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9" r:id="rId2"/>
    <p:sldId id="264" r:id="rId3"/>
    <p:sldId id="260" r:id="rId4"/>
    <p:sldId id="261" r:id="rId5"/>
    <p:sldId id="262" r:id="rId6"/>
  </p:sldIdLst>
  <p:sldSz cx="25603200" cy="201168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B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78571" autoAdjust="0"/>
  </p:normalViewPr>
  <p:slideViewPr>
    <p:cSldViewPr snapToGrid="0">
      <p:cViewPr>
        <p:scale>
          <a:sx n="23" d="100"/>
          <a:sy n="23" d="100"/>
        </p:scale>
        <p:origin x="3024"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4" tIns="46583" rIns="93164" bIns="46583"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64" tIns="46583" rIns="93164" bIns="46583" rtlCol="0"/>
          <a:lstStyle>
            <a:lvl1pPr algn="r">
              <a:defRPr sz="1200"/>
            </a:lvl1pPr>
          </a:lstStyle>
          <a:p>
            <a:fld id="{8C31664B-4078-4A3C-8868-FDAFBB1D1A94}" type="datetimeFigureOut">
              <a:rPr lang="en-CA" smtClean="0"/>
              <a:t>2023-05-07</a:t>
            </a:fld>
            <a:endParaRPr lang="en-CA"/>
          </a:p>
        </p:txBody>
      </p:sp>
      <p:sp>
        <p:nvSpPr>
          <p:cNvPr id="4" name="Slide Image Placeholder 3"/>
          <p:cNvSpPr>
            <a:spLocks noGrp="1" noRot="1" noChangeAspect="1"/>
          </p:cNvSpPr>
          <p:nvPr>
            <p:ph type="sldImg" idx="2"/>
          </p:nvPr>
        </p:nvSpPr>
        <p:spPr>
          <a:xfrm>
            <a:off x="1508125" y="1162050"/>
            <a:ext cx="3994150" cy="3138488"/>
          </a:xfrm>
          <a:prstGeom prst="rect">
            <a:avLst/>
          </a:prstGeom>
          <a:noFill/>
          <a:ln w="12700">
            <a:solidFill>
              <a:prstClr val="black"/>
            </a:solidFill>
          </a:ln>
        </p:spPr>
        <p:txBody>
          <a:bodyPr vert="horz" lIns="93164" tIns="46583" rIns="93164" bIns="46583"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3" rIns="93164"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9"/>
            <a:ext cx="3037840" cy="466433"/>
          </a:xfrm>
          <a:prstGeom prst="rect">
            <a:avLst/>
          </a:prstGeom>
        </p:spPr>
        <p:txBody>
          <a:bodyPr vert="horz" lIns="93164" tIns="46583" rIns="93164" bIns="46583"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64" tIns="46583" rIns="93164" bIns="46583" rtlCol="0" anchor="b"/>
          <a:lstStyle>
            <a:lvl1pPr algn="r">
              <a:defRPr sz="1200"/>
            </a:lvl1pPr>
          </a:lstStyle>
          <a:p>
            <a:fld id="{1EF5DA16-2851-45AB-837E-54F998FC011A}" type="slidenum">
              <a:rPr lang="en-CA" smtClean="0"/>
              <a:t>‹#›</a:t>
            </a:fld>
            <a:endParaRPr lang="en-CA"/>
          </a:p>
        </p:txBody>
      </p:sp>
    </p:spTree>
    <p:extLst>
      <p:ext uri="{BB962C8B-B14F-4D97-AF65-F5344CB8AC3E}">
        <p14:creationId xmlns:p14="http://schemas.microsoft.com/office/powerpoint/2010/main" val="3767239148"/>
      </p:ext>
    </p:extLst>
  </p:cSld>
  <p:clrMap bg1="lt1" tx1="dk1" bg2="lt2" tx2="dk2" accent1="accent1" accent2="accent2" accent3="accent3" accent4="accent4" accent5="accent5" accent6="accent6" hlink="hlink" folHlink="folHlink"/>
  <p:notesStyle>
    <a:lvl1pPr marL="0" algn="l" defTabSz="2194560" rtl="0" eaLnBrk="1" latinLnBrk="0" hangingPunct="1">
      <a:defRPr sz="2880" kern="1200">
        <a:solidFill>
          <a:schemeClr val="tx1"/>
        </a:solidFill>
        <a:latin typeface="+mn-lt"/>
        <a:ea typeface="+mn-ea"/>
        <a:cs typeface="+mn-cs"/>
      </a:defRPr>
    </a:lvl1pPr>
    <a:lvl2pPr marL="1097280" algn="l" defTabSz="2194560" rtl="0" eaLnBrk="1" latinLnBrk="0" hangingPunct="1">
      <a:defRPr sz="2880" kern="1200">
        <a:solidFill>
          <a:schemeClr val="tx1"/>
        </a:solidFill>
        <a:latin typeface="+mn-lt"/>
        <a:ea typeface="+mn-ea"/>
        <a:cs typeface="+mn-cs"/>
      </a:defRPr>
    </a:lvl2pPr>
    <a:lvl3pPr marL="2194560" algn="l" defTabSz="2194560" rtl="0" eaLnBrk="1" latinLnBrk="0" hangingPunct="1">
      <a:defRPr sz="2880" kern="1200">
        <a:solidFill>
          <a:schemeClr val="tx1"/>
        </a:solidFill>
        <a:latin typeface="+mn-lt"/>
        <a:ea typeface="+mn-ea"/>
        <a:cs typeface="+mn-cs"/>
      </a:defRPr>
    </a:lvl3pPr>
    <a:lvl4pPr marL="3291840" algn="l" defTabSz="2194560" rtl="0" eaLnBrk="1" latinLnBrk="0" hangingPunct="1">
      <a:defRPr sz="2880" kern="1200">
        <a:solidFill>
          <a:schemeClr val="tx1"/>
        </a:solidFill>
        <a:latin typeface="+mn-lt"/>
        <a:ea typeface="+mn-ea"/>
        <a:cs typeface="+mn-cs"/>
      </a:defRPr>
    </a:lvl4pPr>
    <a:lvl5pPr marL="4389120" algn="l" defTabSz="2194560" rtl="0" eaLnBrk="1" latinLnBrk="0" hangingPunct="1">
      <a:defRPr sz="2880" kern="1200">
        <a:solidFill>
          <a:schemeClr val="tx1"/>
        </a:solidFill>
        <a:latin typeface="+mn-lt"/>
        <a:ea typeface="+mn-ea"/>
        <a:cs typeface="+mn-cs"/>
      </a:defRPr>
    </a:lvl5pPr>
    <a:lvl6pPr marL="5486400" algn="l" defTabSz="2194560" rtl="0" eaLnBrk="1" latinLnBrk="0" hangingPunct="1">
      <a:defRPr sz="2880" kern="1200">
        <a:solidFill>
          <a:schemeClr val="tx1"/>
        </a:solidFill>
        <a:latin typeface="+mn-lt"/>
        <a:ea typeface="+mn-ea"/>
        <a:cs typeface="+mn-cs"/>
      </a:defRPr>
    </a:lvl6pPr>
    <a:lvl7pPr marL="6583680" algn="l" defTabSz="2194560" rtl="0" eaLnBrk="1" latinLnBrk="0" hangingPunct="1">
      <a:defRPr sz="2880" kern="1200">
        <a:solidFill>
          <a:schemeClr val="tx1"/>
        </a:solidFill>
        <a:latin typeface="+mn-lt"/>
        <a:ea typeface="+mn-ea"/>
        <a:cs typeface="+mn-cs"/>
      </a:defRPr>
    </a:lvl7pPr>
    <a:lvl8pPr marL="7680960" algn="l" defTabSz="2194560" rtl="0" eaLnBrk="1" latinLnBrk="0" hangingPunct="1">
      <a:defRPr sz="2880" kern="1200">
        <a:solidFill>
          <a:schemeClr val="tx1"/>
        </a:solidFill>
        <a:latin typeface="+mn-lt"/>
        <a:ea typeface="+mn-ea"/>
        <a:cs typeface="+mn-cs"/>
      </a:defRPr>
    </a:lvl8pPr>
    <a:lvl9pPr marL="8778240" algn="l" defTabSz="2194560" rtl="0" eaLnBrk="1" latinLnBrk="0" hangingPunct="1">
      <a:defRPr sz="28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Optimized to be printed on a 22” x 28” sized piece of paper (poster-board size). </a:t>
            </a:r>
          </a:p>
        </p:txBody>
      </p:sp>
      <p:sp>
        <p:nvSpPr>
          <p:cNvPr id="4" name="Slide Number Placeholder 3"/>
          <p:cNvSpPr>
            <a:spLocks noGrp="1"/>
          </p:cNvSpPr>
          <p:nvPr>
            <p:ph type="sldNum" sz="quarter" idx="5"/>
          </p:nvPr>
        </p:nvSpPr>
        <p:spPr/>
        <p:txBody>
          <a:bodyPr/>
          <a:lstStyle/>
          <a:p>
            <a:fld id="{1EF5DA16-2851-45AB-837E-54F998FC011A}" type="slidenum">
              <a:rPr lang="en-CA" smtClean="0"/>
              <a:t>1</a:t>
            </a:fld>
            <a:endParaRPr lang="en-CA"/>
          </a:p>
        </p:txBody>
      </p:sp>
    </p:spTree>
    <p:extLst>
      <p:ext uri="{BB962C8B-B14F-4D97-AF65-F5344CB8AC3E}">
        <p14:creationId xmlns:p14="http://schemas.microsoft.com/office/powerpoint/2010/main" val="118714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86087">
              <a:defRPr/>
            </a:pPr>
            <a:r>
              <a:rPr lang="en-CA" dirty="0"/>
              <a:t>Notes: </a:t>
            </a:r>
          </a:p>
          <a:p>
            <a:pPr marL="309602" indent="-309602" defTabSz="1486087">
              <a:buFontTx/>
              <a:buChar char="-"/>
              <a:defRPr/>
            </a:pPr>
            <a:r>
              <a:rPr lang="en-CA" dirty="0"/>
              <a:t>A standard playing card is: </a:t>
            </a:r>
            <a:r>
              <a:rPr lang="en-CA" sz="2200" dirty="0"/>
              <a:t>6.2 cm x 8.8 cm</a:t>
            </a:r>
          </a:p>
          <a:p>
            <a:pPr defTabSz="1486087">
              <a:defRPr/>
            </a:pPr>
            <a:endParaRPr lang="en-CA" sz="2200" dirty="0"/>
          </a:p>
          <a:p>
            <a:pPr defTabSz="1486087">
              <a:defRPr/>
            </a:pPr>
            <a:r>
              <a:rPr lang="en-CA" sz="2200" dirty="0"/>
              <a:t>Ideas for “Good Decision” cards:</a:t>
            </a:r>
          </a:p>
          <a:p>
            <a:pPr marL="309602" indent="-309602" defTabSz="1486087">
              <a:buFontTx/>
              <a:buChar char="-"/>
              <a:defRPr/>
            </a:pPr>
            <a:r>
              <a:rPr lang="en-CA" sz="2200" dirty="0"/>
              <a:t>“Your meat was thoroughly cooked – you do not contract an infection!”</a:t>
            </a:r>
          </a:p>
          <a:p>
            <a:pPr marL="309602" indent="-309602" defTabSz="1486087">
              <a:buFontTx/>
              <a:buChar char="-"/>
              <a:defRPr/>
            </a:pPr>
            <a:r>
              <a:rPr lang="en-CA" sz="2200" dirty="0"/>
              <a:t>“You remembered to apply bug-spray before going hiking – no infection contracted!”</a:t>
            </a:r>
          </a:p>
          <a:p>
            <a:pPr marL="309602" indent="-309602" defTabSz="1486087">
              <a:buFontTx/>
              <a:buChar char="-"/>
              <a:defRPr/>
            </a:pPr>
            <a:r>
              <a:rPr lang="en-CA" sz="2200" dirty="0"/>
              <a:t>“Your vegetables were washed in clean water – you do not contract any infections”</a:t>
            </a:r>
          </a:p>
          <a:p>
            <a:pPr marL="309602" indent="-309602" defTabSz="1486087">
              <a:buFontTx/>
              <a:buChar char="-"/>
              <a:defRPr/>
            </a:pPr>
            <a:r>
              <a:rPr lang="en-CA" sz="2200" dirty="0"/>
              <a:t>“You were careful to keep your shoes on when tromping through the mud – you are not infected by any parasites!”</a:t>
            </a:r>
            <a:br>
              <a:rPr lang="en-CA" sz="2200" dirty="0"/>
            </a:br>
            <a:endParaRPr lang="en-CA" sz="2200" dirty="0"/>
          </a:p>
          <a:p>
            <a:r>
              <a:rPr lang="en-CA" sz="2200" dirty="0"/>
              <a:t>Currently we have 9 parasites:</a:t>
            </a:r>
          </a:p>
          <a:p>
            <a:pPr marL="174685" indent="-174685">
              <a:buFontTx/>
              <a:buChar char="-"/>
            </a:pPr>
            <a:r>
              <a:rPr lang="en-CA" sz="2200" dirty="0"/>
              <a:t>Giardiasis</a:t>
            </a:r>
          </a:p>
          <a:p>
            <a:pPr marL="174685" indent="-174685">
              <a:buFontTx/>
              <a:buChar char="-"/>
            </a:pPr>
            <a:r>
              <a:rPr lang="en-CA" sz="2200" dirty="0"/>
              <a:t>Cryptosporidiosis</a:t>
            </a:r>
          </a:p>
          <a:p>
            <a:pPr marL="174685" indent="-174685">
              <a:buFontTx/>
              <a:buChar char="-"/>
            </a:pPr>
            <a:r>
              <a:rPr lang="en-CA" sz="2200" dirty="0"/>
              <a:t>Leishmaniasis</a:t>
            </a:r>
          </a:p>
          <a:p>
            <a:pPr marL="174685" indent="-174685">
              <a:buFontTx/>
              <a:buChar char="-"/>
            </a:pPr>
            <a:r>
              <a:rPr lang="en-CA" sz="2200" dirty="0"/>
              <a:t>Chagas Disease</a:t>
            </a:r>
          </a:p>
          <a:p>
            <a:pPr marL="174685" indent="-174685">
              <a:buFontTx/>
              <a:buChar char="-"/>
            </a:pPr>
            <a:r>
              <a:rPr lang="en-CA" sz="2200" dirty="0"/>
              <a:t>African Sleeping Sickness</a:t>
            </a:r>
          </a:p>
          <a:p>
            <a:pPr marL="174685" indent="-174685">
              <a:buFontTx/>
              <a:buChar char="-"/>
            </a:pPr>
            <a:r>
              <a:rPr lang="en-CA" sz="2200" dirty="0"/>
              <a:t>Schistosomiasis</a:t>
            </a:r>
          </a:p>
          <a:p>
            <a:pPr marL="174685" indent="-174685">
              <a:buFontTx/>
              <a:buChar char="-"/>
            </a:pPr>
            <a:r>
              <a:rPr lang="en-CA" sz="2200" dirty="0"/>
              <a:t>Malaria</a:t>
            </a:r>
          </a:p>
          <a:p>
            <a:pPr marL="174685" indent="-174685">
              <a:buFontTx/>
              <a:buChar char="-"/>
            </a:pPr>
            <a:r>
              <a:rPr lang="en-CA" sz="2200" dirty="0"/>
              <a:t>Lymphatic Filariasis</a:t>
            </a:r>
          </a:p>
          <a:p>
            <a:pPr marL="174685" indent="-174685">
              <a:buFontTx/>
              <a:buChar char="-"/>
            </a:pPr>
            <a:r>
              <a:rPr lang="en-CA" sz="2200" dirty="0"/>
              <a:t>Ascariasis</a:t>
            </a:r>
          </a:p>
          <a:p>
            <a:pPr defTabSz="1486087">
              <a:defRPr/>
            </a:pPr>
            <a:endParaRPr lang="en-CA" sz="2200" dirty="0"/>
          </a:p>
          <a:p>
            <a:endParaRPr lang="en-CA" dirty="0"/>
          </a:p>
        </p:txBody>
      </p:sp>
      <p:sp>
        <p:nvSpPr>
          <p:cNvPr id="4" name="Slide Number Placeholder 3"/>
          <p:cNvSpPr>
            <a:spLocks noGrp="1"/>
          </p:cNvSpPr>
          <p:nvPr>
            <p:ph type="sldNum" sz="quarter" idx="5"/>
          </p:nvPr>
        </p:nvSpPr>
        <p:spPr/>
        <p:txBody>
          <a:bodyPr/>
          <a:lstStyle/>
          <a:p>
            <a:fld id="{1EF5DA16-2851-45AB-837E-54F998FC011A}" type="slidenum">
              <a:rPr lang="en-CA" smtClean="0"/>
              <a:t>2</a:t>
            </a:fld>
            <a:endParaRPr lang="en-CA"/>
          </a:p>
        </p:txBody>
      </p:sp>
    </p:spTree>
    <p:extLst>
      <p:ext uri="{BB962C8B-B14F-4D97-AF65-F5344CB8AC3E}">
        <p14:creationId xmlns:p14="http://schemas.microsoft.com/office/powerpoint/2010/main" val="234514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World map drawn in </a:t>
            </a:r>
            <a:r>
              <a:rPr lang="en-CA" dirty="0" err="1"/>
              <a:t>Powerpoint</a:t>
            </a:r>
            <a:r>
              <a:rPr lang="en-CA" dirty="0"/>
              <a:t> using [insert </a:t>
            </a:r>
            <a:r>
              <a:rPr lang="en-CA" dirty="0">
                <a:sym typeface="Wingdings" panose="05000000000000000000" pitchFamily="2" charset="2"/>
              </a:rPr>
              <a:t> shapes  </a:t>
            </a:r>
            <a:r>
              <a:rPr lang="en-CA" dirty="0"/>
              <a:t>freeform: scribble] function by Adam J. Ranson, Calgary AB, 2019. </a:t>
            </a:r>
          </a:p>
          <a:p>
            <a:r>
              <a:rPr lang="en-CA" dirty="0"/>
              <a:t>Permission for use of MAP given to Host Parasite Interactions Network (HPI) Trainee Operations Committee for use in current or future editions of the “Travel Game”. </a:t>
            </a:r>
          </a:p>
          <a:p>
            <a:endParaRPr lang="en-CA" dirty="0"/>
          </a:p>
          <a:p>
            <a:r>
              <a:rPr lang="en-CA" dirty="0"/>
              <a:t>Symbols used for Card Placards come from </a:t>
            </a:r>
            <a:r>
              <a:rPr lang="en-CA" dirty="0" err="1"/>
              <a:t>Powerpoint</a:t>
            </a:r>
            <a:r>
              <a:rPr lang="en-CA" dirty="0"/>
              <a:t> using [</a:t>
            </a:r>
            <a:r>
              <a:rPr lang="en-CA" dirty="0" err="1"/>
              <a:t>Instert</a:t>
            </a:r>
            <a:r>
              <a:rPr lang="en-CA" dirty="0"/>
              <a:t> </a:t>
            </a:r>
            <a:r>
              <a:rPr lang="en-CA" dirty="0">
                <a:sym typeface="Wingdings" panose="05000000000000000000" pitchFamily="2" charset="2"/>
              </a:rPr>
              <a:t> symbols  Icons  Medical  Syringe/Medical Cross]</a:t>
            </a:r>
            <a:endParaRPr lang="en-CA" dirty="0"/>
          </a:p>
        </p:txBody>
      </p:sp>
      <p:sp>
        <p:nvSpPr>
          <p:cNvPr id="4" name="Slide Number Placeholder 3"/>
          <p:cNvSpPr>
            <a:spLocks noGrp="1"/>
          </p:cNvSpPr>
          <p:nvPr>
            <p:ph type="sldNum" sz="quarter" idx="5"/>
          </p:nvPr>
        </p:nvSpPr>
        <p:spPr/>
        <p:txBody>
          <a:bodyPr/>
          <a:lstStyle/>
          <a:p>
            <a:fld id="{1EF5DA16-2851-45AB-837E-54F998FC011A}" type="slidenum">
              <a:rPr lang="en-CA" smtClean="0"/>
              <a:t>3</a:t>
            </a:fld>
            <a:endParaRPr lang="en-CA"/>
          </a:p>
        </p:txBody>
      </p:sp>
    </p:spTree>
    <p:extLst>
      <p:ext uri="{BB962C8B-B14F-4D97-AF65-F5344CB8AC3E}">
        <p14:creationId xmlns:p14="http://schemas.microsoft.com/office/powerpoint/2010/main" val="117541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EF5DA16-2851-45AB-837E-54F998FC011A}" type="slidenum">
              <a:rPr lang="en-CA" smtClean="0"/>
              <a:t>4</a:t>
            </a:fld>
            <a:endParaRPr lang="en-CA"/>
          </a:p>
        </p:txBody>
      </p:sp>
    </p:spTree>
    <p:extLst>
      <p:ext uri="{BB962C8B-B14F-4D97-AF65-F5344CB8AC3E}">
        <p14:creationId xmlns:p14="http://schemas.microsoft.com/office/powerpoint/2010/main" val="219950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EF5DA16-2851-45AB-837E-54F998FC011A}" type="slidenum">
              <a:rPr lang="en-CA" smtClean="0"/>
              <a:t>5</a:t>
            </a:fld>
            <a:endParaRPr lang="en-CA"/>
          </a:p>
        </p:txBody>
      </p:sp>
    </p:spTree>
    <p:extLst>
      <p:ext uri="{BB962C8B-B14F-4D97-AF65-F5344CB8AC3E}">
        <p14:creationId xmlns:p14="http://schemas.microsoft.com/office/powerpoint/2010/main" val="146478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3292265"/>
            <a:ext cx="21762720" cy="7003627"/>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3200400" y="10565978"/>
            <a:ext cx="19202400" cy="4856902"/>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2CA1D-AE0A-415B-963E-1A542E37FB8A}" type="datetimeFigureOut">
              <a:rPr lang="en-CA" smtClean="0"/>
              <a:t>2023-05-07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40193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2CA1D-AE0A-415B-963E-1A542E37FB8A}" type="datetimeFigureOut">
              <a:rPr lang="en-CA" smtClean="0"/>
              <a:t>2023-05-07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409131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2291" y="1071033"/>
            <a:ext cx="5520690" cy="17048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60221" y="1071033"/>
            <a:ext cx="16242030" cy="170480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2CA1D-AE0A-415B-963E-1A542E37FB8A}" type="datetimeFigureOut">
              <a:rPr lang="en-CA" smtClean="0"/>
              <a:t>2023-05-07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140756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2CA1D-AE0A-415B-963E-1A542E37FB8A}" type="datetimeFigureOut">
              <a:rPr lang="en-CA" smtClean="0"/>
              <a:t>2023-05-07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11108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46886" y="5015236"/>
            <a:ext cx="22082760" cy="8368029"/>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1746886" y="13462429"/>
            <a:ext cx="22082760" cy="4400549"/>
          </a:xfrm>
        </p:spPr>
        <p:txBody>
          <a:bodyPr/>
          <a:lstStyle>
            <a:lvl1pPr marL="0" indent="0">
              <a:buNone/>
              <a:defRPr sz="6720">
                <a:solidFill>
                  <a:schemeClr val="tx1"/>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2CA1D-AE0A-415B-963E-1A542E37FB8A}" type="datetimeFigureOut">
              <a:rPr lang="en-CA" smtClean="0"/>
              <a:t>2023-05-07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165677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60220" y="5355167"/>
            <a:ext cx="10881360" cy="1276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61620" y="5355167"/>
            <a:ext cx="10881360" cy="1276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2CA1D-AE0A-415B-963E-1A542E37FB8A}" type="datetimeFigureOut">
              <a:rPr lang="en-CA" smtClean="0"/>
              <a:t>2023-05-07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400257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071038"/>
            <a:ext cx="22082760" cy="38883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63558" y="4931411"/>
            <a:ext cx="10831352" cy="2416809"/>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4" name="Content Placeholder 3"/>
          <p:cNvSpPr>
            <a:spLocks noGrp="1"/>
          </p:cNvSpPr>
          <p:nvPr>
            <p:ph sz="half" idx="2"/>
          </p:nvPr>
        </p:nvSpPr>
        <p:spPr>
          <a:xfrm>
            <a:off x="1763558" y="7348220"/>
            <a:ext cx="10831352" cy="10808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961621" y="4931411"/>
            <a:ext cx="10884695" cy="2416809"/>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6" name="Content Placeholder 5"/>
          <p:cNvSpPr>
            <a:spLocks noGrp="1"/>
          </p:cNvSpPr>
          <p:nvPr>
            <p:ph sz="quarter" idx="4"/>
          </p:nvPr>
        </p:nvSpPr>
        <p:spPr>
          <a:xfrm>
            <a:off x="12961621" y="7348220"/>
            <a:ext cx="10884695" cy="10808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2CA1D-AE0A-415B-963E-1A542E37FB8A}" type="datetimeFigureOut">
              <a:rPr lang="en-CA" smtClean="0"/>
              <a:t>2023-05-07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140641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2CA1D-AE0A-415B-963E-1A542E37FB8A}" type="datetimeFigureOut">
              <a:rPr lang="en-CA" smtClean="0"/>
              <a:t>2023-05-07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254773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2CA1D-AE0A-415B-963E-1A542E37FB8A}" type="datetimeFigureOut">
              <a:rPr lang="en-CA" smtClean="0"/>
              <a:t>2023-05-07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343582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341120"/>
            <a:ext cx="8257698" cy="469392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0884695" y="2896451"/>
            <a:ext cx="12961620" cy="14295967"/>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63555" y="6035040"/>
            <a:ext cx="8257698" cy="11180658"/>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C762CA1D-AE0A-415B-963E-1A542E37FB8A}" type="datetimeFigureOut">
              <a:rPr lang="en-CA" smtClean="0"/>
              <a:t>2023-05-07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196567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341120"/>
            <a:ext cx="8257698" cy="469392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884695" y="2896451"/>
            <a:ext cx="12961620" cy="14295967"/>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1763555" y="6035040"/>
            <a:ext cx="8257698" cy="11180658"/>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C762CA1D-AE0A-415B-963E-1A542E37FB8A}" type="datetimeFigureOut">
              <a:rPr lang="en-CA" smtClean="0"/>
              <a:t>2023-05-07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B8B4EA-5724-40FD-97BF-82C6FD3AD4EF}" type="slidenum">
              <a:rPr lang="en-CA" smtClean="0"/>
              <a:t>‹#›</a:t>
            </a:fld>
            <a:endParaRPr lang="en-CA"/>
          </a:p>
        </p:txBody>
      </p:sp>
    </p:spTree>
    <p:extLst>
      <p:ext uri="{BB962C8B-B14F-4D97-AF65-F5344CB8AC3E}">
        <p14:creationId xmlns:p14="http://schemas.microsoft.com/office/powerpoint/2010/main" val="325087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220" y="1071038"/>
            <a:ext cx="22082760" cy="38883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60220" y="5355167"/>
            <a:ext cx="22082760" cy="12763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60220" y="18645298"/>
            <a:ext cx="5760720" cy="1071033"/>
          </a:xfrm>
          <a:prstGeom prst="rect">
            <a:avLst/>
          </a:prstGeom>
        </p:spPr>
        <p:txBody>
          <a:bodyPr vert="horz" lIns="91440" tIns="45720" rIns="91440" bIns="45720" rtlCol="0" anchor="ctr"/>
          <a:lstStyle>
            <a:lvl1pPr algn="l">
              <a:defRPr sz="3360">
                <a:solidFill>
                  <a:schemeClr val="tx1">
                    <a:tint val="75000"/>
                  </a:schemeClr>
                </a:solidFill>
              </a:defRPr>
            </a:lvl1pPr>
          </a:lstStyle>
          <a:p>
            <a:fld id="{C762CA1D-AE0A-415B-963E-1A542E37FB8A}" type="datetimeFigureOut">
              <a:rPr lang="en-CA" smtClean="0"/>
              <a:t>2023-05-07</a:t>
            </a:fld>
            <a:endParaRPr lang="en-CA"/>
          </a:p>
        </p:txBody>
      </p:sp>
      <p:sp>
        <p:nvSpPr>
          <p:cNvPr id="5" name="Footer Placeholder 4"/>
          <p:cNvSpPr>
            <a:spLocks noGrp="1"/>
          </p:cNvSpPr>
          <p:nvPr>
            <p:ph type="ftr" sz="quarter" idx="3"/>
          </p:nvPr>
        </p:nvSpPr>
        <p:spPr>
          <a:xfrm>
            <a:off x="8481060" y="18645298"/>
            <a:ext cx="8641080" cy="1071033"/>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8082260" y="18645298"/>
            <a:ext cx="5760720" cy="1071033"/>
          </a:xfrm>
          <a:prstGeom prst="rect">
            <a:avLst/>
          </a:prstGeom>
        </p:spPr>
        <p:txBody>
          <a:bodyPr vert="horz" lIns="91440" tIns="45720" rIns="91440" bIns="45720" rtlCol="0" anchor="ctr"/>
          <a:lstStyle>
            <a:lvl1pPr algn="r">
              <a:defRPr sz="3360">
                <a:solidFill>
                  <a:schemeClr val="tx1">
                    <a:tint val="75000"/>
                  </a:schemeClr>
                </a:solidFill>
              </a:defRPr>
            </a:lvl1pPr>
          </a:lstStyle>
          <a:p>
            <a:fld id="{34B8B4EA-5724-40FD-97BF-82C6FD3AD4EF}" type="slidenum">
              <a:rPr lang="en-CA" smtClean="0"/>
              <a:t>‹#›</a:t>
            </a:fld>
            <a:endParaRPr lang="en-CA"/>
          </a:p>
        </p:txBody>
      </p:sp>
    </p:spTree>
    <p:extLst>
      <p:ext uri="{BB962C8B-B14F-4D97-AF65-F5344CB8AC3E}">
        <p14:creationId xmlns:p14="http://schemas.microsoft.com/office/powerpoint/2010/main" val="2867506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3EAB217A-E622-4E7D-ACE5-51FFDDE429EF}"/>
              </a:ext>
            </a:extLst>
          </p:cNvPr>
          <p:cNvSpPr/>
          <p:nvPr/>
        </p:nvSpPr>
        <p:spPr>
          <a:xfrm rot="20400349">
            <a:off x="7184645" y="18586866"/>
            <a:ext cx="5594453" cy="173718"/>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Shape 4">
            <a:extLst>
              <a:ext uri="{FF2B5EF4-FFF2-40B4-BE49-F238E27FC236}">
                <a16:creationId xmlns:a16="http://schemas.microsoft.com/office/drawing/2014/main" id="{3B777991-12F6-4D94-8D78-061198F14B0B}"/>
              </a:ext>
            </a:extLst>
          </p:cNvPr>
          <p:cNvSpPr/>
          <p:nvPr/>
        </p:nvSpPr>
        <p:spPr>
          <a:xfrm>
            <a:off x="2853544" y="8387589"/>
            <a:ext cx="5527040" cy="11480589"/>
          </a:xfrm>
          <a:custGeom>
            <a:avLst/>
            <a:gdLst>
              <a:gd name="connsiteX0" fmla="*/ 467360 w 5527040"/>
              <a:gd name="connsiteY0" fmla="*/ 406189 h 11480589"/>
              <a:gd name="connsiteX1" fmla="*/ 579120 w 5527040"/>
              <a:gd name="connsiteY1" fmla="*/ 487469 h 11480589"/>
              <a:gd name="connsiteX2" fmla="*/ 609600 w 5527040"/>
              <a:gd name="connsiteY2" fmla="*/ 497629 h 11480589"/>
              <a:gd name="connsiteX3" fmla="*/ 650240 w 5527040"/>
              <a:gd name="connsiteY3" fmla="*/ 487469 h 11480589"/>
              <a:gd name="connsiteX4" fmla="*/ 711200 w 5527040"/>
              <a:gd name="connsiteY4" fmla="*/ 467149 h 11480589"/>
              <a:gd name="connsiteX5" fmla="*/ 721360 w 5527040"/>
              <a:gd name="connsiteY5" fmla="*/ 436669 h 11480589"/>
              <a:gd name="connsiteX6" fmla="*/ 782320 w 5527040"/>
              <a:gd name="connsiteY6" fmla="*/ 477309 h 11480589"/>
              <a:gd name="connsiteX7" fmla="*/ 812800 w 5527040"/>
              <a:gd name="connsiteY7" fmla="*/ 467149 h 11480589"/>
              <a:gd name="connsiteX8" fmla="*/ 833120 w 5527040"/>
              <a:gd name="connsiteY8" fmla="*/ 406189 h 11480589"/>
              <a:gd name="connsiteX9" fmla="*/ 863600 w 5527040"/>
              <a:gd name="connsiteY9" fmla="*/ 304589 h 11480589"/>
              <a:gd name="connsiteX10" fmla="*/ 883920 w 5527040"/>
              <a:gd name="connsiteY10" fmla="*/ 274109 h 11480589"/>
              <a:gd name="connsiteX11" fmla="*/ 904240 w 5527040"/>
              <a:gd name="connsiteY11" fmla="*/ 213149 h 11480589"/>
              <a:gd name="connsiteX12" fmla="*/ 914400 w 5527040"/>
              <a:gd name="connsiteY12" fmla="*/ 40429 h 11480589"/>
              <a:gd name="connsiteX13" fmla="*/ 975360 w 5527040"/>
              <a:gd name="connsiteY13" fmla="*/ 20109 h 11480589"/>
              <a:gd name="connsiteX14" fmla="*/ 1239520 w 5527040"/>
              <a:gd name="connsiteY14" fmla="*/ 60749 h 11480589"/>
              <a:gd name="connsiteX15" fmla="*/ 1249680 w 5527040"/>
              <a:gd name="connsiteY15" fmla="*/ 152189 h 11480589"/>
              <a:gd name="connsiteX16" fmla="*/ 1219200 w 5527040"/>
              <a:gd name="connsiteY16" fmla="*/ 253789 h 11480589"/>
              <a:gd name="connsiteX17" fmla="*/ 1198880 w 5527040"/>
              <a:gd name="connsiteY17" fmla="*/ 284269 h 11480589"/>
              <a:gd name="connsiteX18" fmla="*/ 1178560 w 5527040"/>
              <a:gd name="connsiteY18" fmla="*/ 355389 h 11480589"/>
              <a:gd name="connsiteX19" fmla="*/ 1168400 w 5527040"/>
              <a:gd name="connsiteY19" fmla="*/ 385869 h 11480589"/>
              <a:gd name="connsiteX20" fmla="*/ 1127760 w 5527040"/>
              <a:gd name="connsiteY20" fmla="*/ 446829 h 11480589"/>
              <a:gd name="connsiteX21" fmla="*/ 1107440 w 5527040"/>
              <a:gd name="connsiteY21" fmla="*/ 477309 h 11480589"/>
              <a:gd name="connsiteX22" fmla="*/ 1097280 w 5527040"/>
              <a:gd name="connsiteY22" fmla="*/ 507789 h 11480589"/>
              <a:gd name="connsiteX23" fmla="*/ 1066800 w 5527040"/>
              <a:gd name="connsiteY23" fmla="*/ 517949 h 11480589"/>
              <a:gd name="connsiteX24" fmla="*/ 1046480 w 5527040"/>
              <a:gd name="connsiteY24" fmla="*/ 639869 h 11480589"/>
              <a:gd name="connsiteX25" fmla="*/ 1036320 w 5527040"/>
              <a:gd name="connsiteY25" fmla="*/ 680509 h 11480589"/>
              <a:gd name="connsiteX26" fmla="*/ 1046480 w 5527040"/>
              <a:gd name="connsiteY26" fmla="*/ 822749 h 11480589"/>
              <a:gd name="connsiteX27" fmla="*/ 1137920 w 5527040"/>
              <a:gd name="connsiteY27" fmla="*/ 832909 h 11480589"/>
              <a:gd name="connsiteX28" fmla="*/ 1300480 w 5527040"/>
              <a:gd name="connsiteY28" fmla="*/ 853229 h 11480589"/>
              <a:gd name="connsiteX29" fmla="*/ 1361440 w 5527040"/>
              <a:gd name="connsiteY29" fmla="*/ 873549 h 11480589"/>
              <a:gd name="connsiteX30" fmla="*/ 1422400 w 5527040"/>
              <a:gd name="connsiteY30" fmla="*/ 914189 h 11480589"/>
              <a:gd name="connsiteX31" fmla="*/ 1452880 w 5527040"/>
              <a:gd name="connsiteY31" fmla="*/ 1005629 h 11480589"/>
              <a:gd name="connsiteX32" fmla="*/ 1463040 w 5527040"/>
              <a:gd name="connsiteY32" fmla="*/ 1036109 h 11480589"/>
              <a:gd name="connsiteX33" fmla="*/ 1432560 w 5527040"/>
              <a:gd name="connsiteY33" fmla="*/ 1158029 h 11480589"/>
              <a:gd name="connsiteX34" fmla="*/ 1402080 w 5527040"/>
              <a:gd name="connsiteY34" fmla="*/ 1168189 h 11480589"/>
              <a:gd name="connsiteX35" fmla="*/ 1422400 w 5527040"/>
              <a:gd name="connsiteY35" fmla="*/ 1229149 h 11480589"/>
              <a:gd name="connsiteX36" fmla="*/ 1442720 w 5527040"/>
              <a:gd name="connsiteY36" fmla="*/ 1401869 h 11480589"/>
              <a:gd name="connsiteX37" fmla="*/ 1452880 w 5527040"/>
              <a:gd name="connsiteY37" fmla="*/ 1432349 h 11480589"/>
              <a:gd name="connsiteX38" fmla="*/ 1463040 w 5527040"/>
              <a:gd name="connsiteY38" fmla="*/ 1747309 h 11480589"/>
              <a:gd name="connsiteX39" fmla="*/ 1483360 w 5527040"/>
              <a:gd name="connsiteY39" fmla="*/ 1848909 h 11480589"/>
              <a:gd name="connsiteX40" fmla="*/ 1493520 w 5527040"/>
              <a:gd name="connsiteY40" fmla="*/ 1889549 h 11480589"/>
              <a:gd name="connsiteX41" fmla="*/ 1524000 w 5527040"/>
              <a:gd name="connsiteY41" fmla="*/ 1899709 h 11480589"/>
              <a:gd name="connsiteX42" fmla="*/ 1615440 w 5527040"/>
              <a:gd name="connsiteY42" fmla="*/ 1869229 h 11480589"/>
              <a:gd name="connsiteX43" fmla="*/ 1645920 w 5527040"/>
              <a:gd name="connsiteY43" fmla="*/ 1859069 h 11480589"/>
              <a:gd name="connsiteX44" fmla="*/ 1737360 w 5527040"/>
              <a:gd name="connsiteY44" fmla="*/ 1808269 h 11480589"/>
              <a:gd name="connsiteX45" fmla="*/ 1798320 w 5527040"/>
              <a:gd name="connsiteY45" fmla="*/ 1818429 h 11480589"/>
              <a:gd name="connsiteX46" fmla="*/ 1859280 w 5527040"/>
              <a:gd name="connsiteY46" fmla="*/ 1859069 h 11480589"/>
              <a:gd name="connsiteX47" fmla="*/ 1899920 w 5527040"/>
              <a:gd name="connsiteY47" fmla="*/ 1899709 h 11480589"/>
              <a:gd name="connsiteX48" fmla="*/ 1960880 w 5527040"/>
              <a:gd name="connsiteY48" fmla="*/ 1940349 h 11480589"/>
              <a:gd name="connsiteX49" fmla="*/ 2001520 w 5527040"/>
              <a:gd name="connsiteY49" fmla="*/ 1950509 h 11480589"/>
              <a:gd name="connsiteX50" fmla="*/ 2032000 w 5527040"/>
              <a:gd name="connsiteY50" fmla="*/ 1859069 h 11480589"/>
              <a:gd name="connsiteX51" fmla="*/ 2042160 w 5527040"/>
              <a:gd name="connsiteY51" fmla="*/ 1828589 h 11480589"/>
              <a:gd name="connsiteX52" fmla="*/ 2052320 w 5527040"/>
              <a:gd name="connsiteY52" fmla="*/ 1737149 h 11480589"/>
              <a:gd name="connsiteX53" fmla="*/ 2082800 w 5527040"/>
              <a:gd name="connsiteY53" fmla="*/ 1716829 h 11480589"/>
              <a:gd name="connsiteX54" fmla="*/ 2103120 w 5527040"/>
              <a:gd name="connsiteY54" fmla="*/ 1655869 h 11480589"/>
              <a:gd name="connsiteX55" fmla="*/ 2133600 w 5527040"/>
              <a:gd name="connsiteY55" fmla="*/ 1645709 h 11480589"/>
              <a:gd name="connsiteX56" fmla="*/ 2194560 w 5527040"/>
              <a:gd name="connsiteY56" fmla="*/ 1605069 h 11480589"/>
              <a:gd name="connsiteX57" fmla="*/ 2235200 w 5527040"/>
              <a:gd name="connsiteY57" fmla="*/ 1544109 h 11480589"/>
              <a:gd name="connsiteX58" fmla="*/ 2296160 w 5527040"/>
              <a:gd name="connsiteY58" fmla="*/ 1503469 h 11480589"/>
              <a:gd name="connsiteX59" fmla="*/ 2336800 w 5527040"/>
              <a:gd name="connsiteY59" fmla="*/ 1462829 h 11480589"/>
              <a:gd name="connsiteX60" fmla="*/ 2357120 w 5527040"/>
              <a:gd name="connsiteY60" fmla="*/ 1432349 h 11480589"/>
              <a:gd name="connsiteX61" fmla="*/ 2387600 w 5527040"/>
              <a:gd name="connsiteY61" fmla="*/ 1412029 h 11480589"/>
              <a:gd name="connsiteX62" fmla="*/ 2438400 w 5527040"/>
              <a:gd name="connsiteY62" fmla="*/ 1371389 h 11480589"/>
              <a:gd name="connsiteX63" fmla="*/ 2458720 w 5527040"/>
              <a:gd name="connsiteY63" fmla="*/ 1401869 h 11480589"/>
              <a:gd name="connsiteX64" fmla="*/ 2438400 w 5527040"/>
              <a:gd name="connsiteY64" fmla="*/ 1493309 h 11480589"/>
              <a:gd name="connsiteX65" fmla="*/ 2428240 w 5527040"/>
              <a:gd name="connsiteY65" fmla="*/ 1523789 h 11480589"/>
              <a:gd name="connsiteX66" fmla="*/ 2438400 w 5527040"/>
              <a:gd name="connsiteY66" fmla="*/ 1716829 h 11480589"/>
              <a:gd name="connsiteX67" fmla="*/ 2428240 w 5527040"/>
              <a:gd name="connsiteY67" fmla="*/ 1757469 h 11480589"/>
              <a:gd name="connsiteX68" fmla="*/ 2407920 w 5527040"/>
              <a:gd name="connsiteY68" fmla="*/ 1818429 h 11480589"/>
              <a:gd name="connsiteX69" fmla="*/ 2438400 w 5527040"/>
              <a:gd name="connsiteY69" fmla="*/ 1625389 h 11480589"/>
              <a:gd name="connsiteX70" fmla="*/ 2458720 w 5527040"/>
              <a:gd name="connsiteY70" fmla="*/ 1594909 h 11480589"/>
              <a:gd name="connsiteX71" fmla="*/ 2489200 w 5527040"/>
              <a:gd name="connsiteY71" fmla="*/ 1584749 h 11480589"/>
              <a:gd name="connsiteX72" fmla="*/ 2550160 w 5527040"/>
              <a:gd name="connsiteY72" fmla="*/ 1554269 h 11480589"/>
              <a:gd name="connsiteX73" fmla="*/ 2600960 w 5527040"/>
              <a:gd name="connsiteY73" fmla="*/ 1503469 h 11480589"/>
              <a:gd name="connsiteX74" fmla="*/ 2631440 w 5527040"/>
              <a:gd name="connsiteY74" fmla="*/ 1513629 h 11480589"/>
              <a:gd name="connsiteX75" fmla="*/ 2651760 w 5527040"/>
              <a:gd name="connsiteY75" fmla="*/ 1544109 h 11480589"/>
              <a:gd name="connsiteX76" fmla="*/ 2682240 w 5527040"/>
              <a:gd name="connsiteY76" fmla="*/ 1564429 h 11480589"/>
              <a:gd name="connsiteX77" fmla="*/ 2692400 w 5527040"/>
              <a:gd name="connsiteY77" fmla="*/ 1594909 h 11480589"/>
              <a:gd name="connsiteX78" fmla="*/ 2763520 w 5527040"/>
              <a:gd name="connsiteY78" fmla="*/ 1666029 h 11480589"/>
              <a:gd name="connsiteX79" fmla="*/ 2814320 w 5527040"/>
              <a:gd name="connsiteY79" fmla="*/ 1676189 h 11480589"/>
              <a:gd name="connsiteX80" fmla="*/ 2905760 w 5527040"/>
              <a:gd name="connsiteY80" fmla="*/ 1686349 h 11480589"/>
              <a:gd name="connsiteX81" fmla="*/ 2966720 w 5527040"/>
              <a:gd name="connsiteY81" fmla="*/ 1716829 h 11480589"/>
              <a:gd name="connsiteX82" fmla="*/ 3037840 w 5527040"/>
              <a:gd name="connsiteY82" fmla="*/ 1747309 h 11480589"/>
              <a:gd name="connsiteX83" fmla="*/ 3098800 w 5527040"/>
              <a:gd name="connsiteY83" fmla="*/ 1706669 h 11480589"/>
              <a:gd name="connsiteX84" fmla="*/ 3129280 w 5527040"/>
              <a:gd name="connsiteY84" fmla="*/ 1686349 h 11480589"/>
              <a:gd name="connsiteX85" fmla="*/ 3149600 w 5527040"/>
              <a:gd name="connsiteY85" fmla="*/ 1655869 h 11480589"/>
              <a:gd name="connsiteX86" fmla="*/ 3159760 w 5527040"/>
              <a:gd name="connsiteY86" fmla="*/ 1686349 h 11480589"/>
              <a:gd name="connsiteX87" fmla="*/ 3180080 w 5527040"/>
              <a:gd name="connsiteY87" fmla="*/ 1716829 h 11480589"/>
              <a:gd name="connsiteX88" fmla="*/ 3271520 w 5527040"/>
              <a:gd name="connsiteY88" fmla="*/ 1767629 h 11480589"/>
              <a:gd name="connsiteX89" fmla="*/ 3302000 w 5527040"/>
              <a:gd name="connsiteY89" fmla="*/ 1828589 h 11480589"/>
              <a:gd name="connsiteX90" fmla="*/ 3312160 w 5527040"/>
              <a:gd name="connsiteY90" fmla="*/ 1859069 h 11480589"/>
              <a:gd name="connsiteX91" fmla="*/ 3302000 w 5527040"/>
              <a:gd name="connsiteY91" fmla="*/ 1920029 h 11480589"/>
              <a:gd name="connsiteX92" fmla="*/ 3291840 w 5527040"/>
              <a:gd name="connsiteY92" fmla="*/ 1950509 h 11480589"/>
              <a:gd name="connsiteX93" fmla="*/ 3302000 w 5527040"/>
              <a:gd name="connsiteY93" fmla="*/ 1980989 h 11480589"/>
              <a:gd name="connsiteX94" fmla="*/ 3413760 w 5527040"/>
              <a:gd name="connsiteY94" fmla="*/ 1980989 h 11480589"/>
              <a:gd name="connsiteX95" fmla="*/ 3434080 w 5527040"/>
              <a:gd name="connsiteY95" fmla="*/ 2011469 h 11480589"/>
              <a:gd name="connsiteX96" fmla="*/ 3464560 w 5527040"/>
              <a:gd name="connsiteY96" fmla="*/ 2021629 h 11480589"/>
              <a:gd name="connsiteX97" fmla="*/ 3515360 w 5527040"/>
              <a:gd name="connsiteY97" fmla="*/ 2113069 h 11480589"/>
              <a:gd name="connsiteX98" fmla="*/ 3535680 w 5527040"/>
              <a:gd name="connsiteY98" fmla="*/ 2143549 h 11480589"/>
              <a:gd name="connsiteX99" fmla="*/ 3566160 w 5527040"/>
              <a:gd name="connsiteY99" fmla="*/ 2204509 h 11480589"/>
              <a:gd name="connsiteX100" fmla="*/ 3627120 w 5527040"/>
              <a:gd name="connsiteY100" fmla="*/ 2326429 h 11480589"/>
              <a:gd name="connsiteX101" fmla="*/ 3688080 w 5527040"/>
              <a:gd name="connsiteY101" fmla="*/ 2367069 h 11480589"/>
              <a:gd name="connsiteX102" fmla="*/ 3718560 w 5527040"/>
              <a:gd name="connsiteY102" fmla="*/ 2387389 h 11480589"/>
              <a:gd name="connsiteX103" fmla="*/ 3830320 w 5527040"/>
              <a:gd name="connsiteY103" fmla="*/ 2407709 h 11480589"/>
              <a:gd name="connsiteX104" fmla="*/ 3860800 w 5527040"/>
              <a:gd name="connsiteY104" fmla="*/ 2417869 h 11480589"/>
              <a:gd name="connsiteX105" fmla="*/ 3911600 w 5527040"/>
              <a:gd name="connsiteY105" fmla="*/ 2428029 h 11480589"/>
              <a:gd name="connsiteX106" fmla="*/ 3942080 w 5527040"/>
              <a:gd name="connsiteY106" fmla="*/ 2448349 h 11480589"/>
              <a:gd name="connsiteX107" fmla="*/ 4003040 w 5527040"/>
              <a:gd name="connsiteY107" fmla="*/ 2468669 h 11480589"/>
              <a:gd name="connsiteX108" fmla="*/ 4033520 w 5527040"/>
              <a:gd name="connsiteY108" fmla="*/ 2529629 h 11480589"/>
              <a:gd name="connsiteX109" fmla="*/ 4064000 w 5527040"/>
              <a:gd name="connsiteY109" fmla="*/ 2549949 h 11480589"/>
              <a:gd name="connsiteX110" fmla="*/ 4084320 w 5527040"/>
              <a:gd name="connsiteY110" fmla="*/ 2580429 h 11480589"/>
              <a:gd name="connsiteX111" fmla="*/ 4094480 w 5527040"/>
              <a:gd name="connsiteY111" fmla="*/ 2610909 h 11480589"/>
              <a:gd name="connsiteX112" fmla="*/ 4135120 w 5527040"/>
              <a:gd name="connsiteY112" fmla="*/ 2671869 h 11480589"/>
              <a:gd name="connsiteX113" fmla="*/ 4155440 w 5527040"/>
              <a:gd name="connsiteY113" fmla="*/ 2732829 h 11480589"/>
              <a:gd name="connsiteX114" fmla="*/ 4175760 w 5527040"/>
              <a:gd name="connsiteY114" fmla="*/ 2763309 h 11480589"/>
              <a:gd name="connsiteX115" fmla="*/ 4185920 w 5527040"/>
              <a:gd name="connsiteY115" fmla="*/ 2793789 h 11480589"/>
              <a:gd name="connsiteX116" fmla="*/ 4226560 w 5527040"/>
              <a:gd name="connsiteY116" fmla="*/ 2854749 h 11480589"/>
              <a:gd name="connsiteX117" fmla="*/ 4257040 w 5527040"/>
              <a:gd name="connsiteY117" fmla="*/ 2915709 h 11480589"/>
              <a:gd name="connsiteX118" fmla="*/ 4277360 w 5527040"/>
              <a:gd name="connsiteY118" fmla="*/ 2976669 h 11480589"/>
              <a:gd name="connsiteX119" fmla="*/ 4246880 w 5527040"/>
              <a:gd name="connsiteY119" fmla="*/ 3129069 h 11480589"/>
              <a:gd name="connsiteX120" fmla="*/ 4216400 w 5527040"/>
              <a:gd name="connsiteY120" fmla="*/ 3149389 h 11480589"/>
              <a:gd name="connsiteX121" fmla="*/ 4226560 w 5527040"/>
              <a:gd name="connsiteY121" fmla="*/ 3261149 h 11480589"/>
              <a:gd name="connsiteX122" fmla="*/ 4236720 w 5527040"/>
              <a:gd name="connsiteY122" fmla="*/ 3291629 h 11480589"/>
              <a:gd name="connsiteX123" fmla="*/ 4297680 w 5527040"/>
              <a:gd name="connsiteY123" fmla="*/ 3322109 h 11480589"/>
              <a:gd name="connsiteX124" fmla="*/ 4328160 w 5527040"/>
              <a:gd name="connsiteY124" fmla="*/ 3342429 h 11480589"/>
              <a:gd name="connsiteX125" fmla="*/ 4348480 w 5527040"/>
              <a:gd name="connsiteY125" fmla="*/ 3372909 h 11480589"/>
              <a:gd name="connsiteX126" fmla="*/ 4368800 w 5527040"/>
              <a:gd name="connsiteY126" fmla="*/ 3433869 h 11480589"/>
              <a:gd name="connsiteX127" fmla="*/ 4399280 w 5527040"/>
              <a:gd name="connsiteY127" fmla="*/ 3423709 h 11480589"/>
              <a:gd name="connsiteX128" fmla="*/ 4419600 w 5527040"/>
              <a:gd name="connsiteY128" fmla="*/ 3393229 h 11480589"/>
              <a:gd name="connsiteX129" fmla="*/ 4450080 w 5527040"/>
              <a:gd name="connsiteY129" fmla="*/ 3403389 h 11480589"/>
              <a:gd name="connsiteX130" fmla="*/ 4511040 w 5527040"/>
              <a:gd name="connsiteY130" fmla="*/ 3444029 h 11480589"/>
              <a:gd name="connsiteX131" fmla="*/ 4602480 w 5527040"/>
              <a:gd name="connsiteY131" fmla="*/ 3494829 h 11480589"/>
              <a:gd name="connsiteX132" fmla="*/ 4632960 w 5527040"/>
              <a:gd name="connsiteY132" fmla="*/ 3515149 h 11480589"/>
              <a:gd name="connsiteX133" fmla="*/ 4693920 w 5527040"/>
              <a:gd name="connsiteY133" fmla="*/ 3545629 h 11480589"/>
              <a:gd name="connsiteX134" fmla="*/ 4704080 w 5527040"/>
              <a:gd name="connsiteY134" fmla="*/ 3576109 h 11480589"/>
              <a:gd name="connsiteX135" fmla="*/ 4724400 w 5527040"/>
              <a:gd name="connsiteY135" fmla="*/ 3606589 h 11480589"/>
              <a:gd name="connsiteX136" fmla="*/ 4734560 w 5527040"/>
              <a:gd name="connsiteY136" fmla="*/ 3667549 h 11480589"/>
              <a:gd name="connsiteX137" fmla="*/ 4826000 w 5527040"/>
              <a:gd name="connsiteY137" fmla="*/ 3667549 h 11480589"/>
              <a:gd name="connsiteX138" fmla="*/ 4846320 w 5527040"/>
              <a:gd name="connsiteY138" fmla="*/ 3698029 h 11480589"/>
              <a:gd name="connsiteX139" fmla="*/ 4876800 w 5527040"/>
              <a:gd name="connsiteY139" fmla="*/ 3708189 h 11480589"/>
              <a:gd name="connsiteX140" fmla="*/ 5080000 w 5527040"/>
              <a:gd name="connsiteY140" fmla="*/ 3718349 h 11480589"/>
              <a:gd name="connsiteX141" fmla="*/ 5100320 w 5527040"/>
              <a:gd name="connsiteY141" fmla="*/ 3748829 h 11480589"/>
              <a:gd name="connsiteX142" fmla="*/ 5110480 w 5527040"/>
              <a:gd name="connsiteY142" fmla="*/ 3779309 h 11480589"/>
              <a:gd name="connsiteX143" fmla="*/ 5140960 w 5527040"/>
              <a:gd name="connsiteY143" fmla="*/ 3799629 h 11480589"/>
              <a:gd name="connsiteX144" fmla="*/ 5212080 w 5527040"/>
              <a:gd name="connsiteY144" fmla="*/ 3880909 h 11480589"/>
              <a:gd name="connsiteX145" fmla="*/ 5283200 w 5527040"/>
              <a:gd name="connsiteY145" fmla="*/ 3962189 h 11480589"/>
              <a:gd name="connsiteX146" fmla="*/ 5303520 w 5527040"/>
              <a:gd name="connsiteY146" fmla="*/ 3992669 h 11480589"/>
              <a:gd name="connsiteX147" fmla="*/ 5455920 w 5527040"/>
              <a:gd name="connsiteY147" fmla="*/ 4043469 h 11480589"/>
              <a:gd name="connsiteX148" fmla="*/ 5466080 w 5527040"/>
              <a:gd name="connsiteY148" fmla="*/ 4073949 h 11480589"/>
              <a:gd name="connsiteX149" fmla="*/ 5486400 w 5527040"/>
              <a:gd name="connsiteY149" fmla="*/ 4104429 h 11480589"/>
              <a:gd name="connsiteX150" fmla="*/ 5496560 w 5527040"/>
              <a:gd name="connsiteY150" fmla="*/ 4155229 h 11480589"/>
              <a:gd name="connsiteX151" fmla="*/ 5506720 w 5527040"/>
              <a:gd name="connsiteY151" fmla="*/ 4185709 h 11480589"/>
              <a:gd name="connsiteX152" fmla="*/ 5516880 w 5527040"/>
              <a:gd name="connsiteY152" fmla="*/ 4317789 h 11480589"/>
              <a:gd name="connsiteX153" fmla="*/ 5527040 w 5527040"/>
              <a:gd name="connsiteY153" fmla="*/ 4358429 h 11480589"/>
              <a:gd name="connsiteX154" fmla="*/ 5516880 w 5527040"/>
              <a:gd name="connsiteY154" fmla="*/ 4429549 h 11480589"/>
              <a:gd name="connsiteX155" fmla="*/ 5496560 w 5527040"/>
              <a:gd name="connsiteY155" fmla="*/ 4520989 h 11480589"/>
              <a:gd name="connsiteX156" fmla="*/ 5486400 w 5527040"/>
              <a:gd name="connsiteY156" fmla="*/ 4551469 h 11480589"/>
              <a:gd name="connsiteX157" fmla="*/ 5476240 w 5527040"/>
              <a:gd name="connsiteY157" fmla="*/ 4612429 h 11480589"/>
              <a:gd name="connsiteX158" fmla="*/ 5466080 w 5527040"/>
              <a:gd name="connsiteY158" fmla="*/ 4642909 h 11480589"/>
              <a:gd name="connsiteX159" fmla="*/ 5445760 w 5527040"/>
              <a:gd name="connsiteY159" fmla="*/ 4795309 h 11480589"/>
              <a:gd name="connsiteX160" fmla="*/ 5435600 w 5527040"/>
              <a:gd name="connsiteY160" fmla="*/ 4846109 h 11480589"/>
              <a:gd name="connsiteX161" fmla="*/ 5405120 w 5527040"/>
              <a:gd name="connsiteY161" fmla="*/ 4907069 h 11480589"/>
              <a:gd name="connsiteX162" fmla="*/ 5394960 w 5527040"/>
              <a:gd name="connsiteY162" fmla="*/ 4937549 h 11480589"/>
              <a:gd name="connsiteX163" fmla="*/ 5374640 w 5527040"/>
              <a:gd name="connsiteY163" fmla="*/ 4968029 h 11480589"/>
              <a:gd name="connsiteX164" fmla="*/ 5364480 w 5527040"/>
              <a:gd name="connsiteY164" fmla="*/ 4998509 h 11480589"/>
              <a:gd name="connsiteX165" fmla="*/ 5344160 w 5527040"/>
              <a:gd name="connsiteY165" fmla="*/ 5028989 h 11480589"/>
              <a:gd name="connsiteX166" fmla="*/ 5334000 w 5527040"/>
              <a:gd name="connsiteY166" fmla="*/ 5059469 h 11480589"/>
              <a:gd name="connsiteX167" fmla="*/ 5313680 w 5527040"/>
              <a:gd name="connsiteY167" fmla="*/ 5089949 h 11480589"/>
              <a:gd name="connsiteX168" fmla="*/ 5273040 w 5527040"/>
              <a:gd name="connsiteY168" fmla="*/ 5181389 h 11480589"/>
              <a:gd name="connsiteX169" fmla="*/ 5242560 w 5527040"/>
              <a:gd name="connsiteY169" fmla="*/ 5191549 h 11480589"/>
              <a:gd name="connsiteX170" fmla="*/ 5212080 w 5527040"/>
              <a:gd name="connsiteY170" fmla="*/ 5252509 h 11480589"/>
              <a:gd name="connsiteX171" fmla="*/ 5191760 w 5527040"/>
              <a:gd name="connsiteY171" fmla="*/ 5455709 h 11480589"/>
              <a:gd name="connsiteX172" fmla="*/ 5171440 w 5527040"/>
              <a:gd name="connsiteY172" fmla="*/ 5943389 h 11480589"/>
              <a:gd name="connsiteX173" fmla="*/ 5161280 w 5527040"/>
              <a:gd name="connsiteY173" fmla="*/ 5994189 h 11480589"/>
              <a:gd name="connsiteX174" fmla="*/ 5140960 w 5527040"/>
              <a:gd name="connsiteY174" fmla="*/ 6055149 h 11480589"/>
              <a:gd name="connsiteX175" fmla="*/ 5130800 w 5527040"/>
              <a:gd name="connsiteY175" fmla="*/ 6166909 h 11480589"/>
              <a:gd name="connsiteX176" fmla="*/ 5120640 w 5527040"/>
              <a:gd name="connsiteY176" fmla="*/ 6197389 h 11480589"/>
              <a:gd name="connsiteX177" fmla="*/ 5100320 w 5527040"/>
              <a:gd name="connsiteY177" fmla="*/ 6298989 h 11480589"/>
              <a:gd name="connsiteX178" fmla="*/ 5090160 w 5527040"/>
              <a:gd name="connsiteY178" fmla="*/ 6349789 h 11480589"/>
              <a:gd name="connsiteX179" fmla="*/ 5059680 w 5527040"/>
              <a:gd name="connsiteY179" fmla="*/ 6451389 h 11480589"/>
              <a:gd name="connsiteX180" fmla="*/ 5029200 w 5527040"/>
              <a:gd name="connsiteY180" fmla="*/ 6593629 h 11480589"/>
              <a:gd name="connsiteX181" fmla="*/ 4998720 w 5527040"/>
              <a:gd name="connsiteY181" fmla="*/ 6613949 h 11480589"/>
              <a:gd name="connsiteX182" fmla="*/ 4978400 w 5527040"/>
              <a:gd name="connsiteY182" fmla="*/ 6674909 h 11480589"/>
              <a:gd name="connsiteX183" fmla="*/ 4947920 w 5527040"/>
              <a:gd name="connsiteY183" fmla="*/ 6685069 h 11480589"/>
              <a:gd name="connsiteX184" fmla="*/ 4917440 w 5527040"/>
              <a:gd name="connsiteY184" fmla="*/ 6705389 h 11480589"/>
              <a:gd name="connsiteX185" fmla="*/ 4846320 w 5527040"/>
              <a:gd name="connsiteY185" fmla="*/ 6715549 h 11480589"/>
              <a:gd name="connsiteX186" fmla="*/ 4815840 w 5527040"/>
              <a:gd name="connsiteY186" fmla="*/ 6725709 h 11480589"/>
              <a:gd name="connsiteX187" fmla="*/ 4775200 w 5527040"/>
              <a:gd name="connsiteY187" fmla="*/ 6817149 h 11480589"/>
              <a:gd name="connsiteX188" fmla="*/ 4744720 w 5527040"/>
              <a:gd name="connsiteY188" fmla="*/ 6827309 h 11480589"/>
              <a:gd name="connsiteX189" fmla="*/ 4714240 w 5527040"/>
              <a:gd name="connsiteY189" fmla="*/ 6847629 h 11480589"/>
              <a:gd name="connsiteX190" fmla="*/ 4683760 w 5527040"/>
              <a:gd name="connsiteY190" fmla="*/ 6979709 h 11480589"/>
              <a:gd name="connsiteX191" fmla="*/ 4592320 w 5527040"/>
              <a:gd name="connsiteY191" fmla="*/ 6959389 h 11480589"/>
              <a:gd name="connsiteX192" fmla="*/ 4582160 w 5527040"/>
              <a:gd name="connsiteY192" fmla="*/ 7000029 h 11480589"/>
              <a:gd name="connsiteX193" fmla="*/ 4561840 w 5527040"/>
              <a:gd name="connsiteY193" fmla="*/ 7060989 h 11480589"/>
              <a:gd name="connsiteX194" fmla="*/ 4541520 w 5527040"/>
              <a:gd name="connsiteY194" fmla="*/ 7091469 h 11480589"/>
              <a:gd name="connsiteX195" fmla="*/ 4521200 w 5527040"/>
              <a:gd name="connsiteY195" fmla="*/ 7152429 h 11480589"/>
              <a:gd name="connsiteX196" fmla="*/ 4500880 w 5527040"/>
              <a:gd name="connsiteY196" fmla="*/ 7213389 h 11480589"/>
              <a:gd name="connsiteX197" fmla="*/ 4490720 w 5527040"/>
              <a:gd name="connsiteY197" fmla="*/ 7243869 h 11480589"/>
              <a:gd name="connsiteX198" fmla="*/ 4500880 w 5527040"/>
              <a:gd name="connsiteY198" fmla="*/ 7335309 h 11480589"/>
              <a:gd name="connsiteX199" fmla="*/ 4521200 w 5527040"/>
              <a:gd name="connsiteY199" fmla="*/ 7609629 h 11480589"/>
              <a:gd name="connsiteX200" fmla="*/ 4511040 w 5527040"/>
              <a:gd name="connsiteY200" fmla="*/ 7640109 h 11480589"/>
              <a:gd name="connsiteX201" fmla="*/ 4470400 w 5527040"/>
              <a:gd name="connsiteY201" fmla="*/ 7701069 h 11480589"/>
              <a:gd name="connsiteX202" fmla="*/ 4429760 w 5527040"/>
              <a:gd name="connsiteY202" fmla="*/ 7822989 h 11480589"/>
              <a:gd name="connsiteX203" fmla="*/ 4419600 w 5527040"/>
              <a:gd name="connsiteY203" fmla="*/ 7853469 h 11480589"/>
              <a:gd name="connsiteX204" fmla="*/ 4409440 w 5527040"/>
              <a:gd name="connsiteY204" fmla="*/ 7883949 h 11480589"/>
              <a:gd name="connsiteX205" fmla="*/ 4389120 w 5527040"/>
              <a:gd name="connsiteY205" fmla="*/ 7914429 h 11480589"/>
              <a:gd name="connsiteX206" fmla="*/ 4368800 w 5527040"/>
              <a:gd name="connsiteY206" fmla="*/ 7975389 h 11480589"/>
              <a:gd name="connsiteX207" fmla="*/ 4358640 w 5527040"/>
              <a:gd name="connsiteY207" fmla="*/ 8005869 h 11480589"/>
              <a:gd name="connsiteX208" fmla="*/ 4348480 w 5527040"/>
              <a:gd name="connsiteY208" fmla="*/ 8056669 h 11480589"/>
              <a:gd name="connsiteX209" fmla="*/ 4328160 w 5527040"/>
              <a:gd name="connsiteY209" fmla="*/ 8087149 h 11480589"/>
              <a:gd name="connsiteX210" fmla="*/ 4297680 w 5527040"/>
              <a:gd name="connsiteY210" fmla="*/ 7995709 h 11480589"/>
              <a:gd name="connsiteX211" fmla="*/ 4287520 w 5527040"/>
              <a:gd name="connsiteY211" fmla="*/ 7965229 h 11480589"/>
              <a:gd name="connsiteX212" fmla="*/ 4267200 w 5527040"/>
              <a:gd name="connsiteY212" fmla="*/ 8097309 h 11480589"/>
              <a:gd name="connsiteX213" fmla="*/ 4246880 w 5527040"/>
              <a:gd name="connsiteY213" fmla="*/ 8310669 h 11480589"/>
              <a:gd name="connsiteX214" fmla="*/ 4236720 w 5527040"/>
              <a:gd name="connsiteY214" fmla="*/ 8341149 h 11480589"/>
              <a:gd name="connsiteX215" fmla="*/ 4185920 w 5527040"/>
              <a:gd name="connsiteY215" fmla="*/ 8402109 h 11480589"/>
              <a:gd name="connsiteX216" fmla="*/ 4165600 w 5527040"/>
              <a:gd name="connsiteY216" fmla="*/ 8432589 h 11480589"/>
              <a:gd name="connsiteX217" fmla="*/ 4104640 w 5527040"/>
              <a:gd name="connsiteY217" fmla="*/ 8473229 h 11480589"/>
              <a:gd name="connsiteX218" fmla="*/ 4043680 w 5527040"/>
              <a:gd name="connsiteY218" fmla="*/ 8463069 h 11480589"/>
              <a:gd name="connsiteX219" fmla="*/ 4013200 w 5527040"/>
              <a:gd name="connsiteY219" fmla="*/ 8452909 h 11480589"/>
              <a:gd name="connsiteX220" fmla="*/ 3942080 w 5527040"/>
              <a:gd name="connsiteY220" fmla="*/ 8381789 h 11480589"/>
              <a:gd name="connsiteX221" fmla="*/ 3840480 w 5527040"/>
              <a:gd name="connsiteY221" fmla="*/ 8391949 h 11480589"/>
              <a:gd name="connsiteX222" fmla="*/ 3830320 w 5527040"/>
              <a:gd name="connsiteY222" fmla="*/ 8452909 h 11480589"/>
              <a:gd name="connsiteX223" fmla="*/ 3850640 w 5527040"/>
              <a:gd name="connsiteY223" fmla="*/ 8513869 h 11480589"/>
              <a:gd name="connsiteX224" fmla="*/ 3881120 w 5527040"/>
              <a:gd name="connsiteY224" fmla="*/ 8574829 h 11480589"/>
              <a:gd name="connsiteX225" fmla="*/ 3931920 w 5527040"/>
              <a:gd name="connsiteY225" fmla="*/ 8676429 h 11480589"/>
              <a:gd name="connsiteX226" fmla="*/ 3952240 w 5527040"/>
              <a:gd name="connsiteY226" fmla="*/ 8706909 h 11480589"/>
              <a:gd name="connsiteX227" fmla="*/ 3982720 w 5527040"/>
              <a:gd name="connsiteY227" fmla="*/ 8727229 h 11480589"/>
              <a:gd name="connsiteX228" fmla="*/ 3992880 w 5527040"/>
              <a:gd name="connsiteY228" fmla="*/ 8838989 h 11480589"/>
              <a:gd name="connsiteX229" fmla="*/ 3992880 w 5527040"/>
              <a:gd name="connsiteY229" fmla="*/ 8981229 h 11480589"/>
              <a:gd name="connsiteX230" fmla="*/ 3942080 w 5527040"/>
              <a:gd name="connsiteY230" fmla="*/ 9052349 h 11480589"/>
              <a:gd name="connsiteX231" fmla="*/ 3931920 w 5527040"/>
              <a:gd name="connsiteY231" fmla="*/ 9082829 h 11480589"/>
              <a:gd name="connsiteX232" fmla="*/ 3901440 w 5527040"/>
              <a:gd name="connsiteY232" fmla="*/ 9092989 h 11480589"/>
              <a:gd name="connsiteX233" fmla="*/ 3718560 w 5527040"/>
              <a:gd name="connsiteY233" fmla="*/ 9103149 h 11480589"/>
              <a:gd name="connsiteX234" fmla="*/ 3688080 w 5527040"/>
              <a:gd name="connsiteY234" fmla="*/ 9113309 h 11480589"/>
              <a:gd name="connsiteX235" fmla="*/ 3657600 w 5527040"/>
              <a:gd name="connsiteY235" fmla="*/ 9255549 h 11480589"/>
              <a:gd name="connsiteX236" fmla="*/ 3667760 w 5527040"/>
              <a:gd name="connsiteY236" fmla="*/ 9407949 h 11480589"/>
              <a:gd name="connsiteX237" fmla="*/ 3657600 w 5527040"/>
              <a:gd name="connsiteY237" fmla="*/ 9448589 h 11480589"/>
              <a:gd name="connsiteX238" fmla="*/ 3576320 w 5527040"/>
              <a:gd name="connsiteY238" fmla="*/ 9468909 h 11480589"/>
              <a:gd name="connsiteX239" fmla="*/ 3474720 w 5527040"/>
              <a:gd name="connsiteY239" fmla="*/ 9468909 h 11480589"/>
              <a:gd name="connsiteX240" fmla="*/ 3495040 w 5527040"/>
              <a:gd name="connsiteY240" fmla="*/ 9529869 h 11480589"/>
              <a:gd name="connsiteX241" fmla="*/ 3515360 w 5527040"/>
              <a:gd name="connsiteY241" fmla="*/ 9590829 h 11480589"/>
              <a:gd name="connsiteX242" fmla="*/ 3525520 w 5527040"/>
              <a:gd name="connsiteY242" fmla="*/ 9621309 h 11480589"/>
              <a:gd name="connsiteX243" fmla="*/ 3556000 w 5527040"/>
              <a:gd name="connsiteY243" fmla="*/ 9682269 h 11480589"/>
              <a:gd name="connsiteX244" fmla="*/ 3535680 w 5527040"/>
              <a:gd name="connsiteY244" fmla="*/ 9915949 h 11480589"/>
              <a:gd name="connsiteX245" fmla="*/ 3515360 w 5527040"/>
              <a:gd name="connsiteY245" fmla="*/ 10007389 h 11480589"/>
              <a:gd name="connsiteX246" fmla="*/ 3484880 w 5527040"/>
              <a:gd name="connsiteY246" fmla="*/ 10027709 h 11480589"/>
              <a:gd name="connsiteX247" fmla="*/ 3444240 w 5527040"/>
              <a:gd name="connsiteY247" fmla="*/ 10119149 h 11480589"/>
              <a:gd name="connsiteX248" fmla="*/ 3484880 w 5527040"/>
              <a:gd name="connsiteY248" fmla="*/ 10169949 h 11480589"/>
              <a:gd name="connsiteX249" fmla="*/ 3495040 w 5527040"/>
              <a:gd name="connsiteY249" fmla="*/ 10210589 h 11480589"/>
              <a:gd name="connsiteX250" fmla="*/ 3606800 w 5527040"/>
              <a:gd name="connsiteY250" fmla="*/ 10241069 h 11480589"/>
              <a:gd name="connsiteX251" fmla="*/ 3616960 w 5527040"/>
              <a:gd name="connsiteY251" fmla="*/ 10413789 h 11480589"/>
              <a:gd name="connsiteX252" fmla="*/ 3576320 w 5527040"/>
              <a:gd name="connsiteY252" fmla="*/ 10576349 h 11480589"/>
              <a:gd name="connsiteX253" fmla="*/ 3566160 w 5527040"/>
              <a:gd name="connsiteY253" fmla="*/ 10606829 h 11480589"/>
              <a:gd name="connsiteX254" fmla="*/ 3525520 w 5527040"/>
              <a:gd name="connsiteY254" fmla="*/ 10667789 h 11480589"/>
              <a:gd name="connsiteX255" fmla="*/ 3535680 w 5527040"/>
              <a:gd name="connsiteY255" fmla="*/ 10698269 h 11480589"/>
              <a:gd name="connsiteX256" fmla="*/ 3505200 w 5527040"/>
              <a:gd name="connsiteY256" fmla="*/ 10718589 h 11480589"/>
              <a:gd name="connsiteX257" fmla="*/ 3484880 w 5527040"/>
              <a:gd name="connsiteY257" fmla="*/ 10749069 h 11480589"/>
              <a:gd name="connsiteX258" fmla="*/ 3464560 w 5527040"/>
              <a:gd name="connsiteY258" fmla="*/ 10810029 h 11480589"/>
              <a:gd name="connsiteX259" fmla="*/ 3495040 w 5527040"/>
              <a:gd name="connsiteY259" fmla="*/ 10901469 h 11480589"/>
              <a:gd name="connsiteX260" fmla="*/ 3525520 w 5527040"/>
              <a:gd name="connsiteY260" fmla="*/ 10962429 h 11480589"/>
              <a:gd name="connsiteX261" fmla="*/ 3556000 w 5527040"/>
              <a:gd name="connsiteY261" fmla="*/ 10982749 h 11480589"/>
              <a:gd name="connsiteX262" fmla="*/ 3596640 w 5527040"/>
              <a:gd name="connsiteY262" fmla="*/ 11074189 h 11480589"/>
              <a:gd name="connsiteX263" fmla="*/ 3606800 w 5527040"/>
              <a:gd name="connsiteY263" fmla="*/ 11104669 h 11480589"/>
              <a:gd name="connsiteX264" fmla="*/ 3627120 w 5527040"/>
              <a:gd name="connsiteY264" fmla="*/ 11135149 h 11480589"/>
              <a:gd name="connsiteX265" fmla="*/ 3657600 w 5527040"/>
              <a:gd name="connsiteY265" fmla="*/ 11196109 h 11480589"/>
              <a:gd name="connsiteX266" fmla="*/ 3769360 w 5527040"/>
              <a:gd name="connsiteY266" fmla="*/ 11236749 h 11480589"/>
              <a:gd name="connsiteX267" fmla="*/ 3810000 w 5527040"/>
              <a:gd name="connsiteY267" fmla="*/ 11287549 h 11480589"/>
              <a:gd name="connsiteX268" fmla="*/ 3850640 w 5527040"/>
              <a:gd name="connsiteY268" fmla="*/ 11378989 h 11480589"/>
              <a:gd name="connsiteX269" fmla="*/ 3891280 w 5527040"/>
              <a:gd name="connsiteY269" fmla="*/ 11389149 h 11480589"/>
              <a:gd name="connsiteX270" fmla="*/ 3921760 w 5527040"/>
              <a:gd name="connsiteY270" fmla="*/ 11480589 h 11480589"/>
              <a:gd name="connsiteX271" fmla="*/ 3891280 w 5527040"/>
              <a:gd name="connsiteY271" fmla="*/ 11460269 h 11480589"/>
              <a:gd name="connsiteX272" fmla="*/ 3820160 w 5527040"/>
              <a:gd name="connsiteY272" fmla="*/ 11450109 h 11480589"/>
              <a:gd name="connsiteX273" fmla="*/ 3789680 w 5527040"/>
              <a:gd name="connsiteY273" fmla="*/ 11439949 h 11480589"/>
              <a:gd name="connsiteX274" fmla="*/ 3759200 w 5527040"/>
              <a:gd name="connsiteY274" fmla="*/ 11450109 h 11480589"/>
              <a:gd name="connsiteX275" fmla="*/ 3718560 w 5527040"/>
              <a:gd name="connsiteY275" fmla="*/ 11460269 h 11480589"/>
              <a:gd name="connsiteX276" fmla="*/ 3688080 w 5527040"/>
              <a:gd name="connsiteY276" fmla="*/ 11480589 h 11480589"/>
              <a:gd name="connsiteX277" fmla="*/ 3596640 w 5527040"/>
              <a:gd name="connsiteY277" fmla="*/ 11450109 h 11480589"/>
              <a:gd name="connsiteX278" fmla="*/ 3586480 w 5527040"/>
              <a:gd name="connsiteY278" fmla="*/ 11419629 h 11480589"/>
              <a:gd name="connsiteX279" fmla="*/ 3535680 w 5527040"/>
              <a:gd name="connsiteY279" fmla="*/ 11368829 h 11480589"/>
              <a:gd name="connsiteX280" fmla="*/ 3515360 w 5527040"/>
              <a:gd name="connsiteY280" fmla="*/ 11338349 h 11480589"/>
              <a:gd name="connsiteX281" fmla="*/ 3393440 w 5527040"/>
              <a:gd name="connsiteY281" fmla="*/ 11297709 h 11480589"/>
              <a:gd name="connsiteX282" fmla="*/ 3322320 w 5527040"/>
              <a:gd name="connsiteY282" fmla="*/ 11216429 h 11480589"/>
              <a:gd name="connsiteX283" fmla="*/ 3302000 w 5527040"/>
              <a:gd name="connsiteY283" fmla="*/ 11185949 h 11480589"/>
              <a:gd name="connsiteX284" fmla="*/ 3281680 w 5527040"/>
              <a:gd name="connsiteY284" fmla="*/ 11155469 h 11480589"/>
              <a:gd name="connsiteX285" fmla="*/ 3271520 w 5527040"/>
              <a:gd name="connsiteY285" fmla="*/ 11124989 h 11480589"/>
              <a:gd name="connsiteX286" fmla="*/ 3261360 w 5527040"/>
              <a:gd name="connsiteY286" fmla="*/ 11053869 h 11480589"/>
              <a:gd name="connsiteX287" fmla="*/ 3230880 w 5527040"/>
              <a:gd name="connsiteY287" fmla="*/ 11033549 h 11480589"/>
              <a:gd name="connsiteX288" fmla="*/ 3190240 w 5527040"/>
              <a:gd name="connsiteY288" fmla="*/ 10972589 h 11480589"/>
              <a:gd name="connsiteX289" fmla="*/ 3149600 w 5527040"/>
              <a:gd name="connsiteY289" fmla="*/ 10911629 h 11480589"/>
              <a:gd name="connsiteX290" fmla="*/ 3108960 w 5527040"/>
              <a:gd name="connsiteY290" fmla="*/ 10850669 h 11480589"/>
              <a:gd name="connsiteX291" fmla="*/ 3088640 w 5527040"/>
              <a:gd name="connsiteY291" fmla="*/ 10820189 h 11480589"/>
              <a:gd name="connsiteX292" fmla="*/ 3078480 w 5527040"/>
              <a:gd name="connsiteY292" fmla="*/ 10759229 h 11480589"/>
              <a:gd name="connsiteX293" fmla="*/ 3007360 w 5527040"/>
              <a:gd name="connsiteY293" fmla="*/ 10718589 h 11480589"/>
              <a:gd name="connsiteX294" fmla="*/ 2997200 w 5527040"/>
              <a:gd name="connsiteY294" fmla="*/ 10688109 h 11480589"/>
              <a:gd name="connsiteX295" fmla="*/ 2976880 w 5527040"/>
              <a:gd name="connsiteY295" fmla="*/ 10657629 h 11480589"/>
              <a:gd name="connsiteX296" fmla="*/ 2987040 w 5527040"/>
              <a:gd name="connsiteY296" fmla="*/ 10627149 h 11480589"/>
              <a:gd name="connsiteX297" fmla="*/ 2976880 w 5527040"/>
              <a:gd name="connsiteY297" fmla="*/ 10484909 h 11480589"/>
              <a:gd name="connsiteX298" fmla="*/ 2946400 w 5527040"/>
              <a:gd name="connsiteY298" fmla="*/ 10464589 h 11480589"/>
              <a:gd name="connsiteX299" fmla="*/ 2956560 w 5527040"/>
              <a:gd name="connsiteY299" fmla="*/ 10362989 h 11480589"/>
              <a:gd name="connsiteX300" fmla="*/ 2976880 w 5527040"/>
              <a:gd name="connsiteY300" fmla="*/ 10332509 h 11480589"/>
              <a:gd name="connsiteX301" fmla="*/ 2987040 w 5527040"/>
              <a:gd name="connsiteY301" fmla="*/ 10302029 h 11480589"/>
              <a:gd name="connsiteX302" fmla="*/ 2926080 w 5527040"/>
              <a:gd name="connsiteY302" fmla="*/ 10281709 h 11480589"/>
              <a:gd name="connsiteX303" fmla="*/ 2895600 w 5527040"/>
              <a:gd name="connsiteY303" fmla="*/ 10271549 h 11480589"/>
              <a:gd name="connsiteX304" fmla="*/ 2915920 w 5527040"/>
              <a:gd name="connsiteY304" fmla="*/ 10139469 h 11480589"/>
              <a:gd name="connsiteX305" fmla="*/ 2936240 w 5527040"/>
              <a:gd name="connsiteY305" fmla="*/ 10108989 h 11480589"/>
              <a:gd name="connsiteX306" fmla="*/ 2997200 w 5527040"/>
              <a:gd name="connsiteY306" fmla="*/ 10068349 h 11480589"/>
              <a:gd name="connsiteX307" fmla="*/ 3037840 w 5527040"/>
              <a:gd name="connsiteY307" fmla="*/ 10058189 h 11480589"/>
              <a:gd name="connsiteX308" fmla="*/ 3017520 w 5527040"/>
              <a:gd name="connsiteY308" fmla="*/ 10027709 h 11480589"/>
              <a:gd name="connsiteX309" fmla="*/ 2997200 w 5527040"/>
              <a:gd name="connsiteY309" fmla="*/ 9946429 h 11480589"/>
              <a:gd name="connsiteX310" fmla="*/ 2987040 w 5527040"/>
              <a:gd name="connsiteY310" fmla="*/ 9905789 h 11480589"/>
              <a:gd name="connsiteX311" fmla="*/ 2976880 w 5527040"/>
              <a:gd name="connsiteY311" fmla="*/ 9854989 h 11480589"/>
              <a:gd name="connsiteX312" fmla="*/ 2946400 w 5527040"/>
              <a:gd name="connsiteY312" fmla="*/ 9733069 h 11480589"/>
              <a:gd name="connsiteX313" fmla="*/ 2915920 w 5527040"/>
              <a:gd name="connsiteY313" fmla="*/ 9631469 h 11480589"/>
              <a:gd name="connsiteX314" fmla="*/ 2895600 w 5527040"/>
              <a:gd name="connsiteY314" fmla="*/ 9570509 h 11480589"/>
              <a:gd name="connsiteX315" fmla="*/ 2885440 w 5527040"/>
              <a:gd name="connsiteY315" fmla="*/ 9540029 h 11480589"/>
              <a:gd name="connsiteX316" fmla="*/ 2865120 w 5527040"/>
              <a:gd name="connsiteY316" fmla="*/ 9570509 h 11480589"/>
              <a:gd name="connsiteX317" fmla="*/ 2885440 w 5527040"/>
              <a:gd name="connsiteY317" fmla="*/ 9672109 h 11480589"/>
              <a:gd name="connsiteX318" fmla="*/ 2875280 w 5527040"/>
              <a:gd name="connsiteY318" fmla="*/ 9783869 h 11480589"/>
              <a:gd name="connsiteX319" fmla="*/ 2834640 w 5527040"/>
              <a:gd name="connsiteY319" fmla="*/ 9773709 h 11480589"/>
              <a:gd name="connsiteX320" fmla="*/ 2814320 w 5527040"/>
              <a:gd name="connsiteY320" fmla="*/ 9743229 h 11480589"/>
              <a:gd name="connsiteX321" fmla="*/ 2804160 w 5527040"/>
              <a:gd name="connsiteY321" fmla="*/ 9590829 h 11480589"/>
              <a:gd name="connsiteX322" fmla="*/ 2763520 w 5527040"/>
              <a:gd name="connsiteY322" fmla="*/ 9529869 h 11480589"/>
              <a:gd name="connsiteX323" fmla="*/ 2743200 w 5527040"/>
              <a:gd name="connsiteY323" fmla="*/ 9499389 h 11480589"/>
              <a:gd name="connsiteX324" fmla="*/ 2753360 w 5527040"/>
              <a:gd name="connsiteY324" fmla="*/ 9397789 h 11480589"/>
              <a:gd name="connsiteX325" fmla="*/ 2773680 w 5527040"/>
              <a:gd name="connsiteY325" fmla="*/ 9336829 h 11480589"/>
              <a:gd name="connsiteX326" fmla="*/ 2763520 w 5527040"/>
              <a:gd name="connsiteY326" fmla="*/ 9153949 h 11480589"/>
              <a:gd name="connsiteX327" fmla="*/ 2743200 w 5527040"/>
              <a:gd name="connsiteY327" fmla="*/ 9092989 h 11480589"/>
              <a:gd name="connsiteX328" fmla="*/ 2722880 w 5527040"/>
              <a:gd name="connsiteY328" fmla="*/ 9032029 h 11480589"/>
              <a:gd name="connsiteX329" fmla="*/ 2712720 w 5527040"/>
              <a:gd name="connsiteY329" fmla="*/ 9001549 h 11480589"/>
              <a:gd name="connsiteX330" fmla="*/ 2682240 w 5527040"/>
              <a:gd name="connsiteY330" fmla="*/ 8899949 h 11480589"/>
              <a:gd name="connsiteX331" fmla="*/ 2672080 w 5527040"/>
              <a:gd name="connsiteY331" fmla="*/ 8869469 h 11480589"/>
              <a:gd name="connsiteX332" fmla="*/ 2661920 w 5527040"/>
              <a:gd name="connsiteY332" fmla="*/ 8838989 h 11480589"/>
              <a:gd name="connsiteX333" fmla="*/ 2672080 w 5527040"/>
              <a:gd name="connsiteY333" fmla="*/ 8635789 h 11480589"/>
              <a:gd name="connsiteX334" fmla="*/ 2692400 w 5527040"/>
              <a:gd name="connsiteY334" fmla="*/ 8574829 h 11480589"/>
              <a:gd name="connsiteX335" fmla="*/ 2712720 w 5527040"/>
              <a:gd name="connsiteY335" fmla="*/ 8493549 h 11480589"/>
              <a:gd name="connsiteX336" fmla="*/ 2702560 w 5527040"/>
              <a:gd name="connsiteY336" fmla="*/ 8402109 h 11480589"/>
              <a:gd name="connsiteX337" fmla="*/ 2692400 w 5527040"/>
              <a:gd name="connsiteY337" fmla="*/ 8341149 h 11480589"/>
              <a:gd name="connsiteX338" fmla="*/ 2682240 w 5527040"/>
              <a:gd name="connsiteY338" fmla="*/ 8158269 h 11480589"/>
              <a:gd name="connsiteX339" fmla="*/ 2672080 w 5527040"/>
              <a:gd name="connsiteY339" fmla="*/ 8036349 h 11480589"/>
              <a:gd name="connsiteX340" fmla="*/ 2661920 w 5527040"/>
              <a:gd name="connsiteY340" fmla="*/ 7883949 h 11480589"/>
              <a:gd name="connsiteX341" fmla="*/ 2651760 w 5527040"/>
              <a:gd name="connsiteY341" fmla="*/ 7558829 h 11480589"/>
              <a:gd name="connsiteX342" fmla="*/ 2631440 w 5527040"/>
              <a:gd name="connsiteY342" fmla="*/ 7477549 h 11480589"/>
              <a:gd name="connsiteX343" fmla="*/ 2611120 w 5527040"/>
              <a:gd name="connsiteY343" fmla="*/ 7396269 h 11480589"/>
              <a:gd name="connsiteX344" fmla="*/ 2611120 w 5527040"/>
              <a:gd name="connsiteY344" fmla="*/ 7243869 h 11480589"/>
              <a:gd name="connsiteX345" fmla="*/ 2621280 w 5527040"/>
              <a:gd name="connsiteY345" fmla="*/ 7060989 h 11480589"/>
              <a:gd name="connsiteX346" fmla="*/ 2641600 w 5527040"/>
              <a:gd name="connsiteY346" fmla="*/ 7000029 h 11480589"/>
              <a:gd name="connsiteX347" fmla="*/ 2621280 w 5527040"/>
              <a:gd name="connsiteY347" fmla="*/ 6309149 h 11480589"/>
              <a:gd name="connsiteX348" fmla="*/ 2600960 w 5527040"/>
              <a:gd name="connsiteY348" fmla="*/ 6085629 h 11480589"/>
              <a:gd name="connsiteX349" fmla="*/ 2590800 w 5527040"/>
              <a:gd name="connsiteY349" fmla="*/ 6055149 h 11480589"/>
              <a:gd name="connsiteX350" fmla="*/ 2580640 w 5527040"/>
              <a:gd name="connsiteY350" fmla="*/ 5963709 h 11480589"/>
              <a:gd name="connsiteX351" fmla="*/ 2550160 w 5527040"/>
              <a:gd name="connsiteY351" fmla="*/ 5953549 h 11480589"/>
              <a:gd name="connsiteX352" fmla="*/ 2540000 w 5527040"/>
              <a:gd name="connsiteY352" fmla="*/ 5923069 h 11480589"/>
              <a:gd name="connsiteX353" fmla="*/ 2509520 w 5527040"/>
              <a:gd name="connsiteY353" fmla="*/ 5902749 h 11480589"/>
              <a:gd name="connsiteX354" fmla="*/ 2489200 w 5527040"/>
              <a:gd name="connsiteY354" fmla="*/ 5872269 h 11480589"/>
              <a:gd name="connsiteX355" fmla="*/ 2468880 w 5527040"/>
              <a:gd name="connsiteY355" fmla="*/ 5811309 h 11480589"/>
              <a:gd name="connsiteX356" fmla="*/ 2438400 w 5527040"/>
              <a:gd name="connsiteY356" fmla="*/ 5801149 h 11480589"/>
              <a:gd name="connsiteX357" fmla="*/ 2397760 w 5527040"/>
              <a:gd name="connsiteY357" fmla="*/ 5750349 h 11480589"/>
              <a:gd name="connsiteX358" fmla="*/ 2387600 w 5527040"/>
              <a:gd name="connsiteY358" fmla="*/ 5719869 h 11480589"/>
              <a:gd name="connsiteX359" fmla="*/ 2357120 w 5527040"/>
              <a:gd name="connsiteY359" fmla="*/ 5709709 h 11480589"/>
              <a:gd name="connsiteX360" fmla="*/ 2326640 w 5527040"/>
              <a:gd name="connsiteY360" fmla="*/ 5689389 h 11480589"/>
              <a:gd name="connsiteX361" fmla="*/ 2296160 w 5527040"/>
              <a:gd name="connsiteY361" fmla="*/ 5679229 h 11480589"/>
              <a:gd name="connsiteX362" fmla="*/ 2235200 w 5527040"/>
              <a:gd name="connsiteY362" fmla="*/ 5638589 h 11480589"/>
              <a:gd name="connsiteX363" fmla="*/ 2214880 w 5527040"/>
              <a:gd name="connsiteY363" fmla="*/ 5608109 h 11480589"/>
              <a:gd name="connsiteX364" fmla="*/ 2184400 w 5527040"/>
              <a:gd name="connsiteY364" fmla="*/ 5587789 h 11480589"/>
              <a:gd name="connsiteX365" fmla="*/ 2174240 w 5527040"/>
              <a:gd name="connsiteY365" fmla="*/ 5557309 h 11480589"/>
              <a:gd name="connsiteX366" fmla="*/ 2153920 w 5527040"/>
              <a:gd name="connsiteY366" fmla="*/ 5526829 h 11480589"/>
              <a:gd name="connsiteX367" fmla="*/ 2123440 w 5527040"/>
              <a:gd name="connsiteY367" fmla="*/ 5465869 h 11480589"/>
              <a:gd name="connsiteX368" fmla="*/ 2092960 w 5527040"/>
              <a:gd name="connsiteY368" fmla="*/ 5455709 h 11480589"/>
              <a:gd name="connsiteX369" fmla="*/ 2082800 w 5527040"/>
              <a:gd name="connsiteY369" fmla="*/ 5415069 h 11480589"/>
              <a:gd name="connsiteX370" fmla="*/ 2052320 w 5527040"/>
              <a:gd name="connsiteY370" fmla="*/ 5384589 h 11480589"/>
              <a:gd name="connsiteX371" fmla="*/ 2032000 w 5527040"/>
              <a:gd name="connsiteY371" fmla="*/ 5354109 h 11480589"/>
              <a:gd name="connsiteX372" fmla="*/ 2021840 w 5527040"/>
              <a:gd name="connsiteY372" fmla="*/ 5313469 h 11480589"/>
              <a:gd name="connsiteX373" fmla="*/ 2011680 w 5527040"/>
              <a:gd name="connsiteY373" fmla="*/ 5282989 h 11480589"/>
              <a:gd name="connsiteX374" fmla="*/ 1991360 w 5527040"/>
              <a:gd name="connsiteY374" fmla="*/ 5181389 h 11480589"/>
              <a:gd name="connsiteX375" fmla="*/ 1981200 w 5527040"/>
              <a:gd name="connsiteY375" fmla="*/ 5059469 h 11480589"/>
              <a:gd name="connsiteX376" fmla="*/ 1971040 w 5527040"/>
              <a:gd name="connsiteY376" fmla="*/ 5028989 h 11480589"/>
              <a:gd name="connsiteX377" fmla="*/ 1960880 w 5527040"/>
              <a:gd name="connsiteY377" fmla="*/ 4978189 h 11480589"/>
              <a:gd name="connsiteX378" fmla="*/ 1940560 w 5527040"/>
              <a:gd name="connsiteY378" fmla="*/ 4917229 h 11480589"/>
              <a:gd name="connsiteX379" fmla="*/ 1930400 w 5527040"/>
              <a:gd name="connsiteY379" fmla="*/ 4856269 h 11480589"/>
              <a:gd name="connsiteX380" fmla="*/ 1910080 w 5527040"/>
              <a:gd name="connsiteY380" fmla="*/ 4754669 h 11480589"/>
              <a:gd name="connsiteX381" fmla="*/ 1869440 w 5527040"/>
              <a:gd name="connsiteY381" fmla="*/ 4693709 h 11480589"/>
              <a:gd name="connsiteX382" fmla="*/ 1828800 w 5527040"/>
              <a:gd name="connsiteY382" fmla="*/ 4602269 h 11480589"/>
              <a:gd name="connsiteX383" fmla="*/ 1818640 w 5527040"/>
              <a:gd name="connsiteY383" fmla="*/ 4571789 h 11480589"/>
              <a:gd name="connsiteX384" fmla="*/ 1798320 w 5527040"/>
              <a:gd name="connsiteY384" fmla="*/ 4541309 h 11480589"/>
              <a:gd name="connsiteX385" fmla="*/ 1778000 w 5527040"/>
              <a:gd name="connsiteY385" fmla="*/ 4480349 h 11480589"/>
              <a:gd name="connsiteX386" fmla="*/ 1737360 w 5527040"/>
              <a:gd name="connsiteY386" fmla="*/ 4419389 h 11480589"/>
              <a:gd name="connsiteX387" fmla="*/ 1706880 w 5527040"/>
              <a:gd name="connsiteY387" fmla="*/ 4388909 h 11480589"/>
              <a:gd name="connsiteX388" fmla="*/ 1666240 w 5527040"/>
              <a:gd name="connsiteY388" fmla="*/ 4327949 h 11480589"/>
              <a:gd name="connsiteX389" fmla="*/ 1645920 w 5527040"/>
              <a:gd name="connsiteY389" fmla="*/ 4297469 h 11480589"/>
              <a:gd name="connsiteX390" fmla="*/ 1615440 w 5527040"/>
              <a:gd name="connsiteY390" fmla="*/ 4277149 h 11480589"/>
              <a:gd name="connsiteX391" fmla="*/ 1595120 w 5527040"/>
              <a:gd name="connsiteY391" fmla="*/ 4246669 h 11480589"/>
              <a:gd name="connsiteX392" fmla="*/ 1564640 w 5527040"/>
              <a:gd name="connsiteY392" fmla="*/ 4236509 h 11480589"/>
              <a:gd name="connsiteX393" fmla="*/ 1584960 w 5527040"/>
              <a:gd name="connsiteY393" fmla="*/ 4114589 h 11480589"/>
              <a:gd name="connsiteX394" fmla="*/ 1574800 w 5527040"/>
              <a:gd name="connsiteY394" fmla="*/ 3860589 h 11480589"/>
              <a:gd name="connsiteX395" fmla="*/ 1584960 w 5527040"/>
              <a:gd name="connsiteY395" fmla="*/ 3830109 h 11480589"/>
              <a:gd name="connsiteX396" fmla="*/ 1605280 w 5527040"/>
              <a:gd name="connsiteY396" fmla="*/ 3799629 h 11480589"/>
              <a:gd name="connsiteX397" fmla="*/ 1635760 w 5527040"/>
              <a:gd name="connsiteY397" fmla="*/ 3779309 h 11480589"/>
              <a:gd name="connsiteX398" fmla="*/ 1666240 w 5527040"/>
              <a:gd name="connsiteY398" fmla="*/ 3667549 h 11480589"/>
              <a:gd name="connsiteX399" fmla="*/ 1656080 w 5527040"/>
              <a:gd name="connsiteY399" fmla="*/ 3606589 h 11480589"/>
              <a:gd name="connsiteX400" fmla="*/ 1625600 w 5527040"/>
              <a:gd name="connsiteY400" fmla="*/ 3586269 h 11480589"/>
              <a:gd name="connsiteX401" fmla="*/ 1605280 w 5527040"/>
              <a:gd name="connsiteY401" fmla="*/ 3555789 h 11480589"/>
              <a:gd name="connsiteX402" fmla="*/ 1584960 w 5527040"/>
              <a:gd name="connsiteY402" fmla="*/ 3433869 h 11480589"/>
              <a:gd name="connsiteX403" fmla="*/ 1615440 w 5527040"/>
              <a:gd name="connsiteY403" fmla="*/ 3230669 h 11480589"/>
              <a:gd name="connsiteX404" fmla="*/ 1666240 w 5527040"/>
              <a:gd name="connsiteY404" fmla="*/ 3149389 h 11480589"/>
              <a:gd name="connsiteX405" fmla="*/ 1706880 w 5527040"/>
              <a:gd name="connsiteY405" fmla="*/ 3098589 h 11480589"/>
              <a:gd name="connsiteX406" fmla="*/ 1717040 w 5527040"/>
              <a:gd name="connsiteY406" fmla="*/ 3068109 h 11480589"/>
              <a:gd name="connsiteX407" fmla="*/ 1737360 w 5527040"/>
              <a:gd name="connsiteY407" fmla="*/ 2936029 h 11480589"/>
              <a:gd name="connsiteX408" fmla="*/ 1778000 w 5527040"/>
              <a:gd name="connsiteY408" fmla="*/ 2875069 h 11480589"/>
              <a:gd name="connsiteX409" fmla="*/ 1828800 w 5527040"/>
              <a:gd name="connsiteY409" fmla="*/ 2783629 h 11480589"/>
              <a:gd name="connsiteX410" fmla="*/ 1859280 w 5527040"/>
              <a:gd name="connsiteY410" fmla="*/ 2763309 h 11480589"/>
              <a:gd name="connsiteX411" fmla="*/ 1869440 w 5527040"/>
              <a:gd name="connsiteY411" fmla="*/ 2174029 h 11480589"/>
              <a:gd name="connsiteX412" fmla="*/ 1849120 w 5527040"/>
              <a:gd name="connsiteY412" fmla="*/ 2113069 h 11480589"/>
              <a:gd name="connsiteX413" fmla="*/ 1838960 w 5527040"/>
              <a:gd name="connsiteY413" fmla="*/ 2082589 h 11480589"/>
              <a:gd name="connsiteX414" fmla="*/ 1818640 w 5527040"/>
              <a:gd name="connsiteY414" fmla="*/ 2052109 h 11480589"/>
              <a:gd name="connsiteX415" fmla="*/ 1788160 w 5527040"/>
              <a:gd name="connsiteY415" fmla="*/ 1991149 h 11480589"/>
              <a:gd name="connsiteX416" fmla="*/ 1757680 w 5527040"/>
              <a:gd name="connsiteY416" fmla="*/ 1980989 h 11480589"/>
              <a:gd name="connsiteX417" fmla="*/ 1686560 w 5527040"/>
              <a:gd name="connsiteY417" fmla="*/ 2052109 h 11480589"/>
              <a:gd name="connsiteX418" fmla="*/ 1645920 w 5527040"/>
              <a:gd name="connsiteY418" fmla="*/ 2113069 h 11480589"/>
              <a:gd name="connsiteX419" fmla="*/ 1635760 w 5527040"/>
              <a:gd name="connsiteY419" fmla="*/ 2143549 h 11480589"/>
              <a:gd name="connsiteX420" fmla="*/ 1605280 w 5527040"/>
              <a:gd name="connsiteY420" fmla="*/ 2163869 h 11480589"/>
              <a:gd name="connsiteX421" fmla="*/ 1544320 w 5527040"/>
              <a:gd name="connsiteY421" fmla="*/ 2123229 h 11480589"/>
              <a:gd name="connsiteX422" fmla="*/ 1483360 w 5527040"/>
              <a:gd name="connsiteY422" fmla="*/ 2082589 h 11480589"/>
              <a:gd name="connsiteX423" fmla="*/ 1452880 w 5527040"/>
              <a:gd name="connsiteY423" fmla="*/ 2062269 h 11480589"/>
              <a:gd name="connsiteX424" fmla="*/ 1422400 w 5527040"/>
              <a:gd name="connsiteY424" fmla="*/ 2052109 h 11480589"/>
              <a:gd name="connsiteX425" fmla="*/ 1361440 w 5527040"/>
              <a:gd name="connsiteY425" fmla="*/ 2021629 h 11480589"/>
              <a:gd name="connsiteX426" fmla="*/ 1341120 w 5527040"/>
              <a:gd name="connsiteY426" fmla="*/ 1960669 h 11480589"/>
              <a:gd name="connsiteX427" fmla="*/ 1310640 w 5527040"/>
              <a:gd name="connsiteY427" fmla="*/ 1848909 h 11480589"/>
              <a:gd name="connsiteX428" fmla="*/ 1290320 w 5527040"/>
              <a:gd name="connsiteY428" fmla="*/ 1818429 h 11480589"/>
              <a:gd name="connsiteX429" fmla="*/ 1259840 w 5527040"/>
              <a:gd name="connsiteY429" fmla="*/ 1798109 h 11480589"/>
              <a:gd name="connsiteX430" fmla="*/ 1229360 w 5527040"/>
              <a:gd name="connsiteY430" fmla="*/ 1686349 h 11480589"/>
              <a:gd name="connsiteX431" fmla="*/ 1198880 w 5527040"/>
              <a:gd name="connsiteY431" fmla="*/ 1594909 h 11480589"/>
              <a:gd name="connsiteX432" fmla="*/ 1178560 w 5527040"/>
              <a:gd name="connsiteY432" fmla="*/ 1533949 h 11480589"/>
              <a:gd name="connsiteX433" fmla="*/ 1168400 w 5527040"/>
              <a:gd name="connsiteY433" fmla="*/ 1503469 h 11480589"/>
              <a:gd name="connsiteX434" fmla="*/ 1158240 w 5527040"/>
              <a:gd name="connsiteY434" fmla="*/ 1462829 h 11480589"/>
              <a:gd name="connsiteX435" fmla="*/ 1137920 w 5527040"/>
              <a:gd name="connsiteY435" fmla="*/ 1401869 h 11480589"/>
              <a:gd name="connsiteX436" fmla="*/ 1107440 w 5527040"/>
              <a:gd name="connsiteY436" fmla="*/ 1300269 h 11480589"/>
              <a:gd name="connsiteX437" fmla="*/ 1087120 w 5527040"/>
              <a:gd name="connsiteY437" fmla="*/ 1269789 h 11480589"/>
              <a:gd name="connsiteX438" fmla="*/ 1076960 w 5527040"/>
              <a:gd name="connsiteY438" fmla="*/ 1239309 h 11480589"/>
              <a:gd name="connsiteX439" fmla="*/ 1046480 w 5527040"/>
              <a:gd name="connsiteY439" fmla="*/ 1229149 h 11480589"/>
              <a:gd name="connsiteX440" fmla="*/ 985520 w 5527040"/>
              <a:gd name="connsiteY440" fmla="*/ 1198669 h 11480589"/>
              <a:gd name="connsiteX441" fmla="*/ 924560 w 5527040"/>
              <a:gd name="connsiteY441" fmla="*/ 1208829 h 11480589"/>
              <a:gd name="connsiteX442" fmla="*/ 894080 w 5527040"/>
              <a:gd name="connsiteY442" fmla="*/ 1229149 h 11480589"/>
              <a:gd name="connsiteX443" fmla="*/ 802640 w 5527040"/>
              <a:gd name="connsiteY443" fmla="*/ 1259629 h 11480589"/>
              <a:gd name="connsiteX444" fmla="*/ 762000 w 5527040"/>
              <a:gd name="connsiteY444" fmla="*/ 1249469 h 11480589"/>
              <a:gd name="connsiteX445" fmla="*/ 731520 w 5527040"/>
              <a:gd name="connsiteY445" fmla="*/ 1188509 h 11480589"/>
              <a:gd name="connsiteX446" fmla="*/ 690880 w 5527040"/>
              <a:gd name="connsiteY446" fmla="*/ 1127549 h 11480589"/>
              <a:gd name="connsiteX447" fmla="*/ 670560 w 5527040"/>
              <a:gd name="connsiteY447" fmla="*/ 1097069 h 11480589"/>
              <a:gd name="connsiteX448" fmla="*/ 660400 w 5527040"/>
              <a:gd name="connsiteY448" fmla="*/ 1066589 h 11480589"/>
              <a:gd name="connsiteX449" fmla="*/ 629920 w 5527040"/>
              <a:gd name="connsiteY449" fmla="*/ 1046269 h 11480589"/>
              <a:gd name="connsiteX450" fmla="*/ 619760 w 5527040"/>
              <a:gd name="connsiteY450" fmla="*/ 1015789 h 11480589"/>
              <a:gd name="connsiteX451" fmla="*/ 599440 w 5527040"/>
              <a:gd name="connsiteY451" fmla="*/ 985309 h 11480589"/>
              <a:gd name="connsiteX452" fmla="*/ 579120 w 5527040"/>
              <a:gd name="connsiteY452" fmla="*/ 863389 h 11480589"/>
              <a:gd name="connsiteX453" fmla="*/ 568960 w 5527040"/>
              <a:gd name="connsiteY453" fmla="*/ 832909 h 11480589"/>
              <a:gd name="connsiteX454" fmla="*/ 538480 w 5527040"/>
              <a:gd name="connsiteY454" fmla="*/ 812589 h 11480589"/>
              <a:gd name="connsiteX455" fmla="*/ 487680 w 5527040"/>
              <a:gd name="connsiteY455" fmla="*/ 761789 h 11480589"/>
              <a:gd name="connsiteX456" fmla="*/ 436880 w 5527040"/>
              <a:gd name="connsiteY456" fmla="*/ 812589 h 11480589"/>
              <a:gd name="connsiteX457" fmla="*/ 386080 w 5527040"/>
              <a:gd name="connsiteY457" fmla="*/ 853229 h 11480589"/>
              <a:gd name="connsiteX458" fmla="*/ 325120 w 5527040"/>
              <a:gd name="connsiteY458" fmla="*/ 904029 h 11480589"/>
              <a:gd name="connsiteX459" fmla="*/ 264160 w 5527040"/>
              <a:gd name="connsiteY459" fmla="*/ 863389 h 11480589"/>
              <a:gd name="connsiteX460" fmla="*/ 223520 w 5527040"/>
              <a:gd name="connsiteY460" fmla="*/ 822749 h 11480589"/>
              <a:gd name="connsiteX461" fmla="*/ 152400 w 5527040"/>
              <a:gd name="connsiteY461" fmla="*/ 741469 h 11480589"/>
              <a:gd name="connsiteX462" fmla="*/ 111760 w 5527040"/>
              <a:gd name="connsiteY462" fmla="*/ 700829 h 11480589"/>
              <a:gd name="connsiteX463" fmla="*/ 60960 w 5527040"/>
              <a:gd name="connsiteY463" fmla="*/ 660189 h 11480589"/>
              <a:gd name="connsiteX464" fmla="*/ 50800 w 5527040"/>
              <a:gd name="connsiteY464" fmla="*/ 629709 h 11480589"/>
              <a:gd name="connsiteX465" fmla="*/ 20320 w 5527040"/>
              <a:gd name="connsiteY465" fmla="*/ 609389 h 11480589"/>
              <a:gd name="connsiteX466" fmla="*/ 0 w 5527040"/>
              <a:gd name="connsiteY466" fmla="*/ 578909 h 11480589"/>
              <a:gd name="connsiteX467" fmla="*/ 30480 w 5527040"/>
              <a:gd name="connsiteY467" fmla="*/ 558589 h 11480589"/>
              <a:gd name="connsiteX468" fmla="*/ 91440 w 5527040"/>
              <a:gd name="connsiteY468" fmla="*/ 538269 h 11480589"/>
              <a:gd name="connsiteX469" fmla="*/ 121920 w 5527040"/>
              <a:gd name="connsiteY469" fmla="*/ 528109 h 11480589"/>
              <a:gd name="connsiteX470" fmla="*/ 203200 w 5527040"/>
              <a:gd name="connsiteY470" fmla="*/ 517949 h 11480589"/>
              <a:gd name="connsiteX471" fmla="*/ 264160 w 5527040"/>
              <a:gd name="connsiteY471" fmla="*/ 497629 h 11480589"/>
              <a:gd name="connsiteX472" fmla="*/ 294640 w 5527040"/>
              <a:gd name="connsiteY472" fmla="*/ 487469 h 11480589"/>
              <a:gd name="connsiteX473" fmla="*/ 355600 w 5527040"/>
              <a:gd name="connsiteY473" fmla="*/ 477309 h 11480589"/>
              <a:gd name="connsiteX474" fmla="*/ 416560 w 5527040"/>
              <a:gd name="connsiteY474" fmla="*/ 456989 h 11480589"/>
              <a:gd name="connsiteX475" fmla="*/ 447040 w 5527040"/>
              <a:gd name="connsiteY475" fmla="*/ 446829 h 11480589"/>
              <a:gd name="connsiteX476" fmla="*/ 467360 w 5527040"/>
              <a:gd name="connsiteY476" fmla="*/ 406189 h 114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5527040" h="11480589">
                <a:moveTo>
                  <a:pt x="467360" y="406189"/>
                </a:moveTo>
                <a:cubicBezTo>
                  <a:pt x="487122" y="421999"/>
                  <a:pt x="556548" y="479945"/>
                  <a:pt x="579120" y="487469"/>
                </a:cubicBezTo>
                <a:lnTo>
                  <a:pt x="609600" y="497629"/>
                </a:lnTo>
                <a:cubicBezTo>
                  <a:pt x="623147" y="494242"/>
                  <a:pt x="636865" y="491481"/>
                  <a:pt x="650240" y="487469"/>
                </a:cubicBezTo>
                <a:cubicBezTo>
                  <a:pt x="670756" y="481314"/>
                  <a:pt x="711200" y="467149"/>
                  <a:pt x="711200" y="467149"/>
                </a:cubicBezTo>
                <a:cubicBezTo>
                  <a:pt x="714587" y="456989"/>
                  <a:pt x="711416" y="440646"/>
                  <a:pt x="721360" y="436669"/>
                </a:cubicBezTo>
                <a:cubicBezTo>
                  <a:pt x="755890" y="422857"/>
                  <a:pt x="769956" y="458763"/>
                  <a:pt x="782320" y="477309"/>
                </a:cubicBezTo>
                <a:cubicBezTo>
                  <a:pt x="792480" y="473922"/>
                  <a:pt x="806575" y="475864"/>
                  <a:pt x="812800" y="467149"/>
                </a:cubicBezTo>
                <a:cubicBezTo>
                  <a:pt x="825250" y="449720"/>
                  <a:pt x="827925" y="426969"/>
                  <a:pt x="833120" y="406189"/>
                </a:cubicBezTo>
                <a:cubicBezTo>
                  <a:pt x="838799" y="383471"/>
                  <a:pt x="853706" y="319430"/>
                  <a:pt x="863600" y="304589"/>
                </a:cubicBezTo>
                <a:cubicBezTo>
                  <a:pt x="870373" y="294429"/>
                  <a:pt x="878961" y="285267"/>
                  <a:pt x="883920" y="274109"/>
                </a:cubicBezTo>
                <a:cubicBezTo>
                  <a:pt x="892619" y="254536"/>
                  <a:pt x="904240" y="213149"/>
                  <a:pt x="904240" y="213149"/>
                </a:cubicBezTo>
                <a:cubicBezTo>
                  <a:pt x="907627" y="155576"/>
                  <a:pt x="894462" y="94546"/>
                  <a:pt x="914400" y="40429"/>
                </a:cubicBezTo>
                <a:cubicBezTo>
                  <a:pt x="921805" y="20330"/>
                  <a:pt x="975360" y="20109"/>
                  <a:pt x="975360" y="20109"/>
                </a:cubicBezTo>
                <a:cubicBezTo>
                  <a:pt x="1092884" y="24810"/>
                  <a:pt x="1221166" y="-49373"/>
                  <a:pt x="1239520" y="60749"/>
                </a:cubicBezTo>
                <a:cubicBezTo>
                  <a:pt x="1244562" y="90999"/>
                  <a:pt x="1246293" y="121709"/>
                  <a:pt x="1249680" y="152189"/>
                </a:cubicBezTo>
                <a:cubicBezTo>
                  <a:pt x="1244001" y="174907"/>
                  <a:pt x="1229094" y="238948"/>
                  <a:pt x="1219200" y="253789"/>
                </a:cubicBezTo>
                <a:cubicBezTo>
                  <a:pt x="1212427" y="263949"/>
                  <a:pt x="1204341" y="273347"/>
                  <a:pt x="1198880" y="284269"/>
                </a:cubicBezTo>
                <a:cubicBezTo>
                  <a:pt x="1190760" y="300509"/>
                  <a:pt x="1182900" y="340198"/>
                  <a:pt x="1178560" y="355389"/>
                </a:cubicBezTo>
                <a:cubicBezTo>
                  <a:pt x="1175618" y="365687"/>
                  <a:pt x="1173601" y="376507"/>
                  <a:pt x="1168400" y="385869"/>
                </a:cubicBezTo>
                <a:cubicBezTo>
                  <a:pt x="1156540" y="407217"/>
                  <a:pt x="1141307" y="426509"/>
                  <a:pt x="1127760" y="446829"/>
                </a:cubicBezTo>
                <a:cubicBezTo>
                  <a:pt x="1120987" y="456989"/>
                  <a:pt x="1111301" y="465725"/>
                  <a:pt x="1107440" y="477309"/>
                </a:cubicBezTo>
                <a:cubicBezTo>
                  <a:pt x="1104053" y="487469"/>
                  <a:pt x="1104853" y="500216"/>
                  <a:pt x="1097280" y="507789"/>
                </a:cubicBezTo>
                <a:cubicBezTo>
                  <a:pt x="1089707" y="515362"/>
                  <a:pt x="1076960" y="514562"/>
                  <a:pt x="1066800" y="517949"/>
                </a:cubicBezTo>
                <a:cubicBezTo>
                  <a:pt x="1044113" y="586011"/>
                  <a:pt x="1065925" y="513479"/>
                  <a:pt x="1046480" y="639869"/>
                </a:cubicBezTo>
                <a:cubicBezTo>
                  <a:pt x="1044357" y="653670"/>
                  <a:pt x="1039707" y="666962"/>
                  <a:pt x="1036320" y="680509"/>
                </a:cubicBezTo>
                <a:cubicBezTo>
                  <a:pt x="1039707" y="727922"/>
                  <a:pt x="1020113" y="783198"/>
                  <a:pt x="1046480" y="822749"/>
                </a:cubicBezTo>
                <a:cubicBezTo>
                  <a:pt x="1063491" y="848266"/>
                  <a:pt x="1107489" y="829105"/>
                  <a:pt x="1137920" y="832909"/>
                </a:cubicBezTo>
                <a:cubicBezTo>
                  <a:pt x="1369873" y="861903"/>
                  <a:pt x="1018152" y="821859"/>
                  <a:pt x="1300480" y="853229"/>
                </a:cubicBezTo>
                <a:cubicBezTo>
                  <a:pt x="1320800" y="860002"/>
                  <a:pt x="1343618" y="861668"/>
                  <a:pt x="1361440" y="873549"/>
                </a:cubicBezTo>
                <a:lnTo>
                  <a:pt x="1422400" y="914189"/>
                </a:lnTo>
                <a:lnTo>
                  <a:pt x="1452880" y="1005629"/>
                </a:lnTo>
                <a:lnTo>
                  <a:pt x="1463040" y="1036109"/>
                </a:lnTo>
                <a:cubicBezTo>
                  <a:pt x="1461504" y="1045326"/>
                  <a:pt x="1446766" y="1153294"/>
                  <a:pt x="1432560" y="1158029"/>
                </a:cubicBezTo>
                <a:lnTo>
                  <a:pt x="1402080" y="1168189"/>
                </a:lnTo>
                <a:cubicBezTo>
                  <a:pt x="1408853" y="1188509"/>
                  <a:pt x="1420269" y="1207836"/>
                  <a:pt x="1422400" y="1229149"/>
                </a:cubicBezTo>
                <a:cubicBezTo>
                  <a:pt x="1426430" y="1269453"/>
                  <a:pt x="1433736" y="1356949"/>
                  <a:pt x="1442720" y="1401869"/>
                </a:cubicBezTo>
                <a:cubicBezTo>
                  <a:pt x="1444820" y="1412371"/>
                  <a:pt x="1449493" y="1422189"/>
                  <a:pt x="1452880" y="1432349"/>
                </a:cubicBezTo>
                <a:cubicBezTo>
                  <a:pt x="1456267" y="1537336"/>
                  <a:pt x="1455375" y="1642548"/>
                  <a:pt x="1463040" y="1747309"/>
                </a:cubicBezTo>
                <a:cubicBezTo>
                  <a:pt x="1465560" y="1781754"/>
                  <a:pt x="1474983" y="1815403"/>
                  <a:pt x="1483360" y="1848909"/>
                </a:cubicBezTo>
                <a:cubicBezTo>
                  <a:pt x="1486747" y="1862456"/>
                  <a:pt x="1484797" y="1878645"/>
                  <a:pt x="1493520" y="1889549"/>
                </a:cubicBezTo>
                <a:cubicBezTo>
                  <a:pt x="1500210" y="1897912"/>
                  <a:pt x="1513840" y="1896322"/>
                  <a:pt x="1524000" y="1899709"/>
                </a:cubicBezTo>
                <a:lnTo>
                  <a:pt x="1615440" y="1869229"/>
                </a:lnTo>
                <a:cubicBezTo>
                  <a:pt x="1625600" y="1865842"/>
                  <a:pt x="1637009" y="1865010"/>
                  <a:pt x="1645920" y="1859069"/>
                </a:cubicBezTo>
                <a:cubicBezTo>
                  <a:pt x="1715791" y="1812488"/>
                  <a:pt x="1683712" y="1826152"/>
                  <a:pt x="1737360" y="1808269"/>
                </a:cubicBezTo>
                <a:cubicBezTo>
                  <a:pt x="1757680" y="1811656"/>
                  <a:pt x="1779304" y="1810506"/>
                  <a:pt x="1798320" y="1818429"/>
                </a:cubicBezTo>
                <a:cubicBezTo>
                  <a:pt x="1820863" y="1827822"/>
                  <a:pt x="1859280" y="1859069"/>
                  <a:pt x="1859280" y="1859069"/>
                </a:cubicBezTo>
                <a:cubicBezTo>
                  <a:pt x="1876521" y="1910793"/>
                  <a:pt x="1855585" y="1875079"/>
                  <a:pt x="1899920" y="1899709"/>
                </a:cubicBezTo>
                <a:cubicBezTo>
                  <a:pt x="1921268" y="1911569"/>
                  <a:pt x="1960880" y="1940349"/>
                  <a:pt x="1960880" y="1940349"/>
                </a:cubicBezTo>
                <a:cubicBezTo>
                  <a:pt x="1967892" y="1961384"/>
                  <a:pt x="1970121" y="2000747"/>
                  <a:pt x="2001520" y="1950509"/>
                </a:cubicBezTo>
                <a:lnTo>
                  <a:pt x="2032000" y="1859069"/>
                </a:lnTo>
                <a:lnTo>
                  <a:pt x="2042160" y="1828589"/>
                </a:lnTo>
                <a:cubicBezTo>
                  <a:pt x="2045547" y="1798109"/>
                  <a:pt x="2041840" y="1765970"/>
                  <a:pt x="2052320" y="1737149"/>
                </a:cubicBezTo>
                <a:cubicBezTo>
                  <a:pt x="2056493" y="1725673"/>
                  <a:pt x="2076328" y="1727184"/>
                  <a:pt x="2082800" y="1716829"/>
                </a:cubicBezTo>
                <a:cubicBezTo>
                  <a:pt x="2094152" y="1698666"/>
                  <a:pt x="2082800" y="1662642"/>
                  <a:pt x="2103120" y="1655869"/>
                </a:cubicBezTo>
                <a:cubicBezTo>
                  <a:pt x="2113280" y="1652482"/>
                  <a:pt x="2124238" y="1650910"/>
                  <a:pt x="2133600" y="1645709"/>
                </a:cubicBezTo>
                <a:cubicBezTo>
                  <a:pt x="2154948" y="1633849"/>
                  <a:pt x="2194560" y="1605069"/>
                  <a:pt x="2194560" y="1605069"/>
                </a:cubicBezTo>
                <a:cubicBezTo>
                  <a:pt x="2208107" y="1584749"/>
                  <a:pt x="2214880" y="1557656"/>
                  <a:pt x="2235200" y="1544109"/>
                </a:cubicBezTo>
                <a:lnTo>
                  <a:pt x="2296160" y="1503469"/>
                </a:lnTo>
                <a:cubicBezTo>
                  <a:pt x="2318327" y="1436967"/>
                  <a:pt x="2287539" y="1502237"/>
                  <a:pt x="2336800" y="1462829"/>
                </a:cubicBezTo>
                <a:cubicBezTo>
                  <a:pt x="2346335" y="1455201"/>
                  <a:pt x="2348486" y="1440983"/>
                  <a:pt x="2357120" y="1432349"/>
                </a:cubicBezTo>
                <a:cubicBezTo>
                  <a:pt x="2365754" y="1423715"/>
                  <a:pt x="2377440" y="1418802"/>
                  <a:pt x="2387600" y="1412029"/>
                </a:cubicBezTo>
                <a:cubicBezTo>
                  <a:pt x="2395350" y="1400405"/>
                  <a:pt x="2412571" y="1361057"/>
                  <a:pt x="2438400" y="1371389"/>
                </a:cubicBezTo>
                <a:cubicBezTo>
                  <a:pt x="2449737" y="1375924"/>
                  <a:pt x="2451947" y="1391709"/>
                  <a:pt x="2458720" y="1401869"/>
                </a:cubicBezTo>
                <a:cubicBezTo>
                  <a:pt x="2451736" y="1436787"/>
                  <a:pt x="2447966" y="1459830"/>
                  <a:pt x="2438400" y="1493309"/>
                </a:cubicBezTo>
                <a:cubicBezTo>
                  <a:pt x="2435458" y="1503607"/>
                  <a:pt x="2431627" y="1513629"/>
                  <a:pt x="2428240" y="1523789"/>
                </a:cubicBezTo>
                <a:cubicBezTo>
                  <a:pt x="2431627" y="1588136"/>
                  <a:pt x="2438400" y="1652393"/>
                  <a:pt x="2438400" y="1716829"/>
                </a:cubicBezTo>
                <a:cubicBezTo>
                  <a:pt x="2438400" y="1730793"/>
                  <a:pt x="2432252" y="1744094"/>
                  <a:pt x="2428240" y="1757469"/>
                </a:cubicBezTo>
                <a:cubicBezTo>
                  <a:pt x="2422085" y="1777985"/>
                  <a:pt x="2407920" y="1818429"/>
                  <a:pt x="2407920" y="1818429"/>
                </a:cubicBezTo>
                <a:cubicBezTo>
                  <a:pt x="2410504" y="1784837"/>
                  <a:pt x="2408588" y="1670107"/>
                  <a:pt x="2438400" y="1625389"/>
                </a:cubicBezTo>
                <a:cubicBezTo>
                  <a:pt x="2445173" y="1615229"/>
                  <a:pt x="2449185" y="1602537"/>
                  <a:pt x="2458720" y="1594909"/>
                </a:cubicBezTo>
                <a:cubicBezTo>
                  <a:pt x="2467083" y="1588219"/>
                  <a:pt x="2479621" y="1589538"/>
                  <a:pt x="2489200" y="1584749"/>
                </a:cubicBezTo>
                <a:cubicBezTo>
                  <a:pt x="2567982" y="1545358"/>
                  <a:pt x="2473548" y="1579806"/>
                  <a:pt x="2550160" y="1554269"/>
                </a:cubicBezTo>
                <a:cubicBezTo>
                  <a:pt x="2562013" y="1536489"/>
                  <a:pt x="2575560" y="1507702"/>
                  <a:pt x="2600960" y="1503469"/>
                </a:cubicBezTo>
                <a:cubicBezTo>
                  <a:pt x="2611524" y="1501708"/>
                  <a:pt x="2621280" y="1510242"/>
                  <a:pt x="2631440" y="1513629"/>
                </a:cubicBezTo>
                <a:cubicBezTo>
                  <a:pt x="2638213" y="1523789"/>
                  <a:pt x="2643126" y="1535475"/>
                  <a:pt x="2651760" y="1544109"/>
                </a:cubicBezTo>
                <a:cubicBezTo>
                  <a:pt x="2660394" y="1552743"/>
                  <a:pt x="2674612" y="1554894"/>
                  <a:pt x="2682240" y="1564429"/>
                </a:cubicBezTo>
                <a:cubicBezTo>
                  <a:pt x="2688930" y="1572792"/>
                  <a:pt x="2687199" y="1585547"/>
                  <a:pt x="2692400" y="1594909"/>
                </a:cubicBezTo>
                <a:cubicBezTo>
                  <a:pt x="2723388" y="1650687"/>
                  <a:pt x="2716710" y="1654326"/>
                  <a:pt x="2763520" y="1666029"/>
                </a:cubicBezTo>
                <a:cubicBezTo>
                  <a:pt x="2780273" y="1670217"/>
                  <a:pt x="2797225" y="1673747"/>
                  <a:pt x="2814320" y="1676189"/>
                </a:cubicBezTo>
                <a:cubicBezTo>
                  <a:pt x="2844679" y="1680526"/>
                  <a:pt x="2875280" y="1682962"/>
                  <a:pt x="2905760" y="1686349"/>
                </a:cubicBezTo>
                <a:cubicBezTo>
                  <a:pt x="2961643" y="1704977"/>
                  <a:pt x="2911573" y="1685316"/>
                  <a:pt x="2966720" y="1716829"/>
                </a:cubicBezTo>
                <a:cubicBezTo>
                  <a:pt x="3001873" y="1736917"/>
                  <a:pt x="3003645" y="1735911"/>
                  <a:pt x="3037840" y="1747309"/>
                </a:cubicBezTo>
                <a:lnTo>
                  <a:pt x="3098800" y="1706669"/>
                </a:lnTo>
                <a:lnTo>
                  <a:pt x="3129280" y="1686349"/>
                </a:lnTo>
                <a:cubicBezTo>
                  <a:pt x="3136053" y="1676189"/>
                  <a:pt x="3137389" y="1655869"/>
                  <a:pt x="3149600" y="1655869"/>
                </a:cubicBezTo>
                <a:cubicBezTo>
                  <a:pt x="3160310" y="1655869"/>
                  <a:pt x="3154971" y="1676770"/>
                  <a:pt x="3159760" y="1686349"/>
                </a:cubicBezTo>
                <a:cubicBezTo>
                  <a:pt x="3165221" y="1697271"/>
                  <a:pt x="3170890" y="1708788"/>
                  <a:pt x="3180080" y="1716829"/>
                </a:cubicBezTo>
                <a:cubicBezTo>
                  <a:pt x="3223077" y="1754452"/>
                  <a:pt x="3229656" y="1753674"/>
                  <a:pt x="3271520" y="1767629"/>
                </a:cubicBezTo>
                <a:cubicBezTo>
                  <a:pt x="3297057" y="1844241"/>
                  <a:pt x="3262609" y="1749807"/>
                  <a:pt x="3302000" y="1828589"/>
                </a:cubicBezTo>
                <a:cubicBezTo>
                  <a:pt x="3306789" y="1838168"/>
                  <a:pt x="3308773" y="1848909"/>
                  <a:pt x="3312160" y="1859069"/>
                </a:cubicBezTo>
                <a:cubicBezTo>
                  <a:pt x="3308773" y="1879389"/>
                  <a:pt x="3306469" y="1899919"/>
                  <a:pt x="3302000" y="1920029"/>
                </a:cubicBezTo>
                <a:cubicBezTo>
                  <a:pt x="3299677" y="1930484"/>
                  <a:pt x="3291840" y="1939799"/>
                  <a:pt x="3291840" y="1950509"/>
                </a:cubicBezTo>
                <a:cubicBezTo>
                  <a:pt x="3291840" y="1961219"/>
                  <a:pt x="3298613" y="1970829"/>
                  <a:pt x="3302000" y="1980989"/>
                </a:cubicBezTo>
                <a:cubicBezTo>
                  <a:pt x="3337371" y="1975094"/>
                  <a:pt x="3378489" y="1960834"/>
                  <a:pt x="3413760" y="1980989"/>
                </a:cubicBezTo>
                <a:cubicBezTo>
                  <a:pt x="3424362" y="1987047"/>
                  <a:pt x="3424545" y="2003841"/>
                  <a:pt x="3434080" y="2011469"/>
                </a:cubicBezTo>
                <a:cubicBezTo>
                  <a:pt x="3442443" y="2018159"/>
                  <a:pt x="3454400" y="2018242"/>
                  <a:pt x="3464560" y="2021629"/>
                </a:cubicBezTo>
                <a:cubicBezTo>
                  <a:pt x="3482443" y="2075277"/>
                  <a:pt x="3468779" y="2043198"/>
                  <a:pt x="3515360" y="2113069"/>
                </a:cubicBezTo>
                <a:cubicBezTo>
                  <a:pt x="3522133" y="2123229"/>
                  <a:pt x="3531819" y="2131965"/>
                  <a:pt x="3535680" y="2143549"/>
                </a:cubicBezTo>
                <a:cubicBezTo>
                  <a:pt x="3572733" y="2254709"/>
                  <a:pt x="3513639" y="2086336"/>
                  <a:pt x="3566160" y="2204509"/>
                </a:cubicBezTo>
                <a:cubicBezTo>
                  <a:pt x="3583242" y="2242943"/>
                  <a:pt x="3587096" y="2299746"/>
                  <a:pt x="3627120" y="2326429"/>
                </a:cubicBezTo>
                <a:lnTo>
                  <a:pt x="3688080" y="2367069"/>
                </a:lnTo>
                <a:cubicBezTo>
                  <a:pt x="3698240" y="2373842"/>
                  <a:pt x="3706976" y="2383528"/>
                  <a:pt x="3718560" y="2387389"/>
                </a:cubicBezTo>
                <a:cubicBezTo>
                  <a:pt x="3774943" y="2406183"/>
                  <a:pt x="3738413" y="2396221"/>
                  <a:pt x="3830320" y="2407709"/>
                </a:cubicBezTo>
                <a:cubicBezTo>
                  <a:pt x="3840480" y="2411096"/>
                  <a:pt x="3850410" y="2415272"/>
                  <a:pt x="3860800" y="2417869"/>
                </a:cubicBezTo>
                <a:cubicBezTo>
                  <a:pt x="3877553" y="2422057"/>
                  <a:pt x="3895431" y="2421966"/>
                  <a:pt x="3911600" y="2428029"/>
                </a:cubicBezTo>
                <a:cubicBezTo>
                  <a:pt x="3923033" y="2432316"/>
                  <a:pt x="3930922" y="2443390"/>
                  <a:pt x="3942080" y="2448349"/>
                </a:cubicBezTo>
                <a:cubicBezTo>
                  <a:pt x="3961653" y="2457048"/>
                  <a:pt x="4003040" y="2468669"/>
                  <a:pt x="4003040" y="2468669"/>
                </a:cubicBezTo>
                <a:cubicBezTo>
                  <a:pt x="4011303" y="2493459"/>
                  <a:pt x="4013825" y="2509934"/>
                  <a:pt x="4033520" y="2529629"/>
                </a:cubicBezTo>
                <a:cubicBezTo>
                  <a:pt x="4042154" y="2538263"/>
                  <a:pt x="4053840" y="2543176"/>
                  <a:pt x="4064000" y="2549949"/>
                </a:cubicBezTo>
                <a:cubicBezTo>
                  <a:pt x="4070773" y="2560109"/>
                  <a:pt x="4078859" y="2569507"/>
                  <a:pt x="4084320" y="2580429"/>
                </a:cubicBezTo>
                <a:cubicBezTo>
                  <a:pt x="4089109" y="2590008"/>
                  <a:pt x="4089279" y="2601547"/>
                  <a:pt x="4094480" y="2610909"/>
                </a:cubicBezTo>
                <a:cubicBezTo>
                  <a:pt x="4106340" y="2632257"/>
                  <a:pt x="4127397" y="2648701"/>
                  <a:pt x="4135120" y="2671869"/>
                </a:cubicBezTo>
                <a:cubicBezTo>
                  <a:pt x="4141893" y="2692189"/>
                  <a:pt x="4143559" y="2715007"/>
                  <a:pt x="4155440" y="2732829"/>
                </a:cubicBezTo>
                <a:cubicBezTo>
                  <a:pt x="4162213" y="2742989"/>
                  <a:pt x="4170299" y="2752387"/>
                  <a:pt x="4175760" y="2763309"/>
                </a:cubicBezTo>
                <a:cubicBezTo>
                  <a:pt x="4180549" y="2772888"/>
                  <a:pt x="4180719" y="2784427"/>
                  <a:pt x="4185920" y="2793789"/>
                </a:cubicBezTo>
                <a:cubicBezTo>
                  <a:pt x="4197780" y="2815137"/>
                  <a:pt x="4218837" y="2831581"/>
                  <a:pt x="4226560" y="2854749"/>
                </a:cubicBezTo>
                <a:cubicBezTo>
                  <a:pt x="4263613" y="2965909"/>
                  <a:pt x="4204519" y="2797536"/>
                  <a:pt x="4257040" y="2915709"/>
                </a:cubicBezTo>
                <a:cubicBezTo>
                  <a:pt x="4265739" y="2935282"/>
                  <a:pt x="4277360" y="2976669"/>
                  <a:pt x="4277360" y="2976669"/>
                </a:cubicBezTo>
                <a:cubicBezTo>
                  <a:pt x="4272705" y="3032533"/>
                  <a:pt x="4287869" y="3088080"/>
                  <a:pt x="4246880" y="3129069"/>
                </a:cubicBezTo>
                <a:cubicBezTo>
                  <a:pt x="4238246" y="3137703"/>
                  <a:pt x="4226560" y="3142616"/>
                  <a:pt x="4216400" y="3149389"/>
                </a:cubicBezTo>
                <a:cubicBezTo>
                  <a:pt x="4219787" y="3186642"/>
                  <a:pt x="4221270" y="3224118"/>
                  <a:pt x="4226560" y="3261149"/>
                </a:cubicBezTo>
                <a:cubicBezTo>
                  <a:pt x="4228075" y="3271751"/>
                  <a:pt x="4230030" y="3283266"/>
                  <a:pt x="4236720" y="3291629"/>
                </a:cubicBezTo>
                <a:cubicBezTo>
                  <a:pt x="4256131" y="3315893"/>
                  <a:pt x="4273139" y="3309838"/>
                  <a:pt x="4297680" y="3322109"/>
                </a:cubicBezTo>
                <a:cubicBezTo>
                  <a:pt x="4308602" y="3327570"/>
                  <a:pt x="4318000" y="3335656"/>
                  <a:pt x="4328160" y="3342429"/>
                </a:cubicBezTo>
                <a:cubicBezTo>
                  <a:pt x="4334933" y="3352589"/>
                  <a:pt x="4343521" y="3361751"/>
                  <a:pt x="4348480" y="3372909"/>
                </a:cubicBezTo>
                <a:cubicBezTo>
                  <a:pt x="4357179" y="3392482"/>
                  <a:pt x="4368800" y="3433869"/>
                  <a:pt x="4368800" y="3433869"/>
                </a:cubicBezTo>
                <a:cubicBezTo>
                  <a:pt x="4378960" y="3430482"/>
                  <a:pt x="4390917" y="3430399"/>
                  <a:pt x="4399280" y="3423709"/>
                </a:cubicBezTo>
                <a:cubicBezTo>
                  <a:pt x="4408815" y="3416081"/>
                  <a:pt x="4408263" y="3397764"/>
                  <a:pt x="4419600" y="3393229"/>
                </a:cubicBezTo>
                <a:cubicBezTo>
                  <a:pt x="4429544" y="3389252"/>
                  <a:pt x="4440718" y="3398188"/>
                  <a:pt x="4450080" y="3403389"/>
                </a:cubicBezTo>
                <a:cubicBezTo>
                  <a:pt x="4471428" y="3415249"/>
                  <a:pt x="4487872" y="3436306"/>
                  <a:pt x="4511040" y="3444029"/>
                </a:cubicBezTo>
                <a:cubicBezTo>
                  <a:pt x="4564688" y="3461912"/>
                  <a:pt x="4532609" y="3448248"/>
                  <a:pt x="4602480" y="3494829"/>
                </a:cubicBezTo>
                <a:cubicBezTo>
                  <a:pt x="4612640" y="3501602"/>
                  <a:pt x="4621376" y="3511288"/>
                  <a:pt x="4632960" y="3515149"/>
                </a:cubicBezTo>
                <a:cubicBezTo>
                  <a:pt x="4675024" y="3529170"/>
                  <a:pt x="4654529" y="3519368"/>
                  <a:pt x="4693920" y="3545629"/>
                </a:cubicBezTo>
                <a:cubicBezTo>
                  <a:pt x="4697307" y="3555789"/>
                  <a:pt x="4699291" y="3566530"/>
                  <a:pt x="4704080" y="3576109"/>
                </a:cubicBezTo>
                <a:cubicBezTo>
                  <a:pt x="4709541" y="3587031"/>
                  <a:pt x="4720539" y="3595005"/>
                  <a:pt x="4724400" y="3606589"/>
                </a:cubicBezTo>
                <a:cubicBezTo>
                  <a:pt x="4730914" y="3626132"/>
                  <a:pt x="4731173" y="3647229"/>
                  <a:pt x="4734560" y="3667549"/>
                </a:cubicBezTo>
                <a:cubicBezTo>
                  <a:pt x="4807104" y="3643368"/>
                  <a:pt x="4777698" y="3635348"/>
                  <a:pt x="4826000" y="3667549"/>
                </a:cubicBezTo>
                <a:cubicBezTo>
                  <a:pt x="4832773" y="3677709"/>
                  <a:pt x="4836785" y="3690401"/>
                  <a:pt x="4846320" y="3698029"/>
                </a:cubicBezTo>
                <a:cubicBezTo>
                  <a:pt x="4854683" y="3704719"/>
                  <a:pt x="4866131" y="3707261"/>
                  <a:pt x="4876800" y="3708189"/>
                </a:cubicBezTo>
                <a:cubicBezTo>
                  <a:pt x="4944363" y="3714064"/>
                  <a:pt x="5012267" y="3714962"/>
                  <a:pt x="5080000" y="3718349"/>
                </a:cubicBezTo>
                <a:cubicBezTo>
                  <a:pt x="5086773" y="3728509"/>
                  <a:pt x="5094859" y="3737907"/>
                  <a:pt x="5100320" y="3748829"/>
                </a:cubicBezTo>
                <a:cubicBezTo>
                  <a:pt x="5105109" y="3758408"/>
                  <a:pt x="5103790" y="3770946"/>
                  <a:pt x="5110480" y="3779309"/>
                </a:cubicBezTo>
                <a:cubicBezTo>
                  <a:pt x="5118108" y="3788844"/>
                  <a:pt x="5130800" y="3792856"/>
                  <a:pt x="5140960" y="3799629"/>
                </a:cubicBezTo>
                <a:cubicBezTo>
                  <a:pt x="5188373" y="3870749"/>
                  <a:pt x="5161280" y="3847042"/>
                  <a:pt x="5212080" y="3880909"/>
                </a:cubicBezTo>
                <a:cubicBezTo>
                  <a:pt x="5259493" y="3952029"/>
                  <a:pt x="5232400" y="3928322"/>
                  <a:pt x="5283200" y="3962189"/>
                </a:cubicBezTo>
                <a:cubicBezTo>
                  <a:pt x="5289973" y="3972349"/>
                  <a:pt x="5294330" y="3984628"/>
                  <a:pt x="5303520" y="3992669"/>
                </a:cubicBezTo>
                <a:cubicBezTo>
                  <a:pt x="5366412" y="4047700"/>
                  <a:pt x="5369824" y="4033903"/>
                  <a:pt x="5455920" y="4043469"/>
                </a:cubicBezTo>
                <a:cubicBezTo>
                  <a:pt x="5459307" y="4053629"/>
                  <a:pt x="5461291" y="4064370"/>
                  <a:pt x="5466080" y="4073949"/>
                </a:cubicBezTo>
                <a:cubicBezTo>
                  <a:pt x="5471541" y="4084871"/>
                  <a:pt x="5482113" y="4092996"/>
                  <a:pt x="5486400" y="4104429"/>
                </a:cubicBezTo>
                <a:cubicBezTo>
                  <a:pt x="5492463" y="4120598"/>
                  <a:pt x="5492372" y="4138476"/>
                  <a:pt x="5496560" y="4155229"/>
                </a:cubicBezTo>
                <a:cubicBezTo>
                  <a:pt x="5499157" y="4165619"/>
                  <a:pt x="5503333" y="4175549"/>
                  <a:pt x="5506720" y="4185709"/>
                </a:cubicBezTo>
                <a:cubicBezTo>
                  <a:pt x="5510107" y="4229736"/>
                  <a:pt x="5511721" y="4273935"/>
                  <a:pt x="5516880" y="4317789"/>
                </a:cubicBezTo>
                <a:cubicBezTo>
                  <a:pt x="5518512" y="4331657"/>
                  <a:pt x="5527040" y="4344465"/>
                  <a:pt x="5527040" y="4358429"/>
                </a:cubicBezTo>
                <a:cubicBezTo>
                  <a:pt x="5527040" y="4382376"/>
                  <a:pt x="5520817" y="4405927"/>
                  <a:pt x="5516880" y="4429549"/>
                </a:cubicBezTo>
                <a:cubicBezTo>
                  <a:pt x="5512690" y="4454690"/>
                  <a:pt x="5503867" y="4495416"/>
                  <a:pt x="5496560" y="4520989"/>
                </a:cubicBezTo>
                <a:cubicBezTo>
                  <a:pt x="5493618" y="4531287"/>
                  <a:pt x="5488723" y="4541014"/>
                  <a:pt x="5486400" y="4551469"/>
                </a:cubicBezTo>
                <a:cubicBezTo>
                  <a:pt x="5481931" y="4571579"/>
                  <a:pt x="5480709" y="4592319"/>
                  <a:pt x="5476240" y="4612429"/>
                </a:cubicBezTo>
                <a:cubicBezTo>
                  <a:pt x="5473917" y="4622884"/>
                  <a:pt x="5468677" y="4632519"/>
                  <a:pt x="5466080" y="4642909"/>
                </a:cubicBezTo>
                <a:cubicBezTo>
                  <a:pt x="5449750" y="4708228"/>
                  <a:pt x="5456643" y="4713689"/>
                  <a:pt x="5445760" y="4795309"/>
                </a:cubicBezTo>
                <a:cubicBezTo>
                  <a:pt x="5443478" y="4812426"/>
                  <a:pt x="5439788" y="4829356"/>
                  <a:pt x="5435600" y="4846109"/>
                </a:cubicBezTo>
                <a:cubicBezTo>
                  <a:pt x="5422831" y="4897184"/>
                  <a:pt x="5429952" y="4857404"/>
                  <a:pt x="5405120" y="4907069"/>
                </a:cubicBezTo>
                <a:cubicBezTo>
                  <a:pt x="5400331" y="4916648"/>
                  <a:pt x="5399749" y="4927970"/>
                  <a:pt x="5394960" y="4937549"/>
                </a:cubicBezTo>
                <a:cubicBezTo>
                  <a:pt x="5389499" y="4948471"/>
                  <a:pt x="5380101" y="4957107"/>
                  <a:pt x="5374640" y="4968029"/>
                </a:cubicBezTo>
                <a:cubicBezTo>
                  <a:pt x="5369851" y="4977608"/>
                  <a:pt x="5369269" y="4988930"/>
                  <a:pt x="5364480" y="4998509"/>
                </a:cubicBezTo>
                <a:cubicBezTo>
                  <a:pt x="5359019" y="5009431"/>
                  <a:pt x="5349621" y="5018067"/>
                  <a:pt x="5344160" y="5028989"/>
                </a:cubicBezTo>
                <a:cubicBezTo>
                  <a:pt x="5339371" y="5038568"/>
                  <a:pt x="5338789" y="5049890"/>
                  <a:pt x="5334000" y="5059469"/>
                </a:cubicBezTo>
                <a:cubicBezTo>
                  <a:pt x="5328539" y="5070391"/>
                  <a:pt x="5318639" y="5078791"/>
                  <a:pt x="5313680" y="5089949"/>
                </a:cubicBezTo>
                <a:cubicBezTo>
                  <a:pt x="5304259" y="5111145"/>
                  <a:pt x="5296826" y="5162360"/>
                  <a:pt x="5273040" y="5181389"/>
                </a:cubicBezTo>
                <a:cubicBezTo>
                  <a:pt x="5264677" y="5188079"/>
                  <a:pt x="5252720" y="5188162"/>
                  <a:pt x="5242560" y="5191549"/>
                </a:cubicBezTo>
                <a:cubicBezTo>
                  <a:pt x="5229465" y="5211191"/>
                  <a:pt x="5214554" y="5227765"/>
                  <a:pt x="5212080" y="5252509"/>
                </a:cubicBezTo>
                <a:cubicBezTo>
                  <a:pt x="5190502" y="5468287"/>
                  <a:pt x="5222161" y="5364505"/>
                  <a:pt x="5191760" y="5455709"/>
                </a:cubicBezTo>
                <a:cubicBezTo>
                  <a:pt x="5162156" y="5692545"/>
                  <a:pt x="5195368" y="5405008"/>
                  <a:pt x="5171440" y="5943389"/>
                </a:cubicBezTo>
                <a:cubicBezTo>
                  <a:pt x="5170673" y="5960641"/>
                  <a:pt x="5165824" y="5977529"/>
                  <a:pt x="5161280" y="5994189"/>
                </a:cubicBezTo>
                <a:cubicBezTo>
                  <a:pt x="5155644" y="6014853"/>
                  <a:pt x="5140960" y="6055149"/>
                  <a:pt x="5140960" y="6055149"/>
                </a:cubicBezTo>
                <a:cubicBezTo>
                  <a:pt x="5137573" y="6092402"/>
                  <a:pt x="5136090" y="6129878"/>
                  <a:pt x="5130800" y="6166909"/>
                </a:cubicBezTo>
                <a:cubicBezTo>
                  <a:pt x="5129285" y="6177511"/>
                  <a:pt x="5123048" y="6186954"/>
                  <a:pt x="5120640" y="6197389"/>
                </a:cubicBezTo>
                <a:cubicBezTo>
                  <a:pt x="5112874" y="6231042"/>
                  <a:pt x="5107093" y="6265122"/>
                  <a:pt x="5100320" y="6298989"/>
                </a:cubicBezTo>
                <a:cubicBezTo>
                  <a:pt x="5096933" y="6315922"/>
                  <a:pt x="5095621" y="6333406"/>
                  <a:pt x="5090160" y="6349789"/>
                </a:cubicBezTo>
                <a:cubicBezTo>
                  <a:pt x="5065424" y="6423996"/>
                  <a:pt x="5075035" y="6389969"/>
                  <a:pt x="5059680" y="6451389"/>
                </a:cubicBezTo>
                <a:cubicBezTo>
                  <a:pt x="5054705" y="6506112"/>
                  <a:pt x="5068216" y="6554613"/>
                  <a:pt x="5029200" y="6593629"/>
                </a:cubicBezTo>
                <a:cubicBezTo>
                  <a:pt x="5020566" y="6602263"/>
                  <a:pt x="5008880" y="6607176"/>
                  <a:pt x="4998720" y="6613949"/>
                </a:cubicBezTo>
                <a:cubicBezTo>
                  <a:pt x="4991947" y="6634269"/>
                  <a:pt x="4998720" y="6668136"/>
                  <a:pt x="4978400" y="6674909"/>
                </a:cubicBezTo>
                <a:cubicBezTo>
                  <a:pt x="4968240" y="6678296"/>
                  <a:pt x="4957499" y="6680280"/>
                  <a:pt x="4947920" y="6685069"/>
                </a:cubicBezTo>
                <a:cubicBezTo>
                  <a:pt x="4936998" y="6690530"/>
                  <a:pt x="4929136" y="6701880"/>
                  <a:pt x="4917440" y="6705389"/>
                </a:cubicBezTo>
                <a:cubicBezTo>
                  <a:pt x="4894503" y="6712270"/>
                  <a:pt x="4870027" y="6712162"/>
                  <a:pt x="4846320" y="6715549"/>
                </a:cubicBezTo>
                <a:cubicBezTo>
                  <a:pt x="4836160" y="6718936"/>
                  <a:pt x="4822065" y="6716994"/>
                  <a:pt x="4815840" y="6725709"/>
                </a:cubicBezTo>
                <a:cubicBezTo>
                  <a:pt x="4793074" y="6757582"/>
                  <a:pt x="4806595" y="6792033"/>
                  <a:pt x="4775200" y="6817149"/>
                </a:cubicBezTo>
                <a:cubicBezTo>
                  <a:pt x="4766837" y="6823839"/>
                  <a:pt x="4754299" y="6822520"/>
                  <a:pt x="4744720" y="6827309"/>
                </a:cubicBezTo>
                <a:cubicBezTo>
                  <a:pt x="4733798" y="6832770"/>
                  <a:pt x="4724400" y="6840856"/>
                  <a:pt x="4714240" y="6847629"/>
                </a:cubicBezTo>
                <a:cubicBezTo>
                  <a:pt x="4691820" y="6959731"/>
                  <a:pt x="4704842" y="6916464"/>
                  <a:pt x="4683760" y="6979709"/>
                </a:cubicBezTo>
                <a:cubicBezTo>
                  <a:pt x="4659783" y="6943743"/>
                  <a:pt x="4656649" y="6919183"/>
                  <a:pt x="4592320" y="6959389"/>
                </a:cubicBezTo>
                <a:cubicBezTo>
                  <a:pt x="4580479" y="6966790"/>
                  <a:pt x="4586172" y="6986654"/>
                  <a:pt x="4582160" y="7000029"/>
                </a:cubicBezTo>
                <a:cubicBezTo>
                  <a:pt x="4576005" y="7020545"/>
                  <a:pt x="4573721" y="7043167"/>
                  <a:pt x="4561840" y="7060989"/>
                </a:cubicBezTo>
                <a:cubicBezTo>
                  <a:pt x="4555067" y="7071149"/>
                  <a:pt x="4546479" y="7080311"/>
                  <a:pt x="4541520" y="7091469"/>
                </a:cubicBezTo>
                <a:cubicBezTo>
                  <a:pt x="4532821" y="7111042"/>
                  <a:pt x="4527973" y="7132109"/>
                  <a:pt x="4521200" y="7152429"/>
                </a:cubicBezTo>
                <a:lnTo>
                  <a:pt x="4500880" y="7213389"/>
                </a:lnTo>
                <a:lnTo>
                  <a:pt x="4490720" y="7243869"/>
                </a:lnTo>
                <a:cubicBezTo>
                  <a:pt x="4514427" y="7314989"/>
                  <a:pt x="4517813" y="7284509"/>
                  <a:pt x="4500880" y="7335309"/>
                </a:cubicBezTo>
                <a:cubicBezTo>
                  <a:pt x="4507653" y="7426749"/>
                  <a:pt x="4550195" y="7522644"/>
                  <a:pt x="4521200" y="7609629"/>
                </a:cubicBezTo>
                <a:cubicBezTo>
                  <a:pt x="4517813" y="7619789"/>
                  <a:pt x="4516241" y="7630747"/>
                  <a:pt x="4511040" y="7640109"/>
                </a:cubicBezTo>
                <a:cubicBezTo>
                  <a:pt x="4499180" y="7661457"/>
                  <a:pt x="4478123" y="7677901"/>
                  <a:pt x="4470400" y="7701069"/>
                </a:cubicBezTo>
                <a:lnTo>
                  <a:pt x="4429760" y="7822989"/>
                </a:lnTo>
                <a:lnTo>
                  <a:pt x="4419600" y="7853469"/>
                </a:lnTo>
                <a:cubicBezTo>
                  <a:pt x="4416213" y="7863629"/>
                  <a:pt x="4415381" y="7875038"/>
                  <a:pt x="4409440" y="7883949"/>
                </a:cubicBezTo>
                <a:cubicBezTo>
                  <a:pt x="4402667" y="7894109"/>
                  <a:pt x="4394079" y="7903271"/>
                  <a:pt x="4389120" y="7914429"/>
                </a:cubicBezTo>
                <a:cubicBezTo>
                  <a:pt x="4380421" y="7934002"/>
                  <a:pt x="4375573" y="7955069"/>
                  <a:pt x="4368800" y="7975389"/>
                </a:cubicBezTo>
                <a:cubicBezTo>
                  <a:pt x="4365413" y="7985549"/>
                  <a:pt x="4360740" y="7995367"/>
                  <a:pt x="4358640" y="8005869"/>
                </a:cubicBezTo>
                <a:cubicBezTo>
                  <a:pt x="4355253" y="8022802"/>
                  <a:pt x="4354543" y="8040500"/>
                  <a:pt x="4348480" y="8056669"/>
                </a:cubicBezTo>
                <a:cubicBezTo>
                  <a:pt x="4344193" y="8068102"/>
                  <a:pt x="4334933" y="8076989"/>
                  <a:pt x="4328160" y="8087149"/>
                </a:cubicBezTo>
                <a:lnTo>
                  <a:pt x="4297680" y="7995709"/>
                </a:lnTo>
                <a:lnTo>
                  <a:pt x="4287520" y="7965229"/>
                </a:lnTo>
                <a:cubicBezTo>
                  <a:pt x="4270810" y="8032069"/>
                  <a:pt x="4276952" y="7999792"/>
                  <a:pt x="4267200" y="8097309"/>
                </a:cubicBezTo>
                <a:cubicBezTo>
                  <a:pt x="4260091" y="8168396"/>
                  <a:pt x="4269472" y="8242893"/>
                  <a:pt x="4246880" y="8310669"/>
                </a:cubicBezTo>
                <a:cubicBezTo>
                  <a:pt x="4243493" y="8320829"/>
                  <a:pt x="4241509" y="8331570"/>
                  <a:pt x="4236720" y="8341149"/>
                </a:cubicBezTo>
                <a:cubicBezTo>
                  <a:pt x="4217801" y="8378987"/>
                  <a:pt x="4214007" y="8368404"/>
                  <a:pt x="4185920" y="8402109"/>
                </a:cubicBezTo>
                <a:cubicBezTo>
                  <a:pt x="4178103" y="8411490"/>
                  <a:pt x="4174790" y="8424548"/>
                  <a:pt x="4165600" y="8432589"/>
                </a:cubicBezTo>
                <a:cubicBezTo>
                  <a:pt x="4147221" y="8448671"/>
                  <a:pt x="4104640" y="8473229"/>
                  <a:pt x="4104640" y="8473229"/>
                </a:cubicBezTo>
                <a:cubicBezTo>
                  <a:pt x="4084320" y="8469842"/>
                  <a:pt x="4063790" y="8467538"/>
                  <a:pt x="4043680" y="8463069"/>
                </a:cubicBezTo>
                <a:cubicBezTo>
                  <a:pt x="4033225" y="8460746"/>
                  <a:pt x="4020773" y="8460482"/>
                  <a:pt x="4013200" y="8452909"/>
                </a:cubicBezTo>
                <a:cubicBezTo>
                  <a:pt x="3931684" y="8371393"/>
                  <a:pt x="4011049" y="8404779"/>
                  <a:pt x="3942080" y="8381789"/>
                </a:cubicBezTo>
                <a:cubicBezTo>
                  <a:pt x="3908213" y="8385176"/>
                  <a:pt x="3869195" y="8373676"/>
                  <a:pt x="3840480" y="8391949"/>
                </a:cubicBezTo>
                <a:cubicBezTo>
                  <a:pt x="3823100" y="8403009"/>
                  <a:pt x="3828609" y="8432380"/>
                  <a:pt x="3830320" y="8452909"/>
                </a:cubicBezTo>
                <a:cubicBezTo>
                  <a:pt x="3832099" y="8474254"/>
                  <a:pt x="3843867" y="8493549"/>
                  <a:pt x="3850640" y="8513869"/>
                </a:cubicBezTo>
                <a:cubicBezTo>
                  <a:pt x="3864661" y="8555933"/>
                  <a:pt x="3854859" y="8535438"/>
                  <a:pt x="3881120" y="8574829"/>
                </a:cubicBezTo>
                <a:cubicBezTo>
                  <a:pt x="3897203" y="8639161"/>
                  <a:pt x="3883534" y="8603851"/>
                  <a:pt x="3931920" y="8676429"/>
                </a:cubicBezTo>
                <a:cubicBezTo>
                  <a:pt x="3938693" y="8686589"/>
                  <a:pt x="3942080" y="8700136"/>
                  <a:pt x="3952240" y="8706909"/>
                </a:cubicBezTo>
                <a:lnTo>
                  <a:pt x="3982720" y="8727229"/>
                </a:lnTo>
                <a:cubicBezTo>
                  <a:pt x="3986107" y="8764482"/>
                  <a:pt x="3988964" y="8801788"/>
                  <a:pt x="3992880" y="8838989"/>
                </a:cubicBezTo>
                <a:cubicBezTo>
                  <a:pt x="4001306" y="8919035"/>
                  <a:pt x="4010765" y="8909689"/>
                  <a:pt x="3992880" y="8981229"/>
                </a:cubicBezTo>
                <a:cubicBezTo>
                  <a:pt x="3975639" y="9050194"/>
                  <a:pt x="3989647" y="9036493"/>
                  <a:pt x="3942080" y="9052349"/>
                </a:cubicBezTo>
                <a:cubicBezTo>
                  <a:pt x="3938693" y="9062509"/>
                  <a:pt x="3939493" y="9075256"/>
                  <a:pt x="3931920" y="9082829"/>
                </a:cubicBezTo>
                <a:cubicBezTo>
                  <a:pt x="3924347" y="9090402"/>
                  <a:pt x="3912101" y="9091974"/>
                  <a:pt x="3901440" y="9092989"/>
                </a:cubicBezTo>
                <a:cubicBezTo>
                  <a:pt x="3840661" y="9098777"/>
                  <a:pt x="3779520" y="9099762"/>
                  <a:pt x="3718560" y="9103149"/>
                </a:cubicBezTo>
                <a:cubicBezTo>
                  <a:pt x="3708400" y="9106536"/>
                  <a:pt x="3696443" y="9106619"/>
                  <a:pt x="3688080" y="9113309"/>
                </a:cubicBezTo>
                <a:cubicBezTo>
                  <a:pt x="3649829" y="9143910"/>
                  <a:pt x="3660231" y="9226606"/>
                  <a:pt x="3657600" y="9255549"/>
                </a:cubicBezTo>
                <a:cubicBezTo>
                  <a:pt x="3660987" y="9306349"/>
                  <a:pt x="3667760" y="9357036"/>
                  <a:pt x="3667760" y="9407949"/>
                </a:cubicBezTo>
                <a:cubicBezTo>
                  <a:pt x="3667760" y="9421913"/>
                  <a:pt x="3669218" y="9440843"/>
                  <a:pt x="3657600" y="9448589"/>
                </a:cubicBezTo>
                <a:cubicBezTo>
                  <a:pt x="3634363" y="9464080"/>
                  <a:pt x="3576320" y="9468909"/>
                  <a:pt x="3576320" y="9468909"/>
                </a:cubicBezTo>
                <a:cubicBezTo>
                  <a:pt x="3549628" y="9460012"/>
                  <a:pt x="3497171" y="9437477"/>
                  <a:pt x="3474720" y="9468909"/>
                </a:cubicBezTo>
                <a:cubicBezTo>
                  <a:pt x="3462270" y="9486338"/>
                  <a:pt x="3488267" y="9509549"/>
                  <a:pt x="3495040" y="9529869"/>
                </a:cubicBezTo>
                <a:lnTo>
                  <a:pt x="3515360" y="9590829"/>
                </a:lnTo>
                <a:cubicBezTo>
                  <a:pt x="3518747" y="9600989"/>
                  <a:pt x="3519579" y="9612398"/>
                  <a:pt x="3525520" y="9621309"/>
                </a:cubicBezTo>
                <a:cubicBezTo>
                  <a:pt x="3551781" y="9660700"/>
                  <a:pt x="3541979" y="9640205"/>
                  <a:pt x="3556000" y="9682269"/>
                </a:cubicBezTo>
                <a:cubicBezTo>
                  <a:pt x="3523212" y="9780633"/>
                  <a:pt x="3553861" y="9679594"/>
                  <a:pt x="3535680" y="9915949"/>
                </a:cubicBezTo>
                <a:cubicBezTo>
                  <a:pt x="3535638" y="9916495"/>
                  <a:pt x="3525859" y="9994265"/>
                  <a:pt x="3515360" y="10007389"/>
                </a:cubicBezTo>
                <a:cubicBezTo>
                  <a:pt x="3507732" y="10016924"/>
                  <a:pt x="3495040" y="10020936"/>
                  <a:pt x="3484880" y="10027709"/>
                </a:cubicBezTo>
                <a:cubicBezTo>
                  <a:pt x="3460699" y="10100253"/>
                  <a:pt x="3476441" y="10070847"/>
                  <a:pt x="3444240" y="10119149"/>
                </a:cubicBezTo>
                <a:cubicBezTo>
                  <a:pt x="3477455" y="10218793"/>
                  <a:pt x="3423605" y="10078037"/>
                  <a:pt x="3484880" y="10169949"/>
                </a:cubicBezTo>
                <a:cubicBezTo>
                  <a:pt x="3492626" y="10181567"/>
                  <a:pt x="3487294" y="10198971"/>
                  <a:pt x="3495040" y="10210589"/>
                </a:cubicBezTo>
                <a:cubicBezTo>
                  <a:pt x="3515997" y="10242024"/>
                  <a:pt x="3585498" y="10238406"/>
                  <a:pt x="3606800" y="10241069"/>
                </a:cubicBezTo>
                <a:cubicBezTo>
                  <a:pt x="3639620" y="10339528"/>
                  <a:pt x="3627888" y="10277185"/>
                  <a:pt x="3616960" y="10413789"/>
                </a:cubicBezTo>
                <a:cubicBezTo>
                  <a:pt x="3604532" y="10569141"/>
                  <a:pt x="3646710" y="10529422"/>
                  <a:pt x="3576320" y="10576349"/>
                </a:cubicBezTo>
                <a:cubicBezTo>
                  <a:pt x="3572933" y="10586509"/>
                  <a:pt x="3571361" y="10597467"/>
                  <a:pt x="3566160" y="10606829"/>
                </a:cubicBezTo>
                <a:cubicBezTo>
                  <a:pt x="3554300" y="10628177"/>
                  <a:pt x="3525520" y="10667789"/>
                  <a:pt x="3525520" y="10667789"/>
                </a:cubicBezTo>
                <a:cubicBezTo>
                  <a:pt x="3528907" y="10677949"/>
                  <a:pt x="3539657" y="10688325"/>
                  <a:pt x="3535680" y="10698269"/>
                </a:cubicBezTo>
                <a:cubicBezTo>
                  <a:pt x="3531145" y="10709606"/>
                  <a:pt x="3513834" y="10709955"/>
                  <a:pt x="3505200" y="10718589"/>
                </a:cubicBezTo>
                <a:cubicBezTo>
                  <a:pt x="3496566" y="10727223"/>
                  <a:pt x="3489839" y="10737911"/>
                  <a:pt x="3484880" y="10749069"/>
                </a:cubicBezTo>
                <a:cubicBezTo>
                  <a:pt x="3476181" y="10768642"/>
                  <a:pt x="3464560" y="10810029"/>
                  <a:pt x="3464560" y="10810029"/>
                </a:cubicBezTo>
                <a:lnTo>
                  <a:pt x="3495040" y="10901469"/>
                </a:lnTo>
                <a:cubicBezTo>
                  <a:pt x="3503303" y="10926259"/>
                  <a:pt x="3505825" y="10942734"/>
                  <a:pt x="3525520" y="10962429"/>
                </a:cubicBezTo>
                <a:cubicBezTo>
                  <a:pt x="3534154" y="10971063"/>
                  <a:pt x="3545840" y="10975976"/>
                  <a:pt x="3556000" y="10982749"/>
                </a:cubicBezTo>
                <a:cubicBezTo>
                  <a:pt x="3588201" y="11031051"/>
                  <a:pt x="3572459" y="11001645"/>
                  <a:pt x="3596640" y="11074189"/>
                </a:cubicBezTo>
                <a:cubicBezTo>
                  <a:pt x="3600027" y="11084349"/>
                  <a:pt x="3600859" y="11095758"/>
                  <a:pt x="3606800" y="11104669"/>
                </a:cubicBezTo>
                <a:cubicBezTo>
                  <a:pt x="3613573" y="11114829"/>
                  <a:pt x="3621659" y="11124227"/>
                  <a:pt x="3627120" y="11135149"/>
                </a:cubicBezTo>
                <a:cubicBezTo>
                  <a:pt x="3643647" y="11168203"/>
                  <a:pt x="3628483" y="11166992"/>
                  <a:pt x="3657600" y="11196109"/>
                </a:cubicBezTo>
                <a:cubicBezTo>
                  <a:pt x="3686457" y="11224966"/>
                  <a:pt x="3732080" y="11229293"/>
                  <a:pt x="3769360" y="11236749"/>
                </a:cubicBezTo>
                <a:cubicBezTo>
                  <a:pt x="3806413" y="11347909"/>
                  <a:pt x="3744348" y="11182507"/>
                  <a:pt x="3810000" y="11287549"/>
                </a:cubicBezTo>
                <a:cubicBezTo>
                  <a:pt x="3820021" y="11303582"/>
                  <a:pt x="3826512" y="11362903"/>
                  <a:pt x="3850640" y="11378989"/>
                </a:cubicBezTo>
                <a:cubicBezTo>
                  <a:pt x="3862258" y="11386735"/>
                  <a:pt x="3877733" y="11385762"/>
                  <a:pt x="3891280" y="11389149"/>
                </a:cubicBezTo>
                <a:cubicBezTo>
                  <a:pt x="3937861" y="11459020"/>
                  <a:pt x="3939643" y="11426941"/>
                  <a:pt x="3921760" y="11480589"/>
                </a:cubicBezTo>
                <a:cubicBezTo>
                  <a:pt x="3911600" y="11473816"/>
                  <a:pt x="3902976" y="11463778"/>
                  <a:pt x="3891280" y="11460269"/>
                </a:cubicBezTo>
                <a:cubicBezTo>
                  <a:pt x="3868343" y="11453388"/>
                  <a:pt x="3843642" y="11454805"/>
                  <a:pt x="3820160" y="11450109"/>
                </a:cubicBezTo>
                <a:cubicBezTo>
                  <a:pt x="3809658" y="11448009"/>
                  <a:pt x="3799840" y="11443336"/>
                  <a:pt x="3789680" y="11439949"/>
                </a:cubicBezTo>
                <a:cubicBezTo>
                  <a:pt x="3779520" y="11443336"/>
                  <a:pt x="3769498" y="11447167"/>
                  <a:pt x="3759200" y="11450109"/>
                </a:cubicBezTo>
                <a:cubicBezTo>
                  <a:pt x="3745774" y="11453945"/>
                  <a:pt x="3731395" y="11454768"/>
                  <a:pt x="3718560" y="11460269"/>
                </a:cubicBezTo>
                <a:cubicBezTo>
                  <a:pt x="3707337" y="11465079"/>
                  <a:pt x="3698240" y="11473816"/>
                  <a:pt x="3688080" y="11480589"/>
                </a:cubicBezTo>
                <a:cubicBezTo>
                  <a:pt x="3658334" y="11475631"/>
                  <a:pt x="3618619" y="11477582"/>
                  <a:pt x="3596640" y="11450109"/>
                </a:cubicBezTo>
                <a:cubicBezTo>
                  <a:pt x="3589950" y="11441746"/>
                  <a:pt x="3591269" y="11429208"/>
                  <a:pt x="3586480" y="11419629"/>
                </a:cubicBezTo>
                <a:cubicBezTo>
                  <a:pt x="3569547" y="11385762"/>
                  <a:pt x="3566160" y="11389149"/>
                  <a:pt x="3535680" y="11368829"/>
                </a:cubicBezTo>
                <a:cubicBezTo>
                  <a:pt x="3528907" y="11358669"/>
                  <a:pt x="3523994" y="11346983"/>
                  <a:pt x="3515360" y="11338349"/>
                </a:cubicBezTo>
                <a:cubicBezTo>
                  <a:pt x="3483860" y="11306849"/>
                  <a:pt x="3433828" y="11304440"/>
                  <a:pt x="3393440" y="11297709"/>
                </a:cubicBezTo>
                <a:cubicBezTo>
                  <a:pt x="3342640" y="11263842"/>
                  <a:pt x="3369733" y="11287549"/>
                  <a:pt x="3322320" y="11216429"/>
                </a:cubicBezTo>
                <a:lnTo>
                  <a:pt x="3302000" y="11185949"/>
                </a:lnTo>
                <a:cubicBezTo>
                  <a:pt x="3295227" y="11175789"/>
                  <a:pt x="3285541" y="11167053"/>
                  <a:pt x="3281680" y="11155469"/>
                </a:cubicBezTo>
                <a:lnTo>
                  <a:pt x="3271520" y="11124989"/>
                </a:lnTo>
                <a:cubicBezTo>
                  <a:pt x="3268133" y="11101282"/>
                  <a:pt x="3271086" y="11075752"/>
                  <a:pt x="3261360" y="11053869"/>
                </a:cubicBezTo>
                <a:cubicBezTo>
                  <a:pt x="3256401" y="11042711"/>
                  <a:pt x="3238921" y="11042739"/>
                  <a:pt x="3230880" y="11033549"/>
                </a:cubicBezTo>
                <a:cubicBezTo>
                  <a:pt x="3214798" y="11015170"/>
                  <a:pt x="3203787" y="10992909"/>
                  <a:pt x="3190240" y="10972589"/>
                </a:cubicBezTo>
                <a:lnTo>
                  <a:pt x="3149600" y="10911629"/>
                </a:lnTo>
                <a:lnTo>
                  <a:pt x="3108960" y="10850669"/>
                </a:lnTo>
                <a:lnTo>
                  <a:pt x="3088640" y="10820189"/>
                </a:lnTo>
                <a:cubicBezTo>
                  <a:pt x="3085253" y="10799869"/>
                  <a:pt x="3088484" y="10777237"/>
                  <a:pt x="3078480" y="10759229"/>
                </a:cubicBezTo>
                <a:cubicBezTo>
                  <a:pt x="3064501" y="10734066"/>
                  <a:pt x="3031624" y="10726677"/>
                  <a:pt x="3007360" y="10718589"/>
                </a:cubicBezTo>
                <a:cubicBezTo>
                  <a:pt x="3003973" y="10708429"/>
                  <a:pt x="3001989" y="10697688"/>
                  <a:pt x="2997200" y="10688109"/>
                </a:cubicBezTo>
                <a:cubicBezTo>
                  <a:pt x="2991739" y="10677187"/>
                  <a:pt x="2978887" y="10669674"/>
                  <a:pt x="2976880" y="10657629"/>
                </a:cubicBezTo>
                <a:cubicBezTo>
                  <a:pt x="2975119" y="10647065"/>
                  <a:pt x="2983653" y="10637309"/>
                  <a:pt x="2987040" y="10627149"/>
                </a:cubicBezTo>
                <a:cubicBezTo>
                  <a:pt x="2983653" y="10579736"/>
                  <a:pt x="2988409" y="10531024"/>
                  <a:pt x="2976880" y="10484909"/>
                </a:cubicBezTo>
                <a:cubicBezTo>
                  <a:pt x="2973918" y="10473063"/>
                  <a:pt x="2948407" y="10476634"/>
                  <a:pt x="2946400" y="10464589"/>
                </a:cubicBezTo>
                <a:cubicBezTo>
                  <a:pt x="2940805" y="10431017"/>
                  <a:pt x="2948907" y="10396153"/>
                  <a:pt x="2956560" y="10362989"/>
                </a:cubicBezTo>
                <a:cubicBezTo>
                  <a:pt x="2959306" y="10351091"/>
                  <a:pt x="2971419" y="10343431"/>
                  <a:pt x="2976880" y="10332509"/>
                </a:cubicBezTo>
                <a:cubicBezTo>
                  <a:pt x="2981669" y="10322930"/>
                  <a:pt x="2983653" y="10312189"/>
                  <a:pt x="2987040" y="10302029"/>
                </a:cubicBezTo>
                <a:lnTo>
                  <a:pt x="2926080" y="10281709"/>
                </a:lnTo>
                <a:lnTo>
                  <a:pt x="2895600" y="10271549"/>
                </a:lnTo>
                <a:cubicBezTo>
                  <a:pt x="2898514" y="10242410"/>
                  <a:pt x="2897612" y="10176084"/>
                  <a:pt x="2915920" y="10139469"/>
                </a:cubicBezTo>
                <a:cubicBezTo>
                  <a:pt x="2921381" y="10128547"/>
                  <a:pt x="2927050" y="10117030"/>
                  <a:pt x="2936240" y="10108989"/>
                </a:cubicBezTo>
                <a:cubicBezTo>
                  <a:pt x="2954619" y="10092907"/>
                  <a:pt x="2973508" y="10074272"/>
                  <a:pt x="2997200" y="10068349"/>
                </a:cubicBezTo>
                <a:lnTo>
                  <a:pt x="3037840" y="10058189"/>
                </a:lnTo>
                <a:cubicBezTo>
                  <a:pt x="3031067" y="10048029"/>
                  <a:pt x="3022981" y="10038631"/>
                  <a:pt x="3017520" y="10027709"/>
                </a:cubicBezTo>
                <a:cubicBezTo>
                  <a:pt x="3006627" y="10005923"/>
                  <a:pt x="3001837" y="9967297"/>
                  <a:pt x="2997200" y="9946429"/>
                </a:cubicBezTo>
                <a:cubicBezTo>
                  <a:pt x="2994171" y="9932798"/>
                  <a:pt x="2990069" y="9919420"/>
                  <a:pt x="2987040" y="9905789"/>
                </a:cubicBezTo>
                <a:cubicBezTo>
                  <a:pt x="2983294" y="9888932"/>
                  <a:pt x="2981424" y="9871649"/>
                  <a:pt x="2976880" y="9854989"/>
                </a:cubicBezTo>
                <a:cubicBezTo>
                  <a:pt x="2946242" y="9742650"/>
                  <a:pt x="2963740" y="9845776"/>
                  <a:pt x="2946400" y="9733069"/>
                </a:cubicBezTo>
                <a:cubicBezTo>
                  <a:pt x="2921485" y="9571121"/>
                  <a:pt x="2956167" y="9722024"/>
                  <a:pt x="2915920" y="9631469"/>
                </a:cubicBezTo>
                <a:cubicBezTo>
                  <a:pt x="2907221" y="9611896"/>
                  <a:pt x="2902373" y="9590829"/>
                  <a:pt x="2895600" y="9570509"/>
                </a:cubicBezTo>
                <a:lnTo>
                  <a:pt x="2885440" y="9540029"/>
                </a:lnTo>
                <a:cubicBezTo>
                  <a:pt x="2878667" y="9550189"/>
                  <a:pt x="2865120" y="9558298"/>
                  <a:pt x="2865120" y="9570509"/>
                </a:cubicBezTo>
                <a:cubicBezTo>
                  <a:pt x="2865120" y="9605046"/>
                  <a:pt x="2885440" y="9672109"/>
                  <a:pt x="2885440" y="9672109"/>
                </a:cubicBezTo>
                <a:cubicBezTo>
                  <a:pt x="2882053" y="9709362"/>
                  <a:pt x="2892009" y="9750411"/>
                  <a:pt x="2875280" y="9783869"/>
                </a:cubicBezTo>
                <a:cubicBezTo>
                  <a:pt x="2869035" y="9796358"/>
                  <a:pt x="2846258" y="9781455"/>
                  <a:pt x="2834640" y="9773709"/>
                </a:cubicBezTo>
                <a:cubicBezTo>
                  <a:pt x="2824480" y="9766936"/>
                  <a:pt x="2821093" y="9753389"/>
                  <a:pt x="2814320" y="9743229"/>
                </a:cubicBezTo>
                <a:cubicBezTo>
                  <a:pt x="2810933" y="9692429"/>
                  <a:pt x="2815952" y="9640357"/>
                  <a:pt x="2804160" y="9590829"/>
                </a:cubicBezTo>
                <a:cubicBezTo>
                  <a:pt x="2798503" y="9567072"/>
                  <a:pt x="2777067" y="9550189"/>
                  <a:pt x="2763520" y="9529869"/>
                </a:cubicBezTo>
                <a:lnTo>
                  <a:pt x="2743200" y="9499389"/>
                </a:lnTo>
                <a:cubicBezTo>
                  <a:pt x="2746587" y="9465522"/>
                  <a:pt x="2747088" y="9431242"/>
                  <a:pt x="2753360" y="9397789"/>
                </a:cubicBezTo>
                <a:cubicBezTo>
                  <a:pt x="2757307" y="9376737"/>
                  <a:pt x="2773680" y="9336829"/>
                  <a:pt x="2773680" y="9336829"/>
                </a:cubicBezTo>
                <a:cubicBezTo>
                  <a:pt x="2770293" y="9275869"/>
                  <a:pt x="2771093" y="9214532"/>
                  <a:pt x="2763520" y="9153949"/>
                </a:cubicBezTo>
                <a:cubicBezTo>
                  <a:pt x="2760863" y="9132695"/>
                  <a:pt x="2749973" y="9113309"/>
                  <a:pt x="2743200" y="9092989"/>
                </a:cubicBezTo>
                <a:lnTo>
                  <a:pt x="2722880" y="9032029"/>
                </a:lnTo>
                <a:cubicBezTo>
                  <a:pt x="2719493" y="9021869"/>
                  <a:pt x="2715317" y="9011939"/>
                  <a:pt x="2712720" y="9001549"/>
                </a:cubicBezTo>
                <a:cubicBezTo>
                  <a:pt x="2697365" y="8940129"/>
                  <a:pt x="2706976" y="8974156"/>
                  <a:pt x="2682240" y="8899949"/>
                </a:cubicBezTo>
                <a:lnTo>
                  <a:pt x="2672080" y="8869469"/>
                </a:lnTo>
                <a:lnTo>
                  <a:pt x="2661920" y="8838989"/>
                </a:lnTo>
                <a:cubicBezTo>
                  <a:pt x="2665307" y="8771256"/>
                  <a:pt x="2664306" y="8703160"/>
                  <a:pt x="2672080" y="8635789"/>
                </a:cubicBezTo>
                <a:cubicBezTo>
                  <a:pt x="2674535" y="8614511"/>
                  <a:pt x="2685627" y="8595149"/>
                  <a:pt x="2692400" y="8574829"/>
                </a:cubicBezTo>
                <a:cubicBezTo>
                  <a:pt x="2708021" y="8527966"/>
                  <a:pt x="2700460" y="8554851"/>
                  <a:pt x="2712720" y="8493549"/>
                </a:cubicBezTo>
                <a:cubicBezTo>
                  <a:pt x="2709333" y="8463069"/>
                  <a:pt x="2706613" y="8432508"/>
                  <a:pt x="2702560" y="8402109"/>
                </a:cubicBezTo>
                <a:cubicBezTo>
                  <a:pt x="2699837" y="8381689"/>
                  <a:pt x="2694111" y="8361678"/>
                  <a:pt x="2692400" y="8341149"/>
                </a:cubicBezTo>
                <a:cubicBezTo>
                  <a:pt x="2687330" y="8280306"/>
                  <a:pt x="2686301" y="8219188"/>
                  <a:pt x="2682240" y="8158269"/>
                </a:cubicBezTo>
                <a:cubicBezTo>
                  <a:pt x="2679527" y="8117578"/>
                  <a:pt x="2675093" y="8077018"/>
                  <a:pt x="2672080" y="8036349"/>
                </a:cubicBezTo>
                <a:cubicBezTo>
                  <a:pt x="2668319" y="7985575"/>
                  <a:pt x="2665307" y="7934749"/>
                  <a:pt x="2661920" y="7883949"/>
                </a:cubicBezTo>
                <a:cubicBezTo>
                  <a:pt x="2658533" y="7775576"/>
                  <a:pt x="2657612" y="7667097"/>
                  <a:pt x="2651760" y="7558829"/>
                </a:cubicBezTo>
                <a:cubicBezTo>
                  <a:pt x="2649526" y="7517498"/>
                  <a:pt x="2640843" y="7512026"/>
                  <a:pt x="2631440" y="7477549"/>
                </a:cubicBezTo>
                <a:cubicBezTo>
                  <a:pt x="2624092" y="7450606"/>
                  <a:pt x="2611120" y="7396269"/>
                  <a:pt x="2611120" y="7396269"/>
                </a:cubicBezTo>
                <a:cubicBezTo>
                  <a:pt x="2592219" y="7226161"/>
                  <a:pt x="2600262" y="7374169"/>
                  <a:pt x="2611120" y="7243869"/>
                </a:cubicBezTo>
                <a:cubicBezTo>
                  <a:pt x="2616190" y="7183026"/>
                  <a:pt x="2613707" y="7121572"/>
                  <a:pt x="2621280" y="7060989"/>
                </a:cubicBezTo>
                <a:cubicBezTo>
                  <a:pt x="2623937" y="7039735"/>
                  <a:pt x="2641600" y="7000029"/>
                  <a:pt x="2641600" y="7000029"/>
                </a:cubicBezTo>
                <a:cubicBezTo>
                  <a:pt x="2632250" y="6513848"/>
                  <a:pt x="2641856" y="6617785"/>
                  <a:pt x="2621280" y="6309149"/>
                </a:cubicBezTo>
                <a:cubicBezTo>
                  <a:pt x="2617805" y="6257019"/>
                  <a:pt x="2612059" y="6146672"/>
                  <a:pt x="2600960" y="6085629"/>
                </a:cubicBezTo>
                <a:cubicBezTo>
                  <a:pt x="2599044" y="6075092"/>
                  <a:pt x="2594187" y="6065309"/>
                  <a:pt x="2590800" y="6055149"/>
                </a:cubicBezTo>
                <a:cubicBezTo>
                  <a:pt x="2587413" y="6024669"/>
                  <a:pt x="2592030" y="5992183"/>
                  <a:pt x="2580640" y="5963709"/>
                </a:cubicBezTo>
                <a:cubicBezTo>
                  <a:pt x="2576663" y="5953765"/>
                  <a:pt x="2557733" y="5961122"/>
                  <a:pt x="2550160" y="5953549"/>
                </a:cubicBezTo>
                <a:cubicBezTo>
                  <a:pt x="2542587" y="5945976"/>
                  <a:pt x="2546690" y="5931432"/>
                  <a:pt x="2540000" y="5923069"/>
                </a:cubicBezTo>
                <a:cubicBezTo>
                  <a:pt x="2532372" y="5913534"/>
                  <a:pt x="2519680" y="5909522"/>
                  <a:pt x="2509520" y="5902749"/>
                </a:cubicBezTo>
                <a:cubicBezTo>
                  <a:pt x="2502747" y="5892589"/>
                  <a:pt x="2494159" y="5883427"/>
                  <a:pt x="2489200" y="5872269"/>
                </a:cubicBezTo>
                <a:cubicBezTo>
                  <a:pt x="2480501" y="5852696"/>
                  <a:pt x="2489200" y="5818082"/>
                  <a:pt x="2468880" y="5811309"/>
                </a:cubicBezTo>
                <a:lnTo>
                  <a:pt x="2438400" y="5801149"/>
                </a:lnTo>
                <a:cubicBezTo>
                  <a:pt x="2412863" y="5724537"/>
                  <a:pt x="2450281" y="5816001"/>
                  <a:pt x="2397760" y="5750349"/>
                </a:cubicBezTo>
                <a:cubicBezTo>
                  <a:pt x="2391070" y="5741986"/>
                  <a:pt x="2395173" y="5727442"/>
                  <a:pt x="2387600" y="5719869"/>
                </a:cubicBezTo>
                <a:cubicBezTo>
                  <a:pt x="2380027" y="5712296"/>
                  <a:pt x="2366699" y="5714498"/>
                  <a:pt x="2357120" y="5709709"/>
                </a:cubicBezTo>
                <a:cubicBezTo>
                  <a:pt x="2346198" y="5704248"/>
                  <a:pt x="2337562" y="5694850"/>
                  <a:pt x="2326640" y="5689389"/>
                </a:cubicBezTo>
                <a:cubicBezTo>
                  <a:pt x="2317061" y="5684600"/>
                  <a:pt x="2305522" y="5684430"/>
                  <a:pt x="2296160" y="5679229"/>
                </a:cubicBezTo>
                <a:cubicBezTo>
                  <a:pt x="2274812" y="5667369"/>
                  <a:pt x="2235200" y="5638589"/>
                  <a:pt x="2235200" y="5638589"/>
                </a:cubicBezTo>
                <a:cubicBezTo>
                  <a:pt x="2228427" y="5628429"/>
                  <a:pt x="2223514" y="5616743"/>
                  <a:pt x="2214880" y="5608109"/>
                </a:cubicBezTo>
                <a:cubicBezTo>
                  <a:pt x="2206246" y="5599475"/>
                  <a:pt x="2192028" y="5597324"/>
                  <a:pt x="2184400" y="5587789"/>
                </a:cubicBezTo>
                <a:cubicBezTo>
                  <a:pt x="2177710" y="5579426"/>
                  <a:pt x="2179029" y="5566888"/>
                  <a:pt x="2174240" y="5557309"/>
                </a:cubicBezTo>
                <a:cubicBezTo>
                  <a:pt x="2168779" y="5546387"/>
                  <a:pt x="2159381" y="5537751"/>
                  <a:pt x="2153920" y="5526829"/>
                </a:cubicBezTo>
                <a:cubicBezTo>
                  <a:pt x="2141649" y="5502288"/>
                  <a:pt x="2147704" y="5485280"/>
                  <a:pt x="2123440" y="5465869"/>
                </a:cubicBezTo>
                <a:cubicBezTo>
                  <a:pt x="2115077" y="5459179"/>
                  <a:pt x="2103120" y="5459096"/>
                  <a:pt x="2092960" y="5455709"/>
                </a:cubicBezTo>
                <a:cubicBezTo>
                  <a:pt x="2089573" y="5442162"/>
                  <a:pt x="2089728" y="5427193"/>
                  <a:pt x="2082800" y="5415069"/>
                </a:cubicBezTo>
                <a:cubicBezTo>
                  <a:pt x="2075671" y="5402594"/>
                  <a:pt x="2061518" y="5395627"/>
                  <a:pt x="2052320" y="5384589"/>
                </a:cubicBezTo>
                <a:cubicBezTo>
                  <a:pt x="2044503" y="5375208"/>
                  <a:pt x="2038773" y="5364269"/>
                  <a:pt x="2032000" y="5354109"/>
                </a:cubicBezTo>
                <a:cubicBezTo>
                  <a:pt x="2028613" y="5340562"/>
                  <a:pt x="2025676" y="5326895"/>
                  <a:pt x="2021840" y="5313469"/>
                </a:cubicBezTo>
                <a:cubicBezTo>
                  <a:pt x="2018898" y="5303171"/>
                  <a:pt x="2013780" y="5293491"/>
                  <a:pt x="2011680" y="5282989"/>
                </a:cubicBezTo>
                <a:cubicBezTo>
                  <a:pt x="1988331" y="5166243"/>
                  <a:pt x="2014314" y="5250251"/>
                  <a:pt x="1991360" y="5181389"/>
                </a:cubicBezTo>
                <a:cubicBezTo>
                  <a:pt x="1987973" y="5140749"/>
                  <a:pt x="1986590" y="5099892"/>
                  <a:pt x="1981200" y="5059469"/>
                </a:cubicBezTo>
                <a:cubicBezTo>
                  <a:pt x="1979785" y="5048853"/>
                  <a:pt x="1973637" y="5039379"/>
                  <a:pt x="1971040" y="5028989"/>
                </a:cubicBezTo>
                <a:cubicBezTo>
                  <a:pt x="1966852" y="5012236"/>
                  <a:pt x="1965424" y="4994849"/>
                  <a:pt x="1960880" y="4978189"/>
                </a:cubicBezTo>
                <a:cubicBezTo>
                  <a:pt x="1955244" y="4957525"/>
                  <a:pt x="1944081" y="4938357"/>
                  <a:pt x="1940560" y="4917229"/>
                </a:cubicBezTo>
                <a:cubicBezTo>
                  <a:pt x="1937173" y="4896909"/>
                  <a:pt x="1933532" y="4876630"/>
                  <a:pt x="1930400" y="4856269"/>
                </a:cubicBezTo>
                <a:cubicBezTo>
                  <a:pt x="1927607" y="4838117"/>
                  <a:pt x="1923841" y="4779438"/>
                  <a:pt x="1910080" y="4754669"/>
                </a:cubicBezTo>
                <a:cubicBezTo>
                  <a:pt x="1898220" y="4733321"/>
                  <a:pt x="1877163" y="4716877"/>
                  <a:pt x="1869440" y="4693709"/>
                </a:cubicBezTo>
                <a:cubicBezTo>
                  <a:pt x="1817016" y="4536438"/>
                  <a:pt x="1877102" y="4698873"/>
                  <a:pt x="1828800" y="4602269"/>
                </a:cubicBezTo>
                <a:cubicBezTo>
                  <a:pt x="1824011" y="4592690"/>
                  <a:pt x="1823429" y="4581368"/>
                  <a:pt x="1818640" y="4571789"/>
                </a:cubicBezTo>
                <a:cubicBezTo>
                  <a:pt x="1813179" y="4560867"/>
                  <a:pt x="1803279" y="4552467"/>
                  <a:pt x="1798320" y="4541309"/>
                </a:cubicBezTo>
                <a:cubicBezTo>
                  <a:pt x="1789621" y="4521736"/>
                  <a:pt x="1789881" y="4498171"/>
                  <a:pt x="1778000" y="4480349"/>
                </a:cubicBezTo>
                <a:cubicBezTo>
                  <a:pt x="1764453" y="4460029"/>
                  <a:pt x="1754629" y="4436658"/>
                  <a:pt x="1737360" y="4419389"/>
                </a:cubicBezTo>
                <a:cubicBezTo>
                  <a:pt x="1727200" y="4409229"/>
                  <a:pt x="1715701" y="4400251"/>
                  <a:pt x="1706880" y="4388909"/>
                </a:cubicBezTo>
                <a:cubicBezTo>
                  <a:pt x="1691887" y="4369632"/>
                  <a:pt x="1679787" y="4348269"/>
                  <a:pt x="1666240" y="4327949"/>
                </a:cubicBezTo>
                <a:cubicBezTo>
                  <a:pt x="1659467" y="4317789"/>
                  <a:pt x="1656080" y="4304242"/>
                  <a:pt x="1645920" y="4297469"/>
                </a:cubicBezTo>
                <a:lnTo>
                  <a:pt x="1615440" y="4277149"/>
                </a:lnTo>
                <a:cubicBezTo>
                  <a:pt x="1608667" y="4266989"/>
                  <a:pt x="1604655" y="4254297"/>
                  <a:pt x="1595120" y="4246669"/>
                </a:cubicBezTo>
                <a:cubicBezTo>
                  <a:pt x="1586757" y="4239979"/>
                  <a:pt x="1566740" y="4247011"/>
                  <a:pt x="1564640" y="4236509"/>
                </a:cubicBezTo>
                <a:cubicBezTo>
                  <a:pt x="1556133" y="4193974"/>
                  <a:pt x="1572034" y="4153367"/>
                  <a:pt x="1584960" y="4114589"/>
                </a:cubicBezTo>
                <a:cubicBezTo>
                  <a:pt x="1581573" y="4029922"/>
                  <a:pt x="1574800" y="3945323"/>
                  <a:pt x="1574800" y="3860589"/>
                </a:cubicBezTo>
                <a:cubicBezTo>
                  <a:pt x="1574800" y="3849879"/>
                  <a:pt x="1580171" y="3839688"/>
                  <a:pt x="1584960" y="3830109"/>
                </a:cubicBezTo>
                <a:cubicBezTo>
                  <a:pt x="1590421" y="3819187"/>
                  <a:pt x="1596646" y="3808263"/>
                  <a:pt x="1605280" y="3799629"/>
                </a:cubicBezTo>
                <a:cubicBezTo>
                  <a:pt x="1613914" y="3790995"/>
                  <a:pt x="1625600" y="3786082"/>
                  <a:pt x="1635760" y="3779309"/>
                </a:cubicBezTo>
                <a:cubicBezTo>
                  <a:pt x="1661541" y="3701966"/>
                  <a:pt x="1651879" y="3739352"/>
                  <a:pt x="1666240" y="3667549"/>
                </a:cubicBezTo>
                <a:cubicBezTo>
                  <a:pt x="1662853" y="3647229"/>
                  <a:pt x="1665293" y="3625014"/>
                  <a:pt x="1656080" y="3606589"/>
                </a:cubicBezTo>
                <a:cubicBezTo>
                  <a:pt x="1650619" y="3595667"/>
                  <a:pt x="1634234" y="3594903"/>
                  <a:pt x="1625600" y="3586269"/>
                </a:cubicBezTo>
                <a:cubicBezTo>
                  <a:pt x="1616966" y="3577635"/>
                  <a:pt x="1612053" y="3565949"/>
                  <a:pt x="1605280" y="3555789"/>
                </a:cubicBezTo>
                <a:cubicBezTo>
                  <a:pt x="1599511" y="3526944"/>
                  <a:pt x="1584960" y="3459073"/>
                  <a:pt x="1584960" y="3433869"/>
                </a:cubicBezTo>
                <a:cubicBezTo>
                  <a:pt x="1584960" y="3365672"/>
                  <a:pt x="1593775" y="3295664"/>
                  <a:pt x="1615440" y="3230669"/>
                </a:cubicBezTo>
                <a:cubicBezTo>
                  <a:pt x="1639621" y="3158125"/>
                  <a:pt x="1617938" y="3181590"/>
                  <a:pt x="1666240" y="3149389"/>
                </a:cubicBezTo>
                <a:cubicBezTo>
                  <a:pt x="1691777" y="3072777"/>
                  <a:pt x="1654359" y="3164241"/>
                  <a:pt x="1706880" y="3098589"/>
                </a:cubicBezTo>
                <a:cubicBezTo>
                  <a:pt x="1713570" y="3090226"/>
                  <a:pt x="1713653" y="3078269"/>
                  <a:pt x="1717040" y="3068109"/>
                </a:cubicBezTo>
                <a:cubicBezTo>
                  <a:pt x="1717499" y="3064434"/>
                  <a:pt x="1729335" y="2953684"/>
                  <a:pt x="1737360" y="2936029"/>
                </a:cubicBezTo>
                <a:cubicBezTo>
                  <a:pt x="1747466" y="2913796"/>
                  <a:pt x="1770277" y="2898237"/>
                  <a:pt x="1778000" y="2875069"/>
                </a:cubicBezTo>
                <a:cubicBezTo>
                  <a:pt x="1788587" y="2843307"/>
                  <a:pt x="1798855" y="2803592"/>
                  <a:pt x="1828800" y="2783629"/>
                </a:cubicBezTo>
                <a:lnTo>
                  <a:pt x="1859280" y="2763309"/>
                </a:lnTo>
                <a:cubicBezTo>
                  <a:pt x="1918234" y="2527491"/>
                  <a:pt x="1894975" y="2650684"/>
                  <a:pt x="1869440" y="2174029"/>
                </a:cubicBezTo>
                <a:cubicBezTo>
                  <a:pt x="1868294" y="2152641"/>
                  <a:pt x="1855893" y="2133389"/>
                  <a:pt x="1849120" y="2113069"/>
                </a:cubicBezTo>
                <a:cubicBezTo>
                  <a:pt x="1845733" y="2102909"/>
                  <a:pt x="1844901" y="2091500"/>
                  <a:pt x="1838960" y="2082589"/>
                </a:cubicBezTo>
                <a:cubicBezTo>
                  <a:pt x="1832187" y="2072429"/>
                  <a:pt x="1824101" y="2063031"/>
                  <a:pt x="1818640" y="2052109"/>
                </a:cubicBezTo>
                <a:cubicBezTo>
                  <a:pt x="1806369" y="2027568"/>
                  <a:pt x="1812424" y="2010560"/>
                  <a:pt x="1788160" y="1991149"/>
                </a:cubicBezTo>
                <a:cubicBezTo>
                  <a:pt x="1779797" y="1984459"/>
                  <a:pt x="1767840" y="1984376"/>
                  <a:pt x="1757680" y="1980989"/>
                </a:cubicBezTo>
                <a:cubicBezTo>
                  <a:pt x="1711099" y="2050860"/>
                  <a:pt x="1740208" y="2034226"/>
                  <a:pt x="1686560" y="2052109"/>
                </a:cubicBezTo>
                <a:cubicBezTo>
                  <a:pt x="1673013" y="2072429"/>
                  <a:pt x="1653643" y="2089901"/>
                  <a:pt x="1645920" y="2113069"/>
                </a:cubicBezTo>
                <a:cubicBezTo>
                  <a:pt x="1642533" y="2123229"/>
                  <a:pt x="1642450" y="2135186"/>
                  <a:pt x="1635760" y="2143549"/>
                </a:cubicBezTo>
                <a:cubicBezTo>
                  <a:pt x="1628132" y="2153084"/>
                  <a:pt x="1615440" y="2157096"/>
                  <a:pt x="1605280" y="2163869"/>
                </a:cubicBezTo>
                <a:cubicBezTo>
                  <a:pt x="1520700" y="2142724"/>
                  <a:pt x="1600451" y="2172344"/>
                  <a:pt x="1544320" y="2123229"/>
                </a:cubicBezTo>
                <a:cubicBezTo>
                  <a:pt x="1525941" y="2107147"/>
                  <a:pt x="1503680" y="2096136"/>
                  <a:pt x="1483360" y="2082589"/>
                </a:cubicBezTo>
                <a:cubicBezTo>
                  <a:pt x="1473200" y="2075816"/>
                  <a:pt x="1464464" y="2066130"/>
                  <a:pt x="1452880" y="2062269"/>
                </a:cubicBezTo>
                <a:cubicBezTo>
                  <a:pt x="1442720" y="2058882"/>
                  <a:pt x="1431979" y="2056898"/>
                  <a:pt x="1422400" y="2052109"/>
                </a:cubicBezTo>
                <a:cubicBezTo>
                  <a:pt x="1343618" y="2012718"/>
                  <a:pt x="1438052" y="2047166"/>
                  <a:pt x="1361440" y="2021629"/>
                </a:cubicBezTo>
                <a:cubicBezTo>
                  <a:pt x="1354667" y="2001309"/>
                  <a:pt x="1345321" y="1981672"/>
                  <a:pt x="1341120" y="1960669"/>
                </a:cubicBezTo>
                <a:cubicBezTo>
                  <a:pt x="1335667" y="1933405"/>
                  <a:pt x="1325372" y="1871007"/>
                  <a:pt x="1310640" y="1848909"/>
                </a:cubicBezTo>
                <a:cubicBezTo>
                  <a:pt x="1303867" y="1838749"/>
                  <a:pt x="1298954" y="1827063"/>
                  <a:pt x="1290320" y="1818429"/>
                </a:cubicBezTo>
                <a:cubicBezTo>
                  <a:pt x="1281686" y="1809795"/>
                  <a:pt x="1270000" y="1804882"/>
                  <a:pt x="1259840" y="1798109"/>
                </a:cubicBezTo>
                <a:cubicBezTo>
                  <a:pt x="1218879" y="1736667"/>
                  <a:pt x="1253324" y="1798179"/>
                  <a:pt x="1229360" y="1686349"/>
                </a:cubicBezTo>
                <a:lnTo>
                  <a:pt x="1198880" y="1594909"/>
                </a:lnTo>
                <a:lnTo>
                  <a:pt x="1178560" y="1533949"/>
                </a:lnTo>
                <a:cubicBezTo>
                  <a:pt x="1175173" y="1523789"/>
                  <a:pt x="1170997" y="1513859"/>
                  <a:pt x="1168400" y="1503469"/>
                </a:cubicBezTo>
                <a:cubicBezTo>
                  <a:pt x="1165013" y="1489922"/>
                  <a:pt x="1162252" y="1476204"/>
                  <a:pt x="1158240" y="1462829"/>
                </a:cubicBezTo>
                <a:cubicBezTo>
                  <a:pt x="1152085" y="1442313"/>
                  <a:pt x="1143115" y="1422649"/>
                  <a:pt x="1137920" y="1401869"/>
                </a:cubicBezTo>
                <a:cubicBezTo>
                  <a:pt x="1132241" y="1379151"/>
                  <a:pt x="1117334" y="1315110"/>
                  <a:pt x="1107440" y="1300269"/>
                </a:cubicBezTo>
                <a:cubicBezTo>
                  <a:pt x="1100667" y="1290109"/>
                  <a:pt x="1092581" y="1280711"/>
                  <a:pt x="1087120" y="1269789"/>
                </a:cubicBezTo>
                <a:cubicBezTo>
                  <a:pt x="1082331" y="1260210"/>
                  <a:pt x="1084533" y="1246882"/>
                  <a:pt x="1076960" y="1239309"/>
                </a:cubicBezTo>
                <a:cubicBezTo>
                  <a:pt x="1069387" y="1231736"/>
                  <a:pt x="1056059" y="1233938"/>
                  <a:pt x="1046480" y="1229149"/>
                </a:cubicBezTo>
                <a:cubicBezTo>
                  <a:pt x="967698" y="1189758"/>
                  <a:pt x="1062132" y="1224206"/>
                  <a:pt x="985520" y="1198669"/>
                </a:cubicBezTo>
                <a:cubicBezTo>
                  <a:pt x="965200" y="1202056"/>
                  <a:pt x="944103" y="1202315"/>
                  <a:pt x="924560" y="1208829"/>
                </a:cubicBezTo>
                <a:cubicBezTo>
                  <a:pt x="912976" y="1212690"/>
                  <a:pt x="905002" y="1223688"/>
                  <a:pt x="894080" y="1229149"/>
                </a:cubicBezTo>
                <a:cubicBezTo>
                  <a:pt x="855821" y="1248278"/>
                  <a:pt x="841445" y="1249928"/>
                  <a:pt x="802640" y="1259629"/>
                </a:cubicBezTo>
                <a:cubicBezTo>
                  <a:pt x="789093" y="1256242"/>
                  <a:pt x="773618" y="1257215"/>
                  <a:pt x="762000" y="1249469"/>
                </a:cubicBezTo>
                <a:cubicBezTo>
                  <a:pt x="738121" y="1233550"/>
                  <a:pt x="743452" y="1209987"/>
                  <a:pt x="731520" y="1188509"/>
                </a:cubicBezTo>
                <a:cubicBezTo>
                  <a:pt x="719660" y="1167161"/>
                  <a:pt x="704427" y="1147869"/>
                  <a:pt x="690880" y="1127549"/>
                </a:cubicBezTo>
                <a:cubicBezTo>
                  <a:pt x="684107" y="1117389"/>
                  <a:pt x="674421" y="1108653"/>
                  <a:pt x="670560" y="1097069"/>
                </a:cubicBezTo>
                <a:cubicBezTo>
                  <a:pt x="667173" y="1086909"/>
                  <a:pt x="667090" y="1074952"/>
                  <a:pt x="660400" y="1066589"/>
                </a:cubicBezTo>
                <a:cubicBezTo>
                  <a:pt x="652772" y="1057054"/>
                  <a:pt x="640080" y="1053042"/>
                  <a:pt x="629920" y="1046269"/>
                </a:cubicBezTo>
                <a:cubicBezTo>
                  <a:pt x="626533" y="1036109"/>
                  <a:pt x="624549" y="1025368"/>
                  <a:pt x="619760" y="1015789"/>
                </a:cubicBezTo>
                <a:cubicBezTo>
                  <a:pt x="614299" y="1004867"/>
                  <a:pt x="603727" y="996742"/>
                  <a:pt x="599440" y="985309"/>
                </a:cubicBezTo>
                <a:cubicBezTo>
                  <a:pt x="591651" y="964537"/>
                  <a:pt x="581922" y="877398"/>
                  <a:pt x="579120" y="863389"/>
                </a:cubicBezTo>
                <a:cubicBezTo>
                  <a:pt x="577020" y="852887"/>
                  <a:pt x="575650" y="841272"/>
                  <a:pt x="568960" y="832909"/>
                </a:cubicBezTo>
                <a:cubicBezTo>
                  <a:pt x="561332" y="823374"/>
                  <a:pt x="548640" y="819362"/>
                  <a:pt x="538480" y="812589"/>
                </a:cubicBezTo>
                <a:cubicBezTo>
                  <a:pt x="514773" y="741469"/>
                  <a:pt x="538480" y="744856"/>
                  <a:pt x="487680" y="761789"/>
                </a:cubicBezTo>
                <a:cubicBezTo>
                  <a:pt x="433493" y="843069"/>
                  <a:pt x="504613" y="744856"/>
                  <a:pt x="436880" y="812589"/>
                </a:cubicBezTo>
                <a:cubicBezTo>
                  <a:pt x="390924" y="858545"/>
                  <a:pt x="445418" y="833450"/>
                  <a:pt x="386080" y="853229"/>
                </a:cubicBezTo>
                <a:cubicBezTo>
                  <a:pt x="383281" y="856028"/>
                  <a:pt x="336693" y="906601"/>
                  <a:pt x="325120" y="904029"/>
                </a:cubicBezTo>
                <a:cubicBezTo>
                  <a:pt x="301280" y="898731"/>
                  <a:pt x="264160" y="863389"/>
                  <a:pt x="264160" y="863389"/>
                </a:cubicBezTo>
                <a:cubicBezTo>
                  <a:pt x="237067" y="782109"/>
                  <a:pt x="277707" y="876936"/>
                  <a:pt x="223520" y="822749"/>
                </a:cubicBezTo>
                <a:cubicBezTo>
                  <a:pt x="104987" y="704216"/>
                  <a:pt x="238760" y="799042"/>
                  <a:pt x="152400" y="741469"/>
                </a:cubicBezTo>
                <a:cubicBezTo>
                  <a:pt x="130233" y="674967"/>
                  <a:pt x="161021" y="740237"/>
                  <a:pt x="111760" y="700829"/>
                </a:cubicBezTo>
                <a:cubicBezTo>
                  <a:pt x="46108" y="648308"/>
                  <a:pt x="137572" y="685726"/>
                  <a:pt x="60960" y="660189"/>
                </a:cubicBezTo>
                <a:cubicBezTo>
                  <a:pt x="57573" y="650029"/>
                  <a:pt x="57490" y="638072"/>
                  <a:pt x="50800" y="629709"/>
                </a:cubicBezTo>
                <a:cubicBezTo>
                  <a:pt x="43172" y="620174"/>
                  <a:pt x="28954" y="618023"/>
                  <a:pt x="20320" y="609389"/>
                </a:cubicBezTo>
                <a:cubicBezTo>
                  <a:pt x="11686" y="600755"/>
                  <a:pt x="6773" y="589069"/>
                  <a:pt x="0" y="578909"/>
                </a:cubicBezTo>
                <a:cubicBezTo>
                  <a:pt x="10160" y="572136"/>
                  <a:pt x="19322" y="563548"/>
                  <a:pt x="30480" y="558589"/>
                </a:cubicBezTo>
                <a:cubicBezTo>
                  <a:pt x="50053" y="549890"/>
                  <a:pt x="71120" y="545042"/>
                  <a:pt x="91440" y="538269"/>
                </a:cubicBezTo>
                <a:cubicBezTo>
                  <a:pt x="101600" y="534882"/>
                  <a:pt x="111293" y="529437"/>
                  <a:pt x="121920" y="528109"/>
                </a:cubicBezTo>
                <a:lnTo>
                  <a:pt x="203200" y="517949"/>
                </a:lnTo>
                <a:lnTo>
                  <a:pt x="264160" y="497629"/>
                </a:lnTo>
                <a:cubicBezTo>
                  <a:pt x="274320" y="494242"/>
                  <a:pt x="284076" y="489230"/>
                  <a:pt x="294640" y="487469"/>
                </a:cubicBezTo>
                <a:cubicBezTo>
                  <a:pt x="314960" y="484082"/>
                  <a:pt x="335615" y="482305"/>
                  <a:pt x="355600" y="477309"/>
                </a:cubicBezTo>
                <a:cubicBezTo>
                  <a:pt x="376380" y="472114"/>
                  <a:pt x="396240" y="463762"/>
                  <a:pt x="416560" y="456989"/>
                </a:cubicBezTo>
                <a:cubicBezTo>
                  <a:pt x="426720" y="453602"/>
                  <a:pt x="442251" y="456408"/>
                  <a:pt x="447040" y="446829"/>
                </a:cubicBezTo>
                <a:lnTo>
                  <a:pt x="467360" y="406189"/>
                </a:lnTo>
                <a:close/>
              </a:path>
            </a:pathLst>
          </a:cu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6" name="Group 95">
            <a:extLst>
              <a:ext uri="{FF2B5EF4-FFF2-40B4-BE49-F238E27FC236}">
                <a16:creationId xmlns:a16="http://schemas.microsoft.com/office/drawing/2014/main" id="{26DD16EC-8DA3-457F-B8DF-86BC5DF336EB}"/>
              </a:ext>
            </a:extLst>
          </p:cNvPr>
          <p:cNvGrpSpPr/>
          <p:nvPr/>
        </p:nvGrpSpPr>
        <p:grpSpPr>
          <a:xfrm>
            <a:off x="9813514" y="6928065"/>
            <a:ext cx="5801360" cy="10811951"/>
            <a:chOff x="9763760" y="6338129"/>
            <a:chExt cx="5801360" cy="10811951"/>
          </a:xfrm>
        </p:grpSpPr>
        <p:sp>
          <p:nvSpPr>
            <p:cNvPr id="97" name="Freeform: Shape 96">
              <a:extLst>
                <a:ext uri="{FF2B5EF4-FFF2-40B4-BE49-F238E27FC236}">
                  <a16:creationId xmlns:a16="http://schemas.microsoft.com/office/drawing/2014/main" id="{145F0952-0740-4FE0-91D4-FB0625287DA2}"/>
                </a:ext>
              </a:extLst>
            </p:cNvPr>
            <p:cNvSpPr/>
            <p:nvPr/>
          </p:nvSpPr>
          <p:spPr>
            <a:xfrm>
              <a:off x="9763760" y="6338129"/>
              <a:ext cx="5801360" cy="10811951"/>
            </a:xfrm>
            <a:custGeom>
              <a:avLst/>
              <a:gdLst>
                <a:gd name="connsiteX0" fmla="*/ 4378960 w 5801360"/>
                <a:gd name="connsiteY0" fmla="*/ 1302191 h 10811951"/>
                <a:gd name="connsiteX1" fmla="*/ 4368800 w 5801360"/>
                <a:gd name="connsiteY1" fmla="*/ 1251391 h 10811951"/>
                <a:gd name="connsiteX2" fmla="*/ 4358640 w 5801360"/>
                <a:gd name="connsiteY2" fmla="*/ 1220911 h 10811951"/>
                <a:gd name="connsiteX3" fmla="*/ 4348480 w 5801360"/>
                <a:gd name="connsiteY3" fmla="*/ 1170111 h 10811951"/>
                <a:gd name="connsiteX4" fmla="*/ 4338320 w 5801360"/>
                <a:gd name="connsiteY4" fmla="*/ 1139631 h 10811951"/>
                <a:gd name="connsiteX5" fmla="*/ 4318000 w 5801360"/>
                <a:gd name="connsiteY5" fmla="*/ 1038031 h 10811951"/>
                <a:gd name="connsiteX6" fmla="*/ 4267200 w 5801360"/>
                <a:gd name="connsiteY6" fmla="*/ 946591 h 10811951"/>
                <a:gd name="connsiteX7" fmla="*/ 4236720 w 5801360"/>
                <a:gd name="connsiteY7" fmla="*/ 926271 h 10811951"/>
                <a:gd name="connsiteX8" fmla="*/ 4206240 w 5801360"/>
                <a:gd name="connsiteY8" fmla="*/ 916111 h 10811951"/>
                <a:gd name="connsiteX9" fmla="*/ 4145280 w 5801360"/>
                <a:gd name="connsiteY9" fmla="*/ 875471 h 10811951"/>
                <a:gd name="connsiteX10" fmla="*/ 4114800 w 5801360"/>
                <a:gd name="connsiteY10" fmla="*/ 855151 h 10811951"/>
                <a:gd name="connsiteX11" fmla="*/ 4053840 w 5801360"/>
                <a:gd name="connsiteY11" fmla="*/ 834831 h 10811951"/>
                <a:gd name="connsiteX12" fmla="*/ 3982720 w 5801360"/>
                <a:gd name="connsiteY12" fmla="*/ 844991 h 10811951"/>
                <a:gd name="connsiteX13" fmla="*/ 3972560 w 5801360"/>
                <a:gd name="connsiteY13" fmla="*/ 875471 h 10811951"/>
                <a:gd name="connsiteX14" fmla="*/ 3952240 w 5801360"/>
                <a:gd name="connsiteY14" fmla="*/ 905951 h 10811951"/>
                <a:gd name="connsiteX15" fmla="*/ 3891280 w 5801360"/>
                <a:gd name="connsiteY15" fmla="*/ 926271 h 10811951"/>
                <a:gd name="connsiteX16" fmla="*/ 3860800 w 5801360"/>
                <a:gd name="connsiteY16" fmla="*/ 916111 h 10811951"/>
                <a:gd name="connsiteX17" fmla="*/ 3728720 w 5801360"/>
                <a:gd name="connsiteY17" fmla="*/ 905951 h 10811951"/>
                <a:gd name="connsiteX18" fmla="*/ 3708400 w 5801360"/>
                <a:gd name="connsiteY18" fmla="*/ 875471 h 10811951"/>
                <a:gd name="connsiteX19" fmla="*/ 3647440 w 5801360"/>
                <a:gd name="connsiteY19" fmla="*/ 834831 h 10811951"/>
                <a:gd name="connsiteX20" fmla="*/ 3647440 w 5801360"/>
                <a:gd name="connsiteY20" fmla="*/ 834831 h 10811951"/>
                <a:gd name="connsiteX21" fmla="*/ 3535680 w 5801360"/>
                <a:gd name="connsiteY21" fmla="*/ 824671 h 10811951"/>
                <a:gd name="connsiteX22" fmla="*/ 3474720 w 5801360"/>
                <a:gd name="connsiteY22" fmla="*/ 794191 h 10811951"/>
                <a:gd name="connsiteX23" fmla="*/ 3413760 w 5801360"/>
                <a:gd name="connsiteY23" fmla="*/ 763711 h 10811951"/>
                <a:gd name="connsiteX24" fmla="*/ 3393440 w 5801360"/>
                <a:gd name="connsiteY24" fmla="*/ 733231 h 10811951"/>
                <a:gd name="connsiteX25" fmla="*/ 3362960 w 5801360"/>
                <a:gd name="connsiteY25" fmla="*/ 712911 h 10811951"/>
                <a:gd name="connsiteX26" fmla="*/ 3322320 w 5801360"/>
                <a:gd name="connsiteY26" fmla="*/ 662111 h 10811951"/>
                <a:gd name="connsiteX27" fmla="*/ 3230880 w 5801360"/>
                <a:gd name="connsiteY27" fmla="*/ 682431 h 10811951"/>
                <a:gd name="connsiteX28" fmla="*/ 3169920 w 5801360"/>
                <a:gd name="connsiteY28" fmla="*/ 712911 h 10811951"/>
                <a:gd name="connsiteX29" fmla="*/ 3149600 w 5801360"/>
                <a:gd name="connsiteY29" fmla="*/ 773871 h 10811951"/>
                <a:gd name="connsiteX30" fmla="*/ 3129280 w 5801360"/>
                <a:gd name="connsiteY30" fmla="*/ 855151 h 10811951"/>
                <a:gd name="connsiteX31" fmla="*/ 3119120 w 5801360"/>
                <a:gd name="connsiteY31" fmla="*/ 895791 h 10811951"/>
                <a:gd name="connsiteX32" fmla="*/ 3098800 w 5801360"/>
                <a:gd name="connsiteY32" fmla="*/ 956751 h 10811951"/>
                <a:gd name="connsiteX33" fmla="*/ 3088640 w 5801360"/>
                <a:gd name="connsiteY33" fmla="*/ 987231 h 10811951"/>
                <a:gd name="connsiteX34" fmla="*/ 3027680 w 5801360"/>
                <a:gd name="connsiteY34" fmla="*/ 1027871 h 10811951"/>
                <a:gd name="connsiteX35" fmla="*/ 3017520 w 5801360"/>
                <a:gd name="connsiteY35" fmla="*/ 997391 h 10811951"/>
                <a:gd name="connsiteX36" fmla="*/ 2987040 w 5801360"/>
                <a:gd name="connsiteY36" fmla="*/ 966911 h 10811951"/>
                <a:gd name="connsiteX37" fmla="*/ 2956560 w 5801360"/>
                <a:gd name="connsiteY37" fmla="*/ 946591 h 10811951"/>
                <a:gd name="connsiteX38" fmla="*/ 2946400 w 5801360"/>
                <a:gd name="connsiteY38" fmla="*/ 916111 h 10811951"/>
                <a:gd name="connsiteX39" fmla="*/ 2783840 w 5801360"/>
                <a:gd name="connsiteY39" fmla="*/ 905951 h 10811951"/>
                <a:gd name="connsiteX40" fmla="*/ 2753360 w 5801360"/>
                <a:gd name="connsiteY40" fmla="*/ 895791 h 10811951"/>
                <a:gd name="connsiteX41" fmla="*/ 2743200 w 5801360"/>
                <a:gd name="connsiteY41" fmla="*/ 753551 h 10811951"/>
                <a:gd name="connsiteX42" fmla="*/ 2733040 w 5801360"/>
                <a:gd name="connsiteY42" fmla="*/ 723071 h 10811951"/>
                <a:gd name="connsiteX43" fmla="*/ 2672080 w 5801360"/>
                <a:gd name="connsiteY43" fmla="*/ 682431 h 10811951"/>
                <a:gd name="connsiteX44" fmla="*/ 2641600 w 5801360"/>
                <a:gd name="connsiteY44" fmla="*/ 662111 h 10811951"/>
                <a:gd name="connsiteX45" fmla="*/ 2611120 w 5801360"/>
                <a:gd name="connsiteY45" fmla="*/ 621471 h 10811951"/>
                <a:gd name="connsiteX46" fmla="*/ 2580640 w 5801360"/>
                <a:gd name="connsiteY46" fmla="*/ 611311 h 10811951"/>
                <a:gd name="connsiteX47" fmla="*/ 2438400 w 5801360"/>
                <a:gd name="connsiteY47" fmla="*/ 590991 h 10811951"/>
                <a:gd name="connsiteX48" fmla="*/ 2407920 w 5801360"/>
                <a:gd name="connsiteY48" fmla="*/ 580831 h 10811951"/>
                <a:gd name="connsiteX49" fmla="*/ 2387600 w 5801360"/>
                <a:gd name="connsiteY49" fmla="*/ 550351 h 10811951"/>
                <a:gd name="connsiteX50" fmla="*/ 2357120 w 5801360"/>
                <a:gd name="connsiteY50" fmla="*/ 530031 h 10811951"/>
                <a:gd name="connsiteX51" fmla="*/ 2346960 w 5801360"/>
                <a:gd name="connsiteY51" fmla="*/ 489391 h 10811951"/>
                <a:gd name="connsiteX52" fmla="*/ 2336800 w 5801360"/>
                <a:gd name="connsiteY52" fmla="*/ 458911 h 10811951"/>
                <a:gd name="connsiteX53" fmla="*/ 2357120 w 5801360"/>
                <a:gd name="connsiteY53" fmla="*/ 336991 h 10811951"/>
                <a:gd name="connsiteX54" fmla="*/ 2367280 w 5801360"/>
                <a:gd name="connsiteY54" fmla="*/ 306511 h 10811951"/>
                <a:gd name="connsiteX55" fmla="*/ 2377440 w 5801360"/>
                <a:gd name="connsiteY55" fmla="*/ 265871 h 10811951"/>
                <a:gd name="connsiteX56" fmla="*/ 2357120 w 5801360"/>
                <a:gd name="connsiteY56" fmla="*/ 82991 h 10811951"/>
                <a:gd name="connsiteX57" fmla="*/ 2336800 w 5801360"/>
                <a:gd name="connsiteY57" fmla="*/ 52511 h 10811951"/>
                <a:gd name="connsiteX58" fmla="*/ 2306320 w 5801360"/>
                <a:gd name="connsiteY58" fmla="*/ 42351 h 10811951"/>
                <a:gd name="connsiteX59" fmla="*/ 2255520 w 5801360"/>
                <a:gd name="connsiteY59" fmla="*/ 1711 h 10811951"/>
                <a:gd name="connsiteX60" fmla="*/ 2235200 w 5801360"/>
                <a:gd name="connsiteY60" fmla="*/ 32191 h 10811951"/>
                <a:gd name="connsiteX61" fmla="*/ 2174240 w 5801360"/>
                <a:gd name="connsiteY61" fmla="*/ 52511 h 10811951"/>
                <a:gd name="connsiteX62" fmla="*/ 2143760 w 5801360"/>
                <a:gd name="connsiteY62" fmla="*/ 42351 h 10811951"/>
                <a:gd name="connsiteX63" fmla="*/ 2113280 w 5801360"/>
                <a:gd name="connsiteY63" fmla="*/ 22031 h 10811951"/>
                <a:gd name="connsiteX64" fmla="*/ 1981200 w 5801360"/>
                <a:gd name="connsiteY64" fmla="*/ 42351 h 10811951"/>
                <a:gd name="connsiteX65" fmla="*/ 1950720 w 5801360"/>
                <a:gd name="connsiteY65" fmla="*/ 52511 h 10811951"/>
                <a:gd name="connsiteX66" fmla="*/ 1828800 w 5801360"/>
                <a:gd name="connsiteY66" fmla="*/ 82991 h 10811951"/>
                <a:gd name="connsiteX67" fmla="*/ 1737360 w 5801360"/>
                <a:gd name="connsiteY67" fmla="*/ 113471 h 10811951"/>
                <a:gd name="connsiteX68" fmla="*/ 1706880 w 5801360"/>
                <a:gd name="connsiteY68" fmla="*/ 123631 h 10811951"/>
                <a:gd name="connsiteX69" fmla="*/ 1676400 w 5801360"/>
                <a:gd name="connsiteY69" fmla="*/ 133791 h 10811951"/>
                <a:gd name="connsiteX70" fmla="*/ 1645920 w 5801360"/>
                <a:gd name="connsiteY70" fmla="*/ 123631 h 10811951"/>
                <a:gd name="connsiteX71" fmla="*/ 1534160 w 5801360"/>
                <a:gd name="connsiteY71" fmla="*/ 143951 h 10811951"/>
                <a:gd name="connsiteX72" fmla="*/ 1513840 w 5801360"/>
                <a:gd name="connsiteY72" fmla="*/ 174431 h 10811951"/>
                <a:gd name="connsiteX73" fmla="*/ 1503680 w 5801360"/>
                <a:gd name="connsiteY73" fmla="*/ 204911 h 10811951"/>
                <a:gd name="connsiteX74" fmla="*/ 1473200 w 5801360"/>
                <a:gd name="connsiteY74" fmla="*/ 215071 h 10811951"/>
                <a:gd name="connsiteX75" fmla="*/ 1442720 w 5801360"/>
                <a:gd name="connsiteY75" fmla="*/ 235391 h 10811951"/>
                <a:gd name="connsiteX76" fmla="*/ 1432560 w 5801360"/>
                <a:gd name="connsiteY76" fmla="*/ 265871 h 10811951"/>
                <a:gd name="connsiteX77" fmla="*/ 1371600 w 5801360"/>
                <a:gd name="connsiteY77" fmla="*/ 296351 h 10811951"/>
                <a:gd name="connsiteX78" fmla="*/ 1290320 w 5801360"/>
                <a:gd name="connsiteY78" fmla="*/ 286191 h 10811951"/>
                <a:gd name="connsiteX79" fmla="*/ 1229360 w 5801360"/>
                <a:gd name="connsiteY79" fmla="*/ 245551 h 10811951"/>
                <a:gd name="connsiteX80" fmla="*/ 1097280 w 5801360"/>
                <a:gd name="connsiteY80" fmla="*/ 235391 h 10811951"/>
                <a:gd name="connsiteX81" fmla="*/ 1046480 w 5801360"/>
                <a:gd name="connsiteY81" fmla="*/ 194751 h 10811951"/>
                <a:gd name="connsiteX82" fmla="*/ 1005840 w 5801360"/>
                <a:gd name="connsiteY82" fmla="*/ 255711 h 10811951"/>
                <a:gd name="connsiteX83" fmla="*/ 995680 w 5801360"/>
                <a:gd name="connsiteY83" fmla="*/ 306511 h 10811951"/>
                <a:gd name="connsiteX84" fmla="*/ 975360 w 5801360"/>
                <a:gd name="connsiteY84" fmla="*/ 367471 h 10811951"/>
                <a:gd name="connsiteX85" fmla="*/ 955040 w 5801360"/>
                <a:gd name="connsiteY85" fmla="*/ 428431 h 10811951"/>
                <a:gd name="connsiteX86" fmla="*/ 944880 w 5801360"/>
                <a:gd name="connsiteY86" fmla="*/ 458911 h 10811951"/>
                <a:gd name="connsiteX87" fmla="*/ 924560 w 5801360"/>
                <a:gd name="connsiteY87" fmla="*/ 489391 h 10811951"/>
                <a:gd name="connsiteX88" fmla="*/ 914400 w 5801360"/>
                <a:gd name="connsiteY88" fmla="*/ 519871 h 10811951"/>
                <a:gd name="connsiteX89" fmla="*/ 883920 w 5801360"/>
                <a:gd name="connsiteY89" fmla="*/ 530031 h 10811951"/>
                <a:gd name="connsiteX90" fmla="*/ 873760 w 5801360"/>
                <a:gd name="connsiteY90" fmla="*/ 560511 h 10811951"/>
                <a:gd name="connsiteX91" fmla="*/ 812800 w 5801360"/>
                <a:gd name="connsiteY91" fmla="*/ 580831 h 10811951"/>
                <a:gd name="connsiteX92" fmla="*/ 772160 w 5801360"/>
                <a:gd name="connsiteY92" fmla="*/ 631631 h 10811951"/>
                <a:gd name="connsiteX93" fmla="*/ 731520 w 5801360"/>
                <a:gd name="connsiteY93" fmla="*/ 672271 h 10811951"/>
                <a:gd name="connsiteX94" fmla="*/ 711200 w 5801360"/>
                <a:gd name="connsiteY94" fmla="*/ 733231 h 10811951"/>
                <a:gd name="connsiteX95" fmla="*/ 690880 w 5801360"/>
                <a:gd name="connsiteY95" fmla="*/ 865311 h 10811951"/>
                <a:gd name="connsiteX96" fmla="*/ 680720 w 5801360"/>
                <a:gd name="connsiteY96" fmla="*/ 936431 h 10811951"/>
                <a:gd name="connsiteX97" fmla="*/ 690880 w 5801360"/>
                <a:gd name="connsiteY97" fmla="*/ 1027871 h 10811951"/>
                <a:gd name="connsiteX98" fmla="*/ 670560 w 5801360"/>
                <a:gd name="connsiteY98" fmla="*/ 1088831 h 10811951"/>
                <a:gd name="connsiteX99" fmla="*/ 619760 w 5801360"/>
                <a:gd name="connsiteY99" fmla="*/ 1180271 h 10811951"/>
                <a:gd name="connsiteX100" fmla="*/ 599440 w 5801360"/>
                <a:gd name="connsiteY100" fmla="*/ 1210751 h 10811951"/>
                <a:gd name="connsiteX101" fmla="*/ 568960 w 5801360"/>
                <a:gd name="connsiteY101" fmla="*/ 1231071 h 10811951"/>
                <a:gd name="connsiteX102" fmla="*/ 548640 w 5801360"/>
                <a:gd name="connsiteY102" fmla="*/ 1261551 h 10811951"/>
                <a:gd name="connsiteX103" fmla="*/ 518160 w 5801360"/>
                <a:gd name="connsiteY103" fmla="*/ 1281871 h 10811951"/>
                <a:gd name="connsiteX104" fmla="*/ 477520 w 5801360"/>
                <a:gd name="connsiteY104" fmla="*/ 1322511 h 10811951"/>
                <a:gd name="connsiteX105" fmla="*/ 406400 w 5801360"/>
                <a:gd name="connsiteY105" fmla="*/ 1393631 h 10811951"/>
                <a:gd name="connsiteX106" fmla="*/ 386080 w 5801360"/>
                <a:gd name="connsiteY106" fmla="*/ 1505391 h 10811951"/>
                <a:gd name="connsiteX107" fmla="*/ 355600 w 5801360"/>
                <a:gd name="connsiteY107" fmla="*/ 1566351 h 10811951"/>
                <a:gd name="connsiteX108" fmla="*/ 314960 w 5801360"/>
                <a:gd name="connsiteY108" fmla="*/ 1657791 h 10811951"/>
                <a:gd name="connsiteX109" fmla="*/ 284480 w 5801360"/>
                <a:gd name="connsiteY109" fmla="*/ 1678111 h 10811951"/>
                <a:gd name="connsiteX110" fmla="*/ 264160 w 5801360"/>
                <a:gd name="connsiteY110" fmla="*/ 1739071 h 10811951"/>
                <a:gd name="connsiteX111" fmla="*/ 254000 w 5801360"/>
                <a:gd name="connsiteY111" fmla="*/ 1769551 h 10811951"/>
                <a:gd name="connsiteX112" fmla="*/ 243840 w 5801360"/>
                <a:gd name="connsiteY112" fmla="*/ 1820351 h 10811951"/>
                <a:gd name="connsiteX113" fmla="*/ 223520 w 5801360"/>
                <a:gd name="connsiteY113" fmla="*/ 1891471 h 10811951"/>
                <a:gd name="connsiteX114" fmla="*/ 193040 w 5801360"/>
                <a:gd name="connsiteY114" fmla="*/ 1911791 h 10811951"/>
                <a:gd name="connsiteX115" fmla="*/ 182880 w 5801360"/>
                <a:gd name="connsiteY115" fmla="*/ 1942271 h 10811951"/>
                <a:gd name="connsiteX116" fmla="*/ 142240 w 5801360"/>
                <a:gd name="connsiteY116" fmla="*/ 2003231 h 10811951"/>
                <a:gd name="connsiteX117" fmla="*/ 101600 w 5801360"/>
                <a:gd name="connsiteY117" fmla="*/ 2125151 h 10811951"/>
                <a:gd name="connsiteX118" fmla="*/ 71120 w 5801360"/>
                <a:gd name="connsiteY118" fmla="*/ 2216591 h 10811951"/>
                <a:gd name="connsiteX119" fmla="*/ 60960 w 5801360"/>
                <a:gd name="connsiteY119" fmla="*/ 2247071 h 10811951"/>
                <a:gd name="connsiteX120" fmla="*/ 50800 w 5801360"/>
                <a:gd name="connsiteY120" fmla="*/ 2358831 h 10811951"/>
                <a:gd name="connsiteX121" fmla="*/ 40640 w 5801360"/>
                <a:gd name="connsiteY121" fmla="*/ 2399471 h 10811951"/>
                <a:gd name="connsiteX122" fmla="*/ 60960 w 5801360"/>
                <a:gd name="connsiteY122" fmla="*/ 2480751 h 10811951"/>
                <a:gd name="connsiteX123" fmla="*/ 91440 w 5801360"/>
                <a:gd name="connsiteY123" fmla="*/ 2501071 h 10811951"/>
                <a:gd name="connsiteX124" fmla="*/ 101600 w 5801360"/>
                <a:gd name="connsiteY124" fmla="*/ 3171631 h 10811951"/>
                <a:gd name="connsiteX125" fmla="*/ 30480 w 5801360"/>
                <a:gd name="connsiteY125" fmla="*/ 3252911 h 10811951"/>
                <a:gd name="connsiteX126" fmla="*/ 30480 w 5801360"/>
                <a:gd name="connsiteY126" fmla="*/ 3456111 h 10811951"/>
                <a:gd name="connsiteX127" fmla="*/ 60960 w 5801360"/>
                <a:gd name="connsiteY127" fmla="*/ 3466271 h 10811951"/>
                <a:gd name="connsiteX128" fmla="*/ 71120 w 5801360"/>
                <a:gd name="connsiteY128" fmla="*/ 3517071 h 10811951"/>
                <a:gd name="connsiteX129" fmla="*/ 50800 w 5801360"/>
                <a:gd name="connsiteY129" fmla="*/ 3588191 h 10811951"/>
                <a:gd name="connsiteX130" fmla="*/ 30480 w 5801360"/>
                <a:gd name="connsiteY130" fmla="*/ 3618671 h 10811951"/>
                <a:gd name="connsiteX131" fmla="*/ 10160 w 5801360"/>
                <a:gd name="connsiteY131" fmla="*/ 3679631 h 10811951"/>
                <a:gd name="connsiteX132" fmla="*/ 0 w 5801360"/>
                <a:gd name="connsiteY132" fmla="*/ 3710111 h 10811951"/>
                <a:gd name="connsiteX133" fmla="*/ 30480 w 5801360"/>
                <a:gd name="connsiteY133" fmla="*/ 3740591 h 10811951"/>
                <a:gd name="connsiteX134" fmla="*/ 60960 w 5801360"/>
                <a:gd name="connsiteY134" fmla="*/ 3750751 h 10811951"/>
                <a:gd name="connsiteX135" fmla="*/ 81280 w 5801360"/>
                <a:gd name="connsiteY135" fmla="*/ 3781231 h 10811951"/>
                <a:gd name="connsiteX136" fmla="*/ 132080 w 5801360"/>
                <a:gd name="connsiteY136" fmla="*/ 3872671 h 10811951"/>
                <a:gd name="connsiteX137" fmla="*/ 172720 w 5801360"/>
                <a:gd name="connsiteY137" fmla="*/ 3882831 h 10811951"/>
                <a:gd name="connsiteX138" fmla="*/ 203200 w 5801360"/>
                <a:gd name="connsiteY138" fmla="*/ 3994591 h 10811951"/>
                <a:gd name="connsiteX139" fmla="*/ 223520 w 5801360"/>
                <a:gd name="connsiteY139" fmla="*/ 4065711 h 10811951"/>
                <a:gd name="connsiteX140" fmla="*/ 254000 w 5801360"/>
                <a:gd name="connsiteY140" fmla="*/ 4086031 h 10811951"/>
                <a:gd name="connsiteX141" fmla="*/ 274320 w 5801360"/>
                <a:gd name="connsiteY141" fmla="*/ 4116511 h 10811951"/>
                <a:gd name="connsiteX142" fmla="*/ 284480 w 5801360"/>
                <a:gd name="connsiteY142" fmla="*/ 4146991 h 10811951"/>
                <a:gd name="connsiteX143" fmla="*/ 304800 w 5801360"/>
                <a:gd name="connsiteY143" fmla="*/ 4289231 h 10811951"/>
                <a:gd name="connsiteX144" fmla="*/ 325120 w 5801360"/>
                <a:gd name="connsiteY144" fmla="*/ 4350191 h 10811951"/>
                <a:gd name="connsiteX145" fmla="*/ 335280 w 5801360"/>
                <a:gd name="connsiteY145" fmla="*/ 4380671 h 10811951"/>
                <a:gd name="connsiteX146" fmla="*/ 345440 w 5801360"/>
                <a:gd name="connsiteY146" fmla="*/ 4411151 h 10811951"/>
                <a:gd name="connsiteX147" fmla="*/ 365760 w 5801360"/>
                <a:gd name="connsiteY147" fmla="*/ 4441631 h 10811951"/>
                <a:gd name="connsiteX148" fmla="*/ 375920 w 5801360"/>
                <a:gd name="connsiteY148" fmla="*/ 4482271 h 10811951"/>
                <a:gd name="connsiteX149" fmla="*/ 396240 w 5801360"/>
                <a:gd name="connsiteY149" fmla="*/ 4563551 h 10811951"/>
                <a:gd name="connsiteX150" fmla="*/ 416560 w 5801360"/>
                <a:gd name="connsiteY150" fmla="*/ 4594031 h 10811951"/>
                <a:gd name="connsiteX151" fmla="*/ 426720 w 5801360"/>
                <a:gd name="connsiteY151" fmla="*/ 4624511 h 10811951"/>
                <a:gd name="connsiteX152" fmla="*/ 487680 w 5801360"/>
                <a:gd name="connsiteY152" fmla="*/ 4665151 h 10811951"/>
                <a:gd name="connsiteX153" fmla="*/ 538480 w 5801360"/>
                <a:gd name="connsiteY153" fmla="*/ 4715951 h 10811951"/>
                <a:gd name="connsiteX154" fmla="*/ 558800 w 5801360"/>
                <a:gd name="connsiteY154" fmla="*/ 4746431 h 10811951"/>
                <a:gd name="connsiteX155" fmla="*/ 619760 w 5801360"/>
                <a:gd name="connsiteY155" fmla="*/ 4787071 h 10811951"/>
                <a:gd name="connsiteX156" fmla="*/ 680720 w 5801360"/>
                <a:gd name="connsiteY156" fmla="*/ 4827711 h 10811951"/>
                <a:gd name="connsiteX157" fmla="*/ 711200 w 5801360"/>
                <a:gd name="connsiteY157" fmla="*/ 4848031 h 10811951"/>
                <a:gd name="connsiteX158" fmla="*/ 782320 w 5801360"/>
                <a:gd name="connsiteY158" fmla="*/ 4919151 h 10811951"/>
                <a:gd name="connsiteX159" fmla="*/ 802640 w 5801360"/>
                <a:gd name="connsiteY159" fmla="*/ 4949631 h 10811951"/>
                <a:gd name="connsiteX160" fmla="*/ 894080 w 5801360"/>
                <a:gd name="connsiteY160" fmla="*/ 4908991 h 10811951"/>
                <a:gd name="connsiteX161" fmla="*/ 924560 w 5801360"/>
                <a:gd name="connsiteY161" fmla="*/ 4898831 h 10811951"/>
                <a:gd name="connsiteX162" fmla="*/ 975360 w 5801360"/>
                <a:gd name="connsiteY162" fmla="*/ 4858191 h 10811951"/>
                <a:gd name="connsiteX163" fmla="*/ 995680 w 5801360"/>
                <a:gd name="connsiteY163" fmla="*/ 4827711 h 10811951"/>
                <a:gd name="connsiteX164" fmla="*/ 1026160 w 5801360"/>
                <a:gd name="connsiteY164" fmla="*/ 4817551 h 10811951"/>
                <a:gd name="connsiteX165" fmla="*/ 1056640 w 5801360"/>
                <a:gd name="connsiteY165" fmla="*/ 4797231 h 10811951"/>
                <a:gd name="connsiteX166" fmla="*/ 1117600 w 5801360"/>
                <a:gd name="connsiteY166" fmla="*/ 4817551 h 10811951"/>
                <a:gd name="connsiteX167" fmla="*/ 1148080 w 5801360"/>
                <a:gd name="connsiteY167" fmla="*/ 4837871 h 10811951"/>
                <a:gd name="connsiteX168" fmla="*/ 1209040 w 5801360"/>
                <a:gd name="connsiteY168" fmla="*/ 4858191 h 10811951"/>
                <a:gd name="connsiteX169" fmla="*/ 1239520 w 5801360"/>
                <a:gd name="connsiteY169" fmla="*/ 4868351 h 10811951"/>
                <a:gd name="connsiteX170" fmla="*/ 1351280 w 5801360"/>
                <a:gd name="connsiteY170" fmla="*/ 4858191 h 10811951"/>
                <a:gd name="connsiteX171" fmla="*/ 1402080 w 5801360"/>
                <a:gd name="connsiteY171" fmla="*/ 4776911 h 10811951"/>
                <a:gd name="connsiteX172" fmla="*/ 1452880 w 5801360"/>
                <a:gd name="connsiteY172" fmla="*/ 4736271 h 10811951"/>
                <a:gd name="connsiteX173" fmla="*/ 1483360 w 5801360"/>
                <a:gd name="connsiteY173" fmla="*/ 4715951 h 10811951"/>
                <a:gd name="connsiteX174" fmla="*/ 1605280 w 5801360"/>
                <a:gd name="connsiteY174" fmla="*/ 4685471 h 10811951"/>
                <a:gd name="connsiteX175" fmla="*/ 1645920 w 5801360"/>
                <a:gd name="connsiteY175" fmla="*/ 4675311 h 10811951"/>
                <a:gd name="connsiteX176" fmla="*/ 1676400 w 5801360"/>
                <a:gd name="connsiteY176" fmla="*/ 4665151 h 10811951"/>
                <a:gd name="connsiteX177" fmla="*/ 1849120 w 5801360"/>
                <a:gd name="connsiteY177" fmla="*/ 4654991 h 10811951"/>
                <a:gd name="connsiteX178" fmla="*/ 1879600 w 5801360"/>
                <a:gd name="connsiteY178" fmla="*/ 4736271 h 10811951"/>
                <a:gd name="connsiteX179" fmla="*/ 1910080 w 5801360"/>
                <a:gd name="connsiteY179" fmla="*/ 4756591 h 10811951"/>
                <a:gd name="connsiteX180" fmla="*/ 1930400 w 5801360"/>
                <a:gd name="connsiteY180" fmla="*/ 4787071 h 10811951"/>
                <a:gd name="connsiteX181" fmla="*/ 1960880 w 5801360"/>
                <a:gd name="connsiteY181" fmla="*/ 4797231 h 10811951"/>
                <a:gd name="connsiteX182" fmla="*/ 1971040 w 5801360"/>
                <a:gd name="connsiteY182" fmla="*/ 4827711 h 10811951"/>
                <a:gd name="connsiteX183" fmla="*/ 2042160 w 5801360"/>
                <a:gd name="connsiteY183" fmla="*/ 4908991 h 10811951"/>
                <a:gd name="connsiteX184" fmla="*/ 2113280 w 5801360"/>
                <a:gd name="connsiteY184" fmla="*/ 4919151 h 10811951"/>
                <a:gd name="connsiteX185" fmla="*/ 2204720 w 5801360"/>
                <a:gd name="connsiteY185" fmla="*/ 4959791 h 10811951"/>
                <a:gd name="connsiteX186" fmla="*/ 2214880 w 5801360"/>
                <a:gd name="connsiteY186" fmla="*/ 4990271 h 10811951"/>
                <a:gd name="connsiteX187" fmla="*/ 2275840 w 5801360"/>
                <a:gd name="connsiteY187" fmla="*/ 5030911 h 10811951"/>
                <a:gd name="connsiteX188" fmla="*/ 2296160 w 5801360"/>
                <a:gd name="connsiteY188" fmla="*/ 5091871 h 10811951"/>
                <a:gd name="connsiteX189" fmla="*/ 2306320 w 5801360"/>
                <a:gd name="connsiteY189" fmla="*/ 5122351 h 10811951"/>
                <a:gd name="connsiteX190" fmla="*/ 2296160 w 5801360"/>
                <a:gd name="connsiteY190" fmla="*/ 5254431 h 10811951"/>
                <a:gd name="connsiteX191" fmla="*/ 2265680 w 5801360"/>
                <a:gd name="connsiteY191" fmla="*/ 5315391 h 10811951"/>
                <a:gd name="connsiteX192" fmla="*/ 2255520 w 5801360"/>
                <a:gd name="connsiteY192" fmla="*/ 5345871 h 10811951"/>
                <a:gd name="connsiteX193" fmla="*/ 2265680 w 5801360"/>
                <a:gd name="connsiteY193" fmla="*/ 5457631 h 10811951"/>
                <a:gd name="connsiteX194" fmla="*/ 2275840 w 5801360"/>
                <a:gd name="connsiteY194" fmla="*/ 5488111 h 10811951"/>
                <a:gd name="connsiteX195" fmla="*/ 2245360 w 5801360"/>
                <a:gd name="connsiteY195" fmla="*/ 5620191 h 10811951"/>
                <a:gd name="connsiteX196" fmla="*/ 2225040 w 5801360"/>
                <a:gd name="connsiteY196" fmla="*/ 5691311 h 10811951"/>
                <a:gd name="connsiteX197" fmla="*/ 2204720 w 5801360"/>
                <a:gd name="connsiteY197" fmla="*/ 5762431 h 10811951"/>
                <a:gd name="connsiteX198" fmla="*/ 2214880 w 5801360"/>
                <a:gd name="connsiteY198" fmla="*/ 5864031 h 10811951"/>
                <a:gd name="connsiteX199" fmla="*/ 2245360 w 5801360"/>
                <a:gd name="connsiteY199" fmla="*/ 5955471 h 10811951"/>
                <a:gd name="connsiteX200" fmla="*/ 2255520 w 5801360"/>
                <a:gd name="connsiteY200" fmla="*/ 5985951 h 10811951"/>
                <a:gd name="connsiteX201" fmla="*/ 2286000 w 5801360"/>
                <a:gd name="connsiteY201" fmla="*/ 6006271 h 10811951"/>
                <a:gd name="connsiteX202" fmla="*/ 2306320 w 5801360"/>
                <a:gd name="connsiteY202" fmla="*/ 6067231 h 10811951"/>
                <a:gd name="connsiteX203" fmla="*/ 2346960 w 5801360"/>
                <a:gd name="connsiteY203" fmla="*/ 6128191 h 10811951"/>
                <a:gd name="connsiteX204" fmla="*/ 2367280 w 5801360"/>
                <a:gd name="connsiteY204" fmla="*/ 6158671 h 10811951"/>
                <a:gd name="connsiteX205" fmla="*/ 2387600 w 5801360"/>
                <a:gd name="connsiteY205" fmla="*/ 6219631 h 10811951"/>
                <a:gd name="connsiteX206" fmla="*/ 2418080 w 5801360"/>
                <a:gd name="connsiteY206" fmla="*/ 6321231 h 10811951"/>
                <a:gd name="connsiteX207" fmla="*/ 2428240 w 5801360"/>
                <a:gd name="connsiteY207" fmla="*/ 6351711 h 10811951"/>
                <a:gd name="connsiteX208" fmla="*/ 2448560 w 5801360"/>
                <a:gd name="connsiteY208" fmla="*/ 6443151 h 10811951"/>
                <a:gd name="connsiteX209" fmla="*/ 2458720 w 5801360"/>
                <a:gd name="connsiteY209" fmla="*/ 6483791 h 10811951"/>
                <a:gd name="connsiteX210" fmla="*/ 2499360 w 5801360"/>
                <a:gd name="connsiteY210" fmla="*/ 6544751 h 10811951"/>
                <a:gd name="connsiteX211" fmla="*/ 2529840 w 5801360"/>
                <a:gd name="connsiteY211" fmla="*/ 6605711 h 10811951"/>
                <a:gd name="connsiteX212" fmla="*/ 2550160 w 5801360"/>
                <a:gd name="connsiteY212" fmla="*/ 6686991 h 10811951"/>
                <a:gd name="connsiteX213" fmla="*/ 2560320 w 5801360"/>
                <a:gd name="connsiteY213" fmla="*/ 6859711 h 10811951"/>
                <a:gd name="connsiteX214" fmla="*/ 2580640 w 5801360"/>
                <a:gd name="connsiteY214" fmla="*/ 6961311 h 10811951"/>
                <a:gd name="connsiteX215" fmla="*/ 2590800 w 5801360"/>
                <a:gd name="connsiteY215" fmla="*/ 7205151 h 10811951"/>
                <a:gd name="connsiteX216" fmla="*/ 2600960 w 5801360"/>
                <a:gd name="connsiteY216" fmla="*/ 7235631 h 10811951"/>
                <a:gd name="connsiteX217" fmla="*/ 2570480 w 5801360"/>
                <a:gd name="connsiteY217" fmla="*/ 7591231 h 10811951"/>
                <a:gd name="connsiteX218" fmla="*/ 2560320 w 5801360"/>
                <a:gd name="connsiteY218" fmla="*/ 7621711 h 10811951"/>
                <a:gd name="connsiteX219" fmla="*/ 2540000 w 5801360"/>
                <a:gd name="connsiteY219" fmla="*/ 7652191 h 10811951"/>
                <a:gd name="connsiteX220" fmla="*/ 2529840 w 5801360"/>
                <a:gd name="connsiteY220" fmla="*/ 7702991 h 10811951"/>
                <a:gd name="connsiteX221" fmla="*/ 2509520 w 5801360"/>
                <a:gd name="connsiteY221" fmla="*/ 7763951 h 10811951"/>
                <a:gd name="connsiteX222" fmla="*/ 2499360 w 5801360"/>
                <a:gd name="connsiteY222" fmla="*/ 7794431 h 10811951"/>
                <a:gd name="connsiteX223" fmla="*/ 2489200 w 5801360"/>
                <a:gd name="connsiteY223" fmla="*/ 7835071 h 10811951"/>
                <a:gd name="connsiteX224" fmla="*/ 2479040 w 5801360"/>
                <a:gd name="connsiteY224" fmla="*/ 7885871 h 10811951"/>
                <a:gd name="connsiteX225" fmla="*/ 2458720 w 5801360"/>
                <a:gd name="connsiteY225" fmla="*/ 7946831 h 10811951"/>
                <a:gd name="connsiteX226" fmla="*/ 2448560 w 5801360"/>
                <a:gd name="connsiteY226" fmla="*/ 8099231 h 10811951"/>
                <a:gd name="connsiteX227" fmla="*/ 2448560 w 5801360"/>
                <a:gd name="connsiteY227" fmla="*/ 8312591 h 10811951"/>
                <a:gd name="connsiteX228" fmla="*/ 2458720 w 5801360"/>
                <a:gd name="connsiteY228" fmla="*/ 8343071 h 10811951"/>
                <a:gd name="connsiteX229" fmla="*/ 2489200 w 5801360"/>
                <a:gd name="connsiteY229" fmla="*/ 8373551 h 10811951"/>
                <a:gd name="connsiteX230" fmla="*/ 2509520 w 5801360"/>
                <a:gd name="connsiteY230" fmla="*/ 8434511 h 10811951"/>
                <a:gd name="connsiteX231" fmla="*/ 2550160 w 5801360"/>
                <a:gd name="connsiteY231" fmla="*/ 8495471 h 10811951"/>
                <a:gd name="connsiteX232" fmla="*/ 2580640 w 5801360"/>
                <a:gd name="connsiteY232" fmla="*/ 8597071 h 10811951"/>
                <a:gd name="connsiteX233" fmla="*/ 2590800 w 5801360"/>
                <a:gd name="connsiteY233" fmla="*/ 8627551 h 10811951"/>
                <a:gd name="connsiteX234" fmla="*/ 2600960 w 5801360"/>
                <a:gd name="connsiteY234" fmla="*/ 8658031 h 10811951"/>
                <a:gd name="connsiteX235" fmla="*/ 2611120 w 5801360"/>
                <a:gd name="connsiteY235" fmla="*/ 8790111 h 10811951"/>
                <a:gd name="connsiteX236" fmla="*/ 2641600 w 5801360"/>
                <a:gd name="connsiteY236" fmla="*/ 8851071 h 10811951"/>
                <a:gd name="connsiteX237" fmla="*/ 2651760 w 5801360"/>
                <a:gd name="connsiteY237" fmla="*/ 8881551 h 10811951"/>
                <a:gd name="connsiteX238" fmla="*/ 2661920 w 5801360"/>
                <a:gd name="connsiteY238" fmla="*/ 8962831 h 10811951"/>
                <a:gd name="connsiteX239" fmla="*/ 2682240 w 5801360"/>
                <a:gd name="connsiteY239" fmla="*/ 9562271 h 10811951"/>
                <a:gd name="connsiteX240" fmla="*/ 2712720 w 5801360"/>
                <a:gd name="connsiteY240" fmla="*/ 9623231 h 10811951"/>
                <a:gd name="connsiteX241" fmla="*/ 2743200 w 5801360"/>
                <a:gd name="connsiteY241" fmla="*/ 9714671 h 10811951"/>
                <a:gd name="connsiteX242" fmla="*/ 2773680 w 5801360"/>
                <a:gd name="connsiteY242" fmla="*/ 9775631 h 10811951"/>
                <a:gd name="connsiteX243" fmla="*/ 2783840 w 5801360"/>
                <a:gd name="connsiteY243" fmla="*/ 9806111 h 10811951"/>
                <a:gd name="connsiteX244" fmla="*/ 2804160 w 5801360"/>
                <a:gd name="connsiteY244" fmla="*/ 9836591 h 10811951"/>
                <a:gd name="connsiteX245" fmla="*/ 2824480 w 5801360"/>
                <a:gd name="connsiteY245" fmla="*/ 9897551 h 10811951"/>
                <a:gd name="connsiteX246" fmla="*/ 2844800 w 5801360"/>
                <a:gd name="connsiteY246" fmla="*/ 9928031 h 10811951"/>
                <a:gd name="connsiteX247" fmla="*/ 2865120 w 5801360"/>
                <a:gd name="connsiteY247" fmla="*/ 9988991 h 10811951"/>
                <a:gd name="connsiteX248" fmla="*/ 2875280 w 5801360"/>
                <a:gd name="connsiteY248" fmla="*/ 10019471 h 10811951"/>
                <a:gd name="connsiteX249" fmla="*/ 2926080 w 5801360"/>
                <a:gd name="connsiteY249" fmla="*/ 10110911 h 10811951"/>
                <a:gd name="connsiteX250" fmla="*/ 2946400 w 5801360"/>
                <a:gd name="connsiteY250" fmla="*/ 10141391 h 10811951"/>
                <a:gd name="connsiteX251" fmla="*/ 2956560 w 5801360"/>
                <a:gd name="connsiteY251" fmla="*/ 10192191 h 10811951"/>
                <a:gd name="connsiteX252" fmla="*/ 2976880 w 5801360"/>
                <a:gd name="connsiteY252" fmla="*/ 10364911 h 10811951"/>
                <a:gd name="connsiteX253" fmla="*/ 2987040 w 5801360"/>
                <a:gd name="connsiteY253" fmla="*/ 10578271 h 10811951"/>
                <a:gd name="connsiteX254" fmla="*/ 2997200 w 5801360"/>
                <a:gd name="connsiteY254" fmla="*/ 10761151 h 10811951"/>
                <a:gd name="connsiteX255" fmla="*/ 3017520 w 5801360"/>
                <a:gd name="connsiteY255" fmla="*/ 10791631 h 10811951"/>
                <a:gd name="connsiteX256" fmla="*/ 3048000 w 5801360"/>
                <a:gd name="connsiteY256" fmla="*/ 10801791 h 10811951"/>
                <a:gd name="connsiteX257" fmla="*/ 3098800 w 5801360"/>
                <a:gd name="connsiteY257" fmla="*/ 10811951 h 10811951"/>
                <a:gd name="connsiteX258" fmla="*/ 3180080 w 5801360"/>
                <a:gd name="connsiteY258" fmla="*/ 10791631 h 10811951"/>
                <a:gd name="connsiteX259" fmla="*/ 3241040 w 5801360"/>
                <a:gd name="connsiteY259" fmla="*/ 10761151 h 10811951"/>
                <a:gd name="connsiteX260" fmla="*/ 3352800 w 5801360"/>
                <a:gd name="connsiteY260" fmla="*/ 10750991 h 10811951"/>
                <a:gd name="connsiteX261" fmla="*/ 3383280 w 5801360"/>
                <a:gd name="connsiteY261" fmla="*/ 10740831 h 10811951"/>
                <a:gd name="connsiteX262" fmla="*/ 3393440 w 5801360"/>
                <a:gd name="connsiteY262" fmla="*/ 10710351 h 10811951"/>
                <a:gd name="connsiteX263" fmla="*/ 3495040 w 5801360"/>
                <a:gd name="connsiteY263" fmla="*/ 10679871 h 10811951"/>
                <a:gd name="connsiteX264" fmla="*/ 3535680 w 5801360"/>
                <a:gd name="connsiteY264" fmla="*/ 10690031 h 10811951"/>
                <a:gd name="connsiteX265" fmla="*/ 3566160 w 5801360"/>
                <a:gd name="connsiteY265" fmla="*/ 10700191 h 10811951"/>
                <a:gd name="connsiteX266" fmla="*/ 3627120 w 5801360"/>
                <a:gd name="connsiteY266" fmla="*/ 10669711 h 10811951"/>
                <a:gd name="connsiteX267" fmla="*/ 3718560 w 5801360"/>
                <a:gd name="connsiteY267" fmla="*/ 10629071 h 10811951"/>
                <a:gd name="connsiteX268" fmla="*/ 3728720 w 5801360"/>
                <a:gd name="connsiteY268" fmla="*/ 10598591 h 10811951"/>
                <a:gd name="connsiteX269" fmla="*/ 3769360 w 5801360"/>
                <a:gd name="connsiteY269" fmla="*/ 10537631 h 10811951"/>
                <a:gd name="connsiteX270" fmla="*/ 3799840 w 5801360"/>
                <a:gd name="connsiteY270" fmla="*/ 10476671 h 10811951"/>
                <a:gd name="connsiteX271" fmla="*/ 3830320 w 5801360"/>
                <a:gd name="connsiteY271" fmla="*/ 10456351 h 10811951"/>
                <a:gd name="connsiteX272" fmla="*/ 3881120 w 5801360"/>
                <a:gd name="connsiteY272" fmla="*/ 10385231 h 10811951"/>
                <a:gd name="connsiteX273" fmla="*/ 3931920 w 5801360"/>
                <a:gd name="connsiteY273" fmla="*/ 10293791 h 10811951"/>
                <a:gd name="connsiteX274" fmla="*/ 3952240 w 5801360"/>
                <a:gd name="connsiteY274" fmla="*/ 10263311 h 10811951"/>
                <a:gd name="connsiteX275" fmla="*/ 3982720 w 5801360"/>
                <a:gd name="connsiteY275" fmla="*/ 10242991 h 10811951"/>
                <a:gd name="connsiteX276" fmla="*/ 4003040 w 5801360"/>
                <a:gd name="connsiteY276" fmla="*/ 10212511 h 10811951"/>
                <a:gd name="connsiteX277" fmla="*/ 4023360 w 5801360"/>
                <a:gd name="connsiteY277" fmla="*/ 10151551 h 10811951"/>
                <a:gd name="connsiteX278" fmla="*/ 4043680 w 5801360"/>
                <a:gd name="connsiteY278" fmla="*/ 10080431 h 10811951"/>
                <a:gd name="connsiteX279" fmla="*/ 4053840 w 5801360"/>
                <a:gd name="connsiteY279" fmla="*/ 10049951 h 10811951"/>
                <a:gd name="connsiteX280" fmla="*/ 4094480 w 5801360"/>
                <a:gd name="connsiteY280" fmla="*/ 9907711 h 10811951"/>
                <a:gd name="connsiteX281" fmla="*/ 4135120 w 5801360"/>
                <a:gd name="connsiteY281" fmla="*/ 9846751 h 10811951"/>
                <a:gd name="connsiteX282" fmla="*/ 4155440 w 5801360"/>
                <a:gd name="connsiteY282" fmla="*/ 9785791 h 10811951"/>
                <a:gd name="connsiteX283" fmla="*/ 4165600 w 5801360"/>
                <a:gd name="connsiteY283" fmla="*/ 9521631 h 10811951"/>
                <a:gd name="connsiteX284" fmla="*/ 4196080 w 5801360"/>
                <a:gd name="connsiteY284" fmla="*/ 9501311 h 10811951"/>
                <a:gd name="connsiteX285" fmla="*/ 4246880 w 5801360"/>
                <a:gd name="connsiteY285" fmla="*/ 9450511 h 10811951"/>
                <a:gd name="connsiteX286" fmla="*/ 4297680 w 5801360"/>
                <a:gd name="connsiteY286" fmla="*/ 9359071 h 10811951"/>
                <a:gd name="connsiteX287" fmla="*/ 4318000 w 5801360"/>
                <a:gd name="connsiteY287" fmla="*/ 9328591 h 10811951"/>
                <a:gd name="connsiteX288" fmla="*/ 4348480 w 5801360"/>
                <a:gd name="connsiteY288" fmla="*/ 9308271 h 10811951"/>
                <a:gd name="connsiteX289" fmla="*/ 4389120 w 5801360"/>
                <a:gd name="connsiteY289" fmla="*/ 9257471 h 10811951"/>
                <a:gd name="connsiteX290" fmla="*/ 4429760 w 5801360"/>
                <a:gd name="connsiteY290" fmla="*/ 9206671 h 10811951"/>
                <a:gd name="connsiteX291" fmla="*/ 4450080 w 5801360"/>
                <a:gd name="connsiteY291" fmla="*/ 9145711 h 10811951"/>
                <a:gd name="connsiteX292" fmla="*/ 4470400 w 5801360"/>
                <a:gd name="connsiteY292" fmla="*/ 9033951 h 10811951"/>
                <a:gd name="connsiteX293" fmla="*/ 4460240 w 5801360"/>
                <a:gd name="connsiteY293" fmla="*/ 8952671 h 10811951"/>
                <a:gd name="connsiteX294" fmla="*/ 4419600 w 5801360"/>
                <a:gd name="connsiteY294" fmla="*/ 8861231 h 10811951"/>
                <a:gd name="connsiteX295" fmla="*/ 4399280 w 5801360"/>
                <a:gd name="connsiteY295" fmla="*/ 8790111 h 10811951"/>
                <a:gd name="connsiteX296" fmla="*/ 4389120 w 5801360"/>
                <a:gd name="connsiteY296" fmla="*/ 8759631 h 10811951"/>
                <a:gd name="connsiteX297" fmla="*/ 4399280 w 5801360"/>
                <a:gd name="connsiteY297" fmla="*/ 8617391 h 10811951"/>
                <a:gd name="connsiteX298" fmla="*/ 4409440 w 5801360"/>
                <a:gd name="connsiteY298" fmla="*/ 8546271 h 10811951"/>
                <a:gd name="connsiteX299" fmla="*/ 4439920 w 5801360"/>
                <a:gd name="connsiteY299" fmla="*/ 8525951 h 10811951"/>
                <a:gd name="connsiteX300" fmla="*/ 4460240 w 5801360"/>
                <a:gd name="connsiteY300" fmla="*/ 8495471 h 10811951"/>
                <a:gd name="connsiteX301" fmla="*/ 4490720 w 5801360"/>
                <a:gd name="connsiteY301" fmla="*/ 8475151 h 10811951"/>
                <a:gd name="connsiteX302" fmla="*/ 4531360 w 5801360"/>
                <a:gd name="connsiteY302" fmla="*/ 8434511 h 10811951"/>
                <a:gd name="connsiteX303" fmla="*/ 4572000 w 5801360"/>
                <a:gd name="connsiteY303" fmla="*/ 8383711 h 10811951"/>
                <a:gd name="connsiteX304" fmla="*/ 4643120 w 5801360"/>
                <a:gd name="connsiteY304" fmla="*/ 8302431 h 10811951"/>
                <a:gd name="connsiteX305" fmla="*/ 4714240 w 5801360"/>
                <a:gd name="connsiteY305" fmla="*/ 8231311 h 10811951"/>
                <a:gd name="connsiteX306" fmla="*/ 4734560 w 5801360"/>
                <a:gd name="connsiteY306" fmla="*/ 8200831 h 10811951"/>
                <a:gd name="connsiteX307" fmla="*/ 4765040 w 5801360"/>
                <a:gd name="connsiteY307" fmla="*/ 8170351 h 10811951"/>
                <a:gd name="connsiteX308" fmla="*/ 4775200 w 5801360"/>
                <a:gd name="connsiteY308" fmla="*/ 8139871 h 10811951"/>
                <a:gd name="connsiteX309" fmla="*/ 4795520 w 5801360"/>
                <a:gd name="connsiteY309" fmla="*/ 8109391 h 10811951"/>
                <a:gd name="connsiteX310" fmla="*/ 4805680 w 5801360"/>
                <a:gd name="connsiteY310" fmla="*/ 8078911 h 10811951"/>
                <a:gd name="connsiteX311" fmla="*/ 4846320 w 5801360"/>
                <a:gd name="connsiteY311" fmla="*/ 8017951 h 10811951"/>
                <a:gd name="connsiteX312" fmla="*/ 4876800 w 5801360"/>
                <a:gd name="connsiteY312" fmla="*/ 7956991 h 10811951"/>
                <a:gd name="connsiteX313" fmla="*/ 4886960 w 5801360"/>
                <a:gd name="connsiteY313" fmla="*/ 7469311 h 10811951"/>
                <a:gd name="connsiteX314" fmla="*/ 4897120 w 5801360"/>
                <a:gd name="connsiteY314" fmla="*/ 7438831 h 10811951"/>
                <a:gd name="connsiteX315" fmla="*/ 4886960 w 5801360"/>
                <a:gd name="connsiteY315" fmla="*/ 7184831 h 10811951"/>
                <a:gd name="connsiteX316" fmla="*/ 4836160 w 5801360"/>
                <a:gd name="connsiteY316" fmla="*/ 7134031 h 10811951"/>
                <a:gd name="connsiteX317" fmla="*/ 4815840 w 5801360"/>
                <a:gd name="connsiteY317" fmla="*/ 6686991 h 10811951"/>
                <a:gd name="connsiteX318" fmla="*/ 4795520 w 5801360"/>
                <a:gd name="connsiteY318" fmla="*/ 6534591 h 10811951"/>
                <a:gd name="connsiteX319" fmla="*/ 4805680 w 5801360"/>
                <a:gd name="connsiteY319" fmla="*/ 6280591 h 10811951"/>
                <a:gd name="connsiteX320" fmla="*/ 4815840 w 5801360"/>
                <a:gd name="connsiteY320" fmla="*/ 6168831 h 10811951"/>
                <a:gd name="connsiteX321" fmla="*/ 4876800 w 5801360"/>
                <a:gd name="connsiteY321" fmla="*/ 6046911 h 10811951"/>
                <a:gd name="connsiteX322" fmla="*/ 4927600 w 5801360"/>
                <a:gd name="connsiteY322" fmla="*/ 5996111 h 10811951"/>
                <a:gd name="connsiteX323" fmla="*/ 4947920 w 5801360"/>
                <a:gd name="connsiteY323" fmla="*/ 5935151 h 10811951"/>
                <a:gd name="connsiteX324" fmla="*/ 4988560 w 5801360"/>
                <a:gd name="connsiteY324" fmla="*/ 5874191 h 10811951"/>
                <a:gd name="connsiteX325" fmla="*/ 5039360 w 5801360"/>
                <a:gd name="connsiteY325" fmla="*/ 5721791 h 10811951"/>
                <a:gd name="connsiteX326" fmla="*/ 5049520 w 5801360"/>
                <a:gd name="connsiteY326" fmla="*/ 5691311 h 10811951"/>
                <a:gd name="connsiteX327" fmla="*/ 5059680 w 5801360"/>
                <a:gd name="connsiteY327" fmla="*/ 5660831 h 10811951"/>
                <a:gd name="connsiteX328" fmla="*/ 5080000 w 5801360"/>
                <a:gd name="connsiteY328" fmla="*/ 5630351 h 10811951"/>
                <a:gd name="connsiteX329" fmla="*/ 5100320 w 5801360"/>
                <a:gd name="connsiteY329" fmla="*/ 5569391 h 10811951"/>
                <a:gd name="connsiteX330" fmla="*/ 5110480 w 5801360"/>
                <a:gd name="connsiteY330" fmla="*/ 5538911 h 10811951"/>
                <a:gd name="connsiteX331" fmla="*/ 5140960 w 5801360"/>
                <a:gd name="connsiteY331" fmla="*/ 5518591 h 10811951"/>
                <a:gd name="connsiteX332" fmla="*/ 5181600 w 5801360"/>
                <a:gd name="connsiteY332" fmla="*/ 5467791 h 10811951"/>
                <a:gd name="connsiteX333" fmla="*/ 5232400 w 5801360"/>
                <a:gd name="connsiteY333" fmla="*/ 5376351 h 10811951"/>
                <a:gd name="connsiteX334" fmla="*/ 5273040 w 5801360"/>
                <a:gd name="connsiteY334" fmla="*/ 5315391 h 10811951"/>
                <a:gd name="connsiteX335" fmla="*/ 5303520 w 5801360"/>
                <a:gd name="connsiteY335" fmla="*/ 5295071 h 10811951"/>
                <a:gd name="connsiteX336" fmla="*/ 5354320 w 5801360"/>
                <a:gd name="connsiteY336" fmla="*/ 5223951 h 10811951"/>
                <a:gd name="connsiteX337" fmla="*/ 5374640 w 5801360"/>
                <a:gd name="connsiteY337" fmla="*/ 5193471 h 10811951"/>
                <a:gd name="connsiteX338" fmla="*/ 5405120 w 5801360"/>
                <a:gd name="connsiteY338" fmla="*/ 5173151 h 10811951"/>
                <a:gd name="connsiteX339" fmla="*/ 5455920 w 5801360"/>
                <a:gd name="connsiteY339" fmla="*/ 5091871 h 10811951"/>
                <a:gd name="connsiteX340" fmla="*/ 5506720 w 5801360"/>
                <a:gd name="connsiteY340" fmla="*/ 5010591 h 10811951"/>
                <a:gd name="connsiteX341" fmla="*/ 5516880 w 5801360"/>
                <a:gd name="connsiteY341" fmla="*/ 4969951 h 10811951"/>
                <a:gd name="connsiteX342" fmla="*/ 5527040 w 5801360"/>
                <a:gd name="connsiteY342" fmla="*/ 4939471 h 10811951"/>
                <a:gd name="connsiteX343" fmla="*/ 5537200 w 5801360"/>
                <a:gd name="connsiteY343" fmla="*/ 4502591 h 10811951"/>
                <a:gd name="connsiteX344" fmla="*/ 5547360 w 5801360"/>
                <a:gd name="connsiteY344" fmla="*/ 4461951 h 10811951"/>
                <a:gd name="connsiteX345" fmla="*/ 5557520 w 5801360"/>
                <a:gd name="connsiteY345" fmla="*/ 4390831 h 10811951"/>
                <a:gd name="connsiteX346" fmla="*/ 5577840 w 5801360"/>
                <a:gd name="connsiteY346" fmla="*/ 4329871 h 10811951"/>
                <a:gd name="connsiteX347" fmla="*/ 5588000 w 5801360"/>
                <a:gd name="connsiteY347" fmla="*/ 4289231 h 10811951"/>
                <a:gd name="connsiteX348" fmla="*/ 5648960 w 5801360"/>
                <a:gd name="connsiteY348" fmla="*/ 4197791 h 10811951"/>
                <a:gd name="connsiteX349" fmla="*/ 5669280 w 5801360"/>
                <a:gd name="connsiteY349" fmla="*/ 4167311 h 10811951"/>
                <a:gd name="connsiteX350" fmla="*/ 5730240 w 5801360"/>
                <a:gd name="connsiteY350" fmla="*/ 4126671 h 10811951"/>
                <a:gd name="connsiteX351" fmla="*/ 5760720 w 5801360"/>
                <a:gd name="connsiteY351" fmla="*/ 4065711 h 10811951"/>
                <a:gd name="connsiteX352" fmla="*/ 5781040 w 5801360"/>
                <a:gd name="connsiteY352" fmla="*/ 4035231 h 10811951"/>
                <a:gd name="connsiteX353" fmla="*/ 5801360 w 5801360"/>
                <a:gd name="connsiteY353" fmla="*/ 3974271 h 10811951"/>
                <a:gd name="connsiteX354" fmla="*/ 5781040 w 5801360"/>
                <a:gd name="connsiteY354" fmla="*/ 3903151 h 10811951"/>
                <a:gd name="connsiteX355" fmla="*/ 5750560 w 5801360"/>
                <a:gd name="connsiteY355" fmla="*/ 3842191 h 10811951"/>
                <a:gd name="connsiteX356" fmla="*/ 5669280 w 5801360"/>
                <a:gd name="connsiteY356" fmla="*/ 3872671 h 10811951"/>
                <a:gd name="connsiteX357" fmla="*/ 5638800 w 5801360"/>
                <a:gd name="connsiteY357" fmla="*/ 3882831 h 10811951"/>
                <a:gd name="connsiteX358" fmla="*/ 5577840 w 5801360"/>
                <a:gd name="connsiteY358" fmla="*/ 3933631 h 10811951"/>
                <a:gd name="connsiteX359" fmla="*/ 5486400 w 5801360"/>
                <a:gd name="connsiteY359" fmla="*/ 3984431 h 10811951"/>
                <a:gd name="connsiteX360" fmla="*/ 5455920 w 5801360"/>
                <a:gd name="connsiteY360" fmla="*/ 4004751 h 10811951"/>
                <a:gd name="connsiteX361" fmla="*/ 5323840 w 5801360"/>
                <a:gd name="connsiteY361" fmla="*/ 4025071 h 10811951"/>
                <a:gd name="connsiteX362" fmla="*/ 5191760 w 5801360"/>
                <a:gd name="connsiteY362" fmla="*/ 4014911 h 10811951"/>
                <a:gd name="connsiteX363" fmla="*/ 5181600 w 5801360"/>
                <a:gd name="connsiteY363" fmla="*/ 3984431 h 10811951"/>
                <a:gd name="connsiteX364" fmla="*/ 5140960 w 5801360"/>
                <a:gd name="connsiteY364" fmla="*/ 3892991 h 10811951"/>
                <a:gd name="connsiteX365" fmla="*/ 5130800 w 5801360"/>
                <a:gd name="connsiteY365" fmla="*/ 3852351 h 10811951"/>
                <a:gd name="connsiteX366" fmla="*/ 5100320 w 5801360"/>
                <a:gd name="connsiteY366" fmla="*/ 3760911 h 10811951"/>
                <a:gd name="connsiteX367" fmla="*/ 5090160 w 5801360"/>
                <a:gd name="connsiteY367" fmla="*/ 3730431 h 10811951"/>
                <a:gd name="connsiteX368" fmla="*/ 5080000 w 5801360"/>
                <a:gd name="connsiteY368" fmla="*/ 3699951 h 10811951"/>
                <a:gd name="connsiteX369" fmla="*/ 5059680 w 5801360"/>
                <a:gd name="connsiteY369" fmla="*/ 3669471 h 10811951"/>
                <a:gd name="connsiteX370" fmla="*/ 5049520 w 5801360"/>
                <a:gd name="connsiteY370" fmla="*/ 3638991 h 10811951"/>
                <a:gd name="connsiteX371" fmla="*/ 5019040 w 5801360"/>
                <a:gd name="connsiteY371" fmla="*/ 3618671 h 10811951"/>
                <a:gd name="connsiteX372" fmla="*/ 4988560 w 5801360"/>
                <a:gd name="connsiteY372" fmla="*/ 3527231 h 10811951"/>
                <a:gd name="connsiteX373" fmla="*/ 4958080 w 5801360"/>
                <a:gd name="connsiteY373" fmla="*/ 3466271 h 10811951"/>
                <a:gd name="connsiteX374" fmla="*/ 4927600 w 5801360"/>
                <a:gd name="connsiteY374" fmla="*/ 3445951 h 10811951"/>
                <a:gd name="connsiteX375" fmla="*/ 4907280 w 5801360"/>
                <a:gd name="connsiteY375" fmla="*/ 3415471 h 10811951"/>
                <a:gd name="connsiteX376" fmla="*/ 4876800 w 5801360"/>
                <a:gd name="connsiteY376" fmla="*/ 3395151 h 10811951"/>
                <a:gd name="connsiteX377" fmla="*/ 4836160 w 5801360"/>
                <a:gd name="connsiteY377" fmla="*/ 3354511 h 10811951"/>
                <a:gd name="connsiteX378" fmla="*/ 4815840 w 5801360"/>
                <a:gd name="connsiteY378" fmla="*/ 3324031 h 10811951"/>
                <a:gd name="connsiteX379" fmla="*/ 4785360 w 5801360"/>
                <a:gd name="connsiteY379" fmla="*/ 3303711 h 10811951"/>
                <a:gd name="connsiteX380" fmla="*/ 4765040 w 5801360"/>
                <a:gd name="connsiteY380" fmla="*/ 3242751 h 10811951"/>
                <a:gd name="connsiteX381" fmla="*/ 4754880 w 5801360"/>
                <a:gd name="connsiteY381" fmla="*/ 3059871 h 10811951"/>
                <a:gd name="connsiteX382" fmla="*/ 4744720 w 5801360"/>
                <a:gd name="connsiteY382" fmla="*/ 3019231 h 10811951"/>
                <a:gd name="connsiteX383" fmla="*/ 4724400 w 5801360"/>
                <a:gd name="connsiteY383" fmla="*/ 2937951 h 10811951"/>
                <a:gd name="connsiteX384" fmla="*/ 4693920 w 5801360"/>
                <a:gd name="connsiteY384" fmla="*/ 2755071 h 10811951"/>
                <a:gd name="connsiteX385" fmla="*/ 4663440 w 5801360"/>
                <a:gd name="connsiteY385" fmla="*/ 2694111 h 10811951"/>
                <a:gd name="connsiteX386" fmla="*/ 4632960 w 5801360"/>
                <a:gd name="connsiteY386" fmla="*/ 2683951 h 10811951"/>
                <a:gd name="connsiteX387" fmla="*/ 4612640 w 5801360"/>
                <a:gd name="connsiteY387" fmla="*/ 2622991 h 10811951"/>
                <a:gd name="connsiteX388" fmla="*/ 4602480 w 5801360"/>
                <a:gd name="connsiteY388" fmla="*/ 2592511 h 10811951"/>
                <a:gd name="connsiteX389" fmla="*/ 4582160 w 5801360"/>
                <a:gd name="connsiteY389" fmla="*/ 2562031 h 10811951"/>
                <a:gd name="connsiteX390" fmla="*/ 4561840 w 5801360"/>
                <a:gd name="connsiteY390" fmla="*/ 2490911 h 10811951"/>
                <a:gd name="connsiteX391" fmla="*/ 4531360 w 5801360"/>
                <a:gd name="connsiteY391" fmla="*/ 2429951 h 10811951"/>
                <a:gd name="connsiteX392" fmla="*/ 4511040 w 5801360"/>
                <a:gd name="connsiteY392" fmla="*/ 2328351 h 10811951"/>
                <a:gd name="connsiteX393" fmla="*/ 4490720 w 5801360"/>
                <a:gd name="connsiteY393" fmla="*/ 2267391 h 10811951"/>
                <a:gd name="connsiteX394" fmla="*/ 4439920 w 5801360"/>
                <a:gd name="connsiteY394" fmla="*/ 2155631 h 10811951"/>
                <a:gd name="connsiteX395" fmla="*/ 4409440 w 5801360"/>
                <a:gd name="connsiteY395" fmla="*/ 2145471 h 10811951"/>
                <a:gd name="connsiteX396" fmla="*/ 4389120 w 5801360"/>
                <a:gd name="connsiteY396" fmla="*/ 1962591 h 10811951"/>
                <a:gd name="connsiteX397" fmla="*/ 4378960 w 5801360"/>
                <a:gd name="connsiteY397" fmla="*/ 1830511 h 10811951"/>
                <a:gd name="connsiteX398" fmla="*/ 4348480 w 5801360"/>
                <a:gd name="connsiteY398" fmla="*/ 1769551 h 10811951"/>
                <a:gd name="connsiteX399" fmla="*/ 4338320 w 5801360"/>
                <a:gd name="connsiteY399" fmla="*/ 1739071 h 10811951"/>
                <a:gd name="connsiteX400" fmla="*/ 4307840 w 5801360"/>
                <a:gd name="connsiteY400" fmla="*/ 1637471 h 10811951"/>
                <a:gd name="connsiteX401" fmla="*/ 4287520 w 5801360"/>
                <a:gd name="connsiteY401" fmla="*/ 1606991 h 10811951"/>
                <a:gd name="connsiteX402" fmla="*/ 4267200 w 5801360"/>
                <a:gd name="connsiteY402" fmla="*/ 1546031 h 10811951"/>
                <a:gd name="connsiteX403" fmla="*/ 4257040 w 5801360"/>
                <a:gd name="connsiteY403" fmla="*/ 1515551 h 10811951"/>
                <a:gd name="connsiteX404" fmla="*/ 4246880 w 5801360"/>
                <a:gd name="connsiteY404" fmla="*/ 1444431 h 10811951"/>
                <a:gd name="connsiteX405" fmla="*/ 4236720 w 5801360"/>
                <a:gd name="connsiteY405" fmla="*/ 1413951 h 10811951"/>
                <a:gd name="connsiteX406" fmla="*/ 4206240 w 5801360"/>
                <a:gd name="connsiteY406" fmla="*/ 1281871 h 10811951"/>
                <a:gd name="connsiteX407" fmla="*/ 4165600 w 5801360"/>
                <a:gd name="connsiteY407" fmla="*/ 1220911 h 10811951"/>
                <a:gd name="connsiteX408" fmla="*/ 4135120 w 5801360"/>
                <a:gd name="connsiteY408" fmla="*/ 1159951 h 10811951"/>
                <a:gd name="connsiteX409" fmla="*/ 4155440 w 5801360"/>
                <a:gd name="connsiteY409" fmla="*/ 1241231 h 10811951"/>
                <a:gd name="connsiteX410" fmla="*/ 4185920 w 5801360"/>
                <a:gd name="connsiteY410" fmla="*/ 1261551 h 10811951"/>
                <a:gd name="connsiteX411" fmla="*/ 4267200 w 5801360"/>
                <a:gd name="connsiteY411" fmla="*/ 1332671 h 10811951"/>
                <a:gd name="connsiteX412" fmla="*/ 4297680 w 5801360"/>
                <a:gd name="connsiteY412" fmla="*/ 1352991 h 10811951"/>
                <a:gd name="connsiteX413" fmla="*/ 4318000 w 5801360"/>
                <a:gd name="connsiteY413" fmla="*/ 1383471 h 10811951"/>
                <a:gd name="connsiteX414" fmla="*/ 4358640 w 5801360"/>
                <a:gd name="connsiteY414" fmla="*/ 1373311 h 10811951"/>
                <a:gd name="connsiteX415" fmla="*/ 4378960 w 5801360"/>
                <a:gd name="connsiteY415" fmla="*/ 1302191 h 1081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5801360" h="10811951">
                  <a:moveTo>
                    <a:pt x="4378960" y="1302191"/>
                  </a:moveTo>
                  <a:cubicBezTo>
                    <a:pt x="4380653" y="1281871"/>
                    <a:pt x="4372988" y="1268144"/>
                    <a:pt x="4368800" y="1251391"/>
                  </a:cubicBezTo>
                  <a:cubicBezTo>
                    <a:pt x="4366203" y="1241001"/>
                    <a:pt x="4361237" y="1231301"/>
                    <a:pt x="4358640" y="1220911"/>
                  </a:cubicBezTo>
                  <a:cubicBezTo>
                    <a:pt x="4354452" y="1204158"/>
                    <a:pt x="4352668" y="1186864"/>
                    <a:pt x="4348480" y="1170111"/>
                  </a:cubicBezTo>
                  <a:cubicBezTo>
                    <a:pt x="4345883" y="1159721"/>
                    <a:pt x="4340643" y="1150086"/>
                    <a:pt x="4338320" y="1139631"/>
                  </a:cubicBezTo>
                  <a:cubicBezTo>
                    <a:pt x="4318361" y="1049815"/>
                    <a:pt x="4338242" y="1108879"/>
                    <a:pt x="4318000" y="1038031"/>
                  </a:cubicBezTo>
                  <a:cubicBezTo>
                    <a:pt x="4309281" y="1007514"/>
                    <a:pt x="4292884" y="963714"/>
                    <a:pt x="4267200" y="946591"/>
                  </a:cubicBezTo>
                  <a:cubicBezTo>
                    <a:pt x="4257040" y="939818"/>
                    <a:pt x="4247642" y="931732"/>
                    <a:pt x="4236720" y="926271"/>
                  </a:cubicBezTo>
                  <a:cubicBezTo>
                    <a:pt x="4227141" y="921482"/>
                    <a:pt x="4215602" y="921312"/>
                    <a:pt x="4206240" y="916111"/>
                  </a:cubicBezTo>
                  <a:cubicBezTo>
                    <a:pt x="4184892" y="904251"/>
                    <a:pt x="4165600" y="889018"/>
                    <a:pt x="4145280" y="875471"/>
                  </a:cubicBezTo>
                  <a:cubicBezTo>
                    <a:pt x="4135120" y="868698"/>
                    <a:pt x="4126384" y="859012"/>
                    <a:pt x="4114800" y="855151"/>
                  </a:cubicBezTo>
                  <a:lnTo>
                    <a:pt x="4053840" y="834831"/>
                  </a:lnTo>
                  <a:cubicBezTo>
                    <a:pt x="4030133" y="838218"/>
                    <a:pt x="4004139" y="834281"/>
                    <a:pt x="3982720" y="844991"/>
                  </a:cubicBezTo>
                  <a:cubicBezTo>
                    <a:pt x="3973141" y="849780"/>
                    <a:pt x="3977349" y="865892"/>
                    <a:pt x="3972560" y="875471"/>
                  </a:cubicBezTo>
                  <a:cubicBezTo>
                    <a:pt x="3967099" y="886393"/>
                    <a:pt x="3962595" y="899479"/>
                    <a:pt x="3952240" y="905951"/>
                  </a:cubicBezTo>
                  <a:cubicBezTo>
                    <a:pt x="3934077" y="917303"/>
                    <a:pt x="3891280" y="926271"/>
                    <a:pt x="3891280" y="926271"/>
                  </a:cubicBezTo>
                  <a:cubicBezTo>
                    <a:pt x="3881120" y="922884"/>
                    <a:pt x="3871427" y="917439"/>
                    <a:pt x="3860800" y="916111"/>
                  </a:cubicBezTo>
                  <a:cubicBezTo>
                    <a:pt x="3816984" y="910634"/>
                    <a:pt x="3771386" y="917329"/>
                    <a:pt x="3728720" y="905951"/>
                  </a:cubicBezTo>
                  <a:cubicBezTo>
                    <a:pt x="3716921" y="902805"/>
                    <a:pt x="3717590" y="883512"/>
                    <a:pt x="3708400" y="875471"/>
                  </a:cubicBezTo>
                  <a:cubicBezTo>
                    <a:pt x="3690021" y="859389"/>
                    <a:pt x="3667760" y="848378"/>
                    <a:pt x="3647440" y="834831"/>
                  </a:cubicBezTo>
                  <a:lnTo>
                    <a:pt x="3647440" y="834831"/>
                  </a:lnTo>
                  <a:lnTo>
                    <a:pt x="3535680" y="824671"/>
                  </a:lnTo>
                  <a:cubicBezTo>
                    <a:pt x="3459068" y="799134"/>
                    <a:pt x="3553502" y="833582"/>
                    <a:pt x="3474720" y="794191"/>
                  </a:cubicBezTo>
                  <a:cubicBezTo>
                    <a:pt x="3390592" y="752127"/>
                    <a:pt x="3501111" y="821945"/>
                    <a:pt x="3413760" y="763711"/>
                  </a:cubicBezTo>
                  <a:cubicBezTo>
                    <a:pt x="3406987" y="753551"/>
                    <a:pt x="3402074" y="741865"/>
                    <a:pt x="3393440" y="733231"/>
                  </a:cubicBezTo>
                  <a:cubicBezTo>
                    <a:pt x="3384806" y="724597"/>
                    <a:pt x="3370588" y="722446"/>
                    <a:pt x="3362960" y="712911"/>
                  </a:cubicBezTo>
                  <a:cubicBezTo>
                    <a:pt x="3306874" y="642804"/>
                    <a:pt x="3409671" y="720345"/>
                    <a:pt x="3322320" y="662111"/>
                  </a:cubicBezTo>
                  <a:cubicBezTo>
                    <a:pt x="3298907" y="666013"/>
                    <a:pt x="3255892" y="669925"/>
                    <a:pt x="3230880" y="682431"/>
                  </a:cubicBezTo>
                  <a:cubicBezTo>
                    <a:pt x="3152098" y="721822"/>
                    <a:pt x="3246532" y="687374"/>
                    <a:pt x="3169920" y="712911"/>
                  </a:cubicBezTo>
                  <a:cubicBezTo>
                    <a:pt x="3163147" y="733231"/>
                    <a:pt x="3154795" y="753091"/>
                    <a:pt x="3149600" y="773871"/>
                  </a:cubicBezTo>
                  <a:lnTo>
                    <a:pt x="3129280" y="855151"/>
                  </a:lnTo>
                  <a:cubicBezTo>
                    <a:pt x="3125893" y="868698"/>
                    <a:pt x="3123536" y="882544"/>
                    <a:pt x="3119120" y="895791"/>
                  </a:cubicBezTo>
                  <a:lnTo>
                    <a:pt x="3098800" y="956751"/>
                  </a:lnTo>
                  <a:cubicBezTo>
                    <a:pt x="3095413" y="966911"/>
                    <a:pt x="3097551" y="981290"/>
                    <a:pt x="3088640" y="987231"/>
                  </a:cubicBezTo>
                  <a:lnTo>
                    <a:pt x="3027680" y="1027871"/>
                  </a:lnTo>
                  <a:cubicBezTo>
                    <a:pt x="3024293" y="1017711"/>
                    <a:pt x="3025093" y="1004964"/>
                    <a:pt x="3017520" y="997391"/>
                  </a:cubicBezTo>
                  <a:cubicBezTo>
                    <a:pt x="2982585" y="962456"/>
                    <a:pt x="2918071" y="943921"/>
                    <a:pt x="2987040" y="966911"/>
                  </a:cubicBezTo>
                  <a:lnTo>
                    <a:pt x="2956560" y="946591"/>
                  </a:lnTo>
                  <a:cubicBezTo>
                    <a:pt x="2953173" y="936431"/>
                    <a:pt x="2956825" y="918564"/>
                    <a:pt x="2946400" y="916111"/>
                  </a:cubicBezTo>
                  <a:cubicBezTo>
                    <a:pt x="2893551" y="903676"/>
                    <a:pt x="2837834" y="911635"/>
                    <a:pt x="2783840" y="905951"/>
                  </a:cubicBezTo>
                  <a:cubicBezTo>
                    <a:pt x="2773189" y="904830"/>
                    <a:pt x="2763520" y="899178"/>
                    <a:pt x="2753360" y="895791"/>
                  </a:cubicBezTo>
                  <a:cubicBezTo>
                    <a:pt x="2749973" y="848378"/>
                    <a:pt x="2748754" y="800760"/>
                    <a:pt x="2743200" y="753551"/>
                  </a:cubicBezTo>
                  <a:cubicBezTo>
                    <a:pt x="2741949" y="742915"/>
                    <a:pt x="2740613" y="730644"/>
                    <a:pt x="2733040" y="723071"/>
                  </a:cubicBezTo>
                  <a:cubicBezTo>
                    <a:pt x="2715771" y="705802"/>
                    <a:pt x="2692400" y="695978"/>
                    <a:pt x="2672080" y="682431"/>
                  </a:cubicBezTo>
                  <a:cubicBezTo>
                    <a:pt x="2661920" y="675658"/>
                    <a:pt x="2648926" y="671880"/>
                    <a:pt x="2641600" y="662111"/>
                  </a:cubicBezTo>
                  <a:cubicBezTo>
                    <a:pt x="2631440" y="648564"/>
                    <a:pt x="2624129" y="632311"/>
                    <a:pt x="2611120" y="621471"/>
                  </a:cubicBezTo>
                  <a:cubicBezTo>
                    <a:pt x="2602893" y="614615"/>
                    <a:pt x="2590938" y="614253"/>
                    <a:pt x="2580640" y="611311"/>
                  </a:cubicBezTo>
                  <a:cubicBezTo>
                    <a:pt x="2521146" y="594313"/>
                    <a:pt x="2519367" y="599088"/>
                    <a:pt x="2438400" y="590991"/>
                  </a:cubicBezTo>
                  <a:cubicBezTo>
                    <a:pt x="2428240" y="587604"/>
                    <a:pt x="2416283" y="587521"/>
                    <a:pt x="2407920" y="580831"/>
                  </a:cubicBezTo>
                  <a:cubicBezTo>
                    <a:pt x="2398385" y="573203"/>
                    <a:pt x="2396234" y="558985"/>
                    <a:pt x="2387600" y="550351"/>
                  </a:cubicBezTo>
                  <a:cubicBezTo>
                    <a:pt x="2378966" y="541717"/>
                    <a:pt x="2367280" y="536804"/>
                    <a:pt x="2357120" y="530031"/>
                  </a:cubicBezTo>
                  <a:cubicBezTo>
                    <a:pt x="2353733" y="516484"/>
                    <a:pt x="2350796" y="502817"/>
                    <a:pt x="2346960" y="489391"/>
                  </a:cubicBezTo>
                  <a:cubicBezTo>
                    <a:pt x="2344018" y="479093"/>
                    <a:pt x="2336800" y="469621"/>
                    <a:pt x="2336800" y="458911"/>
                  </a:cubicBezTo>
                  <a:cubicBezTo>
                    <a:pt x="2336800" y="421805"/>
                    <a:pt x="2346419" y="374443"/>
                    <a:pt x="2357120" y="336991"/>
                  </a:cubicBezTo>
                  <a:cubicBezTo>
                    <a:pt x="2360062" y="326693"/>
                    <a:pt x="2364338" y="316809"/>
                    <a:pt x="2367280" y="306511"/>
                  </a:cubicBezTo>
                  <a:cubicBezTo>
                    <a:pt x="2371116" y="293085"/>
                    <a:pt x="2374053" y="279418"/>
                    <a:pt x="2377440" y="265871"/>
                  </a:cubicBezTo>
                  <a:cubicBezTo>
                    <a:pt x="2376171" y="246830"/>
                    <a:pt x="2381360" y="131471"/>
                    <a:pt x="2357120" y="82991"/>
                  </a:cubicBezTo>
                  <a:cubicBezTo>
                    <a:pt x="2351659" y="72069"/>
                    <a:pt x="2346335" y="60139"/>
                    <a:pt x="2336800" y="52511"/>
                  </a:cubicBezTo>
                  <a:cubicBezTo>
                    <a:pt x="2328437" y="45821"/>
                    <a:pt x="2316480" y="45738"/>
                    <a:pt x="2306320" y="42351"/>
                  </a:cubicBezTo>
                  <a:cubicBezTo>
                    <a:pt x="2298570" y="30727"/>
                    <a:pt x="2281349" y="-8621"/>
                    <a:pt x="2255520" y="1711"/>
                  </a:cubicBezTo>
                  <a:cubicBezTo>
                    <a:pt x="2244183" y="6246"/>
                    <a:pt x="2245555" y="25719"/>
                    <a:pt x="2235200" y="32191"/>
                  </a:cubicBezTo>
                  <a:cubicBezTo>
                    <a:pt x="2217037" y="43543"/>
                    <a:pt x="2174240" y="52511"/>
                    <a:pt x="2174240" y="52511"/>
                  </a:cubicBezTo>
                  <a:cubicBezTo>
                    <a:pt x="2164080" y="49124"/>
                    <a:pt x="2153339" y="47140"/>
                    <a:pt x="2143760" y="42351"/>
                  </a:cubicBezTo>
                  <a:cubicBezTo>
                    <a:pt x="2132838" y="36890"/>
                    <a:pt x="2125441" y="23137"/>
                    <a:pt x="2113280" y="22031"/>
                  </a:cubicBezTo>
                  <a:cubicBezTo>
                    <a:pt x="2095184" y="20386"/>
                    <a:pt x="2007976" y="35657"/>
                    <a:pt x="1981200" y="42351"/>
                  </a:cubicBezTo>
                  <a:cubicBezTo>
                    <a:pt x="1970810" y="44948"/>
                    <a:pt x="1961175" y="50188"/>
                    <a:pt x="1950720" y="52511"/>
                  </a:cubicBezTo>
                  <a:cubicBezTo>
                    <a:pt x="1827588" y="79874"/>
                    <a:pt x="1951979" y="41931"/>
                    <a:pt x="1828800" y="82991"/>
                  </a:cubicBezTo>
                  <a:lnTo>
                    <a:pt x="1737360" y="113471"/>
                  </a:lnTo>
                  <a:lnTo>
                    <a:pt x="1706880" y="123631"/>
                  </a:lnTo>
                  <a:lnTo>
                    <a:pt x="1676400" y="133791"/>
                  </a:lnTo>
                  <a:cubicBezTo>
                    <a:pt x="1666240" y="130404"/>
                    <a:pt x="1656630" y="123631"/>
                    <a:pt x="1645920" y="123631"/>
                  </a:cubicBezTo>
                  <a:cubicBezTo>
                    <a:pt x="1588478" y="123631"/>
                    <a:pt x="1577025" y="129663"/>
                    <a:pt x="1534160" y="143951"/>
                  </a:cubicBezTo>
                  <a:cubicBezTo>
                    <a:pt x="1527387" y="154111"/>
                    <a:pt x="1519301" y="163509"/>
                    <a:pt x="1513840" y="174431"/>
                  </a:cubicBezTo>
                  <a:cubicBezTo>
                    <a:pt x="1509051" y="184010"/>
                    <a:pt x="1511253" y="197338"/>
                    <a:pt x="1503680" y="204911"/>
                  </a:cubicBezTo>
                  <a:cubicBezTo>
                    <a:pt x="1496107" y="212484"/>
                    <a:pt x="1482779" y="210282"/>
                    <a:pt x="1473200" y="215071"/>
                  </a:cubicBezTo>
                  <a:cubicBezTo>
                    <a:pt x="1462278" y="220532"/>
                    <a:pt x="1452880" y="228618"/>
                    <a:pt x="1442720" y="235391"/>
                  </a:cubicBezTo>
                  <a:cubicBezTo>
                    <a:pt x="1439333" y="245551"/>
                    <a:pt x="1439250" y="257508"/>
                    <a:pt x="1432560" y="265871"/>
                  </a:cubicBezTo>
                  <a:cubicBezTo>
                    <a:pt x="1418236" y="283776"/>
                    <a:pt x="1391679" y="289658"/>
                    <a:pt x="1371600" y="296351"/>
                  </a:cubicBezTo>
                  <a:cubicBezTo>
                    <a:pt x="1344507" y="292964"/>
                    <a:pt x="1316033" y="295374"/>
                    <a:pt x="1290320" y="286191"/>
                  </a:cubicBezTo>
                  <a:cubicBezTo>
                    <a:pt x="1267321" y="277977"/>
                    <a:pt x="1253710" y="247424"/>
                    <a:pt x="1229360" y="245551"/>
                  </a:cubicBezTo>
                  <a:lnTo>
                    <a:pt x="1097280" y="235391"/>
                  </a:lnTo>
                  <a:cubicBezTo>
                    <a:pt x="1093710" y="230037"/>
                    <a:pt x="1068643" y="178920"/>
                    <a:pt x="1046480" y="194751"/>
                  </a:cubicBezTo>
                  <a:cubicBezTo>
                    <a:pt x="1026607" y="208946"/>
                    <a:pt x="1005840" y="255711"/>
                    <a:pt x="1005840" y="255711"/>
                  </a:cubicBezTo>
                  <a:cubicBezTo>
                    <a:pt x="1002453" y="272644"/>
                    <a:pt x="1000224" y="289851"/>
                    <a:pt x="995680" y="306511"/>
                  </a:cubicBezTo>
                  <a:cubicBezTo>
                    <a:pt x="990044" y="327175"/>
                    <a:pt x="982133" y="347151"/>
                    <a:pt x="975360" y="367471"/>
                  </a:cubicBezTo>
                  <a:lnTo>
                    <a:pt x="955040" y="428431"/>
                  </a:lnTo>
                  <a:cubicBezTo>
                    <a:pt x="951653" y="438591"/>
                    <a:pt x="950821" y="450000"/>
                    <a:pt x="944880" y="458911"/>
                  </a:cubicBezTo>
                  <a:cubicBezTo>
                    <a:pt x="938107" y="469071"/>
                    <a:pt x="930021" y="478469"/>
                    <a:pt x="924560" y="489391"/>
                  </a:cubicBezTo>
                  <a:cubicBezTo>
                    <a:pt x="919771" y="498970"/>
                    <a:pt x="921973" y="512298"/>
                    <a:pt x="914400" y="519871"/>
                  </a:cubicBezTo>
                  <a:cubicBezTo>
                    <a:pt x="906827" y="527444"/>
                    <a:pt x="894080" y="526644"/>
                    <a:pt x="883920" y="530031"/>
                  </a:cubicBezTo>
                  <a:cubicBezTo>
                    <a:pt x="880533" y="540191"/>
                    <a:pt x="882475" y="554286"/>
                    <a:pt x="873760" y="560511"/>
                  </a:cubicBezTo>
                  <a:cubicBezTo>
                    <a:pt x="856331" y="572961"/>
                    <a:pt x="812800" y="580831"/>
                    <a:pt x="812800" y="580831"/>
                  </a:cubicBezTo>
                  <a:cubicBezTo>
                    <a:pt x="787263" y="657443"/>
                    <a:pt x="824681" y="565979"/>
                    <a:pt x="772160" y="631631"/>
                  </a:cubicBezTo>
                  <a:cubicBezTo>
                    <a:pt x="732752" y="680892"/>
                    <a:pt x="798022" y="650104"/>
                    <a:pt x="731520" y="672271"/>
                  </a:cubicBezTo>
                  <a:cubicBezTo>
                    <a:pt x="724747" y="692591"/>
                    <a:pt x="714229" y="712027"/>
                    <a:pt x="711200" y="733231"/>
                  </a:cubicBezTo>
                  <a:cubicBezTo>
                    <a:pt x="681739" y="939456"/>
                    <a:pt x="719074" y="682051"/>
                    <a:pt x="690880" y="865311"/>
                  </a:cubicBezTo>
                  <a:cubicBezTo>
                    <a:pt x="687239" y="888980"/>
                    <a:pt x="684107" y="912724"/>
                    <a:pt x="680720" y="936431"/>
                  </a:cubicBezTo>
                  <a:cubicBezTo>
                    <a:pt x="684107" y="966911"/>
                    <a:pt x="692920" y="997271"/>
                    <a:pt x="690880" y="1027871"/>
                  </a:cubicBezTo>
                  <a:cubicBezTo>
                    <a:pt x="689455" y="1049243"/>
                    <a:pt x="677333" y="1068511"/>
                    <a:pt x="670560" y="1088831"/>
                  </a:cubicBezTo>
                  <a:cubicBezTo>
                    <a:pt x="652677" y="1142479"/>
                    <a:pt x="666341" y="1110400"/>
                    <a:pt x="619760" y="1180271"/>
                  </a:cubicBezTo>
                  <a:cubicBezTo>
                    <a:pt x="612987" y="1190431"/>
                    <a:pt x="609600" y="1203978"/>
                    <a:pt x="599440" y="1210751"/>
                  </a:cubicBezTo>
                  <a:lnTo>
                    <a:pt x="568960" y="1231071"/>
                  </a:lnTo>
                  <a:cubicBezTo>
                    <a:pt x="562187" y="1241231"/>
                    <a:pt x="557274" y="1252917"/>
                    <a:pt x="548640" y="1261551"/>
                  </a:cubicBezTo>
                  <a:cubicBezTo>
                    <a:pt x="540006" y="1270185"/>
                    <a:pt x="525788" y="1272336"/>
                    <a:pt x="518160" y="1281871"/>
                  </a:cubicBezTo>
                  <a:cubicBezTo>
                    <a:pt x="478752" y="1331132"/>
                    <a:pt x="544022" y="1300344"/>
                    <a:pt x="477520" y="1322511"/>
                  </a:cubicBezTo>
                  <a:cubicBezTo>
                    <a:pt x="430939" y="1392382"/>
                    <a:pt x="460048" y="1375748"/>
                    <a:pt x="406400" y="1393631"/>
                  </a:cubicBezTo>
                  <a:cubicBezTo>
                    <a:pt x="383100" y="1463532"/>
                    <a:pt x="409057" y="1379019"/>
                    <a:pt x="386080" y="1505391"/>
                  </a:cubicBezTo>
                  <a:cubicBezTo>
                    <a:pt x="377529" y="1552420"/>
                    <a:pt x="375623" y="1521299"/>
                    <a:pt x="355600" y="1566351"/>
                  </a:cubicBezTo>
                  <a:cubicBezTo>
                    <a:pt x="339504" y="1602568"/>
                    <a:pt x="342552" y="1630199"/>
                    <a:pt x="314960" y="1657791"/>
                  </a:cubicBezTo>
                  <a:cubicBezTo>
                    <a:pt x="306326" y="1666425"/>
                    <a:pt x="294640" y="1671338"/>
                    <a:pt x="284480" y="1678111"/>
                  </a:cubicBezTo>
                  <a:lnTo>
                    <a:pt x="264160" y="1739071"/>
                  </a:lnTo>
                  <a:cubicBezTo>
                    <a:pt x="260773" y="1749231"/>
                    <a:pt x="256100" y="1759049"/>
                    <a:pt x="254000" y="1769551"/>
                  </a:cubicBezTo>
                  <a:cubicBezTo>
                    <a:pt x="250613" y="1786484"/>
                    <a:pt x="247586" y="1803494"/>
                    <a:pt x="243840" y="1820351"/>
                  </a:cubicBezTo>
                  <a:cubicBezTo>
                    <a:pt x="243278" y="1822878"/>
                    <a:pt x="228742" y="1884944"/>
                    <a:pt x="223520" y="1891471"/>
                  </a:cubicBezTo>
                  <a:cubicBezTo>
                    <a:pt x="215892" y="1901006"/>
                    <a:pt x="203200" y="1905018"/>
                    <a:pt x="193040" y="1911791"/>
                  </a:cubicBezTo>
                  <a:cubicBezTo>
                    <a:pt x="189653" y="1921951"/>
                    <a:pt x="188081" y="1932909"/>
                    <a:pt x="182880" y="1942271"/>
                  </a:cubicBezTo>
                  <a:cubicBezTo>
                    <a:pt x="171020" y="1963619"/>
                    <a:pt x="149963" y="1980063"/>
                    <a:pt x="142240" y="2003231"/>
                  </a:cubicBezTo>
                  <a:lnTo>
                    <a:pt x="101600" y="2125151"/>
                  </a:lnTo>
                  <a:lnTo>
                    <a:pt x="71120" y="2216591"/>
                  </a:lnTo>
                  <a:lnTo>
                    <a:pt x="60960" y="2247071"/>
                  </a:lnTo>
                  <a:cubicBezTo>
                    <a:pt x="57573" y="2284324"/>
                    <a:pt x="55744" y="2321752"/>
                    <a:pt x="50800" y="2358831"/>
                  </a:cubicBezTo>
                  <a:cubicBezTo>
                    <a:pt x="48955" y="2372672"/>
                    <a:pt x="40640" y="2385507"/>
                    <a:pt x="40640" y="2399471"/>
                  </a:cubicBezTo>
                  <a:cubicBezTo>
                    <a:pt x="40640" y="2401368"/>
                    <a:pt x="52943" y="2470729"/>
                    <a:pt x="60960" y="2480751"/>
                  </a:cubicBezTo>
                  <a:cubicBezTo>
                    <a:pt x="68588" y="2490286"/>
                    <a:pt x="81280" y="2494298"/>
                    <a:pt x="91440" y="2501071"/>
                  </a:cubicBezTo>
                  <a:cubicBezTo>
                    <a:pt x="172824" y="2745224"/>
                    <a:pt x="142499" y="2631762"/>
                    <a:pt x="101600" y="3171631"/>
                  </a:cubicBezTo>
                  <a:cubicBezTo>
                    <a:pt x="98448" y="3213244"/>
                    <a:pt x="59150" y="3233798"/>
                    <a:pt x="30480" y="3252911"/>
                  </a:cubicBezTo>
                  <a:cubicBezTo>
                    <a:pt x="5421" y="3328087"/>
                    <a:pt x="1710" y="3326644"/>
                    <a:pt x="30480" y="3456111"/>
                  </a:cubicBezTo>
                  <a:cubicBezTo>
                    <a:pt x="32803" y="3466566"/>
                    <a:pt x="50800" y="3462884"/>
                    <a:pt x="60960" y="3466271"/>
                  </a:cubicBezTo>
                  <a:cubicBezTo>
                    <a:pt x="64347" y="3483204"/>
                    <a:pt x="71120" y="3499802"/>
                    <a:pt x="71120" y="3517071"/>
                  </a:cubicBezTo>
                  <a:cubicBezTo>
                    <a:pt x="71120" y="3523582"/>
                    <a:pt x="55591" y="3578609"/>
                    <a:pt x="50800" y="3588191"/>
                  </a:cubicBezTo>
                  <a:cubicBezTo>
                    <a:pt x="45339" y="3599113"/>
                    <a:pt x="35439" y="3607513"/>
                    <a:pt x="30480" y="3618671"/>
                  </a:cubicBezTo>
                  <a:cubicBezTo>
                    <a:pt x="21781" y="3638244"/>
                    <a:pt x="16933" y="3659311"/>
                    <a:pt x="10160" y="3679631"/>
                  </a:cubicBezTo>
                  <a:lnTo>
                    <a:pt x="0" y="3710111"/>
                  </a:lnTo>
                  <a:cubicBezTo>
                    <a:pt x="10160" y="3720271"/>
                    <a:pt x="18525" y="3732621"/>
                    <a:pt x="30480" y="3740591"/>
                  </a:cubicBezTo>
                  <a:cubicBezTo>
                    <a:pt x="39391" y="3746532"/>
                    <a:pt x="52597" y="3744061"/>
                    <a:pt x="60960" y="3750751"/>
                  </a:cubicBezTo>
                  <a:cubicBezTo>
                    <a:pt x="70495" y="3758379"/>
                    <a:pt x="74507" y="3771071"/>
                    <a:pt x="81280" y="3781231"/>
                  </a:cubicBezTo>
                  <a:cubicBezTo>
                    <a:pt x="97318" y="3941611"/>
                    <a:pt x="56579" y="3872671"/>
                    <a:pt x="132080" y="3872671"/>
                  </a:cubicBezTo>
                  <a:cubicBezTo>
                    <a:pt x="146044" y="3872671"/>
                    <a:pt x="159173" y="3879444"/>
                    <a:pt x="172720" y="3882831"/>
                  </a:cubicBezTo>
                  <a:cubicBezTo>
                    <a:pt x="204438" y="3977986"/>
                    <a:pt x="184052" y="3908427"/>
                    <a:pt x="203200" y="3994591"/>
                  </a:cubicBezTo>
                  <a:cubicBezTo>
                    <a:pt x="203762" y="3997118"/>
                    <a:pt x="218298" y="4059184"/>
                    <a:pt x="223520" y="4065711"/>
                  </a:cubicBezTo>
                  <a:cubicBezTo>
                    <a:pt x="231148" y="4075246"/>
                    <a:pt x="243840" y="4079258"/>
                    <a:pt x="254000" y="4086031"/>
                  </a:cubicBezTo>
                  <a:cubicBezTo>
                    <a:pt x="260773" y="4096191"/>
                    <a:pt x="268859" y="4105589"/>
                    <a:pt x="274320" y="4116511"/>
                  </a:cubicBezTo>
                  <a:cubicBezTo>
                    <a:pt x="279109" y="4126090"/>
                    <a:pt x="281883" y="4136601"/>
                    <a:pt x="284480" y="4146991"/>
                  </a:cubicBezTo>
                  <a:cubicBezTo>
                    <a:pt x="311659" y="4255708"/>
                    <a:pt x="273189" y="4131177"/>
                    <a:pt x="304800" y="4289231"/>
                  </a:cubicBezTo>
                  <a:cubicBezTo>
                    <a:pt x="309001" y="4310234"/>
                    <a:pt x="318347" y="4329871"/>
                    <a:pt x="325120" y="4350191"/>
                  </a:cubicBezTo>
                  <a:lnTo>
                    <a:pt x="335280" y="4380671"/>
                  </a:lnTo>
                  <a:cubicBezTo>
                    <a:pt x="338667" y="4390831"/>
                    <a:pt x="339499" y="4402240"/>
                    <a:pt x="345440" y="4411151"/>
                  </a:cubicBezTo>
                  <a:lnTo>
                    <a:pt x="365760" y="4441631"/>
                  </a:lnTo>
                  <a:cubicBezTo>
                    <a:pt x="369147" y="4455178"/>
                    <a:pt x="372891" y="4468640"/>
                    <a:pt x="375920" y="4482271"/>
                  </a:cubicBezTo>
                  <a:cubicBezTo>
                    <a:pt x="380557" y="4503139"/>
                    <a:pt x="385347" y="4541765"/>
                    <a:pt x="396240" y="4563551"/>
                  </a:cubicBezTo>
                  <a:cubicBezTo>
                    <a:pt x="401701" y="4574473"/>
                    <a:pt x="411099" y="4583109"/>
                    <a:pt x="416560" y="4594031"/>
                  </a:cubicBezTo>
                  <a:cubicBezTo>
                    <a:pt x="421349" y="4603610"/>
                    <a:pt x="419147" y="4616938"/>
                    <a:pt x="426720" y="4624511"/>
                  </a:cubicBezTo>
                  <a:cubicBezTo>
                    <a:pt x="443989" y="4641780"/>
                    <a:pt x="487680" y="4665151"/>
                    <a:pt x="487680" y="4665151"/>
                  </a:cubicBezTo>
                  <a:cubicBezTo>
                    <a:pt x="541867" y="4746431"/>
                    <a:pt x="470747" y="4648218"/>
                    <a:pt x="538480" y="4715951"/>
                  </a:cubicBezTo>
                  <a:cubicBezTo>
                    <a:pt x="547114" y="4724585"/>
                    <a:pt x="549610" y="4738390"/>
                    <a:pt x="558800" y="4746431"/>
                  </a:cubicBezTo>
                  <a:cubicBezTo>
                    <a:pt x="577179" y="4762513"/>
                    <a:pt x="599440" y="4773524"/>
                    <a:pt x="619760" y="4787071"/>
                  </a:cubicBezTo>
                  <a:lnTo>
                    <a:pt x="680720" y="4827711"/>
                  </a:lnTo>
                  <a:lnTo>
                    <a:pt x="711200" y="4848031"/>
                  </a:lnTo>
                  <a:cubicBezTo>
                    <a:pt x="757781" y="4917902"/>
                    <a:pt x="728672" y="4901268"/>
                    <a:pt x="782320" y="4919151"/>
                  </a:cubicBezTo>
                  <a:cubicBezTo>
                    <a:pt x="789093" y="4929311"/>
                    <a:pt x="790523" y="4948116"/>
                    <a:pt x="802640" y="4949631"/>
                  </a:cubicBezTo>
                  <a:cubicBezTo>
                    <a:pt x="844579" y="4954873"/>
                    <a:pt x="863226" y="4924418"/>
                    <a:pt x="894080" y="4908991"/>
                  </a:cubicBezTo>
                  <a:cubicBezTo>
                    <a:pt x="903659" y="4904202"/>
                    <a:pt x="914400" y="4902218"/>
                    <a:pt x="924560" y="4898831"/>
                  </a:cubicBezTo>
                  <a:cubicBezTo>
                    <a:pt x="982794" y="4811480"/>
                    <a:pt x="905253" y="4914277"/>
                    <a:pt x="975360" y="4858191"/>
                  </a:cubicBezTo>
                  <a:cubicBezTo>
                    <a:pt x="984895" y="4850563"/>
                    <a:pt x="986145" y="4835339"/>
                    <a:pt x="995680" y="4827711"/>
                  </a:cubicBezTo>
                  <a:cubicBezTo>
                    <a:pt x="1004043" y="4821021"/>
                    <a:pt x="1016581" y="4822340"/>
                    <a:pt x="1026160" y="4817551"/>
                  </a:cubicBezTo>
                  <a:cubicBezTo>
                    <a:pt x="1037082" y="4812090"/>
                    <a:pt x="1046480" y="4804004"/>
                    <a:pt x="1056640" y="4797231"/>
                  </a:cubicBezTo>
                  <a:cubicBezTo>
                    <a:pt x="1076960" y="4804004"/>
                    <a:pt x="1099778" y="4805670"/>
                    <a:pt x="1117600" y="4817551"/>
                  </a:cubicBezTo>
                  <a:cubicBezTo>
                    <a:pt x="1127760" y="4824324"/>
                    <a:pt x="1136922" y="4832912"/>
                    <a:pt x="1148080" y="4837871"/>
                  </a:cubicBezTo>
                  <a:cubicBezTo>
                    <a:pt x="1167653" y="4846570"/>
                    <a:pt x="1188720" y="4851418"/>
                    <a:pt x="1209040" y="4858191"/>
                  </a:cubicBezTo>
                  <a:lnTo>
                    <a:pt x="1239520" y="4868351"/>
                  </a:lnTo>
                  <a:cubicBezTo>
                    <a:pt x="1276773" y="4864964"/>
                    <a:pt x="1314703" y="4866029"/>
                    <a:pt x="1351280" y="4858191"/>
                  </a:cubicBezTo>
                  <a:cubicBezTo>
                    <a:pt x="1398670" y="4848036"/>
                    <a:pt x="1379498" y="4810784"/>
                    <a:pt x="1402080" y="4776911"/>
                  </a:cubicBezTo>
                  <a:cubicBezTo>
                    <a:pt x="1436334" y="4725530"/>
                    <a:pt x="1403805" y="4760808"/>
                    <a:pt x="1452880" y="4736271"/>
                  </a:cubicBezTo>
                  <a:cubicBezTo>
                    <a:pt x="1463802" y="4730810"/>
                    <a:pt x="1472202" y="4720910"/>
                    <a:pt x="1483360" y="4715951"/>
                  </a:cubicBezTo>
                  <a:cubicBezTo>
                    <a:pt x="1538910" y="4691262"/>
                    <a:pt x="1547192" y="4697089"/>
                    <a:pt x="1605280" y="4685471"/>
                  </a:cubicBezTo>
                  <a:cubicBezTo>
                    <a:pt x="1618972" y="4682733"/>
                    <a:pt x="1632494" y="4679147"/>
                    <a:pt x="1645920" y="4675311"/>
                  </a:cubicBezTo>
                  <a:cubicBezTo>
                    <a:pt x="1656218" y="4672369"/>
                    <a:pt x="1665744" y="4666217"/>
                    <a:pt x="1676400" y="4665151"/>
                  </a:cubicBezTo>
                  <a:cubicBezTo>
                    <a:pt x="1733787" y="4659412"/>
                    <a:pt x="1791547" y="4658378"/>
                    <a:pt x="1849120" y="4654991"/>
                  </a:cubicBezTo>
                  <a:cubicBezTo>
                    <a:pt x="1856389" y="4691337"/>
                    <a:pt x="1853438" y="4710109"/>
                    <a:pt x="1879600" y="4736271"/>
                  </a:cubicBezTo>
                  <a:cubicBezTo>
                    <a:pt x="1888234" y="4744905"/>
                    <a:pt x="1899920" y="4749818"/>
                    <a:pt x="1910080" y="4756591"/>
                  </a:cubicBezTo>
                  <a:cubicBezTo>
                    <a:pt x="1916853" y="4766751"/>
                    <a:pt x="1920865" y="4779443"/>
                    <a:pt x="1930400" y="4787071"/>
                  </a:cubicBezTo>
                  <a:cubicBezTo>
                    <a:pt x="1938763" y="4793761"/>
                    <a:pt x="1953307" y="4789658"/>
                    <a:pt x="1960880" y="4797231"/>
                  </a:cubicBezTo>
                  <a:cubicBezTo>
                    <a:pt x="1968453" y="4804804"/>
                    <a:pt x="1965839" y="4818349"/>
                    <a:pt x="1971040" y="4827711"/>
                  </a:cubicBezTo>
                  <a:cubicBezTo>
                    <a:pt x="1984135" y="4851282"/>
                    <a:pt x="2008519" y="4898899"/>
                    <a:pt x="2042160" y="4908991"/>
                  </a:cubicBezTo>
                  <a:cubicBezTo>
                    <a:pt x="2065097" y="4915872"/>
                    <a:pt x="2089573" y="4915764"/>
                    <a:pt x="2113280" y="4919151"/>
                  </a:cubicBezTo>
                  <a:cubicBezTo>
                    <a:pt x="2185824" y="4943332"/>
                    <a:pt x="2156418" y="4927590"/>
                    <a:pt x="2204720" y="4959791"/>
                  </a:cubicBezTo>
                  <a:cubicBezTo>
                    <a:pt x="2208107" y="4969951"/>
                    <a:pt x="2207307" y="4982698"/>
                    <a:pt x="2214880" y="4990271"/>
                  </a:cubicBezTo>
                  <a:cubicBezTo>
                    <a:pt x="2232149" y="5007540"/>
                    <a:pt x="2275840" y="5030911"/>
                    <a:pt x="2275840" y="5030911"/>
                  </a:cubicBezTo>
                  <a:lnTo>
                    <a:pt x="2296160" y="5091871"/>
                  </a:lnTo>
                  <a:lnTo>
                    <a:pt x="2306320" y="5122351"/>
                  </a:lnTo>
                  <a:cubicBezTo>
                    <a:pt x="2302933" y="5166378"/>
                    <a:pt x="2301637" y="5210615"/>
                    <a:pt x="2296160" y="5254431"/>
                  </a:cubicBezTo>
                  <a:cubicBezTo>
                    <a:pt x="2291904" y="5288481"/>
                    <a:pt x="2280807" y="5285138"/>
                    <a:pt x="2265680" y="5315391"/>
                  </a:cubicBezTo>
                  <a:cubicBezTo>
                    <a:pt x="2260891" y="5324970"/>
                    <a:pt x="2258907" y="5335711"/>
                    <a:pt x="2255520" y="5345871"/>
                  </a:cubicBezTo>
                  <a:cubicBezTo>
                    <a:pt x="2258907" y="5383124"/>
                    <a:pt x="2260390" y="5420600"/>
                    <a:pt x="2265680" y="5457631"/>
                  </a:cubicBezTo>
                  <a:cubicBezTo>
                    <a:pt x="2267195" y="5468233"/>
                    <a:pt x="2275840" y="5477401"/>
                    <a:pt x="2275840" y="5488111"/>
                  </a:cubicBezTo>
                  <a:cubicBezTo>
                    <a:pt x="2275840" y="5540868"/>
                    <a:pt x="2261456" y="5571903"/>
                    <a:pt x="2245360" y="5620191"/>
                  </a:cubicBezTo>
                  <a:cubicBezTo>
                    <a:pt x="2221000" y="5693272"/>
                    <a:pt x="2250555" y="5602009"/>
                    <a:pt x="2225040" y="5691311"/>
                  </a:cubicBezTo>
                  <a:cubicBezTo>
                    <a:pt x="2195889" y="5793341"/>
                    <a:pt x="2236482" y="5635384"/>
                    <a:pt x="2204720" y="5762431"/>
                  </a:cubicBezTo>
                  <a:cubicBezTo>
                    <a:pt x="2229456" y="5836638"/>
                    <a:pt x="2230235" y="5802611"/>
                    <a:pt x="2214880" y="5864031"/>
                  </a:cubicBezTo>
                  <a:cubicBezTo>
                    <a:pt x="2233742" y="5977205"/>
                    <a:pt x="2209645" y="5884040"/>
                    <a:pt x="2245360" y="5955471"/>
                  </a:cubicBezTo>
                  <a:cubicBezTo>
                    <a:pt x="2250149" y="5965050"/>
                    <a:pt x="2248830" y="5977588"/>
                    <a:pt x="2255520" y="5985951"/>
                  </a:cubicBezTo>
                  <a:cubicBezTo>
                    <a:pt x="2263148" y="5995486"/>
                    <a:pt x="2275840" y="5999498"/>
                    <a:pt x="2286000" y="6006271"/>
                  </a:cubicBezTo>
                  <a:cubicBezTo>
                    <a:pt x="2292773" y="6026591"/>
                    <a:pt x="2294439" y="6049409"/>
                    <a:pt x="2306320" y="6067231"/>
                  </a:cubicBezTo>
                  <a:lnTo>
                    <a:pt x="2346960" y="6128191"/>
                  </a:lnTo>
                  <a:cubicBezTo>
                    <a:pt x="2353733" y="6138351"/>
                    <a:pt x="2363419" y="6147087"/>
                    <a:pt x="2367280" y="6158671"/>
                  </a:cubicBezTo>
                  <a:cubicBezTo>
                    <a:pt x="2374053" y="6178991"/>
                    <a:pt x="2382405" y="6198851"/>
                    <a:pt x="2387600" y="6219631"/>
                  </a:cubicBezTo>
                  <a:cubicBezTo>
                    <a:pt x="2402955" y="6281051"/>
                    <a:pt x="2393344" y="6247024"/>
                    <a:pt x="2418080" y="6321231"/>
                  </a:cubicBezTo>
                  <a:cubicBezTo>
                    <a:pt x="2421467" y="6331391"/>
                    <a:pt x="2426479" y="6341147"/>
                    <a:pt x="2428240" y="6351711"/>
                  </a:cubicBezTo>
                  <a:cubicBezTo>
                    <a:pt x="2446575" y="6461723"/>
                    <a:pt x="2428551" y="6373119"/>
                    <a:pt x="2448560" y="6443151"/>
                  </a:cubicBezTo>
                  <a:cubicBezTo>
                    <a:pt x="2452396" y="6456577"/>
                    <a:pt x="2452475" y="6471302"/>
                    <a:pt x="2458720" y="6483791"/>
                  </a:cubicBezTo>
                  <a:cubicBezTo>
                    <a:pt x="2469642" y="6505634"/>
                    <a:pt x="2491637" y="6521583"/>
                    <a:pt x="2499360" y="6544751"/>
                  </a:cubicBezTo>
                  <a:cubicBezTo>
                    <a:pt x="2524897" y="6621363"/>
                    <a:pt x="2490449" y="6526929"/>
                    <a:pt x="2529840" y="6605711"/>
                  </a:cubicBezTo>
                  <a:cubicBezTo>
                    <a:pt x="2540254" y="6626539"/>
                    <a:pt x="2546296" y="6667669"/>
                    <a:pt x="2550160" y="6686991"/>
                  </a:cubicBezTo>
                  <a:cubicBezTo>
                    <a:pt x="2553547" y="6744564"/>
                    <a:pt x="2553951" y="6802391"/>
                    <a:pt x="2560320" y="6859711"/>
                  </a:cubicBezTo>
                  <a:cubicBezTo>
                    <a:pt x="2564134" y="6894037"/>
                    <a:pt x="2580640" y="6961311"/>
                    <a:pt x="2580640" y="6961311"/>
                  </a:cubicBezTo>
                  <a:cubicBezTo>
                    <a:pt x="2584027" y="7042591"/>
                    <a:pt x="2584790" y="7124023"/>
                    <a:pt x="2590800" y="7205151"/>
                  </a:cubicBezTo>
                  <a:cubicBezTo>
                    <a:pt x="2591591" y="7215831"/>
                    <a:pt x="2600960" y="7224921"/>
                    <a:pt x="2600960" y="7235631"/>
                  </a:cubicBezTo>
                  <a:cubicBezTo>
                    <a:pt x="2600960" y="7518983"/>
                    <a:pt x="2619501" y="7444168"/>
                    <a:pt x="2570480" y="7591231"/>
                  </a:cubicBezTo>
                  <a:cubicBezTo>
                    <a:pt x="2567093" y="7601391"/>
                    <a:pt x="2566261" y="7612800"/>
                    <a:pt x="2560320" y="7621711"/>
                  </a:cubicBezTo>
                  <a:lnTo>
                    <a:pt x="2540000" y="7652191"/>
                  </a:lnTo>
                  <a:cubicBezTo>
                    <a:pt x="2536613" y="7669124"/>
                    <a:pt x="2534384" y="7686331"/>
                    <a:pt x="2529840" y="7702991"/>
                  </a:cubicBezTo>
                  <a:cubicBezTo>
                    <a:pt x="2524204" y="7723655"/>
                    <a:pt x="2516293" y="7743631"/>
                    <a:pt x="2509520" y="7763951"/>
                  </a:cubicBezTo>
                  <a:cubicBezTo>
                    <a:pt x="2506133" y="7774111"/>
                    <a:pt x="2501957" y="7784041"/>
                    <a:pt x="2499360" y="7794431"/>
                  </a:cubicBezTo>
                  <a:cubicBezTo>
                    <a:pt x="2495973" y="7807978"/>
                    <a:pt x="2492229" y="7821440"/>
                    <a:pt x="2489200" y="7835071"/>
                  </a:cubicBezTo>
                  <a:cubicBezTo>
                    <a:pt x="2485454" y="7851928"/>
                    <a:pt x="2483584" y="7869211"/>
                    <a:pt x="2479040" y="7885871"/>
                  </a:cubicBezTo>
                  <a:cubicBezTo>
                    <a:pt x="2473404" y="7906535"/>
                    <a:pt x="2458720" y="7946831"/>
                    <a:pt x="2458720" y="7946831"/>
                  </a:cubicBezTo>
                  <a:cubicBezTo>
                    <a:pt x="2455333" y="7997631"/>
                    <a:pt x="2452620" y="8048480"/>
                    <a:pt x="2448560" y="8099231"/>
                  </a:cubicBezTo>
                  <a:cubicBezTo>
                    <a:pt x="2438929" y="8219618"/>
                    <a:pt x="2430646" y="8187195"/>
                    <a:pt x="2448560" y="8312591"/>
                  </a:cubicBezTo>
                  <a:cubicBezTo>
                    <a:pt x="2450075" y="8323193"/>
                    <a:pt x="2452779" y="8334160"/>
                    <a:pt x="2458720" y="8343071"/>
                  </a:cubicBezTo>
                  <a:cubicBezTo>
                    <a:pt x="2466690" y="8355026"/>
                    <a:pt x="2479040" y="8363391"/>
                    <a:pt x="2489200" y="8373551"/>
                  </a:cubicBezTo>
                  <a:cubicBezTo>
                    <a:pt x="2495973" y="8393871"/>
                    <a:pt x="2497639" y="8416689"/>
                    <a:pt x="2509520" y="8434511"/>
                  </a:cubicBezTo>
                  <a:lnTo>
                    <a:pt x="2550160" y="8495471"/>
                  </a:lnTo>
                  <a:cubicBezTo>
                    <a:pt x="2565515" y="8556891"/>
                    <a:pt x="2555904" y="8522864"/>
                    <a:pt x="2580640" y="8597071"/>
                  </a:cubicBezTo>
                  <a:lnTo>
                    <a:pt x="2590800" y="8627551"/>
                  </a:lnTo>
                  <a:lnTo>
                    <a:pt x="2600960" y="8658031"/>
                  </a:lnTo>
                  <a:cubicBezTo>
                    <a:pt x="2604347" y="8702058"/>
                    <a:pt x="2605643" y="8746295"/>
                    <a:pt x="2611120" y="8790111"/>
                  </a:cubicBezTo>
                  <a:cubicBezTo>
                    <a:pt x="2615376" y="8824161"/>
                    <a:pt x="2626473" y="8820818"/>
                    <a:pt x="2641600" y="8851071"/>
                  </a:cubicBezTo>
                  <a:cubicBezTo>
                    <a:pt x="2646389" y="8860650"/>
                    <a:pt x="2648373" y="8871391"/>
                    <a:pt x="2651760" y="8881551"/>
                  </a:cubicBezTo>
                  <a:cubicBezTo>
                    <a:pt x="2655147" y="8908644"/>
                    <a:pt x="2660963" y="8935544"/>
                    <a:pt x="2661920" y="8962831"/>
                  </a:cubicBezTo>
                  <a:cubicBezTo>
                    <a:pt x="2662193" y="8970605"/>
                    <a:pt x="2657734" y="9402983"/>
                    <a:pt x="2682240" y="9562271"/>
                  </a:cubicBezTo>
                  <a:cubicBezTo>
                    <a:pt x="2688779" y="9604774"/>
                    <a:pt x="2694991" y="9583340"/>
                    <a:pt x="2712720" y="9623231"/>
                  </a:cubicBezTo>
                  <a:lnTo>
                    <a:pt x="2743200" y="9714671"/>
                  </a:lnTo>
                  <a:cubicBezTo>
                    <a:pt x="2768737" y="9791283"/>
                    <a:pt x="2734289" y="9696849"/>
                    <a:pt x="2773680" y="9775631"/>
                  </a:cubicBezTo>
                  <a:cubicBezTo>
                    <a:pt x="2778469" y="9785210"/>
                    <a:pt x="2779051" y="9796532"/>
                    <a:pt x="2783840" y="9806111"/>
                  </a:cubicBezTo>
                  <a:cubicBezTo>
                    <a:pt x="2789301" y="9817033"/>
                    <a:pt x="2799201" y="9825433"/>
                    <a:pt x="2804160" y="9836591"/>
                  </a:cubicBezTo>
                  <a:cubicBezTo>
                    <a:pt x="2812859" y="9856164"/>
                    <a:pt x="2812599" y="9879729"/>
                    <a:pt x="2824480" y="9897551"/>
                  </a:cubicBezTo>
                  <a:cubicBezTo>
                    <a:pt x="2831253" y="9907711"/>
                    <a:pt x="2839841" y="9916873"/>
                    <a:pt x="2844800" y="9928031"/>
                  </a:cubicBezTo>
                  <a:cubicBezTo>
                    <a:pt x="2853499" y="9947604"/>
                    <a:pt x="2858347" y="9968671"/>
                    <a:pt x="2865120" y="9988991"/>
                  </a:cubicBezTo>
                  <a:lnTo>
                    <a:pt x="2875280" y="10019471"/>
                  </a:lnTo>
                  <a:cubicBezTo>
                    <a:pt x="2893163" y="10073119"/>
                    <a:pt x="2879499" y="10041040"/>
                    <a:pt x="2926080" y="10110911"/>
                  </a:cubicBezTo>
                  <a:lnTo>
                    <a:pt x="2946400" y="10141391"/>
                  </a:lnTo>
                  <a:cubicBezTo>
                    <a:pt x="2949787" y="10158324"/>
                    <a:pt x="2954542" y="10175041"/>
                    <a:pt x="2956560" y="10192191"/>
                  </a:cubicBezTo>
                  <a:cubicBezTo>
                    <a:pt x="2979748" y="10389290"/>
                    <a:pt x="2953813" y="10249574"/>
                    <a:pt x="2976880" y="10364911"/>
                  </a:cubicBezTo>
                  <a:cubicBezTo>
                    <a:pt x="2980267" y="10436031"/>
                    <a:pt x="2983393" y="10507164"/>
                    <a:pt x="2987040" y="10578271"/>
                  </a:cubicBezTo>
                  <a:cubicBezTo>
                    <a:pt x="2990167" y="10639245"/>
                    <a:pt x="2988566" y="10700711"/>
                    <a:pt x="2997200" y="10761151"/>
                  </a:cubicBezTo>
                  <a:cubicBezTo>
                    <a:pt x="2998927" y="10773239"/>
                    <a:pt x="3007985" y="10784003"/>
                    <a:pt x="3017520" y="10791631"/>
                  </a:cubicBezTo>
                  <a:cubicBezTo>
                    <a:pt x="3025883" y="10798321"/>
                    <a:pt x="3037610" y="10799194"/>
                    <a:pt x="3048000" y="10801791"/>
                  </a:cubicBezTo>
                  <a:cubicBezTo>
                    <a:pt x="3064753" y="10805979"/>
                    <a:pt x="3081867" y="10808564"/>
                    <a:pt x="3098800" y="10811951"/>
                  </a:cubicBezTo>
                  <a:cubicBezTo>
                    <a:pt x="3118122" y="10808087"/>
                    <a:pt x="3159252" y="10802045"/>
                    <a:pt x="3180080" y="10791631"/>
                  </a:cubicBezTo>
                  <a:cubicBezTo>
                    <a:pt x="3212274" y="10775534"/>
                    <a:pt x="3205288" y="10766258"/>
                    <a:pt x="3241040" y="10761151"/>
                  </a:cubicBezTo>
                  <a:cubicBezTo>
                    <a:pt x="3278071" y="10755861"/>
                    <a:pt x="3315547" y="10754378"/>
                    <a:pt x="3352800" y="10750991"/>
                  </a:cubicBezTo>
                  <a:cubicBezTo>
                    <a:pt x="3362960" y="10747604"/>
                    <a:pt x="3375707" y="10748404"/>
                    <a:pt x="3383280" y="10740831"/>
                  </a:cubicBezTo>
                  <a:cubicBezTo>
                    <a:pt x="3390853" y="10733258"/>
                    <a:pt x="3384725" y="10716576"/>
                    <a:pt x="3393440" y="10710351"/>
                  </a:cubicBezTo>
                  <a:cubicBezTo>
                    <a:pt x="3406759" y="10700837"/>
                    <a:pt x="3473314" y="10685302"/>
                    <a:pt x="3495040" y="10679871"/>
                  </a:cubicBezTo>
                  <a:cubicBezTo>
                    <a:pt x="3508587" y="10683258"/>
                    <a:pt x="3522254" y="10686195"/>
                    <a:pt x="3535680" y="10690031"/>
                  </a:cubicBezTo>
                  <a:cubicBezTo>
                    <a:pt x="3545978" y="10692973"/>
                    <a:pt x="3555450" y="10700191"/>
                    <a:pt x="3566160" y="10700191"/>
                  </a:cubicBezTo>
                  <a:cubicBezTo>
                    <a:pt x="3593950" y="10700191"/>
                    <a:pt x="3604004" y="10679985"/>
                    <a:pt x="3627120" y="10669711"/>
                  </a:cubicBezTo>
                  <a:cubicBezTo>
                    <a:pt x="3735936" y="10621348"/>
                    <a:pt x="3649580" y="10675058"/>
                    <a:pt x="3718560" y="10629071"/>
                  </a:cubicBezTo>
                  <a:cubicBezTo>
                    <a:pt x="3721947" y="10618911"/>
                    <a:pt x="3723519" y="10607953"/>
                    <a:pt x="3728720" y="10598591"/>
                  </a:cubicBezTo>
                  <a:cubicBezTo>
                    <a:pt x="3740580" y="10577243"/>
                    <a:pt x="3761637" y="10560799"/>
                    <a:pt x="3769360" y="10537631"/>
                  </a:cubicBezTo>
                  <a:cubicBezTo>
                    <a:pt x="3777623" y="10512841"/>
                    <a:pt x="3780145" y="10496366"/>
                    <a:pt x="3799840" y="10476671"/>
                  </a:cubicBezTo>
                  <a:cubicBezTo>
                    <a:pt x="3808474" y="10468037"/>
                    <a:pt x="3820160" y="10463124"/>
                    <a:pt x="3830320" y="10456351"/>
                  </a:cubicBezTo>
                  <a:cubicBezTo>
                    <a:pt x="3854027" y="10385231"/>
                    <a:pt x="3830320" y="10402164"/>
                    <a:pt x="3881120" y="10385231"/>
                  </a:cubicBezTo>
                  <a:cubicBezTo>
                    <a:pt x="3899003" y="10331583"/>
                    <a:pt x="3885339" y="10363662"/>
                    <a:pt x="3931920" y="10293791"/>
                  </a:cubicBezTo>
                  <a:cubicBezTo>
                    <a:pt x="3938693" y="10283631"/>
                    <a:pt x="3942080" y="10270084"/>
                    <a:pt x="3952240" y="10263311"/>
                  </a:cubicBezTo>
                  <a:lnTo>
                    <a:pt x="3982720" y="10242991"/>
                  </a:lnTo>
                  <a:cubicBezTo>
                    <a:pt x="3989493" y="10232831"/>
                    <a:pt x="3998081" y="10223669"/>
                    <a:pt x="4003040" y="10212511"/>
                  </a:cubicBezTo>
                  <a:cubicBezTo>
                    <a:pt x="4011739" y="10192938"/>
                    <a:pt x="4016587" y="10171871"/>
                    <a:pt x="4023360" y="10151551"/>
                  </a:cubicBezTo>
                  <a:cubicBezTo>
                    <a:pt x="4047720" y="10078470"/>
                    <a:pt x="4018165" y="10169733"/>
                    <a:pt x="4043680" y="10080431"/>
                  </a:cubicBezTo>
                  <a:cubicBezTo>
                    <a:pt x="4046622" y="10070133"/>
                    <a:pt x="4051022" y="10060283"/>
                    <a:pt x="4053840" y="10049951"/>
                  </a:cubicBezTo>
                  <a:cubicBezTo>
                    <a:pt x="4056967" y="10038487"/>
                    <a:pt x="4082500" y="9925681"/>
                    <a:pt x="4094480" y="9907711"/>
                  </a:cubicBezTo>
                  <a:cubicBezTo>
                    <a:pt x="4108027" y="9887391"/>
                    <a:pt x="4127397" y="9869919"/>
                    <a:pt x="4135120" y="9846751"/>
                  </a:cubicBezTo>
                  <a:lnTo>
                    <a:pt x="4155440" y="9785791"/>
                  </a:lnTo>
                  <a:cubicBezTo>
                    <a:pt x="4158827" y="9697738"/>
                    <a:pt x="4153138" y="9608864"/>
                    <a:pt x="4165600" y="9521631"/>
                  </a:cubicBezTo>
                  <a:cubicBezTo>
                    <a:pt x="4167327" y="9509543"/>
                    <a:pt x="4187446" y="9509945"/>
                    <a:pt x="4196080" y="9501311"/>
                  </a:cubicBezTo>
                  <a:cubicBezTo>
                    <a:pt x="4263813" y="9433578"/>
                    <a:pt x="4165600" y="9504698"/>
                    <a:pt x="4246880" y="9450511"/>
                  </a:cubicBezTo>
                  <a:cubicBezTo>
                    <a:pt x="4264763" y="9396863"/>
                    <a:pt x="4251099" y="9428942"/>
                    <a:pt x="4297680" y="9359071"/>
                  </a:cubicBezTo>
                  <a:cubicBezTo>
                    <a:pt x="4304453" y="9348911"/>
                    <a:pt x="4307840" y="9335364"/>
                    <a:pt x="4318000" y="9328591"/>
                  </a:cubicBezTo>
                  <a:lnTo>
                    <a:pt x="4348480" y="9308271"/>
                  </a:lnTo>
                  <a:cubicBezTo>
                    <a:pt x="4374017" y="9231659"/>
                    <a:pt x="4336599" y="9323123"/>
                    <a:pt x="4389120" y="9257471"/>
                  </a:cubicBezTo>
                  <a:cubicBezTo>
                    <a:pt x="4445206" y="9187364"/>
                    <a:pt x="4342409" y="9264905"/>
                    <a:pt x="4429760" y="9206671"/>
                  </a:cubicBezTo>
                  <a:cubicBezTo>
                    <a:pt x="4436533" y="9186351"/>
                    <a:pt x="4447423" y="9166965"/>
                    <a:pt x="4450080" y="9145711"/>
                  </a:cubicBezTo>
                  <a:cubicBezTo>
                    <a:pt x="4461568" y="9053804"/>
                    <a:pt x="4451606" y="9090334"/>
                    <a:pt x="4470400" y="9033951"/>
                  </a:cubicBezTo>
                  <a:cubicBezTo>
                    <a:pt x="4467013" y="9006858"/>
                    <a:pt x="4465961" y="8979369"/>
                    <a:pt x="4460240" y="8952671"/>
                  </a:cubicBezTo>
                  <a:cubicBezTo>
                    <a:pt x="4440581" y="8860929"/>
                    <a:pt x="4449223" y="8920477"/>
                    <a:pt x="4419600" y="8861231"/>
                  </a:cubicBezTo>
                  <a:cubicBezTo>
                    <a:pt x="4411480" y="8844991"/>
                    <a:pt x="4403620" y="8805302"/>
                    <a:pt x="4399280" y="8790111"/>
                  </a:cubicBezTo>
                  <a:cubicBezTo>
                    <a:pt x="4396338" y="8779813"/>
                    <a:pt x="4392507" y="8769791"/>
                    <a:pt x="4389120" y="8759631"/>
                  </a:cubicBezTo>
                  <a:cubicBezTo>
                    <a:pt x="4392507" y="8712218"/>
                    <a:pt x="4394773" y="8664711"/>
                    <a:pt x="4399280" y="8617391"/>
                  </a:cubicBezTo>
                  <a:cubicBezTo>
                    <a:pt x="4401550" y="8593552"/>
                    <a:pt x="4399714" y="8568154"/>
                    <a:pt x="4409440" y="8546271"/>
                  </a:cubicBezTo>
                  <a:cubicBezTo>
                    <a:pt x="4414399" y="8535113"/>
                    <a:pt x="4429760" y="8532724"/>
                    <a:pt x="4439920" y="8525951"/>
                  </a:cubicBezTo>
                  <a:cubicBezTo>
                    <a:pt x="4446693" y="8515791"/>
                    <a:pt x="4451606" y="8504105"/>
                    <a:pt x="4460240" y="8495471"/>
                  </a:cubicBezTo>
                  <a:cubicBezTo>
                    <a:pt x="4468874" y="8486837"/>
                    <a:pt x="4483092" y="8484686"/>
                    <a:pt x="4490720" y="8475151"/>
                  </a:cubicBezTo>
                  <a:cubicBezTo>
                    <a:pt x="4530128" y="8425890"/>
                    <a:pt x="4464858" y="8456678"/>
                    <a:pt x="4531360" y="8434511"/>
                  </a:cubicBezTo>
                  <a:cubicBezTo>
                    <a:pt x="4554240" y="8365871"/>
                    <a:pt x="4522509" y="8440272"/>
                    <a:pt x="4572000" y="8383711"/>
                  </a:cubicBezTo>
                  <a:cubicBezTo>
                    <a:pt x="4654973" y="8288884"/>
                    <a:pt x="4574540" y="8348151"/>
                    <a:pt x="4643120" y="8302431"/>
                  </a:cubicBezTo>
                  <a:cubicBezTo>
                    <a:pt x="4689701" y="8232560"/>
                    <a:pt x="4660592" y="8249194"/>
                    <a:pt x="4714240" y="8231311"/>
                  </a:cubicBezTo>
                  <a:cubicBezTo>
                    <a:pt x="4721013" y="8221151"/>
                    <a:pt x="4726743" y="8210212"/>
                    <a:pt x="4734560" y="8200831"/>
                  </a:cubicBezTo>
                  <a:cubicBezTo>
                    <a:pt x="4743758" y="8189793"/>
                    <a:pt x="4757070" y="8182306"/>
                    <a:pt x="4765040" y="8170351"/>
                  </a:cubicBezTo>
                  <a:cubicBezTo>
                    <a:pt x="4770981" y="8161440"/>
                    <a:pt x="4770411" y="8149450"/>
                    <a:pt x="4775200" y="8139871"/>
                  </a:cubicBezTo>
                  <a:cubicBezTo>
                    <a:pt x="4780661" y="8128949"/>
                    <a:pt x="4790059" y="8120313"/>
                    <a:pt x="4795520" y="8109391"/>
                  </a:cubicBezTo>
                  <a:cubicBezTo>
                    <a:pt x="4800309" y="8099812"/>
                    <a:pt x="4800479" y="8088273"/>
                    <a:pt x="4805680" y="8078911"/>
                  </a:cubicBezTo>
                  <a:cubicBezTo>
                    <a:pt x="4817540" y="8057563"/>
                    <a:pt x="4838597" y="8041119"/>
                    <a:pt x="4846320" y="8017951"/>
                  </a:cubicBezTo>
                  <a:cubicBezTo>
                    <a:pt x="4860341" y="7975887"/>
                    <a:pt x="4850539" y="7996382"/>
                    <a:pt x="4876800" y="7956991"/>
                  </a:cubicBezTo>
                  <a:cubicBezTo>
                    <a:pt x="4880187" y="7794431"/>
                    <a:pt x="4880589" y="7631781"/>
                    <a:pt x="4886960" y="7469311"/>
                  </a:cubicBezTo>
                  <a:cubicBezTo>
                    <a:pt x="4887380" y="7458610"/>
                    <a:pt x="4897120" y="7449541"/>
                    <a:pt x="4897120" y="7438831"/>
                  </a:cubicBezTo>
                  <a:cubicBezTo>
                    <a:pt x="4897120" y="7354097"/>
                    <a:pt x="4895987" y="7269083"/>
                    <a:pt x="4886960" y="7184831"/>
                  </a:cubicBezTo>
                  <a:cubicBezTo>
                    <a:pt x="4884355" y="7160516"/>
                    <a:pt x="4852312" y="7144799"/>
                    <a:pt x="4836160" y="7134031"/>
                  </a:cubicBezTo>
                  <a:cubicBezTo>
                    <a:pt x="4809822" y="6896993"/>
                    <a:pt x="4838795" y="7180515"/>
                    <a:pt x="4815840" y="6686991"/>
                  </a:cubicBezTo>
                  <a:cubicBezTo>
                    <a:pt x="4814934" y="6667522"/>
                    <a:pt x="4798820" y="6557688"/>
                    <a:pt x="4795520" y="6534591"/>
                  </a:cubicBezTo>
                  <a:cubicBezTo>
                    <a:pt x="4798907" y="6449924"/>
                    <a:pt x="4800980" y="6365195"/>
                    <a:pt x="4805680" y="6280591"/>
                  </a:cubicBezTo>
                  <a:cubicBezTo>
                    <a:pt x="4807755" y="6243242"/>
                    <a:pt x="4809339" y="6205669"/>
                    <a:pt x="4815840" y="6168831"/>
                  </a:cubicBezTo>
                  <a:cubicBezTo>
                    <a:pt x="4825935" y="6111624"/>
                    <a:pt x="4844742" y="6094998"/>
                    <a:pt x="4876800" y="6046911"/>
                  </a:cubicBezTo>
                  <a:cubicBezTo>
                    <a:pt x="4903893" y="6006271"/>
                    <a:pt x="4886960" y="6023204"/>
                    <a:pt x="4927600" y="5996111"/>
                  </a:cubicBezTo>
                  <a:cubicBezTo>
                    <a:pt x="4934373" y="5975791"/>
                    <a:pt x="4936039" y="5952973"/>
                    <a:pt x="4947920" y="5935151"/>
                  </a:cubicBezTo>
                  <a:cubicBezTo>
                    <a:pt x="4961467" y="5914831"/>
                    <a:pt x="4980837" y="5897359"/>
                    <a:pt x="4988560" y="5874191"/>
                  </a:cubicBezTo>
                  <a:lnTo>
                    <a:pt x="5039360" y="5721791"/>
                  </a:lnTo>
                  <a:lnTo>
                    <a:pt x="5049520" y="5691311"/>
                  </a:lnTo>
                  <a:cubicBezTo>
                    <a:pt x="5052907" y="5681151"/>
                    <a:pt x="5053739" y="5669742"/>
                    <a:pt x="5059680" y="5660831"/>
                  </a:cubicBezTo>
                  <a:cubicBezTo>
                    <a:pt x="5066453" y="5650671"/>
                    <a:pt x="5075041" y="5641509"/>
                    <a:pt x="5080000" y="5630351"/>
                  </a:cubicBezTo>
                  <a:cubicBezTo>
                    <a:pt x="5088699" y="5610778"/>
                    <a:pt x="5093547" y="5589711"/>
                    <a:pt x="5100320" y="5569391"/>
                  </a:cubicBezTo>
                  <a:cubicBezTo>
                    <a:pt x="5103707" y="5559231"/>
                    <a:pt x="5101569" y="5544852"/>
                    <a:pt x="5110480" y="5538911"/>
                  </a:cubicBezTo>
                  <a:lnTo>
                    <a:pt x="5140960" y="5518591"/>
                  </a:lnTo>
                  <a:cubicBezTo>
                    <a:pt x="5163840" y="5449951"/>
                    <a:pt x="5132109" y="5524352"/>
                    <a:pt x="5181600" y="5467791"/>
                  </a:cubicBezTo>
                  <a:cubicBezTo>
                    <a:pt x="5277331" y="5358384"/>
                    <a:pt x="5192963" y="5447337"/>
                    <a:pt x="5232400" y="5376351"/>
                  </a:cubicBezTo>
                  <a:cubicBezTo>
                    <a:pt x="5244260" y="5355003"/>
                    <a:pt x="5252720" y="5328938"/>
                    <a:pt x="5273040" y="5315391"/>
                  </a:cubicBezTo>
                  <a:lnTo>
                    <a:pt x="5303520" y="5295071"/>
                  </a:lnTo>
                  <a:cubicBezTo>
                    <a:pt x="5351408" y="5223239"/>
                    <a:pt x="5291309" y="5312166"/>
                    <a:pt x="5354320" y="5223951"/>
                  </a:cubicBezTo>
                  <a:cubicBezTo>
                    <a:pt x="5361417" y="5214015"/>
                    <a:pt x="5366006" y="5202105"/>
                    <a:pt x="5374640" y="5193471"/>
                  </a:cubicBezTo>
                  <a:cubicBezTo>
                    <a:pt x="5383274" y="5184837"/>
                    <a:pt x="5394960" y="5179924"/>
                    <a:pt x="5405120" y="5173151"/>
                  </a:cubicBezTo>
                  <a:cubicBezTo>
                    <a:pt x="5429301" y="5100607"/>
                    <a:pt x="5407618" y="5124072"/>
                    <a:pt x="5455920" y="5091871"/>
                  </a:cubicBezTo>
                  <a:cubicBezTo>
                    <a:pt x="5480101" y="5019327"/>
                    <a:pt x="5458418" y="5042792"/>
                    <a:pt x="5506720" y="5010591"/>
                  </a:cubicBezTo>
                  <a:cubicBezTo>
                    <a:pt x="5510107" y="4997044"/>
                    <a:pt x="5513044" y="4983377"/>
                    <a:pt x="5516880" y="4969951"/>
                  </a:cubicBezTo>
                  <a:cubicBezTo>
                    <a:pt x="5519822" y="4959653"/>
                    <a:pt x="5526575" y="4950170"/>
                    <a:pt x="5527040" y="4939471"/>
                  </a:cubicBezTo>
                  <a:cubicBezTo>
                    <a:pt x="5533367" y="4793942"/>
                    <a:pt x="5531007" y="4648125"/>
                    <a:pt x="5537200" y="4502591"/>
                  </a:cubicBezTo>
                  <a:cubicBezTo>
                    <a:pt x="5537794" y="4488640"/>
                    <a:pt x="5544862" y="4475689"/>
                    <a:pt x="5547360" y="4461951"/>
                  </a:cubicBezTo>
                  <a:cubicBezTo>
                    <a:pt x="5551644" y="4438390"/>
                    <a:pt x="5552135" y="4414165"/>
                    <a:pt x="5557520" y="4390831"/>
                  </a:cubicBezTo>
                  <a:cubicBezTo>
                    <a:pt x="5562336" y="4369960"/>
                    <a:pt x="5572645" y="4350651"/>
                    <a:pt x="5577840" y="4329871"/>
                  </a:cubicBezTo>
                  <a:cubicBezTo>
                    <a:pt x="5581227" y="4316324"/>
                    <a:pt x="5581755" y="4301720"/>
                    <a:pt x="5588000" y="4289231"/>
                  </a:cubicBezTo>
                  <a:lnTo>
                    <a:pt x="5648960" y="4197791"/>
                  </a:lnTo>
                  <a:cubicBezTo>
                    <a:pt x="5655733" y="4187631"/>
                    <a:pt x="5659120" y="4174084"/>
                    <a:pt x="5669280" y="4167311"/>
                  </a:cubicBezTo>
                  <a:lnTo>
                    <a:pt x="5730240" y="4126671"/>
                  </a:lnTo>
                  <a:cubicBezTo>
                    <a:pt x="5788474" y="4039320"/>
                    <a:pt x="5718656" y="4149839"/>
                    <a:pt x="5760720" y="4065711"/>
                  </a:cubicBezTo>
                  <a:cubicBezTo>
                    <a:pt x="5766181" y="4054789"/>
                    <a:pt x="5776081" y="4046389"/>
                    <a:pt x="5781040" y="4035231"/>
                  </a:cubicBezTo>
                  <a:cubicBezTo>
                    <a:pt x="5789739" y="4015658"/>
                    <a:pt x="5801360" y="3974271"/>
                    <a:pt x="5801360" y="3974271"/>
                  </a:cubicBezTo>
                  <a:cubicBezTo>
                    <a:pt x="5798105" y="3961250"/>
                    <a:pt x="5788328" y="3917727"/>
                    <a:pt x="5781040" y="3903151"/>
                  </a:cubicBezTo>
                  <a:cubicBezTo>
                    <a:pt x="5741649" y="3824369"/>
                    <a:pt x="5776097" y="3918803"/>
                    <a:pt x="5750560" y="3842191"/>
                  </a:cubicBezTo>
                  <a:cubicBezTo>
                    <a:pt x="5675633" y="3860923"/>
                    <a:pt x="5743661" y="3840793"/>
                    <a:pt x="5669280" y="3872671"/>
                  </a:cubicBezTo>
                  <a:cubicBezTo>
                    <a:pt x="5659436" y="3876890"/>
                    <a:pt x="5648379" y="3878042"/>
                    <a:pt x="5638800" y="3882831"/>
                  </a:cubicBezTo>
                  <a:cubicBezTo>
                    <a:pt x="5595233" y="3904614"/>
                    <a:pt x="5618286" y="3902173"/>
                    <a:pt x="5577840" y="3933631"/>
                  </a:cubicBezTo>
                  <a:cubicBezTo>
                    <a:pt x="5462515" y="4023328"/>
                    <a:pt x="5559981" y="3947640"/>
                    <a:pt x="5486400" y="3984431"/>
                  </a:cubicBezTo>
                  <a:cubicBezTo>
                    <a:pt x="5475478" y="3989892"/>
                    <a:pt x="5467353" y="4000464"/>
                    <a:pt x="5455920" y="4004751"/>
                  </a:cubicBezTo>
                  <a:cubicBezTo>
                    <a:pt x="5432648" y="4013478"/>
                    <a:pt x="5336397" y="4023501"/>
                    <a:pt x="5323840" y="4025071"/>
                  </a:cubicBezTo>
                  <a:cubicBezTo>
                    <a:pt x="5279813" y="4021684"/>
                    <a:pt x="5234218" y="4027042"/>
                    <a:pt x="5191760" y="4014911"/>
                  </a:cubicBezTo>
                  <a:cubicBezTo>
                    <a:pt x="5181462" y="4011969"/>
                    <a:pt x="5186389" y="3994010"/>
                    <a:pt x="5181600" y="3984431"/>
                  </a:cubicBezTo>
                  <a:cubicBezTo>
                    <a:pt x="5148241" y="3917713"/>
                    <a:pt x="5167172" y="3997838"/>
                    <a:pt x="5140960" y="3892991"/>
                  </a:cubicBezTo>
                  <a:cubicBezTo>
                    <a:pt x="5137573" y="3879444"/>
                    <a:pt x="5134812" y="3865726"/>
                    <a:pt x="5130800" y="3852351"/>
                  </a:cubicBezTo>
                  <a:lnTo>
                    <a:pt x="5100320" y="3760911"/>
                  </a:lnTo>
                  <a:lnTo>
                    <a:pt x="5090160" y="3730431"/>
                  </a:lnTo>
                  <a:cubicBezTo>
                    <a:pt x="5086773" y="3720271"/>
                    <a:pt x="5085941" y="3708862"/>
                    <a:pt x="5080000" y="3699951"/>
                  </a:cubicBezTo>
                  <a:cubicBezTo>
                    <a:pt x="5073227" y="3689791"/>
                    <a:pt x="5065141" y="3680393"/>
                    <a:pt x="5059680" y="3669471"/>
                  </a:cubicBezTo>
                  <a:cubicBezTo>
                    <a:pt x="5054891" y="3659892"/>
                    <a:pt x="5056210" y="3647354"/>
                    <a:pt x="5049520" y="3638991"/>
                  </a:cubicBezTo>
                  <a:cubicBezTo>
                    <a:pt x="5041892" y="3629456"/>
                    <a:pt x="5029200" y="3625444"/>
                    <a:pt x="5019040" y="3618671"/>
                  </a:cubicBezTo>
                  <a:lnTo>
                    <a:pt x="4988560" y="3527231"/>
                  </a:lnTo>
                  <a:cubicBezTo>
                    <a:pt x="4980297" y="3502441"/>
                    <a:pt x="4977775" y="3485966"/>
                    <a:pt x="4958080" y="3466271"/>
                  </a:cubicBezTo>
                  <a:cubicBezTo>
                    <a:pt x="4949446" y="3457637"/>
                    <a:pt x="4937760" y="3452724"/>
                    <a:pt x="4927600" y="3445951"/>
                  </a:cubicBezTo>
                  <a:cubicBezTo>
                    <a:pt x="4920827" y="3435791"/>
                    <a:pt x="4915914" y="3424105"/>
                    <a:pt x="4907280" y="3415471"/>
                  </a:cubicBezTo>
                  <a:cubicBezTo>
                    <a:pt x="4898646" y="3406837"/>
                    <a:pt x="4884428" y="3404686"/>
                    <a:pt x="4876800" y="3395151"/>
                  </a:cubicBezTo>
                  <a:cubicBezTo>
                    <a:pt x="4837392" y="3345890"/>
                    <a:pt x="4902662" y="3376678"/>
                    <a:pt x="4836160" y="3354511"/>
                  </a:cubicBezTo>
                  <a:cubicBezTo>
                    <a:pt x="4829387" y="3344351"/>
                    <a:pt x="4824474" y="3332665"/>
                    <a:pt x="4815840" y="3324031"/>
                  </a:cubicBezTo>
                  <a:cubicBezTo>
                    <a:pt x="4807206" y="3315397"/>
                    <a:pt x="4791832" y="3314066"/>
                    <a:pt x="4785360" y="3303711"/>
                  </a:cubicBezTo>
                  <a:cubicBezTo>
                    <a:pt x="4774008" y="3285548"/>
                    <a:pt x="4765040" y="3242751"/>
                    <a:pt x="4765040" y="3242751"/>
                  </a:cubicBezTo>
                  <a:cubicBezTo>
                    <a:pt x="4761653" y="3181791"/>
                    <a:pt x="4760408" y="3120674"/>
                    <a:pt x="4754880" y="3059871"/>
                  </a:cubicBezTo>
                  <a:cubicBezTo>
                    <a:pt x="4753616" y="3045965"/>
                    <a:pt x="4747749" y="3032862"/>
                    <a:pt x="4744720" y="3019231"/>
                  </a:cubicBezTo>
                  <a:cubicBezTo>
                    <a:pt x="4728373" y="2945669"/>
                    <a:pt x="4742555" y="2992417"/>
                    <a:pt x="4724400" y="2937951"/>
                  </a:cubicBezTo>
                  <a:cubicBezTo>
                    <a:pt x="4712461" y="2794686"/>
                    <a:pt x="4727136" y="2854719"/>
                    <a:pt x="4693920" y="2755071"/>
                  </a:cubicBezTo>
                  <a:cubicBezTo>
                    <a:pt x="4687227" y="2734992"/>
                    <a:pt x="4681345" y="2708435"/>
                    <a:pt x="4663440" y="2694111"/>
                  </a:cubicBezTo>
                  <a:cubicBezTo>
                    <a:pt x="4655077" y="2687421"/>
                    <a:pt x="4643120" y="2687338"/>
                    <a:pt x="4632960" y="2683951"/>
                  </a:cubicBezTo>
                  <a:lnTo>
                    <a:pt x="4612640" y="2622991"/>
                  </a:lnTo>
                  <a:cubicBezTo>
                    <a:pt x="4609253" y="2612831"/>
                    <a:pt x="4608421" y="2601422"/>
                    <a:pt x="4602480" y="2592511"/>
                  </a:cubicBezTo>
                  <a:lnTo>
                    <a:pt x="4582160" y="2562031"/>
                  </a:lnTo>
                  <a:cubicBezTo>
                    <a:pt x="4578905" y="2549010"/>
                    <a:pt x="4569128" y="2505487"/>
                    <a:pt x="4561840" y="2490911"/>
                  </a:cubicBezTo>
                  <a:cubicBezTo>
                    <a:pt x="4539919" y="2447070"/>
                    <a:pt x="4541575" y="2475918"/>
                    <a:pt x="4531360" y="2429951"/>
                  </a:cubicBezTo>
                  <a:cubicBezTo>
                    <a:pt x="4515667" y="2359333"/>
                    <a:pt x="4528391" y="2386186"/>
                    <a:pt x="4511040" y="2328351"/>
                  </a:cubicBezTo>
                  <a:cubicBezTo>
                    <a:pt x="4504885" y="2307835"/>
                    <a:pt x="4494921" y="2288394"/>
                    <a:pt x="4490720" y="2267391"/>
                  </a:cubicBezTo>
                  <a:cubicBezTo>
                    <a:pt x="4484648" y="2237031"/>
                    <a:pt x="4477584" y="2168186"/>
                    <a:pt x="4439920" y="2155631"/>
                  </a:cubicBezTo>
                  <a:lnTo>
                    <a:pt x="4409440" y="2145471"/>
                  </a:lnTo>
                  <a:cubicBezTo>
                    <a:pt x="4382972" y="2066067"/>
                    <a:pt x="4400981" y="2128642"/>
                    <a:pt x="4389120" y="1962591"/>
                  </a:cubicBezTo>
                  <a:cubicBezTo>
                    <a:pt x="4385974" y="1918546"/>
                    <a:pt x="4384437" y="1874327"/>
                    <a:pt x="4378960" y="1830511"/>
                  </a:cubicBezTo>
                  <a:cubicBezTo>
                    <a:pt x="4374704" y="1796461"/>
                    <a:pt x="4363607" y="1799804"/>
                    <a:pt x="4348480" y="1769551"/>
                  </a:cubicBezTo>
                  <a:cubicBezTo>
                    <a:pt x="4343691" y="1759972"/>
                    <a:pt x="4341262" y="1749369"/>
                    <a:pt x="4338320" y="1739071"/>
                  </a:cubicBezTo>
                  <a:cubicBezTo>
                    <a:pt x="4331221" y="1714223"/>
                    <a:pt x="4319912" y="1655579"/>
                    <a:pt x="4307840" y="1637471"/>
                  </a:cubicBezTo>
                  <a:cubicBezTo>
                    <a:pt x="4301067" y="1627311"/>
                    <a:pt x="4292479" y="1618149"/>
                    <a:pt x="4287520" y="1606991"/>
                  </a:cubicBezTo>
                  <a:cubicBezTo>
                    <a:pt x="4278821" y="1587418"/>
                    <a:pt x="4273973" y="1566351"/>
                    <a:pt x="4267200" y="1546031"/>
                  </a:cubicBezTo>
                  <a:lnTo>
                    <a:pt x="4257040" y="1515551"/>
                  </a:lnTo>
                  <a:cubicBezTo>
                    <a:pt x="4253653" y="1491844"/>
                    <a:pt x="4251576" y="1467913"/>
                    <a:pt x="4246880" y="1444431"/>
                  </a:cubicBezTo>
                  <a:cubicBezTo>
                    <a:pt x="4244780" y="1433929"/>
                    <a:pt x="4238820" y="1424453"/>
                    <a:pt x="4236720" y="1413951"/>
                  </a:cubicBezTo>
                  <a:cubicBezTo>
                    <a:pt x="4229359" y="1377147"/>
                    <a:pt x="4228920" y="1315891"/>
                    <a:pt x="4206240" y="1281871"/>
                  </a:cubicBezTo>
                  <a:cubicBezTo>
                    <a:pt x="4192693" y="1261551"/>
                    <a:pt x="4173323" y="1244079"/>
                    <a:pt x="4165600" y="1220911"/>
                  </a:cubicBezTo>
                  <a:cubicBezTo>
                    <a:pt x="4151579" y="1178847"/>
                    <a:pt x="4161381" y="1199342"/>
                    <a:pt x="4135120" y="1159951"/>
                  </a:cubicBezTo>
                  <a:cubicBezTo>
                    <a:pt x="4135626" y="1162481"/>
                    <a:pt x="4147109" y="1230817"/>
                    <a:pt x="4155440" y="1241231"/>
                  </a:cubicBezTo>
                  <a:cubicBezTo>
                    <a:pt x="4163068" y="1250766"/>
                    <a:pt x="4175760" y="1254778"/>
                    <a:pt x="4185920" y="1261551"/>
                  </a:cubicBezTo>
                  <a:cubicBezTo>
                    <a:pt x="4219787" y="1312351"/>
                    <a:pt x="4196080" y="1285258"/>
                    <a:pt x="4267200" y="1332671"/>
                  </a:cubicBezTo>
                  <a:lnTo>
                    <a:pt x="4297680" y="1352991"/>
                  </a:lnTo>
                  <a:cubicBezTo>
                    <a:pt x="4304453" y="1363151"/>
                    <a:pt x="4306416" y="1379610"/>
                    <a:pt x="4318000" y="1383471"/>
                  </a:cubicBezTo>
                  <a:cubicBezTo>
                    <a:pt x="4331247" y="1387887"/>
                    <a:pt x="4347022" y="1381057"/>
                    <a:pt x="4358640" y="1373311"/>
                  </a:cubicBezTo>
                  <a:cubicBezTo>
                    <a:pt x="4367835" y="1367181"/>
                    <a:pt x="4377267" y="1322511"/>
                    <a:pt x="4378960" y="1302191"/>
                  </a:cubicBezTo>
                  <a:close/>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Freeform: Shape 97">
              <a:extLst>
                <a:ext uri="{FF2B5EF4-FFF2-40B4-BE49-F238E27FC236}">
                  <a16:creationId xmlns:a16="http://schemas.microsoft.com/office/drawing/2014/main" id="{5CB42EF9-5E83-4B39-AD8A-FFAAF2EF301C}"/>
                </a:ext>
              </a:extLst>
            </p:cNvPr>
            <p:cNvSpPr/>
            <p:nvPr/>
          </p:nvSpPr>
          <p:spPr>
            <a:xfrm>
              <a:off x="15046960" y="10139680"/>
              <a:ext cx="508000" cy="1270000"/>
            </a:xfrm>
            <a:custGeom>
              <a:avLst/>
              <a:gdLst>
                <a:gd name="connsiteX0" fmla="*/ 0 w 508000"/>
                <a:gd name="connsiteY0" fmla="*/ 193040 h 1270000"/>
                <a:gd name="connsiteX1" fmla="*/ 50800 w 508000"/>
                <a:gd name="connsiteY1" fmla="*/ 162560 h 1270000"/>
                <a:gd name="connsiteX2" fmla="*/ 111760 w 508000"/>
                <a:gd name="connsiteY2" fmla="*/ 142240 h 1270000"/>
                <a:gd name="connsiteX3" fmla="*/ 142240 w 508000"/>
                <a:gd name="connsiteY3" fmla="*/ 132080 h 1270000"/>
                <a:gd name="connsiteX4" fmla="*/ 172720 w 508000"/>
                <a:gd name="connsiteY4" fmla="*/ 121920 h 1270000"/>
                <a:gd name="connsiteX5" fmla="*/ 243840 w 508000"/>
                <a:gd name="connsiteY5" fmla="*/ 111760 h 1270000"/>
                <a:gd name="connsiteX6" fmla="*/ 335280 w 508000"/>
                <a:gd name="connsiteY6" fmla="*/ 60960 h 1270000"/>
                <a:gd name="connsiteX7" fmla="*/ 365760 w 508000"/>
                <a:gd name="connsiteY7" fmla="*/ 30480 h 1270000"/>
                <a:gd name="connsiteX8" fmla="*/ 396240 w 508000"/>
                <a:gd name="connsiteY8" fmla="*/ 20320 h 1270000"/>
                <a:gd name="connsiteX9" fmla="*/ 426720 w 508000"/>
                <a:gd name="connsiteY9" fmla="*/ 0 h 1270000"/>
                <a:gd name="connsiteX10" fmla="*/ 487680 w 508000"/>
                <a:gd name="connsiteY10" fmla="*/ 30480 h 1270000"/>
                <a:gd name="connsiteX11" fmla="*/ 497840 w 508000"/>
                <a:gd name="connsiteY11" fmla="*/ 182880 h 1270000"/>
                <a:gd name="connsiteX12" fmla="*/ 508000 w 508000"/>
                <a:gd name="connsiteY12" fmla="*/ 223520 h 1270000"/>
                <a:gd name="connsiteX13" fmla="*/ 487680 w 508000"/>
                <a:gd name="connsiteY13" fmla="*/ 396240 h 1270000"/>
                <a:gd name="connsiteX14" fmla="*/ 477520 w 508000"/>
                <a:gd name="connsiteY14" fmla="*/ 426720 h 1270000"/>
                <a:gd name="connsiteX15" fmla="*/ 467360 w 508000"/>
                <a:gd name="connsiteY15" fmla="*/ 477520 h 1270000"/>
                <a:gd name="connsiteX16" fmla="*/ 457200 w 508000"/>
                <a:gd name="connsiteY16" fmla="*/ 538480 h 1270000"/>
                <a:gd name="connsiteX17" fmla="*/ 436880 w 508000"/>
                <a:gd name="connsiteY17" fmla="*/ 599440 h 1270000"/>
                <a:gd name="connsiteX18" fmla="*/ 406400 w 508000"/>
                <a:gd name="connsiteY18" fmla="*/ 711200 h 1270000"/>
                <a:gd name="connsiteX19" fmla="*/ 375920 w 508000"/>
                <a:gd name="connsiteY19" fmla="*/ 772160 h 1270000"/>
                <a:gd name="connsiteX20" fmla="*/ 345440 w 508000"/>
                <a:gd name="connsiteY20" fmla="*/ 792480 h 1270000"/>
                <a:gd name="connsiteX21" fmla="*/ 314960 w 508000"/>
                <a:gd name="connsiteY21" fmla="*/ 883920 h 1270000"/>
                <a:gd name="connsiteX22" fmla="*/ 304800 w 508000"/>
                <a:gd name="connsiteY22" fmla="*/ 914400 h 1270000"/>
                <a:gd name="connsiteX23" fmla="*/ 284480 w 508000"/>
                <a:gd name="connsiteY23" fmla="*/ 1066800 h 1270000"/>
                <a:gd name="connsiteX24" fmla="*/ 264160 w 508000"/>
                <a:gd name="connsiteY24" fmla="*/ 1097280 h 1270000"/>
                <a:gd name="connsiteX25" fmla="*/ 243840 w 508000"/>
                <a:gd name="connsiteY25" fmla="*/ 1158240 h 1270000"/>
                <a:gd name="connsiteX26" fmla="*/ 233680 w 508000"/>
                <a:gd name="connsiteY26" fmla="*/ 1188720 h 1270000"/>
                <a:gd name="connsiteX27" fmla="*/ 223520 w 508000"/>
                <a:gd name="connsiteY27" fmla="*/ 1219200 h 1270000"/>
                <a:gd name="connsiteX28" fmla="*/ 182880 w 508000"/>
                <a:gd name="connsiteY28" fmla="*/ 127000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000" h="1270000">
                  <a:moveTo>
                    <a:pt x="0" y="193040"/>
                  </a:moveTo>
                  <a:cubicBezTo>
                    <a:pt x="16933" y="182880"/>
                    <a:pt x="32823" y="170732"/>
                    <a:pt x="50800" y="162560"/>
                  </a:cubicBezTo>
                  <a:cubicBezTo>
                    <a:pt x="70299" y="153697"/>
                    <a:pt x="91440" y="149013"/>
                    <a:pt x="111760" y="142240"/>
                  </a:cubicBezTo>
                  <a:lnTo>
                    <a:pt x="142240" y="132080"/>
                  </a:lnTo>
                  <a:cubicBezTo>
                    <a:pt x="152400" y="128693"/>
                    <a:pt x="162118" y="123435"/>
                    <a:pt x="172720" y="121920"/>
                  </a:cubicBezTo>
                  <a:lnTo>
                    <a:pt x="243840" y="111760"/>
                  </a:lnTo>
                  <a:cubicBezTo>
                    <a:pt x="282168" y="98984"/>
                    <a:pt x="300345" y="95895"/>
                    <a:pt x="335280" y="60960"/>
                  </a:cubicBezTo>
                  <a:cubicBezTo>
                    <a:pt x="345440" y="50800"/>
                    <a:pt x="353805" y="38450"/>
                    <a:pt x="365760" y="30480"/>
                  </a:cubicBezTo>
                  <a:cubicBezTo>
                    <a:pt x="374671" y="24539"/>
                    <a:pt x="386661" y="25109"/>
                    <a:pt x="396240" y="20320"/>
                  </a:cubicBezTo>
                  <a:cubicBezTo>
                    <a:pt x="407162" y="14859"/>
                    <a:pt x="416560" y="6773"/>
                    <a:pt x="426720" y="0"/>
                  </a:cubicBezTo>
                  <a:cubicBezTo>
                    <a:pt x="437176" y="3485"/>
                    <a:pt x="484328" y="16232"/>
                    <a:pt x="487680" y="30480"/>
                  </a:cubicBezTo>
                  <a:cubicBezTo>
                    <a:pt x="499341" y="80039"/>
                    <a:pt x="492510" y="132247"/>
                    <a:pt x="497840" y="182880"/>
                  </a:cubicBezTo>
                  <a:cubicBezTo>
                    <a:pt x="499302" y="196767"/>
                    <a:pt x="504613" y="209973"/>
                    <a:pt x="508000" y="223520"/>
                  </a:cubicBezTo>
                  <a:cubicBezTo>
                    <a:pt x="502809" y="280617"/>
                    <a:pt x="500226" y="339783"/>
                    <a:pt x="487680" y="396240"/>
                  </a:cubicBezTo>
                  <a:cubicBezTo>
                    <a:pt x="485357" y="406695"/>
                    <a:pt x="480117" y="416330"/>
                    <a:pt x="477520" y="426720"/>
                  </a:cubicBezTo>
                  <a:cubicBezTo>
                    <a:pt x="473332" y="443473"/>
                    <a:pt x="470449" y="460530"/>
                    <a:pt x="467360" y="477520"/>
                  </a:cubicBezTo>
                  <a:cubicBezTo>
                    <a:pt x="463675" y="497788"/>
                    <a:pt x="462196" y="518495"/>
                    <a:pt x="457200" y="538480"/>
                  </a:cubicBezTo>
                  <a:cubicBezTo>
                    <a:pt x="452005" y="559260"/>
                    <a:pt x="441081" y="578437"/>
                    <a:pt x="436880" y="599440"/>
                  </a:cubicBezTo>
                  <a:cubicBezTo>
                    <a:pt x="422519" y="671243"/>
                    <a:pt x="432181" y="633857"/>
                    <a:pt x="406400" y="711200"/>
                  </a:cubicBezTo>
                  <a:cubicBezTo>
                    <a:pt x="398137" y="735990"/>
                    <a:pt x="395615" y="752465"/>
                    <a:pt x="375920" y="772160"/>
                  </a:cubicBezTo>
                  <a:cubicBezTo>
                    <a:pt x="367286" y="780794"/>
                    <a:pt x="355600" y="785707"/>
                    <a:pt x="345440" y="792480"/>
                  </a:cubicBezTo>
                  <a:lnTo>
                    <a:pt x="314960" y="883920"/>
                  </a:lnTo>
                  <a:lnTo>
                    <a:pt x="304800" y="914400"/>
                  </a:lnTo>
                  <a:cubicBezTo>
                    <a:pt x="302530" y="941639"/>
                    <a:pt x="305230" y="1025299"/>
                    <a:pt x="284480" y="1066800"/>
                  </a:cubicBezTo>
                  <a:cubicBezTo>
                    <a:pt x="279019" y="1077722"/>
                    <a:pt x="269119" y="1086122"/>
                    <a:pt x="264160" y="1097280"/>
                  </a:cubicBezTo>
                  <a:cubicBezTo>
                    <a:pt x="255461" y="1116853"/>
                    <a:pt x="250613" y="1137920"/>
                    <a:pt x="243840" y="1158240"/>
                  </a:cubicBezTo>
                  <a:lnTo>
                    <a:pt x="233680" y="1188720"/>
                  </a:lnTo>
                  <a:cubicBezTo>
                    <a:pt x="230293" y="1198880"/>
                    <a:pt x="229461" y="1210289"/>
                    <a:pt x="223520" y="1219200"/>
                  </a:cubicBezTo>
                  <a:cubicBezTo>
                    <a:pt x="197887" y="1257650"/>
                    <a:pt x="211834" y="1241046"/>
                    <a:pt x="182880" y="1270000"/>
                  </a:cubicBezTo>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9" name="Group 98">
            <a:extLst>
              <a:ext uri="{FF2B5EF4-FFF2-40B4-BE49-F238E27FC236}">
                <a16:creationId xmlns:a16="http://schemas.microsoft.com/office/drawing/2014/main" id="{7B0D8971-51DE-42CE-9974-E2A3484135EB}"/>
              </a:ext>
            </a:extLst>
          </p:cNvPr>
          <p:cNvGrpSpPr/>
          <p:nvPr/>
        </p:nvGrpSpPr>
        <p:grpSpPr>
          <a:xfrm>
            <a:off x="19328354" y="9755231"/>
            <a:ext cx="5923784" cy="9742077"/>
            <a:chOff x="19278600" y="9165295"/>
            <a:chExt cx="5923784" cy="9742077"/>
          </a:xfrm>
        </p:grpSpPr>
        <p:sp>
          <p:nvSpPr>
            <p:cNvPr id="100" name="Freeform: Shape 99">
              <a:extLst>
                <a:ext uri="{FF2B5EF4-FFF2-40B4-BE49-F238E27FC236}">
                  <a16:creationId xmlns:a16="http://schemas.microsoft.com/office/drawing/2014/main" id="{726441F3-7504-4E4F-8110-E3F53A2C0F1E}"/>
                </a:ext>
              </a:extLst>
            </p:cNvPr>
            <p:cNvSpPr/>
            <p:nvPr/>
          </p:nvSpPr>
          <p:spPr>
            <a:xfrm>
              <a:off x="24710259" y="17119847"/>
              <a:ext cx="492125" cy="1019175"/>
            </a:xfrm>
            <a:custGeom>
              <a:avLst/>
              <a:gdLst>
                <a:gd name="connsiteX0" fmla="*/ 266700 w 492125"/>
                <a:gd name="connsiteY0" fmla="*/ 0 h 1019175"/>
                <a:gd name="connsiteX1" fmla="*/ 263525 w 492125"/>
                <a:gd name="connsiteY1" fmla="*/ 15875 h 1019175"/>
                <a:gd name="connsiteX2" fmla="*/ 276225 w 492125"/>
                <a:gd name="connsiteY2" fmla="*/ 34925 h 1019175"/>
                <a:gd name="connsiteX3" fmla="*/ 295275 w 492125"/>
                <a:gd name="connsiteY3" fmla="*/ 47625 h 1019175"/>
                <a:gd name="connsiteX4" fmla="*/ 304800 w 492125"/>
                <a:gd name="connsiteY4" fmla="*/ 76200 h 1019175"/>
                <a:gd name="connsiteX5" fmla="*/ 307975 w 492125"/>
                <a:gd name="connsiteY5" fmla="*/ 85725 h 1019175"/>
                <a:gd name="connsiteX6" fmla="*/ 311150 w 492125"/>
                <a:gd name="connsiteY6" fmla="*/ 111125 h 1019175"/>
                <a:gd name="connsiteX7" fmla="*/ 317500 w 492125"/>
                <a:gd name="connsiteY7" fmla="*/ 161925 h 1019175"/>
                <a:gd name="connsiteX8" fmla="*/ 320675 w 492125"/>
                <a:gd name="connsiteY8" fmla="*/ 231775 h 1019175"/>
                <a:gd name="connsiteX9" fmla="*/ 330200 w 492125"/>
                <a:gd name="connsiteY9" fmla="*/ 250825 h 1019175"/>
                <a:gd name="connsiteX10" fmla="*/ 336550 w 492125"/>
                <a:gd name="connsiteY10" fmla="*/ 269875 h 1019175"/>
                <a:gd name="connsiteX11" fmla="*/ 339725 w 492125"/>
                <a:gd name="connsiteY11" fmla="*/ 279400 h 1019175"/>
                <a:gd name="connsiteX12" fmla="*/ 342900 w 492125"/>
                <a:gd name="connsiteY12" fmla="*/ 288925 h 1019175"/>
                <a:gd name="connsiteX13" fmla="*/ 346075 w 492125"/>
                <a:gd name="connsiteY13" fmla="*/ 304800 h 1019175"/>
                <a:gd name="connsiteX14" fmla="*/ 355600 w 492125"/>
                <a:gd name="connsiteY14" fmla="*/ 365125 h 1019175"/>
                <a:gd name="connsiteX15" fmla="*/ 358775 w 492125"/>
                <a:gd name="connsiteY15" fmla="*/ 409575 h 1019175"/>
                <a:gd name="connsiteX16" fmla="*/ 361950 w 492125"/>
                <a:gd name="connsiteY16" fmla="*/ 425450 h 1019175"/>
                <a:gd name="connsiteX17" fmla="*/ 371475 w 492125"/>
                <a:gd name="connsiteY17" fmla="*/ 469900 h 1019175"/>
                <a:gd name="connsiteX18" fmla="*/ 377825 w 492125"/>
                <a:gd name="connsiteY18" fmla="*/ 479425 h 1019175"/>
                <a:gd name="connsiteX19" fmla="*/ 396875 w 492125"/>
                <a:gd name="connsiteY19" fmla="*/ 488950 h 1019175"/>
                <a:gd name="connsiteX20" fmla="*/ 425450 w 492125"/>
                <a:gd name="connsiteY20" fmla="*/ 482600 h 1019175"/>
                <a:gd name="connsiteX21" fmla="*/ 444500 w 492125"/>
                <a:gd name="connsiteY21" fmla="*/ 469900 h 1019175"/>
                <a:gd name="connsiteX22" fmla="*/ 447675 w 492125"/>
                <a:gd name="connsiteY22" fmla="*/ 460375 h 1019175"/>
                <a:gd name="connsiteX23" fmla="*/ 466725 w 492125"/>
                <a:gd name="connsiteY23" fmla="*/ 450850 h 1019175"/>
                <a:gd name="connsiteX24" fmla="*/ 473075 w 492125"/>
                <a:gd name="connsiteY24" fmla="*/ 441325 h 1019175"/>
                <a:gd name="connsiteX25" fmla="*/ 482600 w 492125"/>
                <a:gd name="connsiteY25" fmla="*/ 444500 h 1019175"/>
                <a:gd name="connsiteX26" fmla="*/ 485775 w 492125"/>
                <a:gd name="connsiteY26" fmla="*/ 457200 h 1019175"/>
                <a:gd name="connsiteX27" fmla="*/ 492125 w 492125"/>
                <a:gd name="connsiteY27" fmla="*/ 482600 h 1019175"/>
                <a:gd name="connsiteX28" fmla="*/ 488950 w 492125"/>
                <a:gd name="connsiteY28" fmla="*/ 504825 h 1019175"/>
                <a:gd name="connsiteX29" fmla="*/ 476250 w 492125"/>
                <a:gd name="connsiteY29" fmla="*/ 536575 h 1019175"/>
                <a:gd name="connsiteX30" fmla="*/ 473075 w 492125"/>
                <a:gd name="connsiteY30" fmla="*/ 546100 h 1019175"/>
                <a:gd name="connsiteX31" fmla="*/ 454025 w 492125"/>
                <a:gd name="connsiteY31" fmla="*/ 584200 h 1019175"/>
                <a:gd name="connsiteX32" fmla="*/ 447675 w 492125"/>
                <a:gd name="connsiteY32" fmla="*/ 603250 h 1019175"/>
                <a:gd name="connsiteX33" fmla="*/ 444500 w 492125"/>
                <a:gd name="connsiteY33" fmla="*/ 612775 h 1019175"/>
                <a:gd name="connsiteX34" fmla="*/ 425450 w 492125"/>
                <a:gd name="connsiteY34" fmla="*/ 622300 h 1019175"/>
                <a:gd name="connsiteX35" fmla="*/ 415925 w 492125"/>
                <a:gd name="connsiteY35" fmla="*/ 625475 h 1019175"/>
                <a:gd name="connsiteX36" fmla="*/ 406400 w 492125"/>
                <a:gd name="connsiteY36" fmla="*/ 631825 h 1019175"/>
                <a:gd name="connsiteX37" fmla="*/ 387350 w 492125"/>
                <a:gd name="connsiteY37" fmla="*/ 638175 h 1019175"/>
                <a:gd name="connsiteX38" fmla="*/ 377825 w 492125"/>
                <a:gd name="connsiteY38" fmla="*/ 641350 h 1019175"/>
                <a:gd name="connsiteX39" fmla="*/ 368300 w 492125"/>
                <a:gd name="connsiteY39" fmla="*/ 647700 h 1019175"/>
                <a:gd name="connsiteX40" fmla="*/ 355600 w 492125"/>
                <a:gd name="connsiteY40" fmla="*/ 666750 h 1019175"/>
                <a:gd name="connsiteX41" fmla="*/ 342900 w 492125"/>
                <a:gd name="connsiteY41" fmla="*/ 679450 h 1019175"/>
                <a:gd name="connsiteX42" fmla="*/ 327025 w 492125"/>
                <a:gd name="connsiteY42" fmla="*/ 695325 h 1019175"/>
                <a:gd name="connsiteX43" fmla="*/ 317500 w 492125"/>
                <a:gd name="connsiteY43" fmla="*/ 714375 h 1019175"/>
                <a:gd name="connsiteX44" fmla="*/ 301625 w 492125"/>
                <a:gd name="connsiteY44" fmla="*/ 733425 h 1019175"/>
                <a:gd name="connsiteX45" fmla="*/ 285750 w 492125"/>
                <a:gd name="connsiteY45" fmla="*/ 762000 h 1019175"/>
                <a:gd name="connsiteX46" fmla="*/ 276225 w 492125"/>
                <a:gd name="connsiteY46" fmla="*/ 765175 h 1019175"/>
                <a:gd name="connsiteX47" fmla="*/ 266700 w 492125"/>
                <a:gd name="connsiteY47" fmla="*/ 784225 h 1019175"/>
                <a:gd name="connsiteX48" fmla="*/ 257175 w 492125"/>
                <a:gd name="connsiteY48" fmla="*/ 787400 h 1019175"/>
                <a:gd name="connsiteX49" fmla="*/ 250825 w 492125"/>
                <a:gd name="connsiteY49" fmla="*/ 806450 h 1019175"/>
                <a:gd name="connsiteX50" fmla="*/ 241300 w 492125"/>
                <a:gd name="connsiteY50" fmla="*/ 825500 h 1019175"/>
                <a:gd name="connsiteX51" fmla="*/ 234950 w 492125"/>
                <a:gd name="connsiteY51" fmla="*/ 835025 h 1019175"/>
                <a:gd name="connsiteX52" fmla="*/ 219075 w 492125"/>
                <a:gd name="connsiteY52" fmla="*/ 860425 h 1019175"/>
                <a:gd name="connsiteX53" fmla="*/ 196850 w 492125"/>
                <a:gd name="connsiteY53" fmla="*/ 882650 h 1019175"/>
                <a:gd name="connsiteX54" fmla="*/ 187325 w 492125"/>
                <a:gd name="connsiteY54" fmla="*/ 892175 h 1019175"/>
                <a:gd name="connsiteX55" fmla="*/ 174625 w 492125"/>
                <a:gd name="connsiteY55" fmla="*/ 898525 h 1019175"/>
                <a:gd name="connsiteX56" fmla="*/ 165100 w 492125"/>
                <a:gd name="connsiteY56" fmla="*/ 908050 h 1019175"/>
                <a:gd name="connsiteX57" fmla="*/ 155575 w 492125"/>
                <a:gd name="connsiteY57" fmla="*/ 914400 h 1019175"/>
                <a:gd name="connsiteX58" fmla="*/ 139700 w 492125"/>
                <a:gd name="connsiteY58" fmla="*/ 930275 h 1019175"/>
                <a:gd name="connsiteX59" fmla="*/ 133350 w 492125"/>
                <a:gd name="connsiteY59" fmla="*/ 939800 h 1019175"/>
                <a:gd name="connsiteX60" fmla="*/ 123825 w 492125"/>
                <a:gd name="connsiteY60" fmla="*/ 946150 h 1019175"/>
                <a:gd name="connsiteX61" fmla="*/ 104775 w 492125"/>
                <a:gd name="connsiteY61" fmla="*/ 958850 h 1019175"/>
                <a:gd name="connsiteX62" fmla="*/ 82550 w 492125"/>
                <a:gd name="connsiteY62" fmla="*/ 981075 h 1019175"/>
                <a:gd name="connsiteX63" fmla="*/ 69850 w 492125"/>
                <a:gd name="connsiteY63" fmla="*/ 1000125 h 1019175"/>
                <a:gd name="connsiteX64" fmla="*/ 63500 w 492125"/>
                <a:gd name="connsiteY64" fmla="*/ 1009650 h 1019175"/>
                <a:gd name="connsiteX65" fmla="*/ 44450 w 492125"/>
                <a:gd name="connsiteY65" fmla="*/ 1019175 h 1019175"/>
                <a:gd name="connsiteX66" fmla="*/ 3175 w 492125"/>
                <a:gd name="connsiteY66" fmla="*/ 1016000 h 1019175"/>
                <a:gd name="connsiteX67" fmla="*/ 0 w 492125"/>
                <a:gd name="connsiteY67" fmla="*/ 1006475 h 1019175"/>
                <a:gd name="connsiteX68" fmla="*/ 3175 w 492125"/>
                <a:gd name="connsiteY68" fmla="*/ 958850 h 1019175"/>
                <a:gd name="connsiteX69" fmla="*/ 9525 w 492125"/>
                <a:gd name="connsiteY69" fmla="*/ 949325 h 1019175"/>
                <a:gd name="connsiteX70" fmla="*/ 15875 w 492125"/>
                <a:gd name="connsiteY70" fmla="*/ 936625 h 1019175"/>
                <a:gd name="connsiteX71" fmla="*/ 19050 w 492125"/>
                <a:gd name="connsiteY71" fmla="*/ 927100 h 1019175"/>
                <a:gd name="connsiteX72" fmla="*/ 31750 w 492125"/>
                <a:gd name="connsiteY72" fmla="*/ 908050 h 1019175"/>
                <a:gd name="connsiteX73" fmla="*/ 50800 w 492125"/>
                <a:gd name="connsiteY73" fmla="*/ 889000 h 1019175"/>
                <a:gd name="connsiteX74" fmla="*/ 60325 w 492125"/>
                <a:gd name="connsiteY74" fmla="*/ 879475 h 1019175"/>
                <a:gd name="connsiteX75" fmla="*/ 73025 w 492125"/>
                <a:gd name="connsiteY75" fmla="*/ 857250 h 1019175"/>
                <a:gd name="connsiteX76" fmla="*/ 82550 w 492125"/>
                <a:gd name="connsiteY76" fmla="*/ 850900 h 1019175"/>
                <a:gd name="connsiteX77" fmla="*/ 92075 w 492125"/>
                <a:gd name="connsiteY77" fmla="*/ 828675 h 1019175"/>
                <a:gd name="connsiteX78" fmla="*/ 98425 w 492125"/>
                <a:gd name="connsiteY78" fmla="*/ 809625 h 1019175"/>
                <a:gd name="connsiteX79" fmla="*/ 101600 w 492125"/>
                <a:gd name="connsiteY79" fmla="*/ 800100 h 1019175"/>
                <a:gd name="connsiteX80" fmla="*/ 104775 w 492125"/>
                <a:gd name="connsiteY80" fmla="*/ 790575 h 1019175"/>
                <a:gd name="connsiteX81" fmla="*/ 101600 w 492125"/>
                <a:gd name="connsiteY81" fmla="*/ 777875 h 1019175"/>
                <a:gd name="connsiteX82" fmla="*/ 88900 w 492125"/>
                <a:gd name="connsiteY82" fmla="*/ 758825 h 1019175"/>
                <a:gd name="connsiteX83" fmla="*/ 82550 w 492125"/>
                <a:gd name="connsiteY83" fmla="*/ 739775 h 1019175"/>
                <a:gd name="connsiteX84" fmla="*/ 79375 w 492125"/>
                <a:gd name="connsiteY84" fmla="*/ 730250 h 1019175"/>
                <a:gd name="connsiteX85" fmla="*/ 76200 w 492125"/>
                <a:gd name="connsiteY85" fmla="*/ 711200 h 1019175"/>
                <a:gd name="connsiteX86" fmla="*/ 69850 w 492125"/>
                <a:gd name="connsiteY86" fmla="*/ 688975 h 1019175"/>
                <a:gd name="connsiteX87" fmla="*/ 73025 w 492125"/>
                <a:gd name="connsiteY87" fmla="*/ 666750 h 1019175"/>
                <a:gd name="connsiteX88" fmla="*/ 79375 w 492125"/>
                <a:gd name="connsiteY88" fmla="*/ 657225 h 1019175"/>
                <a:gd name="connsiteX89" fmla="*/ 82550 w 492125"/>
                <a:gd name="connsiteY89" fmla="*/ 647700 h 1019175"/>
                <a:gd name="connsiteX90" fmla="*/ 88900 w 492125"/>
                <a:gd name="connsiteY90" fmla="*/ 638175 h 1019175"/>
                <a:gd name="connsiteX91" fmla="*/ 92075 w 492125"/>
                <a:gd name="connsiteY91" fmla="*/ 628650 h 1019175"/>
                <a:gd name="connsiteX92" fmla="*/ 101600 w 492125"/>
                <a:gd name="connsiteY92" fmla="*/ 625475 h 1019175"/>
                <a:gd name="connsiteX93" fmla="*/ 117475 w 492125"/>
                <a:gd name="connsiteY93" fmla="*/ 609600 h 1019175"/>
                <a:gd name="connsiteX94" fmla="*/ 123825 w 492125"/>
                <a:gd name="connsiteY94" fmla="*/ 600075 h 1019175"/>
                <a:gd name="connsiteX95" fmla="*/ 142875 w 492125"/>
                <a:gd name="connsiteY95" fmla="*/ 587375 h 1019175"/>
                <a:gd name="connsiteX96" fmla="*/ 155575 w 492125"/>
                <a:gd name="connsiteY96" fmla="*/ 568325 h 1019175"/>
                <a:gd name="connsiteX97" fmla="*/ 165100 w 492125"/>
                <a:gd name="connsiteY97" fmla="*/ 549275 h 1019175"/>
                <a:gd name="connsiteX98" fmla="*/ 171450 w 492125"/>
                <a:gd name="connsiteY98" fmla="*/ 536575 h 1019175"/>
                <a:gd name="connsiteX99" fmla="*/ 184150 w 492125"/>
                <a:gd name="connsiteY99" fmla="*/ 511175 h 1019175"/>
                <a:gd name="connsiteX100" fmla="*/ 190500 w 492125"/>
                <a:gd name="connsiteY100" fmla="*/ 476250 h 1019175"/>
                <a:gd name="connsiteX101" fmla="*/ 196850 w 492125"/>
                <a:gd name="connsiteY101" fmla="*/ 434975 h 1019175"/>
                <a:gd name="connsiteX102" fmla="*/ 200025 w 492125"/>
                <a:gd name="connsiteY102" fmla="*/ 422275 h 1019175"/>
                <a:gd name="connsiteX103" fmla="*/ 203200 w 492125"/>
                <a:gd name="connsiteY103" fmla="*/ 403225 h 1019175"/>
                <a:gd name="connsiteX104" fmla="*/ 212725 w 492125"/>
                <a:gd name="connsiteY104" fmla="*/ 387350 h 1019175"/>
                <a:gd name="connsiteX105" fmla="*/ 215900 w 492125"/>
                <a:gd name="connsiteY105" fmla="*/ 377825 h 1019175"/>
                <a:gd name="connsiteX106" fmla="*/ 228600 w 492125"/>
                <a:gd name="connsiteY106" fmla="*/ 358775 h 1019175"/>
                <a:gd name="connsiteX107" fmla="*/ 234950 w 492125"/>
                <a:gd name="connsiteY107" fmla="*/ 339725 h 1019175"/>
                <a:gd name="connsiteX108" fmla="*/ 238125 w 492125"/>
                <a:gd name="connsiteY108" fmla="*/ 330200 h 1019175"/>
                <a:gd name="connsiteX109" fmla="*/ 234950 w 492125"/>
                <a:gd name="connsiteY109" fmla="*/ 279400 h 1019175"/>
                <a:gd name="connsiteX110" fmla="*/ 225425 w 492125"/>
                <a:gd name="connsiteY110" fmla="*/ 250825 h 1019175"/>
                <a:gd name="connsiteX111" fmla="*/ 219075 w 492125"/>
                <a:gd name="connsiteY111" fmla="*/ 225425 h 1019175"/>
                <a:gd name="connsiteX112" fmla="*/ 222250 w 492125"/>
                <a:gd name="connsiteY112" fmla="*/ 142875 h 1019175"/>
                <a:gd name="connsiteX113" fmla="*/ 225425 w 492125"/>
                <a:gd name="connsiteY113" fmla="*/ 50800 h 1019175"/>
                <a:gd name="connsiteX114" fmla="*/ 231775 w 492125"/>
                <a:gd name="connsiteY114" fmla="*/ 25400 h 1019175"/>
                <a:gd name="connsiteX115" fmla="*/ 234950 w 492125"/>
                <a:gd name="connsiteY115" fmla="*/ 15875 h 1019175"/>
                <a:gd name="connsiteX116" fmla="*/ 266700 w 492125"/>
                <a:gd name="connsiteY11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2125" h="1019175">
                  <a:moveTo>
                    <a:pt x="266700" y="0"/>
                  </a:moveTo>
                  <a:cubicBezTo>
                    <a:pt x="271462" y="0"/>
                    <a:pt x="263525" y="10479"/>
                    <a:pt x="263525" y="15875"/>
                  </a:cubicBezTo>
                  <a:cubicBezTo>
                    <a:pt x="263525" y="24116"/>
                    <a:pt x="270498" y="30471"/>
                    <a:pt x="276225" y="34925"/>
                  </a:cubicBezTo>
                  <a:cubicBezTo>
                    <a:pt x="282249" y="39610"/>
                    <a:pt x="295275" y="47625"/>
                    <a:pt x="295275" y="47625"/>
                  </a:cubicBezTo>
                  <a:lnTo>
                    <a:pt x="304800" y="76200"/>
                  </a:lnTo>
                  <a:lnTo>
                    <a:pt x="307975" y="85725"/>
                  </a:lnTo>
                  <a:cubicBezTo>
                    <a:pt x="309033" y="94192"/>
                    <a:pt x="310341" y="102631"/>
                    <a:pt x="311150" y="111125"/>
                  </a:cubicBezTo>
                  <a:cubicBezTo>
                    <a:pt x="315726" y="159169"/>
                    <a:pt x="309684" y="138477"/>
                    <a:pt x="317500" y="161925"/>
                  </a:cubicBezTo>
                  <a:cubicBezTo>
                    <a:pt x="318558" y="185208"/>
                    <a:pt x="318816" y="208542"/>
                    <a:pt x="320675" y="231775"/>
                  </a:cubicBezTo>
                  <a:cubicBezTo>
                    <a:pt x="321522" y="242366"/>
                    <a:pt x="326023" y="241428"/>
                    <a:pt x="330200" y="250825"/>
                  </a:cubicBezTo>
                  <a:cubicBezTo>
                    <a:pt x="332918" y="256942"/>
                    <a:pt x="334433" y="263525"/>
                    <a:pt x="336550" y="269875"/>
                  </a:cubicBezTo>
                  <a:lnTo>
                    <a:pt x="339725" y="279400"/>
                  </a:lnTo>
                  <a:cubicBezTo>
                    <a:pt x="340783" y="282575"/>
                    <a:pt x="342244" y="285643"/>
                    <a:pt x="342900" y="288925"/>
                  </a:cubicBezTo>
                  <a:cubicBezTo>
                    <a:pt x="343958" y="294217"/>
                    <a:pt x="345312" y="299458"/>
                    <a:pt x="346075" y="304800"/>
                  </a:cubicBezTo>
                  <a:cubicBezTo>
                    <a:pt x="354531" y="363995"/>
                    <a:pt x="346697" y="338416"/>
                    <a:pt x="355600" y="365125"/>
                  </a:cubicBezTo>
                  <a:cubicBezTo>
                    <a:pt x="356658" y="379942"/>
                    <a:pt x="357220" y="394802"/>
                    <a:pt x="358775" y="409575"/>
                  </a:cubicBezTo>
                  <a:cubicBezTo>
                    <a:pt x="359340" y="414942"/>
                    <a:pt x="361129" y="420116"/>
                    <a:pt x="361950" y="425450"/>
                  </a:cubicBezTo>
                  <a:cubicBezTo>
                    <a:pt x="363697" y="436802"/>
                    <a:pt x="364199" y="458985"/>
                    <a:pt x="371475" y="469900"/>
                  </a:cubicBezTo>
                  <a:cubicBezTo>
                    <a:pt x="373592" y="473075"/>
                    <a:pt x="375127" y="476727"/>
                    <a:pt x="377825" y="479425"/>
                  </a:cubicBezTo>
                  <a:cubicBezTo>
                    <a:pt x="383980" y="485580"/>
                    <a:pt x="389128" y="486368"/>
                    <a:pt x="396875" y="488950"/>
                  </a:cubicBezTo>
                  <a:cubicBezTo>
                    <a:pt x="402044" y="488089"/>
                    <a:pt x="418750" y="486322"/>
                    <a:pt x="425450" y="482600"/>
                  </a:cubicBezTo>
                  <a:cubicBezTo>
                    <a:pt x="432121" y="478894"/>
                    <a:pt x="444500" y="469900"/>
                    <a:pt x="444500" y="469900"/>
                  </a:cubicBezTo>
                  <a:cubicBezTo>
                    <a:pt x="445558" y="466725"/>
                    <a:pt x="445584" y="462988"/>
                    <a:pt x="447675" y="460375"/>
                  </a:cubicBezTo>
                  <a:cubicBezTo>
                    <a:pt x="452151" y="454780"/>
                    <a:pt x="460450" y="452942"/>
                    <a:pt x="466725" y="450850"/>
                  </a:cubicBezTo>
                  <a:cubicBezTo>
                    <a:pt x="468842" y="447675"/>
                    <a:pt x="469532" y="442742"/>
                    <a:pt x="473075" y="441325"/>
                  </a:cubicBezTo>
                  <a:cubicBezTo>
                    <a:pt x="476182" y="440082"/>
                    <a:pt x="480509" y="441887"/>
                    <a:pt x="482600" y="444500"/>
                  </a:cubicBezTo>
                  <a:cubicBezTo>
                    <a:pt x="485326" y="447907"/>
                    <a:pt x="484576" y="453004"/>
                    <a:pt x="485775" y="457200"/>
                  </a:cubicBezTo>
                  <a:cubicBezTo>
                    <a:pt x="492284" y="479980"/>
                    <a:pt x="485670" y="450325"/>
                    <a:pt x="492125" y="482600"/>
                  </a:cubicBezTo>
                  <a:cubicBezTo>
                    <a:pt x="491067" y="490008"/>
                    <a:pt x="490633" y="497533"/>
                    <a:pt x="488950" y="504825"/>
                  </a:cubicBezTo>
                  <a:cubicBezTo>
                    <a:pt x="484132" y="525702"/>
                    <a:pt x="483452" y="519771"/>
                    <a:pt x="476250" y="536575"/>
                  </a:cubicBezTo>
                  <a:cubicBezTo>
                    <a:pt x="474932" y="539651"/>
                    <a:pt x="474700" y="543174"/>
                    <a:pt x="473075" y="546100"/>
                  </a:cubicBezTo>
                  <a:cubicBezTo>
                    <a:pt x="452559" y="583029"/>
                    <a:pt x="466387" y="547114"/>
                    <a:pt x="454025" y="584200"/>
                  </a:cubicBezTo>
                  <a:lnTo>
                    <a:pt x="447675" y="603250"/>
                  </a:lnTo>
                  <a:cubicBezTo>
                    <a:pt x="446617" y="606425"/>
                    <a:pt x="447675" y="611717"/>
                    <a:pt x="444500" y="612775"/>
                  </a:cubicBezTo>
                  <a:cubicBezTo>
                    <a:pt x="420559" y="620755"/>
                    <a:pt x="450069" y="609990"/>
                    <a:pt x="425450" y="622300"/>
                  </a:cubicBezTo>
                  <a:cubicBezTo>
                    <a:pt x="422457" y="623797"/>
                    <a:pt x="418918" y="623978"/>
                    <a:pt x="415925" y="625475"/>
                  </a:cubicBezTo>
                  <a:cubicBezTo>
                    <a:pt x="412512" y="627182"/>
                    <a:pt x="409887" y="630275"/>
                    <a:pt x="406400" y="631825"/>
                  </a:cubicBezTo>
                  <a:cubicBezTo>
                    <a:pt x="400283" y="634543"/>
                    <a:pt x="393700" y="636058"/>
                    <a:pt x="387350" y="638175"/>
                  </a:cubicBezTo>
                  <a:cubicBezTo>
                    <a:pt x="384175" y="639233"/>
                    <a:pt x="380610" y="639494"/>
                    <a:pt x="377825" y="641350"/>
                  </a:cubicBezTo>
                  <a:lnTo>
                    <a:pt x="368300" y="647700"/>
                  </a:lnTo>
                  <a:cubicBezTo>
                    <a:pt x="360751" y="670348"/>
                    <a:pt x="371455" y="642967"/>
                    <a:pt x="355600" y="666750"/>
                  </a:cubicBezTo>
                  <a:cubicBezTo>
                    <a:pt x="345924" y="681264"/>
                    <a:pt x="361043" y="673402"/>
                    <a:pt x="342900" y="679450"/>
                  </a:cubicBezTo>
                  <a:cubicBezTo>
                    <a:pt x="325967" y="704850"/>
                    <a:pt x="348192" y="674158"/>
                    <a:pt x="327025" y="695325"/>
                  </a:cubicBezTo>
                  <a:cubicBezTo>
                    <a:pt x="317926" y="704424"/>
                    <a:pt x="322665" y="704046"/>
                    <a:pt x="317500" y="714375"/>
                  </a:cubicBezTo>
                  <a:cubicBezTo>
                    <a:pt x="313080" y="723216"/>
                    <a:pt x="308647" y="726403"/>
                    <a:pt x="301625" y="733425"/>
                  </a:cubicBezTo>
                  <a:cubicBezTo>
                    <a:pt x="298829" y="741812"/>
                    <a:pt x="293938" y="759271"/>
                    <a:pt x="285750" y="762000"/>
                  </a:cubicBezTo>
                  <a:lnTo>
                    <a:pt x="276225" y="765175"/>
                  </a:lnTo>
                  <a:cubicBezTo>
                    <a:pt x="274133" y="771450"/>
                    <a:pt x="272295" y="779749"/>
                    <a:pt x="266700" y="784225"/>
                  </a:cubicBezTo>
                  <a:cubicBezTo>
                    <a:pt x="264087" y="786316"/>
                    <a:pt x="260350" y="786342"/>
                    <a:pt x="257175" y="787400"/>
                  </a:cubicBezTo>
                  <a:cubicBezTo>
                    <a:pt x="255058" y="793750"/>
                    <a:pt x="254538" y="800881"/>
                    <a:pt x="250825" y="806450"/>
                  </a:cubicBezTo>
                  <a:cubicBezTo>
                    <a:pt x="232627" y="833747"/>
                    <a:pt x="254445" y="799210"/>
                    <a:pt x="241300" y="825500"/>
                  </a:cubicBezTo>
                  <a:cubicBezTo>
                    <a:pt x="239593" y="828913"/>
                    <a:pt x="236843" y="831712"/>
                    <a:pt x="234950" y="835025"/>
                  </a:cubicBezTo>
                  <a:cubicBezTo>
                    <a:pt x="226851" y="849198"/>
                    <a:pt x="230749" y="847583"/>
                    <a:pt x="219075" y="860425"/>
                  </a:cubicBezTo>
                  <a:cubicBezTo>
                    <a:pt x="212027" y="868177"/>
                    <a:pt x="204258" y="875242"/>
                    <a:pt x="196850" y="882650"/>
                  </a:cubicBezTo>
                  <a:cubicBezTo>
                    <a:pt x="193675" y="885825"/>
                    <a:pt x="191341" y="890167"/>
                    <a:pt x="187325" y="892175"/>
                  </a:cubicBezTo>
                  <a:cubicBezTo>
                    <a:pt x="183092" y="894292"/>
                    <a:pt x="178476" y="895774"/>
                    <a:pt x="174625" y="898525"/>
                  </a:cubicBezTo>
                  <a:cubicBezTo>
                    <a:pt x="170971" y="901135"/>
                    <a:pt x="168549" y="905175"/>
                    <a:pt x="165100" y="908050"/>
                  </a:cubicBezTo>
                  <a:cubicBezTo>
                    <a:pt x="162169" y="910493"/>
                    <a:pt x="158750" y="912283"/>
                    <a:pt x="155575" y="914400"/>
                  </a:cubicBezTo>
                  <a:cubicBezTo>
                    <a:pt x="138642" y="939800"/>
                    <a:pt x="160867" y="909108"/>
                    <a:pt x="139700" y="930275"/>
                  </a:cubicBezTo>
                  <a:cubicBezTo>
                    <a:pt x="137002" y="932973"/>
                    <a:pt x="136048" y="937102"/>
                    <a:pt x="133350" y="939800"/>
                  </a:cubicBezTo>
                  <a:cubicBezTo>
                    <a:pt x="130652" y="942498"/>
                    <a:pt x="126756" y="943707"/>
                    <a:pt x="123825" y="946150"/>
                  </a:cubicBezTo>
                  <a:cubicBezTo>
                    <a:pt x="107970" y="959363"/>
                    <a:pt x="121514" y="953270"/>
                    <a:pt x="104775" y="958850"/>
                  </a:cubicBezTo>
                  <a:cubicBezTo>
                    <a:pt x="90219" y="980685"/>
                    <a:pt x="99315" y="975487"/>
                    <a:pt x="82550" y="981075"/>
                  </a:cubicBezTo>
                  <a:lnTo>
                    <a:pt x="69850" y="1000125"/>
                  </a:lnTo>
                  <a:cubicBezTo>
                    <a:pt x="67733" y="1003300"/>
                    <a:pt x="67120" y="1008443"/>
                    <a:pt x="63500" y="1009650"/>
                  </a:cubicBezTo>
                  <a:cubicBezTo>
                    <a:pt x="50355" y="1014032"/>
                    <a:pt x="56760" y="1010969"/>
                    <a:pt x="44450" y="1019175"/>
                  </a:cubicBezTo>
                  <a:cubicBezTo>
                    <a:pt x="30692" y="1018117"/>
                    <a:pt x="16443" y="1019791"/>
                    <a:pt x="3175" y="1016000"/>
                  </a:cubicBezTo>
                  <a:cubicBezTo>
                    <a:pt x="-43" y="1015081"/>
                    <a:pt x="0" y="1009822"/>
                    <a:pt x="0" y="1006475"/>
                  </a:cubicBezTo>
                  <a:cubicBezTo>
                    <a:pt x="0" y="990565"/>
                    <a:pt x="559" y="974544"/>
                    <a:pt x="3175" y="958850"/>
                  </a:cubicBezTo>
                  <a:cubicBezTo>
                    <a:pt x="3802" y="955086"/>
                    <a:pt x="7632" y="952638"/>
                    <a:pt x="9525" y="949325"/>
                  </a:cubicBezTo>
                  <a:cubicBezTo>
                    <a:pt x="11873" y="945216"/>
                    <a:pt x="14011" y="940975"/>
                    <a:pt x="15875" y="936625"/>
                  </a:cubicBezTo>
                  <a:cubicBezTo>
                    <a:pt x="17193" y="933549"/>
                    <a:pt x="17425" y="930026"/>
                    <a:pt x="19050" y="927100"/>
                  </a:cubicBezTo>
                  <a:cubicBezTo>
                    <a:pt x="22756" y="920429"/>
                    <a:pt x="26354" y="913446"/>
                    <a:pt x="31750" y="908050"/>
                  </a:cubicBezTo>
                  <a:lnTo>
                    <a:pt x="50800" y="889000"/>
                  </a:lnTo>
                  <a:cubicBezTo>
                    <a:pt x="53975" y="885825"/>
                    <a:pt x="58317" y="883491"/>
                    <a:pt x="60325" y="879475"/>
                  </a:cubicBezTo>
                  <a:cubicBezTo>
                    <a:pt x="62815" y="874495"/>
                    <a:pt x="68537" y="861738"/>
                    <a:pt x="73025" y="857250"/>
                  </a:cubicBezTo>
                  <a:cubicBezTo>
                    <a:pt x="75723" y="854552"/>
                    <a:pt x="79375" y="853017"/>
                    <a:pt x="82550" y="850900"/>
                  </a:cubicBezTo>
                  <a:cubicBezTo>
                    <a:pt x="92770" y="820239"/>
                    <a:pt x="76382" y="867909"/>
                    <a:pt x="92075" y="828675"/>
                  </a:cubicBezTo>
                  <a:cubicBezTo>
                    <a:pt x="94561" y="822460"/>
                    <a:pt x="96308" y="815975"/>
                    <a:pt x="98425" y="809625"/>
                  </a:cubicBezTo>
                  <a:lnTo>
                    <a:pt x="101600" y="800100"/>
                  </a:lnTo>
                  <a:lnTo>
                    <a:pt x="104775" y="790575"/>
                  </a:lnTo>
                  <a:cubicBezTo>
                    <a:pt x="103717" y="786342"/>
                    <a:pt x="103551" y="781778"/>
                    <a:pt x="101600" y="777875"/>
                  </a:cubicBezTo>
                  <a:cubicBezTo>
                    <a:pt x="98187" y="771049"/>
                    <a:pt x="91313" y="766065"/>
                    <a:pt x="88900" y="758825"/>
                  </a:cubicBezTo>
                  <a:lnTo>
                    <a:pt x="82550" y="739775"/>
                  </a:lnTo>
                  <a:cubicBezTo>
                    <a:pt x="81492" y="736600"/>
                    <a:pt x="79925" y="733551"/>
                    <a:pt x="79375" y="730250"/>
                  </a:cubicBezTo>
                  <a:cubicBezTo>
                    <a:pt x="78317" y="723900"/>
                    <a:pt x="77463" y="717513"/>
                    <a:pt x="76200" y="711200"/>
                  </a:cubicBezTo>
                  <a:cubicBezTo>
                    <a:pt x="74207" y="701233"/>
                    <a:pt x="72876" y="698053"/>
                    <a:pt x="69850" y="688975"/>
                  </a:cubicBezTo>
                  <a:cubicBezTo>
                    <a:pt x="70908" y="681567"/>
                    <a:pt x="70875" y="673918"/>
                    <a:pt x="73025" y="666750"/>
                  </a:cubicBezTo>
                  <a:cubicBezTo>
                    <a:pt x="74121" y="663095"/>
                    <a:pt x="77668" y="660638"/>
                    <a:pt x="79375" y="657225"/>
                  </a:cubicBezTo>
                  <a:cubicBezTo>
                    <a:pt x="80872" y="654232"/>
                    <a:pt x="81053" y="650693"/>
                    <a:pt x="82550" y="647700"/>
                  </a:cubicBezTo>
                  <a:cubicBezTo>
                    <a:pt x="84257" y="644287"/>
                    <a:pt x="87193" y="641588"/>
                    <a:pt x="88900" y="638175"/>
                  </a:cubicBezTo>
                  <a:cubicBezTo>
                    <a:pt x="90397" y="635182"/>
                    <a:pt x="89708" y="631017"/>
                    <a:pt x="92075" y="628650"/>
                  </a:cubicBezTo>
                  <a:cubicBezTo>
                    <a:pt x="94442" y="626283"/>
                    <a:pt x="98425" y="626533"/>
                    <a:pt x="101600" y="625475"/>
                  </a:cubicBezTo>
                  <a:cubicBezTo>
                    <a:pt x="118533" y="600075"/>
                    <a:pt x="96308" y="630767"/>
                    <a:pt x="117475" y="609600"/>
                  </a:cubicBezTo>
                  <a:cubicBezTo>
                    <a:pt x="120173" y="606902"/>
                    <a:pt x="120953" y="602588"/>
                    <a:pt x="123825" y="600075"/>
                  </a:cubicBezTo>
                  <a:cubicBezTo>
                    <a:pt x="129568" y="595049"/>
                    <a:pt x="142875" y="587375"/>
                    <a:pt x="142875" y="587375"/>
                  </a:cubicBezTo>
                  <a:cubicBezTo>
                    <a:pt x="147108" y="581025"/>
                    <a:pt x="153162" y="575565"/>
                    <a:pt x="155575" y="568325"/>
                  </a:cubicBezTo>
                  <a:cubicBezTo>
                    <a:pt x="161396" y="550861"/>
                    <a:pt x="155252" y="566509"/>
                    <a:pt x="165100" y="549275"/>
                  </a:cubicBezTo>
                  <a:cubicBezTo>
                    <a:pt x="167448" y="545166"/>
                    <a:pt x="169151" y="540712"/>
                    <a:pt x="171450" y="536575"/>
                  </a:cubicBezTo>
                  <a:cubicBezTo>
                    <a:pt x="177724" y="525281"/>
                    <a:pt x="181720" y="522513"/>
                    <a:pt x="184150" y="511175"/>
                  </a:cubicBezTo>
                  <a:cubicBezTo>
                    <a:pt x="186629" y="499605"/>
                    <a:pt x="188555" y="487922"/>
                    <a:pt x="190500" y="476250"/>
                  </a:cubicBezTo>
                  <a:cubicBezTo>
                    <a:pt x="193550" y="457951"/>
                    <a:pt x="193336" y="452547"/>
                    <a:pt x="196850" y="434975"/>
                  </a:cubicBezTo>
                  <a:cubicBezTo>
                    <a:pt x="197706" y="430696"/>
                    <a:pt x="199169" y="426554"/>
                    <a:pt x="200025" y="422275"/>
                  </a:cubicBezTo>
                  <a:cubicBezTo>
                    <a:pt x="201288" y="415962"/>
                    <a:pt x="201000" y="409275"/>
                    <a:pt x="203200" y="403225"/>
                  </a:cubicBezTo>
                  <a:cubicBezTo>
                    <a:pt x="205309" y="397425"/>
                    <a:pt x="209965" y="392870"/>
                    <a:pt x="212725" y="387350"/>
                  </a:cubicBezTo>
                  <a:cubicBezTo>
                    <a:pt x="214222" y="384357"/>
                    <a:pt x="214275" y="380751"/>
                    <a:pt x="215900" y="377825"/>
                  </a:cubicBezTo>
                  <a:cubicBezTo>
                    <a:pt x="219606" y="371154"/>
                    <a:pt x="226187" y="366015"/>
                    <a:pt x="228600" y="358775"/>
                  </a:cubicBezTo>
                  <a:lnTo>
                    <a:pt x="234950" y="339725"/>
                  </a:lnTo>
                  <a:lnTo>
                    <a:pt x="238125" y="330200"/>
                  </a:lnTo>
                  <a:cubicBezTo>
                    <a:pt x="237067" y="313267"/>
                    <a:pt x="237242" y="296211"/>
                    <a:pt x="234950" y="279400"/>
                  </a:cubicBezTo>
                  <a:cubicBezTo>
                    <a:pt x="232229" y="259443"/>
                    <a:pt x="228373" y="265566"/>
                    <a:pt x="225425" y="250825"/>
                  </a:cubicBezTo>
                  <a:cubicBezTo>
                    <a:pt x="221594" y="231668"/>
                    <a:pt x="223957" y="240070"/>
                    <a:pt x="219075" y="225425"/>
                  </a:cubicBezTo>
                  <a:cubicBezTo>
                    <a:pt x="220133" y="197908"/>
                    <a:pt x="221249" y="170394"/>
                    <a:pt x="222250" y="142875"/>
                  </a:cubicBezTo>
                  <a:cubicBezTo>
                    <a:pt x="223366" y="112185"/>
                    <a:pt x="222943" y="81409"/>
                    <a:pt x="225425" y="50800"/>
                  </a:cubicBezTo>
                  <a:cubicBezTo>
                    <a:pt x="226130" y="42101"/>
                    <a:pt x="229015" y="33679"/>
                    <a:pt x="231775" y="25400"/>
                  </a:cubicBezTo>
                  <a:cubicBezTo>
                    <a:pt x="232833" y="22225"/>
                    <a:pt x="232337" y="17966"/>
                    <a:pt x="234950" y="15875"/>
                  </a:cubicBezTo>
                  <a:cubicBezTo>
                    <a:pt x="238357" y="13149"/>
                    <a:pt x="261938" y="0"/>
                    <a:pt x="266700" y="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Freeform: Shape 100">
              <a:extLst>
                <a:ext uri="{FF2B5EF4-FFF2-40B4-BE49-F238E27FC236}">
                  <a16:creationId xmlns:a16="http://schemas.microsoft.com/office/drawing/2014/main" id="{8D109667-42B6-4990-851B-0B7832467500}"/>
                </a:ext>
              </a:extLst>
            </p:cNvPr>
            <p:cNvSpPr/>
            <p:nvPr/>
          </p:nvSpPr>
          <p:spPr>
            <a:xfrm>
              <a:off x="23703784" y="17980272"/>
              <a:ext cx="963339" cy="927100"/>
            </a:xfrm>
            <a:custGeom>
              <a:avLst/>
              <a:gdLst>
                <a:gd name="connsiteX0" fmla="*/ 958850 w 963339"/>
                <a:gd name="connsiteY0" fmla="*/ 92075 h 927100"/>
                <a:gd name="connsiteX1" fmla="*/ 920750 w 963339"/>
                <a:gd name="connsiteY1" fmla="*/ 95250 h 927100"/>
                <a:gd name="connsiteX2" fmla="*/ 914400 w 963339"/>
                <a:gd name="connsiteY2" fmla="*/ 76200 h 927100"/>
                <a:gd name="connsiteX3" fmla="*/ 911225 w 963339"/>
                <a:gd name="connsiteY3" fmla="*/ 31750 h 927100"/>
                <a:gd name="connsiteX4" fmla="*/ 908050 w 963339"/>
                <a:gd name="connsiteY4" fmla="*/ 19050 h 927100"/>
                <a:gd name="connsiteX5" fmla="*/ 904875 w 963339"/>
                <a:gd name="connsiteY5" fmla="*/ 9525 h 927100"/>
                <a:gd name="connsiteX6" fmla="*/ 885825 w 963339"/>
                <a:gd name="connsiteY6" fmla="*/ 3175 h 927100"/>
                <a:gd name="connsiteX7" fmla="*/ 876300 w 963339"/>
                <a:gd name="connsiteY7" fmla="*/ 0 h 927100"/>
                <a:gd name="connsiteX8" fmla="*/ 866775 w 963339"/>
                <a:gd name="connsiteY8" fmla="*/ 3175 h 927100"/>
                <a:gd name="connsiteX9" fmla="*/ 838200 w 963339"/>
                <a:gd name="connsiteY9" fmla="*/ 19050 h 927100"/>
                <a:gd name="connsiteX10" fmla="*/ 828675 w 963339"/>
                <a:gd name="connsiteY10" fmla="*/ 28575 h 927100"/>
                <a:gd name="connsiteX11" fmla="*/ 819150 w 963339"/>
                <a:gd name="connsiteY11" fmla="*/ 34925 h 927100"/>
                <a:gd name="connsiteX12" fmla="*/ 806450 w 963339"/>
                <a:gd name="connsiteY12" fmla="*/ 44450 h 927100"/>
                <a:gd name="connsiteX13" fmla="*/ 787400 w 963339"/>
                <a:gd name="connsiteY13" fmla="*/ 57150 h 927100"/>
                <a:gd name="connsiteX14" fmla="*/ 774700 w 963339"/>
                <a:gd name="connsiteY14" fmla="*/ 85725 h 927100"/>
                <a:gd name="connsiteX15" fmla="*/ 768350 w 963339"/>
                <a:gd name="connsiteY15" fmla="*/ 98425 h 927100"/>
                <a:gd name="connsiteX16" fmla="*/ 758825 w 963339"/>
                <a:gd name="connsiteY16" fmla="*/ 101600 h 927100"/>
                <a:gd name="connsiteX17" fmla="*/ 752475 w 963339"/>
                <a:gd name="connsiteY17" fmla="*/ 111125 h 927100"/>
                <a:gd name="connsiteX18" fmla="*/ 742950 w 963339"/>
                <a:gd name="connsiteY18" fmla="*/ 117475 h 927100"/>
                <a:gd name="connsiteX19" fmla="*/ 730250 w 963339"/>
                <a:gd name="connsiteY19" fmla="*/ 130175 h 927100"/>
                <a:gd name="connsiteX20" fmla="*/ 714375 w 963339"/>
                <a:gd name="connsiteY20" fmla="*/ 149225 h 927100"/>
                <a:gd name="connsiteX21" fmla="*/ 708025 w 963339"/>
                <a:gd name="connsiteY21" fmla="*/ 158750 h 927100"/>
                <a:gd name="connsiteX22" fmla="*/ 698500 w 963339"/>
                <a:gd name="connsiteY22" fmla="*/ 171450 h 927100"/>
                <a:gd name="connsiteX23" fmla="*/ 682625 w 963339"/>
                <a:gd name="connsiteY23" fmla="*/ 196850 h 927100"/>
                <a:gd name="connsiteX24" fmla="*/ 673100 w 963339"/>
                <a:gd name="connsiteY24" fmla="*/ 219075 h 927100"/>
                <a:gd name="connsiteX25" fmla="*/ 663575 w 963339"/>
                <a:gd name="connsiteY25" fmla="*/ 225425 h 927100"/>
                <a:gd name="connsiteX26" fmla="*/ 660400 w 963339"/>
                <a:gd name="connsiteY26" fmla="*/ 234950 h 927100"/>
                <a:gd name="connsiteX27" fmla="*/ 650875 w 963339"/>
                <a:gd name="connsiteY27" fmla="*/ 244475 h 927100"/>
                <a:gd name="connsiteX28" fmla="*/ 644525 w 963339"/>
                <a:gd name="connsiteY28" fmla="*/ 254000 h 927100"/>
                <a:gd name="connsiteX29" fmla="*/ 635000 w 963339"/>
                <a:gd name="connsiteY29" fmla="*/ 263525 h 927100"/>
                <a:gd name="connsiteX30" fmla="*/ 622300 w 963339"/>
                <a:gd name="connsiteY30" fmla="*/ 282575 h 927100"/>
                <a:gd name="connsiteX31" fmla="*/ 612775 w 963339"/>
                <a:gd name="connsiteY31" fmla="*/ 292100 h 927100"/>
                <a:gd name="connsiteX32" fmla="*/ 600075 w 963339"/>
                <a:gd name="connsiteY32" fmla="*/ 311150 h 927100"/>
                <a:gd name="connsiteX33" fmla="*/ 593725 w 963339"/>
                <a:gd name="connsiteY33" fmla="*/ 323850 h 927100"/>
                <a:gd name="connsiteX34" fmla="*/ 584200 w 963339"/>
                <a:gd name="connsiteY34" fmla="*/ 330200 h 927100"/>
                <a:gd name="connsiteX35" fmla="*/ 558800 w 963339"/>
                <a:gd name="connsiteY35" fmla="*/ 361950 h 927100"/>
                <a:gd name="connsiteX36" fmla="*/ 558800 w 963339"/>
                <a:gd name="connsiteY36" fmla="*/ 361950 h 927100"/>
                <a:gd name="connsiteX37" fmla="*/ 549275 w 963339"/>
                <a:gd name="connsiteY37" fmla="*/ 374650 h 927100"/>
                <a:gd name="connsiteX38" fmla="*/ 530225 w 963339"/>
                <a:gd name="connsiteY38" fmla="*/ 387350 h 927100"/>
                <a:gd name="connsiteX39" fmla="*/ 514350 w 963339"/>
                <a:gd name="connsiteY39" fmla="*/ 403225 h 927100"/>
                <a:gd name="connsiteX40" fmla="*/ 508000 w 963339"/>
                <a:gd name="connsiteY40" fmla="*/ 412750 h 927100"/>
                <a:gd name="connsiteX41" fmla="*/ 463550 w 963339"/>
                <a:gd name="connsiteY41" fmla="*/ 415925 h 927100"/>
                <a:gd name="connsiteX42" fmla="*/ 450850 w 963339"/>
                <a:gd name="connsiteY42" fmla="*/ 419100 h 927100"/>
                <a:gd name="connsiteX43" fmla="*/ 434975 w 963339"/>
                <a:gd name="connsiteY43" fmla="*/ 422275 h 927100"/>
                <a:gd name="connsiteX44" fmla="*/ 425450 w 963339"/>
                <a:gd name="connsiteY44" fmla="*/ 425450 h 927100"/>
                <a:gd name="connsiteX45" fmla="*/ 419100 w 963339"/>
                <a:gd name="connsiteY45" fmla="*/ 434975 h 927100"/>
                <a:gd name="connsiteX46" fmla="*/ 409575 w 963339"/>
                <a:gd name="connsiteY46" fmla="*/ 438150 h 927100"/>
                <a:gd name="connsiteX47" fmla="*/ 400050 w 963339"/>
                <a:gd name="connsiteY47" fmla="*/ 444500 h 927100"/>
                <a:gd name="connsiteX48" fmla="*/ 390525 w 963339"/>
                <a:gd name="connsiteY48" fmla="*/ 447675 h 927100"/>
                <a:gd name="connsiteX49" fmla="*/ 371475 w 963339"/>
                <a:gd name="connsiteY49" fmla="*/ 460375 h 927100"/>
                <a:gd name="connsiteX50" fmla="*/ 361950 w 963339"/>
                <a:gd name="connsiteY50" fmla="*/ 466725 h 927100"/>
                <a:gd name="connsiteX51" fmla="*/ 352425 w 963339"/>
                <a:gd name="connsiteY51" fmla="*/ 479425 h 927100"/>
                <a:gd name="connsiteX52" fmla="*/ 339725 w 963339"/>
                <a:gd name="connsiteY52" fmla="*/ 482600 h 927100"/>
                <a:gd name="connsiteX53" fmla="*/ 323850 w 963339"/>
                <a:gd name="connsiteY53" fmla="*/ 498475 h 927100"/>
                <a:gd name="connsiteX54" fmla="*/ 314325 w 963339"/>
                <a:gd name="connsiteY54" fmla="*/ 504825 h 927100"/>
                <a:gd name="connsiteX55" fmla="*/ 298450 w 963339"/>
                <a:gd name="connsiteY55" fmla="*/ 517525 h 927100"/>
                <a:gd name="connsiteX56" fmla="*/ 288925 w 963339"/>
                <a:gd name="connsiteY56" fmla="*/ 536575 h 927100"/>
                <a:gd name="connsiteX57" fmla="*/ 273050 w 963339"/>
                <a:gd name="connsiteY57" fmla="*/ 552450 h 927100"/>
                <a:gd name="connsiteX58" fmla="*/ 260350 w 963339"/>
                <a:gd name="connsiteY58" fmla="*/ 571500 h 927100"/>
                <a:gd name="connsiteX59" fmla="*/ 241300 w 963339"/>
                <a:gd name="connsiteY59" fmla="*/ 609600 h 927100"/>
                <a:gd name="connsiteX60" fmla="*/ 231775 w 963339"/>
                <a:gd name="connsiteY60" fmla="*/ 615950 h 927100"/>
                <a:gd name="connsiteX61" fmla="*/ 206375 w 963339"/>
                <a:gd name="connsiteY61" fmla="*/ 644525 h 927100"/>
                <a:gd name="connsiteX62" fmla="*/ 187325 w 963339"/>
                <a:gd name="connsiteY62" fmla="*/ 654050 h 927100"/>
                <a:gd name="connsiteX63" fmla="*/ 168275 w 963339"/>
                <a:gd name="connsiteY63" fmla="*/ 676275 h 927100"/>
                <a:gd name="connsiteX64" fmla="*/ 149225 w 963339"/>
                <a:gd name="connsiteY64" fmla="*/ 682625 h 927100"/>
                <a:gd name="connsiteX65" fmla="*/ 139700 w 963339"/>
                <a:gd name="connsiteY65" fmla="*/ 685800 h 927100"/>
                <a:gd name="connsiteX66" fmla="*/ 117475 w 963339"/>
                <a:gd name="connsiteY66" fmla="*/ 701675 h 927100"/>
                <a:gd name="connsiteX67" fmla="*/ 88900 w 963339"/>
                <a:gd name="connsiteY67" fmla="*/ 717550 h 927100"/>
                <a:gd name="connsiteX68" fmla="*/ 66675 w 963339"/>
                <a:gd name="connsiteY68" fmla="*/ 742950 h 927100"/>
                <a:gd name="connsiteX69" fmla="*/ 41275 w 963339"/>
                <a:gd name="connsiteY69" fmla="*/ 765175 h 927100"/>
                <a:gd name="connsiteX70" fmla="*/ 22225 w 963339"/>
                <a:gd name="connsiteY70" fmla="*/ 777875 h 927100"/>
                <a:gd name="connsiteX71" fmla="*/ 15875 w 963339"/>
                <a:gd name="connsiteY71" fmla="*/ 787400 h 927100"/>
                <a:gd name="connsiteX72" fmla="*/ 6350 w 963339"/>
                <a:gd name="connsiteY72" fmla="*/ 815975 h 927100"/>
                <a:gd name="connsiteX73" fmla="*/ 3175 w 963339"/>
                <a:gd name="connsiteY73" fmla="*/ 825500 h 927100"/>
                <a:gd name="connsiteX74" fmla="*/ 0 w 963339"/>
                <a:gd name="connsiteY74" fmla="*/ 835025 h 927100"/>
                <a:gd name="connsiteX75" fmla="*/ 3175 w 963339"/>
                <a:gd name="connsiteY75" fmla="*/ 863600 h 927100"/>
                <a:gd name="connsiteX76" fmla="*/ 12700 w 963339"/>
                <a:gd name="connsiteY76" fmla="*/ 869950 h 927100"/>
                <a:gd name="connsiteX77" fmla="*/ 95250 w 963339"/>
                <a:gd name="connsiteY77" fmla="*/ 873125 h 927100"/>
                <a:gd name="connsiteX78" fmla="*/ 104775 w 963339"/>
                <a:gd name="connsiteY78" fmla="*/ 876300 h 927100"/>
                <a:gd name="connsiteX79" fmla="*/ 123825 w 963339"/>
                <a:gd name="connsiteY79" fmla="*/ 889000 h 927100"/>
                <a:gd name="connsiteX80" fmla="*/ 136525 w 963339"/>
                <a:gd name="connsiteY80" fmla="*/ 917575 h 927100"/>
                <a:gd name="connsiteX81" fmla="*/ 168275 w 963339"/>
                <a:gd name="connsiteY81" fmla="*/ 927100 h 927100"/>
                <a:gd name="connsiteX82" fmla="*/ 190500 w 963339"/>
                <a:gd name="connsiteY82" fmla="*/ 923925 h 927100"/>
                <a:gd name="connsiteX83" fmla="*/ 200025 w 963339"/>
                <a:gd name="connsiteY83" fmla="*/ 920750 h 927100"/>
                <a:gd name="connsiteX84" fmla="*/ 219075 w 963339"/>
                <a:gd name="connsiteY84" fmla="*/ 904875 h 927100"/>
                <a:gd name="connsiteX85" fmla="*/ 238125 w 963339"/>
                <a:gd name="connsiteY85" fmla="*/ 882650 h 927100"/>
                <a:gd name="connsiteX86" fmla="*/ 247650 w 963339"/>
                <a:gd name="connsiteY86" fmla="*/ 876300 h 927100"/>
                <a:gd name="connsiteX87" fmla="*/ 254000 w 963339"/>
                <a:gd name="connsiteY87" fmla="*/ 866775 h 927100"/>
                <a:gd name="connsiteX88" fmla="*/ 282575 w 963339"/>
                <a:gd name="connsiteY88" fmla="*/ 847725 h 927100"/>
                <a:gd name="connsiteX89" fmla="*/ 292100 w 963339"/>
                <a:gd name="connsiteY89" fmla="*/ 841375 h 927100"/>
                <a:gd name="connsiteX90" fmla="*/ 301625 w 963339"/>
                <a:gd name="connsiteY90" fmla="*/ 835025 h 927100"/>
                <a:gd name="connsiteX91" fmla="*/ 320675 w 963339"/>
                <a:gd name="connsiteY91" fmla="*/ 825500 h 927100"/>
                <a:gd name="connsiteX92" fmla="*/ 336550 w 963339"/>
                <a:gd name="connsiteY92" fmla="*/ 812800 h 927100"/>
                <a:gd name="connsiteX93" fmla="*/ 346075 w 963339"/>
                <a:gd name="connsiteY93" fmla="*/ 793750 h 927100"/>
                <a:gd name="connsiteX94" fmla="*/ 368300 w 963339"/>
                <a:gd name="connsiteY94" fmla="*/ 768350 h 927100"/>
                <a:gd name="connsiteX95" fmla="*/ 371475 w 963339"/>
                <a:gd name="connsiteY95" fmla="*/ 758825 h 927100"/>
                <a:gd name="connsiteX96" fmla="*/ 387350 w 963339"/>
                <a:gd name="connsiteY96" fmla="*/ 742950 h 927100"/>
                <a:gd name="connsiteX97" fmla="*/ 390525 w 963339"/>
                <a:gd name="connsiteY97" fmla="*/ 733425 h 927100"/>
                <a:gd name="connsiteX98" fmla="*/ 406400 w 963339"/>
                <a:gd name="connsiteY98" fmla="*/ 711200 h 927100"/>
                <a:gd name="connsiteX99" fmla="*/ 412750 w 963339"/>
                <a:gd name="connsiteY99" fmla="*/ 701675 h 927100"/>
                <a:gd name="connsiteX100" fmla="*/ 422275 w 963339"/>
                <a:gd name="connsiteY100" fmla="*/ 682625 h 927100"/>
                <a:gd name="connsiteX101" fmla="*/ 431800 w 963339"/>
                <a:gd name="connsiteY101" fmla="*/ 679450 h 927100"/>
                <a:gd name="connsiteX102" fmla="*/ 438150 w 963339"/>
                <a:gd name="connsiteY102" fmla="*/ 669925 h 927100"/>
                <a:gd name="connsiteX103" fmla="*/ 457200 w 963339"/>
                <a:gd name="connsiteY103" fmla="*/ 650875 h 927100"/>
                <a:gd name="connsiteX104" fmla="*/ 476250 w 963339"/>
                <a:gd name="connsiteY104" fmla="*/ 631825 h 927100"/>
                <a:gd name="connsiteX105" fmla="*/ 479425 w 963339"/>
                <a:gd name="connsiteY105" fmla="*/ 622300 h 927100"/>
                <a:gd name="connsiteX106" fmla="*/ 498475 w 963339"/>
                <a:gd name="connsiteY106" fmla="*/ 609600 h 927100"/>
                <a:gd name="connsiteX107" fmla="*/ 511175 w 963339"/>
                <a:gd name="connsiteY107" fmla="*/ 590550 h 927100"/>
                <a:gd name="connsiteX108" fmla="*/ 530225 w 963339"/>
                <a:gd name="connsiteY108" fmla="*/ 581025 h 927100"/>
                <a:gd name="connsiteX109" fmla="*/ 539750 w 963339"/>
                <a:gd name="connsiteY109" fmla="*/ 574675 h 927100"/>
                <a:gd name="connsiteX110" fmla="*/ 546100 w 963339"/>
                <a:gd name="connsiteY110" fmla="*/ 565150 h 927100"/>
                <a:gd name="connsiteX111" fmla="*/ 574675 w 963339"/>
                <a:gd name="connsiteY111" fmla="*/ 549275 h 927100"/>
                <a:gd name="connsiteX112" fmla="*/ 587375 w 963339"/>
                <a:gd name="connsiteY112" fmla="*/ 533400 h 927100"/>
                <a:gd name="connsiteX113" fmla="*/ 590550 w 963339"/>
                <a:gd name="connsiteY113" fmla="*/ 523875 h 927100"/>
                <a:gd name="connsiteX114" fmla="*/ 609600 w 963339"/>
                <a:gd name="connsiteY114" fmla="*/ 511175 h 927100"/>
                <a:gd name="connsiteX115" fmla="*/ 622300 w 963339"/>
                <a:gd name="connsiteY115" fmla="*/ 495300 h 927100"/>
                <a:gd name="connsiteX116" fmla="*/ 650875 w 963339"/>
                <a:gd name="connsiteY116" fmla="*/ 473075 h 927100"/>
                <a:gd name="connsiteX117" fmla="*/ 660400 w 963339"/>
                <a:gd name="connsiteY117" fmla="*/ 466725 h 927100"/>
                <a:gd name="connsiteX118" fmla="*/ 679450 w 963339"/>
                <a:gd name="connsiteY118" fmla="*/ 457200 h 927100"/>
                <a:gd name="connsiteX119" fmla="*/ 698500 w 963339"/>
                <a:gd name="connsiteY119" fmla="*/ 447675 h 927100"/>
                <a:gd name="connsiteX120" fmla="*/ 714375 w 963339"/>
                <a:gd name="connsiteY120" fmla="*/ 434975 h 927100"/>
                <a:gd name="connsiteX121" fmla="*/ 733425 w 963339"/>
                <a:gd name="connsiteY121" fmla="*/ 419100 h 927100"/>
                <a:gd name="connsiteX122" fmla="*/ 736600 w 963339"/>
                <a:gd name="connsiteY122" fmla="*/ 409575 h 927100"/>
                <a:gd name="connsiteX123" fmla="*/ 752475 w 963339"/>
                <a:gd name="connsiteY123" fmla="*/ 390525 h 927100"/>
                <a:gd name="connsiteX124" fmla="*/ 762000 w 963339"/>
                <a:gd name="connsiteY124" fmla="*/ 384175 h 927100"/>
                <a:gd name="connsiteX125" fmla="*/ 771525 w 963339"/>
                <a:gd name="connsiteY125" fmla="*/ 374650 h 927100"/>
                <a:gd name="connsiteX126" fmla="*/ 781050 w 963339"/>
                <a:gd name="connsiteY126" fmla="*/ 368300 h 927100"/>
                <a:gd name="connsiteX127" fmla="*/ 800100 w 963339"/>
                <a:gd name="connsiteY127" fmla="*/ 355600 h 927100"/>
                <a:gd name="connsiteX128" fmla="*/ 812800 w 963339"/>
                <a:gd name="connsiteY128" fmla="*/ 342900 h 927100"/>
                <a:gd name="connsiteX129" fmla="*/ 819150 w 963339"/>
                <a:gd name="connsiteY129" fmla="*/ 333375 h 927100"/>
                <a:gd name="connsiteX130" fmla="*/ 838200 w 963339"/>
                <a:gd name="connsiteY130" fmla="*/ 320675 h 927100"/>
                <a:gd name="connsiteX131" fmla="*/ 844550 w 963339"/>
                <a:gd name="connsiteY131" fmla="*/ 311150 h 927100"/>
                <a:gd name="connsiteX132" fmla="*/ 873125 w 963339"/>
                <a:gd name="connsiteY132" fmla="*/ 292100 h 927100"/>
                <a:gd name="connsiteX133" fmla="*/ 882650 w 963339"/>
                <a:gd name="connsiteY133" fmla="*/ 285750 h 927100"/>
                <a:gd name="connsiteX134" fmla="*/ 892175 w 963339"/>
                <a:gd name="connsiteY134" fmla="*/ 279400 h 927100"/>
                <a:gd name="connsiteX135" fmla="*/ 911225 w 963339"/>
                <a:gd name="connsiteY135" fmla="*/ 250825 h 927100"/>
                <a:gd name="connsiteX136" fmla="*/ 930275 w 963339"/>
                <a:gd name="connsiteY136" fmla="*/ 231775 h 927100"/>
                <a:gd name="connsiteX137" fmla="*/ 939800 w 963339"/>
                <a:gd name="connsiteY137" fmla="*/ 209550 h 927100"/>
                <a:gd name="connsiteX138" fmla="*/ 946150 w 963339"/>
                <a:gd name="connsiteY138" fmla="*/ 190500 h 927100"/>
                <a:gd name="connsiteX139" fmla="*/ 952500 w 963339"/>
                <a:gd name="connsiteY139" fmla="*/ 171450 h 927100"/>
                <a:gd name="connsiteX140" fmla="*/ 955675 w 963339"/>
                <a:gd name="connsiteY140" fmla="*/ 161925 h 927100"/>
                <a:gd name="connsiteX141" fmla="*/ 958850 w 963339"/>
                <a:gd name="connsiteY141" fmla="*/ 152400 h 927100"/>
                <a:gd name="connsiteX142" fmla="*/ 958850 w 963339"/>
                <a:gd name="connsiteY142" fmla="*/ 92075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63339" h="927100">
                  <a:moveTo>
                    <a:pt x="958850" y="92075"/>
                  </a:moveTo>
                  <a:cubicBezTo>
                    <a:pt x="952500" y="82550"/>
                    <a:pt x="933594" y="105240"/>
                    <a:pt x="920750" y="95250"/>
                  </a:cubicBezTo>
                  <a:cubicBezTo>
                    <a:pt x="915466" y="91141"/>
                    <a:pt x="914400" y="76200"/>
                    <a:pt x="914400" y="76200"/>
                  </a:cubicBezTo>
                  <a:cubicBezTo>
                    <a:pt x="913342" y="61383"/>
                    <a:pt x="912865" y="46514"/>
                    <a:pt x="911225" y="31750"/>
                  </a:cubicBezTo>
                  <a:cubicBezTo>
                    <a:pt x="910743" y="27413"/>
                    <a:pt x="909249" y="23246"/>
                    <a:pt x="908050" y="19050"/>
                  </a:cubicBezTo>
                  <a:cubicBezTo>
                    <a:pt x="907131" y="15832"/>
                    <a:pt x="907598" y="11470"/>
                    <a:pt x="904875" y="9525"/>
                  </a:cubicBezTo>
                  <a:cubicBezTo>
                    <a:pt x="899428" y="5634"/>
                    <a:pt x="892175" y="5292"/>
                    <a:pt x="885825" y="3175"/>
                  </a:cubicBezTo>
                  <a:lnTo>
                    <a:pt x="876300" y="0"/>
                  </a:lnTo>
                  <a:cubicBezTo>
                    <a:pt x="873125" y="1058"/>
                    <a:pt x="869701" y="1550"/>
                    <a:pt x="866775" y="3175"/>
                  </a:cubicBezTo>
                  <a:cubicBezTo>
                    <a:pt x="834023" y="21371"/>
                    <a:pt x="859753" y="11866"/>
                    <a:pt x="838200" y="19050"/>
                  </a:cubicBezTo>
                  <a:cubicBezTo>
                    <a:pt x="835025" y="22225"/>
                    <a:pt x="832124" y="25700"/>
                    <a:pt x="828675" y="28575"/>
                  </a:cubicBezTo>
                  <a:cubicBezTo>
                    <a:pt x="825744" y="31018"/>
                    <a:pt x="822255" y="32707"/>
                    <a:pt x="819150" y="34925"/>
                  </a:cubicBezTo>
                  <a:cubicBezTo>
                    <a:pt x="814844" y="38001"/>
                    <a:pt x="810785" y="41415"/>
                    <a:pt x="806450" y="44450"/>
                  </a:cubicBezTo>
                  <a:cubicBezTo>
                    <a:pt x="800198" y="48827"/>
                    <a:pt x="787400" y="57150"/>
                    <a:pt x="787400" y="57150"/>
                  </a:cubicBezTo>
                  <a:cubicBezTo>
                    <a:pt x="776313" y="90411"/>
                    <a:pt x="786775" y="64593"/>
                    <a:pt x="774700" y="85725"/>
                  </a:cubicBezTo>
                  <a:cubicBezTo>
                    <a:pt x="772352" y="89834"/>
                    <a:pt x="771697" y="95078"/>
                    <a:pt x="768350" y="98425"/>
                  </a:cubicBezTo>
                  <a:cubicBezTo>
                    <a:pt x="765983" y="100792"/>
                    <a:pt x="762000" y="100542"/>
                    <a:pt x="758825" y="101600"/>
                  </a:cubicBezTo>
                  <a:cubicBezTo>
                    <a:pt x="756708" y="104775"/>
                    <a:pt x="755173" y="108427"/>
                    <a:pt x="752475" y="111125"/>
                  </a:cubicBezTo>
                  <a:cubicBezTo>
                    <a:pt x="749777" y="113823"/>
                    <a:pt x="745334" y="114495"/>
                    <a:pt x="742950" y="117475"/>
                  </a:cubicBezTo>
                  <a:cubicBezTo>
                    <a:pt x="730635" y="132869"/>
                    <a:pt x="751032" y="123248"/>
                    <a:pt x="730250" y="130175"/>
                  </a:cubicBezTo>
                  <a:cubicBezTo>
                    <a:pt x="714484" y="153824"/>
                    <a:pt x="734747" y="124779"/>
                    <a:pt x="714375" y="149225"/>
                  </a:cubicBezTo>
                  <a:cubicBezTo>
                    <a:pt x="711932" y="152156"/>
                    <a:pt x="710243" y="155645"/>
                    <a:pt x="708025" y="158750"/>
                  </a:cubicBezTo>
                  <a:cubicBezTo>
                    <a:pt x="704949" y="163056"/>
                    <a:pt x="701070" y="166824"/>
                    <a:pt x="698500" y="171450"/>
                  </a:cubicBezTo>
                  <a:cubicBezTo>
                    <a:pt x="683467" y="198509"/>
                    <a:pt x="701707" y="177768"/>
                    <a:pt x="682625" y="196850"/>
                  </a:cubicBezTo>
                  <a:cubicBezTo>
                    <a:pt x="680419" y="203467"/>
                    <a:pt x="677459" y="213844"/>
                    <a:pt x="673100" y="219075"/>
                  </a:cubicBezTo>
                  <a:cubicBezTo>
                    <a:pt x="670657" y="222006"/>
                    <a:pt x="666750" y="223308"/>
                    <a:pt x="663575" y="225425"/>
                  </a:cubicBezTo>
                  <a:cubicBezTo>
                    <a:pt x="662517" y="228600"/>
                    <a:pt x="662256" y="232165"/>
                    <a:pt x="660400" y="234950"/>
                  </a:cubicBezTo>
                  <a:cubicBezTo>
                    <a:pt x="657909" y="238686"/>
                    <a:pt x="653750" y="241026"/>
                    <a:pt x="650875" y="244475"/>
                  </a:cubicBezTo>
                  <a:cubicBezTo>
                    <a:pt x="648432" y="247406"/>
                    <a:pt x="646968" y="251069"/>
                    <a:pt x="644525" y="254000"/>
                  </a:cubicBezTo>
                  <a:cubicBezTo>
                    <a:pt x="641650" y="257449"/>
                    <a:pt x="637757" y="259981"/>
                    <a:pt x="635000" y="263525"/>
                  </a:cubicBezTo>
                  <a:cubicBezTo>
                    <a:pt x="630315" y="269549"/>
                    <a:pt x="627696" y="277179"/>
                    <a:pt x="622300" y="282575"/>
                  </a:cubicBezTo>
                  <a:cubicBezTo>
                    <a:pt x="619125" y="285750"/>
                    <a:pt x="615532" y="288556"/>
                    <a:pt x="612775" y="292100"/>
                  </a:cubicBezTo>
                  <a:cubicBezTo>
                    <a:pt x="608090" y="298124"/>
                    <a:pt x="603488" y="304324"/>
                    <a:pt x="600075" y="311150"/>
                  </a:cubicBezTo>
                  <a:cubicBezTo>
                    <a:pt x="597958" y="315383"/>
                    <a:pt x="596755" y="320214"/>
                    <a:pt x="593725" y="323850"/>
                  </a:cubicBezTo>
                  <a:cubicBezTo>
                    <a:pt x="591282" y="326781"/>
                    <a:pt x="587375" y="328083"/>
                    <a:pt x="584200" y="330200"/>
                  </a:cubicBezTo>
                  <a:cubicBezTo>
                    <a:pt x="575437" y="356490"/>
                    <a:pt x="583419" y="345537"/>
                    <a:pt x="558800" y="361950"/>
                  </a:cubicBezTo>
                  <a:lnTo>
                    <a:pt x="558800" y="361950"/>
                  </a:lnTo>
                  <a:cubicBezTo>
                    <a:pt x="555625" y="366183"/>
                    <a:pt x="553230" y="371134"/>
                    <a:pt x="549275" y="374650"/>
                  </a:cubicBezTo>
                  <a:cubicBezTo>
                    <a:pt x="543571" y="379720"/>
                    <a:pt x="530225" y="387350"/>
                    <a:pt x="530225" y="387350"/>
                  </a:cubicBezTo>
                  <a:cubicBezTo>
                    <a:pt x="513292" y="412750"/>
                    <a:pt x="535517" y="382058"/>
                    <a:pt x="514350" y="403225"/>
                  </a:cubicBezTo>
                  <a:cubicBezTo>
                    <a:pt x="511652" y="405923"/>
                    <a:pt x="511702" y="411825"/>
                    <a:pt x="508000" y="412750"/>
                  </a:cubicBezTo>
                  <a:cubicBezTo>
                    <a:pt x="493589" y="416353"/>
                    <a:pt x="478367" y="414867"/>
                    <a:pt x="463550" y="415925"/>
                  </a:cubicBezTo>
                  <a:cubicBezTo>
                    <a:pt x="459317" y="416983"/>
                    <a:pt x="455110" y="418153"/>
                    <a:pt x="450850" y="419100"/>
                  </a:cubicBezTo>
                  <a:cubicBezTo>
                    <a:pt x="445582" y="420271"/>
                    <a:pt x="440210" y="420966"/>
                    <a:pt x="434975" y="422275"/>
                  </a:cubicBezTo>
                  <a:cubicBezTo>
                    <a:pt x="431728" y="423087"/>
                    <a:pt x="428625" y="424392"/>
                    <a:pt x="425450" y="425450"/>
                  </a:cubicBezTo>
                  <a:cubicBezTo>
                    <a:pt x="423333" y="428625"/>
                    <a:pt x="422080" y="432591"/>
                    <a:pt x="419100" y="434975"/>
                  </a:cubicBezTo>
                  <a:cubicBezTo>
                    <a:pt x="416487" y="437066"/>
                    <a:pt x="412568" y="436653"/>
                    <a:pt x="409575" y="438150"/>
                  </a:cubicBezTo>
                  <a:cubicBezTo>
                    <a:pt x="406162" y="439857"/>
                    <a:pt x="403463" y="442793"/>
                    <a:pt x="400050" y="444500"/>
                  </a:cubicBezTo>
                  <a:cubicBezTo>
                    <a:pt x="397057" y="445997"/>
                    <a:pt x="393451" y="446050"/>
                    <a:pt x="390525" y="447675"/>
                  </a:cubicBezTo>
                  <a:cubicBezTo>
                    <a:pt x="383854" y="451381"/>
                    <a:pt x="377825" y="456142"/>
                    <a:pt x="371475" y="460375"/>
                  </a:cubicBezTo>
                  <a:cubicBezTo>
                    <a:pt x="368300" y="462492"/>
                    <a:pt x="364240" y="463672"/>
                    <a:pt x="361950" y="466725"/>
                  </a:cubicBezTo>
                  <a:cubicBezTo>
                    <a:pt x="358775" y="470958"/>
                    <a:pt x="356731" y="476349"/>
                    <a:pt x="352425" y="479425"/>
                  </a:cubicBezTo>
                  <a:cubicBezTo>
                    <a:pt x="348874" y="481961"/>
                    <a:pt x="343958" y="481542"/>
                    <a:pt x="339725" y="482600"/>
                  </a:cubicBezTo>
                  <a:cubicBezTo>
                    <a:pt x="314325" y="499533"/>
                    <a:pt x="345017" y="477308"/>
                    <a:pt x="323850" y="498475"/>
                  </a:cubicBezTo>
                  <a:cubicBezTo>
                    <a:pt x="321152" y="501173"/>
                    <a:pt x="317500" y="502708"/>
                    <a:pt x="314325" y="504825"/>
                  </a:cubicBezTo>
                  <a:cubicBezTo>
                    <a:pt x="296127" y="532122"/>
                    <a:pt x="320358" y="499998"/>
                    <a:pt x="298450" y="517525"/>
                  </a:cubicBezTo>
                  <a:cubicBezTo>
                    <a:pt x="290867" y="523591"/>
                    <a:pt x="292760" y="528906"/>
                    <a:pt x="288925" y="536575"/>
                  </a:cubicBezTo>
                  <a:cubicBezTo>
                    <a:pt x="283633" y="547158"/>
                    <a:pt x="282575" y="546100"/>
                    <a:pt x="273050" y="552450"/>
                  </a:cubicBezTo>
                  <a:cubicBezTo>
                    <a:pt x="268817" y="558800"/>
                    <a:pt x="262763" y="564260"/>
                    <a:pt x="260350" y="571500"/>
                  </a:cubicBezTo>
                  <a:cubicBezTo>
                    <a:pt x="256728" y="582367"/>
                    <a:pt x="251851" y="602566"/>
                    <a:pt x="241300" y="609600"/>
                  </a:cubicBezTo>
                  <a:lnTo>
                    <a:pt x="231775" y="615950"/>
                  </a:lnTo>
                  <a:cubicBezTo>
                    <a:pt x="225724" y="625026"/>
                    <a:pt x="215696" y="641418"/>
                    <a:pt x="206375" y="644525"/>
                  </a:cubicBezTo>
                  <a:cubicBezTo>
                    <a:pt x="193230" y="648907"/>
                    <a:pt x="199635" y="645844"/>
                    <a:pt x="187325" y="654050"/>
                  </a:cubicBezTo>
                  <a:cubicBezTo>
                    <a:pt x="182016" y="662013"/>
                    <a:pt x="176830" y="671142"/>
                    <a:pt x="168275" y="676275"/>
                  </a:cubicBezTo>
                  <a:cubicBezTo>
                    <a:pt x="162535" y="679719"/>
                    <a:pt x="155575" y="680508"/>
                    <a:pt x="149225" y="682625"/>
                  </a:cubicBezTo>
                  <a:lnTo>
                    <a:pt x="139700" y="685800"/>
                  </a:lnTo>
                  <a:cubicBezTo>
                    <a:pt x="122864" y="702636"/>
                    <a:pt x="138370" y="689138"/>
                    <a:pt x="117475" y="701675"/>
                  </a:cubicBezTo>
                  <a:cubicBezTo>
                    <a:pt x="90182" y="718051"/>
                    <a:pt x="108059" y="711164"/>
                    <a:pt x="88900" y="717550"/>
                  </a:cubicBezTo>
                  <a:cubicBezTo>
                    <a:pt x="74083" y="739775"/>
                    <a:pt x="82550" y="732367"/>
                    <a:pt x="66675" y="742950"/>
                  </a:cubicBezTo>
                  <a:cubicBezTo>
                    <a:pt x="48683" y="769938"/>
                    <a:pt x="78317" y="728133"/>
                    <a:pt x="41275" y="765175"/>
                  </a:cubicBezTo>
                  <a:cubicBezTo>
                    <a:pt x="29383" y="777067"/>
                    <a:pt x="36010" y="773280"/>
                    <a:pt x="22225" y="777875"/>
                  </a:cubicBezTo>
                  <a:cubicBezTo>
                    <a:pt x="20108" y="781050"/>
                    <a:pt x="17425" y="783913"/>
                    <a:pt x="15875" y="787400"/>
                  </a:cubicBezTo>
                  <a:lnTo>
                    <a:pt x="6350" y="815975"/>
                  </a:lnTo>
                  <a:lnTo>
                    <a:pt x="3175" y="825500"/>
                  </a:lnTo>
                  <a:lnTo>
                    <a:pt x="0" y="835025"/>
                  </a:lnTo>
                  <a:cubicBezTo>
                    <a:pt x="1058" y="844550"/>
                    <a:pt x="-100" y="854593"/>
                    <a:pt x="3175" y="863600"/>
                  </a:cubicBezTo>
                  <a:cubicBezTo>
                    <a:pt x="4479" y="867186"/>
                    <a:pt x="8904" y="869557"/>
                    <a:pt x="12700" y="869950"/>
                  </a:cubicBezTo>
                  <a:cubicBezTo>
                    <a:pt x="40091" y="872784"/>
                    <a:pt x="67733" y="872067"/>
                    <a:pt x="95250" y="873125"/>
                  </a:cubicBezTo>
                  <a:cubicBezTo>
                    <a:pt x="98425" y="874183"/>
                    <a:pt x="101849" y="874675"/>
                    <a:pt x="104775" y="876300"/>
                  </a:cubicBezTo>
                  <a:cubicBezTo>
                    <a:pt x="111446" y="880006"/>
                    <a:pt x="123825" y="889000"/>
                    <a:pt x="123825" y="889000"/>
                  </a:cubicBezTo>
                  <a:cubicBezTo>
                    <a:pt x="124879" y="892161"/>
                    <a:pt x="130169" y="913603"/>
                    <a:pt x="136525" y="917575"/>
                  </a:cubicBezTo>
                  <a:cubicBezTo>
                    <a:pt x="141678" y="920796"/>
                    <a:pt x="160840" y="925241"/>
                    <a:pt x="168275" y="927100"/>
                  </a:cubicBezTo>
                  <a:cubicBezTo>
                    <a:pt x="175683" y="926042"/>
                    <a:pt x="183162" y="925393"/>
                    <a:pt x="190500" y="923925"/>
                  </a:cubicBezTo>
                  <a:cubicBezTo>
                    <a:pt x="193782" y="923269"/>
                    <a:pt x="197412" y="922841"/>
                    <a:pt x="200025" y="920750"/>
                  </a:cubicBezTo>
                  <a:cubicBezTo>
                    <a:pt x="229943" y="896816"/>
                    <a:pt x="176986" y="925920"/>
                    <a:pt x="219075" y="904875"/>
                  </a:cubicBezTo>
                  <a:cubicBezTo>
                    <a:pt x="226565" y="893640"/>
                    <a:pt x="226149" y="892915"/>
                    <a:pt x="238125" y="882650"/>
                  </a:cubicBezTo>
                  <a:cubicBezTo>
                    <a:pt x="241022" y="880167"/>
                    <a:pt x="244475" y="878417"/>
                    <a:pt x="247650" y="876300"/>
                  </a:cubicBezTo>
                  <a:cubicBezTo>
                    <a:pt x="249767" y="873125"/>
                    <a:pt x="251128" y="869288"/>
                    <a:pt x="254000" y="866775"/>
                  </a:cubicBezTo>
                  <a:lnTo>
                    <a:pt x="282575" y="847725"/>
                  </a:lnTo>
                  <a:lnTo>
                    <a:pt x="292100" y="841375"/>
                  </a:lnTo>
                  <a:cubicBezTo>
                    <a:pt x="295275" y="839258"/>
                    <a:pt x="298005" y="836232"/>
                    <a:pt x="301625" y="835025"/>
                  </a:cubicBezTo>
                  <a:cubicBezTo>
                    <a:pt x="314770" y="830643"/>
                    <a:pt x="308365" y="833706"/>
                    <a:pt x="320675" y="825500"/>
                  </a:cubicBezTo>
                  <a:cubicBezTo>
                    <a:pt x="338873" y="798203"/>
                    <a:pt x="314642" y="830327"/>
                    <a:pt x="336550" y="812800"/>
                  </a:cubicBezTo>
                  <a:cubicBezTo>
                    <a:pt x="345007" y="806034"/>
                    <a:pt x="341474" y="802033"/>
                    <a:pt x="346075" y="793750"/>
                  </a:cubicBezTo>
                  <a:cubicBezTo>
                    <a:pt x="356970" y="774140"/>
                    <a:pt x="354386" y="777626"/>
                    <a:pt x="368300" y="768350"/>
                  </a:cubicBezTo>
                  <a:cubicBezTo>
                    <a:pt x="369358" y="765175"/>
                    <a:pt x="369384" y="761438"/>
                    <a:pt x="371475" y="758825"/>
                  </a:cubicBezTo>
                  <a:cubicBezTo>
                    <a:pt x="388408" y="737658"/>
                    <a:pt x="374650" y="768350"/>
                    <a:pt x="387350" y="742950"/>
                  </a:cubicBezTo>
                  <a:cubicBezTo>
                    <a:pt x="388847" y="739957"/>
                    <a:pt x="389028" y="736418"/>
                    <a:pt x="390525" y="733425"/>
                  </a:cubicBezTo>
                  <a:cubicBezTo>
                    <a:pt x="393019" y="728437"/>
                    <a:pt x="404003" y="714556"/>
                    <a:pt x="406400" y="711200"/>
                  </a:cubicBezTo>
                  <a:cubicBezTo>
                    <a:pt x="408618" y="708095"/>
                    <a:pt x="411043" y="705088"/>
                    <a:pt x="412750" y="701675"/>
                  </a:cubicBezTo>
                  <a:cubicBezTo>
                    <a:pt x="416585" y="694006"/>
                    <a:pt x="414692" y="688691"/>
                    <a:pt x="422275" y="682625"/>
                  </a:cubicBezTo>
                  <a:cubicBezTo>
                    <a:pt x="424888" y="680534"/>
                    <a:pt x="428625" y="680508"/>
                    <a:pt x="431800" y="679450"/>
                  </a:cubicBezTo>
                  <a:cubicBezTo>
                    <a:pt x="433917" y="676275"/>
                    <a:pt x="435615" y="672777"/>
                    <a:pt x="438150" y="669925"/>
                  </a:cubicBezTo>
                  <a:cubicBezTo>
                    <a:pt x="444116" y="663213"/>
                    <a:pt x="451812" y="658059"/>
                    <a:pt x="457200" y="650875"/>
                  </a:cubicBezTo>
                  <a:cubicBezTo>
                    <a:pt x="469015" y="635122"/>
                    <a:pt x="462322" y="641110"/>
                    <a:pt x="476250" y="631825"/>
                  </a:cubicBezTo>
                  <a:cubicBezTo>
                    <a:pt x="477308" y="628650"/>
                    <a:pt x="477058" y="624667"/>
                    <a:pt x="479425" y="622300"/>
                  </a:cubicBezTo>
                  <a:cubicBezTo>
                    <a:pt x="484821" y="616904"/>
                    <a:pt x="498475" y="609600"/>
                    <a:pt x="498475" y="609600"/>
                  </a:cubicBezTo>
                  <a:cubicBezTo>
                    <a:pt x="502708" y="603250"/>
                    <a:pt x="504825" y="594783"/>
                    <a:pt x="511175" y="590550"/>
                  </a:cubicBezTo>
                  <a:cubicBezTo>
                    <a:pt x="538472" y="572352"/>
                    <a:pt x="503935" y="594170"/>
                    <a:pt x="530225" y="581025"/>
                  </a:cubicBezTo>
                  <a:cubicBezTo>
                    <a:pt x="533638" y="579318"/>
                    <a:pt x="536575" y="576792"/>
                    <a:pt x="539750" y="574675"/>
                  </a:cubicBezTo>
                  <a:cubicBezTo>
                    <a:pt x="541867" y="571500"/>
                    <a:pt x="543228" y="567663"/>
                    <a:pt x="546100" y="565150"/>
                  </a:cubicBezTo>
                  <a:cubicBezTo>
                    <a:pt x="559537" y="553393"/>
                    <a:pt x="561593" y="553636"/>
                    <a:pt x="574675" y="549275"/>
                  </a:cubicBezTo>
                  <a:cubicBezTo>
                    <a:pt x="582655" y="525334"/>
                    <a:pt x="570962" y="553916"/>
                    <a:pt x="587375" y="533400"/>
                  </a:cubicBezTo>
                  <a:cubicBezTo>
                    <a:pt x="589466" y="530787"/>
                    <a:pt x="588183" y="526242"/>
                    <a:pt x="590550" y="523875"/>
                  </a:cubicBezTo>
                  <a:cubicBezTo>
                    <a:pt x="595946" y="518479"/>
                    <a:pt x="609600" y="511175"/>
                    <a:pt x="609600" y="511175"/>
                  </a:cubicBezTo>
                  <a:cubicBezTo>
                    <a:pt x="614812" y="495538"/>
                    <a:pt x="609043" y="506347"/>
                    <a:pt x="622300" y="495300"/>
                  </a:cubicBezTo>
                  <a:cubicBezTo>
                    <a:pt x="652143" y="470431"/>
                    <a:pt x="602727" y="505173"/>
                    <a:pt x="650875" y="473075"/>
                  </a:cubicBezTo>
                  <a:cubicBezTo>
                    <a:pt x="654050" y="470958"/>
                    <a:pt x="656780" y="467932"/>
                    <a:pt x="660400" y="466725"/>
                  </a:cubicBezTo>
                  <a:cubicBezTo>
                    <a:pt x="684341" y="458745"/>
                    <a:pt x="654831" y="469510"/>
                    <a:pt x="679450" y="457200"/>
                  </a:cubicBezTo>
                  <a:cubicBezTo>
                    <a:pt x="705740" y="444055"/>
                    <a:pt x="671203" y="465873"/>
                    <a:pt x="698500" y="447675"/>
                  </a:cubicBezTo>
                  <a:cubicBezTo>
                    <a:pt x="717947" y="418504"/>
                    <a:pt x="691371" y="454145"/>
                    <a:pt x="714375" y="434975"/>
                  </a:cubicBezTo>
                  <a:cubicBezTo>
                    <a:pt x="737441" y="415753"/>
                    <a:pt x="711586" y="426380"/>
                    <a:pt x="733425" y="419100"/>
                  </a:cubicBezTo>
                  <a:cubicBezTo>
                    <a:pt x="734483" y="415925"/>
                    <a:pt x="735103" y="412568"/>
                    <a:pt x="736600" y="409575"/>
                  </a:cubicBezTo>
                  <a:cubicBezTo>
                    <a:pt x="740168" y="402439"/>
                    <a:pt x="746456" y="395541"/>
                    <a:pt x="752475" y="390525"/>
                  </a:cubicBezTo>
                  <a:cubicBezTo>
                    <a:pt x="755406" y="388082"/>
                    <a:pt x="759069" y="386618"/>
                    <a:pt x="762000" y="384175"/>
                  </a:cubicBezTo>
                  <a:cubicBezTo>
                    <a:pt x="765449" y="381300"/>
                    <a:pt x="768076" y="377525"/>
                    <a:pt x="771525" y="374650"/>
                  </a:cubicBezTo>
                  <a:cubicBezTo>
                    <a:pt x="774456" y="372207"/>
                    <a:pt x="778119" y="370743"/>
                    <a:pt x="781050" y="368300"/>
                  </a:cubicBezTo>
                  <a:cubicBezTo>
                    <a:pt x="796905" y="355087"/>
                    <a:pt x="783361" y="361180"/>
                    <a:pt x="800100" y="355600"/>
                  </a:cubicBezTo>
                  <a:cubicBezTo>
                    <a:pt x="807027" y="334818"/>
                    <a:pt x="797406" y="355215"/>
                    <a:pt x="812800" y="342900"/>
                  </a:cubicBezTo>
                  <a:cubicBezTo>
                    <a:pt x="815780" y="340516"/>
                    <a:pt x="816278" y="335888"/>
                    <a:pt x="819150" y="333375"/>
                  </a:cubicBezTo>
                  <a:cubicBezTo>
                    <a:pt x="824893" y="328349"/>
                    <a:pt x="838200" y="320675"/>
                    <a:pt x="838200" y="320675"/>
                  </a:cubicBezTo>
                  <a:cubicBezTo>
                    <a:pt x="840317" y="317500"/>
                    <a:pt x="841678" y="313663"/>
                    <a:pt x="844550" y="311150"/>
                  </a:cubicBezTo>
                  <a:lnTo>
                    <a:pt x="873125" y="292100"/>
                  </a:lnTo>
                  <a:lnTo>
                    <a:pt x="882650" y="285750"/>
                  </a:lnTo>
                  <a:lnTo>
                    <a:pt x="892175" y="279400"/>
                  </a:lnTo>
                  <a:cubicBezTo>
                    <a:pt x="898822" y="266106"/>
                    <a:pt x="899482" y="262568"/>
                    <a:pt x="911225" y="250825"/>
                  </a:cubicBezTo>
                  <a:cubicBezTo>
                    <a:pt x="934854" y="227196"/>
                    <a:pt x="915310" y="254223"/>
                    <a:pt x="930275" y="231775"/>
                  </a:cubicBezTo>
                  <a:cubicBezTo>
                    <a:pt x="938674" y="198180"/>
                    <a:pt x="927271" y="237741"/>
                    <a:pt x="939800" y="209550"/>
                  </a:cubicBezTo>
                  <a:cubicBezTo>
                    <a:pt x="942518" y="203433"/>
                    <a:pt x="944033" y="196850"/>
                    <a:pt x="946150" y="190500"/>
                  </a:cubicBezTo>
                  <a:lnTo>
                    <a:pt x="952500" y="171450"/>
                  </a:lnTo>
                  <a:lnTo>
                    <a:pt x="955675" y="161925"/>
                  </a:lnTo>
                  <a:cubicBezTo>
                    <a:pt x="956733" y="158750"/>
                    <a:pt x="958300" y="155701"/>
                    <a:pt x="958850" y="152400"/>
                  </a:cubicBezTo>
                  <a:cubicBezTo>
                    <a:pt x="964461" y="118735"/>
                    <a:pt x="965200" y="101600"/>
                    <a:pt x="958850" y="920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Freeform: Shape 101">
              <a:extLst>
                <a:ext uri="{FF2B5EF4-FFF2-40B4-BE49-F238E27FC236}">
                  <a16:creationId xmlns:a16="http://schemas.microsoft.com/office/drawing/2014/main" id="{D088AE48-EEF9-47E1-848D-DF08FE27BD7D}"/>
                </a:ext>
              </a:extLst>
            </p:cNvPr>
            <p:cNvSpPr/>
            <p:nvPr/>
          </p:nvSpPr>
          <p:spPr>
            <a:xfrm>
              <a:off x="20472400" y="13627100"/>
              <a:ext cx="3422650" cy="4184650"/>
            </a:xfrm>
            <a:custGeom>
              <a:avLst/>
              <a:gdLst>
                <a:gd name="connsiteX0" fmla="*/ 3028950 w 3422650"/>
                <a:gd name="connsiteY0" fmla="*/ 1206500 h 4184650"/>
                <a:gd name="connsiteX1" fmla="*/ 3016250 w 3422650"/>
                <a:gd name="connsiteY1" fmla="*/ 1149350 h 4184650"/>
                <a:gd name="connsiteX2" fmla="*/ 3003550 w 3422650"/>
                <a:gd name="connsiteY2" fmla="*/ 1111250 h 4184650"/>
                <a:gd name="connsiteX3" fmla="*/ 2997200 w 3422650"/>
                <a:gd name="connsiteY3" fmla="*/ 1022350 h 4184650"/>
                <a:gd name="connsiteX4" fmla="*/ 2984500 w 3422650"/>
                <a:gd name="connsiteY4" fmla="*/ 755650 h 4184650"/>
                <a:gd name="connsiteX5" fmla="*/ 2990850 w 3422650"/>
                <a:gd name="connsiteY5" fmla="*/ 692150 h 4184650"/>
                <a:gd name="connsiteX6" fmla="*/ 2997200 w 3422650"/>
                <a:gd name="connsiteY6" fmla="*/ 654050 h 4184650"/>
                <a:gd name="connsiteX7" fmla="*/ 2990850 w 3422650"/>
                <a:gd name="connsiteY7" fmla="*/ 603250 h 4184650"/>
                <a:gd name="connsiteX8" fmla="*/ 2984500 w 3422650"/>
                <a:gd name="connsiteY8" fmla="*/ 584200 h 4184650"/>
                <a:gd name="connsiteX9" fmla="*/ 2965450 w 3422650"/>
                <a:gd name="connsiteY9" fmla="*/ 577850 h 4184650"/>
                <a:gd name="connsiteX10" fmla="*/ 2952750 w 3422650"/>
                <a:gd name="connsiteY10" fmla="*/ 558800 h 4184650"/>
                <a:gd name="connsiteX11" fmla="*/ 2914650 w 3422650"/>
                <a:gd name="connsiteY11" fmla="*/ 533400 h 4184650"/>
                <a:gd name="connsiteX12" fmla="*/ 2901950 w 3422650"/>
                <a:gd name="connsiteY12" fmla="*/ 482600 h 4184650"/>
                <a:gd name="connsiteX13" fmla="*/ 2889250 w 3422650"/>
                <a:gd name="connsiteY13" fmla="*/ 444500 h 4184650"/>
                <a:gd name="connsiteX14" fmla="*/ 2882900 w 3422650"/>
                <a:gd name="connsiteY14" fmla="*/ 285750 h 4184650"/>
                <a:gd name="connsiteX15" fmla="*/ 2870200 w 3422650"/>
                <a:gd name="connsiteY15" fmla="*/ 247650 h 4184650"/>
                <a:gd name="connsiteX16" fmla="*/ 2863850 w 3422650"/>
                <a:gd name="connsiteY16" fmla="*/ 228600 h 4184650"/>
                <a:gd name="connsiteX17" fmla="*/ 2857500 w 3422650"/>
                <a:gd name="connsiteY17" fmla="*/ 209550 h 4184650"/>
                <a:gd name="connsiteX18" fmla="*/ 2851150 w 3422650"/>
                <a:gd name="connsiteY18" fmla="*/ 190500 h 4184650"/>
                <a:gd name="connsiteX19" fmla="*/ 2838450 w 3422650"/>
                <a:gd name="connsiteY19" fmla="*/ 107950 h 4184650"/>
                <a:gd name="connsiteX20" fmla="*/ 2832100 w 3422650"/>
                <a:gd name="connsiteY20" fmla="*/ 88900 h 4184650"/>
                <a:gd name="connsiteX21" fmla="*/ 2825750 w 3422650"/>
                <a:gd name="connsiteY21" fmla="*/ 38100 h 4184650"/>
                <a:gd name="connsiteX22" fmla="*/ 2813050 w 3422650"/>
                <a:gd name="connsiteY22" fmla="*/ 0 h 4184650"/>
                <a:gd name="connsiteX23" fmla="*/ 2743200 w 3422650"/>
                <a:gd name="connsiteY23" fmla="*/ 6350 h 4184650"/>
                <a:gd name="connsiteX24" fmla="*/ 2730500 w 3422650"/>
                <a:gd name="connsiteY24" fmla="*/ 44450 h 4184650"/>
                <a:gd name="connsiteX25" fmla="*/ 2711450 w 3422650"/>
                <a:gd name="connsiteY25" fmla="*/ 107950 h 4184650"/>
                <a:gd name="connsiteX26" fmla="*/ 2692400 w 3422650"/>
                <a:gd name="connsiteY26" fmla="*/ 146050 h 4184650"/>
                <a:gd name="connsiteX27" fmla="*/ 2686050 w 3422650"/>
                <a:gd name="connsiteY27" fmla="*/ 393700 h 4184650"/>
                <a:gd name="connsiteX28" fmla="*/ 2654300 w 3422650"/>
                <a:gd name="connsiteY28" fmla="*/ 450850 h 4184650"/>
                <a:gd name="connsiteX29" fmla="*/ 2641600 w 3422650"/>
                <a:gd name="connsiteY29" fmla="*/ 469900 h 4184650"/>
                <a:gd name="connsiteX30" fmla="*/ 2628900 w 3422650"/>
                <a:gd name="connsiteY30" fmla="*/ 488950 h 4184650"/>
                <a:gd name="connsiteX31" fmla="*/ 2622550 w 3422650"/>
                <a:gd name="connsiteY31" fmla="*/ 514350 h 4184650"/>
                <a:gd name="connsiteX32" fmla="*/ 2616200 w 3422650"/>
                <a:gd name="connsiteY32" fmla="*/ 533400 h 4184650"/>
                <a:gd name="connsiteX33" fmla="*/ 2609850 w 3422650"/>
                <a:gd name="connsiteY33" fmla="*/ 571500 h 4184650"/>
                <a:gd name="connsiteX34" fmla="*/ 2603500 w 3422650"/>
                <a:gd name="connsiteY34" fmla="*/ 711200 h 4184650"/>
                <a:gd name="connsiteX35" fmla="*/ 2578100 w 3422650"/>
                <a:gd name="connsiteY35" fmla="*/ 768350 h 4184650"/>
                <a:gd name="connsiteX36" fmla="*/ 2571750 w 3422650"/>
                <a:gd name="connsiteY36" fmla="*/ 787400 h 4184650"/>
                <a:gd name="connsiteX37" fmla="*/ 2552700 w 3422650"/>
                <a:gd name="connsiteY37" fmla="*/ 825500 h 4184650"/>
                <a:gd name="connsiteX38" fmla="*/ 2520950 w 3422650"/>
                <a:gd name="connsiteY38" fmla="*/ 927100 h 4184650"/>
                <a:gd name="connsiteX39" fmla="*/ 2501900 w 3422650"/>
                <a:gd name="connsiteY39" fmla="*/ 939800 h 4184650"/>
                <a:gd name="connsiteX40" fmla="*/ 2495550 w 3422650"/>
                <a:gd name="connsiteY40" fmla="*/ 971550 h 4184650"/>
                <a:gd name="connsiteX41" fmla="*/ 2470150 w 3422650"/>
                <a:gd name="connsiteY41" fmla="*/ 933450 h 4184650"/>
                <a:gd name="connsiteX42" fmla="*/ 2451100 w 3422650"/>
                <a:gd name="connsiteY42" fmla="*/ 895350 h 4184650"/>
                <a:gd name="connsiteX43" fmla="*/ 2432050 w 3422650"/>
                <a:gd name="connsiteY43" fmla="*/ 863600 h 4184650"/>
                <a:gd name="connsiteX44" fmla="*/ 2425700 w 3422650"/>
                <a:gd name="connsiteY44" fmla="*/ 844550 h 4184650"/>
                <a:gd name="connsiteX45" fmla="*/ 2413000 w 3422650"/>
                <a:gd name="connsiteY45" fmla="*/ 819150 h 4184650"/>
                <a:gd name="connsiteX46" fmla="*/ 2400300 w 3422650"/>
                <a:gd name="connsiteY46" fmla="*/ 800100 h 4184650"/>
                <a:gd name="connsiteX47" fmla="*/ 2381250 w 3422650"/>
                <a:gd name="connsiteY47" fmla="*/ 793750 h 4184650"/>
                <a:gd name="connsiteX48" fmla="*/ 2362200 w 3422650"/>
                <a:gd name="connsiteY48" fmla="*/ 781050 h 4184650"/>
                <a:gd name="connsiteX49" fmla="*/ 2349500 w 3422650"/>
                <a:gd name="connsiteY49" fmla="*/ 762000 h 4184650"/>
                <a:gd name="connsiteX50" fmla="*/ 2330450 w 3422650"/>
                <a:gd name="connsiteY50" fmla="*/ 749300 h 4184650"/>
                <a:gd name="connsiteX51" fmla="*/ 2324100 w 3422650"/>
                <a:gd name="connsiteY51" fmla="*/ 730250 h 4184650"/>
                <a:gd name="connsiteX52" fmla="*/ 2286000 w 3422650"/>
                <a:gd name="connsiteY52" fmla="*/ 704850 h 4184650"/>
                <a:gd name="connsiteX53" fmla="*/ 2266950 w 3422650"/>
                <a:gd name="connsiteY53" fmla="*/ 666750 h 4184650"/>
                <a:gd name="connsiteX54" fmla="*/ 2254250 w 3422650"/>
                <a:gd name="connsiteY54" fmla="*/ 647700 h 4184650"/>
                <a:gd name="connsiteX55" fmla="*/ 2247900 w 3422650"/>
                <a:gd name="connsiteY55" fmla="*/ 628650 h 4184650"/>
                <a:gd name="connsiteX56" fmla="*/ 2228850 w 3422650"/>
                <a:gd name="connsiteY56" fmla="*/ 615950 h 4184650"/>
                <a:gd name="connsiteX57" fmla="*/ 2209800 w 3422650"/>
                <a:gd name="connsiteY57" fmla="*/ 552450 h 4184650"/>
                <a:gd name="connsiteX58" fmla="*/ 2216150 w 3422650"/>
                <a:gd name="connsiteY58" fmla="*/ 514350 h 4184650"/>
                <a:gd name="connsiteX59" fmla="*/ 2235200 w 3422650"/>
                <a:gd name="connsiteY59" fmla="*/ 457200 h 4184650"/>
                <a:gd name="connsiteX60" fmla="*/ 2241550 w 3422650"/>
                <a:gd name="connsiteY60" fmla="*/ 438150 h 4184650"/>
                <a:gd name="connsiteX61" fmla="*/ 2260600 w 3422650"/>
                <a:gd name="connsiteY61" fmla="*/ 425450 h 4184650"/>
                <a:gd name="connsiteX62" fmla="*/ 2266950 w 3422650"/>
                <a:gd name="connsiteY62" fmla="*/ 393700 h 4184650"/>
                <a:gd name="connsiteX63" fmla="*/ 2273300 w 3422650"/>
                <a:gd name="connsiteY63" fmla="*/ 374650 h 4184650"/>
                <a:gd name="connsiteX64" fmla="*/ 2279650 w 3422650"/>
                <a:gd name="connsiteY64" fmla="*/ 336550 h 4184650"/>
                <a:gd name="connsiteX65" fmla="*/ 2292350 w 3422650"/>
                <a:gd name="connsiteY65" fmla="*/ 298450 h 4184650"/>
                <a:gd name="connsiteX66" fmla="*/ 2330450 w 3422650"/>
                <a:gd name="connsiteY66" fmla="*/ 266700 h 4184650"/>
                <a:gd name="connsiteX67" fmla="*/ 2324100 w 3422650"/>
                <a:gd name="connsiteY67" fmla="*/ 203200 h 4184650"/>
                <a:gd name="connsiteX68" fmla="*/ 2305050 w 3422650"/>
                <a:gd name="connsiteY68" fmla="*/ 165100 h 4184650"/>
                <a:gd name="connsiteX69" fmla="*/ 2279650 w 3422650"/>
                <a:gd name="connsiteY69" fmla="*/ 152400 h 4184650"/>
                <a:gd name="connsiteX70" fmla="*/ 2260600 w 3422650"/>
                <a:gd name="connsiteY70" fmla="*/ 139700 h 4184650"/>
                <a:gd name="connsiteX71" fmla="*/ 2165350 w 3422650"/>
                <a:gd name="connsiteY71" fmla="*/ 127000 h 4184650"/>
                <a:gd name="connsiteX72" fmla="*/ 2127250 w 3422650"/>
                <a:gd name="connsiteY72" fmla="*/ 114300 h 4184650"/>
                <a:gd name="connsiteX73" fmla="*/ 2108200 w 3422650"/>
                <a:gd name="connsiteY73" fmla="*/ 107950 h 4184650"/>
                <a:gd name="connsiteX74" fmla="*/ 2032000 w 3422650"/>
                <a:gd name="connsiteY74" fmla="*/ 88900 h 4184650"/>
                <a:gd name="connsiteX75" fmla="*/ 1974850 w 3422650"/>
                <a:gd name="connsiteY75" fmla="*/ 63500 h 4184650"/>
                <a:gd name="connsiteX76" fmla="*/ 1943100 w 3422650"/>
                <a:gd name="connsiteY76" fmla="*/ 25400 h 4184650"/>
                <a:gd name="connsiteX77" fmla="*/ 1930400 w 3422650"/>
                <a:gd name="connsiteY77" fmla="*/ 44450 h 4184650"/>
                <a:gd name="connsiteX78" fmla="*/ 1917700 w 3422650"/>
                <a:gd name="connsiteY78" fmla="*/ 82550 h 4184650"/>
                <a:gd name="connsiteX79" fmla="*/ 1898650 w 3422650"/>
                <a:gd name="connsiteY79" fmla="*/ 120650 h 4184650"/>
                <a:gd name="connsiteX80" fmla="*/ 1892300 w 3422650"/>
                <a:gd name="connsiteY80" fmla="*/ 196850 h 4184650"/>
                <a:gd name="connsiteX81" fmla="*/ 1873250 w 3422650"/>
                <a:gd name="connsiteY81" fmla="*/ 190500 h 4184650"/>
                <a:gd name="connsiteX82" fmla="*/ 1847850 w 3422650"/>
                <a:gd name="connsiteY82" fmla="*/ 171450 h 4184650"/>
                <a:gd name="connsiteX83" fmla="*/ 1816100 w 3422650"/>
                <a:gd name="connsiteY83" fmla="*/ 177800 h 4184650"/>
                <a:gd name="connsiteX84" fmla="*/ 1797050 w 3422650"/>
                <a:gd name="connsiteY84" fmla="*/ 190500 h 4184650"/>
                <a:gd name="connsiteX85" fmla="*/ 1752600 w 3422650"/>
                <a:gd name="connsiteY85" fmla="*/ 203200 h 4184650"/>
                <a:gd name="connsiteX86" fmla="*/ 1714500 w 3422650"/>
                <a:gd name="connsiteY86" fmla="*/ 228600 h 4184650"/>
                <a:gd name="connsiteX87" fmla="*/ 1695450 w 3422650"/>
                <a:gd name="connsiteY87" fmla="*/ 241300 h 4184650"/>
                <a:gd name="connsiteX88" fmla="*/ 1689100 w 3422650"/>
                <a:gd name="connsiteY88" fmla="*/ 260350 h 4184650"/>
                <a:gd name="connsiteX89" fmla="*/ 1708150 w 3422650"/>
                <a:gd name="connsiteY89" fmla="*/ 298450 h 4184650"/>
                <a:gd name="connsiteX90" fmla="*/ 1682750 w 3422650"/>
                <a:gd name="connsiteY90" fmla="*/ 330200 h 4184650"/>
                <a:gd name="connsiteX91" fmla="*/ 1657350 w 3422650"/>
                <a:gd name="connsiteY91" fmla="*/ 368300 h 4184650"/>
                <a:gd name="connsiteX92" fmla="*/ 1651000 w 3422650"/>
                <a:gd name="connsiteY92" fmla="*/ 476250 h 4184650"/>
                <a:gd name="connsiteX93" fmla="*/ 1638300 w 3422650"/>
                <a:gd name="connsiteY93" fmla="*/ 514350 h 4184650"/>
                <a:gd name="connsiteX94" fmla="*/ 1619250 w 3422650"/>
                <a:gd name="connsiteY94" fmla="*/ 527050 h 4184650"/>
                <a:gd name="connsiteX95" fmla="*/ 1606550 w 3422650"/>
                <a:gd name="connsiteY95" fmla="*/ 571500 h 4184650"/>
                <a:gd name="connsiteX96" fmla="*/ 1587500 w 3422650"/>
                <a:gd name="connsiteY96" fmla="*/ 577850 h 4184650"/>
                <a:gd name="connsiteX97" fmla="*/ 1562100 w 3422650"/>
                <a:gd name="connsiteY97" fmla="*/ 571500 h 4184650"/>
                <a:gd name="connsiteX98" fmla="*/ 1530350 w 3422650"/>
                <a:gd name="connsiteY98" fmla="*/ 514350 h 4184650"/>
                <a:gd name="connsiteX99" fmla="*/ 1517650 w 3422650"/>
                <a:gd name="connsiteY99" fmla="*/ 495300 h 4184650"/>
                <a:gd name="connsiteX100" fmla="*/ 1498600 w 3422650"/>
                <a:gd name="connsiteY100" fmla="*/ 457200 h 4184650"/>
                <a:gd name="connsiteX101" fmla="*/ 1460500 w 3422650"/>
                <a:gd name="connsiteY101" fmla="*/ 438150 h 4184650"/>
                <a:gd name="connsiteX102" fmla="*/ 1390650 w 3422650"/>
                <a:gd name="connsiteY102" fmla="*/ 450850 h 4184650"/>
                <a:gd name="connsiteX103" fmla="*/ 1333500 w 3422650"/>
                <a:gd name="connsiteY103" fmla="*/ 463550 h 4184650"/>
                <a:gd name="connsiteX104" fmla="*/ 1314450 w 3422650"/>
                <a:gd name="connsiteY104" fmla="*/ 476250 h 4184650"/>
                <a:gd name="connsiteX105" fmla="*/ 1301750 w 3422650"/>
                <a:gd name="connsiteY105" fmla="*/ 495300 h 4184650"/>
                <a:gd name="connsiteX106" fmla="*/ 1295400 w 3422650"/>
                <a:gd name="connsiteY106" fmla="*/ 514350 h 4184650"/>
                <a:gd name="connsiteX107" fmla="*/ 1276350 w 3422650"/>
                <a:gd name="connsiteY107" fmla="*/ 520700 h 4184650"/>
                <a:gd name="connsiteX108" fmla="*/ 1270000 w 3422650"/>
                <a:gd name="connsiteY108" fmla="*/ 539750 h 4184650"/>
                <a:gd name="connsiteX109" fmla="*/ 1238250 w 3422650"/>
                <a:gd name="connsiteY109" fmla="*/ 577850 h 4184650"/>
                <a:gd name="connsiteX110" fmla="*/ 1231900 w 3422650"/>
                <a:gd name="connsiteY110" fmla="*/ 596900 h 4184650"/>
                <a:gd name="connsiteX111" fmla="*/ 1200150 w 3422650"/>
                <a:gd name="connsiteY111" fmla="*/ 641350 h 4184650"/>
                <a:gd name="connsiteX112" fmla="*/ 1193800 w 3422650"/>
                <a:gd name="connsiteY112" fmla="*/ 660400 h 4184650"/>
                <a:gd name="connsiteX113" fmla="*/ 1200150 w 3422650"/>
                <a:gd name="connsiteY113" fmla="*/ 711200 h 4184650"/>
                <a:gd name="connsiteX114" fmla="*/ 1206500 w 3422650"/>
                <a:gd name="connsiteY114" fmla="*/ 730250 h 4184650"/>
                <a:gd name="connsiteX115" fmla="*/ 1200150 w 3422650"/>
                <a:gd name="connsiteY115" fmla="*/ 774700 h 4184650"/>
                <a:gd name="connsiteX116" fmla="*/ 1193800 w 3422650"/>
                <a:gd name="connsiteY116" fmla="*/ 800100 h 4184650"/>
                <a:gd name="connsiteX117" fmla="*/ 1174750 w 3422650"/>
                <a:gd name="connsiteY117" fmla="*/ 806450 h 4184650"/>
                <a:gd name="connsiteX118" fmla="*/ 1155700 w 3422650"/>
                <a:gd name="connsiteY118" fmla="*/ 819150 h 4184650"/>
                <a:gd name="connsiteX119" fmla="*/ 1149350 w 3422650"/>
                <a:gd name="connsiteY119" fmla="*/ 838200 h 4184650"/>
                <a:gd name="connsiteX120" fmla="*/ 1130300 w 3422650"/>
                <a:gd name="connsiteY120" fmla="*/ 844550 h 4184650"/>
                <a:gd name="connsiteX121" fmla="*/ 1117600 w 3422650"/>
                <a:gd name="connsiteY121" fmla="*/ 882650 h 4184650"/>
                <a:gd name="connsiteX122" fmla="*/ 1104900 w 3422650"/>
                <a:gd name="connsiteY122" fmla="*/ 933450 h 4184650"/>
                <a:gd name="connsiteX123" fmla="*/ 1079500 w 3422650"/>
                <a:gd name="connsiteY123" fmla="*/ 895350 h 4184650"/>
                <a:gd name="connsiteX124" fmla="*/ 1066800 w 3422650"/>
                <a:gd name="connsiteY124" fmla="*/ 876300 h 4184650"/>
                <a:gd name="connsiteX125" fmla="*/ 1054100 w 3422650"/>
                <a:gd name="connsiteY125" fmla="*/ 838200 h 4184650"/>
                <a:gd name="connsiteX126" fmla="*/ 1041400 w 3422650"/>
                <a:gd name="connsiteY126" fmla="*/ 876300 h 4184650"/>
                <a:gd name="connsiteX127" fmla="*/ 1035050 w 3422650"/>
                <a:gd name="connsiteY127" fmla="*/ 895350 h 4184650"/>
                <a:gd name="connsiteX128" fmla="*/ 1028700 w 3422650"/>
                <a:gd name="connsiteY128" fmla="*/ 965200 h 4184650"/>
                <a:gd name="connsiteX129" fmla="*/ 1016000 w 3422650"/>
                <a:gd name="connsiteY129" fmla="*/ 990600 h 4184650"/>
                <a:gd name="connsiteX130" fmla="*/ 1009650 w 3422650"/>
                <a:gd name="connsiteY130" fmla="*/ 1016000 h 4184650"/>
                <a:gd name="connsiteX131" fmla="*/ 996950 w 3422650"/>
                <a:gd name="connsiteY131" fmla="*/ 1035050 h 4184650"/>
                <a:gd name="connsiteX132" fmla="*/ 984250 w 3422650"/>
                <a:gd name="connsiteY132" fmla="*/ 1085850 h 4184650"/>
                <a:gd name="connsiteX133" fmla="*/ 977900 w 3422650"/>
                <a:gd name="connsiteY133" fmla="*/ 1104900 h 4184650"/>
                <a:gd name="connsiteX134" fmla="*/ 971550 w 3422650"/>
                <a:gd name="connsiteY134" fmla="*/ 1136650 h 4184650"/>
                <a:gd name="connsiteX135" fmla="*/ 965200 w 3422650"/>
                <a:gd name="connsiteY135" fmla="*/ 1155700 h 4184650"/>
                <a:gd name="connsiteX136" fmla="*/ 946150 w 3422650"/>
                <a:gd name="connsiteY136" fmla="*/ 1162050 h 4184650"/>
                <a:gd name="connsiteX137" fmla="*/ 939800 w 3422650"/>
                <a:gd name="connsiteY137" fmla="*/ 1181100 h 4184650"/>
                <a:gd name="connsiteX138" fmla="*/ 914400 w 3422650"/>
                <a:gd name="connsiteY138" fmla="*/ 1219200 h 4184650"/>
                <a:gd name="connsiteX139" fmla="*/ 901700 w 3422650"/>
                <a:gd name="connsiteY139" fmla="*/ 1238250 h 4184650"/>
                <a:gd name="connsiteX140" fmla="*/ 889000 w 3422650"/>
                <a:gd name="connsiteY140" fmla="*/ 1257300 h 4184650"/>
                <a:gd name="connsiteX141" fmla="*/ 850900 w 3422650"/>
                <a:gd name="connsiteY141" fmla="*/ 1282700 h 4184650"/>
                <a:gd name="connsiteX142" fmla="*/ 812800 w 3422650"/>
                <a:gd name="connsiteY142" fmla="*/ 1295400 h 4184650"/>
                <a:gd name="connsiteX143" fmla="*/ 793750 w 3422650"/>
                <a:gd name="connsiteY143" fmla="*/ 1314450 h 4184650"/>
                <a:gd name="connsiteX144" fmla="*/ 774700 w 3422650"/>
                <a:gd name="connsiteY144" fmla="*/ 1327150 h 4184650"/>
                <a:gd name="connsiteX145" fmla="*/ 762000 w 3422650"/>
                <a:gd name="connsiteY145" fmla="*/ 1346200 h 4184650"/>
                <a:gd name="connsiteX146" fmla="*/ 723900 w 3422650"/>
                <a:gd name="connsiteY146" fmla="*/ 1358900 h 4184650"/>
                <a:gd name="connsiteX147" fmla="*/ 685800 w 3422650"/>
                <a:gd name="connsiteY147" fmla="*/ 1384300 h 4184650"/>
                <a:gd name="connsiteX148" fmla="*/ 615950 w 3422650"/>
                <a:gd name="connsiteY148" fmla="*/ 1409700 h 4184650"/>
                <a:gd name="connsiteX149" fmla="*/ 596900 w 3422650"/>
                <a:gd name="connsiteY149" fmla="*/ 1416050 h 4184650"/>
                <a:gd name="connsiteX150" fmla="*/ 558800 w 3422650"/>
                <a:gd name="connsiteY150" fmla="*/ 1441450 h 4184650"/>
                <a:gd name="connsiteX151" fmla="*/ 520700 w 3422650"/>
                <a:gd name="connsiteY151" fmla="*/ 1460500 h 4184650"/>
                <a:gd name="connsiteX152" fmla="*/ 463550 w 3422650"/>
                <a:gd name="connsiteY152" fmla="*/ 1466850 h 4184650"/>
                <a:gd name="connsiteX153" fmla="*/ 400050 w 3422650"/>
                <a:gd name="connsiteY153" fmla="*/ 1479550 h 4184650"/>
                <a:gd name="connsiteX154" fmla="*/ 342900 w 3422650"/>
                <a:gd name="connsiteY154" fmla="*/ 1492250 h 4184650"/>
                <a:gd name="connsiteX155" fmla="*/ 317500 w 3422650"/>
                <a:gd name="connsiteY155" fmla="*/ 1524000 h 4184650"/>
                <a:gd name="connsiteX156" fmla="*/ 279400 w 3422650"/>
                <a:gd name="connsiteY156" fmla="*/ 1555750 h 4184650"/>
                <a:gd name="connsiteX157" fmla="*/ 266700 w 3422650"/>
                <a:gd name="connsiteY157" fmla="*/ 1581150 h 4184650"/>
                <a:gd name="connsiteX158" fmla="*/ 260350 w 3422650"/>
                <a:gd name="connsiteY158" fmla="*/ 1600200 h 4184650"/>
                <a:gd name="connsiteX159" fmla="*/ 247650 w 3422650"/>
                <a:gd name="connsiteY159" fmla="*/ 1619250 h 4184650"/>
                <a:gd name="connsiteX160" fmla="*/ 241300 w 3422650"/>
                <a:gd name="connsiteY160" fmla="*/ 1676400 h 4184650"/>
                <a:gd name="connsiteX161" fmla="*/ 203200 w 3422650"/>
                <a:gd name="connsiteY161" fmla="*/ 1682750 h 4184650"/>
                <a:gd name="connsiteX162" fmla="*/ 165100 w 3422650"/>
                <a:gd name="connsiteY162" fmla="*/ 1758950 h 4184650"/>
                <a:gd name="connsiteX163" fmla="*/ 152400 w 3422650"/>
                <a:gd name="connsiteY163" fmla="*/ 1803400 h 4184650"/>
                <a:gd name="connsiteX164" fmla="*/ 139700 w 3422650"/>
                <a:gd name="connsiteY164" fmla="*/ 1841500 h 4184650"/>
                <a:gd name="connsiteX165" fmla="*/ 133350 w 3422650"/>
                <a:gd name="connsiteY165" fmla="*/ 1860550 h 4184650"/>
                <a:gd name="connsiteX166" fmla="*/ 127000 w 3422650"/>
                <a:gd name="connsiteY166" fmla="*/ 1879600 h 4184650"/>
                <a:gd name="connsiteX167" fmla="*/ 133350 w 3422650"/>
                <a:gd name="connsiteY167" fmla="*/ 1930400 h 4184650"/>
                <a:gd name="connsiteX168" fmla="*/ 146050 w 3422650"/>
                <a:gd name="connsiteY168" fmla="*/ 1968500 h 4184650"/>
                <a:gd name="connsiteX169" fmla="*/ 152400 w 3422650"/>
                <a:gd name="connsiteY169" fmla="*/ 2012950 h 4184650"/>
                <a:gd name="connsiteX170" fmla="*/ 165100 w 3422650"/>
                <a:gd name="connsiteY170" fmla="*/ 2051050 h 4184650"/>
                <a:gd name="connsiteX171" fmla="*/ 158750 w 3422650"/>
                <a:gd name="connsiteY171" fmla="*/ 2101850 h 4184650"/>
                <a:gd name="connsiteX172" fmla="*/ 127000 w 3422650"/>
                <a:gd name="connsiteY172" fmla="*/ 2247900 h 4184650"/>
                <a:gd name="connsiteX173" fmla="*/ 107950 w 3422650"/>
                <a:gd name="connsiteY173" fmla="*/ 2235200 h 4184650"/>
                <a:gd name="connsiteX174" fmla="*/ 95250 w 3422650"/>
                <a:gd name="connsiteY174" fmla="*/ 2273300 h 4184650"/>
                <a:gd name="connsiteX175" fmla="*/ 101600 w 3422650"/>
                <a:gd name="connsiteY175" fmla="*/ 2413000 h 4184650"/>
                <a:gd name="connsiteX176" fmla="*/ 107950 w 3422650"/>
                <a:gd name="connsiteY176" fmla="*/ 2432050 h 4184650"/>
                <a:gd name="connsiteX177" fmla="*/ 133350 w 3422650"/>
                <a:gd name="connsiteY177" fmla="*/ 2470150 h 4184650"/>
                <a:gd name="connsiteX178" fmla="*/ 146050 w 3422650"/>
                <a:gd name="connsiteY178" fmla="*/ 2559050 h 4184650"/>
                <a:gd name="connsiteX179" fmla="*/ 152400 w 3422650"/>
                <a:gd name="connsiteY179" fmla="*/ 2597150 h 4184650"/>
                <a:gd name="connsiteX180" fmla="*/ 158750 w 3422650"/>
                <a:gd name="connsiteY180" fmla="*/ 2622550 h 4184650"/>
                <a:gd name="connsiteX181" fmla="*/ 165100 w 3422650"/>
                <a:gd name="connsiteY181" fmla="*/ 2673350 h 4184650"/>
                <a:gd name="connsiteX182" fmla="*/ 158750 w 3422650"/>
                <a:gd name="connsiteY182" fmla="*/ 2940050 h 4184650"/>
                <a:gd name="connsiteX183" fmla="*/ 146050 w 3422650"/>
                <a:gd name="connsiteY183" fmla="*/ 3028950 h 4184650"/>
                <a:gd name="connsiteX184" fmla="*/ 139700 w 3422650"/>
                <a:gd name="connsiteY184" fmla="*/ 3073400 h 4184650"/>
                <a:gd name="connsiteX185" fmla="*/ 133350 w 3422650"/>
                <a:gd name="connsiteY185" fmla="*/ 3175000 h 4184650"/>
                <a:gd name="connsiteX186" fmla="*/ 127000 w 3422650"/>
                <a:gd name="connsiteY186" fmla="*/ 3206750 h 4184650"/>
                <a:gd name="connsiteX187" fmla="*/ 114300 w 3422650"/>
                <a:gd name="connsiteY187" fmla="*/ 3276600 h 4184650"/>
                <a:gd name="connsiteX188" fmla="*/ 101600 w 3422650"/>
                <a:gd name="connsiteY188" fmla="*/ 3314700 h 4184650"/>
                <a:gd name="connsiteX189" fmla="*/ 57150 w 3422650"/>
                <a:gd name="connsiteY189" fmla="*/ 3365500 h 4184650"/>
                <a:gd name="connsiteX190" fmla="*/ 38100 w 3422650"/>
                <a:gd name="connsiteY190" fmla="*/ 3378200 h 4184650"/>
                <a:gd name="connsiteX191" fmla="*/ 12700 w 3422650"/>
                <a:gd name="connsiteY191" fmla="*/ 3416300 h 4184650"/>
                <a:gd name="connsiteX192" fmla="*/ 0 w 3422650"/>
                <a:gd name="connsiteY192" fmla="*/ 3454400 h 4184650"/>
                <a:gd name="connsiteX193" fmla="*/ 19050 w 3422650"/>
                <a:gd name="connsiteY193" fmla="*/ 3517900 h 4184650"/>
                <a:gd name="connsiteX194" fmla="*/ 38100 w 3422650"/>
                <a:gd name="connsiteY194" fmla="*/ 3543300 h 4184650"/>
                <a:gd name="connsiteX195" fmla="*/ 50800 w 3422650"/>
                <a:gd name="connsiteY195" fmla="*/ 3581400 h 4184650"/>
                <a:gd name="connsiteX196" fmla="*/ 69850 w 3422650"/>
                <a:gd name="connsiteY196" fmla="*/ 3600450 h 4184650"/>
                <a:gd name="connsiteX197" fmla="*/ 82550 w 3422650"/>
                <a:gd name="connsiteY197" fmla="*/ 3619500 h 4184650"/>
                <a:gd name="connsiteX198" fmla="*/ 139700 w 3422650"/>
                <a:gd name="connsiteY198" fmla="*/ 3651250 h 4184650"/>
                <a:gd name="connsiteX199" fmla="*/ 247650 w 3422650"/>
                <a:gd name="connsiteY199" fmla="*/ 3644900 h 4184650"/>
                <a:gd name="connsiteX200" fmla="*/ 285750 w 3422650"/>
                <a:gd name="connsiteY200" fmla="*/ 3613150 h 4184650"/>
                <a:gd name="connsiteX201" fmla="*/ 304800 w 3422650"/>
                <a:gd name="connsiteY201" fmla="*/ 3606800 h 4184650"/>
                <a:gd name="connsiteX202" fmla="*/ 323850 w 3422650"/>
                <a:gd name="connsiteY202" fmla="*/ 3594100 h 4184650"/>
                <a:gd name="connsiteX203" fmla="*/ 330200 w 3422650"/>
                <a:gd name="connsiteY203" fmla="*/ 3575050 h 4184650"/>
                <a:gd name="connsiteX204" fmla="*/ 349250 w 3422650"/>
                <a:gd name="connsiteY204" fmla="*/ 3562350 h 4184650"/>
                <a:gd name="connsiteX205" fmla="*/ 368300 w 3422650"/>
                <a:gd name="connsiteY205" fmla="*/ 3479800 h 4184650"/>
                <a:gd name="connsiteX206" fmla="*/ 425450 w 3422650"/>
                <a:gd name="connsiteY206" fmla="*/ 3448050 h 4184650"/>
                <a:gd name="connsiteX207" fmla="*/ 463550 w 3422650"/>
                <a:gd name="connsiteY207" fmla="*/ 3422650 h 4184650"/>
                <a:gd name="connsiteX208" fmla="*/ 590550 w 3422650"/>
                <a:gd name="connsiteY208" fmla="*/ 3435350 h 4184650"/>
                <a:gd name="connsiteX209" fmla="*/ 647700 w 3422650"/>
                <a:gd name="connsiteY209" fmla="*/ 3460750 h 4184650"/>
                <a:gd name="connsiteX210" fmla="*/ 666750 w 3422650"/>
                <a:gd name="connsiteY210" fmla="*/ 3467100 h 4184650"/>
                <a:gd name="connsiteX211" fmla="*/ 698500 w 3422650"/>
                <a:gd name="connsiteY211" fmla="*/ 3460750 h 4184650"/>
                <a:gd name="connsiteX212" fmla="*/ 711200 w 3422650"/>
                <a:gd name="connsiteY212" fmla="*/ 3441700 h 4184650"/>
                <a:gd name="connsiteX213" fmla="*/ 730250 w 3422650"/>
                <a:gd name="connsiteY213" fmla="*/ 3429000 h 4184650"/>
                <a:gd name="connsiteX214" fmla="*/ 742950 w 3422650"/>
                <a:gd name="connsiteY214" fmla="*/ 3390900 h 4184650"/>
                <a:gd name="connsiteX215" fmla="*/ 762000 w 3422650"/>
                <a:gd name="connsiteY215" fmla="*/ 3378200 h 4184650"/>
                <a:gd name="connsiteX216" fmla="*/ 800100 w 3422650"/>
                <a:gd name="connsiteY216" fmla="*/ 3340100 h 4184650"/>
                <a:gd name="connsiteX217" fmla="*/ 838200 w 3422650"/>
                <a:gd name="connsiteY217" fmla="*/ 3314700 h 4184650"/>
                <a:gd name="connsiteX218" fmla="*/ 857250 w 3422650"/>
                <a:gd name="connsiteY218" fmla="*/ 3302000 h 4184650"/>
                <a:gd name="connsiteX219" fmla="*/ 876300 w 3422650"/>
                <a:gd name="connsiteY219" fmla="*/ 3289300 h 4184650"/>
                <a:gd name="connsiteX220" fmla="*/ 895350 w 3422650"/>
                <a:gd name="connsiteY220" fmla="*/ 3282950 h 4184650"/>
                <a:gd name="connsiteX221" fmla="*/ 946150 w 3422650"/>
                <a:gd name="connsiteY221" fmla="*/ 3257550 h 4184650"/>
                <a:gd name="connsiteX222" fmla="*/ 965200 w 3422650"/>
                <a:gd name="connsiteY222" fmla="*/ 3244850 h 4184650"/>
                <a:gd name="connsiteX223" fmla="*/ 990600 w 3422650"/>
                <a:gd name="connsiteY223" fmla="*/ 3238500 h 4184650"/>
                <a:gd name="connsiteX224" fmla="*/ 1016000 w 3422650"/>
                <a:gd name="connsiteY224" fmla="*/ 3225800 h 4184650"/>
                <a:gd name="connsiteX225" fmla="*/ 1041400 w 3422650"/>
                <a:gd name="connsiteY225" fmla="*/ 3219450 h 4184650"/>
                <a:gd name="connsiteX226" fmla="*/ 1079500 w 3422650"/>
                <a:gd name="connsiteY226" fmla="*/ 3206750 h 4184650"/>
                <a:gd name="connsiteX227" fmla="*/ 1098550 w 3422650"/>
                <a:gd name="connsiteY227" fmla="*/ 3200400 h 4184650"/>
                <a:gd name="connsiteX228" fmla="*/ 1123950 w 3422650"/>
                <a:gd name="connsiteY228" fmla="*/ 3187700 h 4184650"/>
                <a:gd name="connsiteX229" fmla="*/ 1181100 w 3422650"/>
                <a:gd name="connsiteY229" fmla="*/ 3181350 h 4184650"/>
                <a:gd name="connsiteX230" fmla="*/ 1206500 w 3422650"/>
                <a:gd name="connsiteY230" fmla="*/ 3175000 h 4184650"/>
                <a:gd name="connsiteX231" fmla="*/ 1320800 w 3422650"/>
                <a:gd name="connsiteY231" fmla="*/ 3162300 h 4184650"/>
                <a:gd name="connsiteX232" fmla="*/ 1358900 w 3422650"/>
                <a:gd name="connsiteY232" fmla="*/ 3149600 h 4184650"/>
                <a:gd name="connsiteX233" fmla="*/ 1416050 w 3422650"/>
                <a:gd name="connsiteY233" fmla="*/ 3117850 h 4184650"/>
                <a:gd name="connsiteX234" fmla="*/ 1435100 w 3422650"/>
                <a:gd name="connsiteY234" fmla="*/ 3098800 h 4184650"/>
                <a:gd name="connsiteX235" fmla="*/ 1485900 w 3422650"/>
                <a:gd name="connsiteY235" fmla="*/ 3130550 h 4184650"/>
                <a:gd name="connsiteX236" fmla="*/ 1524000 w 3422650"/>
                <a:gd name="connsiteY236" fmla="*/ 3155950 h 4184650"/>
                <a:gd name="connsiteX237" fmla="*/ 1543050 w 3422650"/>
                <a:gd name="connsiteY237" fmla="*/ 3168650 h 4184650"/>
                <a:gd name="connsiteX238" fmla="*/ 1562100 w 3422650"/>
                <a:gd name="connsiteY238" fmla="*/ 3181350 h 4184650"/>
                <a:gd name="connsiteX239" fmla="*/ 1593850 w 3422650"/>
                <a:gd name="connsiteY239" fmla="*/ 3187700 h 4184650"/>
                <a:gd name="connsiteX240" fmla="*/ 1606550 w 3422650"/>
                <a:gd name="connsiteY240" fmla="*/ 3244850 h 4184650"/>
                <a:gd name="connsiteX241" fmla="*/ 1612900 w 3422650"/>
                <a:gd name="connsiteY241" fmla="*/ 3263900 h 4184650"/>
                <a:gd name="connsiteX242" fmla="*/ 1619250 w 3422650"/>
                <a:gd name="connsiteY242" fmla="*/ 3352800 h 4184650"/>
                <a:gd name="connsiteX243" fmla="*/ 1625600 w 3422650"/>
                <a:gd name="connsiteY243" fmla="*/ 3473450 h 4184650"/>
                <a:gd name="connsiteX244" fmla="*/ 1631950 w 3422650"/>
                <a:gd name="connsiteY244" fmla="*/ 3492500 h 4184650"/>
                <a:gd name="connsiteX245" fmla="*/ 1651000 w 3422650"/>
                <a:gd name="connsiteY245" fmla="*/ 3562350 h 4184650"/>
                <a:gd name="connsiteX246" fmla="*/ 1657350 w 3422650"/>
                <a:gd name="connsiteY246" fmla="*/ 3581400 h 4184650"/>
                <a:gd name="connsiteX247" fmla="*/ 1708150 w 3422650"/>
                <a:gd name="connsiteY247" fmla="*/ 3568700 h 4184650"/>
                <a:gd name="connsiteX248" fmla="*/ 1746250 w 3422650"/>
                <a:gd name="connsiteY248" fmla="*/ 3549650 h 4184650"/>
                <a:gd name="connsiteX249" fmla="*/ 1771650 w 3422650"/>
                <a:gd name="connsiteY249" fmla="*/ 3517900 h 4184650"/>
                <a:gd name="connsiteX250" fmla="*/ 1778000 w 3422650"/>
                <a:gd name="connsiteY250" fmla="*/ 3492500 h 4184650"/>
                <a:gd name="connsiteX251" fmla="*/ 1809750 w 3422650"/>
                <a:gd name="connsiteY251" fmla="*/ 3460750 h 4184650"/>
                <a:gd name="connsiteX252" fmla="*/ 1828800 w 3422650"/>
                <a:gd name="connsiteY252" fmla="*/ 3454400 h 4184650"/>
                <a:gd name="connsiteX253" fmla="*/ 1847850 w 3422650"/>
                <a:gd name="connsiteY253" fmla="*/ 3441700 h 4184650"/>
                <a:gd name="connsiteX254" fmla="*/ 1828800 w 3422650"/>
                <a:gd name="connsiteY254" fmla="*/ 3467100 h 4184650"/>
                <a:gd name="connsiteX255" fmla="*/ 1803400 w 3422650"/>
                <a:gd name="connsiteY255" fmla="*/ 3543300 h 4184650"/>
                <a:gd name="connsiteX256" fmla="*/ 1797050 w 3422650"/>
                <a:gd name="connsiteY256" fmla="*/ 3562350 h 4184650"/>
                <a:gd name="connsiteX257" fmla="*/ 1790700 w 3422650"/>
                <a:gd name="connsiteY257" fmla="*/ 3581400 h 4184650"/>
                <a:gd name="connsiteX258" fmla="*/ 1784350 w 3422650"/>
                <a:gd name="connsiteY258" fmla="*/ 3606800 h 4184650"/>
                <a:gd name="connsiteX259" fmla="*/ 1790700 w 3422650"/>
                <a:gd name="connsiteY259" fmla="*/ 3632200 h 4184650"/>
                <a:gd name="connsiteX260" fmla="*/ 1816100 w 3422650"/>
                <a:gd name="connsiteY260" fmla="*/ 3625850 h 4184650"/>
                <a:gd name="connsiteX261" fmla="*/ 1854200 w 3422650"/>
                <a:gd name="connsiteY261" fmla="*/ 3600450 h 4184650"/>
                <a:gd name="connsiteX262" fmla="*/ 1873250 w 3422650"/>
                <a:gd name="connsiteY262" fmla="*/ 3587750 h 4184650"/>
                <a:gd name="connsiteX263" fmla="*/ 1866900 w 3422650"/>
                <a:gd name="connsiteY263" fmla="*/ 3613150 h 4184650"/>
                <a:gd name="connsiteX264" fmla="*/ 1860550 w 3422650"/>
                <a:gd name="connsiteY264" fmla="*/ 3632200 h 4184650"/>
                <a:gd name="connsiteX265" fmla="*/ 1866900 w 3422650"/>
                <a:gd name="connsiteY265" fmla="*/ 3714750 h 4184650"/>
                <a:gd name="connsiteX266" fmla="*/ 1911350 w 3422650"/>
                <a:gd name="connsiteY266" fmla="*/ 3708400 h 4184650"/>
                <a:gd name="connsiteX267" fmla="*/ 1936750 w 3422650"/>
                <a:gd name="connsiteY267" fmla="*/ 3702050 h 4184650"/>
                <a:gd name="connsiteX268" fmla="*/ 1943100 w 3422650"/>
                <a:gd name="connsiteY268" fmla="*/ 3752850 h 4184650"/>
                <a:gd name="connsiteX269" fmla="*/ 1936750 w 3422650"/>
                <a:gd name="connsiteY269" fmla="*/ 3803650 h 4184650"/>
                <a:gd name="connsiteX270" fmla="*/ 1924050 w 3422650"/>
                <a:gd name="connsiteY270" fmla="*/ 3848100 h 4184650"/>
                <a:gd name="connsiteX271" fmla="*/ 1917700 w 3422650"/>
                <a:gd name="connsiteY271" fmla="*/ 3930650 h 4184650"/>
                <a:gd name="connsiteX272" fmla="*/ 1898650 w 3422650"/>
                <a:gd name="connsiteY272" fmla="*/ 3956050 h 4184650"/>
                <a:gd name="connsiteX273" fmla="*/ 1879600 w 3422650"/>
                <a:gd name="connsiteY273" fmla="*/ 3994150 h 4184650"/>
                <a:gd name="connsiteX274" fmla="*/ 1885950 w 3422650"/>
                <a:gd name="connsiteY274" fmla="*/ 4013200 h 4184650"/>
                <a:gd name="connsiteX275" fmla="*/ 1949450 w 3422650"/>
                <a:gd name="connsiteY275" fmla="*/ 4025900 h 4184650"/>
                <a:gd name="connsiteX276" fmla="*/ 1968500 w 3422650"/>
                <a:gd name="connsiteY276" fmla="*/ 4089400 h 4184650"/>
                <a:gd name="connsiteX277" fmla="*/ 1993900 w 3422650"/>
                <a:gd name="connsiteY277" fmla="*/ 4102100 h 4184650"/>
                <a:gd name="connsiteX278" fmla="*/ 2032000 w 3422650"/>
                <a:gd name="connsiteY278" fmla="*/ 4127500 h 4184650"/>
                <a:gd name="connsiteX279" fmla="*/ 2051050 w 3422650"/>
                <a:gd name="connsiteY279" fmla="*/ 4146550 h 4184650"/>
                <a:gd name="connsiteX280" fmla="*/ 2076450 w 3422650"/>
                <a:gd name="connsiteY280" fmla="*/ 4140200 h 4184650"/>
                <a:gd name="connsiteX281" fmla="*/ 2127250 w 3422650"/>
                <a:gd name="connsiteY281" fmla="*/ 4133850 h 4184650"/>
                <a:gd name="connsiteX282" fmla="*/ 2171700 w 3422650"/>
                <a:gd name="connsiteY282" fmla="*/ 4121150 h 4184650"/>
                <a:gd name="connsiteX283" fmla="*/ 2190750 w 3422650"/>
                <a:gd name="connsiteY283" fmla="*/ 4114800 h 4184650"/>
                <a:gd name="connsiteX284" fmla="*/ 2209800 w 3422650"/>
                <a:gd name="connsiteY284" fmla="*/ 4076700 h 4184650"/>
                <a:gd name="connsiteX285" fmla="*/ 2273300 w 3422650"/>
                <a:gd name="connsiteY285" fmla="*/ 4146550 h 4184650"/>
                <a:gd name="connsiteX286" fmla="*/ 2298700 w 3422650"/>
                <a:gd name="connsiteY286" fmla="*/ 4159250 h 4184650"/>
                <a:gd name="connsiteX287" fmla="*/ 2336800 w 3422650"/>
                <a:gd name="connsiteY287" fmla="*/ 4184650 h 4184650"/>
                <a:gd name="connsiteX288" fmla="*/ 2387600 w 3422650"/>
                <a:gd name="connsiteY288" fmla="*/ 4178300 h 4184650"/>
                <a:gd name="connsiteX289" fmla="*/ 2425700 w 3422650"/>
                <a:gd name="connsiteY289" fmla="*/ 4152900 h 4184650"/>
                <a:gd name="connsiteX290" fmla="*/ 2438400 w 3422650"/>
                <a:gd name="connsiteY290" fmla="*/ 4133850 h 4184650"/>
                <a:gd name="connsiteX291" fmla="*/ 2476500 w 3422650"/>
                <a:gd name="connsiteY291" fmla="*/ 4114800 h 4184650"/>
                <a:gd name="connsiteX292" fmla="*/ 2514600 w 3422650"/>
                <a:gd name="connsiteY292" fmla="*/ 4076700 h 4184650"/>
                <a:gd name="connsiteX293" fmla="*/ 2552700 w 3422650"/>
                <a:gd name="connsiteY293" fmla="*/ 4064000 h 4184650"/>
                <a:gd name="connsiteX294" fmla="*/ 2597150 w 3422650"/>
                <a:gd name="connsiteY294" fmla="*/ 4051300 h 4184650"/>
                <a:gd name="connsiteX295" fmla="*/ 2616200 w 3422650"/>
                <a:gd name="connsiteY295" fmla="*/ 4038600 h 4184650"/>
                <a:gd name="connsiteX296" fmla="*/ 2622550 w 3422650"/>
                <a:gd name="connsiteY296" fmla="*/ 4019550 h 4184650"/>
                <a:gd name="connsiteX297" fmla="*/ 2641600 w 3422650"/>
                <a:gd name="connsiteY297" fmla="*/ 4006850 h 4184650"/>
                <a:gd name="connsiteX298" fmla="*/ 2660650 w 3422650"/>
                <a:gd name="connsiteY298" fmla="*/ 3987800 h 4184650"/>
                <a:gd name="connsiteX299" fmla="*/ 2705100 w 3422650"/>
                <a:gd name="connsiteY299" fmla="*/ 3937000 h 4184650"/>
                <a:gd name="connsiteX300" fmla="*/ 2717800 w 3422650"/>
                <a:gd name="connsiteY300" fmla="*/ 3898900 h 4184650"/>
                <a:gd name="connsiteX301" fmla="*/ 2743200 w 3422650"/>
                <a:gd name="connsiteY301" fmla="*/ 3854450 h 4184650"/>
                <a:gd name="connsiteX302" fmla="*/ 2749550 w 3422650"/>
                <a:gd name="connsiteY302" fmla="*/ 3835400 h 4184650"/>
                <a:gd name="connsiteX303" fmla="*/ 2762250 w 3422650"/>
                <a:gd name="connsiteY303" fmla="*/ 3810000 h 4184650"/>
                <a:gd name="connsiteX304" fmla="*/ 2787650 w 3422650"/>
                <a:gd name="connsiteY304" fmla="*/ 3727450 h 4184650"/>
                <a:gd name="connsiteX305" fmla="*/ 2800350 w 3422650"/>
                <a:gd name="connsiteY305" fmla="*/ 3702050 h 4184650"/>
                <a:gd name="connsiteX306" fmla="*/ 2825750 w 3422650"/>
                <a:gd name="connsiteY306" fmla="*/ 3663950 h 4184650"/>
                <a:gd name="connsiteX307" fmla="*/ 2844800 w 3422650"/>
                <a:gd name="connsiteY307" fmla="*/ 3651250 h 4184650"/>
                <a:gd name="connsiteX308" fmla="*/ 2882900 w 3422650"/>
                <a:gd name="connsiteY308" fmla="*/ 3594100 h 4184650"/>
                <a:gd name="connsiteX309" fmla="*/ 2895600 w 3422650"/>
                <a:gd name="connsiteY309" fmla="*/ 3575050 h 4184650"/>
                <a:gd name="connsiteX310" fmla="*/ 2927350 w 3422650"/>
                <a:gd name="connsiteY310" fmla="*/ 3517900 h 4184650"/>
                <a:gd name="connsiteX311" fmla="*/ 2946400 w 3422650"/>
                <a:gd name="connsiteY311" fmla="*/ 3505200 h 4184650"/>
                <a:gd name="connsiteX312" fmla="*/ 2952750 w 3422650"/>
                <a:gd name="connsiteY312" fmla="*/ 3486150 h 4184650"/>
                <a:gd name="connsiteX313" fmla="*/ 2965450 w 3422650"/>
                <a:gd name="connsiteY313" fmla="*/ 3467100 h 4184650"/>
                <a:gd name="connsiteX314" fmla="*/ 2997200 w 3422650"/>
                <a:gd name="connsiteY314" fmla="*/ 3416300 h 4184650"/>
                <a:gd name="connsiteX315" fmla="*/ 3016250 w 3422650"/>
                <a:gd name="connsiteY315" fmla="*/ 3378200 h 4184650"/>
                <a:gd name="connsiteX316" fmla="*/ 3035300 w 3422650"/>
                <a:gd name="connsiteY316" fmla="*/ 3371850 h 4184650"/>
                <a:gd name="connsiteX317" fmla="*/ 3073400 w 3422650"/>
                <a:gd name="connsiteY317" fmla="*/ 3346450 h 4184650"/>
                <a:gd name="connsiteX318" fmla="*/ 3098800 w 3422650"/>
                <a:gd name="connsiteY318" fmla="*/ 3308350 h 4184650"/>
                <a:gd name="connsiteX319" fmla="*/ 3136900 w 3422650"/>
                <a:gd name="connsiteY319" fmla="*/ 3270250 h 4184650"/>
                <a:gd name="connsiteX320" fmla="*/ 3162300 w 3422650"/>
                <a:gd name="connsiteY320" fmla="*/ 3232150 h 4184650"/>
                <a:gd name="connsiteX321" fmla="*/ 3168650 w 3422650"/>
                <a:gd name="connsiteY321" fmla="*/ 3213100 h 4184650"/>
                <a:gd name="connsiteX322" fmla="*/ 3187700 w 3422650"/>
                <a:gd name="connsiteY322" fmla="*/ 3194050 h 4184650"/>
                <a:gd name="connsiteX323" fmla="*/ 3200400 w 3422650"/>
                <a:gd name="connsiteY323" fmla="*/ 3168650 h 4184650"/>
                <a:gd name="connsiteX324" fmla="*/ 3219450 w 3422650"/>
                <a:gd name="connsiteY324" fmla="*/ 3143250 h 4184650"/>
                <a:gd name="connsiteX325" fmla="*/ 3232150 w 3422650"/>
                <a:gd name="connsiteY325" fmla="*/ 3105150 h 4184650"/>
                <a:gd name="connsiteX326" fmla="*/ 3257550 w 3422650"/>
                <a:gd name="connsiteY326" fmla="*/ 3067050 h 4184650"/>
                <a:gd name="connsiteX327" fmla="*/ 3289300 w 3422650"/>
                <a:gd name="connsiteY327" fmla="*/ 2997200 h 4184650"/>
                <a:gd name="connsiteX328" fmla="*/ 3302000 w 3422650"/>
                <a:gd name="connsiteY328" fmla="*/ 2978150 h 4184650"/>
                <a:gd name="connsiteX329" fmla="*/ 3314700 w 3422650"/>
                <a:gd name="connsiteY329" fmla="*/ 2940050 h 4184650"/>
                <a:gd name="connsiteX330" fmla="*/ 3327400 w 3422650"/>
                <a:gd name="connsiteY330" fmla="*/ 2901950 h 4184650"/>
                <a:gd name="connsiteX331" fmla="*/ 3333750 w 3422650"/>
                <a:gd name="connsiteY331" fmla="*/ 2882900 h 4184650"/>
                <a:gd name="connsiteX332" fmla="*/ 3346450 w 3422650"/>
                <a:gd name="connsiteY332" fmla="*/ 2838450 h 4184650"/>
                <a:gd name="connsiteX333" fmla="*/ 3352800 w 3422650"/>
                <a:gd name="connsiteY333" fmla="*/ 2794000 h 4184650"/>
                <a:gd name="connsiteX334" fmla="*/ 3359150 w 3422650"/>
                <a:gd name="connsiteY334" fmla="*/ 2736850 h 4184650"/>
                <a:gd name="connsiteX335" fmla="*/ 3371850 w 3422650"/>
                <a:gd name="connsiteY335" fmla="*/ 2692400 h 4184650"/>
                <a:gd name="connsiteX336" fmla="*/ 3378200 w 3422650"/>
                <a:gd name="connsiteY336" fmla="*/ 2667000 h 4184650"/>
                <a:gd name="connsiteX337" fmla="*/ 3397250 w 3422650"/>
                <a:gd name="connsiteY337" fmla="*/ 2603500 h 4184650"/>
                <a:gd name="connsiteX338" fmla="*/ 3409950 w 3422650"/>
                <a:gd name="connsiteY338" fmla="*/ 2381250 h 4184650"/>
                <a:gd name="connsiteX339" fmla="*/ 3416300 w 3422650"/>
                <a:gd name="connsiteY339" fmla="*/ 2362200 h 4184650"/>
                <a:gd name="connsiteX340" fmla="*/ 3422650 w 3422650"/>
                <a:gd name="connsiteY340" fmla="*/ 2228850 h 4184650"/>
                <a:gd name="connsiteX341" fmla="*/ 3416300 w 3422650"/>
                <a:gd name="connsiteY341" fmla="*/ 2038350 h 4184650"/>
                <a:gd name="connsiteX342" fmla="*/ 3397250 w 3422650"/>
                <a:gd name="connsiteY342" fmla="*/ 2000250 h 4184650"/>
                <a:gd name="connsiteX343" fmla="*/ 3378200 w 3422650"/>
                <a:gd name="connsiteY343" fmla="*/ 1987550 h 4184650"/>
                <a:gd name="connsiteX344" fmla="*/ 3359150 w 3422650"/>
                <a:gd name="connsiteY344" fmla="*/ 1949450 h 4184650"/>
                <a:gd name="connsiteX345" fmla="*/ 3340100 w 3422650"/>
                <a:gd name="connsiteY345" fmla="*/ 1911350 h 4184650"/>
                <a:gd name="connsiteX346" fmla="*/ 3327400 w 3422650"/>
                <a:gd name="connsiteY346" fmla="*/ 1835150 h 4184650"/>
                <a:gd name="connsiteX347" fmla="*/ 3321050 w 3422650"/>
                <a:gd name="connsiteY347" fmla="*/ 1784350 h 4184650"/>
                <a:gd name="connsiteX348" fmla="*/ 3302000 w 3422650"/>
                <a:gd name="connsiteY348" fmla="*/ 1765300 h 4184650"/>
                <a:gd name="connsiteX349" fmla="*/ 3238500 w 3422650"/>
                <a:gd name="connsiteY349" fmla="*/ 1739900 h 4184650"/>
                <a:gd name="connsiteX350" fmla="*/ 3225800 w 3422650"/>
                <a:gd name="connsiteY350" fmla="*/ 1701800 h 4184650"/>
                <a:gd name="connsiteX351" fmla="*/ 3213100 w 3422650"/>
                <a:gd name="connsiteY351" fmla="*/ 1663700 h 4184650"/>
                <a:gd name="connsiteX352" fmla="*/ 3206750 w 3422650"/>
                <a:gd name="connsiteY352" fmla="*/ 1644650 h 4184650"/>
                <a:gd name="connsiteX353" fmla="*/ 3200400 w 3422650"/>
                <a:gd name="connsiteY353" fmla="*/ 1612900 h 4184650"/>
                <a:gd name="connsiteX354" fmla="*/ 3194050 w 3422650"/>
                <a:gd name="connsiteY354" fmla="*/ 1543050 h 4184650"/>
                <a:gd name="connsiteX355" fmla="*/ 3187700 w 3422650"/>
                <a:gd name="connsiteY355" fmla="*/ 1524000 h 4184650"/>
                <a:gd name="connsiteX356" fmla="*/ 3175000 w 3422650"/>
                <a:gd name="connsiteY356" fmla="*/ 1473200 h 4184650"/>
                <a:gd name="connsiteX357" fmla="*/ 3168650 w 3422650"/>
                <a:gd name="connsiteY357" fmla="*/ 1377950 h 4184650"/>
                <a:gd name="connsiteX358" fmla="*/ 3149600 w 3422650"/>
                <a:gd name="connsiteY358" fmla="*/ 1358900 h 4184650"/>
                <a:gd name="connsiteX359" fmla="*/ 3143250 w 3422650"/>
                <a:gd name="connsiteY359" fmla="*/ 1339850 h 4184650"/>
                <a:gd name="connsiteX360" fmla="*/ 3098800 w 3422650"/>
                <a:gd name="connsiteY360" fmla="*/ 1282700 h 4184650"/>
                <a:gd name="connsiteX361" fmla="*/ 3092450 w 3422650"/>
                <a:gd name="connsiteY361" fmla="*/ 1263650 h 4184650"/>
                <a:gd name="connsiteX362" fmla="*/ 3054350 w 3422650"/>
                <a:gd name="connsiteY362" fmla="*/ 1244600 h 4184650"/>
                <a:gd name="connsiteX363" fmla="*/ 3028950 w 3422650"/>
                <a:gd name="connsiteY363" fmla="*/ 120650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3422650" h="4184650">
                  <a:moveTo>
                    <a:pt x="3028950" y="1206500"/>
                  </a:moveTo>
                  <a:cubicBezTo>
                    <a:pt x="3022600" y="1190625"/>
                    <a:pt x="3021631" y="1167285"/>
                    <a:pt x="3016250" y="1149350"/>
                  </a:cubicBezTo>
                  <a:cubicBezTo>
                    <a:pt x="3012403" y="1136528"/>
                    <a:pt x="3003550" y="1111250"/>
                    <a:pt x="3003550" y="1111250"/>
                  </a:cubicBezTo>
                  <a:cubicBezTo>
                    <a:pt x="3001433" y="1081617"/>
                    <a:pt x="2998647" y="1052024"/>
                    <a:pt x="2997200" y="1022350"/>
                  </a:cubicBezTo>
                  <a:cubicBezTo>
                    <a:pt x="2980776" y="685655"/>
                    <a:pt x="2999604" y="982213"/>
                    <a:pt x="2984500" y="755650"/>
                  </a:cubicBezTo>
                  <a:cubicBezTo>
                    <a:pt x="2986617" y="734483"/>
                    <a:pt x="2988212" y="713258"/>
                    <a:pt x="2990850" y="692150"/>
                  </a:cubicBezTo>
                  <a:cubicBezTo>
                    <a:pt x="2992447" y="679374"/>
                    <a:pt x="2997200" y="666925"/>
                    <a:pt x="2997200" y="654050"/>
                  </a:cubicBezTo>
                  <a:cubicBezTo>
                    <a:pt x="2997200" y="636985"/>
                    <a:pt x="2993903" y="620040"/>
                    <a:pt x="2990850" y="603250"/>
                  </a:cubicBezTo>
                  <a:cubicBezTo>
                    <a:pt x="2989653" y="596664"/>
                    <a:pt x="2989233" y="588933"/>
                    <a:pt x="2984500" y="584200"/>
                  </a:cubicBezTo>
                  <a:cubicBezTo>
                    <a:pt x="2979767" y="579467"/>
                    <a:pt x="2971800" y="579967"/>
                    <a:pt x="2965450" y="577850"/>
                  </a:cubicBezTo>
                  <a:cubicBezTo>
                    <a:pt x="2961217" y="571500"/>
                    <a:pt x="2958493" y="563826"/>
                    <a:pt x="2952750" y="558800"/>
                  </a:cubicBezTo>
                  <a:cubicBezTo>
                    <a:pt x="2941263" y="548749"/>
                    <a:pt x="2914650" y="533400"/>
                    <a:pt x="2914650" y="533400"/>
                  </a:cubicBezTo>
                  <a:cubicBezTo>
                    <a:pt x="2910417" y="516467"/>
                    <a:pt x="2907470" y="499159"/>
                    <a:pt x="2901950" y="482600"/>
                  </a:cubicBezTo>
                  <a:lnTo>
                    <a:pt x="2889250" y="444500"/>
                  </a:lnTo>
                  <a:cubicBezTo>
                    <a:pt x="2887133" y="391583"/>
                    <a:pt x="2888001" y="338463"/>
                    <a:pt x="2882900" y="285750"/>
                  </a:cubicBezTo>
                  <a:cubicBezTo>
                    <a:pt x="2881611" y="272425"/>
                    <a:pt x="2874433" y="260350"/>
                    <a:pt x="2870200" y="247650"/>
                  </a:cubicBezTo>
                  <a:lnTo>
                    <a:pt x="2863850" y="228600"/>
                  </a:lnTo>
                  <a:lnTo>
                    <a:pt x="2857500" y="209550"/>
                  </a:lnTo>
                  <a:lnTo>
                    <a:pt x="2851150" y="190500"/>
                  </a:lnTo>
                  <a:cubicBezTo>
                    <a:pt x="2847294" y="159654"/>
                    <a:pt x="2845723" y="137040"/>
                    <a:pt x="2838450" y="107950"/>
                  </a:cubicBezTo>
                  <a:cubicBezTo>
                    <a:pt x="2836827" y="101456"/>
                    <a:pt x="2834217" y="95250"/>
                    <a:pt x="2832100" y="88900"/>
                  </a:cubicBezTo>
                  <a:cubicBezTo>
                    <a:pt x="2829983" y="71967"/>
                    <a:pt x="2829326" y="54786"/>
                    <a:pt x="2825750" y="38100"/>
                  </a:cubicBezTo>
                  <a:cubicBezTo>
                    <a:pt x="2822945" y="25010"/>
                    <a:pt x="2813050" y="0"/>
                    <a:pt x="2813050" y="0"/>
                  </a:cubicBezTo>
                  <a:lnTo>
                    <a:pt x="2743200" y="6350"/>
                  </a:lnTo>
                  <a:cubicBezTo>
                    <a:pt x="2731413" y="12697"/>
                    <a:pt x="2733747" y="31463"/>
                    <a:pt x="2730500" y="44450"/>
                  </a:cubicBezTo>
                  <a:cubicBezTo>
                    <a:pt x="2726950" y="58649"/>
                    <a:pt x="2717634" y="98674"/>
                    <a:pt x="2711450" y="107950"/>
                  </a:cubicBezTo>
                  <a:cubicBezTo>
                    <a:pt x="2695037" y="132569"/>
                    <a:pt x="2701163" y="119760"/>
                    <a:pt x="2692400" y="146050"/>
                  </a:cubicBezTo>
                  <a:cubicBezTo>
                    <a:pt x="2690283" y="228600"/>
                    <a:pt x="2689978" y="311216"/>
                    <a:pt x="2686050" y="393700"/>
                  </a:cubicBezTo>
                  <a:cubicBezTo>
                    <a:pt x="2685190" y="411755"/>
                    <a:pt x="2659887" y="442470"/>
                    <a:pt x="2654300" y="450850"/>
                  </a:cubicBezTo>
                  <a:lnTo>
                    <a:pt x="2641600" y="469900"/>
                  </a:lnTo>
                  <a:lnTo>
                    <a:pt x="2628900" y="488950"/>
                  </a:lnTo>
                  <a:cubicBezTo>
                    <a:pt x="2626783" y="497417"/>
                    <a:pt x="2624948" y="505959"/>
                    <a:pt x="2622550" y="514350"/>
                  </a:cubicBezTo>
                  <a:cubicBezTo>
                    <a:pt x="2620711" y="520786"/>
                    <a:pt x="2617652" y="526866"/>
                    <a:pt x="2616200" y="533400"/>
                  </a:cubicBezTo>
                  <a:cubicBezTo>
                    <a:pt x="2613407" y="545969"/>
                    <a:pt x="2611967" y="558800"/>
                    <a:pt x="2609850" y="571500"/>
                  </a:cubicBezTo>
                  <a:cubicBezTo>
                    <a:pt x="2607733" y="618067"/>
                    <a:pt x="2608466" y="664851"/>
                    <a:pt x="2603500" y="711200"/>
                  </a:cubicBezTo>
                  <a:cubicBezTo>
                    <a:pt x="2599032" y="752901"/>
                    <a:pt x="2592157" y="740236"/>
                    <a:pt x="2578100" y="768350"/>
                  </a:cubicBezTo>
                  <a:cubicBezTo>
                    <a:pt x="2575107" y="774337"/>
                    <a:pt x="2574743" y="781413"/>
                    <a:pt x="2571750" y="787400"/>
                  </a:cubicBezTo>
                  <a:cubicBezTo>
                    <a:pt x="2556230" y="818440"/>
                    <a:pt x="2560680" y="793578"/>
                    <a:pt x="2552700" y="825500"/>
                  </a:cubicBezTo>
                  <a:cubicBezTo>
                    <a:pt x="2547120" y="847822"/>
                    <a:pt x="2545211" y="902839"/>
                    <a:pt x="2520950" y="927100"/>
                  </a:cubicBezTo>
                  <a:cubicBezTo>
                    <a:pt x="2515554" y="932496"/>
                    <a:pt x="2508250" y="935567"/>
                    <a:pt x="2501900" y="939800"/>
                  </a:cubicBezTo>
                  <a:cubicBezTo>
                    <a:pt x="2499783" y="950383"/>
                    <a:pt x="2506133" y="973667"/>
                    <a:pt x="2495550" y="971550"/>
                  </a:cubicBezTo>
                  <a:cubicBezTo>
                    <a:pt x="2480583" y="968557"/>
                    <a:pt x="2478617" y="946150"/>
                    <a:pt x="2470150" y="933450"/>
                  </a:cubicBezTo>
                  <a:cubicBezTo>
                    <a:pt x="2433754" y="878855"/>
                    <a:pt x="2477390" y="947930"/>
                    <a:pt x="2451100" y="895350"/>
                  </a:cubicBezTo>
                  <a:cubicBezTo>
                    <a:pt x="2445580" y="884311"/>
                    <a:pt x="2437570" y="874639"/>
                    <a:pt x="2432050" y="863600"/>
                  </a:cubicBezTo>
                  <a:cubicBezTo>
                    <a:pt x="2429057" y="857613"/>
                    <a:pt x="2428337" y="850702"/>
                    <a:pt x="2425700" y="844550"/>
                  </a:cubicBezTo>
                  <a:cubicBezTo>
                    <a:pt x="2421971" y="835849"/>
                    <a:pt x="2417696" y="827369"/>
                    <a:pt x="2413000" y="819150"/>
                  </a:cubicBezTo>
                  <a:cubicBezTo>
                    <a:pt x="2409214" y="812524"/>
                    <a:pt x="2406259" y="804868"/>
                    <a:pt x="2400300" y="800100"/>
                  </a:cubicBezTo>
                  <a:cubicBezTo>
                    <a:pt x="2395073" y="795919"/>
                    <a:pt x="2387237" y="796743"/>
                    <a:pt x="2381250" y="793750"/>
                  </a:cubicBezTo>
                  <a:cubicBezTo>
                    <a:pt x="2374424" y="790337"/>
                    <a:pt x="2368550" y="785283"/>
                    <a:pt x="2362200" y="781050"/>
                  </a:cubicBezTo>
                  <a:cubicBezTo>
                    <a:pt x="2357967" y="774700"/>
                    <a:pt x="2354896" y="767396"/>
                    <a:pt x="2349500" y="762000"/>
                  </a:cubicBezTo>
                  <a:cubicBezTo>
                    <a:pt x="2344104" y="756604"/>
                    <a:pt x="2335218" y="755259"/>
                    <a:pt x="2330450" y="749300"/>
                  </a:cubicBezTo>
                  <a:cubicBezTo>
                    <a:pt x="2326269" y="744073"/>
                    <a:pt x="2328833" y="734983"/>
                    <a:pt x="2324100" y="730250"/>
                  </a:cubicBezTo>
                  <a:cubicBezTo>
                    <a:pt x="2313307" y="719457"/>
                    <a:pt x="2286000" y="704850"/>
                    <a:pt x="2286000" y="704850"/>
                  </a:cubicBezTo>
                  <a:cubicBezTo>
                    <a:pt x="2249604" y="650255"/>
                    <a:pt x="2293240" y="719330"/>
                    <a:pt x="2266950" y="666750"/>
                  </a:cubicBezTo>
                  <a:cubicBezTo>
                    <a:pt x="2263537" y="659924"/>
                    <a:pt x="2257663" y="654526"/>
                    <a:pt x="2254250" y="647700"/>
                  </a:cubicBezTo>
                  <a:cubicBezTo>
                    <a:pt x="2251257" y="641713"/>
                    <a:pt x="2252081" y="633877"/>
                    <a:pt x="2247900" y="628650"/>
                  </a:cubicBezTo>
                  <a:cubicBezTo>
                    <a:pt x="2243132" y="622691"/>
                    <a:pt x="2235200" y="620183"/>
                    <a:pt x="2228850" y="615950"/>
                  </a:cubicBezTo>
                  <a:cubicBezTo>
                    <a:pt x="2213390" y="569571"/>
                    <a:pt x="2219397" y="590837"/>
                    <a:pt x="2209800" y="552450"/>
                  </a:cubicBezTo>
                  <a:cubicBezTo>
                    <a:pt x="2211917" y="539750"/>
                    <a:pt x="2213027" y="526841"/>
                    <a:pt x="2216150" y="514350"/>
                  </a:cubicBezTo>
                  <a:lnTo>
                    <a:pt x="2235200" y="457200"/>
                  </a:lnTo>
                  <a:cubicBezTo>
                    <a:pt x="2237317" y="450850"/>
                    <a:pt x="2235981" y="441863"/>
                    <a:pt x="2241550" y="438150"/>
                  </a:cubicBezTo>
                  <a:lnTo>
                    <a:pt x="2260600" y="425450"/>
                  </a:lnTo>
                  <a:cubicBezTo>
                    <a:pt x="2262717" y="414867"/>
                    <a:pt x="2264332" y="404171"/>
                    <a:pt x="2266950" y="393700"/>
                  </a:cubicBezTo>
                  <a:cubicBezTo>
                    <a:pt x="2268573" y="387206"/>
                    <a:pt x="2271848" y="381184"/>
                    <a:pt x="2273300" y="374650"/>
                  </a:cubicBezTo>
                  <a:cubicBezTo>
                    <a:pt x="2276093" y="362081"/>
                    <a:pt x="2276527" y="349041"/>
                    <a:pt x="2279650" y="336550"/>
                  </a:cubicBezTo>
                  <a:cubicBezTo>
                    <a:pt x="2282897" y="323563"/>
                    <a:pt x="2282884" y="307916"/>
                    <a:pt x="2292350" y="298450"/>
                  </a:cubicBezTo>
                  <a:cubicBezTo>
                    <a:pt x="2316796" y="274004"/>
                    <a:pt x="2303928" y="284381"/>
                    <a:pt x="2330450" y="266700"/>
                  </a:cubicBezTo>
                  <a:cubicBezTo>
                    <a:pt x="2328333" y="245533"/>
                    <a:pt x="2327335" y="224225"/>
                    <a:pt x="2324100" y="203200"/>
                  </a:cubicBezTo>
                  <a:cubicBezTo>
                    <a:pt x="2322443" y="192428"/>
                    <a:pt x="2313361" y="172025"/>
                    <a:pt x="2305050" y="165100"/>
                  </a:cubicBezTo>
                  <a:cubicBezTo>
                    <a:pt x="2297778" y="159040"/>
                    <a:pt x="2287869" y="157096"/>
                    <a:pt x="2279650" y="152400"/>
                  </a:cubicBezTo>
                  <a:cubicBezTo>
                    <a:pt x="2273024" y="148614"/>
                    <a:pt x="2267910" y="141893"/>
                    <a:pt x="2260600" y="139700"/>
                  </a:cubicBezTo>
                  <a:cubicBezTo>
                    <a:pt x="2254340" y="137822"/>
                    <a:pt x="2168196" y="127356"/>
                    <a:pt x="2165350" y="127000"/>
                  </a:cubicBezTo>
                  <a:lnTo>
                    <a:pt x="2127250" y="114300"/>
                  </a:lnTo>
                  <a:cubicBezTo>
                    <a:pt x="2120900" y="112183"/>
                    <a:pt x="2114694" y="109573"/>
                    <a:pt x="2108200" y="107950"/>
                  </a:cubicBezTo>
                  <a:cubicBezTo>
                    <a:pt x="2082800" y="101600"/>
                    <a:pt x="2057227" y="95907"/>
                    <a:pt x="2032000" y="88900"/>
                  </a:cubicBezTo>
                  <a:cubicBezTo>
                    <a:pt x="2007080" y="81978"/>
                    <a:pt x="1993397" y="78956"/>
                    <a:pt x="1974850" y="63500"/>
                  </a:cubicBezTo>
                  <a:cubicBezTo>
                    <a:pt x="1956515" y="48221"/>
                    <a:pt x="1955587" y="44131"/>
                    <a:pt x="1943100" y="25400"/>
                  </a:cubicBezTo>
                  <a:cubicBezTo>
                    <a:pt x="1938867" y="31750"/>
                    <a:pt x="1933500" y="37476"/>
                    <a:pt x="1930400" y="44450"/>
                  </a:cubicBezTo>
                  <a:cubicBezTo>
                    <a:pt x="1924963" y="56683"/>
                    <a:pt x="1925126" y="71411"/>
                    <a:pt x="1917700" y="82550"/>
                  </a:cubicBezTo>
                  <a:cubicBezTo>
                    <a:pt x="1901287" y="107169"/>
                    <a:pt x="1907413" y="94360"/>
                    <a:pt x="1898650" y="120650"/>
                  </a:cubicBezTo>
                  <a:cubicBezTo>
                    <a:pt x="1896533" y="146050"/>
                    <a:pt x="1901010" y="172897"/>
                    <a:pt x="1892300" y="196850"/>
                  </a:cubicBezTo>
                  <a:cubicBezTo>
                    <a:pt x="1890013" y="203140"/>
                    <a:pt x="1879062" y="193821"/>
                    <a:pt x="1873250" y="190500"/>
                  </a:cubicBezTo>
                  <a:cubicBezTo>
                    <a:pt x="1864061" y="185249"/>
                    <a:pt x="1856317" y="177800"/>
                    <a:pt x="1847850" y="171450"/>
                  </a:cubicBezTo>
                  <a:cubicBezTo>
                    <a:pt x="1837267" y="173567"/>
                    <a:pt x="1826206" y="174010"/>
                    <a:pt x="1816100" y="177800"/>
                  </a:cubicBezTo>
                  <a:cubicBezTo>
                    <a:pt x="1808954" y="180480"/>
                    <a:pt x="1803876" y="187087"/>
                    <a:pt x="1797050" y="190500"/>
                  </a:cubicBezTo>
                  <a:cubicBezTo>
                    <a:pt x="1787940" y="195055"/>
                    <a:pt x="1760738" y="201165"/>
                    <a:pt x="1752600" y="203200"/>
                  </a:cubicBezTo>
                  <a:lnTo>
                    <a:pt x="1714500" y="228600"/>
                  </a:lnTo>
                  <a:lnTo>
                    <a:pt x="1695450" y="241300"/>
                  </a:lnTo>
                  <a:cubicBezTo>
                    <a:pt x="1693333" y="247650"/>
                    <a:pt x="1689100" y="253657"/>
                    <a:pt x="1689100" y="260350"/>
                  </a:cubicBezTo>
                  <a:cubicBezTo>
                    <a:pt x="1689100" y="273495"/>
                    <a:pt x="1701729" y="288818"/>
                    <a:pt x="1708150" y="298450"/>
                  </a:cubicBezTo>
                  <a:cubicBezTo>
                    <a:pt x="1693850" y="341350"/>
                    <a:pt x="1713682" y="294849"/>
                    <a:pt x="1682750" y="330200"/>
                  </a:cubicBezTo>
                  <a:cubicBezTo>
                    <a:pt x="1672699" y="341687"/>
                    <a:pt x="1657350" y="368300"/>
                    <a:pt x="1657350" y="368300"/>
                  </a:cubicBezTo>
                  <a:cubicBezTo>
                    <a:pt x="1655233" y="404283"/>
                    <a:pt x="1655662" y="440507"/>
                    <a:pt x="1651000" y="476250"/>
                  </a:cubicBezTo>
                  <a:cubicBezTo>
                    <a:pt x="1649269" y="489525"/>
                    <a:pt x="1649439" y="506924"/>
                    <a:pt x="1638300" y="514350"/>
                  </a:cubicBezTo>
                  <a:lnTo>
                    <a:pt x="1619250" y="527050"/>
                  </a:lnTo>
                  <a:cubicBezTo>
                    <a:pt x="1619195" y="527270"/>
                    <a:pt x="1609587" y="568463"/>
                    <a:pt x="1606550" y="571500"/>
                  </a:cubicBezTo>
                  <a:cubicBezTo>
                    <a:pt x="1601817" y="576233"/>
                    <a:pt x="1593850" y="575733"/>
                    <a:pt x="1587500" y="577850"/>
                  </a:cubicBezTo>
                  <a:cubicBezTo>
                    <a:pt x="1579033" y="575733"/>
                    <a:pt x="1568668" y="577247"/>
                    <a:pt x="1562100" y="571500"/>
                  </a:cubicBezTo>
                  <a:cubicBezTo>
                    <a:pt x="1526506" y="540355"/>
                    <a:pt x="1544369" y="542388"/>
                    <a:pt x="1530350" y="514350"/>
                  </a:cubicBezTo>
                  <a:cubicBezTo>
                    <a:pt x="1526937" y="507524"/>
                    <a:pt x="1521063" y="502126"/>
                    <a:pt x="1517650" y="495300"/>
                  </a:cubicBezTo>
                  <a:cubicBezTo>
                    <a:pt x="1507321" y="474642"/>
                    <a:pt x="1516798" y="475398"/>
                    <a:pt x="1498600" y="457200"/>
                  </a:cubicBezTo>
                  <a:cubicBezTo>
                    <a:pt x="1486290" y="444890"/>
                    <a:pt x="1475994" y="443315"/>
                    <a:pt x="1460500" y="438150"/>
                  </a:cubicBezTo>
                  <a:cubicBezTo>
                    <a:pt x="1347506" y="454292"/>
                    <a:pt x="1465500" y="435880"/>
                    <a:pt x="1390650" y="450850"/>
                  </a:cubicBezTo>
                  <a:cubicBezTo>
                    <a:pt x="1374391" y="454102"/>
                    <a:pt x="1349978" y="455311"/>
                    <a:pt x="1333500" y="463550"/>
                  </a:cubicBezTo>
                  <a:cubicBezTo>
                    <a:pt x="1326674" y="466963"/>
                    <a:pt x="1320800" y="472017"/>
                    <a:pt x="1314450" y="476250"/>
                  </a:cubicBezTo>
                  <a:cubicBezTo>
                    <a:pt x="1310217" y="482600"/>
                    <a:pt x="1305163" y="488474"/>
                    <a:pt x="1301750" y="495300"/>
                  </a:cubicBezTo>
                  <a:cubicBezTo>
                    <a:pt x="1298757" y="501287"/>
                    <a:pt x="1300133" y="509617"/>
                    <a:pt x="1295400" y="514350"/>
                  </a:cubicBezTo>
                  <a:cubicBezTo>
                    <a:pt x="1290667" y="519083"/>
                    <a:pt x="1282700" y="518583"/>
                    <a:pt x="1276350" y="520700"/>
                  </a:cubicBezTo>
                  <a:cubicBezTo>
                    <a:pt x="1274233" y="527050"/>
                    <a:pt x="1272993" y="533763"/>
                    <a:pt x="1270000" y="539750"/>
                  </a:cubicBezTo>
                  <a:cubicBezTo>
                    <a:pt x="1261159" y="557431"/>
                    <a:pt x="1252294" y="563806"/>
                    <a:pt x="1238250" y="577850"/>
                  </a:cubicBezTo>
                  <a:cubicBezTo>
                    <a:pt x="1236133" y="584200"/>
                    <a:pt x="1235221" y="591088"/>
                    <a:pt x="1231900" y="596900"/>
                  </a:cubicBezTo>
                  <a:cubicBezTo>
                    <a:pt x="1220395" y="617034"/>
                    <a:pt x="1209978" y="621694"/>
                    <a:pt x="1200150" y="641350"/>
                  </a:cubicBezTo>
                  <a:cubicBezTo>
                    <a:pt x="1197157" y="647337"/>
                    <a:pt x="1195917" y="654050"/>
                    <a:pt x="1193800" y="660400"/>
                  </a:cubicBezTo>
                  <a:cubicBezTo>
                    <a:pt x="1195917" y="677333"/>
                    <a:pt x="1197097" y="694410"/>
                    <a:pt x="1200150" y="711200"/>
                  </a:cubicBezTo>
                  <a:cubicBezTo>
                    <a:pt x="1201347" y="717786"/>
                    <a:pt x="1206500" y="723557"/>
                    <a:pt x="1206500" y="730250"/>
                  </a:cubicBezTo>
                  <a:cubicBezTo>
                    <a:pt x="1206500" y="745217"/>
                    <a:pt x="1202827" y="759974"/>
                    <a:pt x="1200150" y="774700"/>
                  </a:cubicBezTo>
                  <a:cubicBezTo>
                    <a:pt x="1198589" y="783286"/>
                    <a:pt x="1199252" y="793285"/>
                    <a:pt x="1193800" y="800100"/>
                  </a:cubicBezTo>
                  <a:cubicBezTo>
                    <a:pt x="1189619" y="805327"/>
                    <a:pt x="1180737" y="803457"/>
                    <a:pt x="1174750" y="806450"/>
                  </a:cubicBezTo>
                  <a:cubicBezTo>
                    <a:pt x="1167924" y="809863"/>
                    <a:pt x="1162050" y="814917"/>
                    <a:pt x="1155700" y="819150"/>
                  </a:cubicBezTo>
                  <a:cubicBezTo>
                    <a:pt x="1153583" y="825500"/>
                    <a:pt x="1154083" y="833467"/>
                    <a:pt x="1149350" y="838200"/>
                  </a:cubicBezTo>
                  <a:cubicBezTo>
                    <a:pt x="1144617" y="842933"/>
                    <a:pt x="1134191" y="839103"/>
                    <a:pt x="1130300" y="844550"/>
                  </a:cubicBezTo>
                  <a:cubicBezTo>
                    <a:pt x="1122519" y="855443"/>
                    <a:pt x="1121833" y="869950"/>
                    <a:pt x="1117600" y="882650"/>
                  </a:cubicBezTo>
                  <a:cubicBezTo>
                    <a:pt x="1107837" y="911939"/>
                    <a:pt x="1112563" y="895136"/>
                    <a:pt x="1104900" y="933450"/>
                  </a:cubicBezTo>
                  <a:lnTo>
                    <a:pt x="1079500" y="895350"/>
                  </a:lnTo>
                  <a:cubicBezTo>
                    <a:pt x="1075267" y="889000"/>
                    <a:pt x="1069213" y="883540"/>
                    <a:pt x="1066800" y="876300"/>
                  </a:cubicBezTo>
                  <a:lnTo>
                    <a:pt x="1054100" y="838200"/>
                  </a:lnTo>
                  <a:lnTo>
                    <a:pt x="1041400" y="876300"/>
                  </a:lnTo>
                  <a:lnTo>
                    <a:pt x="1035050" y="895350"/>
                  </a:lnTo>
                  <a:cubicBezTo>
                    <a:pt x="1032933" y="918633"/>
                    <a:pt x="1033285" y="942275"/>
                    <a:pt x="1028700" y="965200"/>
                  </a:cubicBezTo>
                  <a:cubicBezTo>
                    <a:pt x="1026844" y="974482"/>
                    <a:pt x="1019324" y="981737"/>
                    <a:pt x="1016000" y="990600"/>
                  </a:cubicBezTo>
                  <a:cubicBezTo>
                    <a:pt x="1012936" y="998772"/>
                    <a:pt x="1013088" y="1007978"/>
                    <a:pt x="1009650" y="1016000"/>
                  </a:cubicBezTo>
                  <a:cubicBezTo>
                    <a:pt x="1006644" y="1023015"/>
                    <a:pt x="1000363" y="1028224"/>
                    <a:pt x="996950" y="1035050"/>
                  </a:cubicBezTo>
                  <a:cubicBezTo>
                    <a:pt x="989692" y="1049565"/>
                    <a:pt x="987873" y="1071359"/>
                    <a:pt x="984250" y="1085850"/>
                  </a:cubicBezTo>
                  <a:cubicBezTo>
                    <a:pt x="982627" y="1092344"/>
                    <a:pt x="979523" y="1098406"/>
                    <a:pt x="977900" y="1104900"/>
                  </a:cubicBezTo>
                  <a:cubicBezTo>
                    <a:pt x="975282" y="1115371"/>
                    <a:pt x="974168" y="1126179"/>
                    <a:pt x="971550" y="1136650"/>
                  </a:cubicBezTo>
                  <a:cubicBezTo>
                    <a:pt x="969927" y="1143144"/>
                    <a:pt x="969933" y="1150967"/>
                    <a:pt x="965200" y="1155700"/>
                  </a:cubicBezTo>
                  <a:cubicBezTo>
                    <a:pt x="960467" y="1160433"/>
                    <a:pt x="952500" y="1159933"/>
                    <a:pt x="946150" y="1162050"/>
                  </a:cubicBezTo>
                  <a:cubicBezTo>
                    <a:pt x="944033" y="1168400"/>
                    <a:pt x="943051" y="1175249"/>
                    <a:pt x="939800" y="1181100"/>
                  </a:cubicBezTo>
                  <a:cubicBezTo>
                    <a:pt x="932387" y="1194443"/>
                    <a:pt x="922867" y="1206500"/>
                    <a:pt x="914400" y="1219200"/>
                  </a:cubicBezTo>
                  <a:lnTo>
                    <a:pt x="901700" y="1238250"/>
                  </a:lnTo>
                  <a:cubicBezTo>
                    <a:pt x="897467" y="1244600"/>
                    <a:pt x="895350" y="1253067"/>
                    <a:pt x="889000" y="1257300"/>
                  </a:cubicBezTo>
                  <a:cubicBezTo>
                    <a:pt x="876300" y="1265767"/>
                    <a:pt x="865380" y="1277873"/>
                    <a:pt x="850900" y="1282700"/>
                  </a:cubicBezTo>
                  <a:lnTo>
                    <a:pt x="812800" y="1295400"/>
                  </a:lnTo>
                  <a:cubicBezTo>
                    <a:pt x="806450" y="1301750"/>
                    <a:pt x="800649" y="1308701"/>
                    <a:pt x="793750" y="1314450"/>
                  </a:cubicBezTo>
                  <a:cubicBezTo>
                    <a:pt x="787887" y="1319336"/>
                    <a:pt x="780096" y="1321754"/>
                    <a:pt x="774700" y="1327150"/>
                  </a:cubicBezTo>
                  <a:cubicBezTo>
                    <a:pt x="769304" y="1332546"/>
                    <a:pt x="768472" y="1342155"/>
                    <a:pt x="762000" y="1346200"/>
                  </a:cubicBezTo>
                  <a:cubicBezTo>
                    <a:pt x="750648" y="1353295"/>
                    <a:pt x="735039" y="1351474"/>
                    <a:pt x="723900" y="1358900"/>
                  </a:cubicBezTo>
                  <a:cubicBezTo>
                    <a:pt x="711200" y="1367367"/>
                    <a:pt x="699972" y="1378631"/>
                    <a:pt x="685800" y="1384300"/>
                  </a:cubicBezTo>
                  <a:cubicBezTo>
                    <a:pt x="641621" y="1401972"/>
                    <a:pt x="664864" y="1393395"/>
                    <a:pt x="615950" y="1409700"/>
                  </a:cubicBezTo>
                  <a:cubicBezTo>
                    <a:pt x="609600" y="1411817"/>
                    <a:pt x="602469" y="1412337"/>
                    <a:pt x="596900" y="1416050"/>
                  </a:cubicBezTo>
                  <a:lnTo>
                    <a:pt x="558800" y="1441450"/>
                  </a:lnTo>
                  <a:cubicBezTo>
                    <a:pt x="544172" y="1451202"/>
                    <a:pt x="538227" y="1457579"/>
                    <a:pt x="520700" y="1460500"/>
                  </a:cubicBezTo>
                  <a:cubicBezTo>
                    <a:pt x="501794" y="1463651"/>
                    <a:pt x="482549" y="1464317"/>
                    <a:pt x="463550" y="1466850"/>
                  </a:cubicBezTo>
                  <a:cubicBezTo>
                    <a:pt x="416889" y="1473072"/>
                    <a:pt x="437909" y="1471137"/>
                    <a:pt x="400050" y="1479550"/>
                  </a:cubicBezTo>
                  <a:cubicBezTo>
                    <a:pt x="327496" y="1495673"/>
                    <a:pt x="404845" y="1476764"/>
                    <a:pt x="342900" y="1492250"/>
                  </a:cubicBezTo>
                  <a:cubicBezTo>
                    <a:pt x="300295" y="1520653"/>
                    <a:pt x="342037" y="1487194"/>
                    <a:pt x="317500" y="1524000"/>
                  </a:cubicBezTo>
                  <a:cubicBezTo>
                    <a:pt x="307721" y="1538668"/>
                    <a:pt x="293457" y="1546379"/>
                    <a:pt x="279400" y="1555750"/>
                  </a:cubicBezTo>
                  <a:cubicBezTo>
                    <a:pt x="275167" y="1564217"/>
                    <a:pt x="270429" y="1572449"/>
                    <a:pt x="266700" y="1581150"/>
                  </a:cubicBezTo>
                  <a:cubicBezTo>
                    <a:pt x="264063" y="1587302"/>
                    <a:pt x="263343" y="1594213"/>
                    <a:pt x="260350" y="1600200"/>
                  </a:cubicBezTo>
                  <a:cubicBezTo>
                    <a:pt x="256937" y="1607026"/>
                    <a:pt x="251883" y="1612900"/>
                    <a:pt x="247650" y="1619250"/>
                  </a:cubicBezTo>
                  <a:cubicBezTo>
                    <a:pt x="245533" y="1638300"/>
                    <a:pt x="252292" y="1660698"/>
                    <a:pt x="241300" y="1676400"/>
                  </a:cubicBezTo>
                  <a:cubicBezTo>
                    <a:pt x="233917" y="1686948"/>
                    <a:pt x="213748" y="1675367"/>
                    <a:pt x="203200" y="1682750"/>
                  </a:cubicBezTo>
                  <a:cubicBezTo>
                    <a:pt x="181792" y="1697736"/>
                    <a:pt x="172613" y="1736412"/>
                    <a:pt x="165100" y="1758950"/>
                  </a:cubicBezTo>
                  <a:cubicBezTo>
                    <a:pt x="143760" y="1822971"/>
                    <a:pt x="176320" y="1723666"/>
                    <a:pt x="152400" y="1803400"/>
                  </a:cubicBezTo>
                  <a:cubicBezTo>
                    <a:pt x="148553" y="1816222"/>
                    <a:pt x="143933" y="1828800"/>
                    <a:pt x="139700" y="1841500"/>
                  </a:cubicBezTo>
                  <a:lnTo>
                    <a:pt x="133350" y="1860550"/>
                  </a:lnTo>
                  <a:lnTo>
                    <a:pt x="127000" y="1879600"/>
                  </a:lnTo>
                  <a:cubicBezTo>
                    <a:pt x="129117" y="1896533"/>
                    <a:pt x="129774" y="1913714"/>
                    <a:pt x="133350" y="1930400"/>
                  </a:cubicBezTo>
                  <a:cubicBezTo>
                    <a:pt x="136155" y="1943490"/>
                    <a:pt x="146050" y="1968500"/>
                    <a:pt x="146050" y="1968500"/>
                  </a:cubicBezTo>
                  <a:cubicBezTo>
                    <a:pt x="148167" y="1983317"/>
                    <a:pt x="149035" y="1998366"/>
                    <a:pt x="152400" y="2012950"/>
                  </a:cubicBezTo>
                  <a:cubicBezTo>
                    <a:pt x="155410" y="2025994"/>
                    <a:pt x="165100" y="2051050"/>
                    <a:pt x="165100" y="2051050"/>
                  </a:cubicBezTo>
                  <a:cubicBezTo>
                    <a:pt x="162983" y="2067983"/>
                    <a:pt x="160506" y="2084875"/>
                    <a:pt x="158750" y="2101850"/>
                  </a:cubicBezTo>
                  <a:cubicBezTo>
                    <a:pt x="144084" y="2243626"/>
                    <a:pt x="183414" y="2210290"/>
                    <a:pt x="127000" y="2247900"/>
                  </a:cubicBezTo>
                  <a:cubicBezTo>
                    <a:pt x="120650" y="2243667"/>
                    <a:pt x="113909" y="2230432"/>
                    <a:pt x="107950" y="2235200"/>
                  </a:cubicBezTo>
                  <a:cubicBezTo>
                    <a:pt x="97497" y="2243563"/>
                    <a:pt x="95250" y="2273300"/>
                    <a:pt x="95250" y="2273300"/>
                  </a:cubicBezTo>
                  <a:cubicBezTo>
                    <a:pt x="97367" y="2319867"/>
                    <a:pt x="97883" y="2366534"/>
                    <a:pt x="101600" y="2413000"/>
                  </a:cubicBezTo>
                  <a:cubicBezTo>
                    <a:pt x="102134" y="2419672"/>
                    <a:pt x="104699" y="2426199"/>
                    <a:pt x="107950" y="2432050"/>
                  </a:cubicBezTo>
                  <a:cubicBezTo>
                    <a:pt x="115363" y="2445393"/>
                    <a:pt x="133350" y="2470150"/>
                    <a:pt x="133350" y="2470150"/>
                  </a:cubicBezTo>
                  <a:cubicBezTo>
                    <a:pt x="137583" y="2499783"/>
                    <a:pt x="141129" y="2529523"/>
                    <a:pt x="146050" y="2559050"/>
                  </a:cubicBezTo>
                  <a:cubicBezTo>
                    <a:pt x="148167" y="2571750"/>
                    <a:pt x="149875" y="2584525"/>
                    <a:pt x="152400" y="2597150"/>
                  </a:cubicBezTo>
                  <a:cubicBezTo>
                    <a:pt x="154112" y="2605708"/>
                    <a:pt x="157315" y="2613942"/>
                    <a:pt x="158750" y="2622550"/>
                  </a:cubicBezTo>
                  <a:cubicBezTo>
                    <a:pt x="161555" y="2639383"/>
                    <a:pt x="162983" y="2656417"/>
                    <a:pt x="165100" y="2673350"/>
                  </a:cubicBezTo>
                  <a:cubicBezTo>
                    <a:pt x="162983" y="2762250"/>
                    <a:pt x="163507" y="2851252"/>
                    <a:pt x="158750" y="2940050"/>
                  </a:cubicBezTo>
                  <a:cubicBezTo>
                    <a:pt x="157149" y="2969941"/>
                    <a:pt x="150283" y="2999317"/>
                    <a:pt x="146050" y="3028950"/>
                  </a:cubicBezTo>
                  <a:lnTo>
                    <a:pt x="139700" y="3073400"/>
                  </a:lnTo>
                  <a:cubicBezTo>
                    <a:pt x="137583" y="3107267"/>
                    <a:pt x="136567" y="3141220"/>
                    <a:pt x="133350" y="3175000"/>
                  </a:cubicBezTo>
                  <a:cubicBezTo>
                    <a:pt x="132327" y="3185744"/>
                    <a:pt x="128931" y="3196131"/>
                    <a:pt x="127000" y="3206750"/>
                  </a:cubicBezTo>
                  <a:cubicBezTo>
                    <a:pt x="124360" y="3221271"/>
                    <a:pt x="118578" y="3260915"/>
                    <a:pt x="114300" y="3276600"/>
                  </a:cubicBezTo>
                  <a:cubicBezTo>
                    <a:pt x="110778" y="3289515"/>
                    <a:pt x="104847" y="3301713"/>
                    <a:pt x="101600" y="3314700"/>
                  </a:cubicBezTo>
                  <a:cubicBezTo>
                    <a:pt x="91548" y="3354908"/>
                    <a:pt x="102512" y="3335259"/>
                    <a:pt x="57150" y="3365500"/>
                  </a:cubicBezTo>
                  <a:lnTo>
                    <a:pt x="38100" y="3378200"/>
                  </a:lnTo>
                  <a:cubicBezTo>
                    <a:pt x="29633" y="3390900"/>
                    <a:pt x="17527" y="3401820"/>
                    <a:pt x="12700" y="3416300"/>
                  </a:cubicBezTo>
                  <a:lnTo>
                    <a:pt x="0" y="3454400"/>
                  </a:lnTo>
                  <a:cubicBezTo>
                    <a:pt x="3298" y="3467591"/>
                    <a:pt x="13253" y="3510170"/>
                    <a:pt x="19050" y="3517900"/>
                  </a:cubicBezTo>
                  <a:lnTo>
                    <a:pt x="38100" y="3543300"/>
                  </a:lnTo>
                  <a:cubicBezTo>
                    <a:pt x="42333" y="3556000"/>
                    <a:pt x="41334" y="3571934"/>
                    <a:pt x="50800" y="3581400"/>
                  </a:cubicBezTo>
                  <a:cubicBezTo>
                    <a:pt x="57150" y="3587750"/>
                    <a:pt x="64101" y="3593551"/>
                    <a:pt x="69850" y="3600450"/>
                  </a:cubicBezTo>
                  <a:cubicBezTo>
                    <a:pt x="74736" y="3606313"/>
                    <a:pt x="76807" y="3614474"/>
                    <a:pt x="82550" y="3619500"/>
                  </a:cubicBezTo>
                  <a:cubicBezTo>
                    <a:pt x="109423" y="3643014"/>
                    <a:pt x="113535" y="3642528"/>
                    <a:pt x="139700" y="3651250"/>
                  </a:cubicBezTo>
                  <a:cubicBezTo>
                    <a:pt x="175683" y="3649133"/>
                    <a:pt x="212003" y="3650247"/>
                    <a:pt x="247650" y="3644900"/>
                  </a:cubicBezTo>
                  <a:cubicBezTo>
                    <a:pt x="261054" y="3642889"/>
                    <a:pt x="276740" y="3619157"/>
                    <a:pt x="285750" y="3613150"/>
                  </a:cubicBezTo>
                  <a:cubicBezTo>
                    <a:pt x="291319" y="3609437"/>
                    <a:pt x="298813" y="3609793"/>
                    <a:pt x="304800" y="3606800"/>
                  </a:cubicBezTo>
                  <a:cubicBezTo>
                    <a:pt x="311626" y="3603387"/>
                    <a:pt x="317500" y="3598333"/>
                    <a:pt x="323850" y="3594100"/>
                  </a:cubicBezTo>
                  <a:cubicBezTo>
                    <a:pt x="325967" y="3587750"/>
                    <a:pt x="326019" y="3580277"/>
                    <a:pt x="330200" y="3575050"/>
                  </a:cubicBezTo>
                  <a:cubicBezTo>
                    <a:pt x="334968" y="3569091"/>
                    <a:pt x="346837" y="3569590"/>
                    <a:pt x="349250" y="3562350"/>
                  </a:cubicBezTo>
                  <a:cubicBezTo>
                    <a:pt x="359694" y="3531019"/>
                    <a:pt x="342604" y="3502284"/>
                    <a:pt x="368300" y="3479800"/>
                  </a:cubicBezTo>
                  <a:cubicBezTo>
                    <a:pt x="436679" y="3419968"/>
                    <a:pt x="381084" y="3472698"/>
                    <a:pt x="425450" y="3448050"/>
                  </a:cubicBezTo>
                  <a:cubicBezTo>
                    <a:pt x="438793" y="3440637"/>
                    <a:pt x="463550" y="3422650"/>
                    <a:pt x="463550" y="3422650"/>
                  </a:cubicBezTo>
                  <a:cubicBezTo>
                    <a:pt x="469859" y="3423021"/>
                    <a:pt x="557419" y="3418785"/>
                    <a:pt x="590550" y="3435350"/>
                  </a:cubicBezTo>
                  <a:cubicBezTo>
                    <a:pt x="650927" y="3465539"/>
                    <a:pt x="549406" y="3427985"/>
                    <a:pt x="647700" y="3460750"/>
                  </a:cubicBezTo>
                  <a:lnTo>
                    <a:pt x="666750" y="3467100"/>
                  </a:lnTo>
                  <a:cubicBezTo>
                    <a:pt x="677333" y="3464983"/>
                    <a:pt x="689129" y="3466105"/>
                    <a:pt x="698500" y="3460750"/>
                  </a:cubicBezTo>
                  <a:cubicBezTo>
                    <a:pt x="705126" y="3456964"/>
                    <a:pt x="705804" y="3447096"/>
                    <a:pt x="711200" y="3441700"/>
                  </a:cubicBezTo>
                  <a:cubicBezTo>
                    <a:pt x="716596" y="3436304"/>
                    <a:pt x="723900" y="3433233"/>
                    <a:pt x="730250" y="3429000"/>
                  </a:cubicBezTo>
                  <a:cubicBezTo>
                    <a:pt x="734483" y="3416300"/>
                    <a:pt x="731811" y="3398326"/>
                    <a:pt x="742950" y="3390900"/>
                  </a:cubicBezTo>
                  <a:cubicBezTo>
                    <a:pt x="749300" y="3386667"/>
                    <a:pt x="756296" y="3383270"/>
                    <a:pt x="762000" y="3378200"/>
                  </a:cubicBezTo>
                  <a:cubicBezTo>
                    <a:pt x="775424" y="3366268"/>
                    <a:pt x="785156" y="3350063"/>
                    <a:pt x="800100" y="3340100"/>
                  </a:cubicBezTo>
                  <a:lnTo>
                    <a:pt x="838200" y="3314700"/>
                  </a:lnTo>
                  <a:lnTo>
                    <a:pt x="857250" y="3302000"/>
                  </a:lnTo>
                  <a:cubicBezTo>
                    <a:pt x="863600" y="3297767"/>
                    <a:pt x="869060" y="3291713"/>
                    <a:pt x="876300" y="3289300"/>
                  </a:cubicBezTo>
                  <a:cubicBezTo>
                    <a:pt x="882650" y="3287183"/>
                    <a:pt x="889256" y="3285720"/>
                    <a:pt x="895350" y="3282950"/>
                  </a:cubicBezTo>
                  <a:cubicBezTo>
                    <a:pt x="912585" y="3275116"/>
                    <a:pt x="930398" y="3268052"/>
                    <a:pt x="946150" y="3257550"/>
                  </a:cubicBezTo>
                  <a:cubicBezTo>
                    <a:pt x="952500" y="3253317"/>
                    <a:pt x="958185" y="3247856"/>
                    <a:pt x="965200" y="3244850"/>
                  </a:cubicBezTo>
                  <a:cubicBezTo>
                    <a:pt x="973222" y="3241412"/>
                    <a:pt x="982428" y="3241564"/>
                    <a:pt x="990600" y="3238500"/>
                  </a:cubicBezTo>
                  <a:cubicBezTo>
                    <a:pt x="999463" y="3235176"/>
                    <a:pt x="1007137" y="3229124"/>
                    <a:pt x="1016000" y="3225800"/>
                  </a:cubicBezTo>
                  <a:cubicBezTo>
                    <a:pt x="1024172" y="3222736"/>
                    <a:pt x="1033041" y="3221958"/>
                    <a:pt x="1041400" y="3219450"/>
                  </a:cubicBezTo>
                  <a:cubicBezTo>
                    <a:pt x="1054222" y="3215603"/>
                    <a:pt x="1066800" y="3210983"/>
                    <a:pt x="1079500" y="3206750"/>
                  </a:cubicBezTo>
                  <a:cubicBezTo>
                    <a:pt x="1085850" y="3204633"/>
                    <a:pt x="1092563" y="3203393"/>
                    <a:pt x="1098550" y="3200400"/>
                  </a:cubicBezTo>
                  <a:cubicBezTo>
                    <a:pt x="1107017" y="3196167"/>
                    <a:pt x="1114726" y="3189829"/>
                    <a:pt x="1123950" y="3187700"/>
                  </a:cubicBezTo>
                  <a:cubicBezTo>
                    <a:pt x="1142626" y="3183390"/>
                    <a:pt x="1162050" y="3183467"/>
                    <a:pt x="1181100" y="3181350"/>
                  </a:cubicBezTo>
                  <a:cubicBezTo>
                    <a:pt x="1189567" y="3179233"/>
                    <a:pt x="1197892" y="3176435"/>
                    <a:pt x="1206500" y="3175000"/>
                  </a:cubicBezTo>
                  <a:cubicBezTo>
                    <a:pt x="1233465" y="3170506"/>
                    <a:pt x="1296342" y="3164746"/>
                    <a:pt x="1320800" y="3162300"/>
                  </a:cubicBezTo>
                  <a:cubicBezTo>
                    <a:pt x="1333500" y="3158067"/>
                    <a:pt x="1347761" y="3157026"/>
                    <a:pt x="1358900" y="3149600"/>
                  </a:cubicBezTo>
                  <a:cubicBezTo>
                    <a:pt x="1402569" y="3120487"/>
                    <a:pt x="1382520" y="3129027"/>
                    <a:pt x="1416050" y="3117850"/>
                  </a:cubicBezTo>
                  <a:cubicBezTo>
                    <a:pt x="1422400" y="3111500"/>
                    <a:pt x="1426175" y="3099792"/>
                    <a:pt x="1435100" y="3098800"/>
                  </a:cubicBezTo>
                  <a:cubicBezTo>
                    <a:pt x="1482380" y="3093547"/>
                    <a:pt x="1464668" y="3111972"/>
                    <a:pt x="1485900" y="3130550"/>
                  </a:cubicBezTo>
                  <a:cubicBezTo>
                    <a:pt x="1497387" y="3140601"/>
                    <a:pt x="1511300" y="3147483"/>
                    <a:pt x="1524000" y="3155950"/>
                  </a:cubicBezTo>
                  <a:lnTo>
                    <a:pt x="1543050" y="3168650"/>
                  </a:lnTo>
                  <a:cubicBezTo>
                    <a:pt x="1549400" y="3172883"/>
                    <a:pt x="1554616" y="3179853"/>
                    <a:pt x="1562100" y="3181350"/>
                  </a:cubicBezTo>
                  <a:lnTo>
                    <a:pt x="1593850" y="3187700"/>
                  </a:lnTo>
                  <a:cubicBezTo>
                    <a:pt x="1608145" y="3230584"/>
                    <a:pt x="1591649" y="3177796"/>
                    <a:pt x="1606550" y="3244850"/>
                  </a:cubicBezTo>
                  <a:cubicBezTo>
                    <a:pt x="1608002" y="3251384"/>
                    <a:pt x="1610783" y="3257550"/>
                    <a:pt x="1612900" y="3263900"/>
                  </a:cubicBezTo>
                  <a:cubicBezTo>
                    <a:pt x="1615017" y="3293533"/>
                    <a:pt x="1617453" y="3323146"/>
                    <a:pt x="1619250" y="3352800"/>
                  </a:cubicBezTo>
                  <a:cubicBezTo>
                    <a:pt x="1621686" y="3392999"/>
                    <a:pt x="1621954" y="3433343"/>
                    <a:pt x="1625600" y="3473450"/>
                  </a:cubicBezTo>
                  <a:cubicBezTo>
                    <a:pt x="1626206" y="3480116"/>
                    <a:pt x="1630327" y="3486006"/>
                    <a:pt x="1631950" y="3492500"/>
                  </a:cubicBezTo>
                  <a:cubicBezTo>
                    <a:pt x="1649901" y="3564303"/>
                    <a:pt x="1623754" y="3480613"/>
                    <a:pt x="1651000" y="3562350"/>
                  </a:cubicBezTo>
                  <a:lnTo>
                    <a:pt x="1657350" y="3581400"/>
                  </a:lnTo>
                  <a:cubicBezTo>
                    <a:pt x="1669426" y="3578985"/>
                    <a:pt x="1695133" y="3575209"/>
                    <a:pt x="1708150" y="3568700"/>
                  </a:cubicBezTo>
                  <a:cubicBezTo>
                    <a:pt x="1757389" y="3544081"/>
                    <a:pt x="1698367" y="3565611"/>
                    <a:pt x="1746250" y="3549650"/>
                  </a:cubicBezTo>
                  <a:cubicBezTo>
                    <a:pt x="1767009" y="3487372"/>
                    <a:pt x="1733353" y="3575345"/>
                    <a:pt x="1771650" y="3517900"/>
                  </a:cubicBezTo>
                  <a:cubicBezTo>
                    <a:pt x="1776491" y="3510638"/>
                    <a:pt x="1774562" y="3500522"/>
                    <a:pt x="1778000" y="3492500"/>
                  </a:cubicBezTo>
                  <a:cubicBezTo>
                    <a:pt x="1784927" y="3476336"/>
                    <a:pt x="1794356" y="3468447"/>
                    <a:pt x="1809750" y="3460750"/>
                  </a:cubicBezTo>
                  <a:cubicBezTo>
                    <a:pt x="1815737" y="3457757"/>
                    <a:pt x="1822813" y="3457393"/>
                    <a:pt x="1828800" y="3454400"/>
                  </a:cubicBezTo>
                  <a:cubicBezTo>
                    <a:pt x="1835626" y="3450987"/>
                    <a:pt x="1847850" y="3434068"/>
                    <a:pt x="1847850" y="3441700"/>
                  </a:cubicBezTo>
                  <a:cubicBezTo>
                    <a:pt x="1847850" y="3452283"/>
                    <a:pt x="1835150" y="3458633"/>
                    <a:pt x="1828800" y="3467100"/>
                  </a:cubicBezTo>
                  <a:lnTo>
                    <a:pt x="1803400" y="3543300"/>
                  </a:lnTo>
                  <a:lnTo>
                    <a:pt x="1797050" y="3562350"/>
                  </a:lnTo>
                  <a:cubicBezTo>
                    <a:pt x="1794933" y="3568700"/>
                    <a:pt x="1792323" y="3574906"/>
                    <a:pt x="1790700" y="3581400"/>
                  </a:cubicBezTo>
                  <a:lnTo>
                    <a:pt x="1784350" y="3606800"/>
                  </a:lnTo>
                  <a:cubicBezTo>
                    <a:pt x="1786467" y="3615267"/>
                    <a:pt x="1783216" y="3627710"/>
                    <a:pt x="1790700" y="3632200"/>
                  </a:cubicBezTo>
                  <a:cubicBezTo>
                    <a:pt x="1798184" y="3636690"/>
                    <a:pt x="1808294" y="3629753"/>
                    <a:pt x="1816100" y="3625850"/>
                  </a:cubicBezTo>
                  <a:cubicBezTo>
                    <a:pt x="1829752" y="3619024"/>
                    <a:pt x="1841500" y="3608917"/>
                    <a:pt x="1854200" y="3600450"/>
                  </a:cubicBezTo>
                  <a:lnTo>
                    <a:pt x="1873250" y="3587750"/>
                  </a:lnTo>
                  <a:cubicBezTo>
                    <a:pt x="1871133" y="3596217"/>
                    <a:pt x="1869298" y="3604759"/>
                    <a:pt x="1866900" y="3613150"/>
                  </a:cubicBezTo>
                  <a:cubicBezTo>
                    <a:pt x="1865061" y="3619586"/>
                    <a:pt x="1860550" y="3625507"/>
                    <a:pt x="1860550" y="3632200"/>
                  </a:cubicBezTo>
                  <a:cubicBezTo>
                    <a:pt x="1860550" y="3659798"/>
                    <a:pt x="1864783" y="3687233"/>
                    <a:pt x="1866900" y="3714750"/>
                  </a:cubicBezTo>
                  <a:cubicBezTo>
                    <a:pt x="1881717" y="3712633"/>
                    <a:pt x="1896624" y="3711077"/>
                    <a:pt x="1911350" y="3708400"/>
                  </a:cubicBezTo>
                  <a:cubicBezTo>
                    <a:pt x="1919936" y="3706839"/>
                    <a:pt x="1931677" y="3694948"/>
                    <a:pt x="1936750" y="3702050"/>
                  </a:cubicBezTo>
                  <a:cubicBezTo>
                    <a:pt x="1946669" y="3715936"/>
                    <a:pt x="1940983" y="3735917"/>
                    <a:pt x="1943100" y="3752850"/>
                  </a:cubicBezTo>
                  <a:cubicBezTo>
                    <a:pt x="1940983" y="3769783"/>
                    <a:pt x="1939555" y="3786817"/>
                    <a:pt x="1936750" y="3803650"/>
                  </a:cubicBezTo>
                  <a:cubicBezTo>
                    <a:pt x="1934092" y="3819597"/>
                    <a:pt x="1929083" y="3833001"/>
                    <a:pt x="1924050" y="3848100"/>
                  </a:cubicBezTo>
                  <a:cubicBezTo>
                    <a:pt x="1921933" y="3875617"/>
                    <a:pt x="1924021" y="3903786"/>
                    <a:pt x="1917700" y="3930650"/>
                  </a:cubicBezTo>
                  <a:cubicBezTo>
                    <a:pt x="1915276" y="3940952"/>
                    <a:pt x="1904801" y="3947438"/>
                    <a:pt x="1898650" y="3956050"/>
                  </a:cubicBezTo>
                  <a:cubicBezTo>
                    <a:pt x="1883263" y="3977592"/>
                    <a:pt x="1887464" y="3970559"/>
                    <a:pt x="1879600" y="3994150"/>
                  </a:cubicBezTo>
                  <a:cubicBezTo>
                    <a:pt x="1881717" y="4000500"/>
                    <a:pt x="1879856" y="4010430"/>
                    <a:pt x="1885950" y="4013200"/>
                  </a:cubicBezTo>
                  <a:cubicBezTo>
                    <a:pt x="1905601" y="4022132"/>
                    <a:pt x="1949450" y="4025900"/>
                    <a:pt x="1949450" y="4025900"/>
                  </a:cubicBezTo>
                  <a:cubicBezTo>
                    <a:pt x="1951848" y="4035491"/>
                    <a:pt x="1964083" y="4087191"/>
                    <a:pt x="1968500" y="4089400"/>
                  </a:cubicBezTo>
                  <a:cubicBezTo>
                    <a:pt x="1976967" y="4093633"/>
                    <a:pt x="1986197" y="4096598"/>
                    <a:pt x="1993900" y="4102100"/>
                  </a:cubicBezTo>
                  <a:cubicBezTo>
                    <a:pt x="2035520" y="4131829"/>
                    <a:pt x="1991135" y="4113878"/>
                    <a:pt x="2032000" y="4127500"/>
                  </a:cubicBezTo>
                  <a:cubicBezTo>
                    <a:pt x="2038350" y="4133850"/>
                    <a:pt x="2042415" y="4144083"/>
                    <a:pt x="2051050" y="4146550"/>
                  </a:cubicBezTo>
                  <a:cubicBezTo>
                    <a:pt x="2059441" y="4148948"/>
                    <a:pt x="2067842" y="4141635"/>
                    <a:pt x="2076450" y="4140200"/>
                  </a:cubicBezTo>
                  <a:cubicBezTo>
                    <a:pt x="2093283" y="4137395"/>
                    <a:pt x="2110317" y="4135967"/>
                    <a:pt x="2127250" y="4133850"/>
                  </a:cubicBezTo>
                  <a:cubicBezTo>
                    <a:pt x="2172925" y="4118625"/>
                    <a:pt x="2115886" y="4137097"/>
                    <a:pt x="2171700" y="4121150"/>
                  </a:cubicBezTo>
                  <a:cubicBezTo>
                    <a:pt x="2178136" y="4119311"/>
                    <a:pt x="2184400" y="4116917"/>
                    <a:pt x="2190750" y="4114800"/>
                  </a:cubicBezTo>
                  <a:cubicBezTo>
                    <a:pt x="2191387" y="4112889"/>
                    <a:pt x="2202652" y="4073523"/>
                    <a:pt x="2209800" y="4076700"/>
                  </a:cubicBezTo>
                  <a:cubicBezTo>
                    <a:pt x="2264064" y="4100817"/>
                    <a:pt x="2240500" y="4118436"/>
                    <a:pt x="2273300" y="4146550"/>
                  </a:cubicBezTo>
                  <a:cubicBezTo>
                    <a:pt x="2280487" y="4152710"/>
                    <a:pt x="2290997" y="4153748"/>
                    <a:pt x="2298700" y="4159250"/>
                  </a:cubicBezTo>
                  <a:cubicBezTo>
                    <a:pt x="2340320" y="4188979"/>
                    <a:pt x="2295935" y="4171028"/>
                    <a:pt x="2336800" y="4184650"/>
                  </a:cubicBezTo>
                  <a:cubicBezTo>
                    <a:pt x="2353733" y="4182533"/>
                    <a:pt x="2371529" y="4184040"/>
                    <a:pt x="2387600" y="4178300"/>
                  </a:cubicBezTo>
                  <a:cubicBezTo>
                    <a:pt x="2401974" y="4173166"/>
                    <a:pt x="2425700" y="4152900"/>
                    <a:pt x="2425700" y="4152900"/>
                  </a:cubicBezTo>
                  <a:cubicBezTo>
                    <a:pt x="2429933" y="4146550"/>
                    <a:pt x="2433004" y="4139246"/>
                    <a:pt x="2438400" y="4133850"/>
                  </a:cubicBezTo>
                  <a:cubicBezTo>
                    <a:pt x="2450710" y="4121540"/>
                    <a:pt x="2461006" y="4119965"/>
                    <a:pt x="2476500" y="4114800"/>
                  </a:cubicBezTo>
                  <a:cubicBezTo>
                    <a:pt x="2489200" y="4102100"/>
                    <a:pt x="2497561" y="4082380"/>
                    <a:pt x="2514600" y="4076700"/>
                  </a:cubicBezTo>
                  <a:cubicBezTo>
                    <a:pt x="2527300" y="4072467"/>
                    <a:pt x="2539713" y="4067247"/>
                    <a:pt x="2552700" y="4064000"/>
                  </a:cubicBezTo>
                  <a:cubicBezTo>
                    <a:pt x="2560838" y="4061965"/>
                    <a:pt x="2588040" y="4055855"/>
                    <a:pt x="2597150" y="4051300"/>
                  </a:cubicBezTo>
                  <a:cubicBezTo>
                    <a:pt x="2603976" y="4047887"/>
                    <a:pt x="2609850" y="4042833"/>
                    <a:pt x="2616200" y="4038600"/>
                  </a:cubicBezTo>
                  <a:cubicBezTo>
                    <a:pt x="2618317" y="4032250"/>
                    <a:pt x="2618369" y="4024777"/>
                    <a:pt x="2622550" y="4019550"/>
                  </a:cubicBezTo>
                  <a:cubicBezTo>
                    <a:pt x="2627318" y="4013591"/>
                    <a:pt x="2635737" y="4011736"/>
                    <a:pt x="2641600" y="4006850"/>
                  </a:cubicBezTo>
                  <a:cubicBezTo>
                    <a:pt x="2648499" y="4001101"/>
                    <a:pt x="2655137" y="3994889"/>
                    <a:pt x="2660650" y="3987800"/>
                  </a:cubicBezTo>
                  <a:cubicBezTo>
                    <a:pt x="2700541" y="3936512"/>
                    <a:pt x="2668221" y="3961586"/>
                    <a:pt x="2705100" y="3937000"/>
                  </a:cubicBezTo>
                  <a:cubicBezTo>
                    <a:pt x="2709333" y="3924300"/>
                    <a:pt x="2710374" y="3910039"/>
                    <a:pt x="2717800" y="3898900"/>
                  </a:cubicBezTo>
                  <a:cubicBezTo>
                    <a:pt x="2730555" y="3879768"/>
                    <a:pt x="2733532" y="3877008"/>
                    <a:pt x="2743200" y="3854450"/>
                  </a:cubicBezTo>
                  <a:cubicBezTo>
                    <a:pt x="2745837" y="3848298"/>
                    <a:pt x="2746913" y="3841552"/>
                    <a:pt x="2749550" y="3835400"/>
                  </a:cubicBezTo>
                  <a:cubicBezTo>
                    <a:pt x="2753279" y="3826699"/>
                    <a:pt x="2758734" y="3818789"/>
                    <a:pt x="2762250" y="3810000"/>
                  </a:cubicBezTo>
                  <a:cubicBezTo>
                    <a:pt x="2787361" y="3747222"/>
                    <a:pt x="2762595" y="3796351"/>
                    <a:pt x="2787650" y="3727450"/>
                  </a:cubicBezTo>
                  <a:cubicBezTo>
                    <a:pt x="2790885" y="3718554"/>
                    <a:pt x="2795480" y="3710167"/>
                    <a:pt x="2800350" y="3702050"/>
                  </a:cubicBezTo>
                  <a:cubicBezTo>
                    <a:pt x="2808203" y="3688962"/>
                    <a:pt x="2813050" y="3672417"/>
                    <a:pt x="2825750" y="3663950"/>
                  </a:cubicBezTo>
                  <a:lnTo>
                    <a:pt x="2844800" y="3651250"/>
                  </a:lnTo>
                  <a:lnTo>
                    <a:pt x="2882900" y="3594100"/>
                  </a:lnTo>
                  <a:cubicBezTo>
                    <a:pt x="2887133" y="3587750"/>
                    <a:pt x="2893187" y="3582290"/>
                    <a:pt x="2895600" y="3575050"/>
                  </a:cubicBezTo>
                  <a:cubicBezTo>
                    <a:pt x="2902217" y="3555199"/>
                    <a:pt x="2908635" y="3530377"/>
                    <a:pt x="2927350" y="3517900"/>
                  </a:cubicBezTo>
                  <a:lnTo>
                    <a:pt x="2946400" y="3505200"/>
                  </a:lnTo>
                  <a:cubicBezTo>
                    <a:pt x="2948517" y="3498850"/>
                    <a:pt x="2949757" y="3492137"/>
                    <a:pt x="2952750" y="3486150"/>
                  </a:cubicBezTo>
                  <a:cubicBezTo>
                    <a:pt x="2956163" y="3479324"/>
                    <a:pt x="2962350" y="3474074"/>
                    <a:pt x="2965450" y="3467100"/>
                  </a:cubicBezTo>
                  <a:cubicBezTo>
                    <a:pt x="2987722" y="3416987"/>
                    <a:pt x="2962930" y="3439147"/>
                    <a:pt x="2997200" y="3416300"/>
                  </a:cubicBezTo>
                  <a:cubicBezTo>
                    <a:pt x="3001383" y="3403751"/>
                    <a:pt x="3005059" y="3387152"/>
                    <a:pt x="3016250" y="3378200"/>
                  </a:cubicBezTo>
                  <a:cubicBezTo>
                    <a:pt x="3021477" y="3374019"/>
                    <a:pt x="3029449" y="3375101"/>
                    <a:pt x="3035300" y="3371850"/>
                  </a:cubicBezTo>
                  <a:cubicBezTo>
                    <a:pt x="3048643" y="3364437"/>
                    <a:pt x="3073400" y="3346450"/>
                    <a:pt x="3073400" y="3346450"/>
                  </a:cubicBezTo>
                  <a:cubicBezTo>
                    <a:pt x="3081867" y="3333750"/>
                    <a:pt x="3088007" y="3319143"/>
                    <a:pt x="3098800" y="3308350"/>
                  </a:cubicBezTo>
                  <a:cubicBezTo>
                    <a:pt x="3111500" y="3295650"/>
                    <a:pt x="3126937" y="3285194"/>
                    <a:pt x="3136900" y="3270250"/>
                  </a:cubicBezTo>
                  <a:cubicBezTo>
                    <a:pt x="3145367" y="3257550"/>
                    <a:pt x="3157473" y="3246630"/>
                    <a:pt x="3162300" y="3232150"/>
                  </a:cubicBezTo>
                  <a:cubicBezTo>
                    <a:pt x="3164417" y="3225800"/>
                    <a:pt x="3164937" y="3218669"/>
                    <a:pt x="3168650" y="3213100"/>
                  </a:cubicBezTo>
                  <a:cubicBezTo>
                    <a:pt x="3173631" y="3205628"/>
                    <a:pt x="3182480" y="3201358"/>
                    <a:pt x="3187700" y="3194050"/>
                  </a:cubicBezTo>
                  <a:cubicBezTo>
                    <a:pt x="3193202" y="3186347"/>
                    <a:pt x="3195383" y="3176677"/>
                    <a:pt x="3200400" y="3168650"/>
                  </a:cubicBezTo>
                  <a:cubicBezTo>
                    <a:pt x="3206009" y="3159675"/>
                    <a:pt x="3213100" y="3151717"/>
                    <a:pt x="3219450" y="3143250"/>
                  </a:cubicBezTo>
                  <a:cubicBezTo>
                    <a:pt x="3223683" y="3130550"/>
                    <a:pt x="3224724" y="3116289"/>
                    <a:pt x="3232150" y="3105150"/>
                  </a:cubicBezTo>
                  <a:cubicBezTo>
                    <a:pt x="3240617" y="3092450"/>
                    <a:pt x="3252723" y="3081530"/>
                    <a:pt x="3257550" y="3067050"/>
                  </a:cubicBezTo>
                  <a:cubicBezTo>
                    <a:pt x="3266541" y="3040078"/>
                    <a:pt x="3270371" y="3025593"/>
                    <a:pt x="3289300" y="2997200"/>
                  </a:cubicBezTo>
                  <a:cubicBezTo>
                    <a:pt x="3293533" y="2990850"/>
                    <a:pt x="3298900" y="2985124"/>
                    <a:pt x="3302000" y="2978150"/>
                  </a:cubicBezTo>
                  <a:cubicBezTo>
                    <a:pt x="3307437" y="2965917"/>
                    <a:pt x="3310467" y="2952750"/>
                    <a:pt x="3314700" y="2940050"/>
                  </a:cubicBezTo>
                  <a:lnTo>
                    <a:pt x="3327400" y="2901950"/>
                  </a:lnTo>
                  <a:cubicBezTo>
                    <a:pt x="3329517" y="2895600"/>
                    <a:pt x="3332127" y="2889394"/>
                    <a:pt x="3333750" y="2882900"/>
                  </a:cubicBezTo>
                  <a:cubicBezTo>
                    <a:pt x="3341723" y="2851006"/>
                    <a:pt x="3337340" y="2865779"/>
                    <a:pt x="3346450" y="2838450"/>
                  </a:cubicBezTo>
                  <a:cubicBezTo>
                    <a:pt x="3348567" y="2823633"/>
                    <a:pt x="3350944" y="2808852"/>
                    <a:pt x="3352800" y="2794000"/>
                  </a:cubicBezTo>
                  <a:cubicBezTo>
                    <a:pt x="3355177" y="2774981"/>
                    <a:pt x="3356235" y="2755794"/>
                    <a:pt x="3359150" y="2736850"/>
                  </a:cubicBezTo>
                  <a:cubicBezTo>
                    <a:pt x="3362459" y="2715345"/>
                    <a:pt x="3366318" y="2711762"/>
                    <a:pt x="3371850" y="2692400"/>
                  </a:cubicBezTo>
                  <a:cubicBezTo>
                    <a:pt x="3374248" y="2684009"/>
                    <a:pt x="3375692" y="2675359"/>
                    <a:pt x="3378200" y="2667000"/>
                  </a:cubicBezTo>
                  <a:cubicBezTo>
                    <a:pt x="3401390" y="2589701"/>
                    <a:pt x="3382614" y="2662044"/>
                    <a:pt x="3397250" y="2603500"/>
                  </a:cubicBezTo>
                  <a:cubicBezTo>
                    <a:pt x="3399701" y="2529980"/>
                    <a:pt x="3391863" y="2453597"/>
                    <a:pt x="3409950" y="2381250"/>
                  </a:cubicBezTo>
                  <a:cubicBezTo>
                    <a:pt x="3411573" y="2374756"/>
                    <a:pt x="3414183" y="2368550"/>
                    <a:pt x="3416300" y="2362200"/>
                  </a:cubicBezTo>
                  <a:cubicBezTo>
                    <a:pt x="3418417" y="2317750"/>
                    <a:pt x="3422650" y="2273350"/>
                    <a:pt x="3422650" y="2228850"/>
                  </a:cubicBezTo>
                  <a:cubicBezTo>
                    <a:pt x="3422650" y="2165315"/>
                    <a:pt x="3420144" y="2101769"/>
                    <a:pt x="3416300" y="2038350"/>
                  </a:cubicBezTo>
                  <a:cubicBezTo>
                    <a:pt x="3415634" y="2027354"/>
                    <a:pt x="3404431" y="2007431"/>
                    <a:pt x="3397250" y="2000250"/>
                  </a:cubicBezTo>
                  <a:cubicBezTo>
                    <a:pt x="3391854" y="1994854"/>
                    <a:pt x="3384550" y="1991783"/>
                    <a:pt x="3378200" y="1987550"/>
                  </a:cubicBezTo>
                  <a:cubicBezTo>
                    <a:pt x="3341804" y="1932955"/>
                    <a:pt x="3385440" y="2002030"/>
                    <a:pt x="3359150" y="1949450"/>
                  </a:cubicBezTo>
                  <a:cubicBezTo>
                    <a:pt x="3346663" y="1924476"/>
                    <a:pt x="3345420" y="1937951"/>
                    <a:pt x="3340100" y="1911350"/>
                  </a:cubicBezTo>
                  <a:cubicBezTo>
                    <a:pt x="3335050" y="1886100"/>
                    <a:pt x="3330594" y="1860702"/>
                    <a:pt x="3327400" y="1835150"/>
                  </a:cubicBezTo>
                  <a:cubicBezTo>
                    <a:pt x="3325283" y="1818217"/>
                    <a:pt x="3326882" y="1800388"/>
                    <a:pt x="3321050" y="1784350"/>
                  </a:cubicBezTo>
                  <a:cubicBezTo>
                    <a:pt x="3317981" y="1775910"/>
                    <a:pt x="3308350" y="1771650"/>
                    <a:pt x="3302000" y="1765300"/>
                  </a:cubicBezTo>
                  <a:cubicBezTo>
                    <a:pt x="3284637" y="1713212"/>
                    <a:pt x="3316481" y="1789524"/>
                    <a:pt x="3238500" y="1739900"/>
                  </a:cubicBezTo>
                  <a:cubicBezTo>
                    <a:pt x="3227206" y="1732713"/>
                    <a:pt x="3230033" y="1714500"/>
                    <a:pt x="3225800" y="1701800"/>
                  </a:cubicBezTo>
                  <a:lnTo>
                    <a:pt x="3213100" y="1663700"/>
                  </a:lnTo>
                  <a:cubicBezTo>
                    <a:pt x="3210983" y="1657350"/>
                    <a:pt x="3208063" y="1651214"/>
                    <a:pt x="3206750" y="1644650"/>
                  </a:cubicBezTo>
                  <a:lnTo>
                    <a:pt x="3200400" y="1612900"/>
                  </a:lnTo>
                  <a:cubicBezTo>
                    <a:pt x="3198283" y="1589617"/>
                    <a:pt x="3197356" y="1566194"/>
                    <a:pt x="3194050" y="1543050"/>
                  </a:cubicBezTo>
                  <a:cubicBezTo>
                    <a:pt x="3193103" y="1536424"/>
                    <a:pt x="3189323" y="1530494"/>
                    <a:pt x="3187700" y="1524000"/>
                  </a:cubicBezTo>
                  <a:lnTo>
                    <a:pt x="3175000" y="1473200"/>
                  </a:lnTo>
                  <a:cubicBezTo>
                    <a:pt x="3172883" y="1441450"/>
                    <a:pt x="3175553" y="1409013"/>
                    <a:pt x="3168650" y="1377950"/>
                  </a:cubicBezTo>
                  <a:cubicBezTo>
                    <a:pt x="3166702" y="1369184"/>
                    <a:pt x="3154581" y="1366372"/>
                    <a:pt x="3149600" y="1358900"/>
                  </a:cubicBezTo>
                  <a:cubicBezTo>
                    <a:pt x="3145887" y="1353331"/>
                    <a:pt x="3146501" y="1345701"/>
                    <a:pt x="3143250" y="1339850"/>
                  </a:cubicBezTo>
                  <a:cubicBezTo>
                    <a:pt x="3124262" y="1305671"/>
                    <a:pt x="3121940" y="1305840"/>
                    <a:pt x="3098800" y="1282700"/>
                  </a:cubicBezTo>
                  <a:cubicBezTo>
                    <a:pt x="3096683" y="1276350"/>
                    <a:pt x="3096631" y="1268877"/>
                    <a:pt x="3092450" y="1263650"/>
                  </a:cubicBezTo>
                  <a:cubicBezTo>
                    <a:pt x="3080318" y="1248485"/>
                    <a:pt x="3069688" y="1252269"/>
                    <a:pt x="3054350" y="1244600"/>
                  </a:cubicBezTo>
                  <a:cubicBezTo>
                    <a:pt x="3047524" y="1241187"/>
                    <a:pt x="3035300" y="1222375"/>
                    <a:pt x="3028950" y="12065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Freeform: Shape 102">
              <a:extLst>
                <a:ext uri="{FF2B5EF4-FFF2-40B4-BE49-F238E27FC236}">
                  <a16:creationId xmlns:a16="http://schemas.microsoft.com/office/drawing/2014/main" id="{50F9E5C0-83B7-4515-8A3C-3E1815E19562}"/>
                </a:ext>
              </a:extLst>
            </p:cNvPr>
            <p:cNvSpPr/>
            <p:nvPr/>
          </p:nvSpPr>
          <p:spPr>
            <a:xfrm>
              <a:off x="22510750" y="18103850"/>
              <a:ext cx="362021" cy="446065"/>
            </a:xfrm>
            <a:custGeom>
              <a:avLst/>
              <a:gdLst>
                <a:gd name="connsiteX0" fmla="*/ 196850 w 362021"/>
                <a:gd name="connsiteY0" fmla="*/ 374650 h 446065"/>
                <a:gd name="connsiteX1" fmla="*/ 228600 w 362021"/>
                <a:gd name="connsiteY1" fmla="*/ 349250 h 446065"/>
                <a:gd name="connsiteX2" fmla="*/ 234950 w 362021"/>
                <a:gd name="connsiteY2" fmla="*/ 330200 h 446065"/>
                <a:gd name="connsiteX3" fmla="*/ 247650 w 362021"/>
                <a:gd name="connsiteY3" fmla="*/ 311150 h 446065"/>
                <a:gd name="connsiteX4" fmla="*/ 260350 w 362021"/>
                <a:gd name="connsiteY4" fmla="*/ 273050 h 446065"/>
                <a:gd name="connsiteX5" fmla="*/ 285750 w 362021"/>
                <a:gd name="connsiteY5" fmla="*/ 234950 h 446065"/>
                <a:gd name="connsiteX6" fmla="*/ 298450 w 362021"/>
                <a:gd name="connsiteY6" fmla="*/ 196850 h 446065"/>
                <a:gd name="connsiteX7" fmla="*/ 317500 w 362021"/>
                <a:gd name="connsiteY7" fmla="*/ 158750 h 446065"/>
                <a:gd name="connsiteX8" fmla="*/ 336550 w 362021"/>
                <a:gd name="connsiteY8" fmla="*/ 152400 h 446065"/>
                <a:gd name="connsiteX9" fmla="*/ 349250 w 362021"/>
                <a:gd name="connsiteY9" fmla="*/ 127000 h 446065"/>
                <a:gd name="connsiteX10" fmla="*/ 361950 w 362021"/>
                <a:gd name="connsiteY10" fmla="*/ 107950 h 446065"/>
                <a:gd name="connsiteX11" fmla="*/ 349250 w 362021"/>
                <a:gd name="connsiteY11" fmla="*/ 50800 h 446065"/>
                <a:gd name="connsiteX12" fmla="*/ 336550 w 362021"/>
                <a:gd name="connsiteY12" fmla="*/ 31750 h 446065"/>
                <a:gd name="connsiteX13" fmla="*/ 330200 w 362021"/>
                <a:gd name="connsiteY13" fmla="*/ 12700 h 446065"/>
                <a:gd name="connsiteX14" fmla="*/ 311150 w 362021"/>
                <a:gd name="connsiteY14" fmla="*/ 0 h 446065"/>
                <a:gd name="connsiteX15" fmla="*/ 273050 w 362021"/>
                <a:gd name="connsiteY15" fmla="*/ 38100 h 446065"/>
                <a:gd name="connsiteX16" fmla="*/ 254000 w 362021"/>
                <a:gd name="connsiteY16" fmla="*/ 50800 h 446065"/>
                <a:gd name="connsiteX17" fmla="*/ 222250 w 362021"/>
                <a:gd name="connsiteY17" fmla="*/ 76200 h 446065"/>
                <a:gd name="connsiteX18" fmla="*/ 184150 w 362021"/>
                <a:gd name="connsiteY18" fmla="*/ 63500 h 446065"/>
                <a:gd name="connsiteX19" fmla="*/ 177800 w 362021"/>
                <a:gd name="connsiteY19" fmla="*/ 44450 h 446065"/>
                <a:gd name="connsiteX20" fmla="*/ 152400 w 362021"/>
                <a:gd name="connsiteY20" fmla="*/ 38100 h 446065"/>
                <a:gd name="connsiteX21" fmla="*/ 76200 w 362021"/>
                <a:gd name="connsiteY21" fmla="*/ 44450 h 446065"/>
                <a:gd name="connsiteX22" fmla="*/ 63500 w 362021"/>
                <a:gd name="connsiteY22" fmla="*/ 82550 h 446065"/>
                <a:gd name="connsiteX23" fmla="*/ 50800 w 362021"/>
                <a:gd name="connsiteY23" fmla="*/ 101600 h 446065"/>
                <a:gd name="connsiteX24" fmla="*/ 31750 w 362021"/>
                <a:gd name="connsiteY24" fmla="*/ 171450 h 446065"/>
                <a:gd name="connsiteX25" fmla="*/ 12700 w 362021"/>
                <a:gd name="connsiteY25" fmla="*/ 228600 h 446065"/>
                <a:gd name="connsiteX26" fmla="*/ 6350 w 362021"/>
                <a:gd name="connsiteY26" fmla="*/ 247650 h 446065"/>
                <a:gd name="connsiteX27" fmla="*/ 0 w 362021"/>
                <a:gd name="connsiteY27" fmla="*/ 279400 h 446065"/>
                <a:gd name="connsiteX28" fmla="*/ 6350 w 362021"/>
                <a:gd name="connsiteY28" fmla="*/ 419100 h 446065"/>
                <a:gd name="connsiteX29" fmla="*/ 12700 w 362021"/>
                <a:gd name="connsiteY29" fmla="*/ 444500 h 446065"/>
                <a:gd name="connsiteX30" fmla="*/ 57150 w 362021"/>
                <a:gd name="connsiteY30" fmla="*/ 438150 h 446065"/>
                <a:gd name="connsiteX31" fmla="*/ 76200 w 362021"/>
                <a:gd name="connsiteY31" fmla="*/ 425450 h 446065"/>
                <a:gd name="connsiteX32" fmla="*/ 82550 w 362021"/>
                <a:gd name="connsiteY32" fmla="*/ 406400 h 446065"/>
                <a:gd name="connsiteX33" fmla="*/ 101600 w 362021"/>
                <a:gd name="connsiteY33" fmla="*/ 400050 h 446065"/>
                <a:gd name="connsiteX34" fmla="*/ 120650 w 362021"/>
                <a:gd name="connsiteY34" fmla="*/ 387350 h 446065"/>
                <a:gd name="connsiteX35" fmla="*/ 139700 w 362021"/>
                <a:gd name="connsiteY35" fmla="*/ 393700 h 446065"/>
                <a:gd name="connsiteX36" fmla="*/ 215900 w 362021"/>
                <a:gd name="connsiteY36" fmla="*/ 381000 h 446065"/>
                <a:gd name="connsiteX37" fmla="*/ 196850 w 362021"/>
                <a:gd name="connsiteY37" fmla="*/ 374650 h 4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021" h="446065">
                  <a:moveTo>
                    <a:pt x="196850" y="374650"/>
                  </a:moveTo>
                  <a:cubicBezTo>
                    <a:pt x="198967" y="369358"/>
                    <a:pt x="219780" y="359540"/>
                    <a:pt x="228600" y="349250"/>
                  </a:cubicBezTo>
                  <a:cubicBezTo>
                    <a:pt x="232956" y="344168"/>
                    <a:pt x="231957" y="336187"/>
                    <a:pt x="234950" y="330200"/>
                  </a:cubicBezTo>
                  <a:cubicBezTo>
                    <a:pt x="238363" y="323374"/>
                    <a:pt x="244550" y="318124"/>
                    <a:pt x="247650" y="311150"/>
                  </a:cubicBezTo>
                  <a:cubicBezTo>
                    <a:pt x="253087" y="298917"/>
                    <a:pt x="252924" y="284189"/>
                    <a:pt x="260350" y="273050"/>
                  </a:cubicBezTo>
                  <a:cubicBezTo>
                    <a:pt x="268817" y="260350"/>
                    <a:pt x="280923" y="249430"/>
                    <a:pt x="285750" y="234950"/>
                  </a:cubicBezTo>
                  <a:lnTo>
                    <a:pt x="298450" y="196850"/>
                  </a:lnTo>
                  <a:cubicBezTo>
                    <a:pt x="302633" y="184301"/>
                    <a:pt x="306309" y="167702"/>
                    <a:pt x="317500" y="158750"/>
                  </a:cubicBezTo>
                  <a:cubicBezTo>
                    <a:pt x="322727" y="154569"/>
                    <a:pt x="330200" y="154517"/>
                    <a:pt x="336550" y="152400"/>
                  </a:cubicBezTo>
                  <a:cubicBezTo>
                    <a:pt x="340783" y="143933"/>
                    <a:pt x="344554" y="135219"/>
                    <a:pt x="349250" y="127000"/>
                  </a:cubicBezTo>
                  <a:cubicBezTo>
                    <a:pt x="353036" y="120374"/>
                    <a:pt x="361107" y="115535"/>
                    <a:pt x="361950" y="107950"/>
                  </a:cubicBezTo>
                  <a:cubicBezTo>
                    <a:pt x="362837" y="99968"/>
                    <a:pt x="355337" y="62974"/>
                    <a:pt x="349250" y="50800"/>
                  </a:cubicBezTo>
                  <a:cubicBezTo>
                    <a:pt x="345837" y="43974"/>
                    <a:pt x="339963" y="38576"/>
                    <a:pt x="336550" y="31750"/>
                  </a:cubicBezTo>
                  <a:cubicBezTo>
                    <a:pt x="333557" y="25763"/>
                    <a:pt x="334381" y="17927"/>
                    <a:pt x="330200" y="12700"/>
                  </a:cubicBezTo>
                  <a:cubicBezTo>
                    <a:pt x="325432" y="6741"/>
                    <a:pt x="317500" y="4233"/>
                    <a:pt x="311150" y="0"/>
                  </a:cubicBezTo>
                  <a:cubicBezTo>
                    <a:pt x="266255" y="29930"/>
                    <a:pt x="320308" y="-9158"/>
                    <a:pt x="273050" y="38100"/>
                  </a:cubicBezTo>
                  <a:cubicBezTo>
                    <a:pt x="267654" y="43496"/>
                    <a:pt x="260350" y="46567"/>
                    <a:pt x="254000" y="50800"/>
                  </a:cubicBezTo>
                  <a:cubicBezTo>
                    <a:pt x="245856" y="63016"/>
                    <a:pt x="241288" y="78315"/>
                    <a:pt x="222250" y="76200"/>
                  </a:cubicBezTo>
                  <a:cubicBezTo>
                    <a:pt x="208945" y="74722"/>
                    <a:pt x="184150" y="63500"/>
                    <a:pt x="184150" y="63500"/>
                  </a:cubicBezTo>
                  <a:cubicBezTo>
                    <a:pt x="182033" y="57150"/>
                    <a:pt x="183027" y="48631"/>
                    <a:pt x="177800" y="44450"/>
                  </a:cubicBezTo>
                  <a:cubicBezTo>
                    <a:pt x="170985" y="38998"/>
                    <a:pt x="161127" y="38100"/>
                    <a:pt x="152400" y="38100"/>
                  </a:cubicBezTo>
                  <a:cubicBezTo>
                    <a:pt x="126912" y="38100"/>
                    <a:pt x="101600" y="42333"/>
                    <a:pt x="76200" y="44450"/>
                  </a:cubicBezTo>
                  <a:cubicBezTo>
                    <a:pt x="71967" y="57150"/>
                    <a:pt x="70926" y="71411"/>
                    <a:pt x="63500" y="82550"/>
                  </a:cubicBezTo>
                  <a:cubicBezTo>
                    <a:pt x="59267" y="88900"/>
                    <a:pt x="53900" y="94626"/>
                    <a:pt x="50800" y="101600"/>
                  </a:cubicBezTo>
                  <a:cubicBezTo>
                    <a:pt x="32740" y="142236"/>
                    <a:pt x="42295" y="132784"/>
                    <a:pt x="31750" y="171450"/>
                  </a:cubicBezTo>
                  <a:lnTo>
                    <a:pt x="12700" y="228600"/>
                  </a:lnTo>
                  <a:cubicBezTo>
                    <a:pt x="10583" y="234950"/>
                    <a:pt x="7663" y="241086"/>
                    <a:pt x="6350" y="247650"/>
                  </a:cubicBezTo>
                  <a:lnTo>
                    <a:pt x="0" y="279400"/>
                  </a:lnTo>
                  <a:cubicBezTo>
                    <a:pt x="2117" y="325967"/>
                    <a:pt x="2775" y="372623"/>
                    <a:pt x="6350" y="419100"/>
                  </a:cubicBezTo>
                  <a:cubicBezTo>
                    <a:pt x="7019" y="427802"/>
                    <a:pt x="4528" y="441436"/>
                    <a:pt x="12700" y="444500"/>
                  </a:cubicBezTo>
                  <a:cubicBezTo>
                    <a:pt x="26714" y="449755"/>
                    <a:pt x="42333" y="440267"/>
                    <a:pt x="57150" y="438150"/>
                  </a:cubicBezTo>
                  <a:cubicBezTo>
                    <a:pt x="63500" y="433917"/>
                    <a:pt x="71432" y="431409"/>
                    <a:pt x="76200" y="425450"/>
                  </a:cubicBezTo>
                  <a:cubicBezTo>
                    <a:pt x="80381" y="420223"/>
                    <a:pt x="77817" y="411133"/>
                    <a:pt x="82550" y="406400"/>
                  </a:cubicBezTo>
                  <a:cubicBezTo>
                    <a:pt x="87283" y="401667"/>
                    <a:pt x="95613" y="403043"/>
                    <a:pt x="101600" y="400050"/>
                  </a:cubicBezTo>
                  <a:cubicBezTo>
                    <a:pt x="108426" y="396637"/>
                    <a:pt x="114300" y="391583"/>
                    <a:pt x="120650" y="387350"/>
                  </a:cubicBezTo>
                  <a:cubicBezTo>
                    <a:pt x="127000" y="389467"/>
                    <a:pt x="133007" y="393700"/>
                    <a:pt x="139700" y="393700"/>
                  </a:cubicBezTo>
                  <a:cubicBezTo>
                    <a:pt x="182235" y="393700"/>
                    <a:pt x="186093" y="390936"/>
                    <a:pt x="215900" y="381000"/>
                  </a:cubicBezTo>
                  <a:cubicBezTo>
                    <a:pt x="222919" y="359942"/>
                    <a:pt x="194733" y="379942"/>
                    <a:pt x="196850" y="37465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Freeform: Shape 103">
              <a:extLst>
                <a:ext uri="{FF2B5EF4-FFF2-40B4-BE49-F238E27FC236}">
                  <a16:creationId xmlns:a16="http://schemas.microsoft.com/office/drawing/2014/main" id="{FD00708F-979C-4F8A-8B6D-4C3A3DD5C429}"/>
                </a:ext>
              </a:extLst>
            </p:cNvPr>
            <p:cNvSpPr/>
            <p:nvPr/>
          </p:nvSpPr>
          <p:spPr>
            <a:xfrm>
              <a:off x="22311673" y="12020550"/>
              <a:ext cx="1643702" cy="1555204"/>
            </a:xfrm>
            <a:custGeom>
              <a:avLst/>
              <a:gdLst>
                <a:gd name="connsiteX0" fmla="*/ 1096015 w 1643702"/>
                <a:gd name="connsiteY0" fmla="*/ 1100138 h 1555204"/>
                <a:gd name="connsiteX1" fmla="*/ 1100777 w 1643702"/>
                <a:gd name="connsiteY1" fmla="*/ 1085850 h 1555204"/>
                <a:gd name="connsiteX2" fmla="*/ 1219840 w 1643702"/>
                <a:gd name="connsiteY2" fmla="*/ 1095375 h 1555204"/>
                <a:gd name="connsiteX3" fmla="*/ 1243652 w 1643702"/>
                <a:gd name="connsiteY3" fmla="*/ 1119188 h 1555204"/>
                <a:gd name="connsiteX4" fmla="*/ 1257940 w 1643702"/>
                <a:gd name="connsiteY4" fmla="*/ 1128713 h 1555204"/>
                <a:gd name="connsiteX5" fmla="*/ 1267465 w 1643702"/>
                <a:gd name="connsiteY5" fmla="*/ 1157288 h 1555204"/>
                <a:gd name="connsiteX6" fmla="*/ 1272227 w 1643702"/>
                <a:gd name="connsiteY6" fmla="*/ 1195388 h 1555204"/>
                <a:gd name="connsiteX7" fmla="*/ 1276990 w 1643702"/>
                <a:gd name="connsiteY7" fmla="*/ 1209675 h 1555204"/>
                <a:gd name="connsiteX8" fmla="*/ 1286515 w 1643702"/>
                <a:gd name="connsiteY8" fmla="*/ 1247775 h 1555204"/>
                <a:gd name="connsiteX9" fmla="*/ 1296040 w 1643702"/>
                <a:gd name="connsiteY9" fmla="*/ 1262063 h 1555204"/>
                <a:gd name="connsiteX10" fmla="*/ 1305565 w 1643702"/>
                <a:gd name="connsiteY10" fmla="*/ 1295400 h 1555204"/>
                <a:gd name="connsiteX11" fmla="*/ 1315090 w 1643702"/>
                <a:gd name="connsiteY11" fmla="*/ 1390650 h 1555204"/>
                <a:gd name="connsiteX12" fmla="*/ 1324615 w 1643702"/>
                <a:gd name="connsiteY12" fmla="*/ 1404938 h 1555204"/>
                <a:gd name="connsiteX13" fmla="*/ 1338902 w 1643702"/>
                <a:gd name="connsiteY13" fmla="*/ 1433513 h 1555204"/>
                <a:gd name="connsiteX14" fmla="*/ 1353190 w 1643702"/>
                <a:gd name="connsiteY14" fmla="*/ 1438275 h 1555204"/>
                <a:gd name="connsiteX15" fmla="*/ 1357952 w 1643702"/>
                <a:gd name="connsiteY15" fmla="*/ 1452563 h 1555204"/>
                <a:gd name="connsiteX16" fmla="*/ 1386527 w 1643702"/>
                <a:gd name="connsiteY16" fmla="*/ 1457325 h 1555204"/>
                <a:gd name="connsiteX17" fmla="*/ 1434152 w 1643702"/>
                <a:gd name="connsiteY17" fmla="*/ 1471613 h 1555204"/>
                <a:gd name="connsiteX18" fmla="*/ 1448440 w 1643702"/>
                <a:gd name="connsiteY18" fmla="*/ 1476375 h 1555204"/>
                <a:gd name="connsiteX19" fmla="*/ 1477015 w 1643702"/>
                <a:gd name="connsiteY19" fmla="*/ 1485900 h 1555204"/>
                <a:gd name="connsiteX20" fmla="*/ 1491302 w 1643702"/>
                <a:gd name="connsiteY20" fmla="*/ 1490663 h 1555204"/>
                <a:gd name="connsiteX21" fmla="*/ 1505590 w 1643702"/>
                <a:gd name="connsiteY21" fmla="*/ 1504950 h 1555204"/>
                <a:gd name="connsiteX22" fmla="*/ 1524640 w 1643702"/>
                <a:gd name="connsiteY22" fmla="*/ 1533525 h 1555204"/>
                <a:gd name="connsiteX23" fmla="*/ 1553215 w 1643702"/>
                <a:gd name="connsiteY23" fmla="*/ 1543050 h 1555204"/>
                <a:gd name="connsiteX24" fmla="*/ 1615127 w 1643702"/>
                <a:gd name="connsiteY24" fmla="*/ 1547813 h 1555204"/>
                <a:gd name="connsiteX25" fmla="*/ 1643702 w 1643702"/>
                <a:gd name="connsiteY25" fmla="*/ 1538288 h 1555204"/>
                <a:gd name="connsiteX26" fmla="*/ 1634177 w 1643702"/>
                <a:gd name="connsiteY26" fmla="*/ 1462088 h 1555204"/>
                <a:gd name="connsiteX27" fmla="*/ 1624652 w 1643702"/>
                <a:gd name="connsiteY27" fmla="*/ 1447800 h 1555204"/>
                <a:gd name="connsiteX28" fmla="*/ 1615127 w 1643702"/>
                <a:gd name="connsiteY28" fmla="*/ 1419225 h 1555204"/>
                <a:gd name="connsiteX29" fmla="*/ 1610365 w 1643702"/>
                <a:gd name="connsiteY29" fmla="*/ 1395413 h 1555204"/>
                <a:gd name="connsiteX30" fmla="*/ 1600840 w 1643702"/>
                <a:gd name="connsiteY30" fmla="*/ 1366838 h 1555204"/>
                <a:gd name="connsiteX31" fmla="*/ 1581790 w 1643702"/>
                <a:gd name="connsiteY31" fmla="*/ 1338263 h 1555204"/>
                <a:gd name="connsiteX32" fmla="*/ 1572265 w 1643702"/>
                <a:gd name="connsiteY32" fmla="*/ 1323975 h 1555204"/>
                <a:gd name="connsiteX33" fmla="*/ 1567502 w 1643702"/>
                <a:gd name="connsiteY33" fmla="*/ 1309688 h 1555204"/>
                <a:gd name="connsiteX34" fmla="*/ 1553215 w 1643702"/>
                <a:gd name="connsiteY34" fmla="*/ 1276350 h 1555204"/>
                <a:gd name="connsiteX35" fmla="*/ 1524640 w 1643702"/>
                <a:gd name="connsiteY35" fmla="*/ 1262063 h 1555204"/>
                <a:gd name="connsiteX36" fmla="*/ 1510352 w 1643702"/>
                <a:gd name="connsiteY36" fmla="*/ 1252538 h 1555204"/>
                <a:gd name="connsiteX37" fmla="*/ 1491302 w 1643702"/>
                <a:gd name="connsiteY37" fmla="*/ 1223963 h 1555204"/>
                <a:gd name="connsiteX38" fmla="*/ 1472252 w 1643702"/>
                <a:gd name="connsiteY38" fmla="*/ 1166813 h 1555204"/>
                <a:gd name="connsiteX39" fmla="*/ 1467490 w 1643702"/>
                <a:gd name="connsiteY39" fmla="*/ 1152525 h 1555204"/>
                <a:gd name="connsiteX40" fmla="*/ 1448440 w 1643702"/>
                <a:gd name="connsiteY40" fmla="*/ 1123950 h 1555204"/>
                <a:gd name="connsiteX41" fmla="*/ 1429390 w 1643702"/>
                <a:gd name="connsiteY41" fmla="*/ 1095375 h 1555204"/>
                <a:gd name="connsiteX42" fmla="*/ 1415102 w 1643702"/>
                <a:gd name="connsiteY42" fmla="*/ 1052513 h 1555204"/>
                <a:gd name="connsiteX43" fmla="*/ 1410340 w 1643702"/>
                <a:gd name="connsiteY43" fmla="*/ 1038225 h 1555204"/>
                <a:gd name="connsiteX44" fmla="*/ 1429390 w 1643702"/>
                <a:gd name="connsiteY44" fmla="*/ 1009650 h 1555204"/>
                <a:gd name="connsiteX45" fmla="*/ 1443677 w 1643702"/>
                <a:gd name="connsiteY45" fmla="*/ 1004888 h 1555204"/>
                <a:gd name="connsiteX46" fmla="*/ 1467490 w 1643702"/>
                <a:gd name="connsiteY46" fmla="*/ 976313 h 1555204"/>
                <a:gd name="connsiteX47" fmla="*/ 1491302 w 1643702"/>
                <a:gd name="connsiteY47" fmla="*/ 947738 h 1555204"/>
                <a:gd name="connsiteX48" fmla="*/ 1481777 w 1643702"/>
                <a:gd name="connsiteY48" fmla="*/ 904875 h 1555204"/>
                <a:gd name="connsiteX49" fmla="*/ 1472252 w 1643702"/>
                <a:gd name="connsiteY49" fmla="*/ 890588 h 1555204"/>
                <a:gd name="connsiteX50" fmla="*/ 1457965 w 1643702"/>
                <a:gd name="connsiteY50" fmla="*/ 885825 h 1555204"/>
                <a:gd name="connsiteX51" fmla="*/ 1434152 w 1643702"/>
                <a:gd name="connsiteY51" fmla="*/ 866775 h 1555204"/>
                <a:gd name="connsiteX52" fmla="*/ 1424627 w 1643702"/>
                <a:gd name="connsiteY52" fmla="*/ 852488 h 1555204"/>
                <a:gd name="connsiteX53" fmla="*/ 1396052 w 1643702"/>
                <a:gd name="connsiteY53" fmla="*/ 833438 h 1555204"/>
                <a:gd name="connsiteX54" fmla="*/ 1367477 w 1643702"/>
                <a:gd name="connsiteY54" fmla="*/ 819150 h 1555204"/>
                <a:gd name="connsiteX55" fmla="*/ 1343665 w 1643702"/>
                <a:gd name="connsiteY55" fmla="*/ 795338 h 1555204"/>
                <a:gd name="connsiteX56" fmla="*/ 1329377 w 1643702"/>
                <a:gd name="connsiteY56" fmla="*/ 781050 h 1555204"/>
                <a:gd name="connsiteX57" fmla="*/ 1300802 w 1643702"/>
                <a:gd name="connsiteY57" fmla="*/ 762000 h 1555204"/>
                <a:gd name="connsiteX58" fmla="*/ 1286515 w 1643702"/>
                <a:gd name="connsiteY58" fmla="*/ 752475 h 1555204"/>
                <a:gd name="connsiteX59" fmla="*/ 1272227 w 1643702"/>
                <a:gd name="connsiteY59" fmla="*/ 723900 h 1555204"/>
                <a:gd name="connsiteX60" fmla="*/ 1257940 w 1643702"/>
                <a:gd name="connsiteY60" fmla="*/ 719138 h 1555204"/>
                <a:gd name="connsiteX61" fmla="*/ 1238890 w 1643702"/>
                <a:gd name="connsiteY61" fmla="*/ 690563 h 1555204"/>
                <a:gd name="connsiteX62" fmla="*/ 1229365 w 1643702"/>
                <a:gd name="connsiteY62" fmla="*/ 661988 h 1555204"/>
                <a:gd name="connsiteX63" fmla="*/ 1215077 w 1643702"/>
                <a:gd name="connsiteY63" fmla="*/ 614363 h 1555204"/>
                <a:gd name="connsiteX64" fmla="*/ 1205552 w 1643702"/>
                <a:gd name="connsiteY64" fmla="*/ 595313 h 1555204"/>
                <a:gd name="connsiteX65" fmla="*/ 1191265 w 1643702"/>
                <a:gd name="connsiteY65" fmla="*/ 581025 h 1555204"/>
                <a:gd name="connsiteX66" fmla="*/ 1167452 w 1643702"/>
                <a:gd name="connsiteY66" fmla="*/ 557213 h 1555204"/>
                <a:gd name="connsiteX67" fmla="*/ 1134115 w 1643702"/>
                <a:gd name="connsiteY67" fmla="*/ 523875 h 1555204"/>
                <a:gd name="connsiteX68" fmla="*/ 1119827 w 1643702"/>
                <a:gd name="connsiteY68" fmla="*/ 490538 h 1555204"/>
                <a:gd name="connsiteX69" fmla="*/ 1105540 w 1643702"/>
                <a:gd name="connsiteY69" fmla="*/ 481013 h 1555204"/>
                <a:gd name="connsiteX70" fmla="*/ 1086490 w 1643702"/>
                <a:gd name="connsiteY70" fmla="*/ 452438 h 1555204"/>
                <a:gd name="connsiteX71" fmla="*/ 1057915 w 1643702"/>
                <a:gd name="connsiteY71" fmla="*/ 433388 h 1555204"/>
                <a:gd name="connsiteX72" fmla="*/ 1038865 w 1643702"/>
                <a:gd name="connsiteY72" fmla="*/ 423863 h 1555204"/>
                <a:gd name="connsiteX73" fmla="*/ 996002 w 1643702"/>
                <a:gd name="connsiteY73" fmla="*/ 390525 h 1555204"/>
                <a:gd name="connsiteX74" fmla="*/ 967427 w 1643702"/>
                <a:gd name="connsiteY74" fmla="*/ 381000 h 1555204"/>
                <a:gd name="connsiteX75" fmla="*/ 929327 w 1643702"/>
                <a:gd name="connsiteY75" fmla="*/ 371475 h 1555204"/>
                <a:gd name="connsiteX76" fmla="*/ 905515 w 1643702"/>
                <a:gd name="connsiteY76" fmla="*/ 361950 h 1555204"/>
                <a:gd name="connsiteX77" fmla="*/ 876940 w 1643702"/>
                <a:gd name="connsiteY77" fmla="*/ 347663 h 1555204"/>
                <a:gd name="connsiteX78" fmla="*/ 857890 w 1643702"/>
                <a:gd name="connsiteY78" fmla="*/ 342900 h 1555204"/>
                <a:gd name="connsiteX79" fmla="*/ 815027 w 1643702"/>
                <a:gd name="connsiteY79" fmla="*/ 323850 h 1555204"/>
                <a:gd name="connsiteX80" fmla="*/ 800740 w 1643702"/>
                <a:gd name="connsiteY80" fmla="*/ 319088 h 1555204"/>
                <a:gd name="connsiteX81" fmla="*/ 772165 w 1643702"/>
                <a:gd name="connsiteY81" fmla="*/ 300038 h 1555204"/>
                <a:gd name="connsiteX82" fmla="*/ 738827 w 1643702"/>
                <a:gd name="connsiteY82" fmla="*/ 276225 h 1555204"/>
                <a:gd name="connsiteX83" fmla="*/ 724540 w 1643702"/>
                <a:gd name="connsiteY83" fmla="*/ 271463 h 1555204"/>
                <a:gd name="connsiteX84" fmla="*/ 710252 w 1643702"/>
                <a:gd name="connsiteY84" fmla="*/ 261938 h 1555204"/>
                <a:gd name="connsiteX85" fmla="*/ 686440 w 1643702"/>
                <a:gd name="connsiteY85" fmla="*/ 238125 h 1555204"/>
                <a:gd name="connsiteX86" fmla="*/ 662627 w 1643702"/>
                <a:gd name="connsiteY86" fmla="*/ 195263 h 1555204"/>
                <a:gd name="connsiteX87" fmla="*/ 653102 w 1643702"/>
                <a:gd name="connsiteY87" fmla="*/ 180975 h 1555204"/>
                <a:gd name="connsiteX88" fmla="*/ 648340 w 1643702"/>
                <a:gd name="connsiteY88" fmla="*/ 166688 h 1555204"/>
                <a:gd name="connsiteX89" fmla="*/ 624527 w 1643702"/>
                <a:gd name="connsiteY89" fmla="*/ 142875 h 1555204"/>
                <a:gd name="connsiteX90" fmla="*/ 605477 w 1643702"/>
                <a:gd name="connsiteY90" fmla="*/ 138113 h 1555204"/>
                <a:gd name="connsiteX91" fmla="*/ 591190 w 1643702"/>
                <a:gd name="connsiteY91" fmla="*/ 147638 h 1555204"/>
                <a:gd name="connsiteX92" fmla="*/ 581665 w 1643702"/>
                <a:gd name="connsiteY92" fmla="*/ 176213 h 1555204"/>
                <a:gd name="connsiteX93" fmla="*/ 576902 w 1643702"/>
                <a:gd name="connsiteY93" fmla="*/ 190500 h 1555204"/>
                <a:gd name="connsiteX94" fmla="*/ 567377 w 1643702"/>
                <a:gd name="connsiteY94" fmla="*/ 219075 h 1555204"/>
                <a:gd name="connsiteX95" fmla="*/ 538802 w 1643702"/>
                <a:gd name="connsiteY95" fmla="*/ 238125 h 1555204"/>
                <a:gd name="connsiteX96" fmla="*/ 524515 w 1643702"/>
                <a:gd name="connsiteY96" fmla="*/ 247650 h 1555204"/>
                <a:gd name="connsiteX97" fmla="*/ 491177 w 1643702"/>
                <a:gd name="connsiteY97" fmla="*/ 285750 h 1555204"/>
                <a:gd name="connsiteX98" fmla="*/ 476890 w 1643702"/>
                <a:gd name="connsiteY98" fmla="*/ 314325 h 1555204"/>
                <a:gd name="connsiteX99" fmla="*/ 462602 w 1643702"/>
                <a:gd name="connsiteY99" fmla="*/ 323850 h 1555204"/>
                <a:gd name="connsiteX100" fmla="*/ 443552 w 1643702"/>
                <a:gd name="connsiteY100" fmla="*/ 361950 h 1555204"/>
                <a:gd name="connsiteX101" fmla="*/ 424502 w 1643702"/>
                <a:gd name="connsiteY101" fmla="*/ 376238 h 1555204"/>
                <a:gd name="connsiteX102" fmla="*/ 410215 w 1643702"/>
                <a:gd name="connsiteY102" fmla="*/ 419100 h 1555204"/>
                <a:gd name="connsiteX103" fmla="*/ 405452 w 1643702"/>
                <a:gd name="connsiteY103" fmla="*/ 433388 h 1555204"/>
                <a:gd name="connsiteX104" fmla="*/ 367352 w 1643702"/>
                <a:gd name="connsiteY104" fmla="*/ 414338 h 1555204"/>
                <a:gd name="connsiteX105" fmla="*/ 357827 w 1643702"/>
                <a:gd name="connsiteY105" fmla="*/ 385763 h 1555204"/>
                <a:gd name="connsiteX106" fmla="*/ 353065 w 1643702"/>
                <a:gd name="connsiteY106" fmla="*/ 371475 h 1555204"/>
                <a:gd name="connsiteX107" fmla="*/ 343540 w 1643702"/>
                <a:gd name="connsiteY107" fmla="*/ 357188 h 1555204"/>
                <a:gd name="connsiteX108" fmla="*/ 338777 w 1643702"/>
                <a:gd name="connsiteY108" fmla="*/ 338138 h 1555204"/>
                <a:gd name="connsiteX109" fmla="*/ 334015 w 1643702"/>
                <a:gd name="connsiteY109" fmla="*/ 323850 h 1555204"/>
                <a:gd name="connsiteX110" fmla="*/ 329252 w 1643702"/>
                <a:gd name="connsiteY110" fmla="*/ 295275 h 1555204"/>
                <a:gd name="connsiteX111" fmla="*/ 324490 w 1643702"/>
                <a:gd name="connsiteY111" fmla="*/ 219075 h 1555204"/>
                <a:gd name="connsiteX112" fmla="*/ 314965 w 1643702"/>
                <a:gd name="connsiteY112" fmla="*/ 190500 h 1555204"/>
                <a:gd name="connsiteX113" fmla="*/ 310202 w 1643702"/>
                <a:gd name="connsiteY113" fmla="*/ 171450 h 1555204"/>
                <a:gd name="connsiteX114" fmla="*/ 295915 w 1643702"/>
                <a:gd name="connsiteY114" fmla="*/ 128588 h 1555204"/>
                <a:gd name="connsiteX115" fmla="*/ 286390 w 1643702"/>
                <a:gd name="connsiteY115" fmla="*/ 100013 h 1555204"/>
                <a:gd name="connsiteX116" fmla="*/ 281627 w 1643702"/>
                <a:gd name="connsiteY116" fmla="*/ 85725 h 1555204"/>
                <a:gd name="connsiteX117" fmla="*/ 272102 w 1643702"/>
                <a:gd name="connsiteY117" fmla="*/ 71438 h 1555204"/>
                <a:gd name="connsiteX118" fmla="*/ 257815 w 1643702"/>
                <a:gd name="connsiteY118" fmla="*/ 28575 h 1555204"/>
                <a:gd name="connsiteX119" fmla="*/ 253052 w 1643702"/>
                <a:gd name="connsiteY119" fmla="*/ 14288 h 1555204"/>
                <a:gd name="connsiteX120" fmla="*/ 224477 w 1643702"/>
                <a:gd name="connsiteY120" fmla="*/ 4763 h 1555204"/>
                <a:gd name="connsiteX121" fmla="*/ 210190 w 1643702"/>
                <a:gd name="connsiteY121" fmla="*/ 0 h 1555204"/>
                <a:gd name="connsiteX122" fmla="*/ 133990 w 1643702"/>
                <a:gd name="connsiteY122" fmla="*/ 4763 h 1555204"/>
                <a:gd name="connsiteX123" fmla="*/ 105415 w 1643702"/>
                <a:gd name="connsiteY123" fmla="*/ 23813 h 1555204"/>
                <a:gd name="connsiteX124" fmla="*/ 72077 w 1643702"/>
                <a:gd name="connsiteY124" fmla="*/ 38100 h 1555204"/>
                <a:gd name="connsiteX125" fmla="*/ 57790 w 1643702"/>
                <a:gd name="connsiteY125" fmla="*/ 47625 h 1555204"/>
                <a:gd name="connsiteX126" fmla="*/ 43502 w 1643702"/>
                <a:gd name="connsiteY126" fmla="*/ 61913 h 1555204"/>
                <a:gd name="connsiteX127" fmla="*/ 24452 w 1643702"/>
                <a:gd name="connsiteY127" fmla="*/ 66675 h 1555204"/>
                <a:gd name="connsiteX128" fmla="*/ 14927 w 1643702"/>
                <a:gd name="connsiteY128" fmla="*/ 80963 h 1555204"/>
                <a:gd name="connsiteX129" fmla="*/ 640 w 1643702"/>
                <a:gd name="connsiteY129" fmla="*/ 95250 h 1555204"/>
                <a:gd name="connsiteX130" fmla="*/ 5402 w 1643702"/>
                <a:gd name="connsiteY130" fmla="*/ 138113 h 1555204"/>
                <a:gd name="connsiteX131" fmla="*/ 10165 w 1643702"/>
                <a:gd name="connsiteY131" fmla="*/ 152400 h 1555204"/>
                <a:gd name="connsiteX132" fmla="*/ 95890 w 1643702"/>
                <a:gd name="connsiteY132" fmla="*/ 166688 h 1555204"/>
                <a:gd name="connsiteX133" fmla="*/ 114940 w 1643702"/>
                <a:gd name="connsiteY133" fmla="*/ 195263 h 1555204"/>
                <a:gd name="connsiteX134" fmla="*/ 124465 w 1643702"/>
                <a:gd name="connsiteY134" fmla="*/ 233363 h 1555204"/>
                <a:gd name="connsiteX135" fmla="*/ 153040 w 1643702"/>
                <a:gd name="connsiteY135" fmla="*/ 252413 h 1555204"/>
                <a:gd name="connsiteX136" fmla="*/ 167327 w 1643702"/>
                <a:gd name="connsiteY136" fmla="*/ 261938 h 1555204"/>
                <a:gd name="connsiteX137" fmla="*/ 195902 w 1643702"/>
                <a:gd name="connsiteY137" fmla="*/ 266700 h 1555204"/>
                <a:gd name="connsiteX138" fmla="*/ 224477 w 1643702"/>
                <a:gd name="connsiteY138" fmla="*/ 280988 h 1555204"/>
                <a:gd name="connsiteX139" fmla="*/ 229240 w 1643702"/>
                <a:gd name="connsiteY139" fmla="*/ 295275 h 1555204"/>
                <a:gd name="connsiteX140" fmla="*/ 214952 w 1643702"/>
                <a:gd name="connsiteY140" fmla="*/ 304800 h 1555204"/>
                <a:gd name="connsiteX141" fmla="*/ 186377 w 1643702"/>
                <a:gd name="connsiteY141" fmla="*/ 314325 h 1555204"/>
                <a:gd name="connsiteX142" fmla="*/ 157802 w 1643702"/>
                <a:gd name="connsiteY142" fmla="*/ 323850 h 1555204"/>
                <a:gd name="connsiteX143" fmla="*/ 143515 w 1643702"/>
                <a:gd name="connsiteY143" fmla="*/ 328613 h 1555204"/>
                <a:gd name="connsiteX144" fmla="*/ 129227 w 1643702"/>
                <a:gd name="connsiteY144" fmla="*/ 333375 h 1555204"/>
                <a:gd name="connsiteX145" fmla="*/ 114940 w 1643702"/>
                <a:gd name="connsiteY145" fmla="*/ 361950 h 1555204"/>
                <a:gd name="connsiteX146" fmla="*/ 119702 w 1643702"/>
                <a:gd name="connsiteY146" fmla="*/ 414338 h 1555204"/>
                <a:gd name="connsiteX147" fmla="*/ 129227 w 1643702"/>
                <a:gd name="connsiteY147" fmla="*/ 428625 h 1555204"/>
                <a:gd name="connsiteX148" fmla="*/ 143515 w 1643702"/>
                <a:gd name="connsiteY148" fmla="*/ 457200 h 1555204"/>
                <a:gd name="connsiteX149" fmla="*/ 162565 w 1643702"/>
                <a:gd name="connsiteY149" fmla="*/ 481013 h 1555204"/>
                <a:gd name="connsiteX150" fmla="*/ 167327 w 1643702"/>
                <a:gd name="connsiteY150" fmla="*/ 500063 h 1555204"/>
                <a:gd name="connsiteX151" fmla="*/ 172090 w 1643702"/>
                <a:gd name="connsiteY151" fmla="*/ 514350 h 1555204"/>
                <a:gd name="connsiteX152" fmla="*/ 191140 w 1643702"/>
                <a:gd name="connsiteY152" fmla="*/ 547688 h 1555204"/>
                <a:gd name="connsiteX153" fmla="*/ 210190 w 1643702"/>
                <a:gd name="connsiteY153" fmla="*/ 581025 h 1555204"/>
                <a:gd name="connsiteX154" fmla="*/ 224477 w 1643702"/>
                <a:gd name="connsiteY154" fmla="*/ 519113 h 1555204"/>
                <a:gd name="connsiteX155" fmla="*/ 243527 w 1643702"/>
                <a:gd name="connsiteY155" fmla="*/ 490538 h 1555204"/>
                <a:gd name="connsiteX156" fmla="*/ 267340 w 1643702"/>
                <a:gd name="connsiteY156" fmla="*/ 471488 h 1555204"/>
                <a:gd name="connsiteX157" fmla="*/ 295915 w 1643702"/>
                <a:gd name="connsiteY157" fmla="*/ 485775 h 1555204"/>
                <a:gd name="connsiteX158" fmla="*/ 310202 w 1643702"/>
                <a:gd name="connsiteY158" fmla="*/ 504825 h 1555204"/>
                <a:gd name="connsiteX159" fmla="*/ 319727 w 1643702"/>
                <a:gd name="connsiteY159" fmla="*/ 538163 h 1555204"/>
                <a:gd name="connsiteX160" fmla="*/ 357827 w 1643702"/>
                <a:gd name="connsiteY160" fmla="*/ 595313 h 1555204"/>
                <a:gd name="connsiteX161" fmla="*/ 372115 w 1643702"/>
                <a:gd name="connsiteY161" fmla="*/ 623888 h 1555204"/>
                <a:gd name="connsiteX162" fmla="*/ 386402 w 1643702"/>
                <a:gd name="connsiteY162" fmla="*/ 633413 h 1555204"/>
                <a:gd name="connsiteX163" fmla="*/ 453077 w 1643702"/>
                <a:gd name="connsiteY163" fmla="*/ 647700 h 1555204"/>
                <a:gd name="connsiteX164" fmla="*/ 481652 w 1643702"/>
                <a:gd name="connsiteY164" fmla="*/ 671513 h 1555204"/>
                <a:gd name="connsiteX165" fmla="*/ 500702 w 1643702"/>
                <a:gd name="connsiteY165" fmla="*/ 676275 h 1555204"/>
                <a:gd name="connsiteX166" fmla="*/ 529277 w 1643702"/>
                <a:gd name="connsiteY166" fmla="*/ 690563 h 1555204"/>
                <a:gd name="connsiteX167" fmla="*/ 572140 w 1643702"/>
                <a:gd name="connsiteY167" fmla="*/ 728663 h 1555204"/>
                <a:gd name="connsiteX168" fmla="*/ 600715 w 1643702"/>
                <a:gd name="connsiteY168" fmla="*/ 771525 h 1555204"/>
                <a:gd name="connsiteX169" fmla="*/ 619765 w 1643702"/>
                <a:gd name="connsiteY169" fmla="*/ 795338 h 1555204"/>
                <a:gd name="connsiteX170" fmla="*/ 629290 w 1643702"/>
                <a:gd name="connsiteY170" fmla="*/ 838200 h 1555204"/>
                <a:gd name="connsiteX171" fmla="*/ 638815 w 1643702"/>
                <a:gd name="connsiteY171" fmla="*/ 866775 h 1555204"/>
                <a:gd name="connsiteX172" fmla="*/ 643577 w 1643702"/>
                <a:gd name="connsiteY172" fmla="*/ 904875 h 1555204"/>
                <a:gd name="connsiteX173" fmla="*/ 653102 w 1643702"/>
                <a:gd name="connsiteY173" fmla="*/ 933450 h 1555204"/>
                <a:gd name="connsiteX174" fmla="*/ 662627 w 1643702"/>
                <a:gd name="connsiteY174" fmla="*/ 985838 h 1555204"/>
                <a:gd name="connsiteX175" fmla="*/ 653102 w 1643702"/>
                <a:gd name="connsiteY175" fmla="*/ 1038225 h 1555204"/>
                <a:gd name="connsiteX176" fmla="*/ 619765 w 1643702"/>
                <a:gd name="connsiteY176" fmla="*/ 1057275 h 1555204"/>
                <a:gd name="connsiteX177" fmla="*/ 610240 w 1643702"/>
                <a:gd name="connsiteY177" fmla="*/ 1071563 h 1555204"/>
                <a:gd name="connsiteX178" fmla="*/ 591190 w 1643702"/>
                <a:gd name="connsiteY178" fmla="*/ 1138238 h 1555204"/>
                <a:gd name="connsiteX179" fmla="*/ 586427 w 1643702"/>
                <a:gd name="connsiteY179" fmla="*/ 1157288 h 1555204"/>
                <a:gd name="connsiteX180" fmla="*/ 591190 w 1643702"/>
                <a:gd name="connsiteY180" fmla="*/ 1204913 h 1555204"/>
                <a:gd name="connsiteX181" fmla="*/ 595952 w 1643702"/>
                <a:gd name="connsiteY181" fmla="*/ 1219200 h 1555204"/>
                <a:gd name="connsiteX182" fmla="*/ 615002 w 1643702"/>
                <a:gd name="connsiteY182" fmla="*/ 1223963 h 1555204"/>
                <a:gd name="connsiteX183" fmla="*/ 681677 w 1643702"/>
                <a:gd name="connsiteY183" fmla="*/ 1219200 h 1555204"/>
                <a:gd name="connsiteX184" fmla="*/ 710252 w 1643702"/>
                <a:gd name="connsiteY184" fmla="*/ 1209675 h 1555204"/>
                <a:gd name="connsiteX185" fmla="*/ 724540 w 1643702"/>
                <a:gd name="connsiteY185" fmla="*/ 1204913 h 1555204"/>
                <a:gd name="connsiteX186" fmla="*/ 762640 w 1643702"/>
                <a:gd name="connsiteY186" fmla="*/ 1209675 h 1555204"/>
                <a:gd name="connsiteX187" fmla="*/ 767402 w 1643702"/>
                <a:gd name="connsiteY187" fmla="*/ 1223963 h 1555204"/>
                <a:gd name="connsiteX188" fmla="*/ 781690 w 1643702"/>
                <a:gd name="connsiteY188" fmla="*/ 1233488 h 1555204"/>
                <a:gd name="connsiteX189" fmla="*/ 800740 w 1643702"/>
                <a:gd name="connsiteY189" fmla="*/ 1266825 h 1555204"/>
                <a:gd name="connsiteX190" fmla="*/ 810265 w 1643702"/>
                <a:gd name="connsiteY190" fmla="*/ 1281113 h 1555204"/>
                <a:gd name="connsiteX191" fmla="*/ 829315 w 1643702"/>
                <a:gd name="connsiteY191" fmla="*/ 1295400 h 1555204"/>
                <a:gd name="connsiteX192" fmla="*/ 872177 w 1643702"/>
                <a:gd name="connsiteY192" fmla="*/ 1319213 h 1555204"/>
                <a:gd name="connsiteX193" fmla="*/ 934090 w 1643702"/>
                <a:gd name="connsiteY193" fmla="*/ 1323975 h 1555204"/>
                <a:gd name="connsiteX194" fmla="*/ 957902 w 1643702"/>
                <a:gd name="connsiteY194" fmla="*/ 1328738 h 1555204"/>
                <a:gd name="connsiteX195" fmla="*/ 986477 w 1643702"/>
                <a:gd name="connsiteY195" fmla="*/ 1333500 h 1555204"/>
                <a:gd name="connsiteX196" fmla="*/ 1000765 w 1643702"/>
                <a:gd name="connsiteY196" fmla="*/ 1338263 h 1555204"/>
                <a:gd name="connsiteX197" fmla="*/ 1034102 w 1643702"/>
                <a:gd name="connsiteY197" fmla="*/ 1333500 h 1555204"/>
                <a:gd name="connsiteX198" fmla="*/ 1053152 w 1643702"/>
                <a:gd name="connsiteY198" fmla="*/ 1309688 h 1555204"/>
                <a:gd name="connsiteX199" fmla="*/ 1062677 w 1643702"/>
                <a:gd name="connsiteY199" fmla="*/ 1276350 h 1555204"/>
                <a:gd name="connsiteX200" fmla="*/ 1067440 w 1643702"/>
                <a:gd name="connsiteY200" fmla="*/ 1223963 h 1555204"/>
                <a:gd name="connsiteX201" fmla="*/ 1081727 w 1643702"/>
                <a:gd name="connsiteY201" fmla="*/ 1195388 h 1555204"/>
                <a:gd name="connsiteX202" fmla="*/ 1091252 w 1643702"/>
                <a:gd name="connsiteY202" fmla="*/ 1157288 h 1555204"/>
                <a:gd name="connsiteX203" fmla="*/ 1096015 w 1643702"/>
                <a:gd name="connsiteY203" fmla="*/ 1143000 h 1555204"/>
                <a:gd name="connsiteX204" fmla="*/ 1096015 w 1643702"/>
                <a:gd name="connsiteY204" fmla="*/ 1100138 h 15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643702" h="1555204">
                  <a:moveTo>
                    <a:pt x="1096015" y="1100138"/>
                  </a:moveTo>
                  <a:cubicBezTo>
                    <a:pt x="1096809" y="1090613"/>
                    <a:pt x="1095776" y="1086285"/>
                    <a:pt x="1100777" y="1085850"/>
                  </a:cubicBezTo>
                  <a:cubicBezTo>
                    <a:pt x="1175973" y="1079311"/>
                    <a:pt x="1177352" y="1081214"/>
                    <a:pt x="1219840" y="1095375"/>
                  </a:cubicBezTo>
                  <a:cubicBezTo>
                    <a:pt x="1257942" y="1120777"/>
                    <a:pt x="1211899" y="1087435"/>
                    <a:pt x="1243652" y="1119188"/>
                  </a:cubicBezTo>
                  <a:cubicBezTo>
                    <a:pt x="1247699" y="1123235"/>
                    <a:pt x="1253177" y="1125538"/>
                    <a:pt x="1257940" y="1128713"/>
                  </a:cubicBezTo>
                  <a:cubicBezTo>
                    <a:pt x="1261115" y="1138238"/>
                    <a:pt x="1266220" y="1147325"/>
                    <a:pt x="1267465" y="1157288"/>
                  </a:cubicBezTo>
                  <a:cubicBezTo>
                    <a:pt x="1269052" y="1169988"/>
                    <a:pt x="1269937" y="1182796"/>
                    <a:pt x="1272227" y="1195388"/>
                  </a:cubicBezTo>
                  <a:cubicBezTo>
                    <a:pt x="1273125" y="1200327"/>
                    <a:pt x="1275772" y="1204805"/>
                    <a:pt x="1276990" y="1209675"/>
                  </a:cubicBezTo>
                  <a:cubicBezTo>
                    <a:pt x="1279709" y="1220552"/>
                    <a:pt x="1281069" y="1236884"/>
                    <a:pt x="1286515" y="1247775"/>
                  </a:cubicBezTo>
                  <a:cubicBezTo>
                    <a:pt x="1289075" y="1252895"/>
                    <a:pt x="1292865" y="1257300"/>
                    <a:pt x="1296040" y="1262063"/>
                  </a:cubicBezTo>
                  <a:cubicBezTo>
                    <a:pt x="1298896" y="1270632"/>
                    <a:pt x="1304768" y="1287032"/>
                    <a:pt x="1305565" y="1295400"/>
                  </a:cubicBezTo>
                  <a:cubicBezTo>
                    <a:pt x="1306058" y="1300577"/>
                    <a:pt x="1302624" y="1365720"/>
                    <a:pt x="1315090" y="1390650"/>
                  </a:cubicBezTo>
                  <a:cubicBezTo>
                    <a:pt x="1317650" y="1395770"/>
                    <a:pt x="1321440" y="1400175"/>
                    <a:pt x="1324615" y="1404938"/>
                  </a:cubicBezTo>
                  <a:cubicBezTo>
                    <a:pt x="1327752" y="1414350"/>
                    <a:pt x="1330509" y="1426799"/>
                    <a:pt x="1338902" y="1433513"/>
                  </a:cubicBezTo>
                  <a:cubicBezTo>
                    <a:pt x="1342822" y="1436649"/>
                    <a:pt x="1348427" y="1436688"/>
                    <a:pt x="1353190" y="1438275"/>
                  </a:cubicBezTo>
                  <a:cubicBezTo>
                    <a:pt x="1354777" y="1443038"/>
                    <a:pt x="1353593" y="1450072"/>
                    <a:pt x="1357952" y="1452563"/>
                  </a:cubicBezTo>
                  <a:cubicBezTo>
                    <a:pt x="1366336" y="1457354"/>
                    <a:pt x="1377058" y="1455431"/>
                    <a:pt x="1386527" y="1457325"/>
                  </a:cubicBezTo>
                  <a:cubicBezTo>
                    <a:pt x="1404517" y="1460923"/>
                    <a:pt x="1415935" y="1465541"/>
                    <a:pt x="1434152" y="1471613"/>
                  </a:cubicBezTo>
                  <a:lnTo>
                    <a:pt x="1448440" y="1476375"/>
                  </a:lnTo>
                  <a:lnTo>
                    <a:pt x="1477015" y="1485900"/>
                  </a:lnTo>
                  <a:lnTo>
                    <a:pt x="1491302" y="1490663"/>
                  </a:lnTo>
                  <a:cubicBezTo>
                    <a:pt x="1496065" y="1495425"/>
                    <a:pt x="1501455" y="1499634"/>
                    <a:pt x="1505590" y="1504950"/>
                  </a:cubicBezTo>
                  <a:cubicBezTo>
                    <a:pt x="1512618" y="1513986"/>
                    <a:pt x="1513780" y="1529905"/>
                    <a:pt x="1524640" y="1533525"/>
                  </a:cubicBezTo>
                  <a:lnTo>
                    <a:pt x="1553215" y="1543050"/>
                  </a:lnTo>
                  <a:cubicBezTo>
                    <a:pt x="1578817" y="1560119"/>
                    <a:pt x="1567269" y="1556786"/>
                    <a:pt x="1615127" y="1547813"/>
                  </a:cubicBezTo>
                  <a:cubicBezTo>
                    <a:pt x="1624995" y="1545963"/>
                    <a:pt x="1643702" y="1538288"/>
                    <a:pt x="1643702" y="1538288"/>
                  </a:cubicBezTo>
                  <a:cubicBezTo>
                    <a:pt x="1642792" y="1526458"/>
                    <a:pt x="1644459" y="1482651"/>
                    <a:pt x="1634177" y="1462088"/>
                  </a:cubicBezTo>
                  <a:cubicBezTo>
                    <a:pt x="1631617" y="1456968"/>
                    <a:pt x="1627827" y="1452563"/>
                    <a:pt x="1624652" y="1447800"/>
                  </a:cubicBezTo>
                  <a:cubicBezTo>
                    <a:pt x="1621477" y="1438275"/>
                    <a:pt x="1617096" y="1429070"/>
                    <a:pt x="1615127" y="1419225"/>
                  </a:cubicBezTo>
                  <a:cubicBezTo>
                    <a:pt x="1613540" y="1411288"/>
                    <a:pt x="1612495" y="1403222"/>
                    <a:pt x="1610365" y="1395413"/>
                  </a:cubicBezTo>
                  <a:cubicBezTo>
                    <a:pt x="1607723" y="1385727"/>
                    <a:pt x="1606409" y="1375192"/>
                    <a:pt x="1600840" y="1366838"/>
                  </a:cubicBezTo>
                  <a:lnTo>
                    <a:pt x="1581790" y="1338263"/>
                  </a:lnTo>
                  <a:cubicBezTo>
                    <a:pt x="1578615" y="1333500"/>
                    <a:pt x="1574075" y="1329405"/>
                    <a:pt x="1572265" y="1323975"/>
                  </a:cubicBezTo>
                  <a:cubicBezTo>
                    <a:pt x="1570677" y="1319213"/>
                    <a:pt x="1568881" y="1314515"/>
                    <a:pt x="1567502" y="1309688"/>
                  </a:cubicBezTo>
                  <a:cubicBezTo>
                    <a:pt x="1563130" y="1294385"/>
                    <a:pt x="1564816" y="1287951"/>
                    <a:pt x="1553215" y="1276350"/>
                  </a:cubicBezTo>
                  <a:cubicBezTo>
                    <a:pt x="1543983" y="1267118"/>
                    <a:pt x="1536260" y="1265936"/>
                    <a:pt x="1524640" y="1262063"/>
                  </a:cubicBezTo>
                  <a:cubicBezTo>
                    <a:pt x="1519877" y="1258888"/>
                    <a:pt x="1514121" y="1256846"/>
                    <a:pt x="1510352" y="1252538"/>
                  </a:cubicBezTo>
                  <a:cubicBezTo>
                    <a:pt x="1502814" y="1243923"/>
                    <a:pt x="1491302" y="1223963"/>
                    <a:pt x="1491302" y="1223963"/>
                  </a:cubicBezTo>
                  <a:lnTo>
                    <a:pt x="1472252" y="1166813"/>
                  </a:lnTo>
                  <a:cubicBezTo>
                    <a:pt x="1470664" y="1162050"/>
                    <a:pt x="1470275" y="1156702"/>
                    <a:pt x="1467490" y="1152525"/>
                  </a:cubicBezTo>
                  <a:cubicBezTo>
                    <a:pt x="1461140" y="1143000"/>
                    <a:pt x="1452061" y="1134810"/>
                    <a:pt x="1448440" y="1123950"/>
                  </a:cubicBezTo>
                  <a:cubicBezTo>
                    <a:pt x="1441547" y="1103274"/>
                    <a:pt x="1447227" y="1113213"/>
                    <a:pt x="1429390" y="1095375"/>
                  </a:cubicBezTo>
                  <a:lnTo>
                    <a:pt x="1415102" y="1052513"/>
                  </a:lnTo>
                  <a:lnTo>
                    <a:pt x="1410340" y="1038225"/>
                  </a:lnTo>
                  <a:cubicBezTo>
                    <a:pt x="1415333" y="1023246"/>
                    <a:pt x="1414100" y="1019843"/>
                    <a:pt x="1429390" y="1009650"/>
                  </a:cubicBezTo>
                  <a:cubicBezTo>
                    <a:pt x="1433567" y="1006865"/>
                    <a:pt x="1438915" y="1006475"/>
                    <a:pt x="1443677" y="1004888"/>
                  </a:cubicBezTo>
                  <a:cubicBezTo>
                    <a:pt x="1485411" y="963154"/>
                    <a:pt x="1434345" y="1016088"/>
                    <a:pt x="1467490" y="976313"/>
                  </a:cubicBezTo>
                  <a:cubicBezTo>
                    <a:pt x="1498047" y="939644"/>
                    <a:pt x="1467653" y="983210"/>
                    <a:pt x="1491302" y="947738"/>
                  </a:cubicBezTo>
                  <a:cubicBezTo>
                    <a:pt x="1489472" y="936759"/>
                    <a:pt x="1487640" y="916601"/>
                    <a:pt x="1481777" y="904875"/>
                  </a:cubicBezTo>
                  <a:cubicBezTo>
                    <a:pt x="1479217" y="899756"/>
                    <a:pt x="1476721" y="894164"/>
                    <a:pt x="1472252" y="890588"/>
                  </a:cubicBezTo>
                  <a:cubicBezTo>
                    <a:pt x="1468332" y="887452"/>
                    <a:pt x="1462727" y="887413"/>
                    <a:pt x="1457965" y="885825"/>
                  </a:cubicBezTo>
                  <a:cubicBezTo>
                    <a:pt x="1450027" y="879475"/>
                    <a:pt x="1441340" y="873963"/>
                    <a:pt x="1434152" y="866775"/>
                  </a:cubicBezTo>
                  <a:cubicBezTo>
                    <a:pt x="1430105" y="862728"/>
                    <a:pt x="1428935" y="856257"/>
                    <a:pt x="1424627" y="852488"/>
                  </a:cubicBezTo>
                  <a:cubicBezTo>
                    <a:pt x="1416012" y="844950"/>
                    <a:pt x="1405577" y="839788"/>
                    <a:pt x="1396052" y="833438"/>
                  </a:cubicBezTo>
                  <a:cubicBezTo>
                    <a:pt x="1377587" y="821128"/>
                    <a:pt x="1387196" y="825723"/>
                    <a:pt x="1367477" y="819150"/>
                  </a:cubicBezTo>
                  <a:cubicBezTo>
                    <a:pt x="1350014" y="792957"/>
                    <a:pt x="1367477" y="815182"/>
                    <a:pt x="1343665" y="795338"/>
                  </a:cubicBezTo>
                  <a:cubicBezTo>
                    <a:pt x="1338491" y="791026"/>
                    <a:pt x="1334694" y="785185"/>
                    <a:pt x="1329377" y="781050"/>
                  </a:cubicBezTo>
                  <a:cubicBezTo>
                    <a:pt x="1320341" y="774022"/>
                    <a:pt x="1310327" y="768350"/>
                    <a:pt x="1300802" y="762000"/>
                  </a:cubicBezTo>
                  <a:lnTo>
                    <a:pt x="1286515" y="752475"/>
                  </a:lnTo>
                  <a:cubicBezTo>
                    <a:pt x="1283378" y="743064"/>
                    <a:pt x="1280619" y="730614"/>
                    <a:pt x="1272227" y="723900"/>
                  </a:cubicBezTo>
                  <a:cubicBezTo>
                    <a:pt x="1268307" y="720764"/>
                    <a:pt x="1262702" y="720725"/>
                    <a:pt x="1257940" y="719138"/>
                  </a:cubicBezTo>
                  <a:cubicBezTo>
                    <a:pt x="1251590" y="709613"/>
                    <a:pt x="1242510" y="701423"/>
                    <a:pt x="1238890" y="690563"/>
                  </a:cubicBezTo>
                  <a:cubicBezTo>
                    <a:pt x="1235715" y="681038"/>
                    <a:pt x="1231800" y="671728"/>
                    <a:pt x="1229365" y="661988"/>
                  </a:cubicBezTo>
                  <a:cubicBezTo>
                    <a:pt x="1225947" y="648317"/>
                    <a:pt x="1220873" y="625955"/>
                    <a:pt x="1215077" y="614363"/>
                  </a:cubicBezTo>
                  <a:cubicBezTo>
                    <a:pt x="1211902" y="608013"/>
                    <a:pt x="1209678" y="601090"/>
                    <a:pt x="1205552" y="595313"/>
                  </a:cubicBezTo>
                  <a:cubicBezTo>
                    <a:pt x="1201637" y="589832"/>
                    <a:pt x="1195577" y="586199"/>
                    <a:pt x="1191265" y="581025"/>
                  </a:cubicBezTo>
                  <a:cubicBezTo>
                    <a:pt x="1171424" y="557215"/>
                    <a:pt x="1193644" y="574674"/>
                    <a:pt x="1167452" y="557213"/>
                  </a:cubicBezTo>
                  <a:cubicBezTo>
                    <a:pt x="1145617" y="524461"/>
                    <a:pt x="1159262" y="532259"/>
                    <a:pt x="1134115" y="523875"/>
                  </a:cubicBezTo>
                  <a:cubicBezTo>
                    <a:pt x="1130471" y="509301"/>
                    <a:pt x="1130790" y="501501"/>
                    <a:pt x="1119827" y="490538"/>
                  </a:cubicBezTo>
                  <a:cubicBezTo>
                    <a:pt x="1115780" y="486491"/>
                    <a:pt x="1110302" y="484188"/>
                    <a:pt x="1105540" y="481013"/>
                  </a:cubicBezTo>
                  <a:cubicBezTo>
                    <a:pt x="1099190" y="471488"/>
                    <a:pt x="1096015" y="458788"/>
                    <a:pt x="1086490" y="452438"/>
                  </a:cubicBezTo>
                  <a:cubicBezTo>
                    <a:pt x="1076965" y="446088"/>
                    <a:pt x="1068154" y="438508"/>
                    <a:pt x="1057915" y="433388"/>
                  </a:cubicBezTo>
                  <a:cubicBezTo>
                    <a:pt x="1051565" y="430213"/>
                    <a:pt x="1044642" y="427990"/>
                    <a:pt x="1038865" y="423863"/>
                  </a:cubicBezTo>
                  <a:cubicBezTo>
                    <a:pt x="1017292" y="408453"/>
                    <a:pt x="1028805" y="401459"/>
                    <a:pt x="996002" y="390525"/>
                  </a:cubicBezTo>
                  <a:cubicBezTo>
                    <a:pt x="986477" y="387350"/>
                    <a:pt x="977272" y="382969"/>
                    <a:pt x="967427" y="381000"/>
                  </a:cubicBezTo>
                  <a:cubicBezTo>
                    <a:pt x="947122" y="376939"/>
                    <a:pt x="946066" y="377752"/>
                    <a:pt x="929327" y="371475"/>
                  </a:cubicBezTo>
                  <a:cubicBezTo>
                    <a:pt x="921323" y="368473"/>
                    <a:pt x="913298" y="365487"/>
                    <a:pt x="905515" y="361950"/>
                  </a:cubicBezTo>
                  <a:cubicBezTo>
                    <a:pt x="895820" y="357543"/>
                    <a:pt x="886828" y="351618"/>
                    <a:pt x="876940" y="347663"/>
                  </a:cubicBezTo>
                  <a:cubicBezTo>
                    <a:pt x="870863" y="345232"/>
                    <a:pt x="864240" y="344488"/>
                    <a:pt x="857890" y="342900"/>
                  </a:cubicBezTo>
                  <a:cubicBezTo>
                    <a:pt x="835248" y="327806"/>
                    <a:pt x="849031" y="335185"/>
                    <a:pt x="815027" y="323850"/>
                  </a:cubicBezTo>
                  <a:lnTo>
                    <a:pt x="800740" y="319088"/>
                  </a:lnTo>
                  <a:cubicBezTo>
                    <a:pt x="767487" y="285835"/>
                    <a:pt x="804331" y="318419"/>
                    <a:pt x="772165" y="300038"/>
                  </a:cubicBezTo>
                  <a:cubicBezTo>
                    <a:pt x="757054" y="291403"/>
                    <a:pt x="753577" y="283600"/>
                    <a:pt x="738827" y="276225"/>
                  </a:cubicBezTo>
                  <a:cubicBezTo>
                    <a:pt x="734337" y="273980"/>
                    <a:pt x="729302" y="273050"/>
                    <a:pt x="724540" y="271463"/>
                  </a:cubicBezTo>
                  <a:cubicBezTo>
                    <a:pt x="719777" y="268288"/>
                    <a:pt x="714299" y="265985"/>
                    <a:pt x="710252" y="261938"/>
                  </a:cubicBezTo>
                  <a:cubicBezTo>
                    <a:pt x="678499" y="230185"/>
                    <a:pt x="724542" y="263527"/>
                    <a:pt x="686440" y="238125"/>
                  </a:cubicBezTo>
                  <a:cubicBezTo>
                    <a:pt x="678056" y="212978"/>
                    <a:pt x="684462" y="228016"/>
                    <a:pt x="662627" y="195263"/>
                  </a:cubicBezTo>
                  <a:lnTo>
                    <a:pt x="653102" y="180975"/>
                  </a:lnTo>
                  <a:cubicBezTo>
                    <a:pt x="651515" y="176213"/>
                    <a:pt x="650585" y="171178"/>
                    <a:pt x="648340" y="166688"/>
                  </a:cubicBezTo>
                  <a:cubicBezTo>
                    <a:pt x="642567" y="155142"/>
                    <a:pt x="636651" y="148071"/>
                    <a:pt x="624527" y="142875"/>
                  </a:cubicBezTo>
                  <a:cubicBezTo>
                    <a:pt x="618511" y="140297"/>
                    <a:pt x="611827" y="139700"/>
                    <a:pt x="605477" y="138113"/>
                  </a:cubicBezTo>
                  <a:cubicBezTo>
                    <a:pt x="600715" y="141288"/>
                    <a:pt x="594223" y="142784"/>
                    <a:pt x="591190" y="147638"/>
                  </a:cubicBezTo>
                  <a:cubicBezTo>
                    <a:pt x="585869" y="156152"/>
                    <a:pt x="584840" y="166688"/>
                    <a:pt x="581665" y="176213"/>
                  </a:cubicBezTo>
                  <a:lnTo>
                    <a:pt x="576902" y="190500"/>
                  </a:lnTo>
                  <a:cubicBezTo>
                    <a:pt x="576901" y="190502"/>
                    <a:pt x="567379" y="219073"/>
                    <a:pt x="567377" y="219075"/>
                  </a:cubicBezTo>
                  <a:lnTo>
                    <a:pt x="538802" y="238125"/>
                  </a:lnTo>
                  <a:lnTo>
                    <a:pt x="524515" y="247650"/>
                  </a:lnTo>
                  <a:cubicBezTo>
                    <a:pt x="502290" y="280988"/>
                    <a:pt x="514990" y="269875"/>
                    <a:pt x="491177" y="285750"/>
                  </a:cubicBezTo>
                  <a:cubicBezTo>
                    <a:pt x="487304" y="297371"/>
                    <a:pt x="486123" y="305092"/>
                    <a:pt x="476890" y="314325"/>
                  </a:cubicBezTo>
                  <a:cubicBezTo>
                    <a:pt x="472842" y="318372"/>
                    <a:pt x="467365" y="320675"/>
                    <a:pt x="462602" y="323850"/>
                  </a:cubicBezTo>
                  <a:cubicBezTo>
                    <a:pt x="457493" y="339179"/>
                    <a:pt x="455666" y="348105"/>
                    <a:pt x="443552" y="361950"/>
                  </a:cubicBezTo>
                  <a:cubicBezTo>
                    <a:pt x="438325" y="367924"/>
                    <a:pt x="430852" y="371475"/>
                    <a:pt x="424502" y="376238"/>
                  </a:cubicBezTo>
                  <a:lnTo>
                    <a:pt x="410215" y="419100"/>
                  </a:lnTo>
                  <a:lnTo>
                    <a:pt x="405452" y="433388"/>
                  </a:lnTo>
                  <a:cubicBezTo>
                    <a:pt x="401186" y="431682"/>
                    <a:pt x="372107" y="421946"/>
                    <a:pt x="367352" y="414338"/>
                  </a:cubicBezTo>
                  <a:cubicBezTo>
                    <a:pt x="362031" y="405824"/>
                    <a:pt x="361002" y="395288"/>
                    <a:pt x="357827" y="385763"/>
                  </a:cubicBezTo>
                  <a:cubicBezTo>
                    <a:pt x="356240" y="381000"/>
                    <a:pt x="355850" y="375652"/>
                    <a:pt x="353065" y="371475"/>
                  </a:cubicBezTo>
                  <a:lnTo>
                    <a:pt x="343540" y="357188"/>
                  </a:lnTo>
                  <a:cubicBezTo>
                    <a:pt x="341952" y="350838"/>
                    <a:pt x="340575" y="344432"/>
                    <a:pt x="338777" y="338138"/>
                  </a:cubicBezTo>
                  <a:cubicBezTo>
                    <a:pt x="337398" y="333311"/>
                    <a:pt x="335104" y="328751"/>
                    <a:pt x="334015" y="323850"/>
                  </a:cubicBezTo>
                  <a:cubicBezTo>
                    <a:pt x="331920" y="314424"/>
                    <a:pt x="330840" y="304800"/>
                    <a:pt x="329252" y="295275"/>
                  </a:cubicBezTo>
                  <a:cubicBezTo>
                    <a:pt x="327665" y="269875"/>
                    <a:pt x="327928" y="244291"/>
                    <a:pt x="324490" y="219075"/>
                  </a:cubicBezTo>
                  <a:cubicBezTo>
                    <a:pt x="323133" y="209127"/>
                    <a:pt x="317400" y="200240"/>
                    <a:pt x="314965" y="190500"/>
                  </a:cubicBezTo>
                  <a:cubicBezTo>
                    <a:pt x="313377" y="184150"/>
                    <a:pt x="312083" y="177719"/>
                    <a:pt x="310202" y="171450"/>
                  </a:cubicBezTo>
                  <a:cubicBezTo>
                    <a:pt x="305874" y="157025"/>
                    <a:pt x="300677" y="142875"/>
                    <a:pt x="295915" y="128588"/>
                  </a:cubicBezTo>
                  <a:lnTo>
                    <a:pt x="286390" y="100013"/>
                  </a:lnTo>
                  <a:cubicBezTo>
                    <a:pt x="284802" y="95250"/>
                    <a:pt x="284412" y="89902"/>
                    <a:pt x="281627" y="85725"/>
                  </a:cubicBezTo>
                  <a:lnTo>
                    <a:pt x="272102" y="71438"/>
                  </a:lnTo>
                  <a:lnTo>
                    <a:pt x="257815" y="28575"/>
                  </a:lnTo>
                  <a:cubicBezTo>
                    <a:pt x="256228" y="23813"/>
                    <a:pt x="257814" y="15875"/>
                    <a:pt x="253052" y="14288"/>
                  </a:cubicBezTo>
                  <a:lnTo>
                    <a:pt x="224477" y="4763"/>
                  </a:lnTo>
                  <a:lnTo>
                    <a:pt x="210190" y="0"/>
                  </a:lnTo>
                  <a:cubicBezTo>
                    <a:pt x="184790" y="1588"/>
                    <a:pt x="158807" y="-877"/>
                    <a:pt x="133990" y="4763"/>
                  </a:cubicBezTo>
                  <a:cubicBezTo>
                    <a:pt x="122827" y="7300"/>
                    <a:pt x="115654" y="18693"/>
                    <a:pt x="105415" y="23813"/>
                  </a:cubicBezTo>
                  <a:cubicBezTo>
                    <a:pt x="81875" y="35583"/>
                    <a:pt x="93100" y="31093"/>
                    <a:pt x="72077" y="38100"/>
                  </a:cubicBezTo>
                  <a:cubicBezTo>
                    <a:pt x="67315" y="41275"/>
                    <a:pt x="62187" y="43961"/>
                    <a:pt x="57790" y="47625"/>
                  </a:cubicBezTo>
                  <a:cubicBezTo>
                    <a:pt x="52616" y="51937"/>
                    <a:pt x="49350" y="58571"/>
                    <a:pt x="43502" y="61913"/>
                  </a:cubicBezTo>
                  <a:cubicBezTo>
                    <a:pt x="37819" y="65160"/>
                    <a:pt x="30802" y="65088"/>
                    <a:pt x="24452" y="66675"/>
                  </a:cubicBezTo>
                  <a:cubicBezTo>
                    <a:pt x="21277" y="71438"/>
                    <a:pt x="18591" y="76566"/>
                    <a:pt x="14927" y="80963"/>
                  </a:cubicBezTo>
                  <a:cubicBezTo>
                    <a:pt x="10615" y="86137"/>
                    <a:pt x="1747" y="88607"/>
                    <a:pt x="640" y="95250"/>
                  </a:cubicBezTo>
                  <a:cubicBezTo>
                    <a:pt x="-1723" y="109430"/>
                    <a:pt x="3039" y="123933"/>
                    <a:pt x="5402" y="138113"/>
                  </a:cubicBezTo>
                  <a:cubicBezTo>
                    <a:pt x="6227" y="143065"/>
                    <a:pt x="7029" y="148480"/>
                    <a:pt x="10165" y="152400"/>
                  </a:cubicBezTo>
                  <a:cubicBezTo>
                    <a:pt x="27478" y="174041"/>
                    <a:pt x="88918" y="166223"/>
                    <a:pt x="95890" y="166688"/>
                  </a:cubicBezTo>
                  <a:cubicBezTo>
                    <a:pt x="111415" y="182213"/>
                    <a:pt x="109771" y="176309"/>
                    <a:pt x="114940" y="195263"/>
                  </a:cubicBezTo>
                  <a:cubicBezTo>
                    <a:pt x="118385" y="207893"/>
                    <a:pt x="113573" y="226101"/>
                    <a:pt x="124465" y="233363"/>
                  </a:cubicBezTo>
                  <a:lnTo>
                    <a:pt x="153040" y="252413"/>
                  </a:lnTo>
                  <a:cubicBezTo>
                    <a:pt x="157802" y="255588"/>
                    <a:pt x="161681" y="260997"/>
                    <a:pt x="167327" y="261938"/>
                  </a:cubicBezTo>
                  <a:lnTo>
                    <a:pt x="195902" y="266700"/>
                  </a:lnTo>
                  <a:cubicBezTo>
                    <a:pt x="205314" y="269838"/>
                    <a:pt x="217762" y="272595"/>
                    <a:pt x="224477" y="280988"/>
                  </a:cubicBezTo>
                  <a:cubicBezTo>
                    <a:pt x="227613" y="284908"/>
                    <a:pt x="227652" y="290513"/>
                    <a:pt x="229240" y="295275"/>
                  </a:cubicBezTo>
                  <a:cubicBezTo>
                    <a:pt x="224477" y="298450"/>
                    <a:pt x="220183" y="302475"/>
                    <a:pt x="214952" y="304800"/>
                  </a:cubicBezTo>
                  <a:cubicBezTo>
                    <a:pt x="205777" y="308878"/>
                    <a:pt x="195902" y="311150"/>
                    <a:pt x="186377" y="314325"/>
                  </a:cubicBezTo>
                  <a:lnTo>
                    <a:pt x="157802" y="323850"/>
                  </a:lnTo>
                  <a:lnTo>
                    <a:pt x="143515" y="328613"/>
                  </a:lnTo>
                  <a:lnTo>
                    <a:pt x="129227" y="333375"/>
                  </a:lnTo>
                  <a:cubicBezTo>
                    <a:pt x="124411" y="340599"/>
                    <a:pt x="114940" y="352091"/>
                    <a:pt x="114940" y="361950"/>
                  </a:cubicBezTo>
                  <a:cubicBezTo>
                    <a:pt x="114940" y="379485"/>
                    <a:pt x="116028" y="397193"/>
                    <a:pt x="119702" y="414338"/>
                  </a:cubicBezTo>
                  <a:cubicBezTo>
                    <a:pt x="120901" y="419935"/>
                    <a:pt x="126667" y="423506"/>
                    <a:pt x="129227" y="428625"/>
                  </a:cubicBezTo>
                  <a:cubicBezTo>
                    <a:pt x="148945" y="468059"/>
                    <a:pt x="116219" y="416257"/>
                    <a:pt x="143515" y="457200"/>
                  </a:cubicBezTo>
                  <a:cubicBezTo>
                    <a:pt x="159082" y="503907"/>
                    <a:pt x="133844" y="437932"/>
                    <a:pt x="162565" y="481013"/>
                  </a:cubicBezTo>
                  <a:cubicBezTo>
                    <a:pt x="166196" y="486459"/>
                    <a:pt x="165529" y="493769"/>
                    <a:pt x="167327" y="500063"/>
                  </a:cubicBezTo>
                  <a:cubicBezTo>
                    <a:pt x="168706" y="504890"/>
                    <a:pt x="170112" y="509736"/>
                    <a:pt x="172090" y="514350"/>
                  </a:cubicBezTo>
                  <a:cubicBezTo>
                    <a:pt x="184427" y="543136"/>
                    <a:pt x="177473" y="523771"/>
                    <a:pt x="191140" y="547688"/>
                  </a:cubicBezTo>
                  <a:cubicBezTo>
                    <a:pt x="215304" y="589976"/>
                    <a:pt x="186988" y="546223"/>
                    <a:pt x="210190" y="581025"/>
                  </a:cubicBezTo>
                  <a:cubicBezTo>
                    <a:pt x="236216" y="541987"/>
                    <a:pt x="197818" y="604423"/>
                    <a:pt x="224477" y="519113"/>
                  </a:cubicBezTo>
                  <a:cubicBezTo>
                    <a:pt x="227891" y="508186"/>
                    <a:pt x="237177" y="500063"/>
                    <a:pt x="243527" y="490538"/>
                  </a:cubicBezTo>
                  <a:cubicBezTo>
                    <a:pt x="255837" y="472073"/>
                    <a:pt x="247621" y="478060"/>
                    <a:pt x="267340" y="471488"/>
                  </a:cubicBezTo>
                  <a:cubicBezTo>
                    <a:pt x="278960" y="475361"/>
                    <a:pt x="286683" y="476543"/>
                    <a:pt x="295915" y="485775"/>
                  </a:cubicBezTo>
                  <a:cubicBezTo>
                    <a:pt x="301528" y="491388"/>
                    <a:pt x="305440" y="498475"/>
                    <a:pt x="310202" y="504825"/>
                  </a:cubicBezTo>
                  <a:cubicBezTo>
                    <a:pt x="311384" y="509552"/>
                    <a:pt x="316576" y="532386"/>
                    <a:pt x="319727" y="538163"/>
                  </a:cubicBezTo>
                  <a:cubicBezTo>
                    <a:pt x="334667" y="565554"/>
                    <a:pt x="341486" y="573525"/>
                    <a:pt x="357827" y="595313"/>
                  </a:cubicBezTo>
                  <a:cubicBezTo>
                    <a:pt x="361701" y="606932"/>
                    <a:pt x="362884" y="614656"/>
                    <a:pt x="372115" y="623888"/>
                  </a:cubicBezTo>
                  <a:cubicBezTo>
                    <a:pt x="376162" y="627935"/>
                    <a:pt x="381172" y="631088"/>
                    <a:pt x="386402" y="633413"/>
                  </a:cubicBezTo>
                  <a:cubicBezTo>
                    <a:pt x="412957" y="645215"/>
                    <a:pt x="423068" y="643949"/>
                    <a:pt x="453077" y="647700"/>
                  </a:cubicBezTo>
                  <a:cubicBezTo>
                    <a:pt x="461658" y="656281"/>
                    <a:pt x="470050" y="666541"/>
                    <a:pt x="481652" y="671513"/>
                  </a:cubicBezTo>
                  <a:cubicBezTo>
                    <a:pt x="487668" y="674091"/>
                    <a:pt x="494352" y="674688"/>
                    <a:pt x="500702" y="676275"/>
                  </a:cubicBezTo>
                  <a:cubicBezTo>
                    <a:pt x="541651" y="703573"/>
                    <a:pt x="489841" y="670844"/>
                    <a:pt x="529277" y="690563"/>
                  </a:cubicBezTo>
                  <a:cubicBezTo>
                    <a:pt x="543594" y="697722"/>
                    <a:pt x="565827" y="719193"/>
                    <a:pt x="572140" y="728663"/>
                  </a:cubicBezTo>
                  <a:lnTo>
                    <a:pt x="600715" y="771525"/>
                  </a:lnTo>
                  <a:cubicBezTo>
                    <a:pt x="612684" y="807436"/>
                    <a:pt x="595146" y="764565"/>
                    <a:pt x="619765" y="795338"/>
                  </a:cubicBezTo>
                  <a:cubicBezTo>
                    <a:pt x="624718" y="801530"/>
                    <a:pt x="629207" y="837868"/>
                    <a:pt x="629290" y="838200"/>
                  </a:cubicBezTo>
                  <a:cubicBezTo>
                    <a:pt x="631725" y="847940"/>
                    <a:pt x="638815" y="866775"/>
                    <a:pt x="638815" y="866775"/>
                  </a:cubicBezTo>
                  <a:cubicBezTo>
                    <a:pt x="640402" y="879475"/>
                    <a:pt x="640895" y="892360"/>
                    <a:pt x="643577" y="904875"/>
                  </a:cubicBezTo>
                  <a:cubicBezTo>
                    <a:pt x="645681" y="914692"/>
                    <a:pt x="650667" y="923710"/>
                    <a:pt x="653102" y="933450"/>
                  </a:cubicBezTo>
                  <a:cubicBezTo>
                    <a:pt x="660588" y="963390"/>
                    <a:pt x="656939" y="946020"/>
                    <a:pt x="662627" y="985838"/>
                  </a:cubicBezTo>
                  <a:cubicBezTo>
                    <a:pt x="662605" y="985969"/>
                    <a:pt x="654670" y="1035481"/>
                    <a:pt x="653102" y="1038225"/>
                  </a:cubicBezTo>
                  <a:cubicBezTo>
                    <a:pt x="650409" y="1042938"/>
                    <a:pt x="622226" y="1056044"/>
                    <a:pt x="619765" y="1057275"/>
                  </a:cubicBezTo>
                  <a:cubicBezTo>
                    <a:pt x="616590" y="1062038"/>
                    <a:pt x="612565" y="1066332"/>
                    <a:pt x="610240" y="1071563"/>
                  </a:cubicBezTo>
                  <a:cubicBezTo>
                    <a:pt x="602431" y="1089133"/>
                    <a:pt x="595515" y="1120939"/>
                    <a:pt x="591190" y="1138238"/>
                  </a:cubicBezTo>
                  <a:lnTo>
                    <a:pt x="586427" y="1157288"/>
                  </a:lnTo>
                  <a:cubicBezTo>
                    <a:pt x="588015" y="1173163"/>
                    <a:pt x="588764" y="1189144"/>
                    <a:pt x="591190" y="1204913"/>
                  </a:cubicBezTo>
                  <a:cubicBezTo>
                    <a:pt x="591953" y="1209875"/>
                    <a:pt x="592032" y="1216064"/>
                    <a:pt x="595952" y="1219200"/>
                  </a:cubicBezTo>
                  <a:cubicBezTo>
                    <a:pt x="601063" y="1223289"/>
                    <a:pt x="608652" y="1222375"/>
                    <a:pt x="615002" y="1223963"/>
                  </a:cubicBezTo>
                  <a:cubicBezTo>
                    <a:pt x="637227" y="1222375"/>
                    <a:pt x="659642" y="1222505"/>
                    <a:pt x="681677" y="1219200"/>
                  </a:cubicBezTo>
                  <a:cubicBezTo>
                    <a:pt x="691606" y="1217711"/>
                    <a:pt x="700727" y="1212850"/>
                    <a:pt x="710252" y="1209675"/>
                  </a:cubicBezTo>
                  <a:lnTo>
                    <a:pt x="724540" y="1204913"/>
                  </a:lnTo>
                  <a:cubicBezTo>
                    <a:pt x="737240" y="1206500"/>
                    <a:pt x="750944" y="1204477"/>
                    <a:pt x="762640" y="1209675"/>
                  </a:cubicBezTo>
                  <a:cubicBezTo>
                    <a:pt x="767228" y="1211714"/>
                    <a:pt x="764266" y="1220043"/>
                    <a:pt x="767402" y="1223963"/>
                  </a:cubicBezTo>
                  <a:cubicBezTo>
                    <a:pt x="770978" y="1228433"/>
                    <a:pt x="776927" y="1230313"/>
                    <a:pt x="781690" y="1233488"/>
                  </a:cubicBezTo>
                  <a:cubicBezTo>
                    <a:pt x="789418" y="1256674"/>
                    <a:pt x="782719" y="1241596"/>
                    <a:pt x="800740" y="1266825"/>
                  </a:cubicBezTo>
                  <a:cubicBezTo>
                    <a:pt x="804067" y="1271483"/>
                    <a:pt x="806218" y="1277066"/>
                    <a:pt x="810265" y="1281113"/>
                  </a:cubicBezTo>
                  <a:cubicBezTo>
                    <a:pt x="815878" y="1286726"/>
                    <a:pt x="822812" y="1290848"/>
                    <a:pt x="829315" y="1295400"/>
                  </a:cubicBezTo>
                  <a:cubicBezTo>
                    <a:pt x="839387" y="1302450"/>
                    <a:pt x="856976" y="1317313"/>
                    <a:pt x="872177" y="1319213"/>
                  </a:cubicBezTo>
                  <a:cubicBezTo>
                    <a:pt x="892716" y="1321780"/>
                    <a:pt x="913452" y="1322388"/>
                    <a:pt x="934090" y="1323975"/>
                  </a:cubicBezTo>
                  <a:lnTo>
                    <a:pt x="957902" y="1328738"/>
                  </a:lnTo>
                  <a:cubicBezTo>
                    <a:pt x="967403" y="1330465"/>
                    <a:pt x="977051" y="1331405"/>
                    <a:pt x="986477" y="1333500"/>
                  </a:cubicBezTo>
                  <a:cubicBezTo>
                    <a:pt x="991378" y="1334589"/>
                    <a:pt x="996002" y="1336675"/>
                    <a:pt x="1000765" y="1338263"/>
                  </a:cubicBezTo>
                  <a:cubicBezTo>
                    <a:pt x="1011877" y="1336675"/>
                    <a:pt x="1023350" y="1336726"/>
                    <a:pt x="1034102" y="1333500"/>
                  </a:cubicBezTo>
                  <a:cubicBezTo>
                    <a:pt x="1049281" y="1328946"/>
                    <a:pt x="1049462" y="1322604"/>
                    <a:pt x="1053152" y="1309688"/>
                  </a:cubicBezTo>
                  <a:cubicBezTo>
                    <a:pt x="1065115" y="1267819"/>
                    <a:pt x="1051257" y="1310614"/>
                    <a:pt x="1062677" y="1276350"/>
                  </a:cubicBezTo>
                  <a:cubicBezTo>
                    <a:pt x="1064265" y="1258888"/>
                    <a:pt x="1064960" y="1241321"/>
                    <a:pt x="1067440" y="1223963"/>
                  </a:cubicBezTo>
                  <a:cubicBezTo>
                    <a:pt x="1069835" y="1207201"/>
                    <a:pt x="1074180" y="1210482"/>
                    <a:pt x="1081727" y="1195388"/>
                  </a:cubicBezTo>
                  <a:cubicBezTo>
                    <a:pt x="1087172" y="1184499"/>
                    <a:pt x="1088534" y="1168162"/>
                    <a:pt x="1091252" y="1157288"/>
                  </a:cubicBezTo>
                  <a:cubicBezTo>
                    <a:pt x="1092470" y="1152418"/>
                    <a:pt x="1094427" y="1147763"/>
                    <a:pt x="1096015" y="1143000"/>
                  </a:cubicBezTo>
                  <a:cubicBezTo>
                    <a:pt x="1101515" y="1109996"/>
                    <a:pt x="1095221" y="1109663"/>
                    <a:pt x="1096015" y="11001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Freeform: Shape 104">
              <a:extLst>
                <a:ext uri="{FF2B5EF4-FFF2-40B4-BE49-F238E27FC236}">
                  <a16:creationId xmlns:a16="http://schemas.microsoft.com/office/drawing/2014/main" id="{DF2FD42B-4F2C-478B-9709-144E35EDCB5A}"/>
                </a:ext>
              </a:extLst>
            </p:cNvPr>
            <p:cNvSpPr/>
            <p:nvPr/>
          </p:nvSpPr>
          <p:spPr>
            <a:xfrm>
              <a:off x="22098000" y="12363450"/>
              <a:ext cx="195347" cy="138113"/>
            </a:xfrm>
            <a:custGeom>
              <a:avLst/>
              <a:gdLst>
                <a:gd name="connsiteX0" fmla="*/ 128588 w 195347"/>
                <a:gd name="connsiteY0" fmla="*/ 23813 h 138113"/>
                <a:gd name="connsiteX1" fmla="*/ 76200 w 195347"/>
                <a:gd name="connsiteY1" fmla="*/ 4763 h 138113"/>
                <a:gd name="connsiteX2" fmla="*/ 61913 w 195347"/>
                <a:gd name="connsiteY2" fmla="*/ 0 h 138113"/>
                <a:gd name="connsiteX3" fmla="*/ 28575 w 195347"/>
                <a:gd name="connsiteY3" fmla="*/ 14288 h 138113"/>
                <a:gd name="connsiteX4" fmla="*/ 9525 w 195347"/>
                <a:gd name="connsiteY4" fmla="*/ 38100 h 138113"/>
                <a:gd name="connsiteX5" fmla="*/ 4763 w 195347"/>
                <a:gd name="connsiteY5" fmla="*/ 57150 h 138113"/>
                <a:gd name="connsiteX6" fmla="*/ 0 w 195347"/>
                <a:gd name="connsiteY6" fmla="*/ 71438 h 138113"/>
                <a:gd name="connsiteX7" fmla="*/ 9525 w 195347"/>
                <a:gd name="connsiteY7" fmla="*/ 119063 h 138113"/>
                <a:gd name="connsiteX8" fmla="*/ 19050 w 195347"/>
                <a:gd name="connsiteY8" fmla="*/ 133350 h 138113"/>
                <a:gd name="connsiteX9" fmla="*/ 33338 w 195347"/>
                <a:gd name="connsiteY9" fmla="*/ 138113 h 138113"/>
                <a:gd name="connsiteX10" fmla="*/ 100013 w 195347"/>
                <a:gd name="connsiteY10" fmla="*/ 133350 h 138113"/>
                <a:gd name="connsiteX11" fmla="*/ 190500 w 195347"/>
                <a:gd name="connsiteY11" fmla="*/ 119063 h 138113"/>
                <a:gd name="connsiteX12" fmla="*/ 190500 w 195347"/>
                <a:gd name="connsiteY12" fmla="*/ 76200 h 138113"/>
                <a:gd name="connsiteX13" fmla="*/ 185738 w 195347"/>
                <a:gd name="connsiteY13" fmla="*/ 61913 h 138113"/>
                <a:gd name="connsiteX14" fmla="*/ 157163 w 195347"/>
                <a:gd name="connsiteY14" fmla="*/ 52388 h 138113"/>
                <a:gd name="connsiteX15" fmla="*/ 128588 w 195347"/>
                <a:gd name="connsiteY15" fmla="*/ 238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47" h="138113">
                  <a:moveTo>
                    <a:pt x="128588" y="23813"/>
                  </a:moveTo>
                  <a:cubicBezTo>
                    <a:pt x="95446" y="10556"/>
                    <a:pt x="112894" y="16995"/>
                    <a:pt x="76200" y="4763"/>
                  </a:cubicBezTo>
                  <a:lnTo>
                    <a:pt x="61913" y="0"/>
                  </a:lnTo>
                  <a:cubicBezTo>
                    <a:pt x="50474" y="2860"/>
                    <a:pt x="36797" y="4011"/>
                    <a:pt x="28575" y="14288"/>
                  </a:cubicBezTo>
                  <a:cubicBezTo>
                    <a:pt x="2284" y="47151"/>
                    <a:pt x="50474" y="10802"/>
                    <a:pt x="9525" y="38100"/>
                  </a:cubicBezTo>
                  <a:cubicBezTo>
                    <a:pt x="7938" y="44450"/>
                    <a:pt x="6561" y="50856"/>
                    <a:pt x="4763" y="57150"/>
                  </a:cubicBezTo>
                  <a:cubicBezTo>
                    <a:pt x="3384" y="61977"/>
                    <a:pt x="0" y="66418"/>
                    <a:pt x="0" y="71438"/>
                  </a:cubicBezTo>
                  <a:cubicBezTo>
                    <a:pt x="0" y="80208"/>
                    <a:pt x="3661" y="107335"/>
                    <a:pt x="9525" y="119063"/>
                  </a:cubicBezTo>
                  <a:cubicBezTo>
                    <a:pt x="12085" y="124182"/>
                    <a:pt x="14581" y="129774"/>
                    <a:pt x="19050" y="133350"/>
                  </a:cubicBezTo>
                  <a:cubicBezTo>
                    <a:pt x="22970" y="136486"/>
                    <a:pt x="28575" y="136525"/>
                    <a:pt x="33338" y="138113"/>
                  </a:cubicBezTo>
                  <a:lnTo>
                    <a:pt x="100013" y="133350"/>
                  </a:lnTo>
                  <a:cubicBezTo>
                    <a:pt x="182495" y="127851"/>
                    <a:pt x="154910" y="142791"/>
                    <a:pt x="190500" y="119063"/>
                  </a:cubicBezTo>
                  <a:cubicBezTo>
                    <a:pt x="196616" y="94603"/>
                    <a:pt x="197302" y="103409"/>
                    <a:pt x="190500" y="76200"/>
                  </a:cubicBezTo>
                  <a:cubicBezTo>
                    <a:pt x="189282" y="71330"/>
                    <a:pt x="189823" y="64831"/>
                    <a:pt x="185738" y="61913"/>
                  </a:cubicBezTo>
                  <a:cubicBezTo>
                    <a:pt x="177568" y="56077"/>
                    <a:pt x="157163" y="52388"/>
                    <a:pt x="157163" y="52388"/>
                  </a:cubicBezTo>
                  <a:cubicBezTo>
                    <a:pt x="145147" y="34364"/>
                    <a:pt x="151685" y="42147"/>
                    <a:pt x="128588" y="23813"/>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Freeform: Shape 105">
              <a:extLst>
                <a:ext uri="{FF2B5EF4-FFF2-40B4-BE49-F238E27FC236}">
                  <a16:creationId xmlns:a16="http://schemas.microsoft.com/office/drawing/2014/main" id="{C5AE9EB9-34ED-45F0-A146-55031C137662}"/>
                </a:ext>
              </a:extLst>
            </p:cNvPr>
            <p:cNvSpPr/>
            <p:nvPr/>
          </p:nvSpPr>
          <p:spPr>
            <a:xfrm>
              <a:off x="22039283" y="11585672"/>
              <a:ext cx="139977" cy="364009"/>
            </a:xfrm>
            <a:custGeom>
              <a:avLst/>
              <a:gdLst>
                <a:gd name="connsiteX0" fmla="*/ 1567 w 139977"/>
                <a:gd name="connsiteY0" fmla="*/ 153891 h 364009"/>
                <a:gd name="connsiteX1" fmla="*/ 11092 w 139977"/>
                <a:gd name="connsiteY1" fmla="*/ 277716 h 364009"/>
                <a:gd name="connsiteX2" fmla="*/ 30142 w 139977"/>
                <a:gd name="connsiteY2" fmla="*/ 296766 h 364009"/>
                <a:gd name="connsiteX3" fmla="*/ 44430 w 139977"/>
                <a:gd name="connsiteY3" fmla="*/ 325341 h 364009"/>
                <a:gd name="connsiteX4" fmla="*/ 49192 w 139977"/>
                <a:gd name="connsiteY4" fmla="*/ 339628 h 364009"/>
                <a:gd name="connsiteX5" fmla="*/ 63480 w 139977"/>
                <a:gd name="connsiteY5" fmla="*/ 349153 h 364009"/>
                <a:gd name="connsiteX6" fmla="*/ 73005 w 139977"/>
                <a:gd name="connsiteY6" fmla="*/ 363441 h 364009"/>
                <a:gd name="connsiteX7" fmla="*/ 106342 w 139977"/>
                <a:gd name="connsiteY7" fmla="*/ 349153 h 364009"/>
                <a:gd name="connsiteX8" fmla="*/ 111105 w 139977"/>
                <a:gd name="connsiteY8" fmla="*/ 334866 h 364009"/>
                <a:gd name="connsiteX9" fmla="*/ 130155 w 139977"/>
                <a:gd name="connsiteY9" fmla="*/ 306291 h 364009"/>
                <a:gd name="connsiteX10" fmla="*/ 139680 w 139977"/>
                <a:gd name="connsiteY10" fmla="*/ 277716 h 364009"/>
                <a:gd name="connsiteX11" fmla="*/ 125392 w 139977"/>
                <a:gd name="connsiteY11" fmla="*/ 225328 h 364009"/>
                <a:gd name="connsiteX12" fmla="*/ 111105 w 139977"/>
                <a:gd name="connsiteY12" fmla="*/ 211041 h 364009"/>
                <a:gd name="connsiteX13" fmla="*/ 96817 w 139977"/>
                <a:gd name="connsiteY13" fmla="*/ 182466 h 364009"/>
                <a:gd name="connsiteX14" fmla="*/ 92055 w 139977"/>
                <a:gd name="connsiteY14" fmla="*/ 168178 h 364009"/>
                <a:gd name="connsiteX15" fmla="*/ 77767 w 139977"/>
                <a:gd name="connsiteY15" fmla="*/ 158653 h 364009"/>
                <a:gd name="connsiteX16" fmla="*/ 82530 w 139977"/>
                <a:gd name="connsiteY16" fmla="*/ 115791 h 364009"/>
                <a:gd name="connsiteX17" fmla="*/ 96817 w 139977"/>
                <a:gd name="connsiteY17" fmla="*/ 106266 h 364009"/>
                <a:gd name="connsiteX18" fmla="*/ 106342 w 139977"/>
                <a:gd name="connsiteY18" fmla="*/ 77691 h 364009"/>
                <a:gd name="connsiteX19" fmla="*/ 115867 w 139977"/>
                <a:gd name="connsiteY19" fmla="*/ 63403 h 364009"/>
                <a:gd name="connsiteX20" fmla="*/ 125392 w 139977"/>
                <a:gd name="connsiteY20" fmla="*/ 34828 h 364009"/>
                <a:gd name="connsiteX21" fmla="*/ 120630 w 139977"/>
                <a:gd name="connsiteY21" fmla="*/ 11016 h 364009"/>
                <a:gd name="connsiteX22" fmla="*/ 44430 w 139977"/>
                <a:gd name="connsiteY22" fmla="*/ 30066 h 364009"/>
                <a:gd name="connsiteX23" fmla="*/ 30142 w 139977"/>
                <a:gd name="connsiteY23" fmla="*/ 39591 h 364009"/>
                <a:gd name="connsiteX24" fmla="*/ 1567 w 139977"/>
                <a:gd name="connsiteY24" fmla="*/ 153891 h 3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977" h="364009">
                  <a:moveTo>
                    <a:pt x="1567" y="153891"/>
                  </a:moveTo>
                  <a:cubicBezTo>
                    <a:pt x="-1608" y="193578"/>
                    <a:pt x="-674" y="136529"/>
                    <a:pt x="11092" y="277716"/>
                  </a:cubicBezTo>
                  <a:cubicBezTo>
                    <a:pt x="12543" y="295132"/>
                    <a:pt x="15992" y="292049"/>
                    <a:pt x="30142" y="296766"/>
                  </a:cubicBezTo>
                  <a:cubicBezTo>
                    <a:pt x="42116" y="332683"/>
                    <a:pt x="25962" y="288405"/>
                    <a:pt x="44430" y="325341"/>
                  </a:cubicBezTo>
                  <a:cubicBezTo>
                    <a:pt x="46675" y="329831"/>
                    <a:pt x="46056" y="335708"/>
                    <a:pt x="49192" y="339628"/>
                  </a:cubicBezTo>
                  <a:cubicBezTo>
                    <a:pt x="52768" y="344098"/>
                    <a:pt x="58717" y="345978"/>
                    <a:pt x="63480" y="349153"/>
                  </a:cubicBezTo>
                  <a:cubicBezTo>
                    <a:pt x="66655" y="353916"/>
                    <a:pt x="67575" y="361631"/>
                    <a:pt x="73005" y="363441"/>
                  </a:cubicBezTo>
                  <a:cubicBezTo>
                    <a:pt x="83256" y="366858"/>
                    <a:pt x="99159" y="353942"/>
                    <a:pt x="106342" y="349153"/>
                  </a:cubicBezTo>
                  <a:cubicBezTo>
                    <a:pt x="107930" y="344391"/>
                    <a:pt x="108667" y="339254"/>
                    <a:pt x="111105" y="334866"/>
                  </a:cubicBezTo>
                  <a:cubicBezTo>
                    <a:pt x="116665" y="324859"/>
                    <a:pt x="130155" y="306291"/>
                    <a:pt x="130155" y="306291"/>
                  </a:cubicBezTo>
                  <a:cubicBezTo>
                    <a:pt x="133330" y="296766"/>
                    <a:pt x="141649" y="287561"/>
                    <a:pt x="139680" y="277716"/>
                  </a:cubicBezTo>
                  <a:cubicBezTo>
                    <a:pt x="137820" y="268417"/>
                    <a:pt x="131434" y="231370"/>
                    <a:pt x="125392" y="225328"/>
                  </a:cubicBezTo>
                  <a:lnTo>
                    <a:pt x="111105" y="211041"/>
                  </a:lnTo>
                  <a:cubicBezTo>
                    <a:pt x="99130" y="175120"/>
                    <a:pt x="115285" y="219403"/>
                    <a:pt x="96817" y="182466"/>
                  </a:cubicBezTo>
                  <a:cubicBezTo>
                    <a:pt x="94572" y="177976"/>
                    <a:pt x="95191" y="172098"/>
                    <a:pt x="92055" y="168178"/>
                  </a:cubicBezTo>
                  <a:cubicBezTo>
                    <a:pt x="88479" y="163708"/>
                    <a:pt x="82530" y="161828"/>
                    <a:pt x="77767" y="158653"/>
                  </a:cubicBezTo>
                  <a:cubicBezTo>
                    <a:pt x="79355" y="144366"/>
                    <a:pt x="77617" y="129301"/>
                    <a:pt x="82530" y="115791"/>
                  </a:cubicBezTo>
                  <a:cubicBezTo>
                    <a:pt x="84486" y="110412"/>
                    <a:pt x="93784" y="111120"/>
                    <a:pt x="96817" y="106266"/>
                  </a:cubicBezTo>
                  <a:cubicBezTo>
                    <a:pt x="102138" y="97752"/>
                    <a:pt x="100773" y="86045"/>
                    <a:pt x="106342" y="77691"/>
                  </a:cubicBezTo>
                  <a:cubicBezTo>
                    <a:pt x="109517" y="72928"/>
                    <a:pt x="113542" y="68634"/>
                    <a:pt x="115867" y="63403"/>
                  </a:cubicBezTo>
                  <a:cubicBezTo>
                    <a:pt x="119945" y="54228"/>
                    <a:pt x="125392" y="34828"/>
                    <a:pt x="125392" y="34828"/>
                  </a:cubicBezTo>
                  <a:cubicBezTo>
                    <a:pt x="123805" y="26891"/>
                    <a:pt x="128451" y="13102"/>
                    <a:pt x="120630" y="11016"/>
                  </a:cubicBezTo>
                  <a:cubicBezTo>
                    <a:pt x="33935" y="-12103"/>
                    <a:pt x="69991" y="4505"/>
                    <a:pt x="44430" y="30066"/>
                  </a:cubicBezTo>
                  <a:cubicBezTo>
                    <a:pt x="40383" y="34113"/>
                    <a:pt x="34905" y="36416"/>
                    <a:pt x="30142" y="39591"/>
                  </a:cubicBezTo>
                  <a:cubicBezTo>
                    <a:pt x="-4759" y="91942"/>
                    <a:pt x="4742" y="114204"/>
                    <a:pt x="1567" y="153891"/>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Freeform: Shape 106">
              <a:extLst>
                <a:ext uri="{FF2B5EF4-FFF2-40B4-BE49-F238E27FC236}">
                  <a16:creationId xmlns:a16="http://schemas.microsoft.com/office/drawing/2014/main" id="{A7480140-90EC-43A0-A481-C4802089D165}"/>
                </a:ext>
              </a:extLst>
            </p:cNvPr>
            <p:cNvSpPr/>
            <p:nvPr/>
          </p:nvSpPr>
          <p:spPr>
            <a:xfrm>
              <a:off x="21874154" y="12406313"/>
              <a:ext cx="166696" cy="171450"/>
            </a:xfrm>
            <a:custGeom>
              <a:avLst/>
              <a:gdLst>
                <a:gd name="connsiteX0" fmla="*/ 123834 w 166696"/>
                <a:gd name="connsiteY0" fmla="*/ 57150 h 171450"/>
                <a:gd name="connsiteX1" fmla="*/ 95259 w 166696"/>
                <a:gd name="connsiteY1" fmla="*/ 28575 h 171450"/>
                <a:gd name="connsiteX2" fmla="*/ 76209 w 166696"/>
                <a:gd name="connsiteY2" fmla="*/ 0 h 171450"/>
                <a:gd name="connsiteX3" fmla="*/ 52396 w 166696"/>
                <a:gd name="connsiteY3" fmla="*/ 4762 h 171450"/>
                <a:gd name="connsiteX4" fmla="*/ 38109 w 166696"/>
                <a:gd name="connsiteY4" fmla="*/ 9525 h 171450"/>
                <a:gd name="connsiteX5" fmla="*/ 4771 w 166696"/>
                <a:gd name="connsiteY5" fmla="*/ 47625 h 171450"/>
                <a:gd name="connsiteX6" fmla="*/ 4771 w 166696"/>
                <a:gd name="connsiteY6" fmla="*/ 85725 h 171450"/>
                <a:gd name="connsiteX7" fmla="*/ 14296 w 166696"/>
                <a:gd name="connsiteY7" fmla="*/ 114300 h 171450"/>
                <a:gd name="connsiteX8" fmla="*/ 28584 w 166696"/>
                <a:gd name="connsiteY8" fmla="*/ 123825 h 171450"/>
                <a:gd name="connsiteX9" fmla="*/ 47634 w 166696"/>
                <a:gd name="connsiteY9" fmla="*/ 147637 h 171450"/>
                <a:gd name="connsiteX10" fmla="*/ 76209 w 166696"/>
                <a:gd name="connsiteY10" fmla="*/ 157162 h 171450"/>
                <a:gd name="connsiteX11" fmla="*/ 104784 w 166696"/>
                <a:gd name="connsiteY11" fmla="*/ 171450 h 171450"/>
                <a:gd name="connsiteX12" fmla="*/ 133359 w 166696"/>
                <a:gd name="connsiteY12" fmla="*/ 166687 h 171450"/>
                <a:gd name="connsiteX13" fmla="*/ 157171 w 166696"/>
                <a:gd name="connsiteY13" fmla="*/ 123825 h 171450"/>
                <a:gd name="connsiteX14" fmla="*/ 166696 w 166696"/>
                <a:gd name="connsiteY14" fmla="*/ 109537 h 171450"/>
                <a:gd name="connsiteX15" fmla="*/ 138121 w 166696"/>
                <a:gd name="connsiteY15" fmla="*/ 95250 h 171450"/>
                <a:gd name="connsiteX16" fmla="*/ 128596 w 166696"/>
                <a:gd name="connsiteY16" fmla="*/ 66675 h 171450"/>
                <a:gd name="connsiteX17" fmla="*/ 123834 w 166696"/>
                <a:gd name="connsiteY17" fmla="*/ 52387 h 171450"/>
                <a:gd name="connsiteX18" fmla="*/ 123834 w 166696"/>
                <a:gd name="connsiteY18"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696" h="171450">
                  <a:moveTo>
                    <a:pt x="123834" y="57150"/>
                  </a:moveTo>
                  <a:cubicBezTo>
                    <a:pt x="81535" y="31770"/>
                    <a:pt x="110638" y="56258"/>
                    <a:pt x="95259" y="28575"/>
                  </a:cubicBezTo>
                  <a:cubicBezTo>
                    <a:pt x="89700" y="18568"/>
                    <a:pt x="76209" y="0"/>
                    <a:pt x="76209" y="0"/>
                  </a:cubicBezTo>
                  <a:cubicBezTo>
                    <a:pt x="68271" y="1587"/>
                    <a:pt x="60249" y="2799"/>
                    <a:pt x="52396" y="4762"/>
                  </a:cubicBezTo>
                  <a:cubicBezTo>
                    <a:pt x="47526" y="5980"/>
                    <a:pt x="41659" y="5975"/>
                    <a:pt x="38109" y="9525"/>
                  </a:cubicBezTo>
                  <a:cubicBezTo>
                    <a:pt x="-17446" y="65082"/>
                    <a:pt x="45250" y="20640"/>
                    <a:pt x="4771" y="47625"/>
                  </a:cubicBezTo>
                  <a:cubicBezTo>
                    <a:pt x="-1001" y="70715"/>
                    <a:pt x="-2156" y="62635"/>
                    <a:pt x="4771" y="85725"/>
                  </a:cubicBezTo>
                  <a:cubicBezTo>
                    <a:pt x="7656" y="95342"/>
                    <a:pt x="5942" y="108731"/>
                    <a:pt x="14296" y="114300"/>
                  </a:cubicBezTo>
                  <a:lnTo>
                    <a:pt x="28584" y="123825"/>
                  </a:lnTo>
                  <a:cubicBezTo>
                    <a:pt x="33748" y="139318"/>
                    <a:pt x="30775" y="140144"/>
                    <a:pt x="47634" y="147637"/>
                  </a:cubicBezTo>
                  <a:cubicBezTo>
                    <a:pt x="56809" y="151715"/>
                    <a:pt x="76209" y="157162"/>
                    <a:pt x="76209" y="157162"/>
                  </a:cubicBezTo>
                  <a:cubicBezTo>
                    <a:pt x="83433" y="161978"/>
                    <a:pt x="94925" y="171450"/>
                    <a:pt x="104784" y="171450"/>
                  </a:cubicBezTo>
                  <a:cubicBezTo>
                    <a:pt x="114440" y="171450"/>
                    <a:pt x="123834" y="168275"/>
                    <a:pt x="133359" y="166687"/>
                  </a:cubicBezTo>
                  <a:cubicBezTo>
                    <a:pt x="141741" y="141539"/>
                    <a:pt x="135336" y="156578"/>
                    <a:pt x="157171" y="123825"/>
                  </a:cubicBezTo>
                  <a:lnTo>
                    <a:pt x="166696" y="109537"/>
                  </a:lnTo>
                  <a:cubicBezTo>
                    <a:pt x="158911" y="106942"/>
                    <a:pt x="142980" y="103025"/>
                    <a:pt x="138121" y="95250"/>
                  </a:cubicBezTo>
                  <a:cubicBezTo>
                    <a:pt x="132800" y="86736"/>
                    <a:pt x="131771" y="76200"/>
                    <a:pt x="128596" y="66675"/>
                  </a:cubicBezTo>
                  <a:cubicBezTo>
                    <a:pt x="127009" y="61912"/>
                    <a:pt x="127384" y="55936"/>
                    <a:pt x="123834" y="52387"/>
                  </a:cubicBezTo>
                  <a:lnTo>
                    <a:pt x="123834" y="571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Freeform: Shape 107">
              <a:extLst>
                <a:ext uri="{FF2B5EF4-FFF2-40B4-BE49-F238E27FC236}">
                  <a16:creationId xmlns:a16="http://schemas.microsoft.com/office/drawing/2014/main" id="{99BD7C67-B9FD-4557-A704-C18DE818E36A}"/>
                </a:ext>
              </a:extLst>
            </p:cNvPr>
            <p:cNvSpPr/>
            <p:nvPr/>
          </p:nvSpPr>
          <p:spPr>
            <a:xfrm>
              <a:off x="21278850" y="11696700"/>
              <a:ext cx="587053" cy="1181100"/>
            </a:xfrm>
            <a:custGeom>
              <a:avLst/>
              <a:gdLst>
                <a:gd name="connsiteX0" fmla="*/ 485775 w 587053"/>
                <a:gd name="connsiteY0" fmla="*/ 223838 h 1181100"/>
                <a:gd name="connsiteX1" fmla="*/ 533400 w 587053"/>
                <a:gd name="connsiteY1" fmla="*/ 209550 h 1181100"/>
                <a:gd name="connsiteX2" fmla="*/ 538163 w 587053"/>
                <a:gd name="connsiteY2" fmla="*/ 195263 h 1181100"/>
                <a:gd name="connsiteX3" fmla="*/ 542925 w 587053"/>
                <a:gd name="connsiteY3" fmla="*/ 133350 h 1181100"/>
                <a:gd name="connsiteX4" fmla="*/ 561975 w 587053"/>
                <a:gd name="connsiteY4" fmla="*/ 104775 h 1181100"/>
                <a:gd name="connsiteX5" fmla="*/ 576263 w 587053"/>
                <a:gd name="connsiteY5" fmla="*/ 76200 h 1181100"/>
                <a:gd name="connsiteX6" fmla="*/ 581025 w 587053"/>
                <a:gd name="connsiteY6" fmla="*/ 19050 h 1181100"/>
                <a:gd name="connsiteX7" fmla="*/ 552450 w 587053"/>
                <a:gd name="connsiteY7" fmla="*/ 9525 h 1181100"/>
                <a:gd name="connsiteX8" fmla="*/ 538163 w 587053"/>
                <a:gd name="connsiteY8" fmla="*/ 4763 h 1181100"/>
                <a:gd name="connsiteX9" fmla="*/ 495300 w 587053"/>
                <a:gd name="connsiteY9" fmla="*/ 23813 h 1181100"/>
                <a:gd name="connsiteX10" fmla="*/ 466725 w 587053"/>
                <a:gd name="connsiteY10" fmla="*/ 42863 h 1181100"/>
                <a:gd name="connsiteX11" fmla="*/ 457200 w 587053"/>
                <a:gd name="connsiteY11" fmla="*/ 71438 h 1181100"/>
                <a:gd name="connsiteX12" fmla="*/ 452438 w 587053"/>
                <a:gd name="connsiteY12" fmla="*/ 85725 h 1181100"/>
                <a:gd name="connsiteX13" fmla="*/ 438150 w 587053"/>
                <a:gd name="connsiteY13" fmla="*/ 95250 h 1181100"/>
                <a:gd name="connsiteX14" fmla="*/ 409575 w 587053"/>
                <a:gd name="connsiteY14" fmla="*/ 85725 h 1181100"/>
                <a:gd name="connsiteX15" fmla="*/ 371475 w 587053"/>
                <a:gd name="connsiteY15" fmla="*/ 52388 h 1181100"/>
                <a:gd name="connsiteX16" fmla="*/ 328613 w 587053"/>
                <a:gd name="connsiteY16" fmla="*/ 38100 h 1181100"/>
                <a:gd name="connsiteX17" fmla="*/ 314325 w 587053"/>
                <a:gd name="connsiteY17" fmla="*/ 33338 h 1181100"/>
                <a:gd name="connsiteX18" fmla="*/ 300038 w 587053"/>
                <a:gd name="connsiteY18" fmla="*/ 28575 h 1181100"/>
                <a:gd name="connsiteX19" fmla="*/ 290513 w 587053"/>
                <a:gd name="connsiteY19" fmla="*/ 14288 h 1181100"/>
                <a:gd name="connsiteX20" fmla="*/ 276225 w 587053"/>
                <a:gd name="connsiteY20" fmla="*/ 9525 h 1181100"/>
                <a:gd name="connsiteX21" fmla="*/ 261938 w 587053"/>
                <a:gd name="connsiteY21" fmla="*/ 0 h 1181100"/>
                <a:gd name="connsiteX22" fmla="*/ 209550 w 587053"/>
                <a:gd name="connsiteY22" fmla="*/ 9525 h 1181100"/>
                <a:gd name="connsiteX23" fmla="*/ 195263 w 587053"/>
                <a:gd name="connsiteY23" fmla="*/ 19050 h 1181100"/>
                <a:gd name="connsiteX24" fmla="*/ 180975 w 587053"/>
                <a:gd name="connsiteY24" fmla="*/ 47625 h 1181100"/>
                <a:gd name="connsiteX25" fmla="*/ 176213 w 587053"/>
                <a:gd name="connsiteY25" fmla="*/ 80963 h 1181100"/>
                <a:gd name="connsiteX26" fmla="*/ 161925 w 587053"/>
                <a:gd name="connsiteY26" fmla="*/ 95250 h 1181100"/>
                <a:gd name="connsiteX27" fmla="*/ 152400 w 587053"/>
                <a:gd name="connsiteY27" fmla="*/ 109538 h 1181100"/>
                <a:gd name="connsiteX28" fmla="*/ 142875 w 587053"/>
                <a:gd name="connsiteY28" fmla="*/ 138113 h 1181100"/>
                <a:gd name="connsiteX29" fmla="*/ 133350 w 587053"/>
                <a:gd name="connsiteY29" fmla="*/ 204788 h 1181100"/>
                <a:gd name="connsiteX30" fmla="*/ 123825 w 587053"/>
                <a:gd name="connsiteY30" fmla="*/ 219075 h 1181100"/>
                <a:gd name="connsiteX31" fmla="*/ 104775 w 587053"/>
                <a:gd name="connsiteY31" fmla="*/ 276225 h 1181100"/>
                <a:gd name="connsiteX32" fmla="*/ 100013 w 587053"/>
                <a:gd name="connsiteY32" fmla="*/ 290513 h 1181100"/>
                <a:gd name="connsiteX33" fmla="*/ 90488 w 587053"/>
                <a:gd name="connsiteY33" fmla="*/ 304800 h 1181100"/>
                <a:gd name="connsiteX34" fmla="*/ 80963 w 587053"/>
                <a:gd name="connsiteY34" fmla="*/ 333375 h 1181100"/>
                <a:gd name="connsiteX35" fmla="*/ 76200 w 587053"/>
                <a:gd name="connsiteY35" fmla="*/ 414338 h 1181100"/>
                <a:gd name="connsiteX36" fmla="*/ 61913 w 587053"/>
                <a:gd name="connsiteY36" fmla="*/ 423863 h 1181100"/>
                <a:gd name="connsiteX37" fmla="*/ 52388 w 587053"/>
                <a:gd name="connsiteY37" fmla="*/ 452438 h 1181100"/>
                <a:gd name="connsiteX38" fmla="*/ 57150 w 587053"/>
                <a:gd name="connsiteY38" fmla="*/ 476250 h 1181100"/>
                <a:gd name="connsiteX39" fmla="*/ 61913 w 587053"/>
                <a:gd name="connsiteY39" fmla="*/ 504825 h 1181100"/>
                <a:gd name="connsiteX40" fmla="*/ 66675 w 587053"/>
                <a:gd name="connsiteY40" fmla="*/ 519113 h 1181100"/>
                <a:gd name="connsiteX41" fmla="*/ 71438 w 587053"/>
                <a:gd name="connsiteY41" fmla="*/ 542925 h 1181100"/>
                <a:gd name="connsiteX42" fmla="*/ 57150 w 587053"/>
                <a:gd name="connsiteY42" fmla="*/ 581025 h 1181100"/>
                <a:gd name="connsiteX43" fmla="*/ 52388 w 587053"/>
                <a:gd name="connsiteY43" fmla="*/ 595313 h 1181100"/>
                <a:gd name="connsiteX44" fmla="*/ 33338 w 587053"/>
                <a:gd name="connsiteY44" fmla="*/ 623888 h 1181100"/>
                <a:gd name="connsiteX45" fmla="*/ 19050 w 587053"/>
                <a:gd name="connsiteY45" fmla="*/ 666750 h 1181100"/>
                <a:gd name="connsiteX46" fmla="*/ 9525 w 587053"/>
                <a:gd name="connsiteY46" fmla="*/ 704850 h 1181100"/>
                <a:gd name="connsiteX47" fmla="*/ 0 w 587053"/>
                <a:gd name="connsiteY47" fmla="*/ 733425 h 1181100"/>
                <a:gd name="connsiteX48" fmla="*/ 14288 w 587053"/>
                <a:gd name="connsiteY48" fmla="*/ 742950 h 1181100"/>
                <a:gd name="connsiteX49" fmla="*/ 19050 w 587053"/>
                <a:gd name="connsiteY49" fmla="*/ 757238 h 1181100"/>
                <a:gd name="connsiteX50" fmla="*/ 47625 w 587053"/>
                <a:gd name="connsiteY50" fmla="*/ 766763 h 1181100"/>
                <a:gd name="connsiteX51" fmla="*/ 76200 w 587053"/>
                <a:gd name="connsiteY51" fmla="*/ 809625 h 1181100"/>
                <a:gd name="connsiteX52" fmla="*/ 85725 w 587053"/>
                <a:gd name="connsiteY52" fmla="*/ 823913 h 1181100"/>
                <a:gd name="connsiteX53" fmla="*/ 95250 w 587053"/>
                <a:gd name="connsiteY53" fmla="*/ 838200 h 1181100"/>
                <a:gd name="connsiteX54" fmla="*/ 100013 w 587053"/>
                <a:gd name="connsiteY54" fmla="*/ 857250 h 1181100"/>
                <a:gd name="connsiteX55" fmla="*/ 104775 w 587053"/>
                <a:gd name="connsiteY55" fmla="*/ 871538 h 1181100"/>
                <a:gd name="connsiteX56" fmla="*/ 100013 w 587053"/>
                <a:gd name="connsiteY56" fmla="*/ 900113 h 1181100"/>
                <a:gd name="connsiteX57" fmla="*/ 80963 w 587053"/>
                <a:gd name="connsiteY57" fmla="*/ 928688 h 1181100"/>
                <a:gd name="connsiteX58" fmla="*/ 76200 w 587053"/>
                <a:gd name="connsiteY58" fmla="*/ 947738 h 1181100"/>
                <a:gd name="connsiteX59" fmla="*/ 61913 w 587053"/>
                <a:gd name="connsiteY59" fmla="*/ 957263 h 1181100"/>
                <a:gd name="connsiteX60" fmla="*/ 52388 w 587053"/>
                <a:gd name="connsiteY60" fmla="*/ 985838 h 1181100"/>
                <a:gd name="connsiteX61" fmla="*/ 47625 w 587053"/>
                <a:gd name="connsiteY61" fmla="*/ 1000125 h 1181100"/>
                <a:gd name="connsiteX62" fmla="*/ 47625 w 587053"/>
                <a:gd name="connsiteY62" fmla="*/ 1100138 h 1181100"/>
                <a:gd name="connsiteX63" fmla="*/ 52388 w 587053"/>
                <a:gd name="connsiteY63" fmla="*/ 1114425 h 1181100"/>
                <a:gd name="connsiteX64" fmla="*/ 66675 w 587053"/>
                <a:gd name="connsiteY64" fmla="*/ 1128713 h 1181100"/>
                <a:gd name="connsiteX65" fmla="*/ 85725 w 587053"/>
                <a:gd name="connsiteY65" fmla="*/ 1171575 h 1181100"/>
                <a:gd name="connsiteX66" fmla="*/ 114300 w 587053"/>
                <a:gd name="connsiteY66" fmla="*/ 1181100 h 1181100"/>
                <a:gd name="connsiteX67" fmla="*/ 142875 w 587053"/>
                <a:gd name="connsiteY67" fmla="*/ 1166813 h 1181100"/>
                <a:gd name="connsiteX68" fmla="*/ 161925 w 587053"/>
                <a:gd name="connsiteY68" fmla="*/ 1147763 h 1181100"/>
                <a:gd name="connsiteX69" fmla="*/ 171450 w 587053"/>
                <a:gd name="connsiteY69" fmla="*/ 1133475 h 1181100"/>
                <a:gd name="connsiteX70" fmla="*/ 180975 w 587053"/>
                <a:gd name="connsiteY70" fmla="*/ 1042988 h 1181100"/>
                <a:gd name="connsiteX71" fmla="*/ 176213 w 587053"/>
                <a:gd name="connsiteY71" fmla="*/ 900113 h 1181100"/>
                <a:gd name="connsiteX72" fmla="*/ 161925 w 587053"/>
                <a:gd name="connsiteY72" fmla="*/ 857250 h 1181100"/>
                <a:gd name="connsiteX73" fmla="*/ 152400 w 587053"/>
                <a:gd name="connsiteY73" fmla="*/ 823913 h 1181100"/>
                <a:gd name="connsiteX74" fmla="*/ 142875 w 587053"/>
                <a:gd name="connsiteY74" fmla="*/ 790575 h 1181100"/>
                <a:gd name="connsiteX75" fmla="*/ 147638 w 587053"/>
                <a:gd name="connsiteY75" fmla="*/ 766763 h 1181100"/>
                <a:gd name="connsiteX76" fmla="*/ 166688 w 587053"/>
                <a:gd name="connsiteY76" fmla="*/ 738188 h 1181100"/>
                <a:gd name="connsiteX77" fmla="*/ 171450 w 587053"/>
                <a:gd name="connsiteY77" fmla="*/ 723900 h 1181100"/>
                <a:gd name="connsiteX78" fmla="*/ 185738 w 587053"/>
                <a:gd name="connsiteY78" fmla="*/ 714375 h 1181100"/>
                <a:gd name="connsiteX79" fmla="*/ 209550 w 587053"/>
                <a:gd name="connsiteY79" fmla="*/ 742950 h 1181100"/>
                <a:gd name="connsiteX80" fmla="*/ 223838 w 587053"/>
                <a:gd name="connsiteY80" fmla="*/ 757238 h 1181100"/>
                <a:gd name="connsiteX81" fmla="*/ 228600 w 587053"/>
                <a:gd name="connsiteY81" fmla="*/ 771525 h 1181100"/>
                <a:gd name="connsiteX82" fmla="*/ 238125 w 587053"/>
                <a:gd name="connsiteY82" fmla="*/ 785813 h 1181100"/>
                <a:gd name="connsiteX83" fmla="*/ 242888 w 587053"/>
                <a:gd name="connsiteY83" fmla="*/ 923925 h 1181100"/>
                <a:gd name="connsiteX84" fmla="*/ 257175 w 587053"/>
                <a:gd name="connsiteY84" fmla="*/ 995363 h 1181100"/>
                <a:gd name="connsiteX85" fmla="*/ 271463 w 587053"/>
                <a:gd name="connsiteY85" fmla="*/ 1004888 h 1181100"/>
                <a:gd name="connsiteX86" fmla="*/ 314325 w 587053"/>
                <a:gd name="connsiteY86" fmla="*/ 971550 h 1181100"/>
                <a:gd name="connsiteX87" fmla="*/ 347663 w 587053"/>
                <a:gd name="connsiteY87" fmla="*/ 933450 h 1181100"/>
                <a:gd name="connsiteX88" fmla="*/ 366713 w 587053"/>
                <a:gd name="connsiteY88" fmla="*/ 904875 h 1181100"/>
                <a:gd name="connsiteX89" fmla="*/ 352425 w 587053"/>
                <a:gd name="connsiteY89" fmla="*/ 785813 h 1181100"/>
                <a:gd name="connsiteX90" fmla="*/ 347663 w 587053"/>
                <a:gd name="connsiteY90" fmla="*/ 762000 h 1181100"/>
                <a:gd name="connsiteX91" fmla="*/ 338138 w 587053"/>
                <a:gd name="connsiteY91" fmla="*/ 747713 h 1181100"/>
                <a:gd name="connsiteX92" fmla="*/ 323850 w 587053"/>
                <a:gd name="connsiteY92" fmla="*/ 719138 h 1181100"/>
                <a:gd name="connsiteX93" fmla="*/ 290513 w 587053"/>
                <a:gd name="connsiteY93" fmla="*/ 619125 h 1181100"/>
                <a:gd name="connsiteX94" fmla="*/ 285750 w 587053"/>
                <a:gd name="connsiteY94" fmla="*/ 604838 h 1181100"/>
                <a:gd name="connsiteX95" fmla="*/ 276225 w 587053"/>
                <a:gd name="connsiteY95" fmla="*/ 566738 h 1181100"/>
                <a:gd name="connsiteX96" fmla="*/ 285750 w 587053"/>
                <a:gd name="connsiteY96" fmla="*/ 514350 h 1181100"/>
                <a:gd name="connsiteX97" fmla="*/ 295275 w 587053"/>
                <a:gd name="connsiteY97" fmla="*/ 500063 h 1181100"/>
                <a:gd name="connsiteX98" fmla="*/ 314325 w 587053"/>
                <a:gd name="connsiteY98" fmla="*/ 490538 h 1181100"/>
                <a:gd name="connsiteX99" fmla="*/ 342900 w 587053"/>
                <a:gd name="connsiteY99" fmla="*/ 481013 h 1181100"/>
                <a:gd name="connsiteX100" fmla="*/ 381000 w 587053"/>
                <a:gd name="connsiteY100" fmla="*/ 466725 h 1181100"/>
                <a:gd name="connsiteX101" fmla="*/ 409575 w 587053"/>
                <a:gd name="connsiteY101" fmla="*/ 457200 h 1181100"/>
                <a:gd name="connsiteX102" fmla="*/ 419100 w 587053"/>
                <a:gd name="connsiteY102" fmla="*/ 442913 h 1181100"/>
                <a:gd name="connsiteX103" fmla="*/ 419100 w 587053"/>
                <a:gd name="connsiteY103" fmla="*/ 390525 h 1181100"/>
                <a:gd name="connsiteX104" fmla="*/ 414338 w 587053"/>
                <a:gd name="connsiteY104" fmla="*/ 376238 h 1181100"/>
                <a:gd name="connsiteX105" fmla="*/ 395288 w 587053"/>
                <a:gd name="connsiteY105" fmla="*/ 361950 h 1181100"/>
                <a:gd name="connsiteX106" fmla="*/ 385763 w 587053"/>
                <a:gd name="connsiteY106" fmla="*/ 347663 h 1181100"/>
                <a:gd name="connsiteX107" fmla="*/ 357188 w 587053"/>
                <a:gd name="connsiteY107" fmla="*/ 328613 h 1181100"/>
                <a:gd name="connsiteX108" fmla="*/ 323850 w 587053"/>
                <a:gd name="connsiteY108" fmla="*/ 338138 h 1181100"/>
                <a:gd name="connsiteX109" fmla="*/ 304800 w 587053"/>
                <a:gd name="connsiteY109" fmla="*/ 366713 h 1181100"/>
                <a:gd name="connsiteX110" fmla="*/ 295275 w 587053"/>
                <a:gd name="connsiteY110" fmla="*/ 381000 h 1181100"/>
                <a:gd name="connsiteX111" fmla="*/ 280988 w 587053"/>
                <a:gd name="connsiteY111" fmla="*/ 390525 h 1181100"/>
                <a:gd name="connsiteX112" fmla="*/ 276225 w 587053"/>
                <a:gd name="connsiteY112" fmla="*/ 404813 h 1181100"/>
                <a:gd name="connsiteX113" fmla="*/ 247650 w 587053"/>
                <a:gd name="connsiteY113" fmla="*/ 419100 h 1181100"/>
                <a:gd name="connsiteX114" fmla="*/ 233363 w 587053"/>
                <a:gd name="connsiteY114" fmla="*/ 428625 h 1181100"/>
                <a:gd name="connsiteX115" fmla="*/ 204788 w 587053"/>
                <a:gd name="connsiteY115" fmla="*/ 419100 h 1181100"/>
                <a:gd name="connsiteX116" fmla="*/ 200025 w 587053"/>
                <a:gd name="connsiteY116" fmla="*/ 404813 h 1181100"/>
                <a:gd name="connsiteX117" fmla="*/ 190500 w 587053"/>
                <a:gd name="connsiteY117" fmla="*/ 390525 h 1181100"/>
                <a:gd name="connsiteX118" fmla="*/ 180975 w 587053"/>
                <a:gd name="connsiteY118" fmla="*/ 361950 h 1181100"/>
                <a:gd name="connsiteX119" fmla="*/ 195263 w 587053"/>
                <a:gd name="connsiteY119" fmla="*/ 247650 h 1181100"/>
                <a:gd name="connsiteX120" fmla="*/ 204788 w 587053"/>
                <a:gd name="connsiteY120" fmla="*/ 233363 h 1181100"/>
                <a:gd name="connsiteX121" fmla="*/ 219075 w 587053"/>
                <a:gd name="connsiteY121" fmla="*/ 223838 h 1181100"/>
                <a:gd name="connsiteX122" fmla="*/ 228600 w 587053"/>
                <a:gd name="connsiteY122" fmla="*/ 209550 h 1181100"/>
                <a:gd name="connsiteX123" fmla="*/ 257175 w 587053"/>
                <a:gd name="connsiteY123" fmla="*/ 200025 h 1181100"/>
                <a:gd name="connsiteX124" fmla="*/ 271463 w 587053"/>
                <a:gd name="connsiteY124" fmla="*/ 195263 h 1181100"/>
                <a:gd name="connsiteX125" fmla="*/ 285750 w 587053"/>
                <a:gd name="connsiteY125" fmla="*/ 190500 h 1181100"/>
                <a:gd name="connsiteX126" fmla="*/ 304800 w 587053"/>
                <a:gd name="connsiteY126" fmla="*/ 185738 h 1181100"/>
                <a:gd name="connsiteX127" fmla="*/ 342900 w 587053"/>
                <a:gd name="connsiteY127" fmla="*/ 195263 h 1181100"/>
                <a:gd name="connsiteX128" fmla="*/ 357188 w 587053"/>
                <a:gd name="connsiteY128" fmla="*/ 204788 h 1181100"/>
                <a:gd name="connsiteX129" fmla="*/ 366713 w 587053"/>
                <a:gd name="connsiteY129" fmla="*/ 219075 h 1181100"/>
                <a:gd name="connsiteX130" fmla="*/ 395288 w 587053"/>
                <a:gd name="connsiteY130" fmla="*/ 228600 h 1181100"/>
                <a:gd name="connsiteX131" fmla="*/ 409575 w 587053"/>
                <a:gd name="connsiteY131" fmla="*/ 233363 h 1181100"/>
                <a:gd name="connsiteX132" fmla="*/ 423863 w 587053"/>
                <a:gd name="connsiteY132" fmla="*/ 242888 h 1181100"/>
                <a:gd name="connsiteX133" fmla="*/ 447675 w 587053"/>
                <a:gd name="connsiteY133" fmla="*/ 247650 h 1181100"/>
                <a:gd name="connsiteX134" fmla="*/ 485775 w 587053"/>
                <a:gd name="connsiteY134" fmla="*/ 223838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87053" h="1181100">
                  <a:moveTo>
                    <a:pt x="485775" y="223838"/>
                  </a:moveTo>
                  <a:cubicBezTo>
                    <a:pt x="500063" y="217488"/>
                    <a:pt x="522221" y="223523"/>
                    <a:pt x="533400" y="209550"/>
                  </a:cubicBezTo>
                  <a:cubicBezTo>
                    <a:pt x="536536" y="205630"/>
                    <a:pt x="536575" y="200025"/>
                    <a:pt x="538163" y="195263"/>
                  </a:cubicBezTo>
                  <a:cubicBezTo>
                    <a:pt x="539750" y="174625"/>
                    <a:pt x="537657" y="153367"/>
                    <a:pt x="542925" y="133350"/>
                  </a:cubicBezTo>
                  <a:cubicBezTo>
                    <a:pt x="545838" y="122279"/>
                    <a:pt x="558354" y="115635"/>
                    <a:pt x="561975" y="104775"/>
                  </a:cubicBezTo>
                  <a:cubicBezTo>
                    <a:pt x="568548" y="85058"/>
                    <a:pt x="563953" y="94665"/>
                    <a:pt x="576263" y="76200"/>
                  </a:cubicBezTo>
                  <a:cubicBezTo>
                    <a:pt x="581024" y="61917"/>
                    <a:pt x="594957" y="34973"/>
                    <a:pt x="581025" y="19050"/>
                  </a:cubicBezTo>
                  <a:cubicBezTo>
                    <a:pt x="574413" y="11494"/>
                    <a:pt x="561975" y="12700"/>
                    <a:pt x="552450" y="9525"/>
                  </a:cubicBezTo>
                  <a:lnTo>
                    <a:pt x="538163" y="4763"/>
                  </a:lnTo>
                  <a:cubicBezTo>
                    <a:pt x="491936" y="12467"/>
                    <a:pt x="524094" y="1417"/>
                    <a:pt x="495300" y="23813"/>
                  </a:cubicBezTo>
                  <a:cubicBezTo>
                    <a:pt x="486264" y="30841"/>
                    <a:pt x="466725" y="42863"/>
                    <a:pt x="466725" y="42863"/>
                  </a:cubicBezTo>
                  <a:lnTo>
                    <a:pt x="457200" y="71438"/>
                  </a:lnTo>
                  <a:cubicBezTo>
                    <a:pt x="455613" y="76200"/>
                    <a:pt x="456615" y="82941"/>
                    <a:pt x="452438" y="85725"/>
                  </a:cubicBezTo>
                  <a:lnTo>
                    <a:pt x="438150" y="95250"/>
                  </a:lnTo>
                  <a:cubicBezTo>
                    <a:pt x="428625" y="92075"/>
                    <a:pt x="415144" y="94079"/>
                    <a:pt x="409575" y="85725"/>
                  </a:cubicBezTo>
                  <a:cubicBezTo>
                    <a:pt x="398462" y="69057"/>
                    <a:pt x="395287" y="60325"/>
                    <a:pt x="371475" y="52388"/>
                  </a:cubicBezTo>
                  <a:lnTo>
                    <a:pt x="328613" y="38100"/>
                  </a:lnTo>
                  <a:lnTo>
                    <a:pt x="314325" y="33338"/>
                  </a:lnTo>
                  <a:lnTo>
                    <a:pt x="300038" y="28575"/>
                  </a:lnTo>
                  <a:cubicBezTo>
                    <a:pt x="296863" y="23813"/>
                    <a:pt x="294982" y="17864"/>
                    <a:pt x="290513" y="14288"/>
                  </a:cubicBezTo>
                  <a:cubicBezTo>
                    <a:pt x="286593" y="11152"/>
                    <a:pt x="280715" y="11770"/>
                    <a:pt x="276225" y="9525"/>
                  </a:cubicBezTo>
                  <a:cubicBezTo>
                    <a:pt x="271106" y="6965"/>
                    <a:pt x="266700" y="3175"/>
                    <a:pt x="261938" y="0"/>
                  </a:cubicBezTo>
                  <a:cubicBezTo>
                    <a:pt x="248812" y="1641"/>
                    <a:pt x="224230" y="2185"/>
                    <a:pt x="209550" y="9525"/>
                  </a:cubicBezTo>
                  <a:cubicBezTo>
                    <a:pt x="204431" y="12085"/>
                    <a:pt x="200025" y="15875"/>
                    <a:pt x="195263" y="19050"/>
                  </a:cubicBezTo>
                  <a:cubicBezTo>
                    <a:pt x="187237" y="31089"/>
                    <a:pt x="183791" y="33544"/>
                    <a:pt x="180975" y="47625"/>
                  </a:cubicBezTo>
                  <a:cubicBezTo>
                    <a:pt x="178774" y="58632"/>
                    <a:pt x="180382" y="70540"/>
                    <a:pt x="176213" y="80963"/>
                  </a:cubicBezTo>
                  <a:cubicBezTo>
                    <a:pt x="173712" y="87216"/>
                    <a:pt x="166237" y="90076"/>
                    <a:pt x="161925" y="95250"/>
                  </a:cubicBezTo>
                  <a:cubicBezTo>
                    <a:pt x="158261" y="99647"/>
                    <a:pt x="155575" y="104775"/>
                    <a:pt x="152400" y="109538"/>
                  </a:cubicBezTo>
                  <a:cubicBezTo>
                    <a:pt x="149225" y="119063"/>
                    <a:pt x="143784" y="128114"/>
                    <a:pt x="142875" y="138113"/>
                  </a:cubicBezTo>
                  <a:cubicBezTo>
                    <a:pt x="141658" y="151503"/>
                    <a:pt x="142513" y="186462"/>
                    <a:pt x="133350" y="204788"/>
                  </a:cubicBezTo>
                  <a:cubicBezTo>
                    <a:pt x="130790" y="209907"/>
                    <a:pt x="127000" y="214313"/>
                    <a:pt x="123825" y="219075"/>
                  </a:cubicBezTo>
                  <a:lnTo>
                    <a:pt x="104775" y="276225"/>
                  </a:lnTo>
                  <a:cubicBezTo>
                    <a:pt x="103187" y="280988"/>
                    <a:pt x="102798" y="286336"/>
                    <a:pt x="100013" y="290513"/>
                  </a:cubicBezTo>
                  <a:cubicBezTo>
                    <a:pt x="96838" y="295275"/>
                    <a:pt x="92813" y="299570"/>
                    <a:pt x="90488" y="304800"/>
                  </a:cubicBezTo>
                  <a:cubicBezTo>
                    <a:pt x="86410" y="313975"/>
                    <a:pt x="80963" y="333375"/>
                    <a:pt x="80963" y="333375"/>
                  </a:cubicBezTo>
                  <a:cubicBezTo>
                    <a:pt x="79375" y="360363"/>
                    <a:pt x="81769" y="387884"/>
                    <a:pt x="76200" y="414338"/>
                  </a:cubicBezTo>
                  <a:cubicBezTo>
                    <a:pt x="75021" y="419939"/>
                    <a:pt x="64946" y="419009"/>
                    <a:pt x="61913" y="423863"/>
                  </a:cubicBezTo>
                  <a:cubicBezTo>
                    <a:pt x="56592" y="432377"/>
                    <a:pt x="52388" y="452438"/>
                    <a:pt x="52388" y="452438"/>
                  </a:cubicBezTo>
                  <a:cubicBezTo>
                    <a:pt x="53975" y="460375"/>
                    <a:pt x="55702" y="468286"/>
                    <a:pt x="57150" y="476250"/>
                  </a:cubicBezTo>
                  <a:cubicBezTo>
                    <a:pt x="58877" y="485751"/>
                    <a:pt x="59818" y="495399"/>
                    <a:pt x="61913" y="504825"/>
                  </a:cubicBezTo>
                  <a:cubicBezTo>
                    <a:pt x="63002" y="509726"/>
                    <a:pt x="65457" y="514243"/>
                    <a:pt x="66675" y="519113"/>
                  </a:cubicBezTo>
                  <a:cubicBezTo>
                    <a:pt x="68638" y="526966"/>
                    <a:pt x="69850" y="534988"/>
                    <a:pt x="71438" y="542925"/>
                  </a:cubicBezTo>
                  <a:cubicBezTo>
                    <a:pt x="62247" y="588874"/>
                    <a:pt x="73502" y="548319"/>
                    <a:pt x="57150" y="581025"/>
                  </a:cubicBezTo>
                  <a:cubicBezTo>
                    <a:pt x="54905" y="585515"/>
                    <a:pt x="54826" y="590925"/>
                    <a:pt x="52388" y="595313"/>
                  </a:cubicBezTo>
                  <a:cubicBezTo>
                    <a:pt x="46829" y="605320"/>
                    <a:pt x="36958" y="613028"/>
                    <a:pt x="33338" y="623888"/>
                  </a:cubicBezTo>
                  <a:lnTo>
                    <a:pt x="19050" y="666750"/>
                  </a:lnTo>
                  <a:cubicBezTo>
                    <a:pt x="4605" y="710086"/>
                    <a:pt x="26759" y="641660"/>
                    <a:pt x="9525" y="704850"/>
                  </a:cubicBezTo>
                  <a:cubicBezTo>
                    <a:pt x="6883" y="714536"/>
                    <a:pt x="0" y="733425"/>
                    <a:pt x="0" y="733425"/>
                  </a:cubicBezTo>
                  <a:cubicBezTo>
                    <a:pt x="4763" y="736600"/>
                    <a:pt x="10712" y="738480"/>
                    <a:pt x="14288" y="742950"/>
                  </a:cubicBezTo>
                  <a:cubicBezTo>
                    <a:pt x="17424" y="746870"/>
                    <a:pt x="14965" y="754320"/>
                    <a:pt x="19050" y="757238"/>
                  </a:cubicBezTo>
                  <a:cubicBezTo>
                    <a:pt x="27220" y="763074"/>
                    <a:pt x="47625" y="766763"/>
                    <a:pt x="47625" y="766763"/>
                  </a:cubicBezTo>
                  <a:lnTo>
                    <a:pt x="76200" y="809625"/>
                  </a:lnTo>
                  <a:lnTo>
                    <a:pt x="85725" y="823913"/>
                  </a:lnTo>
                  <a:lnTo>
                    <a:pt x="95250" y="838200"/>
                  </a:lnTo>
                  <a:cubicBezTo>
                    <a:pt x="96838" y="844550"/>
                    <a:pt x="98215" y="850956"/>
                    <a:pt x="100013" y="857250"/>
                  </a:cubicBezTo>
                  <a:cubicBezTo>
                    <a:pt x="101392" y="862077"/>
                    <a:pt x="104775" y="866518"/>
                    <a:pt x="104775" y="871538"/>
                  </a:cubicBezTo>
                  <a:cubicBezTo>
                    <a:pt x="104775" y="881194"/>
                    <a:pt x="103727" y="891199"/>
                    <a:pt x="100013" y="900113"/>
                  </a:cubicBezTo>
                  <a:cubicBezTo>
                    <a:pt x="95610" y="910680"/>
                    <a:pt x="80963" y="928688"/>
                    <a:pt x="80963" y="928688"/>
                  </a:cubicBezTo>
                  <a:cubicBezTo>
                    <a:pt x="79375" y="935038"/>
                    <a:pt x="79831" y="942292"/>
                    <a:pt x="76200" y="947738"/>
                  </a:cubicBezTo>
                  <a:cubicBezTo>
                    <a:pt x="73025" y="952500"/>
                    <a:pt x="64946" y="952409"/>
                    <a:pt x="61913" y="957263"/>
                  </a:cubicBezTo>
                  <a:cubicBezTo>
                    <a:pt x="56592" y="965777"/>
                    <a:pt x="55563" y="976313"/>
                    <a:pt x="52388" y="985838"/>
                  </a:cubicBezTo>
                  <a:lnTo>
                    <a:pt x="47625" y="1000125"/>
                  </a:lnTo>
                  <a:cubicBezTo>
                    <a:pt x="41974" y="1050990"/>
                    <a:pt x="40045" y="1043286"/>
                    <a:pt x="47625" y="1100138"/>
                  </a:cubicBezTo>
                  <a:cubicBezTo>
                    <a:pt x="48288" y="1105114"/>
                    <a:pt x="49603" y="1110248"/>
                    <a:pt x="52388" y="1114425"/>
                  </a:cubicBezTo>
                  <a:cubicBezTo>
                    <a:pt x="56124" y="1120029"/>
                    <a:pt x="61913" y="1123950"/>
                    <a:pt x="66675" y="1128713"/>
                  </a:cubicBezTo>
                  <a:cubicBezTo>
                    <a:pt x="68255" y="1133454"/>
                    <a:pt x="76191" y="1165617"/>
                    <a:pt x="85725" y="1171575"/>
                  </a:cubicBezTo>
                  <a:cubicBezTo>
                    <a:pt x="94239" y="1176896"/>
                    <a:pt x="114300" y="1181100"/>
                    <a:pt x="114300" y="1181100"/>
                  </a:cubicBezTo>
                  <a:cubicBezTo>
                    <a:pt x="123713" y="1177963"/>
                    <a:pt x="136160" y="1175207"/>
                    <a:pt x="142875" y="1166813"/>
                  </a:cubicBezTo>
                  <a:cubicBezTo>
                    <a:pt x="161347" y="1143723"/>
                    <a:pt x="130755" y="1158152"/>
                    <a:pt x="161925" y="1147763"/>
                  </a:cubicBezTo>
                  <a:cubicBezTo>
                    <a:pt x="165100" y="1143000"/>
                    <a:pt x="168890" y="1138595"/>
                    <a:pt x="171450" y="1133475"/>
                  </a:cubicBezTo>
                  <a:cubicBezTo>
                    <a:pt x="183347" y="1109681"/>
                    <a:pt x="180537" y="1049996"/>
                    <a:pt x="180975" y="1042988"/>
                  </a:cubicBezTo>
                  <a:cubicBezTo>
                    <a:pt x="179388" y="995363"/>
                    <a:pt x="180170" y="947600"/>
                    <a:pt x="176213" y="900113"/>
                  </a:cubicBezTo>
                  <a:cubicBezTo>
                    <a:pt x="175617" y="892960"/>
                    <a:pt x="164605" y="867970"/>
                    <a:pt x="161925" y="857250"/>
                  </a:cubicBezTo>
                  <a:cubicBezTo>
                    <a:pt x="147038" y="797696"/>
                    <a:pt x="166065" y="871739"/>
                    <a:pt x="152400" y="823913"/>
                  </a:cubicBezTo>
                  <a:cubicBezTo>
                    <a:pt x="140437" y="782044"/>
                    <a:pt x="154297" y="824839"/>
                    <a:pt x="142875" y="790575"/>
                  </a:cubicBezTo>
                  <a:cubicBezTo>
                    <a:pt x="144463" y="782638"/>
                    <a:pt x="144288" y="774132"/>
                    <a:pt x="147638" y="766763"/>
                  </a:cubicBezTo>
                  <a:cubicBezTo>
                    <a:pt x="152375" y="756342"/>
                    <a:pt x="166688" y="738188"/>
                    <a:pt x="166688" y="738188"/>
                  </a:cubicBezTo>
                  <a:cubicBezTo>
                    <a:pt x="168275" y="733425"/>
                    <a:pt x="168314" y="727820"/>
                    <a:pt x="171450" y="723900"/>
                  </a:cubicBezTo>
                  <a:cubicBezTo>
                    <a:pt x="175026" y="719430"/>
                    <a:pt x="180092" y="713434"/>
                    <a:pt x="185738" y="714375"/>
                  </a:cubicBezTo>
                  <a:cubicBezTo>
                    <a:pt x="193815" y="715721"/>
                    <a:pt x="205005" y="737497"/>
                    <a:pt x="209550" y="742950"/>
                  </a:cubicBezTo>
                  <a:cubicBezTo>
                    <a:pt x="213862" y="748124"/>
                    <a:pt x="219075" y="752475"/>
                    <a:pt x="223838" y="757238"/>
                  </a:cubicBezTo>
                  <a:cubicBezTo>
                    <a:pt x="225425" y="762000"/>
                    <a:pt x="226355" y="767035"/>
                    <a:pt x="228600" y="771525"/>
                  </a:cubicBezTo>
                  <a:cubicBezTo>
                    <a:pt x="231160" y="776645"/>
                    <a:pt x="237591" y="780114"/>
                    <a:pt x="238125" y="785813"/>
                  </a:cubicBezTo>
                  <a:cubicBezTo>
                    <a:pt x="242425" y="831677"/>
                    <a:pt x="240467" y="877924"/>
                    <a:pt x="242888" y="923925"/>
                  </a:cubicBezTo>
                  <a:cubicBezTo>
                    <a:pt x="242993" y="925913"/>
                    <a:pt x="247131" y="988667"/>
                    <a:pt x="257175" y="995363"/>
                  </a:cubicBezTo>
                  <a:lnTo>
                    <a:pt x="271463" y="1004888"/>
                  </a:lnTo>
                  <a:cubicBezTo>
                    <a:pt x="288088" y="993805"/>
                    <a:pt x="302272" y="987048"/>
                    <a:pt x="314325" y="971550"/>
                  </a:cubicBezTo>
                  <a:cubicBezTo>
                    <a:pt x="344241" y="933085"/>
                    <a:pt x="320004" y="951889"/>
                    <a:pt x="347663" y="933450"/>
                  </a:cubicBezTo>
                  <a:cubicBezTo>
                    <a:pt x="354013" y="923925"/>
                    <a:pt x="367977" y="916253"/>
                    <a:pt x="366713" y="904875"/>
                  </a:cubicBezTo>
                  <a:cubicBezTo>
                    <a:pt x="363887" y="879441"/>
                    <a:pt x="355250" y="799941"/>
                    <a:pt x="352425" y="785813"/>
                  </a:cubicBezTo>
                  <a:cubicBezTo>
                    <a:pt x="350838" y="777875"/>
                    <a:pt x="350505" y="769579"/>
                    <a:pt x="347663" y="762000"/>
                  </a:cubicBezTo>
                  <a:cubicBezTo>
                    <a:pt x="345653" y="756641"/>
                    <a:pt x="340698" y="752832"/>
                    <a:pt x="338138" y="747713"/>
                  </a:cubicBezTo>
                  <a:cubicBezTo>
                    <a:pt x="318420" y="708279"/>
                    <a:pt x="351146" y="760081"/>
                    <a:pt x="323850" y="719138"/>
                  </a:cubicBezTo>
                  <a:lnTo>
                    <a:pt x="290513" y="619125"/>
                  </a:lnTo>
                  <a:cubicBezTo>
                    <a:pt x="288926" y="614363"/>
                    <a:pt x="286968" y="609708"/>
                    <a:pt x="285750" y="604838"/>
                  </a:cubicBezTo>
                  <a:lnTo>
                    <a:pt x="276225" y="566738"/>
                  </a:lnTo>
                  <a:cubicBezTo>
                    <a:pt x="277866" y="553612"/>
                    <a:pt x="278410" y="529030"/>
                    <a:pt x="285750" y="514350"/>
                  </a:cubicBezTo>
                  <a:cubicBezTo>
                    <a:pt x="288310" y="509231"/>
                    <a:pt x="290878" y="503727"/>
                    <a:pt x="295275" y="500063"/>
                  </a:cubicBezTo>
                  <a:cubicBezTo>
                    <a:pt x="300729" y="495518"/>
                    <a:pt x="307733" y="493175"/>
                    <a:pt x="314325" y="490538"/>
                  </a:cubicBezTo>
                  <a:cubicBezTo>
                    <a:pt x="323647" y="486809"/>
                    <a:pt x="342900" y="481013"/>
                    <a:pt x="342900" y="481013"/>
                  </a:cubicBezTo>
                  <a:cubicBezTo>
                    <a:pt x="367764" y="464437"/>
                    <a:pt x="346143" y="476232"/>
                    <a:pt x="381000" y="466725"/>
                  </a:cubicBezTo>
                  <a:cubicBezTo>
                    <a:pt x="390686" y="464083"/>
                    <a:pt x="409575" y="457200"/>
                    <a:pt x="409575" y="457200"/>
                  </a:cubicBezTo>
                  <a:cubicBezTo>
                    <a:pt x="412750" y="452438"/>
                    <a:pt x="416540" y="448032"/>
                    <a:pt x="419100" y="442913"/>
                  </a:cubicBezTo>
                  <a:cubicBezTo>
                    <a:pt x="428381" y="424351"/>
                    <a:pt x="423286" y="413547"/>
                    <a:pt x="419100" y="390525"/>
                  </a:cubicBezTo>
                  <a:cubicBezTo>
                    <a:pt x="418202" y="385586"/>
                    <a:pt x="417552" y="380094"/>
                    <a:pt x="414338" y="376238"/>
                  </a:cubicBezTo>
                  <a:cubicBezTo>
                    <a:pt x="409257" y="370140"/>
                    <a:pt x="400901" y="367563"/>
                    <a:pt x="395288" y="361950"/>
                  </a:cubicBezTo>
                  <a:cubicBezTo>
                    <a:pt x="391241" y="357903"/>
                    <a:pt x="390071" y="351432"/>
                    <a:pt x="385763" y="347663"/>
                  </a:cubicBezTo>
                  <a:cubicBezTo>
                    <a:pt x="377148" y="340125"/>
                    <a:pt x="357188" y="328613"/>
                    <a:pt x="357188" y="328613"/>
                  </a:cubicBezTo>
                  <a:cubicBezTo>
                    <a:pt x="357021" y="328655"/>
                    <a:pt x="326129" y="335859"/>
                    <a:pt x="323850" y="338138"/>
                  </a:cubicBezTo>
                  <a:cubicBezTo>
                    <a:pt x="315755" y="346233"/>
                    <a:pt x="311150" y="357188"/>
                    <a:pt x="304800" y="366713"/>
                  </a:cubicBezTo>
                  <a:cubicBezTo>
                    <a:pt x="301625" y="371475"/>
                    <a:pt x="300037" y="377825"/>
                    <a:pt x="295275" y="381000"/>
                  </a:cubicBezTo>
                  <a:lnTo>
                    <a:pt x="280988" y="390525"/>
                  </a:lnTo>
                  <a:cubicBezTo>
                    <a:pt x="279400" y="395288"/>
                    <a:pt x="279361" y="400893"/>
                    <a:pt x="276225" y="404813"/>
                  </a:cubicBezTo>
                  <a:cubicBezTo>
                    <a:pt x="269510" y="413207"/>
                    <a:pt x="257063" y="415963"/>
                    <a:pt x="247650" y="419100"/>
                  </a:cubicBezTo>
                  <a:cubicBezTo>
                    <a:pt x="242888" y="422275"/>
                    <a:pt x="239087" y="428625"/>
                    <a:pt x="233363" y="428625"/>
                  </a:cubicBezTo>
                  <a:cubicBezTo>
                    <a:pt x="223323" y="428625"/>
                    <a:pt x="204788" y="419100"/>
                    <a:pt x="204788" y="419100"/>
                  </a:cubicBezTo>
                  <a:cubicBezTo>
                    <a:pt x="203200" y="414338"/>
                    <a:pt x="202270" y="409303"/>
                    <a:pt x="200025" y="404813"/>
                  </a:cubicBezTo>
                  <a:cubicBezTo>
                    <a:pt x="197465" y="399693"/>
                    <a:pt x="192825" y="395756"/>
                    <a:pt x="190500" y="390525"/>
                  </a:cubicBezTo>
                  <a:cubicBezTo>
                    <a:pt x="186422" y="381350"/>
                    <a:pt x="180975" y="361950"/>
                    <a:pt x="180975" y="361950"/>
                  </a:cubicBezTo>
                  <a:cubicBezTo>
                    <a:pt x="181481" y="352845"/>
                    <a:pt x="178377" y="272978"/>
                    <a:pt x="195263" y="247650"/>
                  </a:cubicBezTo>
                  <a:cubicBezTo>
                    <a:pt x="198438" y="242888"/>
                    <a:pt x="200741" y="237410"/>
                    <a:pt x="204788" y="233363"/>
                  </a:cubicBezTo>
                  <a:cubicBezTo>
                    <a:pt x="208835" y="229316"/>
                    <a:pt x="214313" y="227013"/>
                    <a:pt x="219075" y="223838"/>
                  </a:cubicBezTo>
                  <a:cubicBezTo>
                    <a:pt x="222250" y="219075"/>
                    <a:pt x="223746" y="212584"/>
                    <a:pt x="228600" y="209550"/>
                  </a:cubicBezTo>
                  <a:cubicBezTo>
                    <a:pt x="237114" y="204229"/>
                    <a:pt x="247650" y="203200"/>
                    <a:pt x="257175" y="200025"/>
                  </a:cubicBezTo>
                  <a:lnTo>
                    <a:pt x="271463" y="195263"/>
                  </a:lnTo>
                  <a:cubicBezTo>
                    <a:pt x="276225" y="193676"/>
                    <a:pt x="280880" y="191717"/>
                    <a:pt x="285750" y="190500"/>
                  </a:cubicBezTo>
                  <a:lnTo>
                    <a:pt x="304800" y="185738"/>
                  </a:lnTo>
                  <a:cubicBezTo>
                    <a:pt x="313863" y="187550"/>
                    <a:pt x="333133" y="190379"/>
                    <a:pt x="342900" y="195263"/>
                  </a:cubicBezTo>
                  <a:cubicBezTo>
                    <a:pt x="348020" y="197823"/>
                    <a:pt x="352425" y="201613"/>
                    <a:pt x="357188" y="204788"/>
                  </a:cubicBezTo>
                  <a:cubicBezTo>
                    <a:pt x="360363" y="209550"/>
                    <a:pt x="361859" y="216042"/>
                    <a:pt x="366713" y="219075"/>
                  </a:cubicBezTo>
                  <a:cubicBezTo>
                    <a:pt x="375227" y="224396"/>
                    <a:pt x="385763" y="225425"/>
                    <a:pt x="395288" y="228600"/>
                  </a:cubicBezTo>
                  <a:cubicBezTo>
                    <a:pt x="400050" y="230188"/>
                    <a:pt x="405398" y="230578"/>
                    <a:pt x="409575" y="233363"/>
                  </a:cubicBezTo>
                  <a:cubicBezTo>
                    <a:pt x="414338" y="236538"/>
                    <a:pt x="418503" y="240878"/>
                    <a:pt x="423863" y="242888"/>
                  </a:cubicBezTo>
                  <a:cubicBezTo>
                    <a:pt x="431442" y="245730"/>
                    <a:pt x="439691" y="246319"/>
                    <a:pt x="447675" y="247650"/>
                  </a:cubicBezTo>
                  <a:cubicBezTo>
                    <a:pt x="477600" y="252638"/>
                    <a:pt x="471487" y="230188"/>
                    <a:pt x="485775" y="2238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Freeform: Shape 108">
              <a:extLst>
                <a:ext uri="{FF2B5EF4-FFF2-40B4-BE49-F238E27FC236}">
                  <a16:creationId xmlns:a16="http://schemas.microsoft.com/office/drawing/2014/main" id="{F92C800F-DFEA-4B13-99C9-75A80CB5AE2C}"/>
                </a:ext>
              </a:extLst>
            </p:cNvPr>
            <p:cNvSpPr/>
            <p:nvPr/>
          </p:nvSpPr>
          <p:spPr>
            <a:xfrm>
              <a:off x="20473988" y="10910888"/>
              <a:ext cx="890587" cy="1643062"/>
            </a:xfrm>
            <a:custGeom>
              <a:avLst/>
              <a:gdLst>
                <a:gd name="connsiteX0" fmla="*/ 752475 w 890587"/>
                <a:gd name="connsiteY0" fmla="*/ 942975 h 1643062"/>
                <a:gd name="connsiteX1" fmla="*/ 828675 w 890587"/>
                <a:gd name="connsiteY1" fmla="*/ 923925 h 1643062"/>
                <a:gd name="connsiteX2" fmla="*/ 842962 w 890587"/>
                <a:gd name="connsiteY2" fmla="*/ 919162 h 1643062"/>
                <a:gd name="connsiteX3" fmla="*/ 857250 w 890587"/>
                <a:gd name="connsiteY3" fmla="*/ 909637 h 1643062"/>
                <a:gd name="connsiteX4" fmla="*/ 862012 w 890587"/>
                <a:gd name="connsiteY4" fmla="*/ 895350 h 1643062"/>
                <a:gd name="connsiteX5" fmla="*/ 852487 w 890587"/>
                <a:gd name="connsiteY5" fmla="*/ 881062 h 1643062"/>
                <a:gd name="connsiteX6" fmla="*/ 842962 w 890587"/>
                <a:gd name="connsiteY6" fmla="*/ 838200 h 1643062"/>
                <a:gd name="connsiteX7" fmla="*/ 823912 w 890587"/>
                <a:gd name="connsiteY7" fmla="*/ 809625 h 1643062"/>
                <a:gd name="connsiteX8" fmla="*/ 819150 w 890587"/>
                <a:gd name="connsiteY8" fmla="*/ 795337 h 1643062"/>
                <a:gd name="connsiteX9" fmla="*/ 804862 w 890587"/>
                <a:gd name="connsiteY9" fmla="*/ 785812 h 1643062"/>
                <a:gd name="connsiteX10" fmla="*/ 795337 w 890587"/>
                <a:gd name="connsiteY10" fmla="*/ 771525 h 1643062"/>
                <a:gd name="connsiteX11" fmla="*/ 790575 w 890587"/>
                <a:gd name="connsiteY11" fmla="*/ 757237 h 1643062"/>
                <a:gd name="connsiteX12" fmla="*/ 771525 w 890587"/>
                <a:gd name="connsiteY12" fmla="*/ 728662 h 1643062"/>
                <a:gd name="connsiteX13" fmla="*/ 762000 w 890587"/>
                <a:gd name="connsiteY13" fmla="*/ 700087 h 1643062"/>
                <a:gd name="connsiteX14" fmla="*/ 757237 w 890587"/>
                <a:gd name="connsiteY14" fmla="*/ 661987 h 1643062"/>
                <a:gd name="connsiteX15" fmla="*/ 747712 w 890587"/>
                <a:gd name="connsiteY15" fmla="*/ 523875 h 1643062"/>
                <a:gd name="connsiteX16" fmla="*/ 738187 w 890587"/>
                <a:gd name="connsiteY16" fmla="*/ 481012 h 1643062"/>
                <a:gd name="connsiteX17" fmla="*/ 733425 w 890587"/>
                <a:gd name="connsiteY17" fmla="*/ 466725 h 1643062"/>
                <a:gd name="connsiteX18" fmla="*/ 742950 w 890587"/>
                <a:gd name="connsiteY18" fmla="*/ 419100 h 1643062"/>
                <a:gd name="connsiteX19" fmla="*/ 752475 w 890587"/>
                <a:gd name="connsiteY19" fmla="*/ 404812 h 1643062"/>
                <a:gd name="connsiteX20" fmla="*/ 766762 w 890587"/>
                <a:gd name="connsiteY20" fmla="*/ 400050 h 1643062"/>
                <a:gd name="connsiteX21" fmla="*/ 785812 w 890587"/>
                <a:gd name="connsiteY21" fmla="*/ 371475 h 1643062"/>
                <a:gd name="connsiteX22" fmla="*/ 800100 w 890587"/>
                <a:gd name="connsiteY22" fmla="*/ 342900 h 1643062"/>
                <a:gd name="connsiteX23" fmla="*/ 804862 w 890587"/>
                <a:gd name="connsiteY23" fmla="*/ 314325 h 1643062"/>
                <a:gd name="connsiteX24" fmla="*/ 847725 w 890587"/>
                <a:gd name="connsiteY24" fmla="*/ 300037 h 1643062"/>
                <a:gd name="connsiteX25" fmla="*/ 857250 w 890587"/>
                <a:gd name="connsiteY25" fmla="*/ 285750 h 1643062"/>
                <a:gd name="connsiteX26" fmla="*/ 885825 w 890587"/>
                <a:gd name="connsiteY26" fmla="*/ 271462 h 1643062"/>
                <a:gd name="connsiteX27" fmla="*/ 890587 w 890587"/>
                <a:gd name="connsiteY27" fmla="*/ 257175 h 1643062"/>
                <a:gd name="connsiteX28" fmla="*/ 876300 w 890587"/>
                <a:gd name="connsiteY28" fmla="*/ 228600 h 1643062"/>
                <a:gd name="connsiteX29" fmla="*/ 862012 w 890587"/>
                <a:gd name="connsiteY29" fmla="*/ 223837 h 1643062"/>
                <a:gd name="connsiteX30" fmla="*/ 852487 w 890587"/>
                <a:gd name="connsiteY30" fmla="*/ 209550 h 1643062"/>
                <a:gd name="connsiteX31" fmla="*/ 838200 w 890587"/>
                <a:gd name="connsiteY31" fmla="*/ 200025 h 1643062"/>
                <a:gd name="connsiteX32" fmla="*/ 819150 w 890587"/>
                <a:gd name="connsiteY32" fmla="*/ 176212 h 1643062"/>
                <a:gd name="connsiteX33" fmla="*/ 800100 w 890587"/>
                <a:gd name="connsiteY33" fmla="*/ 147637 h 1643062"/>
                <a:gd name="connsiteX34" fmla="*/ 776287 w 890587"/>
                <a:gd name="connsiteY34" fmla="*/ 123825 h 1643062"/>
                <a:gd name="connsiteX35" fmla="*/ 762000 w 890587"/>
                <a:gd name="connsiteY35" fmla="*/ 119062 h 1643062"/>
                <a:gd name="connsiteX36" fmla="*/ 742950 w 890587"/>
                <a:gd name="connsiteY36" fmla="*/ 90487 h 1643062"/>
                <a:gd name="connsiteX37" fmla="*/ 733425 w 890587"/>
                <a:gd name="connsiteY37" fmla="*/ 76200 h 1643062"/>
                <a:gd name="connsiteX38" fmla="*/ 728662 w 890587"/>
                <a:gd name="connsiteY38" fmla="*/ 61912 h 1643062"/>
                <a:gd name="connsiteX39" fmla="*/ 714375 w 890587"/>
                <a:gd name="connsiteY39" fmla="*/ 52387 h 1643062"/>
                <a:gd name="connsiteX40" fmla="*/ 681037 w 890587"/>
                <a:gd name="connsiteY40" fmla="*/ 19050 h 1643062"/>
                <a:gd name="connsiteX41" fmla="*/ 666750 w 890587"/>
                <a:gd name="connsiteY41" fmla="*/ 9525 h 1643062"/>
                <a:gd name="connsiteX42" fmla="*/ 652462 w 890587"/>
                <a:gd name="connsiteY42" fmla="*/ 0 h 1643062"/>
                <a:gd name="connsiteX43" fmla="*/ 628650 w 890587"/>
                <a:gd name="connsiteY43" fmla="*/ 33337 h 1643062"/>
                <a:gd name="connsiteX44" fmla="*/ 619125 w 890587"/>
                <a:gd name="connsiteY44" fmla="*/ 47625 h 1643062"/>
                <a:gd name="connsiteX45" fmla="*/ 604837 w 890587"/>
                <a:gd name="connsiteY45" fmla="*/ 57150 h 1643062"/>
                <a:gd name="connsiteX46" fmla="*/ 600075 w 890587"/>
                <a:gd name="connsiteY46" fmla="*/ 100012 h 1643062"/>
                <a:gd name="connsiteX47" fmla="*/ 595312 w 890587"/>
                <a:gd name="connsiteY47" fmla="*/ 114300 h 1643062"/>
                <a:gd name="connsiteX48" fmla="*/ 590550 w 890587"/>
                <a:gd name="connsiteY48" fmla="*/ 180975 h 1643062"/>
                <a:gd name="connsiteX49" fmla="*/ 576262 w 890587"/>
                <a:gd name="connsiteY49" fmla="*/ 209550 h 1643062"/>
                <a:gd name="connsiteX50" fmla="*/ 561975 w 890587"/>
                <a:gd name="connsiteY50" fmla="*/ 228600 h 1643062"/>
                <a:gd name="connsiteX51" fmla="*/ 552450 w 890587"/>
                <a:gd name="connsiteY51" fmla="*/ 242887 h 1643062"/>
                <a:gd name="connsiteX52" fmla="*/ 538162 w 890587"/>
                <a:gd name="connsiteY52" fmla="*/ 252412 h 1643062"/>
                <a:gd name="connsiteX53" fmla="*/ 523875 w 890587"/>
                <a:gd name="connsiteY53" fmla="*/ 376237 h 1643062"/>
                <a:gd name="connsiteX54" fmla="*/ 514350 w 890587"/>
                <a:gd name="connsiteY54" fmla="*/ 390525 h 1643062"/>
                <a:gd name="connsiteX55" fmla="*/ 500062 w 890587"/>
                <a:gd name="connsiteY55" fmla="*/ 400050 h 1643062"/>
                <a:gd name="connsiteX56" fmla="*/ 481012 w 890587"/>
                <a:gd name="connsiteY56" fmla="*/ 395287 h 1643062"/>
                <a:gd name="connsiteX57" fmla="*/ 466725 w 890587"/>
                <a:gd name="connsiteY57" fmla="*/ 390525 h 1643062"/>
                <a:gd name="connsiteX58" fmla="*/ 457200 w 890587"/>
                <a:gd name="connsiteY58" fmla="*/ 361950 h 1643062"/>
                <a:gd name="connsiteX59" fmla="*/ 442912 w 890587"/>
                <a:gd name="connsiteY59" fmla="*/ 366712 h 1643062"/>
                <a:gd name="connsiteX60" fmla="*/ 428625 w 890587"/>
                <a:gd name="connsiteY60" fmla="*/ 395287 h 1643062"/>
                <a:gd name="connsiteX61" fmla="*/ 414337 w 890587"/>
                <a:gd name="connsiteY61" fmla="*/ 423862 h 1643062"/>
                <a:gd name="connsiteX62" fmla="*/ 409575 w 890587"/>
                <a:gd name="connsiteY62" fmla="*/ 490537 h 1643062"/>
                <a:gd name="connsiteX63" fmla="*/ 395287 w 890587"/>
                <a:gd name="connsiteY63" fmla="*/ 504825 h 1643062"/>
                <a:gd name="connsiteX64" fmla="*/ 376237 w 890587"/>
                <a:gd name="connsiteY64" fmla="*/ 533400 h 1643062"/>
                <a:gd name="connsiteX65" fmla="*/ 357187 w 890587"/>
                <a:gd name="connsiteY65" fmla="*/ 561975 h 1643062"/>
                <a:gd name="connsiteX66" fmla="*/ 338137 w 890587"/>
                <a:gd name="connsiteY66" fmla="*/ 595312 h 1643062"/>
                <a:gd name="connsiteX67" fmla="*/ 323850 w 890587"/>
                <a:gd name="connsiteY67" fmla="*/ 609600 h 1643062"/>
                <a:gd name="connsiteX68" fmla="*/ 266700 w 890587"/>
                <a:gd name="connsiteY68" fmla="*/ 642937 h 1643062"/>
                <a:gd name="connsiteX69" fmla="*/ 252412 w 890587"/>
                <a:gd name="connsiteY69" fmla="*/ 647700 h 1643062"/>
                <a:gd name="connsiteX70" fmla="*/ 223837 w 890587"/>
                <a:gd name="connsiteY70" fmla="*/ 666750 h 1643062"/>
                <a:gd name="connsiteX71" fmla="*/ 214312 w 890587"/>
                <a:gd name="connsiteY71" fmla="*/ 709612 h 1643062"/>
                <a:gd name="connsiteX72" fmla="*/ 209550 w 890587"/>
                <a:gd name="connsiteY72" fmla="*/ 733425 h 1643062"/>
                <a:gd name="connsiteX73" fmla="*/ 200025 w 890587"/>
                <a:gd name="connsiteY73" fmla="*/ 747712 h 1643062"/>
                <a:gd name="connsiteX74" fmla="*/ 190500 w 890587"/>
                <a:gd name="connsiteY74" fmla="*/ 766762 h 1643062"/>
                <a:gd name="connsiteX75" fmla="*/ 171450 w 890587"/>
                <a:gd name="connsiteY75" fmla="*/ 795337 h 1643062"/>
                <a:gd name="connsiteX76" fmla="*/ 166687 w 890587"/>
                <a:gd name="connsiteY76" fmla="*/ 823912 h 1643062"/>
                <a:gd name="connsiteX77" fmla="*/ 138112 w 890587"/>
                <a:gd name="connsiteY77" fmla="*/ 833437 h 1643062"/>
                <a:gd name="connsiteX78" fmla="*/ 109537 w 890587"/>
                <a:gd name="connsiteY78" fmla="*/ 819150 h 1643062"/>
                <a:gd name="connsiteX79" fmla="*/ 100012 w 890587"/>
                <a:gd name="connsiteY79" fmla="*/ 804862 h 1643062"/>
                <a:gd name="connsiteX80" fmla="*/ 85725 w 890587"/>
                <a:gd name="connsiteY80" fmla="*/ 776287 h 1643062"/>
                <a:gd name="connsiteX81" fmla="*/ 71437 w 890587"/>
                <a:gd name="connsiteY81" fmla="*/ 766762 h 1643062"/>
                <a:gd name="connsiteX82" fmla="*/ 42862 w 890587"/>
                <a:gd name="connsiteY82" fmla="*/ 781050 h 1643062"/>
                <a:gd name="connsiteX83" fmla="*/ 28575 w 890587"/>
                <a:gd name="connsiteY83" fmla="*/ 785812 h 1643062"/>
                <a:gd name="connsiteX84" fmla="*/ 19050 w 890587"/>
                <a:gd name="connsiteY84" fmla="*/ 800100 h 1643062"/>
                <a:gd name="connsiteX85" fmla="*/ 4762 w 890587"/>
                <a:gd name="connsiteY85" fmla="*/ 804862 h 1643062"/>
                <a:gd name="connsiteX86" fmla="*/ 0 w 890587"/>
                <a:gd name="connsiteY86" fmla="*/ 957262 h 1643062"/>
                <a:gd name="connsiteX87" fmla="*/ 4762 w 890587"/>
                <a:gd name="connsiteY87" fmla="*/ 1047750 h 1643062"/>
                <a:gd name="connsiteX88" fmla="*/ 9525 w 890587"/>
                <a:gd name="connsiteY88" fmla="*/ 1062037 h 1643062"/>
                <a:gd name="connsiteX89" fmla="*/ 14287 w 890587"/>
                <a:gd name="connsiteY89" fmla="*/ 1081087 h 1643062"/>
                <a:gd name="connsiteX90" fmla="*/ 23812 w 890587"/>
                <a:gd name="connsiteY90" fmla="*/ 1171575 h 1643062"/>
                <a:gd name="connsiteX91" fmla="*/ 28575 w 890587"/>
                <a:gd name="connsiteY91" fmla="*/ 1204912 h 1643062"/>
                <a:gd name="connsiteX92" fmla="*/ 57150 w 890587"/>
                <a:gd name="connsiteY92" fmla="*/ 1214437 h 1643062"/>
                <a:gd name="connsiteX93" fmla="*/ 71437 w 890587"/>
                <a:gd name="connsiteY93" fmla="*/ 1219200 h 1643062"/>
                <a:gd name="connsiteX94" fmla="*/ 76200 w 890587"/>
                <a:gd name="connsiteY94" fmla="*/ 1252537 h 1643062"/>
                <a:gd name="connsiteX95" fmla="*/ 85725 w 890587"/>
                <a:gd name="connsiteY95" fmla="*/ 1281112 h 1643062"/>
                <a:gd name="connsiteX96" fmla="*/ 90487 w 890587"/>
                <a:gd name="connsiteY96" fmla="*/ 1295400 h 1643062"/>
                <a:gd name="connsiteX97" fmla="*/ 95250 w 890587"/>
                <a:gd name="connsiteY97" fmla="*/ 1309687 h 1643062"/>
                <a:gd name="connsiteX98" fmla="*/ 100012 w 890587"/>
                <a:gd name="connsiteY98" fmla="*/ 1328737 h 1643062"/>
                <a:gd name="connsiteX99" fmla="*/ 104775 w 890587"/>
                <a:gd name="connsiteY99" fmla="*/ 1390650 h 1643062"/>
                <a:gd name="connsiteX100" fmla="*/ 114300 w 890587"/>
                <a:gd name="connsiteY100" fmla="*/ 1419225 h 1643062"/>
                <a:gd name="connsiteX101" fmla="*/ 119062 w 890587"/>
                <a:gd name="connsiteY101" fmla="*/ 1447800 h 1643062"/>
                <a:gd name="connsiteX102" fmla="*/ 128587 w 890587"/>
                <a:gd name="connsiteY102" fmla="*/ 1485900 h 1643062"/>
                <a:gd name="connsiteX103" fmla="*/ 138112 w 890587"/>
                <a:gd name="connsiteY103" fmla="*/ 1500187 h 1643062"/>
                <a:gd name="connsiteX104" fmla="*/ 166687 w 890587"/>
                <a:gd name="connsiteY104" fmla="*/ 1509712 h 1643062"/>
                <a:gd name="connsiteX105" fmla="*/ 171450 w 890587"/>
                <a:gd name="connsiteY105" fmla="*/ 1524000 h 1643062"/>
                <a:gd name="connsiteX106" fmla="*/ 214312 w 890587"/>
                <a:gd name="connsiteY106" fmla="*/ 1524000 h 1643062"/>
                <a:gd name="connsiteX107" fmla="*/ 233362 w 890587"/>
                <a:gd name="connsiteY107" fmla="*/ 1500187 h 1643062"/>
                <a:gd name="connsiteX108" fmla="*/ 252412 w 890587"/>
                <a:gd name="connsiteY108" fmla="*/ 1504950 h 1643062"/>
                <a:gd name="connsiteX109" fmla="*/ 276225 w 890587"/>
                <a:gd name="connsiteY109" fmla="*/ 1533525 h 1643062"/>
                <a:gd name="connsiteX110" fmla="*/ 290512 w 890587"/>
                <a:gd name="connsiteY110" fmla="*/ 1543050 h 1643062"/>
                <a:gd name="connsiteX111" fmla="*/ 323850 w 890587"/>
                <a:gd name="connsiteY111" fmla="*/ 1581150 h 1643062"/>
                <a:gd name="connsiteX112" fmla="*/ 338137 w 890587"/>
                <a:gd name="connsiteY112" fmla="*/ 1585912 h 1643062"/>
                <a:gd name="connsiteX113" fmla="*/ 376237 w 890587"/>
                <a:gd name="connsiteY113" fmla="*/ 1566862 h 1643062"/>
                <a:gd name="connsiteX114" fmla="*/ 404812 w 890587"/>
                <a:gd name="connsiteY114" fmla="*/ 1557337 h 1643062"/>
                <a:gd name="connsiteX115" fmla="*/ 409575 w 890587"/>
                <a:gd name="connsiteY115" fmla="*/ 1543050 h 1643062"/>
                <a:gd name="connsiteX116" fmla="*/ 423862 w 890587"/>
                <a:gd name="connsiteY116" fmla="*/ 1538287 h 1643062"/>
                <a:gd name="connsiteX117" fmla="*/ 438150 w 890587"/>
                <a:gd name="connsiteY117" fmla="*/ 1528762 h 1643062"/>
                <a:gd name="connsiteX118" fmla="*/ 452437 w 890587"/>
                <a:gd name="connsiteY118" fmla="*/ 1533525 h 1643062"/>
                <a:gd name="connsiteX119" fmla="*/ 481012 w 890587"/>
                <a:gd name="connsiteY119" fmla="*/ 1552575 h 1643062"/>
                <a:gd name="connsiteX120" fmla="*/ 490537 w 890587"/>
                <a:gd name="connsiteY120" fmla="*/ 1581150 h 1643062"/>
                <a:gd name="connsiteX121" fmla="*/ 500062 w 890587"/>
                <a:gd name="connsiteY121" fmla="*/ 1595437 h 1643062"/>
                <a:gd name="connsiteX122" fmla="*/ 509587 w 890587"/>
                <a:gd name="connsiteY122" fmla="*/ 1628775 h 1643062"/>
                <a:gd name="connsiteX123" fmla="*/ 514350 w 890587"/>
                <a:gd name="connsiteY123" fmla="*/ 1643062 h 1643062"/>
                <a:gd name="connsiteX124" fmla="*/ 528637 w 890587"/>
                <a:gd name="connsiteY124" fmla="*/ 1633537 h 1643062"/>
                <a:gd name="connsiteX125" fmla="*/ 533400 w 890587"/>
                <a:gd name="connsiteY125" fmla="*/ 1619250 h 1643062"/>
                <a:gd name="connsiteX126" fmla="*/ 561975 w 890587"/>
                <a:gd name="connsiteY126" fmla="*/ 1609725 h 1643062"/>
                <a:gd name="connsiteX127" fmla="*/ 581025 w 890587"/>
                <a:gd name="connsiteY127" fmla="*/ 1581150 h 1643062"/>
                <a:gd name="connsiteX128" fmla="*/ 585787 w 890587"/>
                <a:gd name="connsiteY128" fmla="*/ 1566862 h 1643062"/>
                <a:gd name="connsiteX129" fmla="*/ 595312 w 890587"/>
                <a:gd name="connsiteY129" fmla="*/ 1552575 h 1643062"/>
                <a:gd name="connsiteX130" fmla="*/ 600075 w 890587"/>
                <a:gd name="connsiteY130" fmla="*/ 1538287 h 1643062"/>
                <a:gd name="connsiteX131" fmla="*/ 604837 w 890587"/>
                <a:gd name="connsiteY131" fmla="*/ 1519237 h 1643062"/>
                <a:gd name="connsiteX132" fmla="*/ 633412 w 890587"/>
                <a:gd name="connsiteY132" fmla="*/ 1500187 h 1643062"/>
                <a:gd name="connsiteX133" fmla="*/ 642937 w 890587"/>
                <a:gd name="connsiteY133" fmla="*/ 1485900 h 1643062"/>
                <a:gd name="connsiteX134" fmla="*/ 628650 w 890587"/>
                <a:gd name="connsiteY134" fmla="*/ 1423987 h 1643062"/>
                <a:gd name="connsiteX135" fmla="*/ 623887 w 890587"/>
                <a:gd name="connsiteY135" fmla="*/ 1395412 h 1643062"/>
                <a:gd name="connsiteX136" fmla="*/ 633412 w 890587"/>
                <a:gd name="connsiteY136" fmla="*/ 1304925 h 1643062"/>
                <a:gd name="connsiteX137" fmla="*/ 628650 w 890587"/>
                <a:gd name="connsiteY137" fmla="*/ 1276350 h 1643062"/>
                <a:gd name="connsiteX138" fmla="*/ 623887 w 890587"/>
                <a:gd name="connsiteY138" fmla="*/ 1262062 h 1643062"/>
                <a:gd name="connsiteX139" fmla="*/ 638175 w 890587"/>
                <a:gd name="connsiteY139" fmla="*/ 1233487 h 1643062"/>
                <a:gd name="connsiteX140" fmla="*/ 666750 w 890587"/>
                <a:gd name="connsiteY140" fmla="*/ 1223962 h 1643062"/>
                <a:gd name="connsiteX141" fmla="*/ 681037 w 890587"/>
                <a:gd name="connsiteY141" fmla="*/ 1219200 h 1643062"/>
                <a:gd name="connsiteX142" fmla="*/ 685800 w 890587"/>
                <a:gd name="connsiteY142" fmla="*/ 1204912 h 1643062"/>
                <a:gd name="connsiteX143" fmla="*/ 700087 w 890587"/>
                <a:gd name="connsiteY143" fmla="*/ 1200150 h 1643062"/>
                <a:gd name="connsiteX144" fmla="*/ 709612 w 890587"/>
                <a:gd name="connsiteY144" fmla="*/ 1171575 h 1643062"/>
                <a:gd name="connsiteX145" fmla="*/ 723900 w 890587"/>
                <a:gd name="connsiteY145" fmla="*/ 1143000 h 1643062"/>
                <a:gd name="connsiteX146" fmla="*/ 733425 w 890587"/>
                <a:gd name="connsiteY146" fmla="*/ 1109662 h 1643062"/>
                <a:gd name="connsiteX147" fmla="*/ 738187 w 890587"/>
                <a:gd name="connsiteY147" fmla="*/ 1042987 h 1643062"/>
                <a:gd name="connsiteX148" fmla="*/ 747712 w 890587"/>
                <a:gd name="connsiteY148" fmla="*/ 1014412 h 1643062"/>
                <a:gd name="connsiteX149" fmla="*/ 752475 w 890587"/>
                <a:gd name="connsiteY149" fmla="*/ 942975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90587" h="1643062">
                  <a:moveTo>
                    <a:pt x="752475" y="942975"/>
                  </a:moveTo>
                  <a:cubicBezTo>
                    <a:pt x="809937" y="931483"/>
                    <a:pt x="784747" y="938569"/>
                    <a:pt x="828675" y="923925"/>
                  </a:cubicBezTo>
                  <a:cubicBezTo>
                    <a:pt x="833437" y="922337"/>
                    <a:pt x="838785" y="921947"/>
                    <a:pt x="842962" y="919162"/>
                  </a:cubicBezTo>
                  <a:lnTo>
                    <a:pt x="857250" y="909637"/>
                  </a:lnTo>
                  <a:cubicBezTo>
                    <a:pt x="858837" y="904875"/>
                    <a:pt x="862837" y="900302"/>
                    <a:pt x="862012" y="895350"/>
                  </a:cubicBezTo>
                  <a:cubicBezTo>
                    <a:pt x="861071" y="889704"/>
                    <a:pt x="855047" y="886182"/>
                    <a:pt x="852487" y="881062"/>
                  </a:cubicBezTo>
                  <a:cubicBezTo>
                    <a:pt x="838069" y="852225"/>
                    <a:pt x="861251" y="882093"/>
                    <a:pt x="842962" y="838200"/>
                  </a:cubicBezTo>
                  <a:cubicBezTo>
                    <a:pt x="838559" y="827633"/>
                    <a:pt x="823912" y="809625"/>
                    <a:pt x="823912" y="809625"/>
                  </a:cubicBezTo>
                  <a:cubicBezTo>
                    <a:pt x="822325" y="804862"/>
                    <a:pt x="822286" y="799257"/>
                    <a:pt x="819150" y="795337"/>
                  </a:cubicBezTo>
                  <a:cubicBezTo>
                    <a:pt x="815574" y="790867"/>
                    <a:pt x="808910" y="789859"/>
                    <a:pt x="804862" y="785812"/>
                  </a:cubicBezTo>
                  <a:cubicBezTo>
                    <a:pt x="800815" y="781765"/>
                    <a:pt x="798512" y="776287"/>
                    <a:pt x="795337" y="771525"/>
                  </a:cubicBezTo>
                  <a:cubicBezTo>
                    <a:pt x="793750" y="766762"/>
                    <a:pt x="793013" y="761625"/>
                    <a:pt x="790575" y="757237"/>
                  </a:cubicBezTo>
                  <a:cubicBezTo>
                    <a:pt x="785016" y="747230"/>
                    <a:pt x="775145" y="739522"/>
                    <a:pt x="771525" y="728662"/>
                  </a:cubicBezTo>
                  <a:lnTo>
                    <a:pt x="762000" y="700087"/>
                  </a:lnTo>
                  <a:cubicBezTo>
                    <a:pt x="760412" y="687387"/>
                    <a:pt x="758271" y="674744"/>
                    <a:pt x="757237" y="661987"/>
                  </a:cubicBezTo>
                  <a:cubicBezTo>
                    <a:pt x="753507" y="615991"/>
                    <a:pt x="756761" y="569126"/>
                    <a:pt x="747712" y="523875"/>
                  </a:cubicBezTo>
                  <a:cubicBezTo>
                    <a:pt x="744436" y="507493"/>
                    <a:pt x="742674" y="496716"/>
                    <a:pt x="738187" y="481012"/>
                  </a:cubicBezTo>
                  <a:cubicBezTo>
                    <a:pt x="736808" y="476185"/>
                    <a:pt x="735012" y="471487"/>
                    <a:pt x="733425" y="466725"/>
                  </a:cubicBezTo>
                  <a:cubicBezTo>
                    <a:pt x="735181" y="454432"/>
                    <a:pt x="736299" y="432403"/>
                    <a:pt x="742950" y="419100"/>
                  </a:cubicBezTo>
                  <a:cubicBezTo>
                    <a:pt x="745510" y="413980"/>
                    <a:pt x="748005" y="408388"/>
                    <a:pt x="752475" y="404812"/>
                  </a:cubicBezTo>
                  <a:cubicBezTo>
                    <a:pt x="756395" y="401676"/>
                    <a:pt x="762000" y="401637"/>
                    <a:pt x="766762" y="400050"/>
                  </a:cubicBezTo>
                  <a:cubicBezTo>
                    <a:pt x="773112" y="390525"/>
                    <a:pt x="782192" y="382335"/>
                    <a:pt x="785812" y="371475"/>
                  </a:cubicBezTo>
                  <a:cubicBezTo>
                    <a:pt x="792385" y="351757"/>
                    <a:pt x="787790" y="361364"/>
                    <a:pt x="800100" y="342900"/>
                  </a:cubicBezTo>
                  <a:cubicBezTo>
                    <a:pt x="801687" y="333375"/>
                    <a:pt x="800544" y="322962"/>
                    <a:pt x="804862" y="314325"/>
                  </a:cubicBezTo>
                  <a:cubicBezTo>
                    <a:pt x="810950" y="302150"/>
                    <a:pt x="840893" y="301176"/>
                    <a:pt x="847725" y="300037"/>
                  </a:cubicBezTo>
                  <a:cubicBezTo>
                    <a:pt x="850900" y="295275"/>
                    <a:pt x="853203" y="289797"/>
                    <a:pt x="857250" y="285750"/>
                  </a:cubicBezTo>
                  <a:cubicBezTo>
                    <a:pt x="866482" y="276518"/>
                    <a:pt x="874204" y="275336"/>
                    <a:pt x="885825" y="271462"/>
                  </a:cubicBezTo>
                  <a:cubicBezTo>
                    <a:pt x="887412" y="266700"/>
                    <a:pt x="890587" y="262195"/>
                    <a:pt x="890587" y="257175"/>
                  </a:cubicBezTo>
                  <a:cubicBezTo>
                    <a:pt x="890587" y="250272"/>
                    <a:pt x="881117" y="232454"/>
                    <a:pt x="876300" y="228600"/>
                  </a:cubicBezTo>
                  <a:cubicBezTo>
                    <a:pt x="872380" y="225464"/>
                    <a:pt x="866775" y="225425"/>
                    <a:pt x="862012" y="223837"/>
                  </a:cubicBezTo>
                  <a:cubicBezTo>
                    <a:pt x="858837" y="219075"/>
                    <a:pt x="856534" y="213597"/>
                    <a:pt x="852487" y="209550"/>
                  </a:cubicBezTo>
                  <a:cubicBezTo>
                    <a:pt x="848440" y="205503"/>
                    <a:pt x="841776" y="204494"/>
                    <a:pt x="838200" y="200025"/>
                  </a:cubicBezTo>
                  <a:cubicBezTo>
                    <a:pt x="811910" y="167162"/>
                    <a:pt x="860093" y="203508"/>
                    <a:pt x="819150" y="176212"/>
                  </a:cubicBezTo>
                  <a:lnTo>
                    <a:pt x="800100" y="147637"/>
                  </a:lnTo>
                  <a:cubicBezTo>
                    <a:pt x="790575" y="133349"/>
                    <a:pt x="792163" y="131763"/>
                    <a:pt x="776287" y="123825"/>
                  </a:cubicBezTo>
                  <a:cubicBezTo>
                    <a:pt x="771797" y="121580"/>
                    <a:pt x="766762" y="120650"/>
                    <a:pt x="762000" y="119062"/>
                  </a:cubicBezTo>
                  <a:lnTo>
                    <a:pt x="742950" y="90487"/>
                  </a:lnTo>
                  <a:cubicBezTo>
                    <a:pt x="739775" y="85725"/>
                    <a:pt x="735235" y="81630"/>
                    <a:pt x="733425" y="76200"/>
                  </a:cubicBezTo>
                  <a:cubicBezTo>
                    <a:pt x="731837" y="71437"/>
                    <a:pt x="731798" y="65832"/>
                    <a:pt x="728662" y="61912"/>
                  </a:cubicBezTo>
                  <a:cubicBezTo>
                    <a:pt x="725086" y="57443"/>
                    <a:pt x="719137" y="55562"/>
                    <a:pt x="714375" y="52387"/>
                  </a:cubicBezTo>
                  <a:cubicBezTo>
                    <a:pt x="705991" y="27240"/>
                    <a:pt x="713789" y="40885"/>
                    <a:pt x="681037" y="19050"/>
                  </a:cubicBezTo>
                  <a:lnTo>
                    <a:pt x="666750" y="9525"/>
                  </a:lnTo>
                  <a:lnTo>
                    <a:pt x="652462" y="0"/>
                  </a:lnTo>
                  <a:cubicBezTo>
                    <a:pt x="630006" y="33683"/>
                    <a:pt x="658198" y="-8032"/>
                    <a:pt x="628650" y="33337"/>
                  </a:cubicBezTo>
                  <a:cubicBezTo>
                    <a:pt x="625323" y="37995"/>
                    <a:pt x="623172" y="43578"/>
                    <a:pt x="619125" y="47625"/>
                  </a:cubicBezTo>
                  <a:cubicBezTo>
                    <a:pt x="615078" y="51672"/>
                    <a:pt x="609600" y="53975"/>
                    <a:pt x="604837" y="57150"/>
                  </a:cubicBezTo>
                  <a:cubicBezTo>
                    <a:pt x="603250" y="71437"/>
                    <a:pt x="602438" y="85832"/>
                    <a:pt x="600075" y="100012"/>
                  </a:cubicBezTo>
                  <a:cubicBezTo>
                    <a:pt x="599250" y="104964"/>
                    <a:pt x="595899" y="109314"/>
                    <a:pt x="595312" y="114300"/>
                  </a:cubicBezTo>
                  <a:cubicBezTo>
                    <a:pt x="592709" y="136429"/>
                    <a:pt x="593153" y="158846"/>
                    <a:pt x="590550" y="180975"/>
                  </a:cubicBezTo>
                  <a:cubicBezTo>
                    <a:pt x="589221" y="192270"/>
                    <a:pt x="582592" y="200688"/>
                    <a:pt x="576262" y="209550"/>
                  </a:cubicBezTo>
                  <a:cubicBezTo>
                    <a:pt x="571649" y="216009"/>
                    <a:pt x="566589" y="222141"/>
                    <a:pt x="561975" y="228600"/>
                  </a:cubicBezTo>
                  <a:cubicBezTo>
                    <a:pt x="558648" y="233258"/>
                    <a:pt x="556497" y="238840"/>
                    <a:pt x="552450" y="242887"/>
                  </a:cubicBezTo>
                  <a:cubicBezTo>
                    <a:pt x="548402" y="246934"/>
                    <a:pt x="542925" y="249237"/>
                    <a:pt x="538162" y="252412"/>
                  </a:cubicBezTo>
                  <a:cubicBezTo>
                    <a:pt x="537924" y="257173"/>
                    <a:pt x="541866" y="349250"/>
                    <a:pt x="523875" y="376237"/>
                  </a:cubicBezTo>
                  <a:cubicBezTo>
                    <a:pt x="520700" y="381000"/>
                    <a:pt x="518397" y="386478"/>
                    <a:pt x="514350" y="390525"/>
                  </a:cubicBezTo>
                  <a:cubicBezTo>
                    <a:pt x="510303" y="394572"/>
                    <a:pt x="504825" y="396875"/>
                    <a:pt x="500062" y="400050"/>
                  </a:cubicBezTo>
                  <a:cubicBezTo>
                    <a:pt x="493712" y="398462"/>
                    <a:pt x="487306" y="397085"/>
                    <a:pt x="481012" y="395287"/>
                  </a:cubicBezTo>
                  <a:cubicBezTo>
                    <a:pt x="476185" y="393908"/>
                    <a:pt x="469643" y="394610"/>
                    <a:pt x="466725" y="390525"/>
                  </a:cubicBezTo>
                  <a:cubicBezTo>
                    <a:pt x="460889" y="382355"/>
                    <a:pt x="457200" y="361950"/>
                    <a:pt x="457200" y="361950"/>
                  </a:cubicBezTo>
                  <a:cubicBezTo>
                    <a:pt x="452437" y="363537"/>
                    <a:pt x="446832" y="363576"/>
                    <a:pt x="442912" y="366712"/>
                  </a:cubicBezTo>
                  <a:cubicBezTo>
                    <a:pt x="431538" y="375811"/>
                    <a:pt x="434376" y="383784"/>
                    <a:pt x="428625" y="395287"/>
                  </a:cubicBezTo>
                  <a:cubicBezTo>
                    <a:pt x="410157" y="432223"/>
                    <a:pt x="426311" y="387945"/>
                    <a:pt x="414337" y="423862"/>
                  </a:cubicBezTo>
                  <a:cubicBezTo>
                    <a:pt x="412750" y="446087"/>
                    <a:pt x="414678" y="468848"/>
                    <a:pt x="409575" y="490537"/>
                  </a:cubicBezTo>
                  <a:cubicBezTo>
                    <a:pt x="408032" y="497093"/>
                    <a:pt x="399422" y="499508"/>
                    <a:pt x="395287" y="504825"/>
                  </a:cubicBezTo>
                  <a:cubicBezTo>
                    <a:pt x="388259" y="513861"/>
                    <a:pt x="382587" y="523875"/>
                    <a:pt x="376237" y="533400"/>
                  </a:cubicBezTo>
                  <a:cubicBezTo>
                    <a:pt x="376233" y="533405"/>
                    <a:pt x="357190" y="561970"/>
                    <a:pt x="357187" y="561975"/>
                  </a:cubicBezTo>
                  <a:cubicBezTo>
                    <a:pt x="351363" y="573623"/>
                    <a:pt x="346553" y="585213"/>
                    <a:pt x="338137" y="595312"/>
                  </a:cubicBezTo>
                  <a:cubicBezTo>
                    <a:pt x="333825" y="600486"/>
                    <a:pt x="328612" y="604837"/>
                    <a:pt x="323850" y="609600"/>
                  </a:cubicBezTo>
                  <a:cubicBezTo>
                    <a:pt x="309280" y="653310"/>
                    <a:pt x="324315" y="637176"/>
                    <a:pt x="266700" y="642937"/>
                  </a:cubicBezTo>
                  <a:cubicBezTo>
                    <a:pt x="261937" y="644525"/>
                    <a:pt x="256801" y="645262"/>
                    <a:pt x="252412" y="647700"/>
                  </a:cubicBezTo>
                  <a:cubicBezTo>
                    <a:pt x="242405" y="653259"/>
                    <a:pt x="223837" y="666750"/>
                    <a:pt x="223837" y="666750"/>
                  </a:cubicBezTo>
                  <a:cubicBezTo>
                    <a:pt x="215441" y="691939"/>
                    <a:pt x="221017" y="672737"/>
                    <a:pt x="214312" y="709612"/>
                  </a:cubicBezTo>
                  <a:cubicBezTo>
                    <a:pt x="212864" y="717576"/>
                    <a:pt x="212392" y="725846"/>
                    <a:pt x="209550" y="733425"/>
                  </a:cubicBezTo>
                  <a:cubicBezTo>
                    <a:pt x="207540" y="738784"/>
                    <a:pt x="202865" y="742742"/>
                    <a:pt x="200025" y="747712"/>
                  </a:cubicBezTo>
                  <a:cubicBezTo>
                    <a:pt x="196503" y="753876"/>
                    <a:pt x="194153" y="760674"/>
                    <a:pt x="190500" y="766762"/>
                  </a:cubicBezTo>
                  <a:cubicBezTo>
                    <a:pt x="184610" y="776578"/>
                    <a:pt x="171450" y="795337"/>
                    <a:pt x="171450" y="795337"/>
                  </a:cubicBezTo>
                  <a:cubicBezTo>
                    <a:pt x="169862" y="804862"/>
                    <a:pt x="173046" y="816645"/>
                    <a:pt x="166687" y="823912"/>
                  </a:cubicBezTo>
                  <a:cubicBezTo>
                    <a:pt x="160075" y="831468"/>
                    <a:pt x="138112" y="833437"/>
                    <a:pt x="138112" y="833437"/>
                  </a:cubicBezTo>
                  <a:cubicBezTo>
                    <a:pt x="126492" y="829564"/>
                    <a:pt x="118769" y="828382"/>
                    <a:pt x="109537" y="819150"/>
                  </a:cubicBezTo>
                  <a:cubicBezTo>
                    <a:pt x="105490" y="815103"/>
                    <a:pt x="103187" y="809625"/>
                    <a:pt x="100012" y="804862"/>
                  </a:cubicBezTo>
                  <a:cubicBezTo>
                    <a:pt x="96139" y="793242"/>
                    <a:pt x="94957" y="785519"/>
                    <a:pt x="85725" y="776287"/>
                  </a:cubicBezTo>
                  <a:cubicBezTo>
                    <a:pt x="81678" y="772240"/>
                    <a:pt x="76200" y="769937"/>
                    <a:pt x="71437" y="766762"/>
                  </a:cubicBezTo>
                  <a:cubicBezTo>
                    <a:pt x="35520" y="778736"/>
                    <a:pt x="79798" y="762582"/>
                    <a:pt x="42862" y="781050"/>
                  </a:cubicBezTo>
                  <a:cubicBezTo>
                    <a:pt x="38372" y="783295"/>
                    <a:pt x="33337" y="784225"/>
                    <a:pt x="28575" y="785812"/>
                  </a:cubicBezTo>
                  <a:cubicBezTo>
                    <a:pt x="25400" y="790575"/>
                    <a:pt x="23520" y="796524"/>
                    <a:pt x="19050" y="800100"/>
                  </a:cubicBezTo>
                  <a:cubicBezTo>
                    <a:pt x="15130" y="803236"/>
                    <a:pt x="5366" y="799878"/>
                    <a:pt x="4762" y="804862"/>
                  </a:cubicBezTo>
                  <a:cubicBezTo>
                    <a:pt x="-1354" y="855317"/>
                    <a:pt x="1587" y="906462"/>
                    <a:pt x="0" y="957262"/>
                  </a:cubicBezTo>
                  <a:cubicBezTo>
                    <a:pt x="1587" y="987425"/>
                    <a:pt x="2027" y="1017670"/>
                    <a:pt x="4762" y="1047750"/>
                  </a:cubicBezTo>
                  <a:cubicBezTo>
                    <a:pt x="5216" y="1052749"/>
                    <a:pt x="8146" y="1057210"/>
                    <a:pt x="9525" y="1062037"/>
                  </a:cubicBezTo>
                  <a:cubicBezTo>
                    <a:pt x="11323" y="1068331"/>
                    <a:pt x="13211" y="1074631"/>
                    <a:pt x="14287" y="1081087"/>
                  </a:cubicBezTo>
                  <a:cubicBezTo>
                    <a:pt x="19485" y="1112272"/>
                    <a:pt x="20276" y="1139752"/>
                    <a:pt x="23812" y="1171575"/>
                  </a:cubicBezTo>
                  <a:cubicBezTo>
                    <a:pt x="25052" y="1182732"/>
                    <a:pt x="21683" y="1196051"/>
                    <a:pt x="28575" y="1204912"/>
                  </a:cubicBezTo>
                  <a:cubicBezTo>
                    <a:pt x="34739" y="1212837"/>
                    <a:pt x="47625" y="1211262"/>
                    <a:pt x="57150" y="1214437"/>
                  </a:cubicBezTo>
                  <a:lnTo>
                    <a:pt x="71437" y="1219200"/>
                  </a:lnTo>
                  <a:cubicBezTo>
                    <a:pt x="73025" y="1230312"/>
                    <a:pt x="73676" y="1241599"/>
                    <a:pt x="76200" y="1252537"/>
                  </a:cubicBezTo>
                  <a:cubicBezTo>
                    <a:pt x="78458" y="1262320"/>
                    <a:pt x="82550" y="1271587"/>
                    <a:pt x="85725" y="1281112"/>
                  </a:cubicBezTo>
                  <a:lnTo>
                    <a:pt x="90487" y="1295400"/>
                  </a:lnTo>
                  <a:cubicBezTo>
                    <a:pt x="92074" y="1300162"/>
                    <a:pt x="94033" y="1304817"/>
                    <a:pt x="95250" y="1309687"/>
                  </a:cubicBezTo>
                  <a:lnTo>
                    <a:pt x="100012" y="1328737"/>
                  </a:lnTo>
                  <a:cubicBezTo>
                    <a:pt x="101600" y="1349375"/>
                    <a:pt x="101547" y="1370205"/>
                    <a:pt x="104775" y="1390650"/>
                  </a:cubicBezTo>
                  <a:cubicBezTo>
                    <a:pt x="106341" y="1400567"/>
                    <a:pt x="114300" y="1419225"/>
                    <a:pt x="114300" y="1419225"/>
                  </a:cubicBezTo>
                  <a:cubicBezTo>
                    <a:pt x="115887" y="1428750"/>
                    <a:pt x="117335" y="1438299"/>
                    <a:pt x="119062" y="1447800"/>
                  </a:cubicBezTo>
                  <a:cubicBezTo>
                    <a:pt x="120613" y="1456333"/>
                    <a:pt x="123868" y="1476462"/>
                    <a:pt x="128587" y="1485900"/>
                  </a:cubicBezTo>
                  <a:cubicBezTo>
                    <a:pt x="131147" y="1491019"/>
                    <a:pt x="133258" y="1497154"/>
                    <a:pt x="138112" y="1500187"/>
                  </a:cubicBezTo>
                  <a:cubicBezTo>
                    <a:pt x="146626" y="1505508"/>
                    <a:pt x="166687" y="1509712"/>
                    <a:pt x="166687" y="1509712"/>
                  </a:cubicBezTo>
                  <a:cubicBezTo>
                    <a:pt x="168275" y="1514475"/>
                    <a:pt x="167900" y="1520450"/>
                    <a:pt x="171450" y="1524000"/>
                  </a:cubicBezTo>
                  <a:cubicBezTo>
                    <a:pt x="181498" y="1534048"/>
                    <a:pt x="206561" y="1525292"/>
                    <a:pt x="214312" y="1524000"/>
                  </a:cubicBezTo>
                  <a:cubicBezTo>
                    <a:pt x="217916" y="1513190"/>
                    <a:pt x="218283" y="1502341"/>
                    <a:pt x="233362" y="1500187"/>
                  </a:cubicBezTo>
                  <a:cubicBezTo>
                    <a:pt x="239842" y="1499261"/>
                    <a:pt x="246062" y="1503362"/>
                    <a:pt x="252412" y="1504950"/>
                  </a:cubicBezTo>
                  <a:cubicBezTo>
                    <a:pt x="261778" y="1518998"/>
                    <a:pt x="262474" y="1522065"/>
                    <a:pt x="276225" y="1533525"/>
                  </a:cubicBezTo>
                  <a:cubicBezTo>
                    <a:pt x="280622" y="1537189"/>
                    <a:pt x="285750" y="1539875"/>
                    <a:pt x="290512" y="1543050"/>
                  </a:cubicBezTo>
                  <a:cubicBezTo>
                    <a:pt x="304800" y="1564482"/>
                    <a:pt x="304006" y="1571228"/>
                    <a:pt x="323850" y="1581150"/>
                  </a:cubicBezTo>
                  <a:cubicBezTo>
                    <a:pt x="328340" y="1583395"/>
                    <a:pt x="333375" y="1584325"/>
                    <a:pt x="338137" y="1585912"/>
                  </a:cubicBezTo>
                  <a:cubicBezTo>
                    <a:pt x="398617" y="1573818"/>
                    <a:pt x="331213" y="1591876"/>
                    <a:pt x="376237" y="1566862"/>
                  </a:cubicBezTo>
                  <a:cubicBezTo>
                    <a:pt x="385014" y="1561986"/>
                    <a:pt x="404812" y="1557337"/>
                    <a:pt x="404812" y="1557337"/>
                  </a:cubicBezTo>
                  <a:cubicBezTo>
                    <a:pt x="406400" y="1552575"/>
                    <a:pt x="406025" y="1546600"/>
                    <a:pt x="409575" y="1543050"/>
                  </a:cubicBezTo>
                  <a:cubicBezTo>
                    <a:pt x="413125" y="1539500"/>
                    <a:pt x="419372" y="1540532"/>
                    <a:pt x="423862" y="1538287"/>
                  </a:cubicBezTo>
                  <a:cubicBezTo>
                    <a:pt x="428982" y="1535727"/>
                    <a:pt x="433387" y="1531937"/>
                    <a:pt x="438150" y="1528762"/>
                  </a:cubicBezTo>
                  <a:cubicBezTo>
                    <a:pt x="442912" y="1530350"/>
                    <a:pt x="448049" y="1531087"/>
                    <a:pt x="452437" y="1533525"/>
                  </a:cubicBezTo>
                  <a:cubicBezTo>
                    <a:pt x="462444" y="1539085"/>
                    <a:pt x="481012" y="1552575"/>
                    <a:pt x="481012" y="1552575"/>
                  </a:cubicBezTo>
                  <a:cubicBezTo>
                    <a:pt x="484187" y="1562100"/>
                    <a:pt x="484968" y="1572796"/>
                    <a:pt x="490537" y="1581150"/>
                  </a:cubicBezTo>
                  <a:cubicBezTo>
                    <a:pt x="493712" y="1585912"/>
                    <a:pt x="497502" y="1590318"/>
                    <a:pt x="500062" y="1595437"/>
                  </a:cubicBezTo>
                  <a:cubicBezTo>
                    <a:pt x="503871" y="1603054"/>
                    <a:pt x="507551" y="1621648"/>
                    <a:pt x="509587" y="1628775"/>
                  </a:cubicBezTo>
                  <a:cubicBezTo>
                    <a:pt x="510966" y="1633602"/>
                    <a:pt x="512762" y="1638300"/>
                    <a:pt x="514350" y="1643062"/>
                  </a:cubicBezTo>
                  <a:cubicBezTo>
                    <a:pt x="519112" y="1639887"/>
                    <a:pt x="525061" y="1638006"/>
                    <a:pt x="528637" y="1633537"/>
                  </a:cubicBezTo>
                  <a:cubicBezTo>
                    <a:pt x="531773" y="1629617"/>
                    <a:pt x="529315" y="1622168"/>
                    <a:pt x="533400" y="1619250"/>
                  </a:cubicBezTo>
                  <a:cubicBezTo>
                    <a:pt x="541570" y="1613414"/>
                    <a:pt x="561975" y="1609725"/>
                    <a:pt x="561975" y="1609725"/>
                  </a:cubicBezTo>
                  <a:cubicBezTo>
                    <a:pt x="568325" y="1600200"/>
                    <a:pt x="577405" y="1592010"/>
                    <a:pt x="581025" y="1581150"/>
                  </a:cubicBezTo>
                  <a:cubicBezTo>
                    <a:pt x="582612" y="1576387"/>
                    <a:pt x="583542" y="1571352"/>
                    <a:pt x="585787" y="1566862"/>
                  </a:cubicBezTo>
                  <a:cubicBezTo>
                    <a:pt x="588347" y="1561743"/>
                    <a:pt x="592752" y="1557694"/>
                    <a:pt x="595312" y="1552575"/>
                  </a:cubicBezTo>
                  <a:cubicBezTo>
                    <a:pt x="597557" y="1548085"/>
                    <a:pt x="598696" y="1543114"/>
                    <a:pt x="600075" y="1538287"/>
                  </a:cubicBezTo>
                  <a:cubicBezTo>
                    <a:pt x="601873" y="1531993"/>
                    <a:pt x="600527" y="1524163"/>
                    <a:pt x="604837" y="1519237"/>
                  </a:cubicBezTo>
                  <a:cubicBezTo>
                    <a:pt x="612375" y="1510622"/>
                    <a:pt x="633412" y="1500187"/>
                    <a:pt x="633412" y="1500187"/>
                  </a:cubicBezTo>
                  <a:cubicBezTo>
                    <a:pt x="636587" y="1495425"/>
                    <a:pt x="642498" y="1491607"/>
                    <a:pt x="642937" y="1485900"/>
                  </a:cubicBezTo>
                  <a:cubicBezTo>
                    <a:pt x="646063" y="1445266"/>
                    <a:pt x="643990" y="1446998"/>
                    <a:pt x="628650" y="1423987"/>
                  </a:cubicBezTo>
                  <a:cubicBezTo>
                    <a:pt x="627062" y="1414462"/>
                    <a:pt x="623501" y="1405061"/>
                    <a:pt x="623887" y="1395412"/>
                  </a:cubicBezTo>
                  <a:cubicBezTo>
                    <a:pt x="625099" y="1365107"/>
                    <a:pt x="633412" y="1304925"/>
                    <a:pt x="633412" y="1304925"/>
                  </a:cubicBezTo>
                  <a:cubicBezTo>
                    <a:pt x="631825" y="1295400"/>
                    <a:pt x="630745" y="1285776"/>
                    <a:pt x="628650" y="1276350"/>
                  </a:cubicBezTo>
                  <a:cubicBezTo>
                    <a:pt x="627561" y="1271449"/>
                    <a:pt x="623887" y="1267082"/>
                    <a:pt x="623887" y="1262062"/>
                  </a:cubicBezTo>
                  <a:cubicBezTo>
                    <a:pt x="623887" y="1255900"/>
                    <a:pt x="633361" y="1236496"/>
                    <a:pt x="638175" y="1233487"/>
                  </a:cubicBezTo>
                  <a:cubicBezTo>
                    <a:pt x="646689" y="1228166"/>
                    <a:pt x="657225" y="1227137"/>
                    <a:pt x="666750" y="1223962"/>
                  </a:cubicBezTo>
                  <a:lnTo>
                    <a:pt x="681037" y="1219200"/>
                  </a:lnTo>
                  <a:cubicBezTo>
                    <a:pt x="682625" y="1214437"/>
                    <a:pt x="682250" y="1208462"/>
                    <a:pt x="685800" y="1204912"/>
                  </a:cubicBezTo>
                  <a:cubicBezTo>
                    <a:pt x="689350" y="1201362"/>
                    <a:pt x="697169" y="1204235"/>
                    <a:pt x="700087" y="1200150"/>
                  </a:cubicBezTo>
                  <a:cubicBezTo>
                    <a:pt x="705923" y="1191980"/>
                    <a:pt x="706437" y="1181100"/>
                    <a:pt x="709612" y="1171575"/>
                  </a:cubicBezTo>
                  <a:cubicBezTo>
                    <a:pt x="716184" y="1151858"/>
                    <a:pt x="711591" y="1161463"/>
                    <a:pt x="723900" y="1143000"/>
                  </a:cubicBezTo>
                  <a:cubicBezTo>
                    <a:pt x="726908" y="1133973"/>
                    <a:pt x="732429" y="1118626"/>
                    <a:pt x="733425" y="1109662"/>
                  </a:cubicBezTo>
                  <a:cubicBezTo>
                    <a:pt x="735886" y="1087517"/>
                    <a:pt x="734882" y="1065022"/>
                    <a:pt x="738187" y="1042987"/>
                  </a:cubicBezTo>
                  <a:cubicBezTo>
                    <a:pt x="739676" y="1033058"/>
                    <a:pt x="747712" y="1024452"/>
                    <a:pt x="747712" y="1014412"/>
                  </a:cubicBezTo>
                  <a:lnTo>
                    <a:pt x="752475" y="942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Freeform: Shape 109">
              <a:extLst>
                <a:ext uri="{FF2B5EF4-FFF2-40B4-BE49-F238E27FC236}">
                  <a16:creationId xmlns:a16="http://schemas.microsoft.com/office/drawing/2014/main" id="{6BBEED81-0336-476F-B4D6-52737939AD5C}"/>
                </a:ext>
              </a:extLst>
            </p:cNvPr>
            <p:cNvSpPr/>
            <p:nvPr/>
          </p:nvSpPr>
          <p:spPr>
            <a:xfrm>
              <a:off x="23802932" y="12587288"/>
              <a:ext cx="381043" cy="333375"/>
            </a:xfrm>
            <a:custGeom>
              <a:avLst/>
              <a:gdLst>
                <a:gd name="connsiteX0" fmla="*/ 14331 w 381043"/>
                <a:gd name="connsiteY0" fmla="*/ 157162 h 333375"/>
                <a:gd name="connsiteX1" fmla="*/ 52431 w 381043"/>
                <a:gd name="connsiteY1" fmla="*/ 152400 h 333375"/>
                <a:gd name="connsiteX2" fmla="*/ 209593 w 381043"/>
                <a:gd name="connsiteY2" fmla="*/ 161925 h 333375"/>
                <a:gd name="connsiteX3" fmla="*/ 242931 w 381043"/>
                <a:gd name="connsiteY3" fmla="*/ 157162 h 333375"/>
                <a:gd name="connsiteX4" fmla="*/ 257218 w 381043"/>
                <a:gd name="connsiteY4" fmla="*/ 152400 h 333375"/>
                <a:gd name="connsiteX5" fmla="*/ 266743 w 381043"/>
                <a:gd name="connsiteY5" fmla="*/ 138112 h 333375"/>
                <a:gd name="connsiteX6" fmla="*/ 271506 w 381043"/>
                <a:gd name="connsiteY6" fmla="*/ 123825 h 333375"/>
                <a:gd name="connsiteX7" fmla="*/ 290556 w 381043"/>
                <a:gd name="connsiteY7" fmla="*/ 95250 h 333375"/>
                <a:gd name="connsiteX8" fmla="*/ 300081 w 381043"/>
                <a:gd name="connsiteY8" fmla="*/ 28575 h 333375"/>
                <a:gd name="connsiteX9" fmla="*/ 319131 w 381043"/>
                <a:gd name="connsiteY9" fmla="*/ 0 h 333375"/>
                <a:gd name="connsiteX10" fmla="*/ 338181 w 381043"/>
                <a:gd name="connsiteY10" fmla="*/ 19050 h 333375"/>
                <a:gd name="connsiteX11" fmla="*/ 352468 w 381043"/>
                <a:gd name="connsiteY11" fmla="*/ 23812 h 333375"/>
                <a:gd name="connsiteX12" fmla="*/ 366756 w 381043"/>
                <a:gd name="connsiteY12" fmla="*/ 52387 h 333375"/>
                <a:gd name="connsiteX13" fmla="*/ 371518 w 381043"/>
                <a:gd name="connsiteY13" fmla="*/ 66675 h 333375"/>
                <a:gd name="connsiteX14" fmla="*/ 376281 w 381043"/>
                <a:gd name="connsiteY14" fmla="*/ 133350 h 333375"/>
                <a:gd name="connsiteX15" fmla="*/ 381043 w 381043"/>
                <a:gd name="connsiteY15" fmla="*/ 147637 h 333375"/>
                <a:gd name="connsiteX16" fmla="*/ 376281 w 381043"/>
                <a:gd name="connsiteY16" fmla="*/ 228600 h 333375"/>
                <a:gd name="connsiteX17" fmla="*/ 366756 w 381043"/>
                <a:gd name="connsiteY17" fmla="*/ 242887 h 333375"/>
                <a:gd name="connsiteX18" fmla="*/ 352468 w 381043"/>
                <a:gd name="connsiteY18" fmla="*/ 247650 h 333375"/>
                <a:gd name="connsiteX19" fmla="*/ 338181 w 381043"/>
                <a:gd name="connsiteY19" fmla="*/ 257175 h 333375"/>
                <a:gd name="connsiteX20" fmla="*/ 328656 w 381043"/>
                <a:gd name="connsiteY20" fmla="*/ 271462 h 333375"/>
                <a:gd name="connsiteX21" fmla="*/ 290556 w 381043"/>
                <a:gd name="connsiteY21" fmla="*/ 261937 h 333375"/>
                <a:gd name="connsiteX22" fmla="*/ 261981 w 381043"/>
                <a:gd name="connsiteY22" fmla="*/ 271462 h 333375"/>
                <a:gd name="connsiteX23" fmla="*/ 247693 w 381043"/>
                <a:gd name="connsiteY23" fmla="*/ 276225 h 333375"/>
                <a:gd name="connsiteX24" fmla="*/ 238168 w 381043"/>
                <a:gd name="connsiteY24" fmla="*/ 290512 h 333375"/>
                <a:gd name="connsiteX25" fmla="*/ 233406 w 381043"/>
                <a:gd name="connsiteY25" fmla="*/ 304800 h 333375"/>
                <a:gd name="connsiteX26" fmla="*/ 204831 w 381043"/>
                <a:gd name="connsiteY26" fmla="*/ 323850 h 333375"/>
                <a:gd name="connsiteX27" fmla="*/ 190543 w 381043"/>
                <a:gd name="connsiteY27" fmla="*/ 333375 h 333375"/>
                <a:gd name="connsiteX28" fmla="*/ 161968 w 381043"/>
                <a:gd name="connsiteY28" fmla="*/ 328612 h 333375"/>
                <a:gd name="connsiteX29" fmla="*/ 104818 w 381043"/>
                <a:gd name="connsiteY29" fmla="*/ 319087 h 333375"/>
                <a:gd name="connsiteX30" fmla="*/ 76243 w 381043"/>
                <a:gd name="connsiteY30" fmla="*/ 309562 h 333375"/>
                <a:gd name="connsiteX31" fmla="*/ 66718 w 381043"/>
                <a:gd name="connsiteY31" fmla="*/ 280987 h 333375"/>
                <a:gd name="connsiteX32" fmla="*/ 52431 w 381043"/>
                <a:gd name="connsiteY32" fmla="*/ 252412 h 333375"/>
                <a:gd name="connsiteX33" fmla="*/ 23856 w 381043"/>
                <a:gd name="connsiteY33" fmla="*/ 238125 h 333375"/>
                <a:gd name="connsiteX34" fmla="*/ 43 w 381043"/>
                <a:gd name="connsiteY34" fmla="*/ 195262 h 333375"/>
                <a:gd name="connsiteX35" fmla="*/ 14331 w 381043"/>
                <a:gd name="connsiteY35" fmla="*/ 15716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043" h="333375">
                  <a:moveTo>
                    <a:pt x="14331" y="157162"/>
                  </a:moveTo>
                  <a:cubicBezTo>
                    <a:pt x="23062" y="150018"/>
                    <a:pt x="39632" y="152400"/>
                    <a:pt x="52431" y="152400"/>
                  </a:cubicBezTo>
                  <a:cubicBezTo>
                    <a:pt x="177136" y="152400"/>
                    <a:pt x="148688" y="146697"/>
                    <a:pt x="209593" y="161925"/>
                  </a:cubicBezTo>
                  <a:cubicBezTo>
                    <a:pt x="220706" y="160337"/>
                    <a:pt x="231923" y="159364"/>
                    <a:pt x="242931" y="157162"/>
                  </a:cubicBezTo>
                  <a:cubicBezTo>
                    <a:pt x="247853" y="156178"/>
                    <a:pt x="253298" y="155536"/>
                    <a:pt x="257218" y="152400"/>
                  </a:cubicBezTo>
                  <a:cubicBezTo>
                    <a:pt x="261688" y="148824"/>
                    <a:pt x="264183" y="143232"/>
                    <a:pt x="266743" y="138112"/>
                  </a:cubicBezTo>
                  <a:cubicBezTo>
                    <a:pt x="268988" y="133622"/>
                    <a:pt x="269068" y="128213"/>
                    <a:pt x="271506" y="123825"/>
                  </a:cubicBezTo>
                  <a:cubicBezTo>
                    <a:pt x="277066" y="113818"/>
                    <a:pt x="290556" y="95250"/>
                    <a:pt x="290556" y="95250"/>
                  </a:cubicBezTo>
                  <a:cubicBezTo>
                    <a:pt x="291078" y="89509"/>
                    <a:pt x="291116" y="44711"/>
                    <a:pt x="300081" y="28575"/>
                  </a:cubicBezTo>
                  <a:cubicBezTo>
                    <a:pt x="305641" y="18568"/>
                    <a:pt x="319131" y="0"/>
                    <a:pt x="319131" y="0"/>
                  </a:cubicBezTo>
                  <a:cubicBezTo>
                    <a:pt x="357228" y="12698"/>
                    <a:pt x="312782" y="-6349"/>
                    <a:pt x="338181" y="19050"/>
                  </a:cubicBezTo>
                  <a:cubicBezTo>
                    <a:pt x="341731" y="22600"/>
                    <a:pt x="347706" y="22225"/>
                    <a:pt x="352468" y="23812"/>
                  </a:cubicBezTo>
                  <a:cubicBezTo>
                    <a:pt x="364443" y="59733"/>
                    <a:pt x="348288" y="15450"/>
                    <a:pt x="366756" y="52387"/>
                  </a:cubicBezTo>
                  <a:cubicBezTo>
                    <a:pt x="369001" y="56877"/>
                    <a:pt x="369931" y="61912"/>
                    <a:pt x="371518" y="66675"/>
                  </a:cubicBezTo>
                  <a:cubicBezTo>
                    <a:pt x="373106" y="88900"/>
                    <a:pt x="373678" y="111221"/>
                    <a:pt x="376281" y="133350"/>
                  </a:cubicBezTo>
                  <a:cubicBezTo>
                    <a:pt x="376868" y="138336"/>
                    <a:pt x="381043" y="142617"/>
                    <a:pt x="381043" y="147637"/>
                  </a:cubicBezTo>
                  <a:cubicBezTo>
                    <a:pt x="381043" y="174671"/>
                    <a:pt x="380291" y="201865"/>
                    <a:pt x="376281" y="228600"/>
                  </a:cubicBezTo>
                  <a:cubicBezTo>
                    <a:pt x="375432" y="234260"/>
                    <a:pt x="371225" y="239311"/>
                    <a:pt x="366756" y="242887"/>
                  </a:cubicBezTo>
                  <a:cubicBezTo>
                    <a:pt x="362836" y="246023"/>
                    <a:pt x="356958" y="245405"/>
                    <a:pt x="352468" y="247650"/>
                  </a:cubicBezTo>
                  <a:cubicBezTo>
                    <a:pt x="347349" y="250210"/>
                    <a:pt x="342943" y="254000"/>
                    <a:pt x="338181" y="257175"/>
                  </a:cubicBezTo>
                  <a:cubicBezTo>
                    <a:pt x="335006" y="261937"/>
                    <a:pt x="334159" y="269890"/>
                    <a:pt x="328656" y="271462"/>
                  </a:cubicBezTo>
                  <a:cubicBezTo>
                    <a:pt x="322464" y="273231"/>
                    <a:pt x="298542" y="264599"/>
                    <a:pt x="290556" y="261937"/>
                  </a:cubicBezTo>
                  <a:lnTo>
                    <a:pt x="261981" y="271462"/>
                  </a:lnTo>
                  <a:lnTo>
                    <a:pt x="247693" y="276225"/>
                  </a:lnTo>
                  <a:cubicBezTo>
                    <a:pt x="244518" y="280987"/>
                    <a:pt x="240728" y="285393"/>
                    <a:pt x="238168" y="290512"/>
                  </a:cubicBezTo>
                  <a:cubicBezTo>
                    <a:pt x="235923" y="295002"/>
                    <a:pt x="236956" y="301250"/>
                    <a:pt x="233406" y="304800"/>
                  </a:cubicBezTo>
                  <a:cubicBezTo>
                    <a:pt x="225311" y="312895"/>
                    <a:pt x="214356" y="317500"/>
                    <a:pt x="204831" y="323850"/>
                  </a:cubicBezTo>
                  <a:lnTo>
                    <a:pt x="190543" y="333375"/>
                  </a:lnTo>
                  <a:cubicBezTo>
                    <a:pt x="181018" y="331787"/>
                    <a:pt x="171527" y="329978"/>
                    <a:pt x="161968" y="328612"/>
                  </a:cubicBezTo>
                  <a:cubicBezTo>
                    <a:pt x="131872" y="324313"/>
                    <a:pt x="128870" y="326303"/>
                    <a:pt x="104818" y="319087"/>
                  </a:cubicBezTo>
                  <a:cubicBezTo>
                    <a:pt x="95201" y="316202"/>
                    <a:pt x="76243" y="309562"/>
                    <a:pt x="76243" y="309562"/>
                  </a:cubicBezTo>
                  <a:lnTo>
                    <a:pt x="66718" y="280987"/>
                  </a:lnTo>
                  <a:cubicBezTo>
                    <a:pt x="62845" y="269367"/>
                    <a:pt x="61663" y="261644"/>
                    <a:pt x="52431" y="252412"/>
                  </a:cubicBezTo>
                  <a:cubicBezTo>
                    <a:pt x="43199" y="243180"/>
                    <a:pt x="35476" y="241998"/>
                    <a:pt x="23856" y="238125"/>
                  </a:cubicBezTo>
                  <a:cubicBezTo>
                    <a:pt x="12945" y="221758"/>
                    <a:pt x="3636" y="213224"/>
                    <a:pt x="43" y="195262"/>
                  </a:cubicBezTo>
                  <a:cubicBezTo>
                    <a:pt x="-580" y="192149"/>
                    <a:pt x="5600" y="164306"/>
                    <a:pt x="14331" y="15716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Freeform: Shape 110">
              <a:extLst>
                <a:ext uri="{FF2B5EF4-FFF2-40B4-BE49-F238E27FC236}">
                  <a16:creationId xmlns:a16="http://schemas.microsoft.com/office/drawing/2014/main" id="{AEBF74CB-48E0-4C8F-9A0D-CBFE2F999522}"/>
                </a:ext>
              </a:extLst>
            </p:cNvPr>
            <p:cNvSpPr/>
            <p:nvPr/>
          </p:nvSpPr>
          <p:spPr>
            <a:xfrm>
              <a:off x="19278600" y="11096625"/>
              <a:ext cx="1040099" cy="1719909"/>
            </a:xfrm>
            <a:custGeom>
              <a:avLst/>
              <a:gdLst>
                <a:gd name="connsiteX0" fmla="*/ 85725 w 1040099"/>
                <a:gd name="connsiteY0" fmla="*/ 9525 h 1719909"/>
                <a:gd name="connsiteX1" fmla="*/ 95250 w 1040099"/>
                <a:gd name="connsiteY1" fmla="*/ 33338 h 1719909"/>
                <a:gd name="connsiteX2" fmla="*/ 104775 w 1040099"/>
                <a:gd name="connsiteY2" fmla="*/ 47625 h 1719909"/>
                <a:gd name="connsiteX3" fmla="*/ 180975 w 1040099"/>
                <a:gd name="connsiteY3" fmla="*/ 66675 h 1719909"/>
                <a:gd name="connsiteX4" fmla="*/ 195263 w 1040099"/>
                <a:gd name="connsiteY4" fmla="*/ 76200 h 1719909"/>
                <a:gd name="connsiteX5" fmla="*/ 214313 w 1040099"/>
                <a:gd name="connsiteY5" fmla="*/ 80963 h 1719909"/>
                <a:gd name="connsiteX6" fmla="*/ 233363 w 1040099"/>
                <a:gd name="connsiteY6" fmla="*/ 109538 h 1719909"/>
                <a:gd name="connsiteX7" fmla="*/ 247650 w 1040099"/>
                <a:gd name="connsiteY7" fmla="*/ 138113 h 1719909"/>
                <a:gd name="connsiteX8" fmla="*/ 252413 w 1040099"/>
                <a:gd name="connsiteY8" fmla="*/ 152400 h 1719909"/>
                <a:gd name="connsiteX9" fmla="*/ 266700 w 1040099"/>
                <a:gd name="connsiteY9" fmla="*/ 161925 h 1719909"/>
                <a:gd name="connsiteX10" fmla="*/ 276225 w 1040099"/>
                <a:gd name="connsiteY10" fmla="*/ 190500 h 1719909"/>
                <a:gd name="connsiteX11" fmla="*/ 280988 w 1040099"/>
                <a:gd name="connsiteY11" fmla="*/ 204788 h 1719909"/>
                <a:gd name="connsiteX12" fmla="*/ 290513 w 1040099"/>
                <a:gd name="connsiteY12" fmla="*/ 261938 h 1719909"/>
                <a:gd name="connsiteX13" fmla="*/ 300038 w 1040099"/>
                <a:gd name="connsiteY13" fmla="*/ 276225 h 1719909"/>
                <a:gd name="connsiteX14" fmla="*/ 319088 w 1040099"/>
                <a:gd name="connsiteY14" fmla="*/ 295275 h 1719909"/>
                <a:gd name="connsiteX15" fmla="*/ 328613 w 1040099"/>
                <a:gd name="connsiteY15" fmla="*/ 309563 h 1719909"/>
                <a:gd name="connsiteX16" fmla="*/ 357188 w 1040099"/>
                <a:gd name="connsiteY16" fmla="*/ 319088 h 1719909"/>
                <a:gd name="connsiteX17" fmla="*/ 371475 w 1040099"/>
                <a:gd name="connsiteY17" fmla="*/ 352425 h 1719909"/>
                <a:gd name="connsiteX18" fmla="*/ 395288 w 1040099"/>
                <a:gd name="connsiteY18" fmla="*/ 390525 h 1719909"/>
                <a:gd name="connsiteX19" fmla="*/ 414338 w 1040099"/>
                <a:gd name="connsiteY19" fmla="*/ 419100 h 1719909"/>
                <a:gd name="connsiteX20" fmla="*/ 423863 w 1040099"/>
                <a:gd name="connsiteY20" fmla="*/ 433388 h 1719909"/>
                <a:gd name="connsiteX21" fmla="*/ 438150 w 1040099"/>
                <a:gd name="connsiteY21" fmla="*/ 447675 h 1719909"/>
                <a:gd name="connsiteX22" fmla="*/ 457200 w 1040099"/>
                <a:gd name="connsiteY22" fmla="*/ 471488 h 1719909"/>
                <a:gd name="connsiteX23" fmla="*/ 461963 w 1040099"/>
                <a:gd name="connsiteY23" fmla="*/ 485775 h 1719909"/>
                <a:gd name="connsiteX24" fmla="*/ 481013 w 1040099"/>
                <a:gd name="connsiteY24" fmla="*/ 514350 h 1719909"/>
                <a:gd name="connsiteX25" fmla="*/ 490538 w 1040099"/>
                <a:gd name="connsiteY25" fmla="*/ 528638 h 1719909"/>
                <a:gd name="connsiteX26" fmla="*/ 504825 w 1040099"/>
                <a:gd name="connsiteY26" fmla="*/ 538163 h 1719909"/>
                <a:gd name="connsiteX27" fmla="*/ 519113 w 1040099"/>
                <a:gd name="connsiteY27" fmla="*/ 566738 h 1719909"/>
                <a:gd name="connsiteX28" fmla="*/ 533400 w 1040099"/>
                <a:gd name="connsiteY28" fmla="*/ 576263 h 1719909"/>
                <a:gd name="connsiteX29" fmla="*/ 547688 w 1040099"/>
                <a:gd name="connsiteY29" fmla="*/ 604838 h 1719909"/>
                <a:gd name="connsiteX30" fmla="*/ 561975 w 1040099"/>
                <a:gd name="connsiteY30" fmla="*/ 614363 h 1719909"/>
                <a:gd name="connsiteX31" fmla="*/ 581025 w 1040099"/>
                <a:gd name="connsiteY31" fmla="*/ 657225 h 1719909"/>
                <a:gd name="connsiteX32" fmla="*/ 595313 w 1040099"/>
                <a:gd name="connsiteY32" fmla="*/ 661988 h 1719909"/>
                <a:gd name="connsiteX33" fmla="*/ 614363 w 1040099"/>
                <a:gd name="connsiteY33" fmla="*/ 690563 h 1719909"/>
                <a:gd name="connsiteX34" fmla="*/ 623888 w 1040099"/>
                <a:gd name="connsiteY34" fmla="*/ 704850 h 1719909"/>
                <a:gd name="connsiteX35" fmla="*/ 638175 w 1040099"/>
                <a:gd name="connsiteY35" fmla="*/ 714375 h 1719909"/>
                <a:gd name="connsiteX36" fmla="*/ 661988 w 1040099"/>
                <a:gd name="connsiteY36" fmla="*/ 752475 h 1719909"/>
                <a:gd name="connsiteX37" fmla="*/ 676275 w 1040099"/>
                <a:gd name="connsiteY37" fmla="*/ 762000 h 1719909"/>
                <a:gd name="connsiteX38" fmla="*/ 690563 w 1040099"/>
                <a:gd name="connsiteY38" fmla="*/ 790575 h 1719909"/>
                <a:gd name="connsiteX39" fmla="*/ 704850 w 1040099"/>
                <a:gd name="connsiteY39" fmla="*/ 795338 h 1719909"/>
                <a:gd name="connsiteX40" fmla="*/ 714375 w 1040099"/>
                <a:gd name="connsiteY40" fmla="*/ 809625 h 1719909"/>
                <a:gd name="connsiteX41" fmla="*/ 719138 w 1040099"/>
                <a:gd name="connsiteY41" fmla="*/ 838200 h 1719909"/>
                <a:gd name="connsiteX42" fmla="*/ 723900 w 1040099"/>
                <a:gd name="connsiteY42" fmla="*/ 857250 h 1719909"/>
                <a:gd name="connsiteX43" fmla="*/ 733425 w 1040099"/>
                <a:gd name="connsiteY43" fmla="*/ 885825 h 1719909"/>
                <a:gd name="connsiteX44" fmla="*/ 738188 w 1040099"/>
                <a:gd name="connsiteY44" fmla="*/ 900113 h 1719909"/>
                <a:gd name="connsiteX45" fmla="*/ 742950 w 1040099"/>
                <a:gd name="connsiteY45" fmla="*/ 947738 h 1719909"/>
                <a:gd name="connsiteX46" fmla="*/ 747713 w 1040099"/>
                <a:gd name="connsiteY46" fmla="*/ 1004888 h 1719909"/>
                <a:gd name="connsiteX47" fmla="*/ 757238 w 1040099"/>
                <a:gd name="connsiteY47" fmla="*/ 1033463 h 1719909"/>
                <a:gd name="connsiteX48" fmla="*/ 785813 w 1040099"/>
                <a:gd name="connsiteY48" fmla="*/ 1047750 h 1719909"/>
                <a:gd name="connsiteX49" fmla="*/ 809625 w 1040099"/>
                <a:gd name="connsiteY49" fmla="*/ 1071563 h 1719909"/>
                <a:gd name="connsiteX50" fmla="*/ 819150 w 1040099"/>
                <a:gd name="connsiteY50" fmla="*/ 1100138 h 1719909"/>
                <a:gd name="connsiteX51" fmla="*/ 823913 w 1040099"/>
                <a:gd name="connsiteY51" fmla="*/ 1114425 h 1719909"/>
                <a:gd name="connsiteX52" fmla="*/ 828675 w 1040099"/>
                <a:gd name="connsiteY52" fmla="*/ 1128713 h 1719909"/>
                <a:gd name="connsiteX53" fmla="*/ 842963 w 1040099"/>
                <a:gd name="connsiteY53" fmla="*/ 1138238 h 1719909"/>
                <a:gd name="connsiteX54" fmla="*/ 852488 w 1040099"/>
                <a:gd name="connsiteY54" fmla="*/ 1166813 h 1719909"/>
                <a:gd name="connsiteX55" fmla="*/ 857250 w 1040099"/>
                <a:gd name="connsiteY55" fmla="*/ 1181100 h 1719909"/>
                <a:gd name="connsiteX56" fmla="*/ 876300 w 1040099"/>
                <a:gd name="connsiteY56" fmla="*/ 1152525 h 1719909"/>
                <a:gd name="connsiteX57" fmla="*/ 885825 w 1040099"/>
                <a:gd name="connsiteY57" fmla="*/ 1138238 h 1719909"/>
                <a:gd name="connsiteX58" fmla="*/ 900113 w 1040099"/>
                <a:gd name="connsiteY58" fmla="*/ 1128713 h 1719909"/>
                <a:gd name="connsiteX59" fmla="*/ 909638 w 1040099"/>
                <a:gd name="connsiteY59" fmla="*/ 1100138 h 1719909"/>
                <a:gd name="connsiteX60" fmla="*/ 928688 w 1040099"/>
                <a:gd name="connsiteY60" fmla="*/ 1104900 h 1719909"/>
                <a:gd name="connsiteX61" fmla="*/ 957263 w 1040099"/>
                <a:gd name="connsiteY61" fmla="*/ 1114425 h 1719909"/>
                <a:gd name="connsiteX62" fmla="*/ 981075 w 1040099"/>
                <a:gd name="connsiteY62" fmla="*/ 1143000 h 1719909"/>
                <a:gd name="connsiteX63" fmla="*/ 990600 w 1040099"/>
                <a:gd name="connsiteY63" fmla="*/ 1171575 h 1719909"/>
                <a:gd name="connsiteX64" fmla="*/ 1004888 w 1040099"/>
                <a:gd name="connsiteY64" fmla="*/ 1214438 h 1719909"/>
                <a:gd name="connsiteX65" fmla="*/ 1014413 w 1040099"/>
                <a:gd name="connsiteY65" fmla="*/ 1243013 h 1719909"/>
                <a:gd name="connsiteX66" fmla="*/ 1033463 w 1040099"/>
                <a:gd name="connsiteY66" fmla="*/ 1271588 h 1719909"/>
                <a:gd name="connsiteX67" fmla="*/ 1033463 w 1040099"/>
                <a:gd name="connsiteY67" fmla="*/ 1323975 h 1719909"/>
                <a:gd name="connsiteX68" fmla="*/ 1019175 w 1040099"/>
                <a:gd name="connsiteY68" fmla="*/ 1333500 h 1719909"/>
                <a:gd name="connsiteX69" fmla="*/ 985838 w 1040099"/>
                <a:gd name="connsiteY69" fmla="*/ 1328738 h 1719909"/>
                <a:gd name="connsiteX70" fmla="*/ 971550 w 1040099"/>
                <a:gd name="connsiteY70" fmla="*/ 1319213 h 1719909"/>
                <a:gd name="connsiteX71" fmla="*/ 957263 w 1040099"/>
                <a:gd name="connsiteY71" fmla="*/ 1314450 h 1719909"/>
                <a:gd name="connsiteX72" fmla="*/ 928688 w 1040099"/>
                <a:gd name="connsiteY72" fmla="*/ 1319213 h 1719909"/>
                <a:gd name="connsiteX73" fmla="*/ 938213 w 1040099"/>
                <a:gd name="connsiteY73" fmla="*/ 1347788 h 1719909"/>
                <a:gd name="connsiteX74" fmla="*/ 942975 w 1040099"/>
                <a:gd name="connsiteY74" fmla="*/ 1362075 h 1719909"/>
                <a:gd name="connsiteX75" fmla="*/ 938213 w 1040099"/>
                <a:gd name="connsiteY75" fmla="*/ 1400175 h 1719909"/>
                <a:gd name="connsiteX76" fmla="*/ 919163 w 1040099"/>
                <a:gd name="connsiteY76" fmla="*/ 1447800 h 1719909"/>
                <a:gd name="connsiteX77" fmla="*/ 914400 w 1040099"/>
                <a:gd name="connsiteY77" fmla="*/ 1466850 h 1719909"/>
                <a:gd name="connsiteX78" fmla="*/ 909638 w 1040099"/>
                <a:gd name="connsiteY78" fmla="*/ 1481138 h 1719909"/>
                <a:gd name="connsiteX79" fmla="*/ 919163 w 1040099"/>
                <a:gd name="connsiteY79" fmla="*/ 1524000 h 1719909"/>
                <a:gd name="connsiteX80" fmla="*/ 914400 w 1040099"/>
                <a:gd name="connsiteY80" fmla="*/ 1685925 h 1719909"/>
                <a:gd name="connsiteX81" fmla="*/ 881063 w 1040099"/>
                <a:gd name="connsiteY81" fmla="*/ 1671638 h 1719909"/>
                <a:gd name="connsiteX82" fmla="*/ 862013 w 1040099"/>
                <a:gd name="connsiteY82" fmla="*/ 1647825 h 1719909"/>
                <a:gd name="connsiteX83" fmla="*/ 819150 w 1040099"/>
                <a:gd name="connsiteY83" fmla="*/ 1662113 h 1719909"/>
                <a:gd name="connsiteX84" fmla="*/ 809625 w 1040099"/>
                <a:gd name="connsiteY84" fmla="*/ 1676400 h 1719909"/>
                <a:gd name="connsiteX85" fmla="*/ 804863 w 1040099"/>
                <a:gd name="connsiteY85" fmla="*/ 1709738 h 1719909"/>
                <a:gd name="connsiteX86" fmla="*/ 790575 w 1040099"/>
                <a:gd name="connsiteY86" fmla="*/ 1719263 h 1719909"/>
                <a:gd name="connsiteX87" fmla="*/ 771525 w 1040099"/>
                <a:gd name="connsiteY87" fmla="*/ 1690688 h 1719909"/>
                <a:gd name="connsiteX88" fmla="*/ 757238 w 1040099"/>
                <a:gd name="connsiteY88" fmla="*/ 1662113 h 1719909"/>
                <a:gd name="connsiteX89" fmla="*/ 747713 w 1040099"/>
                <a:gd name="connsiteY89" fmla="*/ 1633538 h 1719909"/>
                <a:gd name="connsiteX90" fmla="*/ 742950 w 1040099"/>
                <a:gd name="connsiteY90" fmla="*/ 1619250 h 1719909"/>
                <a:gd name="connsiteX91" fmla="*/ 733425 w 1040099"/>
                <a:gd name="connsiteY91" fmla="*/ 1604963 h 1719909"/>
                <a:gd name="connsiteX92" fmla="*/ 723900 w 1040099"/>
                <a:gd name="connsiteY92" fmla="*/ 1576388 h 1719909"/>
                <a:gd name="connsiteX93" fmla="*/ 719138 w 1040099"/>
                <a:gd name="connsiteY93" fmla="*/ 1562100 h 1719909"/>
                <a:gd name="connsiteX94" fmla="*/ 700088 w 1040099"/>
                <a:gd name="connsiteY94" fmla="*/ 1519238 h 1719909"/>
                <a:gd name="connsiteX95" fmla="*/ 695325 w 1040099"/>
                <a:gd name="connsiteY95" fmla="*/ 1500188 h 1719909"/>
                <a:gd name="connsiteX96" fmla="*/ 685800 w 1040099"/>
                <a:gd name="connsiteY96" fmla="*/ 1471613 h 1719909"/>
                <a:gd name="connsiteX97" fmla="*/ 671513 w 1040099"/>
                <a:gd name="connsiteY97" fmla="*/ 1428750 h 1719909"/>
                <a:gd name="connsiteX98" fmla="*/ 661988 w 1040099"/>
                <a:gd name="connsiteY98" fmla="*/ 1400175 h 1719909"/>
                <a:gd name="connsiteX99" fmla="*/ 657225 w 1040099"/>
                <a:gd name="connsiteY99" fmla="*/ 1385888 h 1719909"/>
                <a:gd name="connsiteX100" fmla="*/ 647700 w 1040099"/>
                <a:gd name="connsiteY100" fmla="*/ 1371600 h 1719909"/>
                <a:gd name="connsiteX101" fmla="*/ 642938 w 1040099"/>
                <a:gd name="connsiteY101" fmla="*/ 1357313 h 1719909"/>
                <a:gd name="connsiteX102" fmla="*/ 619125 w 1040099"/>
                <a:gd name="connsiteY102" fmla="*/ 1319213 h 1719909"/>
                <a:gd name="connsiteX103" fmla="*/ 604838 w 1040099"/>
                <a:gd name="connsiteY103" fmla="*/ 1290638 h 1719909"/>
                <a:gd name="connsiteX104" fmla="*/ 590550 w 1040099"/>
                <a:gd name="connsiteY104" fmla="*/ 1281113 h 1719909"/>
                <a:gd name="connsiteX105" fmla="*/ 571500 w 1040099"/>
                <a:gd name="connsiteY105" fmla="*/ 1252538 h 1719909"/>
                <a:gd name="connsiteX106" fmla="*/ 561975 w 1040099"/>
                <a:gd name="connsiteY106" fmla="*/ 1238250 h 1719909"/>
                <a:gd name="connsiteX107" fmla="*/ 547688 w 1040099"/>
                <a:gd name="connsiteY107" fmla="*/ 1228725 h 1719909"/>
                <a:gd name="connsiteX108" fmla="*/ 523875 w 1040099"/>
                <a:gd name="connsiteY108" fmla="*/ 1185863 h 1719909"/>
                <a:gd name="connsiteX109" fmla="*/ 514350 w 1040099"/>
                <a:gd name="connsiteY109" fmla="*/ 1171575 h 1719909"/>
                <a:gd name="connsiteX110" fmla="*/ 495300 w 1040099"/>
                <a:gd name="connsiteY110" fmla="*/ 1143000 h 1719909"/>
                <a:gd name="connsiteX111" fmla="*/ 481013 w 1040099"/>
                <a:gd name="connsiteY111" fmla="*/ 1123950 h 1719909"/>
                <a:gd name="connsiteX112" fmla="*/ 471488 w 1040099"/>
                <a:gd name="connsiteY112" fmla="*/ 1109663 h 1719909"/>
                <a:gd name="connsiteX113" fmla="*/ 457200 w 1040099"/>
                <a:gd name="connsiteY113" fmla="*/ 1100138 h 1719909"/>
                <a:gd name="connsiteX114" fmla="*/ 447675 w 1040099"/>
                <a:gd name="connsiteY114" fmla="*/ 1071563 h 1719909"/>
                <a:gd name="connsiteX115" fmla="*/ 442913 w 1040099"/>
                <a:gd name="connsiteY115" fmla="*/ 1047750 h 1719909"/>
                <a:gd name="connsiteX116" fmla="*/ 433388 w 1040099"/>
                <a:gd name="connsiteY116" fmla="*/ 1019175 h 1719909"/>
                <a:gd name="connsiteX117" fmla="*/ 423863 w 1040099"/>
                <a:gd name="connsiteY117" fmla="*/ 904875 h 1719909"/>
                <a:gd name="connsiteX118" fmla="*/ 414338 w 1040099"/>
                <a:gd name="connsiteY118" fmla="*/ 876300 h 1719909"/>
                <a:gd name="connsiteX119" fmla="*/ 404813 w 1040099"/>
                <a:gd name="connsiteY119" fmla="*/ 847725 h 1719909"/>
                <a:gd name="connsiteX120" fmla="*/ 400050 w 1040099"/>
                <a:gd name="connsiteY120" fmla="*/ 833438 h 1719909"/>
                <a:gd name="connsiteX121" fmla="*/ 385763 w 1040099"/>
                <a:gd name="connsiteY121" fmla="*/ 795338 h 1719909"/>
                <a:gd name="connsiteX122" fmla="*/ 371475 w 1040099"/>
                <a:gd name="connsiteY122" fmla="*/ 738188 h 1719909"/>
                <a:gd name="connsiteX123" fmla="*/ 366713 w 1040099"/>
                <a:gd name="connsiteY123" fmla="*/ 723900 h 1719909"/>
                <a:gd name="connsiteX124" fmla="*/ 347663 w 1040099"/>
                <a:gd name="connsiteY124" fmla="*/ 695325 h 1719909"/>
                <a:gd name="connsiteX125" fmla="*/ 333375 w 1040099"/>
                <a:gd name="connsiteY125" fmla="*/ 666750 h 1719909"/>
                <a:gd name="connsiteX126" fmla="*/ 323850 w 1040099"/>
                <a:gd name="connsiteY126" fmla="*/ 638175 h 1719909"/>
                <a:gd name="connsiteX127" fmla="*/ 309563 w 1040099"/>
                <a:gd name="connsiteY127" fmla="*/ 590550 h 1719909"/>
                <a:gd name="connsiteX128" fmla="*/ 304800 w 1040099"/>
                <a:gd name="connsiteY128" fmla="*/ 576263 h 1719909"/>
                <a:gd name="connsiteX129" fmla="*/ 285750 w 1040099"/>
                <a:gd name="connsiteY129" fmla="*/ 547688 h 1719909"/>
                <a:gd name="connsiteX130" fmla="*/ 247650 w 1040099"/>
                <a:gd name="connsiteY130" fmla="*/ 538163 h 1719909"/>
                <a:gd name="connsiteX131" fmla="*/ 238125 w 1040099"/>
                <a:gd name="connsiteY131" fmla="*/ 523875 h 1719909"/>
                <a:gd name="connsiteX132" fmla="*/ 228600 w 1040099"/>
                <a:gd name="connsiteY132" fmla="*/ 466725 h 1719909"/>
                <a:gd name="connsiteX133" fmla="*/ 219075 w 1040099"/>
                <a:gd name="connsiteY133" fmla="*/ 438150 h 1719909"/>
                <a:gd name="connsiteX134" fmla="*/ 214313 w 1040099"/>
                <a:gd name="connsiteY134" fmla="*/ 423863 h 1719909"/>
                <a:gd name="connsiteX135" fmla="*/ 209550 w 1040099"/>
                <a:gd name="connsiteY135" fmla="*/ 295275 h 1719909"/>
                <a:gd name="connsiteX136" fmla="*/ 195263 w 1040099"/>
                <a:gd name="connsiteY136" fmla="*/ 290513 h 1719909"/>
                <a:gd name="connsiteX137" fmla="*/ 180975 w 1040099"/>
                <a:gd name="connsiteY137" fmla="*/ 280988 h 1719909"/>
                <a:gd name="connsiteX138" fmla="*/ 128588 w 1040099"/>
                <a:gd name="connsiteY138" fmla="*/ 247650 h 1719909"/>
                <a:gd name="connsiteX139" fmla="*/ 100013 w 1040099"/>
                <a:gd name="connsiteY139" fmla="*/ 238125 h 1719909"/>
                <a:gd name="connsiteX140" fmla="*/ 90488 w 1040099"/>
                <a:gd name="connsiteY140" fmla="*/ 223838 h 1719909"/>
                <a:gd name="connsiteX141" fmla="*/ 76200 w 1040099"/>
                <a:gd name="connsiteY141" fmla="*/ 219075 h 1719909"/>
                <a:gd name="connsiteX142" fmla="*/ 57150 w 1040099"/>
                <a:gd name="connsiteY142" fmla="*/ 190500 h 1719909"/>
                <a:gd name="connsiteX143" fmla="*/ 52388 w 1040099"/>
                <a:gd name="connsiteY143" fmla="*/ 176213 h 1719909"/>
                <a:gd name="connsiteX144" fmla="*/ 42863 w 1040099"/>
                <a:gd name="connsiteY144" fmla="*/ 161925 h 1719909"/>
                <a:gd name="connsiteX145" fmla="*/ 38100 w 1040099"/>
                <a:gd name="connsiteY145" fmla="*/ 142875 h 1719909"/>
                <a:gd name="connsiteX146" fmla="*/ 33338 w 1040099"/>
                <a:gd name="connsiteY146" fmla="*/ 104775 h 1719909"/>
                <a:gd name="connsiteX147" fmla="*/ 19050 w 1040099"/>
                <a:gd name="connsiteY147" fmla="*/ 85725 h 1719909"/>
                <a:gd name="connsiteX148" fmla="*/ 14288 w 1040099"/>
                <a:gd name="connsiteY148" fmla="*/ 66675 h 1719909"/>
                <a:gd name="connsiteX149" fmla="*/ 0 w 1040099"/>
                <a:gd name="connsiteY149" fmla="*/ 38100 h 1719909"/>
                <a:gd name="connsiteX150" fmla="*/ 14288 w 1040099"/>
                <a:gd name="connsiteY150" fmla="*/ 9525 h 1719909"/>
                <a:gd name="connsiteX151" fmla="*/ 28575 w 1040099"/>
                <a:gd name="connsiteY151" fmla="*/ 0 h 1719909"/>
                <a:gd name="connsiteX152" fmla="*/ 85725 w 1040099"/>
                <a:gd name="connsiteY152" fmla="*/ 9525 h 17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40099" h="1719909">
                  <a:moveTo>
                    <a:pt x="85725" y="9525"/>
                  </a:moveTo>
                  <a:cubicBezTo>
                    <a:pt x="96838" y="15081"/>
                    <a:pt x="91427" y="25691"/>
                    <a:pt x="95250" y="33338"/>
                  </a:cubicBezTo>
                  <a:cubicBezTo>
                    <a:pt x="97810" y="38457"/>
                    <a:pt x="100728" y="43578"/>
                    <a:pt x="104775" y="47625"/>
                  </a:cubicBezTo>
                  <a:cubicBezTo>
                    <a:pt x="123732" y="66581"/>
                    <a:pt x="158295" y="64407"/>
                    <a:pt x="180975" y="66675"/>
                  </a:cubicBezTo>
                  <a:cubicBezTo>
                    <a:pt x="185738" y="69850"/>
                    <a:pt x="190002" y="73945"/>
                    <a:pt x="195263" y="76200"/>
                  </a:cubicBezTo>
                  <a:cubicBezTo>
                    <a:pt x="201279" y="78778"/>
                    <a:pt x="209387" y="76653"/>
                    <a:pt x="214313" y="80963"/>
                  </a:cubicBezTo>
                  <a:cubicBezTo>
                    <a:pt x="222928" y="88501"/>
                    <a:pt x="233363" y="109538"/>
                    <a:pt x="233363" y="109538"/>
                  </a:cubicBezTo>
                  <a:cubicBezTo>
                    <a:pt x="245330" y="145441"/>
                    <a:pt x="229189" y="101192"/>
                    <a:pt x="247650" y="138113"/>
                  </a:cubicBezTo>
                  <a:cubicBezTo>
                    <a:pt x="249895" y="142603"/>
                    <a:pt x="249277" y="148480"/>
                    <a:pt x="252413" y="152400"/>
                  </a:cubicBezTo>
                  <a:cubicBezTo>
                    <a:pt x="255989" y="156869"/>
                    <a:pt x="261938" y="158750"/>
                    <a:pt x="266700" y="161925"/>
                  </a:cubicBezTo>
                  <a:lnTo>
                    <a:pt x="276225" y="190500"/>
                  </a:lnTo>
                  <a:lnTo>
                    <a:pt x="280988" y="204788"/>
                  </a:lnTo>
                  <a:cubicBezTo>
                    <a:pt x="282497" y="218374"/>
                    <a:pt x="282533" y="245979"/>
                    <a:pt x="290513" y="261938"/>
                  </a:cubicBezTo>
                  <a:cubicBezTo>
                    <a:pt x="293073" y="267057"/>
                    <a:pt x="296863" y="271463"/>
                    <a:pt x="300038" y="276225"/>
                  </a:cubicBezTo>
                  <a:cubicBezTo>
                    <a:pt x="310428" y="307399"/>
                    <a:pt x="295997" y="276802"/>
                    <a:pt x="319088" y="295275"/>
                  </a:cubicBezTo>
                  <a:cubicBezTo>
                    <a:pt x="323558" y="298851"/>
                    <a:pt x="323759" y="306529"/>
                    <a:pt x="328613" y="309563"/>
                  </a:cubicBezTo>
                  <a:cubicBezTo>
                    <a:pt x="337127" y="314884"/>
                    <a:pt x="357188" y="319088"/>
                    <a:pt x="357188" y="319088"/>
                  </a:cubicBezTo>
                  <a:cubicBezTo>
                    <a:pt x="369784" y="369478"/>
                    <a:pt x="352682" y="310142"/>
                    <a:pt x="371475" y="352425"/>
                  </a:cubicBezTo>
                  <a:cubicBezTo>
                    <a:pt x="388180" y="390010"/>
                    <a:pt x="369585" y="373390"/>
                    <a:pt x="395288" y="390525"/>
                  </a:cubicBezTo>
                  <a:lnTo>
                    <a:pt x="414338" y="419100"/>
                  </a:lnTo>
                  <a:cubicBezTo>
                    <a:pt x="417513" y="423863"/>
                    <a:pt x="419816" y="429341"/>
                    <a:pt x="423863" y="433388"/>
                  </a:cubicBezTo>
                  <a:lnTo>
                    <a:pt x="438150" y="447675"/>
                  </a:lnTo>
                  <a:cubicBezTo>
                    <a:pt x="450122" y="483587"/>
                    <a:pt x="432581" y="440715"/>
                    <a:pt x="457200" y="471488"/>
                  </a:cubicBezTo>
                  <a:cubicBezTo>
                    <a:pt x="460336" y="475408"/>
                    <a:pt x="459525" y="481387"/>
                    <a:pt x="461963" y="485775"/>
                  </a:cubicBezTo>
                  <a:cubicBezTo>
                    <a:pt x="467523" y="495782"/>
                    <a:pt x="474663" y="504825"/>
                    <a:pt x="481013" y="514350"/>
                  </a:cubicBezTo>
                  <a:cubicBezTo>
                    <a:pt x="484188" y="519113"/>
                    <a:pt x="485775" y="525463"/>
                    <a:pt x="490538" y="528638"/>
                  </a:cubicBezTo>
                  <a:lnTo>
                    <a:pt x="504825" y="538163"/>
                  </a:lnTo>
                  <a:cubicBezTo>
                    <a:pt x="508699" y="549782"/>
                    <a:pt x="509882" y="557506"/>
                    <a:pt x="519113" y="566738"/>
                  </a:cubicBezTo>
                  <a:cubicBezTo>
                    <a:pt x="523160" y="570785"/>
                    <a:pt x="528638" y="573088"/>
                    <a:pt x="533400" y="576263"/>
                  </a:cubicBezTo>
                  <a:cubicBezTo>
                    <a:pt x="537274" y="587882"/>
                    <a:pt x="538457" y="595606"/>
                    <a:pt x="547688" y="604838"/>
                  </a:cubicBezTo>
                  <a:cubicBezTo>
                    <a:pt x="551735" y="608885"/>
                    <a:pt x="557213" y="611188"/>
                    <a:pt x="561975" y="614363"/>
                  </a:cubicBezTo>
                  <a:cubicBezTo>
                    <a:pt x="564886" y="623095"/>
                    <a:pt x="570733" y="648992"/>
                    <a:pt x="581025" y="657225"/>
                  </a:cubicBezTo>
                  <a:cubicBezTo>
                    <a:pt x="584945" y="660361"/>
                    <a:pt x="590550" y="660400"/>
                    <a:pt x="595313" y="661988"/>
                  </a:cubicBezTo>
                  <a:lnTo>
                    <a:pt x="614363" y="690563"/>
                  </a:lnTo>
                  <a:cubicBezTo>
                    <a:pt x="617538" y="695325"/>
                    <a:pt x="619126" y="701675"/>
                    <a:pt x="623888" y="704850"/>
                  </a:cubicBezTo>
                  <a:cubicBezTo>
                    <a:pt x="628650" y="708025"/>
                    <a:pt x="634128" y="710328"/>
                    <a:pt x="638175" y="714375"/>
                  </a:cubicBezTo>
                  <a:cubicBezTo>
                    <a:pt x="684282" y="760482"/>
                    <a:pt x="624264" y="707205"/>
                    <a:pt x="661988" y="752475"/>
                  </a:cubicBezTo>
                  <a:cubicBezTo>
                    <a:pt x="665652" y="756872"/>
                    <a:pt x="671513" y="758825"/>
                    <a:pt x="676275" y="762000"/>
                  </a:cubicBezTo>
                  <a:cubicBezTo>
                    <a:pt x="679413" y="771412"/>
                    <a:pt x="682170" y="783860"/>
                    <a:pt x="690563" y="790575"/>
                  </a:cubicBezTo>
                  <a:cubicBezTo>
                    <a:pt x="694483" y="793711"/>
                    <a:pt x="700088" y="793750"/>
                    <a:pt x="704850" y="795338"/>
                  </a:cubicBezTo>
                  <a:cubicBezTo>
                    <a:pt x="708025" y="800100"/>
                    <a:pt x="712565" y="804195"/>
                    <a:pt x="714375" y="809625"/>
                  </a:cubicBezTo>
                  <a:cubicBezTo>
                    <a:pt x="717429" y="818786"/>
                    <a:pt x="717244" y="828731"/>
                    <a:pt x="719138" y="838200"/>
                  </a:cubicBezTo>
                  <a:cubicBezTo>
                    <a:pt x="720422" y="844618"/>
                    <a:pt x="722019" y="850981"/>
                    <a:pt x="723900" y="857250"/>
                  </a:cubicBezTo>
                  <a:cubicBezTo>
                    <a:pt x="726785" y="866867"/>
                    <a:pt x="730250" y="876300"/>
                    <a:pt x="733425" y="885825"/>
                  </a:cubicBezTo>
                  <a:lnTo>
                    <a:pt x="738188" y="900113"/>
                  </a:lnTo>
                  <a:cubicBezTo>
                    <a:pt x="739775" y="915988"/>
                    <a:pt x="741506" y="931849"/>
                    <a:pt x="742950" y="947738"/>
                  </a:cubicBezTo>
                  <a:cubicBezTo>
                    <a:pt x="744681" y="966776"/>
                    <a:pt x="744570" y="986032"/>
                    <a:pt x="747713" y="1004888"/>
                  </a:cubicBezTo>
                  <a:cubicBezTo>
                    <a:pt x="749364" y="1014792"/>
                    <a:pt x="748884" y="1027894"/>
                    <a:pt x="757238" y="1033463"/>
                  </a:cubicBezTo>
                  <a:cubicBezTo>
                    <a:pt x="775702" y="1045773"/>
                    <a:pt x="766095" y="1041178"/>
                    <a:pt x="785813" y="1047750"/>
                  </a:cubicBezTo>
                  <a:cubicBezTo>
                    <a:pt x="798847" y="1056440"/>
                    <a:pt x="802941" y="1056523"/>
                    <a:pt x="809625" y="1071563"/>
                  </a:cubicBezTo>
                  <a:cubicBezTo>
                    <a:pt x="813703" y="1080738"/>
                    <a:pt x="815975" y="1090613"/>
                    <a:pt x="819150" y="1100138"/>
                  </a:cubicBezTo>
                  <a:lnTo>
                    <a:pt x="823913" y="1114425"/>
                  </a:lnTo>
                  <a:cubicBezTo>
                    <a:pt x="825501" y="1119188"/>
                    <a:pt x="824498" y="1125928"/>
                    <a:pt x="828675" y="1128713"/>
                  </a:cubicBezTo>
                  <a:lnTo>
                    <a:pt x="842963" y="1138238"/>
                  </a:lnTo>
                  <a:lnTo>
                    <a:pt x="852488" y="1166813"/>
                  </a:lnTo>
                  <a:lnTo>
                    <a:pt x="857250" y="1181100"/>
                  </a:lnTo>
                  <a:lnTo>
                    <a:pt x="876300" y="1152525"/>
                  </a:lnTo>
                  <a:cubicBezTo>
                    <a:pt x="879475" y="1147763"/>
                    <a:pt x="881063" y="1141413"/>
                    <a:pt x="885825" y="1138238"/>
                  </a:cubicBezTo>
                  <a:lnTo>
                    <a:pt x="900113" y="1128713"/>
                  </a:lnTo>
                  <a:cubicBezTo>
                    <a:pt x="903288" y="1119188"/>
                    <a:pt x="899897" y="1097703"/>
                    <a:pt x="909638" y="1100138"/>
                  </a:cubicBezTo>
                  <a:cubicBezTo>
                    <a:pt x="915988" y="1101725"/>
                    <a:pt x="922419" y="1103019"/>
                    <a:pt x="928688" y="1104900"/>
                  </a:cubicBezTo>
                  <a:cubicBezTo>
                    <a:pt x="938305" y="1107785"/>
                    <a:pt x="957263" y="1114425"/>
                    <a:pt x="957263" y="1114425"/>
                  </a:cubicBezTo>
                  <a:cubicBezTo>
                    <a:pt x="966233" y="1123396"/>
                    <a:pt x="975771" y="1131067"/>
                    <a:pt x="981075" y="1143000"/>
                  </a:cubicBezTo>
                  <a:cubicBezTo>
                    <a:pt x="985153" y="1152175"/>
                    <a:pt x="987425" y="1162050"/>
                    <a:pt x="990600" y="1171575"/>
                  </a:cubicBezTo>
                  <a:lnTo>
                    <a:pt x="1004888" y="1214438"/>
                  </a:lnTo>
                  <a:cubicBezTo>
                    <a:pt x="1004889" y="1214442"/>
                    <a:pt x="1014411" y="1243010"/>
                    <a:pt x="1014413" y="1243013"/>
                  </a:cubicBezTo>
                  <a:lnTo>
                    <a:pt x="1033463" y="1271588"/>
                  </a:lnTo>
                  <a:cubicBezTo>
                    <a:pt x="1040160" y="1291680"/>
                    <a:pt x="1044233" y="1297051"/>
                    <a:pt x="1033463" y="1323975"/>
                  </a:cubicBezTo>
                  <a:cubicBezTo>
                    <a:pt x="1031337" y="1329290"/>
                    <a:pt x="1023938" y="1330325"/>
                    <a:pt x="1019175" y="1333500"/>
                  </a:cubicBezTo>
                  <a:cubicBezTo>
                    <a:pt x="1008063" y="1331913"/>
                    <a:pt x="996590" y="1331963"/>
                    <a:pt x="985838" y="1328738"/>
                  </a:cubicBezTo>
                  <a:cubicBezTo>
                    <a:pt x="980355" y="1327093"/>
                    <a:pt x="976670" y="1321773"/>
                    <a:pt x="971550" y="1319213"/>
                  </a:cubicBezTo>
                  <a:cubicBezTo>
                    <a:pt x="967060" y="1316968"/>
                    <a:pt x="962025" y="1316038"/>
                    <a:pt x="957263" y="1314450"/>
                  </a:cubicBezTo>
                  <a:cubicBezTo>
                    <a:pt x="947738" y="1316038"/>
                    <a:pt x="933479" y="1310829"/>
                    <a:pt x="928688" y="1319213"/>
                  </a:cubicBezTo>
                  <a:cubicBezTo>
                    <a:pt x="923707" y="1327930"/>
                    <a:pt x="935038" y="1338263"/>
                    <a:pt x="938213" y="1347788"/>
                  </a:cubicBezTo>
                  <a:lnTo>
                    <a:pt x="942975" y="1362075"/>
                  </a:lnTo>
                  <a:cubicBezTo>
                    <a:pt x="941388" y="1374775"/>
                    <a:pt x="940895" y="1387660"/>
                    <a:pt x="938213" y="1400175"/>
                  </a:cubicBezTo>
                  <a:cubicBezTo>
                    <a:pt x="929646" y="1440156"/>
                    <a:pt x="930913" y="1416467"/>
                    <a:pt x="919163" y="1447800"/>
                  </a:cubicBezTo>
                  <a:cubicBezTo>
                    <a:pt x="916865" y="1453929"/>
                    <a:pt x="916198" y="1460556"/>
                    <a:pt x="914400" y="1466850"/>
                  </a:cubicBezTo>
                  <a:cubicBezTo>
                    <a:pt x="913021" y="1471677"/>
                    <a:pt x="911225" y="1476375"/>
                    <a:pt x="909638" y="1481138"/>
                  </a:cubicBezTo>
                  <a:cubicBezTo>
                    <a:pt x="911473" y="1488481"/>
                    <a:pt x="919163" y="1517960"/>
                    <a:pt x="919163" y="1524000"/>
                  </a:cubicBezTo>
                  <a:cubicBezTo>
                    <a:pt x="919163" y="1577998"/>
                    <a:pt x="915988" y="1631950"/>
                    <a:pt x="914400" y="1685925"/>
                  </a:cubicBezTo>
                  <a:cubicBezTo>
                    <a:pt x="902960" y="1683065"/>
                    <a:pt x="889286" y="1681917"/>
                    <a:pt x="881063" y="1671638"/>
                  </a:cubicBezTo>
                  <a:cubicBezTo>
                    <a:pt x="854773" y="1638775"/>
                    <a:pt x="902956" y="1675121"/>
                    <a:pt x="862013" y="1647825"/>
                  </a:cubicBezTo>
                  <a:cubicBezTo>
                    <a:pt x="842856" y="1651018"/>
                    <a:pt x="832543" y="1648720"/>
                    <a:pt x="819150" y="1662113"/>
                  </a:cubicBezTo>
                  <a:cubicBezTo>
                    <a:pt x="815103" y="1666160"/>
                    <a:pt x="812800" y="1671638"/>
                    <a:pt x="809625" y="1676400"/>
                  </a:cubicBezTo>
                  <a:cubicBezTo>
                    <a:pt x="808038" y="1687513"/>
                    <a:pt x="809422" y="1699480"/>
                    <a:pt x="804863" y="1709738"/>
                  </a:cubicBezTo>
                  <a:cubicBezTo>
                    <a:pt x="802538" y="1714969"/>
                    <a:pt x="795545" y="1722103"/>
                    <a:pt x="790575" y="1719263"/>
                  </a:cubicBezTo>
                  <a:cubicBezTo>
                    <a:pt x="780636" y="1713583"/>
                    <a:pt x="771525" y="1690688"/>
                    <a:pt x="771525" y="1690688"/>
                  </a:cubicBezTo>
                  <a:cubicBezTo>
                    <a:pt x="754162" y="1638593"/>
                    <a:pt x="781851" y="1717491"/>
                    <a:pt x="757238" y="1662113"/>
                  </a:cubicBezTo>
                  <a:cubicBezTo>
                    <a:pt x="753160" y="1652938"/>
                    <a:pt x="750888" y="1643063"/>
                    <a:pt x="747713" y="1633538"/>
                  </a:cubicBezTo>
                  <a:cubicBezTo>
                    <a:pt x="746125" y="1628775"/>
                    <a:pt x="745735" y="1623427"/>
                    <a:pt x="742950" y="1619250"/>
                  </a:cubicBezTo>
                  <a:lnTo>
                    <a:pt x="733425" y="1604963"/>
                  </a:lnTo>
                  <a:lnTo>
                    <a:pt x="723900" y="1576388"/>
                  </a:lnTo>
                  <a:cubicBezTo>
                    <a:pt x="722313" y="1571625"/>
                    <a:pt x="721923" y="1566277"/>
                    <a:pt x="719138" y="1562100"/>
                  </a:cubicBezTo>
                  <a:cubicBezTo>
                    <a:pt x="706628" y="1543335"/>
                    <a:pt x="706890" y="1546444"/>
                    <a:pt x="700088" y="1519238"/>
                  </a:cubicBezTo>
                  <a:cubicBezTo>
                    <a:pt x="698500" y="1512888"/>
                    <a:pt x="697206" y="1506457"/>
                    <a:pt x="695325" y="1500188"/>
                  </a:cubicBezTo>
                  <a:cubicBezTo>
                    <a:pt x="692440" y="1490571"/>
                    <a:pt x="688975" y="1481138"/>
                    <a:pt x="685800" y="1471613"/>
                  </a:cubicBezTo>
                  <a:lnTo>
                    <a:pt x="671513" y="1428750"/>
                  </a:lnTo>
                  <a:lnTo>
                    <a:pt x="661988" y="1400175"/>
                  </a:lnTo>
                  <a:cubicBezTo>
                    <a:pt x="660401" y="1395413"/>
                    <a:pt x="660010" y="1390065"/>
                    <a:pt x="657225" y="1385888"/>
                  </a:cubicBezTo>
                  <a:lnTo>
                    <a:pt x="647700" y="1371600"/>
                  </a:lnTo>
                  <a:cubicBezTo>
                    <a:pt x="646113" y="1366838"/>
                    <a:pt x="645183" y="1361803"/>
                    <a:pt x="642938" y="1357313"/>
                  </a:cubicBezTo>
                  <a:cubicBezTo>
                    <a:pt x="637193" y="1345824"/>
                    <a:pt x="626682" y="1330547"/>
                    <a:pt x="619125" y="1319213"/>
                  </a:cubicBezTo>
                  <a:cubicBezTo>
                    <a:pt x="615252" y="1307592"/>
                    <a:pt x="614071" y="1299871"/>
                    <a:pt x="604838" y="1290638"/>
                  </a:cubicBezTo>
                  <a:cubicBezTo>
                    <a:pt x="600790" y="1286591"/>
                    <a:pt x="595313" y="1284288"/>
                    <a:pt x="590550" y="1281113"/>
                  </a:cubicBezTo>
                  <a:lnTo>
                    <a:pt x="571500" y="1252538"/>
                  </a:lnTo>
                  <a:cubicBezTo>
                    <a:pt x="568325" y="1247775"/>
                    <a:pt x="566738" y="1241425"/>
                    <a:pt x="561975" y="1238250"/>
                  </a:cubicBezTo>
                  <a:lnTo>
                    <a:pt x="547688" y="1228725"/>
                  </a:lnTo>
                  <a:cubicBezTo>
                    <a:pt x="539304" y="1203578"/>
                    <a:pt x="545710" y="1218616"/>
                    <a:pt x="523875" y="1185863"/>
                  </a:cubicBezTo>
                  <a:lnTo>
                    <a:pt x="514350" y="1171575"/>
                  </a:lnTo>
                  <a:cubicBezTo>
                    <a:pt x="506250" y="1147272"/>
                    <a:pt x="514759" y="1165703"/>
                    <a:pt x="495300" y="1143000"/>
                  </a:cubicBezTo>
                  <a:cubicBezTo>
                    <a:pt x="490134" y="1136973"/>
                    <a:pt x="485627" y="1130409"/>
                    <a:pt x="481013" y="1123950"/>
                  </a:cubicBezTo>
                  <a:cubicBezTo>
                    <a:pt x="477686" y="1119292"/>
                    <a:pt x="475535" y="1113710"/>
                    <a:pt x="471488" y="1109663"/>
                  </a:cubicBezTo>
                  <a:cubicBezTo>
                    <a:pt x="467440" y="1105616"/>
                    <a:pt x="461963" y="1103313"/>
                    <a:pt x="457200" y="1100138"/>
                  </a:cubicBezTo>
                  <a:cubicBezTo>
                    <a:pt x="454025" y="1090613"/>
                    <a:pt x="449644" y="1081408"/>
                    <a:pt x="447675" y="1071563"/>
                  </a:cubicBezTo>
                  <a:cubicBezTo>
                    <a:pt x="446088" y="1063625"/>
                    <a:pt x="445043" y="1055560"/>
                    <a:pt x="442913" y="1047750"/>
                  </a:cubicBezTo>
                  <a:cubicBezTo>
                    <a:pt x="440271" y="1038064"/>
                    <a:pt x="433388" y="1019175"/>
                    <a:pt x="433388" y="1019175"/>
                  </a:cubicBezTo>
                  <a:cubicBezTo>
                    <a:pt x="432583" y="1007097"/>
                    <a:pt x="428300" y="927062"/>
                    <a:pt x="423863" y="904875"/>
                  </a:cubicBezTo>
                  <a:cubicBezTo>
                    <a:pt x="421894" y="895030"/>
                    <a:pt x="417513" y="885825"/>
                    <a:pt x="414338" y="876300"/>
                  </a:cubicBezTo>
                  <a:lnTo>
                    <a:pt x="404813" y="847725"/>
                  </a:lnTo>
                  <a:cubicBezTo>
                    <a:pt x="403226" y="842963"/>
                    <a:pt x="401914" y="838099"/>
                    <a:pt x="400050" y="833438"/>
                  </a:cubicBezTo>
                  <a:cubicBezTo>
                    <a:pt x="398195" y="828800"/>
                    <a:pt x="387630" y="803739"/>
                    <a:pt x="385763" y="795338"/>
                  </a:cubicBezTo>
                  <a:cubicBezTo>
                    <a:pt x="372936" y="737617"/>
                    <a:pt x="390722" y="795931"/>
                    <a:pt x="371475" y="738188"/>
                  </a:cubicBezTo>
                  <a:cubicBezTo>
                    <a:pt x="369888" y="733425"/>
                    <a:pt x="369498" y="728077"/>
                    <a:pt x="366713" y="723900"/>
                  </a:cubicBezTo>
                  <a:cubicBezTo>
                    <a:pt x="360363" y="714375"/>
                    <a:pt x="351284" y="706185"/>
                    <a:pt x="347663" y="695325"/>
                  </a:cubicBezTo>
                  <a:cubicBezTo>
                    <a:pt x="341090" y="675608"/>
                    <a:pt x="345685" y="685215"/>
                    <a:pt x="333375" y="666750"/>
                  </a:cubicBezTo>
                  <a:cubicBezTo>
                    <a:pt x="330200" y="657225"/>
                    <a:pt x="326285" y="647916"/>
                    <a:pt x="323850" y="638175"/>
                  </a:cubicBezTo>
                  <a:cubicBezTo>
                    <a:pt x="316654" y="609389"/>
                    <a:pt x="321156" y="625328"/>
                    <a:pt x="309563" y="590550"/>
                  </a:cubicBezTo>
                  <a:cubicBezTo>
                    <a:pt x="307975" y="585788"/>
                    <a:pt x="307585" y="580440"/>
                    <a:pt x="304800" y="576263"/>
                  </a:cubicBezTo>
                  <a:cubicBezTo>
                    <a:pt x="298450" y="566738"/>
                    <a:pt x="296610" y="551309"/>
                    <a:pt x="285750" y="547688"/>
                  </a:cubicBezTo>
                  <a:cubicBezTo>
                    <a:pt x="263784" y="540365"/>
                    <a:pt x="276386" y="543909"/>
                    <a:pt x="247650" y="538163"/>
                  </a:cubicBezTo>
                  <a:cubicBezTo>
                    <a:pt x="244475" y="533400"/>
                    <a:pt x="240685" y="528995"/>
                    <a:pt x="238125" y="523875"/>
                  </a:cubicBezTo>
                  <a:cubicBezTo>
                    <a:pt x="229445" y="506514"/>
                    <a:pt x="232120" y="484324"/>
                    <a:pt x="228600" y="466725"/>
                  </a:cubicBezTo>
                  <a:cubicBezTo>
                    <a:pt x="226631" y="456880"/>
                    <a:pt x="222250" y="447675"/>
                    <a:pt x="219075" y="438150"/>
                  </a:cubicBezTo>
                  <a:lnTo>
                    <a:pt x="214313" y="423863"/>
                  </a:lnTo>
                  <a:cubicBezTo>
                    <a:pt x="212725" y="381000"/>
                    <a:pt x="215616" y="337736"/>
                    <a:pt x="209550" y="295275"/>
                  </a:cubicBezTo>
                  <a:cubicBezTo>
                    <a:pt x="208840" y="290306"/>
                    <a:pt x="199753" y="292758"/>
                    <a:pt x="195263" y="290513"/>
                  </a:cubicBezTo>
                  <a:cubicBezTo>
                    <a:pt x="190143" y="287953"/>
                    <a:pt x="185372" y="284652"/>
                    <a:pt x="180975" y="280988"/>
                  </a:cubicBezTo>
                  <a:cubicBezTo>
                    <a:pt x="155513" y="259769"/>
                    <a:pt x="175105" y="263156"/>
                    <a:pt x="128588" y="247650"/>
                  </a:cubicBezTo>
                  <a:lnTo>
                    <a:pt x="100013" y="238125"/>
                  </a:lnTo>
                  <a:cubicBezTo>
                    <a:pt x="96838" y="233363"/>
                    <a:pt x="94957" y="227414"/>
                    <a:pt x="90488" y="223838"/>
                  </a:cubicBezTo>
                  <a:cubicBezTo>
                    <a:pt x="86568" y="220702"/>
                    <a:pt x="79750" y="222625"/>
                    <a:pt x="76200" y="219075"/>
                  </a:cubicBezTo>
                  <a:cubicBezTo>
                    <a:pt x="68105" y="210980"/>
                    <a:pt x="57150" y="190500"/>
                    <a:pt x="57150" y="190500"/>
                  </a:cubicBezTo>
                  <a:cubicBezTo>
                    <a:pt x="55563" y="185738"/>
                    <a:pt x="54633" y="180703"/>
                    <a:pt x="52388" y="176213"/>
                  </a:cubicBezTo>
                  <a:cubicBezTo>
                    <a:pt x="49828" y="171093"/>
                    <a:pt x="45118" y="167186"/>
                    <a:pt x="42863" y="161925"/>
                  </a:cubicBezTo>
                  <a:cubicBezTo>
                    <a:pt x="40285" y="155909"/>
                    <a:pt x="39688" y="149225"/>
                    <a:pt x="38100" y="142875"/>
                  </a:cubicBezTo>
                  <a:cubicBezTo>
                    <a:pt x="36513" y="130175"/>
                    <a:pt x="37385" y="116917"/>
                    <a:pt x="33338" y="104775"/>
                  </a:cubicBezTo>
                  <a:cubicBezTo>
                    <a:pt x="30828" y="97245"/>
                    <a:pt x="22600" y="92825"/>
                    <a:pt x="19050" y="85725"/>
                  </a:cubicBezTo>
                  <a:cubicBezTo>
                    <a:pt x="16123" y="79871"/>
                    <a:pt x="16866" y="72691"/>
                    <a:pt x="14288" y="66675"/>
                  </a:cubicBezTo>
                  <a:cubicBezTo>
                    <a:pt x="-13417" y="2029"/>
                    <a:pt x="20076" y="98325"/>
                    <a:pt x="0" y="38100"/>
                  </a:cubicBezTo>
                  <a:cubicBezTo>
                    <a:pt x="3874" y="26481"/>
                    <a:pt x="5057" y="18757"/>
                    <a:pt x="14288" y="9525"/>
                  </a:cubicBezTo>
                  <a:cubicBezTo>
                    <a:pt x="18335" y="5478"/>
                    <a:pt x="23813" y="3175"/>
                    <a:pt x="28575" y="0"/>
                  </a:cubicBezTo>
                  <a:cubicBezTo>
                    <a:pt x="54589" y="5203"/>
                    <a:pt x="74612" y="3969"/>
                    <a:pt x="85725" y="952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Freeform: Shape 111">
              <a:extLst>
                <a:ext uri="{FF2B5EF4-FFF2-40B4-BE49-F238E27FC236}">
                  <a16:creationId xmlns:a16="http://schemas.microsoft.com/office/drawing/2014/main" id="{FE8E3036-9719-4137-8FD9-FBD1B8A7CF6F}"/>
                </a:ext>
              </a:extLst>
            </p:cNvPr>
            <p:cNvSpPr/>
            <p:nvPr/>
          </p:nvSpPr>
          <p:spPr>
            <a:xfrm>
              <a:off x="20159663" y="12858750"/>
              <a:ext cx="890587" cy="457200"/>
            </a:xfrm>
            <a:custGeom>
              <a:avLst/>
              <a:gdLst>
                <a:gd name="connsiteX0" fmla="*/ 476250 w 890587"/>
                <a:gd name="connsiteY0" fmla="*/ 66675 h 457200"/>
                <a:gd name="connsiteX1" fmla="*/ 452437 w 890587"/>
                <a:gd name="connsiteY1" fmla="*/ 71438 h 457200"/>
                <a:gd name="connsiteX2" fmla="*/ 438150 w 890587"/>
                <a:gd name="connsiteY2" fmla="*/ 76200 h 457200"/>
                <a:gd name="connsiteX3" fmla="*/ 409575 w 890587"/>
                <a:gd name="connsiteY3" fmla="*/ 119063 h 457200"/>
                <a:gd name="connsiteX4" fmla="*/ 400050 w 890587"/>
                <a:gd name="connsiteY4" fmla="*/ 133350 h 457200"/>
                <a:gd name="connsiteX5" fmla="*/ 390525 w 890587"/>
                <a:gd name="connsiteY5" fmla="*/ 147638 h 457200"/>
                <a:gd name="connsiteX6" fmla="*/ 361950 w 890587"/>
                <a:gd name="connsiteY6" fmla="*/ 142875 h 457200"/>
                <a:gd name="connsiteX7" fmla="*/ 333375 w 890587"/>
                <a:gd name="connsiteY7" fmla="*/ 123825 h 457200"/>
                <a:gd name="connsiteX8" fmla="*/ 295275 w 890587"/>
                <a:gd name="connsiteY8" fmla="*/ 100013 h 457200"/>
                <a:gd name="connsiteX9" fmla="*/ 280987 w 890587"/>
                <a:gd name="connsiteY9" fmla="*/ 95250 h 457200"/>
                <a:gd name="connsiteX10" fmla="*/ 271462 w 890587"/>
                <a:gd name="connsiteY10" fmla="*/ 80963 h 457200"/>
                <a:gd name="connsiteX11" fmla="*/ 257175 w 890587"/>
                <a:gd name="connsiteY11" fmla="*/ 71438 h 457200"/>
                <a:gd name="connsiteX12" fmla="*/ 252412 w 890587"/>
                <a:gd name="connsiteY12" fmla="*/ 47625 h 457200"/>
                <a:gd name="connsiteX13" fmla="*/ 242887 w 890587"/>
                <a:gd name="connsiteY13" fmla="*/ 14288 h 457200"/>
                <a:gd name="connsiteX14" fmla="*/ 214312 w 890587"/>
                <a:gd name="connsiteY14" fmla="*/ 19050 h 457200"/>
                <a:gd name="connsiteX15" fmla="*/ 200025 w 890587"/>
                <a:gd name="connsiteY15" fmla="*/ 23813 h 457200"/>
                <a:gd name="connsiteX16" fmla="*/ 180975 w 890587"/>
                <a:gd name="connsiteY16" fmla="*/ 28575 h 457200"/>
                <a:gd name="connsiteX17" fmla="*/ 138112 w 890587"/>
                <a:gd name="connsiteY17" fmla="*/ 52388 h 457200"/>
                <a:gd name="connsiteX18" fmla="*/ 123825 w 890587"/>
                <a:gd name="connsiteY18" fmla="*/ 23813 h 457200"/>
                <a:gd name="connsiteX19" fmla="*/ 119062 w 890587"/>
                <a:gd name="connsiteY19" fmla="*/ 9525 h 457200"/>
                <a:gd name="connsiteX20" fmla="*/ 104775 w 890587"/>
                <a:gd name="connsiteY20" fmla="*/ 0 h 457200"/>
                <a:gd name="connsiteX21" fmla="*/ 80962 w 890587"/>
                <a:gd name="connsiteY21" fmla="*/ 4763 h 457200"/>
                <a:gd name="connsiteX22" fmla="*/ 66675 w 890587"/>
                <a:gd name="connsiteY22" fmla="*/ 14288 h 457200"/>
                <a:gd name="connsiteX23" fmla="*/ 52387 w 890587"/>
                <a:gd name="connsiteY23" fmla="*/ 19050 h 457200"/>
                <a:gd name="connsiteX24" fmla="*/ 14287 w 890587"/>
                <a:gd name="connsiteY24" fmla="*/ 52388 h 457200"/>
                <a:gd name="connsiteX25" fmla="*/ 4762 w 890587"/>
                <a:gd name="connsiteY25" fmla="*/ 80963 h 457200"/>
                <a:gd name="connsiteX26" fmla="*/ 0 w 890587"/>
                <a:gd name="connsiteY26" fmla="*/ 95250 h 457200"/>
                <a:gd name="connsiteX27" fmla="*/ 4762 w 890587"/>
                <a:gd name="connsiteY27" fmla="*/ 119063 h 457200"/>
                <a:gd name="connsiteX28" fmla="*/ 23812 w 890587"/>
                <a:gd name="connsiteY28" fmla="*/ 123825 h 457200"/>
                <a:gd name="connsiteX29" fmla="*/ 38100 w 890587"/>
                <a:gd name="connsiteY29" fmla="*/ 128588 h 457200"/>
                <a:gd name="connsiteX30" fmla="*/ 52387 w 890587"/>
                <a:gd name="connsiteY30" fmla="*/ 157163 h 457200"/>
                <a:gd name="connsiteX31" fmla="*/ 66675 w 890587"/>
                <a:gd name="connsiteY31" fmla="*/ 166688 h 457200"/>
                <a:gd name="connsiteX32" fmla="*/ 85725 w 890587"/>
                <a:gd name="connsiteY32" fmla="*/ 233363 h 457200"/>
                <a:gd name="connsiteX33" fmla="*/ 119062 w 890587"/>
                <a:gd name="connsiteY33" fmla="*/ 228600 h 457200"/>
                <a:gd name="connsiteX34" fmla="*/ 147637 w 890587"/>
                <a:gd name="connsiteY34" fmla="*/ 233363 h 457200"/>
                <a:gd name="connsiteX35" fmla="*/ 200025 w 890587"/>
                <a:gd name="connsiteY35" fmla="*/ 242888 h 457200"/>
                <a:gd name="connsiteX36" fmla="*/ 214312 w 890587"/>
                <a:gd name="connsiteY36" fmla="*/ 252413 h 457200"/>
                <a:gd name="connsiteX37" fmla="*/ 223837 w 890587"/>
                <a:gd name="connsiteY37" fmla="*/ 266700 h 457200"/>
                <a:gd name="connsiteX38" fmla="*/ 238125 w 890587"/>
                <a:gd name="connsiteY38" fmla="*/ 271463 h 457200"/>
                <a:gd name="connsiteX39" fmla="*/ 252412 w 890587"/>
                <a:gd name="connsiteY39" fmla="*/ 280988 h 457200"/>
                <a:gd name="connsiteX40" fmla="*/ 261937 w 890587"/>
                <a:gd name="connsiteY40" fmla="*/ 295275 h 457200"/>
                <a:gd name="connsiteX41" fmla="*/ 290512 w 890587"/>
                <a:gd name="connsiteY41" fmla="*/ 304800 h 457200"/>
                <a:gd name="connsiteX42" fmla="*/ 319087 w 890587"/>
                <a:gd name="connsiteY42" fmla="*/ 323850 h 457200"/>
                <a:gd name="connsiteX43" fmla="*/ 347662 w 890587"/>
                <a:gd name="connsiteY43" fmla="*/ 338138 h 457200"/>
                <a:gd name="connsiteX44" fmla="*/ 357187 w 890587"/>
                <a:gd name="connsiteY44" fmla="*/ 352425 h 457200"/>
                <a:gd name="connsiteX45" fmla="*/ 390525 w 890587"/>
                <a:gd name="connsiteY45" fmla="*/ 338138 h 457200"/>
                <a:gd name="connsiteX46" fmla="*/ 404812 w 890587"/>
                <a:gd name="connsiteY46" fmla="*/ 333375 h 457200"/>
                <a:gd name="connsiteX47" fmla="*/ 447675 w 890587"/>
                <a:gd name="connsiteY47" fmla="*/ 366713 h 457200"/>
                <a:gd name="connsiteX48" fmla="*/ 476250 w 890587"/>
                <a:gd name="connsiteY48" fmla="*/ 361950 h 457200"/>
                <a:gd name="connsiteX49" fmla="*/ 490537 w 890587"/>
                <a:gd name="connsiteY49" fmla="*/ 352425 h 457200"/>
                <a:gd name="connsiteX50" fmla="*/ 509587 w 890587"/>
                <a:gd name="connsiteY50" fmla="*/ 342900 h 457200"/>
                <a:gd name="connsiteX51" fmla="*/ 538162 w 890587"/>
                <a:gd name="connsiteY51" fmla="*/ 361950 h 457200"/>
                <a:gd name="connsiteX52" fmla="*/ 552450 w 890587"/>
                <a:gd name="connsiteY52" fmla="*/ 390525 h 457200"/>
                <a:gd name="connsiteX53" fmla="*/ 566737 w 890587"/>
                <a:gd name="connsiteY53" fmla="*/ 395288 h 457200"/>
                <a:gd name="connsiteX54" fmla="*/ 642937 w 890587"/>
                <a:gd name="connsiteY54" fmla="*/ 381000 h 457200"/>
                <a:gd name="connsiteX55" fmla="*/ 671512 w 890587"/>
                <a:gd name="connsiteY55" fmla="*/ 371475 h 457200"/>
                <a:gd name="connsiteX56" fmla="*/ 685800 w 890587"/>
                <a:gd name="connsiteY56" fmla="*/ 366713 h 457200"/>
                <a:gd name="connsiteX57" fmla="*/ 719137 w 890587"/>
                <a:gd name="connsiteY57" fmla="*/ 376238 h 457200"/>
                <a:gd name="connsiteX58" fmla="*/ 747712 w 890587"/>
                <a:gd name="connsiteY58" fmla="*/ 395288 h 457200"/>
                <a:gd name="connsiteX59" fmla="*/ 790575 w 890587"/>
                <a:gd name="connsiteY59" fmla="*/ 390525 h 457200"/>
                <a:gd name="connsiteX60" fmla="*/ 819150 w 890587"/>
                <a:gd name="connsiteY60" fmla="*/ 409575 h 457200"/>
                <a:gd name="connsiteX61" fmla="*/ 828675 w 890587"/>
                <a:gd name="connsiteY61" fmla="*/ 438150 h 457200"/>
                <a:gd name="connsiteX62" fmla="*/ 833437 w 890587"/>
                <a:gd name="connsiteY62" fmla="*/ 452438 h 457200"/>
                <a:gd name="connsiteX63" fmla="*/ 847725 w 890587"/>
                <a:gd name="connsiteY63" fmla="*/ 457200 h 457200"/>
                <a:gd name="connsiteX64" fmla="*/ 881062 w 890587"/>
                <a:gd name="connsiteY64" fmla="*/ 433388 h 457200"/>
                <a:gd name="connsiteX65" fmla="*/ 885825 w 890587"/>
                <a:gd name="connsiteY65" fmla="*/ 409575 h 457200"/>
                <a:gd name="connsiteX66" fmla="*/ 890587 w 890587"/>
                <a:gd name="connsiteY66" fmla="*/ 347663 h 457200"/>
                <a:gd name="connsiteX67" fmla="*/ 885825 w 890587"/>
                <a:gd name="connsiteY67" fmla="*/ 323850 h 457200"/>
                <a:gd name="connsiteX68" fmla="*/ 871537 w 890587"/>
                <a:gd name="connsiteY68" fmla="*/ 319088 h 457200"/>
                <a:gd name="connsiteX69" fmla="*/ 857250 w 890587"/>
                <a:gd name="connsiteY69" fmla="*/ 309563 h 457200"/>
                <a:gd name="connsiteX70" fmla="*/ 838200 w 890587"/>
                <a:gd name="connsiteY70" fmla="*/ 285750 h 457200"/>
                <a:gd name="connsiteX71" fmla="*/ 828675 w 890587"/>
                <a:gd name="connsiteY71" fmla="*/ 271463 h 457200"/>
                <a:gd name="connsiteX72" fmla="*/ 800100 w 890587"/>
                <a:gd name="connsiteY72" fmla="*/ 261938 h 457200"/>
                <a:gd name="connsiteX73" fmla="*/ 785812 w 890587"/>
                <a:gd name="connsiteY73" fmla="*/ 266700 h 457200"/>
                <a:gd name="connsiteX74" fmla="*/ 771525 w 890587"/>
                <a:gd name="connsiteY74" fmla="*/ 276225 h 457200"/>
                <a:gd name="connsiteX75" fmla="*/ 757237 w 890587"/>
                <a:gd name="connsiteY75" fmla="*/ 271463 h 457200"/>
                <a:gd name="connsiteX76" fmla="*/ 747712 w 890587"/>
                <a:gd name="connsiteY76" fmla="*/ 242888 h 457200"/>
                <a:gd name="connsiteX77" fmla="*/ 633412 w 890587"/>
                <a:gd name="connsiteY77" fmla="*/ 219075 h 457200"/>
                <a:gd name="connsiteX78" fmla="*/ 619125 w 890587"/>
                <a:gd name="connsiteY78" fmla="*/ 204788 h 457200"/>
                <a:gd name="connsiteX79" fmla="*/ 609600 w 890587"/>
                <a:gd name="connsiteY79" fmla="*/ 176213 h 457200"/>
                <a:gd name="connsiteX80" fmla="*/ 604837 w 890587"/>
                <a:gd name="connsiteY80" fmla="*/ 161925 h 457200"/>
                <a:gd name="connsiteX81" fmla="*/ 595312 w 890587"/>
                <a:gd name="connsiteY81" fmla="*/ 133350 h 457200"/>
                <a:gd name="connsiteX82" fmla="*/ 571500 w 890587"/>
                <a:gd name="connsiteY82" fmla="*/ 128588 h 457200"/>
                <a:gd name="connsiteX83" fmla="*/ 542925 w 890587"/>
                <a:gd name="connsiteY83" fmla="*/ 119063 h 457200"/>
                <a:gd name="connsiteX84" fmla="*/ 500062 w 890587"/>
                <a:gd name="connsiteY84" fmla="*/ 90488 h 457200"/>
                <a:gd name="connsiteX85" fmla="*/ 485775 w 890587"/>
                <a:gd name="connsiteY85" fmla="*/ 80963 h 457200"/>
                <a:gd name="connsiteX86" fmla="*/ 476250 w 890587"/>
                <a:gd name="connsiteY86" fmla="*/ 666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0587" h="457200">
                  <a:moveTo>
                    <a:pt x="476250" y="66675"/>
                  </a:moveTo>
                  <a:cubicBezTo>
                    <a:pt x="470694" y="65088"/>
                    <a:pt x="460290" y="69475"/>
                    <a:pt x="452437" y="71438"/>
                  </a:cubicBezTo>
                  <a:cubicBezTo>
                    <a:pt x="447567" y="72656"/>
                    <a:pt x="441700" y="72650"/>
                    <a:pt x="438150" y="76200"/>
                  </a:cubicBezTo>
                  <a:cubicBezTo>
                    <a:pt x="438147" y="76203"/>
                    <a:pt x="414339" y="111917"/>
                    <a:pt x="409575" y="119063"/>
                  </a:cubicBezTo>
                  <a:lnTo>
                    <a:pt x="400050" y="133350"/>
                  </a:lnTo>
                  <a:lnTo>
                    <a:pt x="390525" y="147638"/>
                  </a:lnTo>
                  <a:cubicBezTo>
                    <a:pt x="381000" y="146050"/>
                    <a:pt x="370864" y="146589"/>
                    <a:pt x="361950" y="142875"/>
                  </a:cubicBezTo>
                  <a:cubicBezTo>
                    <a:pt x="351383" y="138472"/>
                    <a:pt x="333375" y="123825"/>
                    <a:pt x="333375" y="123825"/>
                  </a:cubicBezTo>
                  <a:cubicBezTo>
                    <a:pt x="318280" y="101184"/>
                    <a:pt x="329280" y="111348"/>
                    <a:pt x="295275" y="100013"/>
                  </a:cubicBezTo>
                  <a:lnTo>
                    <a:pt x="280987" y="95250"/>
                  </a:lnTo>
                  <a:cubicBezTo>
                    <a:pt x="277812" y="90488"/>
                    <a:pt x="275509" y="85010"/>
                    <a:pt x="271462" y="80963"/>
                  </a:cubicBezTo>
                  <a:cubicBezTo>
                    <a:pt x="267415" y="76916"/>
                    <a:pt x="260015" y="76408"/>
                    <a:pt x="257175" y="71438"/>
                  </a:cubicBezTo>
                  <a:cubicBezTo>
                    <a:pt x="253159" y="64410"/>
                    <a:pt x="254168" y="55527"/>
                    <a:pt x="252412" y="47625"/>
                  </a:cubicBezTo>
                  <a:cubicBezTo>
                    <a:pt x="248424" y="29677"/>
                    <a:pt x="248193" y="30204"/>
                    <a:pt x="242887" y="14288"/>
                  </a:cubicBezTo>
                  <a:cubicBezTo>
                    <a:pt x="233362" y="15875"/>
                    <a:pt x="223738" y="16955"/>
                    <a:pt x="214312" y="19050"/>
                  </a:cubicBezTo>
                  <a:cubicBezTo>
                    <a:pt x="209412" y="20139"/>
                    <a:pt x="204852" y="22434"/>
                    <a:pt x="200025" y="23813"/>
                  </a:cubicBezTo>
                  <a:cubicBezTo>
                    <a:pt x="193731" y="25611"/>
                    <a:pt x="187325" y="26988"/>
                    <a:pt x="180975" y="28575"/>
                  </a:cubicBezTo>
                  <a:cubicBezTo>
                    <a:pt x="148223" y="50410"/>
                    <a:pt x="163260" y="44005"/>
                    <a:pt x="138112" y="52388"/>
                  </a:cubicBezTo>
                  <a:cubicBezTo>
                    <a:pt x="126145" y="16481"/>
                    <a:pt x="142286" y="60735"/>
                    <a:pt x="123825" y="23813"/>
                  </a:cubicBezTo>
                  <a:cubicBezTo>
                    <a:pt x="121580" y="19323"/>
                    <a:pt x="122198" y="13445"/>
                    <a:pt x="119062" y="9525"/>
                  </a:cubicBezTo>
                  <a:cubicBezTo>
                    <a:pt x="115486" y="5056"/>
                    <a:pt x="109537" y="3175"/>
                    <a:pt x="104775" y="0"/>
                  </a:cubicBezTo>
                  <a:cubicBezTo>
                    <a:pt x="96837" y="1588"/>
                    <a:pt x="88541" y="1921"/>
                    <a:pt x="80962" y="4763"/>
                  </a:cubicBezTo>
                  <a:cubicBezTo>
                    <a:pt x="75603" y="6773"/>
                    <a:pt x="71794" y="11728"/>
                    <a:pt x="66675" y="14288"/>
                  </a:cubicBezTo>
                  <a:cubicBezTo>
                    <a:pt x="62185" y="16533"/>
                    <a:pt x="57150" y="17463"/>
                    <a:pt x="52387" y="19050"/>
                  </a:cubicBezTo>
                  <a:cubicBezTo>
                    <a:pt x="19049" y="41275"/>
                    <a:pt x="30162" y="28575"/>
                    <a:pt x="14287" y="52388"/>
                  </a:cubicBezTo>
                  <a:lnTo>
                    <a:pt x="4762" y="80963"/>
                  </a:lnTo>
                  <a:lnTo>
                    <a:pt x="0" y="95250"/>
                  </a:lnTo>
                  <a:cubicBezTo>
                    <a:pt x="1587" y="103188"/>
                    <a:pt x="-420" y="112844"/>
                    <a:pt x="4762" y="119063"/>
                  </a:cubicBezTo>
                  <a:cubicBezTo>
                    <a:pt x="8952" y="124091"/>
                    <a:pt x="17518" y="122027"/>
                    <a:pt x="23812" y="123825"/>
                  </a:cubicBezTo>
                  <a:cubicBezTo>
                    <a:pt x="28639" y="125204"/>
                    <a:pt x="33337" y="127000"/>
                    <a:pt x="38100" y="128588"/>
                  </a:cubicBezTo>
                  <a:cubicBezTo>
                    <a:pt x="41973" y="140208"/>
                    <a:pt x="43155" y="147931"/>
                    <a:pt x="52387" y="157163"/>
                  </a:cubicBezTo>
                  <a:cubicBezTo>
                    <a:pt x="56434" y="161210"/>
                    <a:pt x="61912" y="163513"/>
                    <a:pt x="66675" y="166688"/>
                  </a:cubicBezTo>
                  <a:cubicBezTo>
                    <a:pt x="67111" y="171923"/>
                    <a:pt x="56969" y="230488"/>
                    <a:pt x="85725" y="233363"/>
                  </a:cubicBezTo>
                  <a:cubicBezTo>
                    <a:pt x="96894" y="234480"/>
                    <a:pt x="107950" y="230188"/>
                    <a:pt x="119062" y="228600"/>
                  </a:cubicBezTo>
                  <a:cubicBezTo>
                    <a:pt x="128587" y="230188"/>
                    <a:pt x="138078" y="231997"/>
                    <a:pt x="147637" y="233363"/>
                  </a:cubicBezTo>
                  <a:cubicBezTo>
                    <a:pt x="161433" y="235334"/>
                    <a:pt x="185082" y="235416"/>
                    <a:pt x="200025" y="242888"/>
                  </a:cubicBezTo>
                  <a:cubicBezTo>
                    <a:pt x="205144" y="245448"/>
                    <a:pt x="209550" y="249238"/>
                    <a:pt x="214312" y="252413"/>
                  </a:cubicBezTo>
                  <a:cubicBezTo>
                    <a:pt x="217487" y="257175"/>
                    <a:pt x="219368" y="263124"/>
                    <a:pt x="223837" y="266700"/>
                  </a:cubicBezTo>
                  <a:cubicBezTo>
                    <a:pt x="227757" y="269836"/>
                    <a:pt x="233635" y="269218"/>
                    <a:pt x="238125" y="271463"/>
                  </a:cubicBezTo>
                  <a:cubicBezTo>
                    <a:pt x="243244" y="274023"/>
                    <a:pt x="247650" y="277813"/>
                    <a:pt x="252412" y="280988"/>
                  </a:cubicBezTo>
                  <a:cubicBezTo>
                    <a:pt x="255587" y="285750"/>
                    <a:pt x="257083" y="292242"/>
                    <a:pt x="261937" y="295275"/>
                  </a:cubicBezTo>
                  <a:cubicBezTo>
                    <a:pt x="270451" y="300596"/>
                    <a:pt x="290512" y="304800"/>
                    <a:pt x="290512" y="304800"/>
                  </a:cubicBezTo>
                  <a:cubicBezTo>
                    <a:pt x="300037" y="311150"/>
                    <a:pt x="308227" y="320230"/>
                    <a:pt x="319087" y="323850"/>
                  </a:cubicBezTo>
                  <a:cubicBezTo>
                    <a:pt x="338805" y="330423"/>
                    <a:pt x="329198" y="325828"/>
                    <a:pt x="347662" y="338138"/>
                  </a:cubicBezTo>
                  <a:cubicBezTo>
                    <a:pt x="350837" y="342900"/>
                    <a:pt x="351757" y="350615"/>
                    <a:pt x="357187" y="352425"/>
                  </a:cubicBezTo>
                  <a:cubicBezTo>
                    <a:pt x="369081" y="356390"/>
                    <a:pt x="381905" y="342448"/>
                    <a:pt x="390525" y="338138"/>
                  </a:cubicBezTo>
                  <a:cubicBezTo>
                    <a:pt x="395015" y="335893"/>
                    <a:pt x="400050" y="334963"/>
                    <a:pt x="404812" y="333375"/>
                  </a:cubicBezTo>
                  <a:cubicBezTo>
                    <a:pt x="428352" y="368685"/>
                    <a:pt x="412637" y="359705"/>
                    <a:pt x="447675" y="366713"/>
                  </a:cubicBezTo>
                  <a:cubicBezTo>
                    <a:pt x="457200" y="365125"/>
                    <a:pt x="467089" y="365004"/>
                    <a:pt x="476250" y="361950"/>
                  </a:cubicBezTo>
                  <a:cubicBezTo>
                    <a:pt x="481680" y="360140"/>
                    <a:pt x="485567" y="355265"/>
                    <a:pt x="490537" y="352425"/>
                  </a:cubicBezTo>
                  <a:cubicBezTo>
                    <a:pt x="496701" y="348903"/>
                    <a:pt x="503237" y="346075"/>
                    <a:pt x="509587" y="342900"/>
                  </a:cubicBezTo>
                  <a:cubicBezTo>
                    <a:pt x="519112" y="349250"/>
                    <a:pt x="534542" y="351090"/>
                    <a:pt x="538162" y="361950"/>
                  </a:cubicBezTo>
                  <a:cubicBezTo>
                    <a:pt x="541300" y="371362"/>
                    <a:pt x="544057" y="383810"/>
                    <a:pt x="552450" y="390525"/>
                  </a:cubicBezTo>
                  <a:cubicBezTo>
                    <a:pt x="556370" y="393661"/>
                    <a:pt x="561975" y="393700"/>
                    <a:pt x="566737" y="395288"/>
                  </a:cubicBezTo>
                  <a:cubicBezTo>
                    <a:pt x="624357" y="389525"/>
                    <a:pt x="599224" y="395570"/>
                    <a:pt x="642937" y="381000"/>
                  </a:cubicBezTo>
                  <a:lnTo>
                    <a:pt x="671512" y="371475"/>
                  </a:lnTo>
                  <a:lnTo>
                    <a:pt x="685800" y="366713"/>
                  </a:lnTo>
                  <a:cubicBezTo>
                    <a:pt x="690290" y="367835"/>
                    <a:pt x="713543" y="373130"/>
                    <a:pt x="719137" y="376238"/>
                  </a:cubicBezTo>
                  <a:cubicBezTo>
                    <a:pt x="729144" y="381798"/>
                    <a:pt x="747712" y="395288"/>
                    <a:pt x="747712" y="395288"/>
                  </a:cubicBezTo>
                  <a:cubicBezTo>
                    <a:pt x="765353" y="383528"/>
                    <a:pt x="764252" y="379557"/>
                    <a:pt x="790575" y="390525"/>
                  </a:cubicBezTo>
                  <a:cubicBezTo>
                    <a:pt x="801142" y="394928"/>
                    <a:pt x="819150" y="409575"/>
                    <a:pt x="819150" y="409575"/>
                  </a:cubicBezTo>
                  <a:lnTo>
                    <a:pt x="828675" y="438150"/>
                  </a:lnTo>
                  <a:cubicBezTo>
                    <a:pt x="830262" y="442913"/>
                    <a:pt x="828674" y="450851"/>
                    <a:pt x="833437" y="452438"/>
                  </a:cubicBezTo>
                  <a:lnTo>
                    <a:pt x="847725" y="457200"/>
                  </a:lnTo>
                  <a:cubicBezTo>
                    <a:pt x="876734" y="447530"/>
                    <a:pt x="875289" y="456479"/>
                    <a:pt x="881062" y="433388"/>
                  </a:cubicBezTo>
                  <a:cubicBezTo>
                    <a:pt x="883025" y="425535"/>
                    <a:pt x="884237" y="417513"/>
                    <a:pt x="885825" y="409575"/>
                  </a:cubicBezTo>
                  <a:cubicBezTo>
                    <a:pt x="887412" y="388938"/>
                    <a:pt x="890587" y="368361"/>
                    <a:pt x="890587" y="347663"/>
                  </a:cubicBezTo>
                  <a:cubicBezTo>
                    <a:pt x="890587" y="339568"/>
                    <a:pt x="890315" y="330585"/>
                    <a:pt x="885825" y="323850"/>
                  </a:cubicBezTo>
                  <a:cubicBezTo>
                    <a:pt x="883040" y="319673"/>
                    <a:pt x="876300" y="320675"/>
                    <a:pt x="871537" y="319088"/>
                  </a:cubicBezTo>
                  <a:cubicBezTo>
                    <a:pt x="866775" y="315913"/>
                    <a:pt x="860826" y="314032"/>
                    <a:pt x="857250" y="309563"/>
                  </a:cubicBezTo>
                  <a:cubicBezTo>
                    <a:pt x="830960" y="276700"/>
                    <a:pt x="879143" y="313046"/>
                    <a:pt x="838200" y="285750"/>
                  </a:cubicBezTo>
                  <a:cubicBezTo>
                    <a:pt x="835025" y="280988"/>
                    <a:pt x="833529" y="274496"/>
                    <a:pt x="828675" y="271463"/>
                  </a:cubicBezTo>
                  <a:cubicBezTo>
                    <a:pt x="820161" y="266142"/>
                    <a:pt x="800100" y="261938"/>
                    <a:pt x="800100" y="261938"/>
                  </a:cubicBezTo>
                  <a:cubicBezTo>
                    <a:pt x="795337" y="263525"/>
                    <a:pt x="790302" y="264455"/>
                    <a:pt x="785812" y="266700"/>
                  </a:cubicBezTo>
                  <a:cubicBezTo>
                    <a:pt x="780693" y="269260"/>
                    <a:pt x="777171" y="275284"/>
                    <a:pt x="771525" y="276225"/>
                  </a:cubicBezTo>
                  <a:cubicBezTo>
                    <a:pt x="766573" y="277050"/>
                    <a:pt x="762000" y="273050"/>
                    <a:pt x="757237" y="271463"/>
                  </a:cubicBezTo>
                  <a:cubicBezTo>
                    <a:pt x="754062" y="261938"/>
                    <a:pt x="756066" y="248457"/>
                    <a:pt x="747712" y="242888"/>
                  </a:cubicBezTo>
                  <a:cubicBezTo>
                    <a:pt x="695324" y="207963"/>
                    <a:pt x="730567" y="224473"/>
                    <a:pt x="633412" y="219075"/>
                  </a:cubicBezTo>
                  <a:cubicBezTo>
                    <a:pt x="628650" y="214313"/>
                    <a:pt x="622396" y="210675"/>
                    <a:pt x="619125" y="204788"/>
                  </a:cubicBezTo>
                  <a:cubicBezTo>
                    <a:pt x="614249" y="196011"/>
                    <a:pt x="612775" y="185738"/>
                    <a:pt x="609600" y="176213"/>
                  </a:cubicBezTo>
                  <a:lnTo>
                    <a:pt x="604837" y="161925"/>
                  </a:lnTo>
                  <a:cubicBezTo>
                    <a:pt x="604837" y="161924"/>
                    <a:pt x="595313" y="133350"/>
                    <a:pt x="595312" y="133350"/>
                  </a:cubicBezTo>
                  <a:cubicBezTo>
                    <a:pt x="587375" y="131763"/>
                    <a:pt x="579309" y="130718"/>
                    <a:pt x="571500" y="128588"/>
                  </a:cubicBezTo>
                  <a:cubicBezTo>
                    <a:pt x="561814" y="125946"/>
                    <a:pt x="542925" y="119063"/>
                    <a:pt x="542925" y="119063"/>
                  </a:cubicBezTo>
                  <a:lnTo>
                    <a:pt x="500062" y="90488"/>
                  </a:lnTo>
                  <a:cubicBezTo>
                    <a:pt x="495300" y="87313"/>
                    <a:pt x="491205" y="82773"/>
                    <a:pt x="485775" y="80963"/>
                  </a:cubicBezTo>
                  <a:cubicBezTo>
                    <a:pt x="469981" y="75698"/>
                    <a:pt x="481806" y="68262"/>
                    <a:pt x="476250" y="666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Freeform: Shape 112">
              <a:extLst>
                <a:ext uri="{FF2B5EF4-FFF2-40B4-BE49-F238E27FC236}">
                  <a16:creationId xmlns:a16="http://schemas.microsoft.com/office/drawing/2014/main" id="{4A5FC012-F6F7-4675-89BF-7F79181060B9}"/>
                </a:ext>
              </a:extLst>
            </p:cNvPr>
            <p:cNvSpPr/>
            <p:nvPr/>
          </p:nvSpPr>
          <p:spPr>
            <a:xfrm>
              <a:off x="21093113" y="13196888"/>
              <a:ext cx="210029" cy="142934"/>
            </a:xfrm>
            <a:custGeom>
              <a:avLst/>
              <a:gdLst>
                <a:gd name="connsiteX0" fmla="*/ 200025 w 210029"/>
                <a:gd name="connsiteY0" fmla="*/ 61912 h 142934"/>
                <a:gd name="connsiteX1" fmla="*/ 176212 w 210029"/>
                <a:gd name="connsiteY1" fmla="*/ 23812 h 142934"/>
                <a:gd name="connsiteX2" fmla="*/ 171450 w 210029"/>
                <a:gd name="connsiteY2" fmla="*/ 9525 h 142934"/>
                <a:gd name="connsiteX3" fmla="*/ 157162 w 210029"/>
                <a:gd name="connsiteY3" fmla="*/ 0 h 142934"/>
                <a:gd name="connsiteX4" fmla="*/ 114300 w 210029"/>
                <a:gd name="connsiteY4" fmla="*/ 9525 h 142934"/>
                <a:gd name="connsiteX5" fmla="*/ 85725 w 210029"/>
                <a:gd name="connsiteY5" fmla="*/ 23812 h 142934"/>
                <a:gd name="connsiteX6" fmla="*/ 42862 w 210029"/>
                <a:gd name="connsiteY6" fmla="*/ 28575 h 142934"/>
                <a:gd name="connsiteX7" fmla="*/ 14287 w 210029"/>
                <a:gd name="connsiteY7" fmla="*/ 38100 h 142934"/>
                <a:gd name="connsiteX8" fmla="*/ 4762 w 210029"/>
                <a:gd name="connsiteY8" fmla="*/ 66675 h 142934"/>
                <a:gd name="connsiteX9" fmla="*/ 0 w 210029"/>
                <a:gd name="connsiteY9" fmla="*/ 80962 h 142934"/>
                <a:gd name="connsiteX10" fmla="*/ 14287 w 210029"/>
                <a:gd name="connsiteY10" fmla="*/ 119062 h 142934"/>
                <a:gd name="connsiteX11" fmla="*/ 28575 w 210029"/>
                <a:gd name="connsiteY11" fmla="*/ 128587 h 142934"/>
                <a:gd name="connsiteX12" fmla="*/ 52387 w 210029"/>
                <a:gd name="connsiteY12" fmla="*/ 138112 h 142934"/>
                <a:gd name="connsiteX13" fmla="*/ 180975 w 210029"/>
                <a:gd name="connsiteY13" fmla="*/ 133350 h 142934"/>
                <a:gd name="connsiteX14" fmla="*/ 209550 w 210029"/>
                <a:gd name="connsiteY14" fmla="*/ 104775 h 142934"/>
                <a:gd name="connsiteX15" fmla="*/ 200025 w 210029"/>
                <a:gd name="connsiteY15" fmla="*/ 61912 h 1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029" h="142934">
                  <a:moveTo>
                    <a:pt x="200025" y="61912"/>
                  </a:moveTo>
                  <a:cubicBezTo>
                    <a:pt x="194469" y="48418"/>
                    <a:pt x="180948" y="38020"/>
                    <a:pt x="176212" y="23812"/>
                  </a:cubicBezTo>
                  <a:cubicBezTo>
                    <a:pt x="174625" y="19050"/>
                    <a:pt x="174586" y="13445"/>
                    <a:pt x="171450" y="9525"/>
                  </a:cubicBezTo>
                  <a:cubicBezTo>
                    <a:pt x="167874" y="5055"/>
                    <a:pt x="161925" y="3175"/>
                    <a:pt x="157162" y="0"/>
                  </a:cubicBezTo>
                  <a:cubicBezTo>
                    <a:pt x="146181" y="1830"/>
                    <a:pt x="126027" y="3661"/>
                    <a:pt x="114300" y="9525"/>
                  </a:cubicBezTo>
                  <a:cubicBezTo>
                    <a:pt x="97845" y="17753"/>
                    <a:pt x="103680" y="20820"/>
                    <a:pt x="85725" y="23812"/>
                  </a:cubicBezTo>
                  <a:cubicBezTo>
                    <a:pt x="71545" y="26175"/>
                    <a:pt x="57150" y="26987"/>
                    <a:pt x="42862" y="28575"/>
                  </a:cubicBezTo>
                  <a:cubicBezTo>
                    <a:pt x="33337" y="31750"/>
                    <a:pt x="17462" y="28575"/>
                    <a:pt x="14287" y="38100"/>
                  </a:cubicBezTo>
                  <a:lnTo>
                    <a:pt x="4762" y="66675"/>
                  </a:lnTo>
                  <a:lnTo>
                    <a:pt x="0" y="80962"/>
                  </a:lnTo>
                  <a:cubicBezTo>
                    <a:pt x="3407" y="98000"/>
                    <a:pt x="2023" y="106799"/>
                    <a:pt x="14287" y="119062"/>
                  </a:cubicBezTo>
                  <a:cubicBezTo>
                    <a:pt x="18335" y="123109"/>
                    <a:pt x="23812" y="125412"/>
                    <a:pt x="28575" y="128587"/>
                  </a:cubicBezTo>
                  <a:cubicBezTo>
                    <a:pt x="36517" y="152416"/>
                    <a:pt x="27019" y="139749"/>
                    <a:pt x="52387" y="138112"/>
                  </a:cubicBezTo>
                  <a:cubicBezTo>
                    <a:pt x="95190" y="135351"/>
                    <a:pt x="138112" y="134937"/>
                    <a:pt x="180975" y="133350"/>
                  </a:cubicBezTo>
                  <a:cubicBezTo>
                    <a:pt x="188338" y="127828"/>
                    <a:pt x="207351" y="116869"/>
                    <a:pt x="209550" y="104775"/>
                  </a:cubicBezTo>
                  <a:cubicBezTo>
                    <a:pt x="211822" y="92280"/>
                    <a:pt x="205581" y="75406"/>
                    <a:pt x="200025" y="6191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Freeform: Shape 113">
              <a:extLst>
                <a:ext uri="{FF2B5EF4-FFF2-40B4-BE49-F238E27FC236}">
                  <a16:creationId xmlns:a16="http://schemas.microsoft.com/office/drawing/2014/main" id="{499ADDD0-C42F-497C-9C99-667A5DBB93C4}"/>
                </a:ext>
              </a:extLst>
            </p:cNvPr>
            <p:cNvSpPr/>
            <p:nvPr/>
          </p:nvSpPr>
          <p:spPr>
            <a:xfrm>
              <a:off x="21297901" y="13382625"/>
              <a:ext cx="130132" cy="148457"/>
            </a:xfrm>
            <a:custGeom>
              <a:avLst/>
              <a:gdLst>
                <a:gd name="connsiteX0" fmla="*/ 123824 w 130132"/>
                <a:gd name="connsiteY0" fmla="*/ 114300 h 148457"/>
                <a:gd name="connsiteX1" fmla="*/ 123824 w 130132"/>
                <a:gd name="connsiteY1" fmla="*/ 42863 h 148457"/>
                <a:gd name="connsiteX2" fmla="*/ 80962 w 130132"/>
                <a:gd name="connsiteY2" fmla="*/ 19050 h 148457"/>
                <a:gd name="connsiteX3" fmla="*/ 76199 w 130132"/>
                <a:gd name="connsiteY3" fmla="*/ 4763 h 148457"/>
                <a:gd name="connsiteX4" fmla="*/ 61912 w 130132"/>
                <a:gd name="connsiteY4" fmla="*/ 0 h 148457"/>
                <a:gd name="connsiteX5" fmla="*/ 19049 w 130132"/>
                <a:gd name="connsiteY5" fmla="*/ 4763 h 148457"/>
                <a:gd name="connsiteX6" fmla="*/ 4762 w 130132"/>
                <a:gd name="connsiteY6" fmla="*/ 47625 h 148457"/>
                <a:gd name="connsiteX7" fmla="*/ 14287 w 130132"/>
                <a:gd name="connsiteY7" fmla="*/ 61913 h 148457"/>
                <a:gd name="connsiteX8" fmla="*/ 23812 w 130132"/>
                <a:gd name="connsiteY8" fmla="*/ 90488 h 148457"/>
                <a:gd name="connsiteX9" fmla="*/ 28574 w 130132"/>
                <a:gd name="connsiteY9" fmla="*/ 119063 h 148457"/>
                <a:gd name="connsiteX10" fmla="*/ 57149 w 130132"/>
                <a:gd name="connsiteY10" fmla="*/ 138113 h 148457"/>
                <a:gd name="connsiteX11" fmla="*/ 85724 w 130132"/>
                <a:gd name="connsiteY11" fmla="*/ 147638 h 148457"/>
                <a:gd name="connsiteX12" fmla="*/ 123824 w 130132"/>
                <a:gd name="connsiteY12" fmla="*/ 114300 h 14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2" h="148457">
                  <a:moveTo>
                    <a:pt x="123824" y="114300"/>
                  </a:moveTo>
                  <a:cubicBezTo>
                    <a:pt x="130174" y="96838"/>
                    <a:pt x="134074" y="57506"/>
                    <a:pt x="123824" y="42863"/>
                  </a:cubicBezTo>
                  <a:cubicBezTo>
                    <a:pt x="113857" y="28624"/>
                    <a:pt x="96117" y="24103"/>
                    <a:pt x="80962" y="19050"/>
                  </a:cubicBezTo>
                  <a:cubicBezTo>
                    <a:pt x="79374" y="14288"/>
                    <a:pt x="79749" y="8313"/>
                    <a:pt x="76199" y="4763"/>
                  </a:cubicBezTo>
                  <a:cubicBezTo>
                    <a:pt x="72649" y="1213"/>
                    <a:pt x="66932" y="0"/>
                    <a:pt x="61912" y="0"/>
                  </a:cubicBezTo>
                  <a:cubicBezTo>
                    <a:pt x="47536" y="0"/>
                    <a:pt x="33337" y="3175"/>
                    <a:pt x="19049" y="4763"/>
                  </a:cubicBezTo>
                  <a:cubicBezTo>
                    <a:pt x="2675" y="29324"/>
                    <a:pt x="-6016" y="26070"/>
                    <a:pt x="4762" y="47625"/>
                  </a:cubicBezTo>
                  <a:cubicBezTo>
                    <a:pt x="7322" y="52745"/>
                    <a:pt x="11112" y="57150"/>
                    <a:pt x="14287" y="61913"/>
                  </a:cubicBezTo>
                  <a:cubicBezTo>
                    <a:pt x="17462" y="71438"/>
                    <a:pt x="22162" y="80584"/>
                    <a:pt x="23812" y="90488"/>
                  </a:cubicBezTo>
                  <a:cubicBezTo>
                    <a:pt x="25399" y="100013"/>
                    <a:pt x="25520" y="109902"/>
                    <a:pt x="28574" y="119063"/>
                  </a:cubicBezTo>
                  <a:cubicBezTo>
                    <a:pt x="34819" y="137798"/>
                    <a:pt x="40450" y="133103"/>
                    <a:pt x="57149" y="138113"/>
                  </a:cubicBezTo>
                  <a:cubicBezTo>
                    <a:pt x="66766" y="140998"/>
                    <a:pt x="76199" y="144463"/>
                    <a:pt x="85724" y="147638"/>
                  </a:cubicBezTo>
                  <a:cubicBezTo>
                    <a:pt x="101516" y="152902"/>
                    <a:pt x="117474" y="131762"/>
                    <a:pt x="123824"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Freeform: Shape 114">
              <a:extLst>
                <a:ext uri="{FF2B5EF4-FFF2-40B4-BE49-F238E27FC236}">
                  <a16:creationId xmlns:a16="http://schemas.microsoft.com/office/drawing/2014/main" id="{227CC809-2224-4C59-AD90-444B4E9C72EC}"/>
                </a:ext>
              </a:extLst>
            </p:cNvPr>
            <p:cNvSpPr/>
            <p:nvPr/>
          </p:nvSpPr>
          <p:spPr>
            <a:xfrm>
              <a:off x="21369338" y="13154025"/>
              <a:ext cx="404812" cy="162142"/>
            </a:xfrm>
            <a:custGeom>
              <a:avLst/>
              <a:gdLst>
                <a:gd name="connsiteX0" fmla="*/ 376237 w 404812"/>
                <a:gd name="connsiteY0" fmla="*/ 19050 h 162142"/>
                <a:gd name="connsiteX1" fmla="*/ 338137 w 404812"/>
                <a:gd name="connsiteY1" fmla="*/ 9525 h 162142"/>
                <a:gd name="connsiteX2" fmla="*/ 323850 w 404812"/>
                <a:gd name="connsiteY2" fmla="*/ 0 h 162142"/>
                <a:gd name="connsiteX3" fmla="*/ 295275 w 404812"/>
                <a:gd name="connsiteY3" fmla="*/ 4763 h 162142"/>
                <a:gd name="connsiteX4" fmla="*/ 276225 w 404812"/>
                <a:gd name="connsiteY4" fmla="*/ 19050 h 162142"/>
                <a:gd name="connsiteX5" fmla="*/ 247650 w 404812"/>
                <a:gd name="connsiteY5" fmla="*/ 33338 h 162142"/>
                <a:gd name="connsiteX6" fmla="*/ 233362 w 404812"/>
                <a:gd name="connsiteY6" fmla="*/ 47625 h 162142"/>
                <a:gd name="connsiteX7" fmla="*/ 219075 w 404812"/>
                <a:gd name="connsiteY7" fmla="*/ 52388 h 162142"/>
                <a:gd name="connsiteX8" fmla="*/ 176212 w 404812"/>
                <a:gd name="connsiteY8" fmla="*/ 42863 h 162142"/>
                <a:gd name="connsiteX9" fmla="*/ 152400 w 404812"/>
                <a:gd name="connsiteY9" fmla="*/ 47625 h 162142"/>
                <a:gd name="connsiteX10" fmla="*/ 138112 w 404812"/>
                <a:gd name="connsiteY10" fmla="*/ 57150 h 162142"/>
                <a:gd name="connsiteX11" fmla="*/ 109537 w 404812"/>
                <a:gd name="connsiteY11" fmla="*/ 47625 h 162142"/>
                <a:gd name="connsiteX12" fmla="*/ 100012 w 404812"/>
                <a:gd name="connsiteY12" fmla="*/ 33338 h 162142"/>
                <a:gd name="connsiteX13" fmla="*/ 33337 w 404812"/>
                <a:gd name="connsiteY13" fmla="*/ 33338 h 162142"/>
                <a:gd name="connsiteX14" fmla="*/ 19050 w 404812"/>
                <a:gd name="connsiteY14" fmla="*/ 61913 h 162142"/>
                <a:gd name="connsiteX15" fmla="*/ 4762 w 404812"/>
                <a:gd name="connsiteY15" fmla="*/ 66675 h 162142"/>
                <a:gd name="connsiteX16" fmla="*/ 0 w 404812"/>
                <a:gd name="connsiteY16" fmla="*/ 80963 h 162142"/>
                <a:gd name="connsiteX17" fmla="*/ 9525 w 404812"/>
                <a:gd name="connsiteY17" fmla="*/ 119063 h 162142"/>
                <a:gd name="connsiteX18" fmla="*/ 14287 w 404812"/>
                <a:gd name="connsiteY18" fmla="*/ 138113 h 162142"/>
                <a:gd name="connsiteX19" fmla="*/ 19050 w 404812"/>
                <a:gd name="connsiteY19" fmla="*/ 152400 h 162142"/>
                <a:gd name="connsiteX20" fmla="*/ 42862 w 404812"/>
                <a:gd name="connsiteY20" fmla="*/ 157163 h 162142"/>
                <a:gd name="connsiteX21" fmla="*/ 114300 w 404812"/>
                <a:gd name="connsiteY21" fmla="*/ 152400 h 162142"/>
                <a:gd name="connsiteX22" fmla="*/ 180975 w 404812"/>
                <a:gd name="connsiteY22" fmla="*/ 157163 h 162142"/>
                <a:gd name="connsiteX23" fmla="*/ 195262 w 404812"/>
                <a:gd name="connsiteY23" fmla="*/ 152400 h 162142"/>
                <a:gd name="connsiteX24" fmla="*/ 209550 w 404812"/>
                <a:gd name="connsiteY24" fmla="*/ 142875 h 162142"/>
                <a:gd name="connsiteX25" fmla="*/ 228600 w 404812"/>
                <a:gd name="connsiteY25" fmla="*/ 138113 h 162142"/>
                <a:gd name="connsiteX26" fmla="*/ 242887 w 404812"/>
                <a:gd name="connsiteY26" fmla="*/ 133350 h 162142"/>
                <a:gd name="connsiteX27" fmla="*/ 257175 w 404812"/>
                <a:gd name="connsiteY27" fmla="*/ 104775 h 162142"/>
                <a:gd name="connsiteX28" fmla="*/ 333375 w 404812"/>
                <a:gd name="connsiteY28" fmla="*/ 90488 h 162142"/>
                <a:gd name="connsiteX29" fmla="*/ 376237 w 404812"/>
                <a:gd name="connsiteY29" fmla="*/ 80963 h 162142"/>
                <a:gd name="connsiteX30" fmla="*/ 390525 w 404812"/>
                <a:gd name="connsiteY30" fmla="*/ 71438 h 162142"/>
                <a:gd name="connsiteX31" fmla="*/ 404812 w 404812"/>
                <a:gd name="connsiteY31" fmla="*/ 42863 h 162142"/>
                <a:gd name="connsiteX32" fmla="*/ 376237 w 404812"/>
                <a:gd name="connsiteY32" fmla="*/ 19050 h 1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12" h="162142">
                  <a:moveTo>
                    <a:pt x="376237" y="19050"/>
                  </a:moveTo>
                  <a:cubicBezTo>
                    <a:pt x="367176" y="17238"/>
                    <a:pt x="347902" y="14408"/>
                    <a:pt x="338137" y="9525"/>
                  </a:cubicBezTo>
                  <a:cubicBezTo>
                    <a:pt x="333018" y="6965"/>
                    <a:pt x="328612" y="3175"/>
                    <a:pt x="323850" y="0"/>
                  </a:cubicBezTo>
                  <a:cubicBezTo>
                    <a:pt x="314325" y="1588"/>
                    <a:pt x="304241" y="1177"/>
                    <a:pt x="295275" y="4763"/>
                  </a:cubicBezTo>
                  <a:cubicBezTo>
                    <a:pt x="287905" y="7711"/>
                    <a:pt x="282684" y="14437"/>
                    <a:pt x="276225" y="19050"/>
                  </a:cubicBezTo>
                  <a:cubicBezTo>
                    <a:pt x="260068" y="30590"/>
                    <a:pt x="265343" y="27440"/>
                    <a:pt x="247650" y="33338"/>
                  </a:cubicBezTo>
                  <a:cubicBezTo>
                    <a:pt x="242887" y="38100"/>
                    <a:pt x="238966" y="43889"/>
                    <a:pt x="233362" y="47625"/>
                  </a:cubicBezTo>
                  <a:cubicBezTo>
                    <a:pt x="229185" y="50410"/>
                    <a:pt x="224095" y="52388"/>
                    <a:pt x="219075" y="52388"/>
                  </a:cubicBezTo>
                  <a:cubicBezTo>
                    <a:pt x="202316" y="52388"/>
                    <a:pt x="190944" y="47773"/>
                    <a:pt x="176212" y="42863"/>
                  </a:cubicBezTo>
                  <a:cubicBezTo>
                    <a:pt x="168275" y="44450"/>
                    <a:pt x="159979" y="44783"/>
                    <a:pt x="152400" y="47625"/>
                  </a:cubicBezTo>
                  <a:cubicBezTo>
                    <a:pt x="147040" y="49635"/>
                    <a:pt x="143836" y="57150"/>
                    <a:pt x="138112" y="57150"/>
                  </a:cubicBezTo>
                  <a:cubicBezTo>
                    <a:pt x="128072" y="57150"/>
                    <a:pt x="109537" y="47625"/>
                    <a:pt x="109537" y="47625"/>
                  </a:cubicBezTo>
                  <a:cubicBezTo>
                    <a:pt x="106362" y="42863"/>
                    <a:pt x="105131" y="35898"/>
                    <a:pt x="100012" y="33338"/>
                  </a:cubicBezTo>
                  <a:cubicBezTo>
                    <a:pt x="80784" y="23724"/>
                    <a:pt x="51897" y="31018"/>
                    <a:pt x="33337" y="33338"/>
                  </a:cubicBezTo>
                  <a:cubicBezTo>
                    <a:pt x="30200" y="42750"/>
                    <a:pt x="27443" y="55199"/>
                    <a:pt x="19050" y="61913"/>
                  </a:cubicBezTo>
                  <a:cubicBezTo>
                    <a:pt x="15130" y="65049"/>
                    <a:pt x="9525" y="65088"/>
                    <a:pt x="4762" y="66675"/>
                  </a:cubicBezTo>
                  <a:cubicBezTo>
                    <a:pt x="3175" y="71438"/>
                    <a:pt x="0" y="75943"/>
                    <a:pt x="0" y="80963"/>
                  </a:cubicBezTo>
                  <a:cubicBezTo>
                    <a:pt x="0" y="95491"/>
                    <a:pt x="5766" y="105907"/>
                    <a:pt x="9525" y="119063"/>
                  </a:cubicBezTo>
                  <a:cubicBezTo>
                    <a:pt x="11323" y="125357"/>
                    <a:pt x="12489" y="131819"/>
                    <a:pt x="14287" y="138113"/>
                  </a:cubicBezTo>
                  <a:cubicBezTo>
                    <a:pt x="15666" y="142940"/>
                    <a:pt x="14873" y="149615"/>
                    <a:pt x="19050" y="152400"/>
                  </a:cubicBezTo>
                  <a:cubicBezTo>
                    <a:pt x="25785" y="156890"/>
                    <a:pt x="34925" y="155575"/>
                    <a:pt x="42862" y="157163"/>
                  </a:cubicBezTo>
                  <a:cubicBezTo>
                    <a:pt x="85075" y="143092"/>
                    <a:pt x="61458" y="146529"/>
                    <a:pt x="114300" y="152400"/>
                  </a:cubicBezTo>
                  <a:cubicBezTo>
                    <a:pt x="155017" y="165972"/>
                    <a:pt x="132912" y="163170"/>
                    <a:pt x="180975" y="157163"/>
                  </a:cubicBezTo>
                  <a:cubicBezTo>
                    <a:pt x="185737" y="155575"/>
                    <a:pt x="190772" y="154645"/>
                    <a:pt x="195262" y="152400"/>
                  </a:cubicBezTo>
                  <a:cubicBezTo>
                    <a:pt x="200382" y="149840"/>
                    <a:pt x="204289" y="145130"/>
                    <a:pt x="209550" y="142875"/>
                  </a:cubicBezTo>
                  <a:cubicBezTo>
                    <a:pt x="215566" y="140297"/>
                    <a:pt x="222306" y="139911"/>
                    <a:pt x="228600" y="138113"/>
                  </a:cubicBezTo>
                  <a:cubicBezTo>
                    <a:pt x="233427" y="136734"/>
                    <a:pt x="238125" y="134938"/>
                    <a:pt x="242887" y="133350"/>
                  </a:cubicBezTo>
                  <a:cubicBezTo>
                    <a:pt x="245482" y="125566"/>
                    <a:pt x="249402" y="109633"/>
                    <a:pt x="257175" y="104775"/>
                  </a:cubicBezTo>
                  <a:cubicBezTo>
                    <a:pt x="277201" y="92259"/>
                    <a:pt x="313395" y="92986"/>
                    <a:pt x="333375" y="90488"/>
                  </a:cubicBezTo>
                  <a:cubicBezTo>
                    <a:pt x="360193" y="87136"/>
                    <a:pt x="356277" y="87616"/>
                    <a:pt x="376237" y="80963"/>
                  </a:cubicBezTo>
                  <a:cubicBezTo>
                    <a:pt x="381000" y="77788"/>
                    <a:pt x="386478" y="75485"/>
                    <a:pt x="390525" y="71438"/>
                  </a:cubicBezTo>
                  <a:cubicBezTo>
                    <a:pt x="399757" y="62206"/>
                    <a:pt x="400939" y="54483"/>
                    <a:pt x="404812" y="42863"/>
                  </a:cubicBezTo>
                  <a:lnTo>
                    <a:pt x="376237" y="190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Freeform: Shape 115">
              <a:extLst>
                <a:ext uri="{FF2B5EF4-FFF2-40B4-BE49-F238E27FC236}">
                  <a16:creationId xmlns:a16="http://schemas.microsoft.com/office/drawing/2014/main" id="{61599692-29C3-48CB-AD3E-E5E5E670E199}"/>
                </a:ext>
              </a:extLst>
            </p:cNvPr>
            <p:cNvSpPr/>
            <p:nvPr/>
          </p:nvSpPr>
          <p:spPr>
            <a:xfrm>
              <a:off x="21650325" y="13215938"/>
              <a:ext cx="377006" cy="314325"/>
            </a:xfrm>
            <a:custGeom>
              <a:avLst/>
              <a:gdLst>
                <a:gd name="connsiteX0" fmla="*/ 257175 w 377006"/>
                <a:gd name="connsiteY0" fmla="*/ 114300 h 314325"/>
                <a:gd name="connsiteX1" fmla="*/ 280988 w 377006"/>
                <a:gd name="connsiteY1" fmla="*/ 100012 h 314325"/>
                <a:gd name="connsiteX2" fmla="*/ 338138 w 377006"/>
                <a:gd name="connsiteY2" fmla="*/ 90487 h 314325"/>
                <a:gd name="connsiteX3" fmla="*/ 366713 w 377006"/>
                <a:gd name="connsiteY3" fmla="*/ 71437 h 314325"/>
                <a:gd name="connsiteX4" fmla="*/ 371475 w 377006"/>
                <a:gd name="connsiteY4" fmla="*/ 33337 h 314325"/>
                <a:gd name="connsiteX5" fmla="*/ 357188 w 377006"/>
                <a:gd name="connsiteY5" fmla="*/ 28575 h 314325"/>
                <a:gd name="connsiteX6" fmla="*/ 328613 w 377006"/>
                <a:gd name="connsiteY6" fmla="*/ 14287 h 314325"/>
                <a:gd name="connsiteX7" fmla="*/ 300038 w 377006"/>
                <a:gd name="connsiteY7" fmla="*/ 0 h 314325"/>
                <a:gd name="connsiteX8" fmla="*/ 285750 w 377006"/>
                <a:gd name="connsiteY8" fmla="*/ 4762 h 314325"/>
                <a:gd name="connsiteX9" fmla="*/ 242888 w 377006"/>
                <a:gd name="connsiteY9" fmla="*/ 28575 h 314325"/>
                <a:gd name="connsiteX10" fmla="*/ 200025 w 377006"/>
                <a:gd name="connsiteY10" fmla="*/ 33337 h 314325"/>
                <a:gd name="connsiteX11" fmla="*/ 171450 w 377006"/>
                <a:gd name="connsiteY11" fmla="*/ 42862 h 314325"/>
                <a:gd name="connsiteX12" fmla="*/ 157163 w 377006"/>
                <a:gd name="connsiteY12" fmla="*/ 47625 h 314325"/>
                <a:gd name="connsiteX13" fmla="*/ 152400 w 377006"/>
                <a:gd name="connsiteY13" fmla="*/ 66675 h 314325"/>
                <a:gd name="connsiteX14" fmla="*/ 138113 w 377006"/>
                <a:gd name="connsiteY14" fmla="*/ 80962 h 314325"/>
                <a:gd name="connsiteX15" fmla="*/ 128588 w 377006"/>
                <a:gd name="connsiteY15" fmla="*/ 95250 h 314325"/>
                <a:gd name="connsiteX16" fmla="*/ 114300 w 377006"/>
                <a:gd name="connsiteY16" fmla="*/ 123825 h 314325"/>
                <a:gd name="connsiteX17" fmla="*/ 100013 w 377006"/>
                <a:gd name="connsiteY17" fmla="*/ 128587 h 314325"/>
                <a:gd name="connsiteX18" fmla="*/ 90488 w 377006"/>
                <a:gd name="connsiteY18" fmla="*/ 142875 h 314325"/>
                <a:gd name="connsiteX19" fmla="*/ 61913 w 377006"/>
                <a:gd name="connsiteY19" fmla="*/ 157162 h 314325"/>
                <a:gd name="connsiteX20" fmla="*/ 57150 w 377006"/>
                <a:gd name="connsiteY20" fmla="*/ 171450 h 314325"/>
                <a:gd name="connsiteX21" fmla="*/ 42863 w 377006"/>
                <a:gd name="connsiteY21" fmla="*/ 176212 h 314325"/>
                <a:gd name="connsiteX22" fmla="*/ 28575 w 377006"/>
                <a:gd name="connsiteY22" fmla="*/ 185737 h 314325"/>
                <a:gd name="connsiteX23" fmla="*/ 19050 w 377006"/>
                <a:gd name="connsiteY23" fmla="*/ 200025 h 314325"/>
                <a:gd name="connsiteX24" fmla="*/ 9525 w 377006"/>
                <a:gd name="connsiteY24" fmla="*/ 252412 h 314325"/>
                <a:gd name="connsiteX25" fmla="*/ 0 w 377006"/>
                <a:gd name="connsiteY25" fmla="*/ 280987 h 314325"/>
                <a:gd name="connsiteX26" fmla="*/ 23813 w 377006"/>
                <a:gd name="connsiteY26" fmla="*/ 314325 h 314325"/>
                <a:gd name="connsiteX27" fmla="*/ 90488 w 377006"/>
                <a:gd name="connsiteY27" fmla="*/ 300037 h 314325"/>
                <a:gd name="connsiteX28" fmla="*/ 100013 w 377006"/>
                <a:gd name="connsiteY28" fmla="*/ 285750 h 314325"/>
                <a:gd name="connsiteX29" fmla="*/ 119063 w 377006"/>
                <a:gd name="connsiteY29" fmla="*/ 242887 h 314325"/>
                <a:gd name="connsiteX30" fmla="*/ 128588 w 377006"/>
                <a:gd name="connsiteY30" fmla="*/ 223837 h 314325"/>
                <a:gd name="connsiteX31" fmla="*/ 142875 w 377006"/>
                <a:gd name="connsiteY31" fmla="*/ 219075 h 314325"/>
                <a:gd name="connsiteX32" fmla="*/ 152400 w 377006"/>
                <a:gd name="connsiteY32" fmla="*/ 204787 h 314325"/>
                <a:gd name="connsiteX33" fmla="*/ 180975 w 377006"/>
                <a:gd name="connsiteY33" fmla="*/ 190500 h 314325"/>
                <a:gd name="connsiteX34" fmla="*/ 204788 w 377006"/>
                <a:gd name="connsiteY34" fmla="*/ 171450 h 314325"/>
                <a:gd name="connsiteX35" fmla="*/ 219075 w 377006"/>
                <a:gd name="connsiteY35" fmla="*/ 161925 h 314325"/>
                <a:gd name="connsiteX36" fmla="*/ 257175 w 377006"/>
                <a:gd name="connsiteY36"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06" h="314325">
                  <a:moveTo>
                    <a:pt x="257175" y="114300"/>
                  </a:moveTo>
                  <a:cubicBezTo>
                    <a:pt x="267494" y="103981"/>
                    <a:pt x="272087" y="102555"/>
                    <a:pt x="280988" y="100012"/>
                  </a:cubicBezTo>
                  <a:cubicBezTo>
                    <a:pt x="293959" y="96306"/>
                    <a:pt x="322394" y="99234"/>
                    <a:pt x="338138" y="90487"/>
                  </a:cubicBezTo>
                  <a:cubicBezTo>
                    <a:pt x="348145" y="84928"/>
                    <a:pt x="366713" y="71437"/>
                    <a:pt x="366713" y="71437"/>
                  </a:cubicBezTo>
                  <a:cubicBezTo>
                    <a:pt x="373214" y="58435"/>
                    <a:pt x="383447" y="48301"/>
                    <a:pt x="371475" y="33337"/>
                  </a:cubicBezTo>
                  <a:cubicBezTo>
                    <a:pt x="368339" y="29417"/>
                    <a:pt x="361950" y="30162"/>
                    <a:pt x="357188" y="28575"/>
                  </a:cubicBezTo>
                  <a:cubicBezTo>
                    <a:pt x="316239" y="1277"/>
                    <a:pt x="368049" y="34006"/>
                    <a:pt x="328613" y="14287"/>
                  </a:cubicBezTo>
                  <a:cubicBezTo>
                    <a:pt x="291692" y="-4174"/>
                    <a:pt x="335941" y="11967"/>
                    <a:pt x="300038" y="0"/>
                  </a:cubicBezTo>
                  <a:cubicBezTo>
                    <a:pt x="295275" y="1587"/>
                    <a:pt x="290138" y="2324"/>
                    <a:pt x="285750" y="4762"/>
                  </a:cubicBezTo>
                  <a:cubicBezTo>
                    <a:pt x="268223" y="14499"/>
                    <a:pt x="261359" y="25497"/>
                    <a:pt x="242888" y="28575"/>
                  </a:cubicBezTo>
                  <a:cubicBezTo>
                    <a:pt x="228708" y="30938"/>
                    <a:pt x="214313" y="31750"/>
                    <a:pt x="200025" y="33337"/>
                  </a:cubicBezTo>
                  <a:lnTo>
                    <a:pt x="171450" y="42862"/>
                  </a:lnTo>
                  <a:lnTo>
                    <a:pt x="157163" y="47625"/>
                  </a:lnTo>
                  <a:cubicBezTo>
                    <a:pt x="155575" y="53975"/>
                    <a:pt x="155647" y="60992"/>
                    <a:pt x="152400" y="66675"/>
                  </a:cubicBezTo>
                  <a:cubicBezTo>
                    <a:pt x="149058" y="72523"/>
                    <a:pt x="142425" y="75788"/>
                    <a:pt x="138113" y="80962"/>
                  </a:cubicBezTo>
                  <a:cubicBezTo>
                    <a:pt x="134449" y="85359"/>
                    <a:pt x="131148" y="90130"/>
                    <a:pt x="128588" y="95250"/>
                  </a:cubicBezTo>
                  <a:cubicBezTo>
                    <a:pt x="122837" y="106752"/>
                    <a:pt x="125672" y="114727"/>
                    <a:pt x="114300" y="123825"/>
                  </a:cubicBezTo>
                  <a:cubicBezTo>
                    <a:pt x="110380" y="126961"/>
                    <a:pt x="104775" y="127000"/>
                    <a:pt x="100013" y="128587"/>
                  </a:cubicBezTo>
                  <a:cubicBezTo>
                    <a:pt x="96838" y="133350"/>
                    <a:pt x="94535" y="138828"/>
                    <a:pt x="90488" y="142875"/>
                  </a:cubicBezTo>
                  <a:cubicBezTo>
                    <a:pt x="81256" y="152107"/>
                    <a:pt x="73533" y="153289"/>
                    <a:pt x="61913" y="157162"/>
                  </a:cubicBezTo>
                  <a:cubicBezTo>
                    <a:pt x="60325" y="161925"/>
                    <a:pt x="60700" y="167900"/>
                    <a:pt x="57150" y="171450"/>
                  </a:cubicBezTo>
                  <a:cubicBezTo>
                    <a:pt x="53600" y="175000"/>
                    <a:pt x="47353" y="173967"/>
                    <a:pt x="42863" y="176212"/>
                  </a:cubicBezTo>
                  <a:cubicBezTo>
                    <a:pt x="37743" y="178772"/>
                    <a:pt x="33338" y="182562"/>
                    <a:pt x="28575" y="185737"/>
                  </a:cubicBezTo>
                  <a:cubicBezTo>
                    <a:pt x="25400" y="190500"/>
                    <a:pt x="21610" y="194905"/>
                    <a:pt x="19050" y="200025"/>
                  </a:cubicBezTo>
                  <a:cubicBezTo>
                    <a:pt x="10905" y="216316"/>
                    <a:pt x="13218" y="235180"/>
                    <a:pt x="9525" y="252412"/>
                  </a:cubicBezTo>
                  <a:cubicBezTo>
                    <a:pt x="7421" y="262229"/>
                    <a:pt x="0" y="280987"/>
                    <a:pt x="0" y="280987"/>
                  </a:cubicBezTo>
                  <a:cubicBezTo>
                    <a:pt x="11113" y="314325"/>
                    <a:pt x="0" y="306387"/>
                    <a:pt x="23813" y="314325"/>
                  </a:cubicBezTo>
                  <a:cubicBezTo>
                    <a:pt x="64139" y="287440"/>
                    <a:pt x="-2675" y="328702"/>
                    <a:pt x="90488" y="300037"/>
                  </a:cubicBezTo>
                  <a:cubicBezTo>
                    <a:pt x="95959" y="298354"/>
                    <a:pt x="96838" y="290512"/>
                    <a:pt x="100013" y="285750"/>
                  </a:cubicBezTo>
                  <a:cubicBezTo>
                    <a:pt x="116643" y="235860"/>
                    <a:pt x="100950" y="274585"/>
                    <a:pt x="119063" y="242887"/>
                  </a:cubicBezTo>
                  <a:cubicBezTo>
                    <a:pt x="122585" y="236723"/>
                    <a:pt x="123568" y="228857"/>
                    <a:pt x="128588" y="223837"/>
                  </a:cubicBezTo>
                  <a:cubicBezTo>
                    <a:pt x="132138" y="220287"/>
                    <a:pt x="138113" y="220662"/>
                    <a:pt x="142875" y="219075"/>
                  </a:cubicBezTo>
                  <a:cubicBezTo>
                    <a:pt x="146050" y="214312"/>
                    <a:pt x="148353" y="208834"/>
                    <a:pt x="152400" y="204787"/>
                  </a:cubicBezTo>
                  <a:cubicBezTo>
                    <a:pt x="161632" y="195555"/>
                    <a:pt x="169355" y="194373"/>
                    <a:pt x="180975" y="190500"/>
                  </a:cubicBezTo>
                  <a:cubicBezTo>
                    <a:pt x="197032" y="166413"/>
                    <a:pt x="181783" y="182952"/>
                    <a:pt x="204788" y="171450"/>
                  </a:cubicBezTo>
                  <a:cubicBezTo>
                    <a:pt x="209907" y="168890"/>
                    <a:pt x="213845" y="164250"/>
                    <a:pt x="219075" y="161925"/>
                  </a:cubicBezTo>
                  <a:cubicBezTo>
                    <a:pt x="228250" y="157847"/>
                    <a:pt x="246856" y="124619"/>
                    <a:pt x="257175"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Freeform: Shape 116">
              <a:extLst>
                <a:ext uri="{FF2B5EF4-FFF2-40B4-BE49-F238E27FC236}">
                  <a16:creationId xmlns:a16="http://schemas.microsoft.com/office/drawing/2014/main" id="{F527F886-8EAC-4783-98BF-C72C88B0F0E7}"/>
                </a:ext>
              </a:extLst>
            </p:cNvPr>
            <p:cNvSpPr/>
            <p:nvPr/>
          </p:nvSpPr>
          <p:spPr>
            <a:xfrm>
              <a:off x="21158200" y="10222831"/>
              <a:ext cx="222250" cy="473744"/>
            </a:xfrm>
            <a:custGeom>
              <a:avLst/>
              <a:gdLst>
                <a:gd name="connsiteX0" fmla="*/ 203200 w 222250"/>
                <a:gd name="connsiteY0" fmla="*/ 172119 h 473744"/>
                <a:gd name="connsiteX1" fmla="*/ 206375 w 222250"/>
                <a:gd name="connsiteY1" fmla="*/ 156244 h 473744"/>
                <a:gd name="connsiteX2" fmla="*/ 219075 w 222250"/>
                <a:gd name="connsiteY2" fmla="*/ 137194 h 473744"/>
                <a:gd name="connsiteX3" fmla="*/ 222250 w 222250"/>
                <a:gd name="connsiteY3" fmla="*/ 127669 h 473744"/>
                <a:gd name="connsiteX4" fmla="*/ 196850 w 222250"/>
                <a:gd name="connsiteY4" fmla="*/ 105444 h 473744"/>
                <a:gd name="connsiteX5" fmla="*/ 190500 w 222250"/>
                <a:gd name="connsiteY5" fmla="*/ 86394 h 473744"/>
                <a:gd name="connsiteX6" fmla="*/ 180975 w 222250"/>
                <a:gd name="connsiteY6" fmla="*/ 26069 h 473744"/>
                <a:gd name="connsiteX7" fmla="*/ 177800 w 222250"/>
                <a:gd name="connsiteY7" fmla="*/ 16544 h 473744"/>
                <a:gd name="connsiteX8" fmla="*/ 168275 w 222250"/>
                <a:gd name="connsiteY8" fmla="*/ 10194 h 473744"/>
                <a:gd name="connsiteX9" fmla="*/ 161925 w 222250"/>
                <a:gd name="connsiteY9" fmla="*/ 669 h 473744"/>
                <a:gd name="connsiteX10" fmla="*/ 158750 w 222250"/>
                <a:gd name="connsiteY10" fmla="*/ 26069 h 473744"/>
                <a:gd name="connsiteX11" fmla="*/ 155575 w 222250"/>
                <a:gd name="connsiteY11" fmla="*/ 38769 h 473744"/>
                <a:gd name="connsiteX12" fmla="*/ 146050 w 222250"/>
                <a:gd name="connsiteY12" fmla="*/ 99094 h 473744"/>
                <a:gd name="connsiteX13" fmla="*/ 136525 w 222250"/>
                <a:gd name="connsiteY13" fmla="*/ 105444 h 473744"/>
                <a:gd name="connsiteX14" fmla="*/ 130175 w 222250"/>
                <a:gd name="connsiteY14" fmla="*/ 114969 h 473744"/>
                <a:gd name="connsiteX15" fmla="*/ 123825 w 222250"/>
                <a:gd name="connsiteY15" fmla="*/ 172119 h 473744"/>
                <a:gd name="connsiteX16" fmla="*/ 104775 w 222250"/>
                <a:gd name="connsiteY16" fmla="*/ 184819 h 473744"/>
                <a:gd name="connsiteX17" fmla="*/ 95250 w 222250"/>
                <a:gd name="connsiteY17" fmla="*/ 191169 h 473744"/>
                <a:gd name="connsiteX18" fmla="*/ 92075 w 222250"/>
                <a:gd name="connsiteY18" fmla="*/ 232444 h 473744"/>
                <a:gd name="connsiteX19" fmla="*/ 73025 w 222250"/>
                <a:gd name="connsiteY19" fmla="*/ 245144 h 473744"/>
                <a:gd name="connsiteX20" fmla="*/ 66675 w 222250"/>
                <a:gd name="connsiteY20" fmla="*/ 257844 h 473744"/>
                <a:gd name="connsiteX21" fmla="*/ 47625 w 222250"/>
                <a:gd name="connsiteY21" fmla="*/ 270544 h 473744"/>
                <a:gd name="connsiteX22" fmla="*/ 25400 w 222250"/>
                <a:gd name="connsiteY22" fmla="*/ 289594 h 473744"/>
                <a:gd name="connsiteX23" fmla="*/ 9525 w 222250"/>
                <a:gd name="connsiteY23" fmla="*/ 311819 h 473744"/>
                <a:gd name="connsiteX24" fmla="*/ 0 w 222250"/>
                <a:gd name="connsiteY24" fmla="*/ 330869 h 473744"/>
                <a:gd name="connsiteX25" fmla="*/ 9525 w 222250"/>
                <a:gd name="connsiteY25" fmla="*/ 381669 h 473744"/>
                <a:gd name="connsiteX26" fmla="*/ 15875 w 222250"/>
                <a:gd name="connsiteY26" fmla="*/ 400719 h 473744"/>
                <a:gd name="connsiteX27" fmla="*/ 12700 w 222250"/>
                <a:gd name="connsiteY27" fmla="*/ 429294 h 473744"/>
                <a:gd name="connsiteX28" fmla="*/ 9525 w 222250"/>
                <a:gd name="connsiteY28" fmla="*/ 438819 h 473744"/>
                <a:gd name="connsiteX29" fmla="*/ 3175 w 222250"/>
                <a:gd name="connsiteY29" fmla="*/ 461044 h 473744"/>
                <a:gd name="connsiteX30" fmla="*/ 22225 w 222250"/>
                <a:gd name="connsiteY30" fmla="*/ 470569 h 473744"/>
                <a:gd name="connsiteX31" fmla="*/ 31750 w 222250"/>
                <a:gd name="connsiteY31" fmla="*/ 473744 h 473744"/>
                <a:gd name="connsiteX32" fmla="*/ 53975 w 222250"/>
                <a:gd name="connsiteY32" fmla="*/ 464219 h 473744"/>
                <a:gd name="connsiteX33" fmla="*/ 63500 w 222250"/>
                <a:gd name="connsiteY33" fmla="*/ 445169 h 473744"/>
                <a:gd name="connsiteX34" fmla="*/ 66675 w 222250"/>
                <a:gd name="connsiteY34" fmla="*/ 429294 h 473744"/>
                <a:gd name="connsiteX35" fmla="*/ 73025 w 222250"/>
                <a:gd name="connsiteY35" fmla="*/ 410244 h 473744"/>
                <a:gd name="connsiteX36" fmla="*/ 88900 w 222250"/>
                <a:gd name="connsiteY36" fmla="*/ 381669 h 473744"/>
                <a:gd name="connsiteX37" fmla="*/ 95250 w 222250"/>
                <a:gd name="connsiteY37" fmla="*/ 372144 h 473744"/>
                <a:gd name="connsiteX38" fmla="*/ 101600 w 222250"/>
                <a:gd name="connsiteY38" fmla="*/ 362619 h 473744"/>
                <a:gd name="connsiteX39" fmla="*/ 111125 w 222250"/>
                <a:gd name="connsiteY39" fmla="*/ 356269 h 473744"/>
                <a:gd name="connsiteX40" fmla="*/ 120650 w 222250"/>
                <a:gd name="connsiteY40" fmla="*/ 337219 h 473744"/>
                <a:gd name="connsiteX41" fmla="*/ 133350 w 222250"/>
                <a:gd name="connsiteY41" fmla="*/ 305469 h 473744"/>
                <a:gd name="connsiteX42" fmla="*/ 146050 w 222250"/>
                <a:gd name="connsiteY42" fmla="*/ 286419 h 473744"/>
                <a:gd name="connsiteX43" fmla="*/ 165100 w 222250"/>
                <a:gd name="connsiteY43" fmla="*/ 248319 h 473744"/>
                <a:gd name="connsiteX44" fmla="*/ 184150 w 222250"/>
                <a:gd name="connsiteY44" fmla="*/ 232444 h 473744"/>
                <a:gd name="connsiteX45" fmla="*/ 190500 w 222250"/>
                <a:gd name="connsiteY45" fmla="*/ 222919 h 473744"/>
                <a:gd name="connsiteX46" fmla="*/ 193675 w 222250"/>
                <a:gd name="connsiteY46" fmla="*/ 213394 h 473744"/>
                <a:gd name="connsiteX47" fmla="*/ 203200 w 222250"/>
                <a:gd name="connsiteY47" fmla="*/ 207044 h 473744"/>
                <a:gd name="connsiteX48" fmla="*/ 212725 w 222250"/>
                <a:gd name="connsiteY48" fmla="*/ 191169 h 473744"/>
                <a:gd name="connsiteX49" fmla="*/ 219075 w 222250"/>
                <a:gd name="connsiteY49" fmla="*/ 181644 h 473744"/>
                <a:gd name="connsiteX50" fmla="*/ 203200 w 222250"/>
                <a:gd name="connsiteY50" fmla="*/ 172119 h 4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2250" h="473744">
                  <a:moveTo>
                    <a:pt x="203200" y="172119"/>
                  </a:moveTo>
                  <a:cubicBezTo>
                    <a:pt x="201083" y="167886"/>
                    <a:pt x="204142" y="161157"/>
                    <a:pt x="206375" y="156244"/>
                  </a:cubicBezTo>
                  <a:cubicBezTo>
                    <a:pt x="209533" y="149296"/>
                    <a:pt x="216662" y="144434"/>
                    <a:pt x="219075" y="137194"/>
                  </a:cubicBezTo>
                  <a:lnTo>
                    <a:pt x="222250" y="127669"/>
                  </a:lnTo>
                  <a:cubicBezTo>
                    <a:pt x="210051" y="119537"/>
                    <a:pt x="202420" y="117977"/>
                    <a:pt x="196850" y="105444"/>
                  </a:cubicBezTo>
                  <a:cubicBezTo>
                    <a:pt x="194132" y="99327"/>
                    <a:pt x="190500" y="86394"/>
                    <a:pt x="190500" y="86394"/>
                  </a:cubicBezTo>
                  <a:cubicBezTo>
                    <a:pt x="186812" y="38445"/>
                    <a:pt x="191689" y="58210"/>
                    <a:pt x="180975" y="26069"/>
                  </a:cubicBezTo>
                  <a:cubicBezTo>
                    <a:pt x="179917" y="22894"/>
                    <a:pt x="180585" y="18400"/>
                    <a:pt x="177800" y="16544"/>
                  </a:cubicBezTo>
                  <a:lnTo>
                    <a:pt x="168275" y="10194"/>
                  </a:lnTo>
                  <a:cubicBezTo>
                    <a:pt x="166158" y="7019"/>
                    <a:pt x="163888" y="-2603"/>
                    <a:pt x="161925" y="669"/>
                  </a:cubicBezTo>
                  <a:cubicBezTo>
                    <a:pt x="157535" y="7986"/>
                    <a:pt x="160153" y="17653"/>
                    <a:pt x="158750" y="26069"/>
                  </a:cubicBezTo>
                  <a:cubicBezTo>
                    <a:pt x="158033" y="30373"/>
                    <a:pt x="156633" y="34536"/>
                    <a:pt x="155575" y="38769"/>
                  </a:cubicBezTo>
                  <a:cubicBezTo>
                    <a:pt x="154709" y="51756"/>
                    <a:pt x="158735" y="83872"/>
                    <a:pt x="146050" y="99094"/>
                  </a:cubicBezTo>
                  <a:cubicBezTo>
                    <a:pt x="143607" y="102025"/>
                    <a:pt x="139700" y="103327"/>
                    <a:pt x="136525" y="105444"/>
                  </a:cubicBezTo>
                  <a:cubicBezTo>
                    <a:pt x="134408" y="108619"/>
                    <a:pt x="131678" y="111462"/>
                    <a:pt x="130175" y="114969"/>
                  </a:cubicBezTo>
                  <a:cubicBezTo>
                    <a:pt x="121689" y="134770"/>
                    <a:pt x="133127" y="148199"/>
                    <a:pt x="123825" y="172119"/>
                  </a:cubicBezTo>
                  <a:cubicBezTo>
                    <a:pt x="121059" y="179232"/>
                    <a:pt x="111125" y="180586"/>
                    <a:pt x="104775" y="184819"/>
                  </a:cubicBezTo>
                  <a:lnTo>
                    <a:pt x="95250" y="191169"/>
                  </a:lnTo>
                  <a:cubicBezTo>
                    <a:pt x="94192" y="204927"/>
                    <a:pt x="97329" y="219684"/>
                    <a:pt x="92075" y="232444"/>
                  </a:cubicBezTo>
                  <a:cubicBezTo>
                    <a:pt x="89169" y="239501"/>
                    <a:pt x="73025" y="245144"/>
                    <a:pt x="73025" y="245144"/>
                  </a:cubicBezTo>
                  <a:cubicBezTo>
                    <a:pt x="70908" y="249377"/>
                    <a:pt x="70022" y="254497"/>
                    <a:pt x="66675" y="257844"/>
                  </a:cubicBezTo>
                  <a:cubicBezTo>
                    <a:pt x="61279" y="263240"/>
                    <a:pt x="52393" y="264585"/>
                    <a:pt x="47625" y="270544"/>
                  </a:cubicBezTo>
                  <a:cubicBezTo>
                    <a:pt x="32834" y="289032"/>
                    <a:pt x="41354" y="284276"/>
                    <a:pt x="25400" y="289594"/>
                  </a:cubicBezTo>
                  <a:cubicBezTo>
                    <a:pt x="19566" y="307096"/>
                    <a:pt x="25961" y="292643"/>
                    <a:pt x="9525" y="311819"/>
                  </a:cubicBezTo>
                  <a:cubicBezTo>
                    <a:pt x="2811" y="319652"/>
                    <a:pt x="3073" y="321650"/>
                    <a:pt x="0" y="330869"/>
                  </a:cubicBezTo>
                  <a:cubicBezTo>
                    <a:pt x="4356" y="378780"/>
                    <a:pt x="-1490" y="351377"/>
                    <a:pt x="9525" y="381669"/>
                  </a:cubicBezTo>
                  <a:cubicBezTo>
                    <a:pt x="11812" y="387959"/>
                    <a:pt x="15875" y="400719"/>
                    <a:pt x="15875" y="400719"/>
                  </a:cubicBezTo>
                  <a:cubicBezTo>
                    <a:pt x="14817" y="410244"/>
                    <a:pt x="14276" y="419841"/>
                    <a:pt x="12700" y="429294"/>
                  </a:cubicBezTo>
                  <a:cubicBezTo>
                    <a:pt x="12150" y="432595"/>
                    <a:pt x="10444" y="435601"/>
                    <a:pt x="9525" y="438819"/>
                  </a:cubicBezTo>
                  <a:cubicBezTo>
                    <a:pt x="1552" y="466726"/>
                    <a:pt x="10788" y="438206"/>
                    <a:pt x="3175" y="461044"/>
                  </a:cubicBezTo>
                  <a:cubicBezTo>
                    <a:pt x="27116" y="469024"/>
                    <a:pt x="-2394" y="458259"/>
                    <a:pt x="22225" y="470569"/>
                  </a:cubicBezTo>
                  <a:cubicBezTo>
                    <a:pt x="25218" y="472066"/>
                    <a:pt x="28575" y="472686"/>
                    <a:pt x="31750" y="473744"/>
                  </a:cubicBezTo>
                  <a:cubicBezTo>
                    <a:pt x="41466" y="471315"/>
                    <a:pt x="46666" y="471528"/>
                    <a:pt x="53975" y="464219"/>
                  </a:cubicBezTo>
                  <a:cubicBezTo>
                    <a:pt x="59148" y="459046"/>
                    <a:pt x="61778" y="452055"/>
                    <a:pt x="63500" y="445169"/>
                  </a:cubicBezTo>
                  <a:cubicBezTo>
                    <a:pt x="64809" y="439934"/>
                    <a:pt x="65255" y="434500"/>
                    <a:pt x="66675" y="429294"/>
                  </a:cubicBezTo>
                  <a:cubicBezTo>
                    <a:pt x="68436" y="422836"/>
                    <a:pt x="70908" y="416594"/>
                    <a:pt x="73025" y="410244"/>
                  </a:cubicBezTo>
                  <a:cubicBezTo>
                    <a:pt x="78613" y="393479"/>
                    <a:pt x="74344" y="403504"/>
                    <a:pt x="88900" y="381669"/>
                  </a:cubicBezTo>
                  <a:lnTo>
                    <a:pt x="95250" y="372144"/>
                  </a:lnTo>
                  <a:cubicBezTo>
                    <a:pt x="97367" y="368969"/>
                    <a:pt x="98425" y="364736"/>
                    <a:pt x="101600" y="362619"/>
                  </a:cubicBezTo>
                  <a:lnTo>
                    <a:pt x="111125" y="356269"/>
                  </a:lnTo>
                  <a:cubicBezTo>
                    <a:pt x="122704" y="321531"/>
                    <a:pt x="104237" y="374148"/>
                    <a:pt x="120650" y="337219"/>
                  </a:cubicBezTo>
                  <a:cubicBezTo>
                    <a:pt x="131035" y="313853"/>
                    <a:pt x="122212" y="324032"/>
                    <a:pt x="133350" y="305469"/>
                  </a:cubicBezTo>
                  <a:cubicBezTo>
                    <a:pt x="137277" y="298925"/>
                    <a:pt x="143637" y="293659"/>
                    <a:pt x="146050" y="286419"/>
                  </a:cubicBezTo>
                  <a:cubicBezTo>
                    <a:pt x="149672" y="275552"/>
                    <a:pt x="154549" y="255353"/>
                    <a:pt x="165100" y="248319"/>
                  </a:cubicBezTo>
                  <a:cubicBezTo>
                    <a:pt x="174466" y="242075"/>
                    <a:pt x="176510" y="241611"/>
                    <a:pt x="184150" y="232444"/>
                  </a:cubicBezTo>
                  <a:cubicBezTo>
                    <a:pt x="186593" y="229513"/>
                    <a:pt x="188793" y="226332"/>
                    <a:pt x="190500" y="222919"/>
                  </a:cubicBezTo>
                  <a:cubicBezTo>
                    <a:pt x="191997" y="219926"/>
                    <a:pt x="191584" y="216007"/>
                    <a:pt x="193675" y="213394"/>
                  </a:cubicBezTo>
                  <a:cubicBezTo>
                    <a:pt x="196059" y="210414"/>
                    <a:pt x="200025" y="209161"/>
                    <a:pt x="203200" y="207044"/>
                  </a:cubicBezTo>
                  <a:cubicBezTo>
                    <a:pt x="206375" y="201752"/>
                    <a:pt x="209454" y="196402"/>
                    <a:pt x="212725" y="191169"/>
                  </a:cubicBezTo>
                  <a:cubicBezTo>
                    <a:pt x="214747" y="187933"/>
                    <a:pt x="217368" y="185057"/>
                    <a:pt x="219075" y="181644"/>
                  </a:cubicBezTo>
                  <a:cubicBezTo>
                    <a:pt x="219548" y="180697"/>
                    <a:pt x="205317" y="176352"/>
                    <a:pt x="203200" y="172119"/>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Freeform: Shape 117">
              <a:extLst>
                <a:ext uri="{FF2B5EF4-FFF2-40B4-BE49-F238E27FC236}">
                  <a16:creationId xmlns:a16="http://schemas.microsoft.com/office/drawing/2014/main" id="{B2AEA141-A972-4A9A-BAF5-6A41846AB5DC}"/>
                </a:ext>
              </a:extLst>
            </p:cNvPr>
            <p:cNvSpPr/>
            <p:nvPr/>
          </p:nvSpPr>
          <p:spPr>
            <a:xfrm>
              <a:off x="21597453" y="10455275"/>
              <a:ext cx="351322" cy="685800"/>
            </a:xfrm>
            <a:custGeom>
              <a:avLst/>
              <a:gdLst>
                <a:gd name="connsiteX0" fmla="*/ 310047 w 351322"/>
                <a:gd name="connsiteY0" fmla="*/ 114300 h 685800"/>
                <a:gd name="connsiteX1" fmla="*/ 303697 w 351322"/>
                <a:gd name="connsiteY1" fmla="*/ 88900 h 685800"/>
                <a:gd name="connsiteX2" fmla="*/ 300522 w 351322"/>
                <a:gd name="connsiteY2" fmla="*/ 76200 h 685800"/>
                <a:gd name="connsiteX3" fmla="*/ 294172 w 351322"/>
                <a:gd name="connsiteY3" fmla="*/ 57150 h 685800"/>
                <a:gd name="connsiteX4" fmla="*/ 284647 w 351322"/>
                <a:gd name="connsiteY4" fmla="*/ 25400 h 685800"/>
                <a:gd name="connsiteX5" fmla="*/ 271947 w 351322"/>
                <a:gd name="connsiteY5" fmla="*/ 6350 h 685800"/>
                <a:gd name="connsiteX6" fmla="*/ 252897 w 351322"/>
                <a:gd name="connsiteY6" fmla="*/ 0 h 685800"/>
                <a:gd name="connsiteX7" fmla="*/ 243372 w 351322"/>
                <a:gd name="connsiteY7" fmla="*/ 3175 h 685800"/>
                <a:gd name="connsiteX8" fmla="*/ 237022 w 351322"/>
                <a:gd name="connsiteY8" fmla="*/ 22225 h 685800"/>
                <a:gd name="connsiteX9" fmla="*/ 230672 w 351322"/>
                <a:gd name="connsiteY9" fmla="*/ 34925 h 685800"/>
                <a:gd name="connsiteX10" fmla="*/ 227497 w 351322"/>
                <a:gd name="connsiteY10" fmla="*/ 50800 h 685800"/>
                <a:gd name="connsiteX11" fmla="*/ 224322 w 351322"/>
                <a:gd name="connsiteY11" fmla="*/ 79375 h 685800"/>
                <a:gd name="connsiteX12" fmla="*/ 221147 w 351322"/>
                <a:gd name="connsiteY12" fmla="*/ 88900 h 685800"/>
                <a:gd name="connsiteX13" fmla="*/ 214797 w 351322"/>
                <a:gd name="connsiteY13" fmla="*/ 111125 h 685800"/>
                <a:gd name="connsiteX14" fmla="*/ 205272 w 351322"/>
                <a:gd name="connsiteY14" fmla="*/ 117475 h 685800"/>
                <a:gd name="connsiteX15" fmla="*/ 198922 w 351322"/>
                <a:gd name="connsiteY15" fmla="*/ 127000 h 685800"/>
                <a:gd name="connsiteX16" fmla="*/ 189397 w 351322"/>
                <a:gd name="connsiteY16" fmla="*/ 142875 h 685800"/>
                <a:gd name="connsiteX17" fmla="*/ 179872 w 351322"/>
                <a:gd name="connsiteY17" fmla="*/ 146050 h 685800"/>
                <a:gd name="connsiteX18" fmla="*/ 173522 w 351322"/>
                <a:gd name="connsiteY18" fmla="*/ 155575 h 685800"/>
                <a:gd name="connsiteX19" fmla="*/ 167172 w 351322"/>
                <a:gd name="connsiteY19" fmla="*/ 190500 h 685800"/>
                <a:gd name="connsiteX20" fmla="*/ 163997 w 351322"/>
                <a:gd name="connsiteY20" fmla="*/ 209550 h 685800"/>
                <a:gd name="connsiteX21" fmla="*/ 160822 w 351322"/>
                <a:gd name="connsiteY21" fmla="*/ 241300 h 685800"/>
                <a:gd name="connsiteX22" fmla="*/ 132247 w 351322"/>
                <a:gd name="connsiteY22" fmla="*/ 257175 h 685800"/>
                <a:gd name="connsiteX23" fmla="*/ 122722 w 351322"/>
                <a:gd name="connsiteY23" fmla="*/ 254000 h 685800"/>
                <a:gd name="connsiteX24" fmla="*/ 116372 w 351322"/>
                <a:gd name="connsiteY24" fmla="*/ 234950 h 685800"/>
                <a:gd name="connsiteX25" fmla="*/ 113197 w 351322"/>
                <a:gd name="connsiteY25" fmla="*/ 225425 h 685800"/>
                <a:gd name="connsiteX26" fmla="*/ 110022 w 351322"/>
                <a:gd name="connsiteY26" fmla="*/ 215900 h 685800"/>
                <a:gd name="connsiteX27" fmla="*/ 106847 w 351322"/>
                <a:gd name="connsiteY27" fmla="*/ 206375 h 685800"/>
                <a:gd name="connsiteX28" fmla="*/ 97322 w 351322"/>
                <a:gd name="connsiteY28" fmla="*/ 203200 h 685800"/>
                <a:gd name="connsiteX29" fmla="*/ 68747 w 351322"/>
                <a:gd name="connsiteY29" fmla="*/ 215900 h 685800"/>
                <a:gd name="connsiteX30" fmla="*/ 46522 w 351322"/>
                <a:gd name="connsiteY30" fmla="*/ 241300 h 685800"/>
                <a:gd name="connsiteX31" fmla="*/ 40172 w 351322"/>
                <a:gd name="connsiteY31" fmla="*/ 260350 h 685800"/>
                <a:gd name="connsiteX32" fmla="*/ 36997 w 351322"/>
                <a:gd name="connsiteY32" fmla="*/ 269875 h 685800"/>
                <a:gd name="connsiteX33" fmla="*/ 8422 w 351322"/>
                <a:gd name="connsiteY33" fmla="*/ 282575 h 685800"/>
                <a:gd name="connsiteX34" fmla="*/ 5247 w 351322"/>
                <a:gd name="connsiteY34" fmla="*/ 304800 h 685800"/>
                <a:gd name="connsiteX35" fmla="*/ 2072 w 351322"/>
                <a:gd name="connsiteY35" fmla="*/ 314325 h 685800"/>
                <a:gd name="connsiteX36" fmla="*/ 5247 w 351322"/>
                <a:gd name="connsiteY36" fmla="*/ 400050 h 685800"/>
                <a:gd name="connsiteX37" fmla="*/ 33822 w 351322"/>
                <a:gd name="connsiteY37" fmla="*/ 396875 h 685800"/>
                <a:gd name="connsiteX38" fmla="*/ 65572 w 351322"/>
                <a:gd name="connsiteY38" fmla="*/ 384175 h 685800"/>
                <a:gd name="connsiteX39" fmla="*/ 71922 w 351322"/>
                <a:gd name="connsiteY39" fmla="*/ 374650 h 685800"/>
                <a:gd name="connsiteX40" fmla="*/ 90972 w 351322"/>
                <a:gd name="connsiteY40" fmla="*/ 368300 h 685800"/>
                <a:gd name="connsiteX41" fmla="*/ 110022 w 351322"/>
                <a:gd name="connsiteY41" fmla="*/ 358775 h 685800"/>
                <a:gd name="connsiteX42" fmla="*/ 129072 w 351322"/>
                <a:gd name="connsiteY42" fmla="*/ 368300 h 685800"/>
                <a:gd name="connsiteX43" fmla="*/ 132247 w 351322"/>
                <a:gd name="connsiteY43" fmla="*/ 377825 h 685800"/>
                <a:gd name="connsiteX44" fmla="*/ 141772 w 351322"/>
                <a:gd name="connsiteY44" fmla="*/ 396875 h 685800"/>
                <a:gd name="connsiteX45" fmla="*/ 135422 w 351322"/>
                <a:gd name="connsiteY45" fmla="*/ 460375 h 685800"/>
                <a:gd name="connsiteX46" fmla="*/ 132247 w 351322"/>
                <a:gd name="connsiteY46" fmla="*/ 469900 h 685800"/>
                <a:gd name="connsiteX47" fmla="*/ 148122 w 351322"/>
                <a:gd name="connsiteY47" fmla="*/ 590550 h 685800"/>
                <a:gd name="connsiteX48" fmla="*/ 157647 w 351322"/>
                <a:gd name="connsiteY48" fmla="*/ 596900 h 685800"/>
                <a:gd name="connsiteX49" fmla="*/ 167172 w 351322"/>
                <a:gd name="connsiteY49" fmla="*/ 615950 h 685800"/>
                <a:gd name="connsiteX50" fmla="*/ 176697 w 351322"/>
                <a:gd name="connsiteY50" fmla="*/ 619125 h 685800"/>
                <a:gd name="connsiteX51" fmla="*/ 186222 w 351322"/>
                <a:gd name="connsiteY51" fmla="*/ 625475 h 685800"/>
                <a:gd name="connsiteX52" fmla="*/ 192572 w 351322"/>
                <a:gd name="connsiteY52" fmla="*/ 635000 h 685800"/>
                <a:gd name="connsiteX53" fmla="*/ 205272 w 351322"/>
                <a:gd name="connsiteY53" fmla="*/ 654050 h 685800"/>
                <a:gd name="connsiteX54" fmla="*/ 214797 w 351322"/>
                <a:gd name="connsiteY54" fmla="*/ 657225 h 685800"/>
                <a:gd name="connsiteX55" fmla="*/ 221147 w 351322"/>
                <a:gd name="connsiteY55" fmla="*/ 666750 h 685800"/>
                <a:gd name="connsiteX56" fmla="*/ 233847 w 351322"/>
                <a:gd name="connsiteY56" fmla="*/ 682625 h 685800"/>
                <a:gd name="connsiteX57" fmla="*/ 259247 w 351322"/>
                <a:gd name="connsiteY57" fmla="*/ 685800 h 685800"/>
                <a:gd name="connsiteX58" fmla="*/ 278297 w 351322"/>
                <a:gd name="connsiteY58" fmla="*/ 682625 h 685800"/>
                <a:gd name="connsiteX59" fmla="*/ 294172 w 351322"/>
                <a:gd name="connsiteY59" fmla="*/ 654050 h 685800"/>
                <a:gd name="connsiteX60" fmla="*/ 303697 w 351322"/>
                <a:gd name="connsiteY60" fmla="*/ 635000 h 685800"/>
                <a:gd name="connsiteX61" fmla="*/ 297347 w 351322"/>
                <a:gd name="connsiteY61" fmla="*/ 565150 h 685800"/>
                <a:gd name="connsiteX62" fmla="*/ 290997 w 351322"/>
                <a:gd name="connsiteY62" fmla="*/ 546100 h 685800"/>
                <a:gd name="connsiteX63" fmla="*/ 287822 w 351322"/>
                <a:gd name="connsiteY63" fmla="*/ 533400 h 685800"/>
                <a:gd name="connsiteX64" fmla="*/ 281472 w 351322"/>
                <a:gd name="connsiteY64" fmla="*/ 514350 h 685800"/>
                <a:gd name="connsiteX65" fmla="*/ 278297 w 351322"/>
                <a:gd name="connsiteY65" fmla="*/ 501650 h 685800"/>
                <a:gd name="connsiteX66" fmla="*/ 281472 w 351322"/>
                <a:gd name="connsiteY66" fmla="*/ 476250 h 685800"/>
                <a:gd name="connsiteX67" fmla="*/ 290997 w 351322"/>
                <a:gd name="connsiteY67" fmla="*/ 473075 h 685800"/>
                <a:gd name="connsiteX68" fmla="*/ 325922 w 351322"/>
                <a:gd name="connsiteY68" fmla="*/ 466725 h 685800"/>
                <a:gd name="connsiteX69" fmla="*/ 341797 w 351322"/>
                <a:gd name="connsiteY69" fmla="*/ 450850 h 685800"/>
                <a:gd name="connsiteX70" fmla="*/ 344972 w 351322"/>
                <a:gd name="connsiteY70" fmla="*/ 419100 h 685800"/>
                <a:gd name="connsiteX71" fmla="*/ 351322 w 351322"/>
                <a:gd name="connsiteY71" fmla="*/ 387350 h 685800"/>
                <a:gd name="connsiteX72" fmla="*/ 344972 w 351322"/>
                <a:gd name="connsiteY72" fmla="*/ 317500 h 685800"/>
                <a:gd name="connsiteX73" fmla="*/ 341797 w 351322"/>
                <a:gd name="connsiteY73" fmla="*/ 307975 h 685800"/>
                <a:gd name="connsiteX74" fmla="*/ 329097 w 351322"/>
                <a:gd name="connsiteY74" fmla="*/ 288925 h 685800"/>
                <a:gd name="connsiteX75" fmla="*/ 319572 w 351322"/>
                <a:gd name="connsiteY75" fmla="*/ 254000 h 685800"/>
                <a:gd name="connsiteX76" fmla="*/ 316397 w 351322"/>
                <a:gd name="connsiteY76" fmla="*/ 241300 h 685800"/>
                <a:gd name="connsiteX77" fmla="*/ 313222 w 351322"/>
                <a:gd name="connsiteY77" fmla="*/ 177800 h 685800"/>
                <a:gd name="connsiteX78" fmla="*/ 310047 w 351322"/>
                <a:gd name="connsiteY78" fmla="*/ 168275 h 685800"/>
                <a:gd name="connsiteX79" fmla="*/ 306872 w 351322"/>
                <a:gd name="connsiteY79" fmla="*/ 155575 h 685800"/>
                <a:gd name="connsiteX80" fmla="*/ 303697 w 351322"/>
                <a:gd name="connsiteY80" fmla="*/ 146050 h 685800"/>
                <a:gd name="connsiteX81" fmla="*/ 310047 w 351322"/>
                <a:gd name="connsiteY81" fmla="*/ 1143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1322" h="685800">
                  <a:moveTo>
                    <a:pt x="310047" y="114300"/>
                  </a:moveTo>
                  <a:cubicBezTo>
                    <a:pt x="310047" y="104775"/>
                    <a:pt x="310206" y="111680"/>
                    <a:pt x="303697" y="88900"/>
                  </a:cubicBezTo>
                  <a:cubicBezTo>
                    <a:pt x="302498" y="84704"/>
                    <a:pt x="301776" y="80380"/>
                    <a:pt x="300522" y="76200"/>
                  </a:cubicBezTo>
                  <a:cubicBezTo>
                    <a:pt x="298599" y="69789"/>
                    <a:pt x="295795" y="63644"/>
                    <a:pt x="294172" y="57150"/>
                  </a:cubicBezTo>
                  <a:cubicBezTo>
                    <a:pt x="292397" y="50051"/>
                    <a:pt x="287739" y="30038"/>
                    <a:pt x="284647" y="25400"/>
                  </a:cubicBezTo>
                  <a:cubicBezTo>
                    <a:pt x="280414" y="19050"/>
                    <a:pt x="279187" y="8763"/>
                    <a:pt x="271947" y="6350"/>
                  </a:cubicBezTo>
                  <a:lnTo>
                    <a:pt x="252897" y="0"/>
                  </a:lnTo>
                  <a:cubicBezTo>
                    <a:pt x="249722" y="1058"/>
                    <a:pt x="245317" y="452"/>
                    <a:pt x="243372" y="3175"/>
                  </a:cubicBezTo>
                  <a:cubicBezTo>
                    <a:pt x="239481" y="8622"/>
                    <a:pt x="240015" y="16238"/>
                    <a:pt x="237022" y="22225"/>
                  </a:cubicBezTo>
                  <a:lnTo>
                    <a:pt x="230672" y="34925"/>
                  </a:lnTo>
                  <a:cubicBezTo>
                    <a:pt x="229614" y="40217"/>
                    <a:pt x="228260" y="45458"/>
                    <a:pt x="227497" y="50800"/>
                  </a:cubicBezTo>
                  <a:cubicBezTo>
                    <a:pt x="226142" y="60287"/>
                    <a:pt x="225898" y="69922"/>
                    <a:pt x="224322" y="79375"/>
                  </a:cubicBezTo>
                  <a:cubicBezTo>
                    <a:pt x="223772" y="82676"/>
                    <a:pt x="222066" y="85682"/>
                    <a:pt x="221147" y="88900"/>
                  </a:cubicBezTo>
                  <a:cubicBezTo>
                    <a:pt x="220893" y="89787"/>
                    <a:pt x="216489" y="109010"/>
                    <a:pt x="214797" y="111125"/>
                  </a:cubicBezTo>
                  <a:cubicBezTo>
                    <a:pt x="212413" y="114105"/>
                    <a:pt x="208447" y="115358"/>
                    <a:pt x="205272" y="117475"/>
                  </a:cubicBezTo>
                  <a:cubicBezTo>
                    <a:pt x="203155" y="120650"/>
                    <a:pt x="200944" y="123764"/>
                    <a:pt x="198922" y="127000"/>
                  </a:cubicBezTo>
                  <a:cubicBezTo>
                    <a:pt x="195651" y="132233"/>
                    <a:pt x="193761" y="138511"/>
                    <a:pt x="189397" y="142875"/>
                  </a:cubicBezTo>
                  <a:cubicBezTo>
                    <a:pt x="187030" y="145242"/>
                    <a:pt x="183047" y="144992"/>
                    <a:pt x="179872" y="146050"/>
                  </a:cubicBezTo>
                  <a:cubicBezTo>
                    <a:pt x="177755" y="149225"/>
                    <a:pt x="175229" y="152162"/>
                    <a:pt x="173522" y="155575"/>
                  </a:cubicBezTo>
                  <a:cubicBezTo>
                    <a:pt x="168542" y="165535"/>
                    <a:pt x="168485" y="181306"/>
                    <a:pt x="167172" y="190500"/>
                  </a:cubicBezTo>
                  <a:cubicBezTo>
                    <a:pt x="166262" y="196873"/>
                    <a:pt x="164795" y="203162"/>
                    <a:pt x="163997" y="209550"/>
                  </a:cubicBezTo>
                  <a:cubicBezTo>
                    <a:pt x="162678" y="220104"/>
                    <a:pt x="165579" y="231787"/>
                    <a:pt x="160822" y="241300"/>
                  </a:cubicBezTo>
                  <a:cubicBezTo>
                    <a:pt x="156455" y="250034"/>
                    <a:pt x="141352" y="254140"/>
                    <a:pt x="132247" y="257175"/>
                  </a:cubicBezTo>
                  <a:cubicBezTo>
                    <a:pt x="129072" y="256117"/>
                    <a:pt x="124667" y="256723"/>
                    <a:pt x="122722" y="254000"/>
                  </a:cubicBezTo>
                  <a:cubicBezTo>
                    <a:pt x="118831" y="248553"/>
                    <a:pt x="118489" y="241300"/>
                    <a:pt x="116372" y="234950"/>
                  </a:cubicBezTo>
                  <a:lnTo>
                    <a:pt x="113197" y="225425"/>
                  </a:lnTo>
                  <a:lnTo>
                    <a:pt x="110022" y="215900"/>
                  </a:lnTo>
                  <a:cubicBezTo>
                    <a:pt x="108964" y="212725"/>
                    <a:pt x="110022" y="207433"/>
                    <a:pt x="106847" y="206375"/>
                  </a:cubicBezTo>
                  <a:lnTo>
                    <a:pt x="97322" y="203200"/>
                  </a:lnTo>
                  <a:cubicBezTo>
                    <a:pt x="74652" y="210757"/>
                    <a:pt x="83841" y="205837"/>
                    <a:pt x="68747" y="215900"/>
                  </a:cubicBezTo>
                  <a:cubicBezTo>
                    <a:pt x="53930" y="238125"/>
                    <a:pt x="62397" y="230717"/>
                    <a:pt x="46522" y="241300"/>
                  </a:cubicBezTo>
                  <a:lnTo>
                    <a:pt x="40172" y="260350"/>
                  </a:lnTo>
                  <a:lnTo>
                    <a:pt x="36997" y="269875"/>
                  </a:lnTo>
                  <a:cubicBezTo>
                    <a:pt x="53190" y="294165"/>
                    <a:pt x="36857" y="263619"/>
                    <a:pt x="8422" y="282575"/>
                  </a:cubicBezTo>
                  <a:cubicBezTo>
                    <a:pt x="2195" y="286726"/>
                    <a:pt x="6715" y="297462"/>
                    <a:pt x="5247" y="304800"/>
                  </a:cubicBezTo>
                  <a:cubicBezTo>
                    <a:pt x="4591" y="308082"/>
                    <a:pt x="3130" y="311150"/>
                    <a:pt x="2072" y="314325"/>
                  </a:cubicBezTo>
                  <a:cubicBezTo>
                    <a:pt x="3130" y="342900"/>
                    <a:pt x="-5018" y="373361"/>
                    <a:pt x="5247" y="400050"/>
                  </a:cubicBezTo>
                  <a:cubicBezTo>
                    <a:pt x="8687" y="408995"/>
                    <a:pt x="24424" y="398755"/>
                    <a:pt x="33822" y="396875"/>
                  </a:cubicBezTo>
                  <a:cubicBezTo>
                    <a:pt x="46900" y="394259"/>
                    <a:pt x="54283" y="389819"/>
                    <a:pt x="65572" y="384175"/>
                  </a:cubicBezTo>
                  <a:cubicBezTo>
                    <a:pt x="67689" y="381000"/>
                    <a:pt x="68686" y="376672"/>
                    <a:pt x="71922" y="374650"/>
                  </a:cubicBezTo>
                  <a:cubicBezTo>
                    <a:pt x="77598" y="371102"/>
                    <a:pt x="85403" y="372013"/>
                    <a:pt x="90972" y="368300"/>
                  </a:cubicBezTo>
                  <a:cubicBezTo>
                    <a:pt x="103282" y="360094"/>
                    <a:pt x="96877" y="363157"/>
                    <a:pt x="110022" y="358775"/>
                  </a:cubicBezTo>
                  <a:cubicBezTo>
                    <a:pt x="116297" y="360867"/>
                    <a:pt x="124596" y="362705"/>
                    <a:pt x="129072" y="368300"/>
                  </a:cubicBezTo>
                  <a:cubicBezTo>
                    <a:pt x="131163" y="370913"/>
                    <a:pt x="130750" y="374832"/>
                    <a:pt x="132247" y="377825"/>
                  </a:cubicBezTo>
                  <a:cubicBezTo>
                    <a:pt x="144557" y="402444"/>
                    <a:pt x="133792" y="372934"/>
                    <a:pt x="141772" y="396875"/>
                  </a:cubicBezTo>
                  <a:cubicBezTo>
                    <a:pt x="139925" y="424575"/>
                    <a:pt x="141145" y="437483"/>
                    <a:pt x="135422" y="460375"/>
                  </a:cubicBezTo>
                  <a:cubicBezTo>
                    <a:pt x="134610" y="463622"/>
                    <a:pt x="133305" y="466725"/>
                    <a:pt x="132247" y="469900"/>
                  </a:cubicBezTo>
                  <a:cubicBezTo>
                    <a:pt x="134609" y="550211"/>
                    <a:pt x="110131" y="557987"/>
                    <a:pt x="148122" y="590550"/>
                  </a:cubicBezTo>
                  <a:cubicBezTo>
                    <a:pt x="151019" y="593033"/>
                    <a:pt x="154472" y="594783"/>
                    <a:pt x="157647" y="596900"/>
                  </a:cubicBezTo>
                  <a:cubicBezTo>
                    <a:pt x="159739" y="603175"/>
                    <a:pt x="161577" y="611474"/>
                    <a:pt x="167172" y="615950"/>
                  </a:cubicBezTo>
                  <a:cubicBezTo>
                    <a:pt x="169785" y="618041"/>
                    <a:pt x="173704" y="617628"/>
                    <a:pt x="176697" y="619125"/>
                  </a:cubicBezTo>
                  <a:cubicBezTo>
                    <a:pt x="180110" y="620832"/>
                    <a:pt x="183047" y="623358"/>
                    <a:pt x="186222" y="625475"/>
                  </a:cubicBezTo>
                  <a:cubicBezTo>
                    <a:pt x="188339" y="628650"/>
                    <a:pt x="190865" y="631587"/>
                    <a:pt x="192572" y="635000"/>
                  </a:cubicBezTo>
                  <a:cubicBezTo>
                    <a:pt x="198397" y="646650"/>
                    <a:pt x="191730" y="645022"/>
                    <a:pt x="205272" y="654050"/>
                  </a:cubicBezTo>
                  <a:cubicBezTo>
                    <a:pt x="208057" y="655906"/>
                    <a:pt x="211622" y="656167"/>
                    <a:pt x="214797" y="657225"/>
                  </a:cubicBezTo>
                  <a:cubicBezTo>
                    <a:pt x="216914" y="660400"/>
                    <a:pt x="219440" y="663337"/>
                    <a:pt x="221147" y="666750"/>
                  </a:cubicBezTo>
                  <a:cubicBezTo>
                    <a:pt x="225603" y="675662"/>
                    <a:pt x="221452" y="679245"/>
                    <a:pt x="233847" y="682625"/>
                  </a:cubicBezTo>
                  <a:cubicBezTo>
                    <a:pt x="242079" y="684870"/>
                    <a:pt x="250780" y="684742"/>
                    <a:pt x="259247" y="685800"/>
                  </a:cubicBezTo>
                  <a:cubicBezTo>
                    <a:pt x="265597" y="684742"/>
                    <a:pt x="272414" y="685240"/>
                    <a:pt x="278297" y="682625"/>
                  </a:cubicBezTo>
                  <a:cubicBezTo>
                    <a:pt x="289455" y="677666"/>
                    <a:pt x="291023" y="663498"/>
                    <a:pt x="294172" y="654050"/>
                  </a:cubicBezTo>
                  <a:cubicBezTo>
                    <a:pt x="298554" y="640905"/>
                    <a:pt x="295491" y="647310"/>
                    <a:pt x="303697" y="635000"/>
                  </a:cubicBezTo>
                  <a:cubicBezTo>
                    <a:pt x="303170" y="628146"/>
                    <a:pt x="299696" y="576897"/>
                    <a:pt x="297347" y="565150"/>
                  </a:cubicBezTo>
                  <a:cubicBezTo>
                    <a:pt x="296034" y="558586"/>
                    <a:pt x="292620" y="552594"/>
                    <a:pt x="290997" y="546100"/>
                  </a:cubicBezTo>
                  <a:cubicBezTo>
                    <a:pt x="289939" y="541867"/>
                    <a:pt x="289076" y="537580"/>
                    <a:pt x="287822" y="533400"/>
                  </a:cubicBezTo>
                  <a:cubicBezTo>
                    <a:pt x="285899" y="526989"/>
                    <a:pt x="283095" y="520844"/>
                    <a:pt x="281472" y="514350"/>
                  </a:cubicBezTo>
                  <a:lnTo>
                    <a:pt x="278297" y="501650"/>
                  </a:lnTo>
                  <a:cubicBezTo>
                    <a:pt x="279355" y="493183"/>
                    <a:pt x="278007" y="484047"/>
                    <a:pt x="281472" y="476250"/>
                  </a:cubicBezTo>
                  <a:cubicBezTo>
                    <a:pt x="282831" y="473192"/>
                    <a:pt x="287715" y="473731"/>
                    <a:pt x="290997" y="473075"/>
                  </a:cubicBezTo>
                  <a:cubicBezTo>
                    <a:pt x="347879" y="461699"/>
                    <a:pt x="288273" y="476137"/>
                    <a:pt x="325922" y="466725"/>
                  </a:cubicBezTo>
                  <a:cubicBezTo>
                    <a:pt x="332080" y="462620"/>
                    <a:pt x="339873" y="459188"/>
                    <a:pt x="341797" y="450850"/>
                  </a:cubicBezTo>
                  <a:cubicBezTo>
                    <a:pt x="344189" y="440486"/>
                    <a:pt x="343729" y="429663"/>
                    <a:pt x="344972" y="419100"/>
                  </a:cubicBezTo>
                  <a:cubicBezTo>
                    <a:pt x="347625" y="396547"/>
                    <a:pt x="346225" y="402640"/>
                    <a:pt x="351322" y="387350"/>
                  </a:cubicBezTo>
                  <a:cubicBezTo>
                    <a:pt x="349554" y="357291"/>
                    <a:pt x="351165" y="342274"/>
                    <a:pt x="344972" y="317500"/>
                  </a:cubicBezTo>
                  <a:cubicBezTo>
                    <a:pt x="344160" y="314253"/>
                    <a:pt x="343422" y="310901"/>
                    <a:pt x="341797" y="307975"/>
                  </a:cubicBezTo>
                  <a:cubicBezTo>
                    <a:pt x="338091" y="301304"/>
                    <a:pt x="331510" y="296165"/>
                    <a:pt x="329097" y="288925"/>
                  </a:cubicBezTo>
                  <a:cubicBezTo>
                    <a:pt x="323162" y="271121"/>
                    <a:pt x="326734" y="282647"/>
                    <a:pt x="319572" y="254000"/>
                  </a:cubicBezTo>
                  <a:lnTo>
                    <a:pt x="316397" y="241300"/>
                  </a:lnTo>
                  <a:cubicBezTo>
                    <a:pt x="315339" y="220133"/>
                    <a:pt x="315058" y="198913"/>
                    <a:pt x="313222" y="177800"/>
                  </a:cubicBezTo>
                  <a:cubicBezTo>
                    <a:pt x="312932" y="174466"/>
                    <a:pt x="310966" y="171493"/>
                    <a:pt x="310047" y="168275"/>
                  </a:cubicBezTo>
                  <a:cubicBezTo>
                    <a:pt x="308848" y="164079"/>
                    <a:pt x="308071" y="159771"/>
                    <a:pt x="306872" y="155575"/>
                  </a:cubicBezTo>
                  <a:cubicBezTo>
                    <a:pt x="305953" y="152357"/>
                    <a:pt x="304030" y="149380"/>
                    <a:pt x="303697" y="146050"/>
                  </a:cubicBezTo>
                  <a:cubicBezTo>
                    <a:pt x="302960" y="138678"/>
                    <a:pt x="310047" y="123825"/>
                    <a:pt x="310047"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Freeform: Shape 118">
              <a:extLst>
                <a:ext uri="{FF2B5EF4-FFF2-40B4-BE49-F238E27FC236}">
                  <a16:creationId xmlns:a16="http://schemas.microsoft.com/office/drawing/2014/main" id="{9C642E31-BA81-4C52-8FAC-93A4496A3BB5}"/>
                </a:ext>
              </a:extLst>
            </p:cNvPr>
            <p:cNvSpPr/>
            <p:nvPr/>
          </p:nvSpPr>
          <p:spPr>
            <a:xfrm>
              <a:off x="21729700" y="10090150"/>
              <a:ext cx="131589" cy="311150"/>
            </a:xfrm>
            <a:custGeom>
              <a:avLst/>
              <a:gdLst>
                <a:gd name="connsiteX0" fmla="*/ 88900 w 131589"/>
                <a:gd name="connsiteY0" fmla="*/ 196850 h 311150"/>
                <a:gd name="connsiteX1" fmla="*/ 104775 w 131589"/>
                <a:gd name="connsiteY1" fmla="*/ 187325 h 311150"/>
                <a:gd name="connsiteX2" fmla="*/ 123825 w 131589"/>
                <a:gd name="connsiteY2" fmla="*/ 174625 h 311150"/>
                <a:gd name="connsiteX3" fmla="*/ 130175 w 131589"/>
                <a:gd name="connsiteY3" fmla="*/ 165100 h 311150"/>
                <a:gd name="connsiteX4" fmla="*/ 123825 w 131589"/>
                <a:gd name="connsiteY4" fmla="*/ 117475 h 311150"/>
                <a:gd name="connsiteX5" fmla="*/ 114300 w 131589"/>
                <a:gd name="connsiteY5" fmla="*/ 66675 h 311150"/>
                <a:gd name="connsiteX6" fmla="*/ 111125 w 131589"/>
                <a:gd name="connsiteY6" fmla="*/ 34925 h 311150"/>
                <a:gd name="connsiteX7" fmla="*/ 107950 w 131589"/>
                <a:gd name="connsiteY7" fmla="*/ 25400 h 311150"/>
                <a:gd name="connsiteX8" fmla="*/ 98425 w 131589"/>
                <a:gd name="connsiteY8" fmla="*/ 19050 h 311150"/>
                <a:gd name="connsiteX9" fmla="*/ 79375 w 131589"/>
                <a:gd name="connsiteY9" fmla="*/ 12700 h 311150"/>
                <a:gd name="connsiteX10" fmla="*/ 60325 w 131589"/>
                <a:gd name="connsiteY10" fmla="*/ 6350 h 311150"/>
                <a:gd name="connsiteX11" fmla="*/ 50800 w 131589"/>
                <a:gd name="connsiteY11" fmla="*/ 3175 h 311150"/>
                <a:gd name="connsiteX12" fmla="*/ 41275 w 131589"/>
                <a:gd name="connsiteY12" fmla="*/ 0 h 311150"/>
                <a:gd name="connsiteX13" fmla="*/ 19050 w 131589"/>
                <a:gd name="connsiteY13" fmla="*/ 3175 h 311150"/>
                <a:gd name="connsiteX14" fmla="*/ 6350 w 131589"/>
                <a:gd name="connsiteY14" fmla="*/ 19050 h 311150"/>
                <a:gd name="connsiteX15" fmla="*/ 0 w 131589"/>
                <a:gd name="connsiteY15" fmla="*/ 41275 h 311150"/>
                <a:gd name="connsiteX16" fmla="*/ 3175 w 131589"/>
                <a:gd name="connsiteY16" fmla="*/ 85725 h 311150"/>
                <a:gd name="connsiteX17" fmla="*/ 6350 w 131589"/>
                <a:gd name="connsiteY17" fmla="*/ 120650 h 311150"/>
                <a:gd name="connsiteX18" fmla="*/ 3175 w 131589"/>
                <a:gd name="connsiteY18" fmla="*/ 177800 h 311150"/>
                <a:gd name="connsiteX19" fmla="*/ 6350 w 131589"/>
                <a:gd name="connsiteY19" fmla="*/ 238125 h 311150"/>
                <a:gd name="connsiteX20" fmla="*/ 9525 w 131589"/>
                <a:gd name="connsiteY20" fmla="*/ 247650 h 311150"/>
                <a:gd name="connsiteX21" fmla="*/ 12700 w 131589"/>
                <a:gd name="connsiteY21" fmla="*/ 260350 h 311150"/>
                <a:gd name="connsiteX22" fmla="*/ 15875 w 131589"/>
                <a:gd name="connsiteY22" fmla="*/ 285750 h 311150"/>
                <a:gd name="connsiteX23" fmla="*/ 38100 w 131589"/>
                <a:gd name="connsiteY23" fmla="*/ 311150 h 311150"/>
                <a:gd name="connsiteX24" fmla="*/ 57150 w 131589"/>
                <a:gd name="connsiteY24" fmla="*/ 307975 h 311150"/>
                <a:gd name="connsiteX25" fmla="*/ 63500 w 131589"/>
                <a:gd name="connsiteY25" fmla="*/ 288925 h 311150"/>
                <a:gd name="connsiteX26" fmla="*/ 69850 w 131589"/>
                <a:gd name="connsiteY26" fmla="*/ 260350 h 311150"/>
                <a:gd name="connsiteX27" fmla="*/ 73025 w 131589"/>
                <a:gd name="connsiteY27" fmla="*/ 250825 h 311150"/>
                <a:gd name="connsiteX28" fmla="*/ 88900 w 131589"/>
                <a:gd name="connsiteY28" fmla="*/ 19685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589" h="311150">
                  <a:moveTo>
                    <a:pt x="88900" y="196850"/>
                  </a:moveTo>
                  <a:cubicBezTo>
                    <a:pt x="94192" y="193675"/>
                    <a:pt x="99569" y="190638"/>
                    <a:pt x="104775" y="187325"/>
                  </a:cubicBezTo>
                  <a:cubicBezTo>
                    <a:pt x="111214" y="183228"/>
                    <a:pt x="123825" y="174625"/>
                    <a:pt x="123825" y="174625"/>
                  </a:cubicBezTo>
                  <a:cubicBezTo>
                    <a:pt x="125942" y="171450"/>
                    <a:pt x="129921" y="168907"/>
                    <a:pt x="130175" y="165100"/>
                  </a:cubicBezTo>
                  <a:cubicBezTo>
                    <a:pt x="134127" y="105818"/>
                    <a:pt x="129085" y="143777"/>
                    <a:pt x="123825" y="117475"/>
                  </a:cubicBezTo>
                  <a:cubicBezTo>
                    <a:pt x="109690" y="46801"/>
                    <a:pt x="122993" y="101447"/>
                    <a:pt x="114300" y="66675"/>
                  </a:cubicBezTo>
                  <a:cubicBezTo>
                    <a:pt x="113242" y="56092"/>
                    <a:pt x="112742" y="45437"/>
                    <a:pt x="111125" y="34925"/>
                  </a:cubicBezTo>
                  <a:cubicBezTo>
                    <a:pt x="110616" y="31617"/>
                    <a:pt x="110041" y="28013"/>
                    <a:pt x="107950" y="25400"/>
                  </a:cubicBezTo>
                  <a:cubicBezTo>
                    <a:pt x="105566" y="22420"/>
                    <a:pt x="101912" y="20600"/>
                    <a:pt x="98425" y="19050"/>
                  </a:cubicBezTo>
                  <a:cubicBezTo>
                    <a:pt x="92308" y="16332"/>
                    <a:pt x="85725" y="14817"/>
                    <a:pt x="79375" y="12700"/>
                  </a:cubicBezTo>
                  <a:lnTo>
                    <a:pt x="60325" y="6350"/>
                  </a:lnTo>
                  <a:lnTo>
                    <a:pt x="50800" y="3175"/>
                  </a:lnTo>
                  <a:lnTo>
                    <a:pt x="41275" y="0"/>
                  </a:lnTo>
                  <a:cubicBezTo>
                    <a:pt x="33867" y="1058"/>
                    <a:pt x="26218" y="1025"/>
                    <a:pt x="19050" y="3175"/>
                  </a:cubicBezTo>
                  <a:cubicBezTo>
                    <a:pt x="8931" y="6211"/>
                    <a:pt x="8810" y="10440"/>
                    <a:pt x="6350" y="19050"/>
                  </a:cubicBezTo>
                  <a:cubicBezTo>
                    <a:pt x="-1623" y="46957"/>
                    <a:pt x="7613" y="18437"/>
                    <a:pt x="0" y="41275"/>
                  </a:cubicBezTo>
                  <a:cubicBezTo>
                    <a:pt x="1058" y="56092"/>
                    <a:pt x="1990" y="70918"/>
                    <a:pt x="3175" y="85725"/>
                  </a:cubicBezTo>
                  <a:cubicBezTo>
                    <a:pt x="4107" y="97377"/>
                    <a:pt x="6350" y="108960"/>
                    <a:pt x="6350" y="120650"/>
                  </a:cubicBezTo>
                  <a:cubicBezTo>
                    <a:pt x="6350" y="139729"/>
                    <a:pt x="4233" y="158750"/>
                    <a:pt x="3175" y="177800"/>
                  </a:cubicBezTo>
                  <a:cubicBezTo>
                    <a:pt x="4233" y="197908"/>
                    <a:pt x="4527" y="218072"/>
                    <a:pt x="6350" y="238125"/>
                  </a:cubicBezTo>
                  <a:cubicBezTo>
                    <a:pt x="6653" y="241458"/>
                    <a:pt x="8606" y="244432"/>
                    <a:pt x="9525" y="247650"/>
                  </a:cubicBezTo>
                  <a:cubicBezTo>
                    <a:pt x="10724" y="251846"/>
                    <a:pt x="11983" y="256046"/>
                    <a:pt x="12700" y="260350"/>
                  </a:cubicBezTo>
                  <a:cubicBezTo>
                    <a:pt x="14103" y="268766"/>
                    <a:pt x="13005" y="277715"/>
                    <a:pt x="15875" y="285750"/>
                  </a:cubicBezTo>
                  <a:cubicBezTo>
                    <a:pt x="21663" y="301956"/>
                    <a:pt x="26739" y="303576"/>
                    <a:pt x="38100" y="311150"/>
                  </a:cubicBezTo>
                  <a:cubicBezTo>
                    <a:pt x="44450" y="310092"/>
                    <a:pt x="52305" y="312214"/>
                    <a:pt x="57150" y="307975"/>
                  </a:cubicBezTo>
                  <a:cubicBezTo>
                    <a:pt x="62187" y="303567"/>
                    <a:pt x="61383" y="295275"/>
                    <a:pt x="63500" y="288925"/>
                  </a:cubicBezTo>
                  <a:cubicBezTo>
                    <a:pt x="70647" y="267483"/>
                    <a:pt x="62400" y="293877"/>
                    <a:pt x="69850" y="260350"/>
                  </a:cubicBezTo>
                  <a:cubicBezTo>
                    <a:pt x="70576" y="257083"/>
                    <a:pt x="71967" y="254000"/>
                    <a:pt x="73025" y="250825"/>
                  </a:cubicBezTo>
                  <a:lnTo>
                    <a:pt x="88900" y="1968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Freeform: Shape 119">
              <a:extLst>
                <a:ext uri="{FF2B5EF4-FFF2-40B4-BE49-F238E27FC236}">
                  <a16:creationId xmlns:a16="http://schemas.microsoft.com/office/drawing/2014/main" id="{16AC8F74-CB4E-4E80-BBA2-DD65A92D846E}"/>
                </a:ext>
              </a:extLst>
            </p:cNvPr>
            <p:cNvSpPr/>
            <p:nvPr/>
          </p:nvSpPr>
          <p:spPr>
            <a:xfrm>
              <a:off x="21605875" y="10316765"/>
              <a:ext cx="117475" cy="262335"/>
            </a:xfrm>
            <a:custGeom>
              <a:avLst/>
              <a:gdLst>
                <a:gd name="connsiteX0" fmla="*/ 98425 w 117475"/>
                <a:gd name="connsiteY0" fmla="*/ 128985 h 262335"/>
                <a:gd name="connsiteX1" fmla="*/ 79375 w 117475"/>
                <a:gd name="connsiteY1" fmla="*/ 154385 h 262335"/>
                <a:gd name="connsiteX2" fmla="*/ 76200 w 117475"/>
                <a:gd name="connsiteY2" fmla="*/ 167085 h 262335"/>
                <a:gd name="connsiteX3" fmla="*/ 76200 w 117475"/>
                <a:gd name="connsiteY3" fmla="*/ 227410 h 262335"/>
                <a:gd name="connsiteX4" fmla="*/ 63500 w 117475"/>
                <a:gd name="connsiteY4" fmla="*/ 246460 h 262335"/>
                <a:gd name="connsiteX5" fmla="*/ 47625 w 117475"/>
                <a:gd name="connsiteY5" fmla="*/ 262335 h 262335"/>
                <a:gd name="connsiteX6" fmla="*/ 25400 w 117475"/>
                <a:gd name="connsiteY6" fmla="*/ 252810 h 262335"/>
                <a:gd name="connsiteX7" fmla="*/ 19050 w 117475"/>
                <a:gd name="connsiteY7" fmla="*/ 233760 h 262335"/>
                <a:gd name="connsiteX8" fmla="*/ 12700 w 117475"/>
                <a:gd name="connsiteY8" fmla="*/ 205185 h 262335"/>
                <a:gd name="connsiteX9" fmla="*/ 3175 w 117475"/>
                <a:gd name="connsiteY9" fmla="*/ 176610 h 262335"/>
                <a:gd name="connsiteX10" fmla="*/ 0 w 117475"/>
                <a:gd name="connsiteY10" fmla="*/ 167085 h 262335"/>
                <a:gd name="connsiteX11" fmla="*/ 3175 w 117475"/>
                <a:gd name="connsiteY11" fmla="*/ 125810 h 262335"/>
                <a:gd name="connsiteX12" fmla="*/ 9525 w 117475"/>
                <a:gd name="connsiteY12" fmla="*/ 106760 h 262335"/>
                <a:gd name="connsiteX13" fmla="*/ 15875 w 117475"/>
                <a:gd name="connsiteY13" fmla="*/ 87710 h 262335"/>
                <a:gd name="connsiteX14" fmla="*/ 19050 w 117475"/>
                <a:gd name="connsiteY14" fmla="*/ 78185 h 262335"/>
                <a:gd name="connsiteX15" fmla="*/ 31750 w 117475"/>
                <a:gd name="connsiteY15" fmla="*/ 59135 h 262335"/>
                <a:gd name="connsiteX16" fmla="*/ 38100 w 117475"/>
                <a:gd name="connsiteY16" fmla="*/ 49610 h 262335"/>
                <a:gd name="connsiteX17" fmla="*/ 47625 w 117475"/>
                <a:gd name="connsiteY17" fmla="*/ 43260 h 262335"/>
                <a:gd name="connsiteX18" fmla="*/ 60325 w 117475"/>
                <a:gd name="connsiteY18" fmla="*/ 14685 h 262335"/>
                <a:gd name="connsiteX19" fmla="*/ 69850 w 117475"/>
                <a:gd name="connsiteY19" fmla="*/ 11510 h 262335"/>
                <a:gd name="connsiteX20" fmla="*/ 73025 w 117475"/>
                <a:gd name="connsiteY20" fmla="*/ 1985 h 262335"/>
                <a:gd name="connsiteX21" fmla="*/ 104775 w 117475"/>
                <a:gd name="connsiteY21" fmla="*/ 14685 h 262335"/>
                <a:gd name="connsiteX22" fmla="*/ 107950 w 117475"/>
                <a:gd name="connsiteY22" fmla="*/ 43260 h 262335"/>
                <a:gd name="connsiteX23" fmla="*/ 114300 w 117475"/>
                <a:gd name="connsiteY23" fmla="*/ 62310 h 262335"/>
                <a:gd name="connsiteX24" fmla="*/ 117475 w 117475"/>
                <a:gd name="connsiteY24" fmla="*/ 78185 h 262335"/>
                <a:gd name="connsiteX25" fmla="*/ 111125 w 117475"/>
                <a:gd name="connsiteY25" fmla="*/ 97235 h 262335"/>
                <a:gd name="connsiteX26" fmla="*/ 107950 w 117475"/>
                <a:gd name="connsiteY26" fmla="*/ 106760 h 262335"/>
                <a:gd name="connsiteX27" fmla="*/ 98425 w 117475"/>
                <a:gd name="connsiteY27" fmla="*/ 128985 h 2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7475" h="262335">
                  <a:moveTo>
                    <a:pt x="98425" y="128985"/>
                  </a:moveTo>
                  <a:cubicBezTo>
                    <a:pt x="97151" y="130578"/>
                    <a:pt x="81708" y="148942"/>
                    <a:pt x="79375" y="154385"/>
                  </a:cubicBezTo>
                  <a:cubicBezTo>
                    <a:pt x="77656" y="158396"/>
                    <a:pt x="77258" y="162852"/>
                    <a:pt x="76200" y="167085"/>
                  </a:cubicBezTo>
                  <a:cubicBezTo>
                    <a:pt x="77442" y="181990"/>
                    <a:pt x="82677" y="210569"/>
                    <a:pt x="76200" y="227410"/>
                  </a:cubicBezTo>
                  <a:cubicBezTo>
                    <a:pt x="73460" y="234533"/>
                    <a:pt x="67733" y="240110"/>
                    <a:pt x="63500" y="246460"/>
                  </a:cubicBezTo>
                  <a:cubicBezTo>
                    <a:pt x="55033" y="259160"/>
                    <a:pt x="60325" y="253868"/>
                    <a:pt x="47625" y="262335"/>
                  </a:cubicBezTo>
                  <a:cubicBezTo>
                    <a:pt x="41624" y="260835"/>
                    <a:pt x="29460" y="259307"/>
                    <a:pt x="25400" y="252810"/>
                  </a:cubicBezTo>
                  <a:cubicBezTo>
                    <a:pt x="21852" y="247134"/>
                    <a:pt x="21167" y="240110"/>
                    <a:pt x="19050" y="233760"/>
                  </a:cubicBezTo>
                  <a:cubicBezTo>
                    <a:pt x="9966" y="206508"/>
                    <a:pt x="23876" y="249887"/>
                    <a:pt x="12700" y="205185"/>
                  </a:cubicBezTo>
                  <a:lnTo>
                    <a:pt x="3175" y="176610"/>
                  </a:lnTo>
                  <a:lnTo>
                    <a:pt x="0" y="167085"/>
                  </a:lnTo>
                  <a:cubicBezTo>
                    <a:pt x="1058" y="153327"/>
                    <a:pt x="1023" y="139440"/>
                    <a:pt x="3175" y="125810"/>
                  </a:cubicBezTo>
                  <a:cubicBezTo>
                    <a:pt x="4219" y="119198"/>
                    <a:pt x="7408" y="113110"/>
                    <a:pt x="9525" y="106760"/>
                  </a:cubicBezTo>
                  <a:lnTo>
                    <a:pt x="15875" y="87710"/>
                  </a:lnTo>
                  <a:cubicBezTo>
                    <a:pt x="16933" y="84535"/>
                    <a:pt x="17194" y="80970"/>
                    <a:pt x="19050" y="78185"/>
                  </a:cubicBezTo>
                  <a:lnTo>
                    <a:pt x="31750" y="59135"/>
                  </a:lnTo>
                  <a:cubicBezTo>
                    <a:pt x="33867" y="55960"/>
                    <a:pt x="34925" y="51727"/>
                    <a:pt x="38100" y="49610"/>
                  </a:cubicBezTo>
                  <a:lnTo>
                    <a:pt x="47625" y="43260"/>
                  </a:lnTo>
                  <a:cubicBezTo>
                    <a:pt x="49565" y="37439"/>
                    <a:pt x="53464" y="20174"/>
                    <a:pt x="60325" y="14685"/>
                  </a:cubicBezTo>
                  <a:cubicBezTo>
                    <a:pt x="62938" y="12594"/>
                    <a:pt x="66675" y="12568"/>
                    <a:pt x="69850" y="11510"/>
                  </a:cubicBezTo>
                  <a:cubicBezTo>
                    <a:pt x="70908" y="8335"/>
                    <a:pt x="69758" y="2711"/>
                    <a:pt x="73025" y="1985"/>
                  </a:cubicBezTo>
                  <a:cubicBezTo>
                    <a:pt x="96327" y="-3193"/>
                    <a:pt x="96324" y="2008"/>
                    <a:pt x="104775" y="14685"/>
                  </a:cubicBezTo>
                  <a:cubicBezTo>
                    <a:pt x="105833" y="24210"/>
                    <a:pt x="106070" y="33862"/>
                    <a:pt x="107950" y="43260"/>
                  </a:cubicBezTo>
                  <a:cubicBezTo>
                    <a:pt x="109263" y="49824"/>
                    <a:pt x="112987" y="55746"/>
                    <a:pt x="114300" y="62310"/>
                  </a:cubicBezTo>
                  <a:lnTo>
                    <a:pt x="117475" y="78185"/>
                  </a:lnTo>
                  <a:lnTo>
                    <a:pt x="111125" y="97235"/>
                  </a:lnTo>
                  <a:cubicBezTo>
                    <a:pt x="110067" y="100410"/>
                    <a:pt x="110943" y="105263"/>
                    <a:pt x="107950" y="106760"/>
                  </a:cubicBezTo>
                  <a:lnTo>
                    <a:pt x="98425" y="12898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Freeform: Shape 120">
              <a:extLst>
                <a:ext uri="{FF2B5EF4-FFF2-40B4-BE49-F238E27FC236}">
                  <a16:creationId xmlns:a16="http://schemas.microsoft.com/office/drawing/2014/main" id="{048931E8-F34E-466B-B392-AC49E22DC757}"/>
                </a:ext>
              </a:extLst>
            </p:cNvPr>
            <p:cNvSpPr/>
            <p:nvPr/>
          </p:nvSpPr>
          <p:spPr>
            <a:xfrm>
              <a:off x="21520150" y="10185400"/>
              <a:ext cx="130175" cy="206375"/>
            </a:xfrm>
            <a:custGeom>
              <a:avLst/>
              <a:gdLst>
                <a:gd name="connsiteX0" fmla="*/ 117475 w 130175"/>
                <a:gd name="connsiteY0" fmla="*/ 53975 h 206375"/>
                <a:gd name="connsiteX1" fmla="*/ 104775 w 130175"/>
                <a:gd name="connsiteY1" fmla="*/ 38100 h 206375"/>
                <a:gd name="connsiteX2" fmla="*/ 98425 w 130175"/>
                <a:gd name="connsiteY2" fmla="*/ 28575 h 206375"/>
                <a:gd name="connsiteX3" fmla="*/ 88900 w 130175"/>
                <a:gd name="connsiteY3" fmla="*/ 25400 h 206375"/>
                <a:gd name="connsiteX4" fmla="*/ 79375 w 130175"/>
                <a:gd name="connsiteY4" fmla="*/ 19050 h 206375"/>
                <a:gd name="connsiteX5" fmla="*/ 53975 w 130175"/>
                <a:gd name="connsiteY5" fmla="*/ 6350 h 206375"/>
                <a:gd name="connsiteX6" fmla="*/ 34925 w 130175"/>
                <a:gd name="connsiteY6" fmla="*/ 0 h 206375"/>
                <a:gd name="connsiteX7" fmla="*/ 12700 w 130175"/>
                <a:gd name="connsiteY7" fmla="*/ 3175 h 206375"/>
                <a:gd name="connsiteX8" fmla="*/ 6350 w 130175"/>
                <a:gd name="connsiteY8" fmla="*/ 12700 h 206375"/>
                <a:gd name="connsiteX9" fmla="*/ 0 w 130175"/>
                <a:gd name="connsiteY9" fmla="*/ 41275 h 206375"/>
                <a:gd name="connsiteX10" fmla="*/ 3175 w 130175"/>
                <a:gd name="connsiteY10" fmla="*/ 73025 h 206375"/>
                <a:gd name="connsiteX11" fmla="*/ 12700 w 130175"/>
                <a:gd name="connsiteY11" fmla="*/ 95250 h 206375"/>
                <a:gd name="connsiteX12" fmla="*/ 15875 w 130175"/>
                <a:gd name="connsiteY12" fmla="*/ 104775 h 206375"/>
                <a:gd name="connsiteX13" fmla="*/ 12700 w 130175"/>
                <a:gd name="connsiteY13" fmla="*/ 136525 h 206375"/>
                <a:gd name="connsiteX14" fmla="*/ 6350 w 130175"/>
                <a:gd name="connsiteY14" fmla="*/ 155575 h 206375"/>
                <a:gd name="connsiteX15" fmla="*/ 3175 w 130175"/>
                <a:gd name="connsiteY15" fmla="*/ 171450 h 206375"/>
                <a:gd name="connsiteX16" fmla="*/ 6350 w 130175"/>
                <a:gd name="connsiteY16" fmla="*/ 200025 h 206375"/>
                <a:gd name="connsiteX17" fmla="*/ 25400 w 130175"/>
                <a:gd name="connsiteY17" fmla="*/ 206375 h 206375"/>
                <a:gd name="connsiteX18" fmla="*/ 38100 w 130175"/>
                <a:gd name="connsiteY18" fmla="*/ 203200 h 206375"/>
                <a:gd name="connsiteX19" fmla="*/ 57150 w 130175"/>
                <a:gd name="connsiteY19" fmla="*/ 200025 h 206375"/>
                <a:gd name="connsiteX20" fmla="*/ 66675 w 130175"/>
                <a:gd name="connsiteY20" fmla="*/ 193675 h 206375"/>
                <a:gd name="connsiteX21" fmla="*/ 69850 w 130175"/>
                <a:gd name="connsiteY21" fmla="*/ 184150 h 206375"/>
                <a:gd name="connsiteX22" fmla="*/ 82550 w 130175"/>
                <a:gd name="connsiteY22" fmla="*/ 165100 h 206375"/>
                <a:gd name="connsiteX23" fmla="*/ 88900 w 130175"/>
                <a:gd name="connsiteY23" fmla="*/ 139700 h 206375"/>
                <a:gd name="connsiteX24" fmla="*/ 92075 w 130175"/>
                <a:gd name="connsiteY24" fmla="*/ 130175 h 206375"/>
                <a:gd name="connsiteX25" fmla="*/ 98425 w 130175"/>
                <a:gd name="connsiteY25" fmla="*/ 120650 h 206375"/>
                <a:gd name="connsiteX26" fmla="*/ 117475 w 130175"/>
                <a:gd name="connsiteY26" fmla="*/ 107950 h 206375"/>
                <a:gd name="connsiteX27" fmla="*/ 127000 w 130175"/>
                <a:gd name="connsiteY27" fmla="*/ 79375 h 206375"/>
                <a:gd name="connsiteX28" fmla="*/ 130175 w 130175"/>
                <a:gd name="connsiteY28" fmla="*/ 69850 h 206375"/>
                <a:gd name="connsiteX29" fmla="*/ 127000 w 130175"/>
                <a:gd name="connsiteY29" fmla="*/ 57150 h 206375"/>
                <a:gd name="connsiteX30" fmla="*/ 117475 w 130175"/>
                <a:gd name="connsiteY30" fmla="*/ 53975 h 206375"/>
                <a:gd name="connsiteX31" fmla="*/ 117475 w 130175"/>
                <a:gd name="connsiteY31" fmla="*/ 539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175" h="206375">
                  <a:moveTo>
                    <a:pt x="117475" y="53975"/>
                  </a:moveTo>
                  <a:cubicBezTo>
                    <a:pt x="115358" y="51329"/>
                    <a:pt x="108841" y="43521"/>
                    <a:pt x="104775" y="38100"/>
                  </a:cubicBezTo>
                  <a:cubicBezTo>
                    <a:pt x="102485" y="35047"/>
                    <a:pt x="101405" y="30959"/>
                    <a:pt x="98425" y="28575"/>
                  </a:cubicBezTo>
                  <a:cubicBezTo>
                    <a:pt x="95812" y="26484"/>
                    <a:pt x="91893" y="26897"/>
                    <a:pt x="88900" y="25400"/>
                  </a:cubicBezTo>
                  <a:cubicBezTo>
                    <a:pt x="85487" y="23693"/>
                    <a:pt x="82550" y="21167"/>
                    <a:pt x="79375" y="19050"/>
                  </a:cubicBezTo>
                  <a:cubicBezTo>
                    <a:pt x="68553" y="2816"/>
                    <a:pt x="78310" y="12434"/>
                    <a:pt x="53975" y="6350"/>
                  </a:cubicBezTo>
                  <a:cubicBezTo>
                    <a:pt x="47481" y="4727"/>
                    <a:pt x="34925" y="0"/>
                    <a:pt x="34925" y="0"/>
                  </a:cubicBezTo>
                  <a:cubicBezTo>
                    <a:pt x="27517" y="1058"/>
                    <a:pt x="19539" y="136"/>
                    <a:pt x="12700" y="3175"/>
                  </a:cubicBezTo>
                  <a:cubicBezTo>
                    <a:pt x="9213" y="4725"/>
                    <a:pt x="8057" y="9287"/>
                    <a:pt x="6350" y="12700"/>
                  </a:cubicBezTo>
                  <a:cubicBezTo>
                    <a:pt x="2442" y="20516"/>
                    <a:pt x="1219" y="33958"/>
                    <a:pt x="0" y="41275"/>
                  </a:cubicBezTo>
                  <a:cubicBezTo>
                    <a:pt x="1058" y="51858"/>
                    <a:pt x="1558" y="62513"/>
                    <a:pt x="3175" y="73025"/>
                  </a:cubicBezTo>
                  <a:cubicBezTo>
                    <a:pt x="4366" y="80769"/>
                    <a:pt x="9775" y="88426"/>
                    <a:pt x="12700" y="95250"/>
                  </a:cubicBezTo>
                  <a:cubicBezTo>
                    <a:pt x="14018" y="98326"/>
                    <a:pt x="14817" y="101600"/>
                    <a:pt x="15875" y="104775"/>
                  </a:cubicBezTo>
                  <a:cubicBezTo>
                    <a:pt x="14817" y="115358"/>
                    <a:pt x="14660" y="126071"/>
                    <a:pt x="12700" y="136525"/>
                  </a:cubicBezTo>
                  <a:cubicBezTo>
                    <a:pt x="11466" y="143104"/>
                    <a:pt x="7663" y="149011"/>
                    <a:pt x="6350" y="155575"/>
                  </a:cubicBezTo>
                  <a:lnTo>
                    <a:pt x="3175" y="171450"/>
                  </a:lnTo>
                  <a:cubicBezTo>
                    <a:pt x="4233" y="180975"/>
                    <a:pt x="1205" y="191940"/>
                    <a:pt x="6350" y="200025"/>
                  </a:cubicBezTo>
                  <a:cubicBezTo>
                    <a:pt x="9944" y="205672"/>
                    <a:pt x="25400" y="206375"/>
                    <a:pt x="25400" y="206375"/>
                  </a:cubicBezTo>
                  <a:cubicBezTo>
                    <a:pt x="29633" y="205317"/>
                    <a:pt x="33821" y="204056"/>
                    <a:pt x="38100" y="203200"/>
                  </a:cubicBezTo>
                  <a:cubicBezTo>
                    <a:pt x="44413" y="201937"/>
                    <a:pt x="51043" y="202061"/>
                    <a:pt x="57150" y="200025"/>
                  </a:cubicBezTo>
                  <a:cubicBezTo>
                    <a:pt x="60770" y="198818"/>
                    <a:pt x="63500" y="195792"/>
                    <a:pt x="66675" y="193675"/>
                  </a:cubicBezTo>
                  <a:cubicBezTo>
                    <a:pt x="67733" y="190500"/>
                    <a:pt x="68225" y="187076"/>
                    <a:pt x="69850" y="184150"/>
                  </a:cubicBezTo>
                  <a:cubicBezTo>
                    <a:pt x="73556" y="177479"/>
                    <a:pt x="82550" y="165100"/>
                    <a:pt x="82550" y="165100"/>
                  </a:cubicBezTo>
                  <a:cubicBezTo>
                    <a:pt x="84667" y="156633"/>
                    <a:pt x="86140" y="147979"/>
                    <a:pt x="88900" y="139700"/>
                  </a:cubicBezTo>
                  <a:cubicBezTo>
                    <a:pt x="89958" y="136525"/>
                    <a:pt x="90578" y="133168"/>
                    <a:pt x="92075" y="130175"/>
                  </a:cubicBezTo>
                  <a:cubicBezTo>
                    <a:pt x="93782" y="126762"/>
                    <a:pt x="95553" y="123163"/>
                    <a:pt x="98425" y="120650"/>
                  </a:cubicBezTo>
                  <a:cubicBezTo>
                    <a:pt x="104168" y="115624"/>
                    <a:pt x="117475" y="107950"/>
                    <a:pt x="117475" y="107950"/>
                  </a:cubicBezTo>
                  <a:lnTo>
                    <a:pt x="127000" y="79375"/>
                  </a:lnTo>
                  <a:lnTo>
                    <a:pt x="130175" y="69850"/>
                  </a:lnTo>
                  <a:cubicBezTo>
                    <a:pt x="129117" y="65617"/>
                    <a:pt x="129726" y="60557"/>
                    <a:pt x="127000" y="57150"/>
                  </a:cubicBezTo>
                  <a:cubicBezTo>
                    <a:pt x="124909" y="54537"/>
                    <a:pt x="120345" y="55697"/>
                    <a:pt x="117475" y="53975"/>
                  </a:cubicBezTo>
                  <a:lnTo>
                    <a:pt x="117475" y="53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Freeform: Shape 121">
              <a:extLst>
                <a:ext uri="{FF2B5EF4-FFF2-40B4-BE49-F238E27FC236}">
                  <a16:creationId xmlns:a16="http://schemas.microsoft.com/office/drawing/2014/main" id="{297DD855-F641-40EE-9F4D-9298991B4B78}"/>
                </a:ext>
              </a:extLst>
            </p:cNvPr>
            <p:cNvSpPr/>
            <p:nvPr/>
          </p:nvSpPr>
          <p:spPr>
            <a:xfrm>
              <a:off x="21291550" y="9165295"/>
              <a:ext cx="415925" cy="959780"/>
            </a:xfrm>
            <a:custGeom>
              <a:avLst/>
              <a:gdLst>
                <a:gd name="connsiteX0" fmla="*/ 174625 w 415925"/>
                <a:gd name="connsiteY0" fmla="*/ 7280 h 959780"/>
                <a:gd name="connsiteX1" fmla="*/ 136525 w 415925"/>
                <a:gd name="connsiteY1" fmla="*/ 10455 h 959780"/>
                <a:gd name="connsiteX2" fmla="*/ 114300 w 415925"/>
                <a:gd name="connsiteY2" fmla="*/ 16805 h 959780"/>
                <a:gd name="connsiteX3" fmla="*/ 104775 w 415925"/>
                <a:gd name="connsiteY3" fmla="*/ 26330 h 959780"/>
                <a:gd name="connsiteX4" fmla="*/ 98425 w 415925"/>
                <a:gd name="connsiteY4" fmla="*/ 35855 h 959780"/>
                <a:gd name="connsiteX5" fmla="*/ 82550 w 415925"/>
                <a:gd name="connsiteY5" fmla="*/ 32680 h 959780"/>
                <a:gd name="connsiteX6" fmla="*/ 76200 w 415925"/>
                <a:gd name="connsiteY6" fmla="*/ 23155 h 959780"/>
                <a:gd name="connsiteX7" fmla="*/ 69850 w 415925"/>
                <a:gd name="connsiteY7" fmla="*/ 4105 h 959780"/>
                <a:gd name="connsiteX8" fmla="*/ 60325 w 415925"/>
                <a:gd name="connsiteY8" fmla="*/ 930 h 959780"/>
                <a:gd name="connsiteX9" fmla="*/ 31750 w 415925"/>
                <a:gd name="connsiteY9" fmla="*/ 4105 h 959780"/>
                <a:gd name="connsiteX10" fmla="*/ 28575 w 415925"/>
                <a:gd name="connsiteY10" fmla="*/ 42205 h 959780"/>
                <a:gd name="connsiteX11" fmla="*/ 22225 w 415925"/>
                <a:gd name="connsiteY11" fmla="*/ 61255 h 959780"/>
                <a:gd name="connsiteX12" fmla="*/ 19050 w 415925"/>
                <a:gd name="connsiteY12" fmla="*/ 73955 h 959780"/>
                <a:gd name="connsiteX13" fmla="*/ 12700 w 415925"/>
                <a:gd name="connsiteY13" fmla="*/ 93005 h 959780"/>
                <a:gd name="connsiteX14" fmla="*/ 19050 w 415925"/>
                <a:gd name="connsiteY14" fmla="*/ 159680 h 959780"/>
                <a:gd name="connsiteX15" fmla="*/ 28575 w 415925"/>
                <a:gd name="connsiteY15" fmla="*/ 191430 h 959780"/>
                <a:gd name="connsiteX16" fmla="*/ 34925 w 415925"/>
                <a:gd name="connsiteY16" fmla="*/ 210480 h 959780"/>
                <a:gd name="connsiteX17" fmla="*/ 38100 w 415925"/>
                <a:gd name="connsiteY17" fmla="*/ 220005 h 959780"/>
                <a:gd name="connsiteX18" fmla="*/ 47625 w 415925"/>
                <a:gd name="connsiteY18" fmla="*/ 223180 h 959780"/>
                <a:gd name="connsiteX19" fmla="*/ 57150 w 415925"/>
                <a:gd name="connsiteY19" fmla="*/ 254930 h 959780"/>
                <a:gd name="connsiteX20" fmla="*/ 60325 w 415925"/>
                <a:gd name="connsiteY20" fmla="*/ 264455 h 959780"/>
                <a:gd name="connsiteX21" fmla="*/ 57150 w 415925"/>
                <a:gd name="connsiteY21" fmla="*/ 350180 h 959780"/>
                <a:gd name="connsiteX22" fmla="*/ 38100 w 415925"/>
                <a:gd name="connsiteY22" fmla="*/ 362880 h 959780"/>
                <a:gd name="connsiteX23" fmla="*/ 19050 w 415925"/>
                <a:gd name="connsiteY23" fmla="*/ 372405 h 959780"/>
                <a:gd name="connsiteX24" fmla="*/ 12700 w 415925"/>
                <a:gd name="connsiteY24" fmla="*/ 381930 h 959780"/>
                <a:gd name="connsiteX25" fmla="*/ 0 w 415925"/>
                <a:gd name="connsiteY25" fmla="*/ 394630 h 959780"/>
                <a:gd name="connsiteX26" fmla="*/ 9525 w 415925"/>
                <a:gd name="connsiteY26" fmla="*/ 439080 h 959780"/>
                <a:gd name="connsiteX27" fmla="*/ 22225 w 415925"/>
                <a:gd name="connsiteY27" fmla="*/ 458130 h 959780"/>
                <a:gd name="connsiteX28" fmla="*/ 28575 w 415925"/>
                <a:gd name="connsiteY28" fmla="*/ 467655 h 959780"/>
                <a:gd name="connsiteX29" fmla="*/ 34925 w 415925"/>
                <a:gd name="connsiteY29" fmla="*/ 486705 h 959780"/>
                <a:gd name="connsiteX30" fmla="*/ 38100 w 415925"/>
                <a:gd name="connsiteY30" fmla="*/ 499405 h 959780"/>
                <a:gd name="connsiteX31" fmla="*/ 44450 w 415925"/>
                <a:gd name="connsiteY31" fmla="*/ 518455 h 959780"/>
                <a:gd name="connsiteX32" fmla="*/ 50800 w 415925"/>
                <a:gd name="connsiteY32" fmla="*/ 537505 h 959780"/>
                <a:gd name="connsiteX33" fmla="*/ 57150 w 415925"/>
                <a:gd name="connsiteY33" fmla="*/ 559730 h 959780"/>
                <a:gd name="connsiteX34" fmla="*/ 60325 w 415925"/>
                <a:gd name="connsiteY34" fmla="*/ 569255 h 959780"/>
                <a:gd name="connsiteX35" fmla="*/ 63500 w 415925"/>
                <a:gd name="connsiteY35" fmla="*/ 581955 h 959780"/>
                <a:gd name="connsiteX36" fmla="*/ 69850 w 415925"/>
                <a:gd name="connsiteY36" fmla="*/ 591480 h 959780"/>
                <a:gd name="connsiteX37" fmla="*/ 88900 w 415925"/>
                <a:gd name="connsiteY37" fmla="*/ 597830 h 959780"/>
                <a:gd name="connsiteX38" fmla="*/ 95250 w 415925"/>
                <a:gd name="connsiteY38" fmla="*/ 620055 h 959780"/>
                <a:gd name="connsiteX39" fmla="*/ 98425 w 415925"/>
                <a:gd name="connsiteY39" fmla="*/ 645455 h 959780"/>
                <a:gd name="connsiteX40" fmla="*/ 107950 w 415925"/>
                <a:gd name="connsiteY40" fmla="*/ 674030 h 959780"/>
                <a:gd name="connsiteX41" fmla="*/ 111125 w 415925"/>
                <a:gd name="connsiteY41" fmla="*/ 683555 h 959780"/>
                <a:gd name="connsiteX42" fmla="*/ 117475 w 415925"/>
                <a:gd name="connsiteY42" fmla="*/ 705780 h 959780"/>
                <a:gd name="connsiteX43" fmla="*/ 114300 w 415925"/>
                <a:gd name="connsiteY43" fmla="*/ 724830 h 959780"/>
                <a:gd name="connsiteX44" fmla="*/ 111125 w 415925"/>
                <a:gd name="connsiteY44" fmla="*/ 734355 h 959780"/>
                <a:gd name="connsiteX45" fmla="*/ 101600 w 415925"/>
                <a:gd name="connsiteY45" fmla="*/ 737530 h 959780"/>
                <a:gd name="connsiteX46" fmla="*/ 95250 w 415925"/>
                <a:gd name="connsiteY46" fmla="*/ 766105 h 959780"/>
                <a:gd name="connsiteX47" fmla="*/ 92075 w 415925"/>
                <a:gd name="connsiteY47" fmla="*/ 778805 h 959780"/>
                <a:gd name="connsiteX48" fmla="*/ 95250 w 415925"/>
                <a:gd name="connsiteY48" fmla="*/ 835955 h 959780"/>
                <a:gd name="connsiteX49" fmla="*/ 104775 w 415925"/>
                <a:gd name="connsiteY49" fmla="*/ 855005 h 959780"/>
                <a:gd name="connsiteX50" fmla="*/ 111125 w 415925"/>
                <a:gd name="connsiteY50" fmla="*/ 874055 h 959780"/>
                <a:gd name="connsiteX51" fmla="*/ 123825 w 415925"/>
                <a:gd name="connsiteY51" fmla="*/ 899455 h 959780"/>
                <a:gd name="connsiteX52" fmla="*/ 127000 w 415925"/>
                <a:gd name="connsiteY52" fmla="*/ 937555 h 959780"/>
                <a:gd name="connsiteX53" fmla="*/ 133350 w 415925"/>
                <a:gd name="connsiteY53" fmla="*/ 956605 h 959780"/>
                <a:gd name="connsiteX54" fmla="*/ 142875 w 415925"/>
                <a:gd name="connsiteY54" fmla="*/ 959780 h 959780"/>
                <a:gd name="connsiteX55" fmla="*/ 177800 w 415925"/>
                <a:gd name="connsiteY55" fmla="*/ 956605 h 959780"/>
                <a:gd name="connsiteX56" fmla="*/ 187325 w 415925"/>
                <a:gd name="connsiteY56" fmla="*/ 953430 h 959780"/>
                <a:gd name="connsiteX57" fmla="*/ 193675 w 415925"/>
                <a:gd name="connsiteY57" fmla="*/ 934380 h 959780"/>
                <a:gd name="connsiteX58" fmla="*/ 196850 w 415925"/>
                <a:gd name="connsiteY58" fmla="*/ 924855 h 959780"/>
                <a:gd name="connsiteX59" fmla="*/ 196850 w 415925"/>
                <a:gd name="connsiteY59" fmla="*/ 804205 h 959780"/>
                <a:gd name="connsiteX60" fmla="*/ 203200 w 415925"/>
                <a:gd name="connsiteY60" fmla="*/ 785155 h 959780"/>
                <a:gd name="connsiteX61" fmla="*/ 206375 w 415925"/>
                <a:gd name="connsiteY61" fmla="*/ 775630 h 959780"/>
                <a:gd name="connsiteX62" fmla="*/ 225425 w 415925"/>
                <a:gd name="connsiteY62" fmla="*/ 769280 h 959780"/>
                <a:gd name="connsiteX63" fmla="*/ 234950 w 415925"/>
                <a:gd name="connsiteY63" fmla="*/ 775630 h 959780"/>
                <a:gd name="connsiteX64" fmla="*/ 241300 w 415925"/>
                <a:gd name="connsiteY64" fmla="*/ 794680 h 959780"/>
                <a:gd name="connsiteX65" fmla="*/ 247650 w 415925"/>
                <a:gd name="connsiteY65" fmla="*/ 804205 h 959780"/>
                <a:gd name="connsiteX66" fmla="*/ 250825 w 415925"/>
                <a:gd name="connsiteY66" fmla="*/ 823255 h 959780"/>
                <a:gd name="connsiteX67" fmla="*/ 254000 w 415925"/>
                <a:gd name="connsiteY67" fmla="*/ 832780 h 959780"/>
                <a:gd name="connsiteX68" fmla="*/ 257175 w 415925"/>
                <a:gd name="connsiteY68" fmla="*/ 848655 h 959780"/>
                <a:gd name="connsiteX69" fmla="*/ 263525 w 415925"/>
                <a:gd name="connsiteY69" fmla="*/ 867705 h 959780"/>
                <a:gd name="connsiteX70" fmla="*/ 276225 w 415925"/>
                <a:gd name="connsiteY70" fmla="*/ 851830 h 959780"/>
                <a:gd name="connsiteX71" fmla="*/ 295275 w 415925"/>
                <a:gd name="connsiteY71" fmla="*/ 842305 h 959780"/>
                <a:gd name="connsiteX72" fmla="*/ 314325 w 415925"/>
                <a:gd name="connsiteY72" fmla="*/ 851830 h 959780"/>
                <a:gd name="connsiteX73" fmla="*/ 317500 w 415925"/>
                <a:gd name="connsiteY73" fmla="*/ 861355 h 959780"/>
                <a:gd name="connsiteX74" fmla="*/ 336550 w 415925"/>
                <a:gd name="connsiteY74" fmla="*/ 874055 h 959780"/>
                <a:gd name="connsiteX75" fmla="*/ 346075 w 415925"/>
                <a:gd name="connsiteY75" fmla="*/ 880405 h 959780"/>
                <a:gd name="connsiteX76" fmla="*/ 352425 w 415925"/>
                <a:gd name="connsiteY76" fmla="*/ 902630 h 959780"/>
                <a:gd name="connsiteX77" fmla="*/ 358775 w 415925"/>
                <a:gd name="connsiteY77" fmla="*/ 921680 h 959780"/>
                <a:gd name="connsiteX78" fmla="*/ 368300 w 415925"/>
                <a:gd name="connsiteY78" fmla="*/ 924855 h 959780"/>
                <a:gd name="connsiteX79" fmla="*/ 377825 w 415925"/>
                <a:gd name="connsiteY79" fmla="*/ 934380 h 959780"/>
                <a:gd name="connsiteX80" fmla="*/ 406400 w 415925"/>
                <a:gd name="connsiteY80" fmla="*/ 915330 h 959780"/>
                <a:gd name="connsiteX81" fmla="*/ 412750 w 415925"/>
                <a:gd name="connsiteY81" fmla="*/ 902630 h 959780"/>
                <a:gd name="connsiteX82" fmla="*/ 415925 w 415925"/>
                <a:gd name="connsiteY82" fmla="*/ 889930 h 959780"/>
                <a:gd name="connsiteX83" fmla="*/ 412750 w 415925"/>
                <a:gd name="connsiteY83" fmla="*/ 839130 h 959780"/>
                <a:gd name="connsiteX84" fmla="*/ 409575 w 415925"/>
                <a:gd name="connsiteY84" fmla="*/ 823255 h 959780"/>
                <a:gd name="connsiteX85" fmla="*/ 403225 w 415925"/>
                <a:gd name="connsiteY85" fmla="*/ 813730 h 959780"/>
                <a:gd name="connsiteX86" fmla="*/ 384175 w 415925"/>
                <a:gd name="connsiteY86" fmla="*/ 801030 h 959780"/>
                <a:gd name="connsiteX87" fmla="*/ 377825 w 415925"/>
                <a:gd name="connsiteY87" fmla="*/ 791505 h 959780"/>
                <a:gd name="connsiteX88" fmla="*/ 368300 w 415925"/>
                <a:gd name="connsiteY88" fmla="*/ 785155 h 959780"/>
                <a:gd name="connsiteX89" fmla="*/ 365125 w 415925"/>
                <a:gd name="connsiteY89" fmla="*/ 772455 h 959780"/>
                <a:gd name="connsiteX90" fmla="*/ 355600 w 415925"/>
                <a:gd name="connsiteY90" fmla="*/ 753405 h 959780"/>
                <a:gd name="connsiteX91" fmla="*/ 352425 w 415925"/>
                <a:gd name="connsiteY91" fmla="*/ 740705 h 959780"/>
                <a:gd name="connsiteX92" fmla="*/ 342900 w 415925"/>
                <a:gd name="connsiteY92" fmla="*/ 664505 h 959780"/>
                <a:gd name="connsiteX93" fmla="*/ 323850 w 415925"/>
                <a:gd name="connsiteY93" fmla="*/ 645455 h 959780"/>
                <a:gd name="connsiteX94" fmla="*/ 301625 w 415925"/>
                <a:gd name="connsiteY94" fmla="*/ 639105 h 959780"/>
                <a:gd name="connsiteX95" fmla="*/ 231775 w 415925"/>
                <a:gd name="connsiteY95" fmla="*/ 642280 h 959780"/>
                <a:gd name="connsiteX96" fmla="*/ 225425 w 415925"/>
                <a:gd name="connsiteY96" fmla="*/ 629580 h 959780"/>
                <a:gd name="connsiteX97" fmla="*/ 222250 w 415925"/>
                <a:gd name="connsiteY97" fmla="*/ 620055 h 959780"/>
                <a:gd name="connsiteX98" fmla="*/ 212725 w 415925"/>
                <a:gd name="connsiteY98" fmla="*/ 607355 h 959780"/>
                <a:gd name="connsiteX99" fmla="*/ 203200 w 415925"/>
                <a:gd name="connsiteY99" fmla="*/ 581955 h 959780"/>
                <a:gd name="connsiteX100" fmla="*/ 196850 w 415925"/>
                <a:gd name="connsiteY100" fmla="*/ 572430 h 959780"/>
                <a:gd name="connsiteX101" fmla="*/ 190500 w 415925"/>
                <a:gd name="connsiteY101" fmla="*/ 550205 h 959780"/>
                <a:gd name="connsiteX102" fmla="*/ 184150 w 415925"/>
                <a:gd name="connsiteY102" fmla="*/ 540680 h 959780"/>
                <a:gd name="connsiteX103" fmla="*/ 177800 w 415925"/>
                <a:gd name="connsiteY103" fmla="*/ 527980 h 959780"/>
                <a:gd name="connsiteX104" fmla="*/ 168275 w 415925"/>
                <a:gd name="connsiteY104" fmla="*/ 515280 h 959780"/>
                <a:gd name="connsiteX105" fmla="*/ 161925 w 415925"/>
                <a:gd name="connsiteY105" fmla="*/ 505755 h 959780"/>
                <a:gd name="connsiteX106" fmla="*/ 158750 w 415925"/>
                <a:gd name="connsiteY106" fmla="*/ 493055 h 959780"/>
                <a:gd name="connsiteX107" fmla="*/ 152400 w 415925"/>
                <a:gd name="connsiteY107" fmla="*/ 483530 h 959780"/>
                <a:gd name="connsiteX108" fmla="*/ 158750 w 415925"/>
                <a:gd name="connsiteY108" fmla="*/ 423205 h 959780"/>
                <a:gd name="connsiteX109" fmla="*/ 161925 w 415925"/>
                <a:gd name="connsiteY109" fmla="*/ 413680 h 959780"/>
                <a:gd name="connsiteX110" fmla="*/ 171450 w 415925"/>
                <a:gd name="connsiteY110" fmla="*/ 400980 h 959780"/>
                <a:gd name="connsiteX111" fmla="*/ 177800 w 415925"/>
                <a:gd name="connsiteY111" fmla="*/ 391455 h 959780"/>
                <a:gd name="connsiteX112" fmla="*/ 187325 w 415925"/>
                <a:gd name="connsiteY112" fmla="*/ 388280 h 959780"/>
                <a:gd name="connsiteX113" fmla="*/ 200025 w 415925"/>
                <a:gd name="connsiteY113" fmla="*/ 366055 h 959780"/>
                <a:gd name="connsiteX114" fmla="*/ 212725 w 415925"/>
                <a:gd name="connsiteY114" fmla="*/ 347005 h 959780"/>
                <a:gd name="connsiteX115" fmla="*/ 215900 w 415925"/>
                <a:gd name="connsiteY115" fmla="*/ 324780 h 959780"/>
                <a:gd name="connsiteX116" fmla="*/ 209550 w 415925"/>
                <a:gd name="connsiteY116" fmla="*/ 277155 h 959780"/>
                <a:gd name="connsiteX117" fmla="*/ 206375 w 415925"/>
                <a:gd name="connsiteY117" fmla="*/ 264455 h 959780"/>
                <a:gd name="connsiteX118" fmla="*/ 200025 w 415925"/>
                <a:gd name="connsiteY118" fmla="*/ 245405 h 959780"/>
                <a:gd name="connsiteX119" fmla="*/ 200025 w 415925"/>
                <a:gd name="connsiteY119" fmla="*/ 153330 h 959780"/>
                <a:gd name="connsiteX120" fmla="*/ 193675 w 415925"/>
                <a:gd name="connsiteY120" fmla="*/ 134280 h 959780"/>
                <a:gd name="connsiteX121" fmla="*/ 187325 w 415925"/>
                <a:gd name="connsiteY121" fmla="*/ 112055 h 959780"/>
                <a:gd name="connsiteX122" fmla="*/ 190500 w 415925"/>
                <a:gd name="connsiteY122" fmla="*/ 80305 h 959780"/>
                <a:gd name="connsiteX123" fmla="*/ 174625 w 415925"/>
                <a:gd name="connsiteY123" fmla="*/ 7280 h 9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5925" h="959780">
                  <a:moveTo>
                    <a:pt x="174625" y="7280"/>
                  </a:moveTo>
                  <a:cubicBezTo>
                    <a:pt x="165629" y="-4362"/>
                    <a:pt x="149171" y="8874"/>
                    <a:pt x="136525" y="10455"/>
                  </a:cubicBezTo>
                  <a:cubicBezTo>
                    <a:pt x="130146" y="11252"/>
                    <a:pt x="120626" y="14696"/>
                    <a:pt x="114300" y="16805"/>
                  </a:cubicBezTo>
                  <a:cubicBezTo>
                    <a:pt x="111125" y="19980"/>
                    <a:pt x="107650" y="22881"/>
                    <a:pt x="104775" y="26330"/>
                  </a:cubicBezTo>
                  <a:cubicBezTo>
                    <a:pt x="102332" y="29261"/>
                    <a:pt x="102094" y="34807"/>
                    <a:pt x="98425" y="35855"/>
                  </a:cubicBezTo>
                  <a:cubicBezTo>
                    <a:pt x="93236" y="37338"/>
                    <a:pt x="87842" y="33738"/>
                    <a:pt x="82550" y="32680"/>
                  </a:cubicBezTo>
                  <a:cubicBezTo>
                    <a:pt x="80433" y="29505"/>
                    <a:pt x="77750" y="26642"/>
                    <a:pt x="76200" y="23155"/>
                  </a:cubicBezTo>
                  <a:cubicBezTo>
                    <a:pt x="73482" y="17038"/>
                    <a:pt x="76200" y="6222"/>
                    <a:pt x="69850" y="4105"/>
                  </a:cubicBezTo>
                  <a:lnTo>
                    <a:pt x="60325" y="930"/>
                  </a:lnTo>
                  <a:cubicBezTo>
                    <a:pt x="50800" y="1988"/>
                    <a:pt x="37593" y="-3491"/>
                    <a:pt x="31750" y="4105"/>
                  </a:cubicBezTo>
                  <a:cubicBezTo>
                    <a:pt x="23980" y="14206"/>
                    <a:pt x="30670" y="29634"/>
                    <a:pt x="28575" y="42205"/>
                  </a:cubicBezTo>
                  <a:cubicBezTo>
                    <a:pt x="27475" y="48807"/>
                    <a:pt x="23848" y="54761"/>
                    <a:pt x="22225" y="61255"/>
                  </a:cubicBezTo>
                  <a:cubicBezTo>
                    <a:pt x="21167" y="65488"/>
                    <a:pt x="20304" y="69775"/>
                    <a:pt x="19050" y="73955"/>
                  </a:cubicBezTo>
                  <a:cubicBezTo>
                    <a:pt x="17127" y="80366"/>
                    <a:pt x="12700" y="93005"/>
                    <a:pt x="12700" y="93005"/>
                  </a:cubicBezTo>
                  <a:cubicBezTo>
                    <a:pt x="13901" y="107418"/>
                    <a:pt x="16551" y="143434"/>
                    <a:pt x="19050" y="159680"/>
                  </a:cubicBezTo>
                  <a:cubicBezTo>
                    <a:pt x="20421" y="168591"/>
                    <a:pt x="26103" y="184013"/>
                    <a:pt x="28575" y="191430"/>
                  </a:cubicBezTo>
                  <a:lnTo>
                    <a:pt x="34925" y="210480"/>
                  </a:lnTo>
                  <a:cubicBezTo>
                    <a:pt x="35983" y="213655"/>
                    <a:pt x="34925" y="218947"/>
                    <a:pt x="38100" y="220005"/>
                  </a:cubicBezTo>
                  <a:lnTo>
                    <a:pt x="47625" y="223180"/>
                  </a:lnTo>
                  <a:cubicBezTo>
                    <a:pt x="52423" y="242374"/>
                    <a:pt x="49420" y="231740"/>
                    <a:pt x="57150" y="254930"/>
                  </a:cubicBezTo>
                  <a:lnTo>
                    <a:pt x="60325" y="264455"/>
                  </a:lnTo>
                  <a:cubicBezTo>
                    <a:pt x="59267" y="293030"/>
                    <a:pt x="63448" y="322288"/>
                    <a:pt x="57150" y="350180"/>
                  </a:cubicBezTo>
                  <a:cubicBezTo>
                    <a:pt x="55469" y="357624"/>
                    <a:pt x="44450" y="358647"/>
                    <a:pt x="38100" y="362880"/>
                  </a:cubicBezTo>
                  <a:cubicBezTo>
                    <a:pt x="25790" y="371086"/>
                    <a:pt x="32195" y="368023"/>
                    <a:pt x="19050" y="372405"/>
                  </a:cubicBezTo>
                  <a:cubicBezTo>
                    <a:pt x="16933" y="375580"/>
                    <a:pt x="15680" y="379546"/>
                    <a:pt x="12700" y="381930"/>
                  </a:cubicBezTo>
                  <a:cubicBezTo>
                    <a:pt x="-2694" y="394245"/>
                    <a:pt x="6927" y="373848"/>
                    <a:pt x="0" y="394630"/>
                  </a:cubicBezTo>
                  <a:cubicBezTo>
                    <a:pt x="1343" y="405378"/>
                    <a:pt x="2565" y="428640"/>
                    <a:pt x="9525" y="439080"/>
                  </a:cubicBezTo>
                  <a:lnTo>
                    <a:pt x="22225" y="458130"/>
                  </a:lnTo>
                  <a:cubicBezTo>
                    <a:pt x="24342" y="461305"/>
                    <a:pt x="27368" y="464035"/>
                    <a:pt x="28575" y="467655"/>
                  </a:cubicBezTo>
                  <a:cubicBezTo>
                    <a:pt x="30692" y="474005"/>
                    <a:pt x="33302" y="480211"/>
                    <a:pt x="34925" y="486705"/>
                  </a:cubicBezTo>
                  <a:cubicBezTo>
                    <a:pt x="35983" y="490938"/>
                    <a:pt x="36846" y="495225"/>
                    <a:pt x="38100" y="499405"/>
                  </a:cubicBezTo>
                  <a:cubicBezTo>
                    <a:pt x="40023" y="505816"/>
                    <a:pt x="42333" y="512105"/>
                    <a:pt x="44450" y="518455"/>
                  </a:cubicBezTo>
                  <a:lnTo>
                    <a:pt x="50800" y="537505"/>
                  </a:lnTo>
                  <a:cubicBezTo>
                    <a:pt x="58413" y="560343"/>
                    <a:pt x="49177" y="531823"/>
                    <a:pt x="57150" y="559730"/>
                  </a:cubicBezTo>
                  <a:cubicBezTo>
                    <a:pt x="58069" y="562948"/>
                    <a:pt x="59406" y="566037"/>
                    <a:pt x="60325" y="569255"/>
                  </a:cubicBezTo>
                  <a:cubicBezTo>
                    <a:pt x="61524" y="573451"/>
                    <a:pt x="61781" y="577944"/>
                    <a:pt x="63500" y="581955"/>
                  </a:cubicBezTo>
                  <a:cubicBezTo>
                    <a:pt x="65003" y="585462"/>
                    <a:pt x="66614" y="589458"/>
                    <a:pt x="69850" y="591480"/>
                  </a:cubicBezTo>
                  <a:cubicBezTo>
                    <a:pt x="75526" y="595028"/>
                    <a:pt x="88900" y="597830"/>
                    <a:pt x="88900" y="597830"/>
                  </a:cubicBezTo>
                  <a:cubicBezTo>
                    <a:pt x="91416" y="605379"/>
                    <a:pt x="93921" y="612082"/>
                    <a:pt x="95250" y="620055"/>
                  </a:cubicBezTo>
                  <a:cubicBezTo>
                    <a:pt x="96653" y="628471"/>
                    <a:pt x="96637" y="637112"/>
                    <a:pt x="98425" y="645455"/>
                  </a:cubicBezTo>
                  <a:lnTo>
                    <a:pt x="107950" y="674030"/>
                  </a:lnTo>
                  <a:cubicBezTo>
                    <a:pt x="109008" y="677205"/>
                    <a:pt x="110313" y="680308"/>
                    <a:pt x="111125" y="683555"/>
                  </a:cubicBezTo>
                  <a:cubicBezTo>
                    <a:pt x="115112" y="699502"/>
                    <a:pt x="112920" y="692115"/>
                    <a:pt x="117475" y="705780"/>
                  </a:cubicBezTo>
                  <a:cubicBezTo>
                    <a:pt x="116417" y="712130"/>
                    <a:pt x="115697" y="718546"/>
                    <a:pt x="114300" y="724830"/>
                  </a:cubicBezTo>
                  <a:cubicBezTo>
                    <a:pt x="113574" y="728097"/>
                    <a:pt x="113492" y="731988"/>
                    <a:pt x="111125" y="734355"/>
                  </a:cubicBezTo>
                  <a:cubicBezTo>
                    <a:pt x="108758" y="736722"/>
                    <a:pt x="104775" y="736472"/>
                    <a:pt x="101600" y="737530"/>
                  </a:cubicBezTo>
                  <a:cubicBezTo>
                    <a:pt x="93857" y="768503"/>
                    <a:pt x="103312" y="729828"/>
                    <a:pt x="95250" y="766105"/>
                  </a:cubicBezTo>
                  <a:cubicBezTo>
                    <a:pt x="94303" y="770365"/>
                    <a:pt x="93133" y="774572"/>
                    <a:pt x="92075" y="778805"/>
                  </a:cubicBezTo>
                  <a:cubicBezTo>
                    <a:pt x="93133" y="797855"/>
                    <a:pt x="93441" y="816962"/>
                    <a:pt x="95250" y="835955"/>
                  </a:cubicBezTo>
                  <a:cubicBezTo>
                    <a:pt x="96303" y="847008"/>
                    <a:pt x="100364" y="845081"/>
                    <a:pt x="104775" y="855005"/>
                  </a:cubicBezTo>
                  <a:cubicBezTo>
                    <a:pt x="107493" y="861122"/>
                    <a:pt x="107412" y="868486"/>
                    <a:pt x="111125" y="874055"/>
                  </a:cubicBezTo>
                  <a:cubicBezTo>
                    <a:pt x="120636" y="888322"/>
                    <a:pt x="116058" y="880037"/>
                    <a:pt x="123825" y="899455"/>
                  </a:cubicBezTo>
                  <a:cubicBezTo>
                    <a:pt x="124883" y="912155"/>
                    <a:pt x="124905" y="924984"/>
                    <a:pt x="127000" y="937555"/>
                  </a:cubicBezTo>
                  <a:cubicBezTo>
                    <a:pt x="128100" y="944157"/>
                    <a:pt x="127000" y="954488"/>
                    <a:pt x="133350" y="956605"/>
                  </a:cubicBezTo>
                  <a:lnTo>
                    <a:pt x="142875" y="959780"/>
                  </a:lnTo>
                  <a:cubicBezTo>
                    <a:pt x="154517" y="958722"/>
                    <a:pt x="166228" y="958258"/>
                    <a:pt x="177800" y="956605"/>
                  </a:cubicBezTo>
                  <a:cubicBezTo>
                    <a:pt x="181113" y="956132"/>
                    <a:pt x="185380" y="956153"/>
                    <a:pt x="187325" y="953430"/>
                  </a:cubicBezTo>
                  <a:cubicBezTo>
                    <a:pt x="191216" y="947983"/>
                    <a:pt x="191558" y="940730"/>
                    <a:pt x="193675" y="934380"/>
                  </a:cubicBezTo>
                  <a:lnTo>
                    <a:pt x="196850" y="924855"/>
                  </a:lnTo>
                  <a:cubicBezTo>
                    <a:pt x="195249" y="884829"/>
                    <a:pt x="190536" y="844191"/>
                    <a:pt x="196850" y="804205"/>
                  </a:cubicBezTo>
                  <a:cubicBezTo>
                    <a:pt x="197894" y="797593"/>
                    <a:pt x="201083" y="791505"/>
                    <a:pt x="203200" y="785155"/>
                  </a:cubicBezTo>
                  <a:cubicBezTo>
                    <a:pt x="204258" y="781980"/>
                    <a:pt x="203200" y="776688"/>
                    <a:pt x="206375" y="775630"/>
                  </a:cubicBezTo>
                  <a:lnTo>
                    <a:pt x="225425" y="769280"/>
                  </a:lnTo>
                  <a:cubicBezTo>
                    <a:pt x="228600" y="771397"/>
                    <a:pt x="232928" y="772394"/>
                    <a:pt x="234950" y="775630"/>
                  </a:cubicBezTo>
                  <a:cubicBezTo>
                    <a:pt x="238498" y="781306"/>
                    <a:pt x="237587" y="789111"/>
                    <a:pt x="241300" y="794680"/>
                  </a:cubicBezTo>
                  <a:lnTo>
                    <a:pt x="247650" y="804205"/>
                  </a:lnTo>
                  <a:cubicBezTo>
                    <a:pt x="248708" y="810555"/>
                    <a:pt x="249428" y="816971"/>
                    <a:pt x="250825" y="823255"/>
                  </a:cubicBezTo>
                  <a:cubicBezTo>
                    <a:pt x="251551" y="826522"/>
                    <a:pt x="253188" y="829533"/>
                    <a:pt x="254000" y="832780"/>
                  </a:cubicBezTo>
                  <a:cubicBezTo>
                    <a:pt x="255309" y="838015"/>
                    <a:pt x="255755" y="843449"/>
                    <a:pt x="257175" y="848655"/>
                  </a:cubicBezTo>
                  <a:cubicBezTo>
                    <a:pt x="258936" y="855113"/>
                    <a:pt x="263525" y="867705"/>
                    <a:pt x="263525" y="867705"/>
                  </a:cubicBezTo>
                  <a:cubicBezTo>
                    <a:pt x="290822" y="849507"/>
                    <a:pt x="258698" y="873738"/>
                    <a:pt x="276225" y="851830"/>
                  </a:cubicBezTo>
                  <a:cubicBezTo>
                    <a:pt x="280701" y="846235"/>
                    <a:pt x="289000" y="844397"/>
                    <a:pt x="295275" y="842305"/>
                  </a:cubicBezTo>
                  <a:cubicBezTo>
                    <a:pt x="301550" y="844397"/>
                    <a:pt x="309849" y="846235"/>
                    <a:pt x="314325" y="851830"/>
                  </a:cubicBezTo>
                  <a:cubicBezTo>
                    <a:pt x="316416" y="854443"/>
                    <a:pt x="315133" y="858988"/>
                    <a:pt x="317500" y="861355"/>
                  </a:cubicBezTo>
                  <a:cubicBezTo>
                    <a:pt x="322896" y="866751"/>
                    <a:pt x="330200" y="869822"/>
                    <a:pt x="336550" y="874055"/>
                  </a:cubicBezTo>
                  <a:lnTo>
                    <a:pt x="346075" y="880405"/>
                  </a:lnTo>
                  <a:cubicBezTo>
                    <a:pt x="356745" y="912416"/>
                    <a:pt x="340465" y="862763"/>
                    <a:pt x="352425" y="902630"/>
                  </a:cubicBezTo>
                  <a:cubicBezTo>
                    <a:pt x="354348" y="909041"/>
                    <a:pt x="352425" y="919563"/>
                    <a:pt x="358775" y="921680"/>
                  </a:cubicBezTo>
                  <a:lnTo>
                    <a:pt x="368300" y="924855"/>
                  </a:lnTo>
                  <a:cubicBezTo>
                    <a:pt x="371475" y="928030"/>
                    <a:pt x="373362" y="933884"/>
                    <a:pt x="377825" y="934380"/>
                  </a:cubicBezTo>
                  <a:cubicBezTo>
                    <a:pt x="392974" y="936063"/>
                    <a:pt x="399912" y="925711"/>
                    <a:pt x="406400" y="915330"/>
                  </a:cubicBezTo>
                  <a:cubicBezTo>
                    <a:pt x="408908" y="911316"/>
                    <a:pt x="411088" y="907062"/>
                    <a:pt x="412750" y="902630"/>
                  </a:cubicBezTo>
                  <a:cubicBezTo>
                    <a:pt x="414282" y="898544"/>
                    <a:pt x="414867" y="894163"/>
                    <a:pt x="415925" y="889930"/>
                  </a:cubicBezTo>
                  <a:cubicBezTo>
                    <a:pt x="414867" y="872997"/>
                    <a:pt x="414359" y="856020"/>
                    <a:pt x="412750" y="839130"/>
                  </a:cubicBezTo>
                  <a:cubicBezTo>
                    <a:pt x="412238" y="833758"/>
                    <a:pt x="411470" y="828308"/>
                    <a:pt x="409575" y="823255"/>
                  </a:cubicBezTo>
                  <a:cubicBezTo>
                    <a:pt x="408235" y="819682"/>
                    <a:pt x="406097" y="816243"/>
                    <a:pt x="403225" y="813730"/>
                  </a:cubicBezTo>
                  <a:cubicBezTo>
                    <a:pt x="397482" y="808704"/>
                    <a:pt x="384175" y="801030"/>
                    <a:pt x="384175" y="801030"/>
                  </a:cubicBezTo>
                  <a:cubicBezTo>
                    <a:pt x="382058" y="797855"/>
                    <a:pt x="380523" y="794203"/>
                    <a:pt x="377825" y="791505"/>
                  </a:cubicBezTo>
                  <a:cubicBezTo>
                    <a:pt x="375127" y="788807"/>
                    <a:pt x="370417" y="788330"/>
                    <a:pt x="368300" y="785155"/>
                  </a:cubicBezTo>
                  <a:cubicBezTo>
                    <a:pt x="365879" y="781524"/>
                    <a:pt x="366324" y="776651"/>
                    <a:pt x="365125" y="772455"/>
                  </a:cubicBezTo>
                  <a:cubicBezTo>
                    <a:pt x="361839" y="760953"/>
                    <a:pt x="362557" y="763841"/>
                    <a:pt x="355600" y="753405"/>
                  </a:cubicBezTo>
                  <a:cubicBezTo>
                    <a:pt x="354542" y="749172"/>
                    <a:pt x="352803" y="745052"/>
                    <a:pt x="352425" y="740705"/>
                  </a:cubicBezTo>
                  <a:cubicBezTo>
                    <a:pt x="351805" y="733578"/>
                    <a:pt x="355920" y="682408"/>
                    <a:pt x="342900" y="664505"/>
                  </a:cubicBezTo>
                  <a:cubicBezTo>
                    <a:pt x="337618" y="657242"/>
                    <a:pt x="332369" y="648295"/>
                    <a:pt x="323850" y="645455"/>
                  </a:cubicBezTo>
                  <a:cubicBezTo>
                    <a:pt x="310185" y="640900"/>
                    <a:pt x="317572" y="643092"/>
                    <a:pt x="301625" y="639105"/>
                  </a:cubicBezTo>
                  <a:cubicBezTo>
                    <a:pt x="248728" y="646662"/>
                    <a:pt x="272027" y="647311"/>
                    <a:pt x="231775" y="642280"/>
                  </a:cubicBezTo>
                  <a:cubicBezTo>
                    <a:pt x="229658" y="638047"/>
                    <a:pt x="227289" y="633930"/>
                    <a:pt x="225425" y="629580"/>
                  </a:cubicBezTo>
                  <a:cubicBezTo>
                    <a:pt x="224107" y="626504"/>
                    <a:pt x="223910" y="622961"/>
                    <a:pt x="222250" y="620055"/>
                  </a:cubicBezTo>
                  <a:cubicBezTo>
                    <a:pt x="219625" y="615461"/>
                    <a:pt x="215295" y="611981"/>
                    <a:pt x="212725" y="607355"/>
                  </a:cubicBezTo>
                  <a:cubicBezTo>
                    <a:pt x="189327" y="565239"/>
                    <a:pt x="217458" y="610471"/>
                    <a:pt x="203200" y="581955"/>
                  </a:cubicBezTo>
                  <a:cubicBezTo>
                    <a:pt x="201493" y="578542"/>
                    <a:pt x="198557" y="575843"/>
                    <a:pt x="196850" y="572430"/>
                  </a:cubicBezTo>
                  <a:cubicBezTo>
                    <a:pt x="190671" y="560073"/>
                    <a:pt x="196604" y="564447"/>
                    <a:pt x="190500" y="550205"/>
                  </a:cubicBezTo>
                  <a:cubicBezTo>
                    <a:pt x="188997" y="546698"/>
                    <a:pt x="186043" y="543993"/>
                    <a:pt x="184150" y="540680"/>
                  </a:cubicBezTo>
                  <a:cubicBezTo>
                    <a:pt x="181802" y="536571"/>
                    <a:pt x="180308" y="531994"/>
                    <a:pt x="177800" y="527980"/>
                  </a:cubicBezTo>
                  <a:cubicBezTo>
                    <a:pt x="174995" y="523493"/>
                    <a:pt x="171351" y="519586"/>
                    <a:pt x="168275" y="515280"/>
                  </a:cubicBezTo>
                  <a:cubicBezTo>
                    <a:pt x="166057" y="512175"/>
                    <a:pt x="164042" y="508930"/>
                    <a:pt x="161925" y="505755"/>
                  </a:cubicBezTo>
                  <a:cubicBezTo>
                    <a:pt x="160867" y="501522"/>
                    <a:pt x="160469" y="497066"/>
                    <a:pt x="158750" y="493055"/>
                  </a:cubicBezTo>
                  <a:cubicBezTo>
                    <a:pt x="157247" y="489548"/>
                    <a:pt x="152624" y="487339"/>
                    <a:pt x="152400" y="483530"/>
                  </a:cubicBezTo>
                  <a:cubicBezTo>
                    <a:pt x="151503" y="468282"/>
                    <a:pt x="154281" y="441082"/>
                    <a:pt x="158750" y="423205"/>
                  </a:cubicBezTo>
                  <a:cubicBezTo>
                    <a:pt x="159562" y="419958"/>
                    <a:pt x="160265" y="416586"/>
                    <a:pt x="161925" y="413680"/>
                  </a:cubicBezTo>
                  <a:cubicBezTo>
                    <a:pt x="164550" y="409086"/>
                    <a:pt x="168374" y="405286"/>
                    <a:pt x="171450" y="400980"/>
                  </a:cubicBezTo>
                  <a:cubicBezTo>
                    <a:pt x="173668" y="397875"/>
                    <a:pt x="174820" y="393839"/>
                    <a:pt x="177800" y="391455"/>
                  </a:cubicBezTo>
                  <a:cubicBezTo>
                    <a:pt x="180413" y="389364"/>
                    <a:pt x="184150" y="389338"/>
                    <a:pt x="187325" y="388280"/>
                  </a:cubicBezTo>
                  <a:cubicBezTo>
                    <a:pt x="192615" y="372409"/>
                    <a:pt x="187793" y="383529"/>
                    <a:pt x="200025" y="366055"/>
                  </a:cubicBezTo>
                  <a:cubicBezTo>
                    <a:pt x="204402" y="359803"/>
                    <a:pt x="212725" y="347005"/>
                    <a:pt x="212725" y="347005"/>
                  </a:cubicBezTo>
                  <a:cubicBezTo>
                    <a:pt x="213783" y="339597"/>
                    <a:pt x="215900" y="332264"/>
                    <a:pt x="215900" y="324780"/>
                  </a:cubicBezTo>
                  <a:cubicBezTo>
                    <a:pt x="215900" y="281712"/>
                    <a:pt x="215848" y="299199"/>
                    <a:pt x="209550" y="277155"/>
                  </a:cubicBezTo>
                  <a:cubicBezTo>
                    <a:pt x="208351" y="272959"/>
                    <a:pt x="207629" y="268635"/>
                    <a:pt x="206375" y="264455"/>
                  </a:cubicBezTo>
                  <a:cubicBezTo>
                    <a:pt x="204452" y="258044"/>
                    <a:pt x="200025" y="245405"/>
                    <a:pt x="200025" y="245405"/>
                  </a:cubicBezTo>
                  <a:cubicBezTo>
                    <a:pt x="202418" y="207119"/>
                    <a:pt x="205837" y="190142"/>
                    <a:pt x="200025" y="153330"/>
                  </a:cubicBezTo>
                  <a:cubicBezTo>
                    <a:pt x="198981" y="146718"/>
                    <a:pt x="195792" y="140630"/>
                    <a:pt x="193675" y="134280"/>
                  </a:cubicBezTo>
                  <a:cubicBezTo>
                    <a:pt x="189120" y="120615"/>
                    <a:pt x="191312" y="128002"/>
                    <a:pt x="187325" y="112055"/>
                  </a:cubicBezTo>
                  <a:cubicBezTo>
                    <a:pt x="188383" y="101472"/>
                    <a:pt x="190500" y="90941"/>
                    <a:pt x="190500" y="80305"/>
                  </a:cubicBezTo>
                  <a:cubicBezTo>
                    <a:pt x="190500" y="68615"/>
                    <a:pt x="183621" y="18922"/>
                    <a:pt x="174625" y="728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Shape 122">
              <a:extLst>
                <a:ext uri="{FF2B5EF4-FFF2-40B4-BE49-F238E27FC236}">
                  <a16:creationId xmlns:a16="http://schemas.microsoft.com/office/drawing/2014/main" id="{EABFE8D0-145F-4E6E-9994-E53AE76BF53E}"/>
                </a:ext>
              </a:extLst>
            </p:cNvPr>
            <p:cNvSpPr/>
            <p:nvPr/>
          </p:nvSpPr>
          <p:spPr>
            <a:xfrm>
              <a:off x="24354993" y="12785725"/>
              <a:ext cx="114847" cy="219075"/>
            </a:xfrm>
            <a:custGeom>
              <a:avLst/>
              <a:gdLst>
                <a:gd name="connsiteX0" fmla="*/ 111557 w 114847"/>
                <a:gd name="connsiteY0" fmla="*/ 130175 h 219075"/>
                <a:gd name="connsiteX1" fmla="*/ 76632 w 114847"/>
                <a:gd name="connsiteY1" fmla="*/ 117475 h 219075"/>
                <a:gd name="connsiteX2" fmla="*/ 73457 w 114847"/>
                <a:gd name="connsiteY2" fmla="*/ 107950 h 219075"/>
                <a:gd name="connsiteX3" fmla="*/ 70282 w 114847"/>
                <a:gd name="connsiteY3" fmla="*/ 69850 h 219075"/>
                <a:gd name="connsiteX4" fmla="*/ 60757 w 114847"/>
                <a:gd name="connsiteY4" fmla="*/ 50800 h 219075"/>
                <a:gd name="connsiteX5" fmla="*/ 48057 w 114847"/>
                <a:gd name="connsiteY5" fmla="*/ 47625 h 219075"/>
                <a:gd name="connsiteX6" fmla="*/ 35357 w 114847"/>
                <a:gd name="connsiteY6" fmla="*/ 28575 h 219075"/>
                <a:gd name="connsiteX7" fmla="*/ 29007 w 114847"/>
                <a:gd name="connsiteY7" fmla="*/ 0 h 219075"/>
                <a:gd name="connsiteX8" fmla="*/ 13132 w 114847"/>
                <a:gd name="connsiteY8" fmla="*/ 12700 h 219075"/>
                <a:gd name="connsiteX9" fmla="*/ 6782 w 114847"/>
                <a:gd name="connsiteY9" fmla="*/ 31750 h 219075"/>
                <a:gd name="connsiteX10" fmla="*/ 3607 w 114847"/>
                <a:gd name="connsiteY10" fmla="*/ 60325 h 219075"/>
                <a:gd name="connsiteX11" fmla="*/ 432 w 114847"/>
                <a:gd name="connsiteY11" fmla="*/ 76200 h 219075"/>
                <a:gd name="connsiteX12" fmla="*/ 9957 w 114847"/>
                <a:gd name="connsiteY12" fmla="*/ 127000 h 219075"/>
                <a:gd name="connsiteX13" fmla="*/ 19482 w 114847"/>
                <a:gd name="connsiteY13" fmla="*/ 133350 h 219075"/>
                <a:gd name="connsiteX14" fmla="*/ 38532 w 114847"/>
                <a:gd name="connsiteY14" fmla="*/ 171450 h 219075"/>
                <a:gd name="connsiteX15" fmla="*/ 41707 w 114847"/>
                <a:gd name="connsiteY15" fmla="*/ 180975 h 219075"/>
                <a:gd name="connsiteX16" fmla="*/ 44882 w 114847"/>
                <a:gd name="connsiteY16" fmla="*/ 190500 h 219075"/>
                <a:gd name="connsiteX17" fmla="*/ 48057 w 114847"/>
                <a:gd name="connsiteY17" fmla="*/ 209550 h 219075"/>
                <a:gd name="connsiteX18" fmla="*/ 86157 w 114847"/>
                <a:gd name="connsiteY18" fmla="*/ 219075 h 219075"/>
                <a:gd name="connsiteX19" fmla="*/ 95682 w 114847"/>
                <a:gd name="connsiteY19" fmla="*/ 215900 h 219075"/>
                <a:gd name="connsiteX20" fmla="*/ 102032 w 114847"/>
                <a:gd name="connsiteY20" fmla="*/ 206375 h 219075"/>
                <a:gd name="connsiteX21" fmla="*/ 108382 w 114847"/>
                <a:gd name="connsiteY21" fmla="*/ 184150 h 219075"/>
                <a:gd name="connsiteX22" fmla="*/ 111557 w 114847"/>
                <a:gd name="connsiteY22" fmla="*/ 1301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847" h="219075">
                  <a:moveTo>
                    <a:pt x="111557" y="130175"/>
                  </a:moveTo>
                  <a:cubicBezTo>
                    <a:pt x="106265" y="119062"/>
                    <a:pt x="87332" y="123717"/>
                    <a:pt x="76632" y="117475"/>
                  </a:cubicBezTo>
                  <a:cubicBezTo>
                    <a:pt x="73741" y="115789"/>
                    <a:pt x="73899" y="111267"/>
                    <a:pt x="73457" y="107950"/>
                  </a:cubicBezTo>
                  <a:cubicBezTo>
                    <a:pt x="71773" y="95318"/>
                    <a:pt x="71966" y="82482"/>
                    <a:pt x="70282" y="69850"/>
                  </a:cubicBezTo>
                  <a:cubicBezTo>
                    <a:pt x="69664" y="65212"/>
                    <a:pt x="64673" y="53410"/>
                    <a:pt x="60757" y="50800"/>
                  </a:cubicBezTo>
                  <a:cubicBezTo>
                    <a:pt x="57126" y="48379"/>
                    <a:pt x="52290" y="48683"/>
                    <a:pt x="48057" y="47625"/>
                  </a:cubicBezTo>
                  <a:cubicBezTo>
                    <a:pt x="43824" y="41275"/>
                    <a:pt x="36612" y="36103"/>
                    <a:pt x="35357" y="28575"/>
                  </a:cubicBezTo>
                  <a:cubicBezTo>
                    <a:pt x="31632" y="6224"/>
                    <a:pt x="34218" y="15632"/>
                    <a:pt x="29007" y="0"/>
                  </a:cubicBezTo>
                  <a:cubicBezTo>
                    <a:pt x="18678" y="3443"/>
                    <a:pt x="18127" y="1461"/>
                    <a:pt x="13132" y="12700"/>
                  </a:cubicBezTo>
                  <a:cubicBezTo>
                    <a:pt x="10414" y="18817"/>
                    <a:pt x="6782" y="31750"/>
                    <a:pt x="6782" y="31750"/>
                  </a:cubicBezTo>
                  <a:cubicBezTo>
                    <a:pt x="5724" y="41275"/>
                    <a:pt x="4962" y="50838"/>
                    <a:pt x="3607" y="60325"/>
                  </a:cubicBezTo>
                  <a:cubicBezTo>
                    <a:pt x="2844" y="65667"/>
                    <a:pt x="432" y="70804"/>
                    <a:pt x="432" y="76200"/>
                  </a:cubicBezTo>
                  <a:cubicBezTo>
                    <a:pt x="432" y="92491"/>
                    <a:pt x="-3088" y="113955"/>
                    <a:pt x="9957" y="127000"/>
                  </a:cubicBezTo>
                  <a:cubicBezTo>
                    <a:pt x="12655" y="129698"/>
                    <a:pt x="16307" y="131233"/>
                    <a:pt x="19482" y="133350"/>
                  </a:cubicBezTo>
                  <a:cubicBezTo>
                    <a:pt x="35895" y="157969"/>
                    <a:pt x="29769" y="145160"/>
                    <a:pt x="38532" y="171450"/>
                  </a:cubicBezTo>
                  <a:lnTo>
                    <a:pt x="41707" y="180975"/>
                  </a:lnTo>
                  <a:cubicBezTo>
                    <a:pt x="42765" y="184150"/>
                    <a:pt x="44332" y="187199"/>
                    <a:pt x="44882" y="190500"/>
                  </a:cubicBezTo>
                  <a:cubicBezTo>
                    <a:pt x="45940" y="196850"/>
                    <a:pt x="45178" y="203792"/>
                    <a:pt x="48057" y="209550"/>
                  </a:cubicBezTo>
                  <a:cubicBezTo>
                    <a:pt x="53204" y="219844"/>
                    <a:pt x="84812" y="218926"/>
                    <a:pt x="86157" y="219075"/>
                  </a:cubicBezTo>
                  <a:cubicBezTo>
                    <a:pt x="89332" y="218017"/>
                    <a:pt x="93069" y="217991"/>
                    <a:pt x="95682" y="215900"/>
                  </a:cubicBezTo>
                  <a:cubicBezTo>
                    <a:pt x="98662" y="213516"/>
                    <a:pt x="100325" y="209788"/>
                    <a:pt x="102032" y="206375"/>
                  </a:cubicBezTo>
                  <a:cubicBezTo>
                    <a:pt x="104700" y="201040"/>
                    <a:pt x="106856" y="189236"/>
                    <a:pt x="108382" y="184150"/>
                  </a:cubicBezTo>
                  <a:cubicBezTo>
                    <a:pt x="115736" y="159637"/>
                    <a:pt x="116849" y="141288"/>
                    <a:pt x="111557" y="1301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Freeform: Shape 123">
              <a:extLst>
                <a:ext uri="{FF2B5EF4-FFF2-40B4-BE49-F238E27FC236}">
                  <a16:creationId xmlns:a16="http://schemas.microsoft.com/office/drawing/2014/main" id="{CC60580E-78E0-4D4F-A298-3C1029C1B956}"/>
                </a:ext>
              </a:extLst>
            </p:cNvPr>
            <p:cNvSpPr/>
            <p:nvPr/>
          </p:nvSpPr>
          <p:spPr>
            <a:xfrm>
              <a:off x="24917400" y="15001875"/>
              <a:ext cx="206375" cy="358775"/>
            </a:xfrm>
            <a:custGeom>
              <a:avLst/>
              <a:gdLst>
                <a:gd name="connsiteX0" fmla="*/ 187325 w 206375"/>
                <a:gd name="connsiteY0" fmla="*/ 238125 h 358775"/>
                <a:gd name="connsiteX1" fmla="*/ 180975 w 206375"/>
                <a:gd name="connsiteY1" fmla="*/ 200025 h 358775"/>
                <a:gd name="connsiteX2" fmla="*/ 177800 w 206375"/>
                <a:gd name="connsiteY2" fmla="*/ 190500 h 358775"/>
                <a:gd name="connsiteX3" fmla="*/ 168275 w 206375"/>
                <a:gd name="connsiteY3" fmla="*/ 187325 h 358775"/>
                <a:gd name="connsiteX4" fmla="*/ 152400 w 206375"/>
                <a:gd name="connsiteY4" fmla="*/ 158750 h 358775"/>
                <a:gd name="connsiteX5" fmla="*/ 139700 w 206375"/>
                <a:gd name="connsiteY5" fmla="*/ 139700 h 358775"/>
                <a:gd name="connsiteX6" fmla="*/ 136525 w 206375"/>
                <a:gd name="connsiteY6" fmla="*/ 130175 h 358775"/>
                <a:gd name="connsiteX7" fmla="*/ 123825 w 206375"/>
                <a:gd name="connsiteY7" fmla="*/ 111125 h 358775"/>
                <a:gd name="connsiteX8" fmla="*/ 117475 w 206375"/>
                <a:gd name="connsiteY8" fmla="*/ 73025 h 358775"/>
                <a:gd name="connsiteX9" fmla="*/ 114300 w 206375"/>
                <a:gd name="connsiteY9" fmla="*/ 60325 h 358775"/>
                <a:gd name="connsiteX10" fmla="*/ 92075 w 206375"/>
                <a:gd name="connsiteY10" fmla="*/ 31750 h 358775"/>
                <a:gd name="connsiteX11" fmla="*/ 79375 w 206375"/>
                <a:gd name="connsiteY11" fmla="*/ 12700 h 358775"/>
                <a:gd name="connsiteX12" fmla="*/ 60325 w 206375"/>
                <a:gd name="connsiteY12" fmla="*/ 0 h 358775"/>
                <a:gd name="connsiteX13" fmla="*/ 28575 w 206375"/>
                <a:gd name="connsiteY13" fmla="*/ 6350 h 358775"/>
                <a:gd name="connsiteX14" fmla="*/ 19050 w 206375"/>
                <a:gd name="connsiteY14" fmla="*/ 12700 h 358775"/>
                <a:gd name="connsiteX15" fmla="*/ 15875 w 206375"/>
                <a:gd name="connsiteY15" fmla="*/ 22225 h 358775"/>
                <a:gd name="connsiteX16" fmla="*/ 9525 w 206375"/>
                <a:gd name="connsiteY16" fmla="*/ 31750 h 358775"/>
                <a:gd name="connsiteX17" fmla="*/ 3175 w 206375"/>
                <a:gd name="connsiteY17" fmla="*/ 50800 h 358775"/>
                <a:gd name="connsiteX18" fmla="*/ 0 w 206375"/>
                <a:gd name="connsiteY18" fmla="*/ 60325 h 358775"/>
                <a:gd name="connsiteX19" fmla="*/ 3175 w 206375"/>
                <a:gd name="connsiteY19" fmla="*/ 82550 h 358775"/>
                <a:gd name="connsiteX20" fmla="*/ 25400 w 206375"/>
                <a:gd name="connsiteY20" fmla="*/ 114300 h 358775"/>
                <a:gd name="connsiteX21" fmla="*/ 38100 w 206375"/>
                <a:gd name="connsiteY21" fmla="*/ 130175 h 358775"/>
                <a:gd name="connsiteX22" fmla="*/ 41275 w 206375"/>
                <a:gd name="connsiteY22" fmla="*/ 142875 h 358775"/>
                <a:gd name="connsiteX23" fmla="*/ 47625 w 206375"/>
                <a:gd name="connsiteY23" fmla="*/ 152400 h 358775"/>
                <a:gd name="connsiteX24" fmla="*/ 57150 w 206375"/>
                <a:gd name="connsiteY24" fmla="*/ 184150 h 358775"/>
                <a:gd name="connsiteX25" fmla="*/ 60325 w 206375"/>
                <a:gd name="connsiteY25" fmla="*/ 193675 h 358775"/>
                <a:gd name="connsiteX26" fmla="*/ 69850 w 206375"/>
                <a:gd name="connsiteY26" fmla="*/ 250825 h 358775"/>
                <a:gd name="connsiteX27" fmla="*/ 73025 w 206375"/>
                <a:gd name="connsiteY27" fmla="*/ 260350 h 358775"/>
                <a:gd name="connsiteX28" fmla="*/ 95250 w 206375"/>
                <a:gd name="connsiteY28" fmla="*/ 288925 h 358775"/>
                <a:gd name="connsiteX29" fmla="*/ 104775 w 206375"/>
                <a:gd name="connsiteY29" fmla="*/ 301625 h 358775"/>
                <a:gd name="connsiteX30" fmla="*/ 111125 w 206375"/>
                <a:gd name="connsiteY30" fmla="*/ 311150 h 358775"/>
                <a:gd name="connsiteX31" fmla="*/ 127000 w 206375"/>
                <a:gd name="connsiteY31" fmla="*/ 330200 h 358775"/>
                <a:gd name="connsiteX32" fmla="*/ 130175 w 206375"/>
                <a:gd name="connsiteY32" fmla="*/ 339725 h 358775"/>
                <a:gd name="connsiteX33" fmla="*/ 149225 w 206375"/>
                <a:gd name="connsiteY33" fmla="*/ 352425 h 358775"/>
                <a:gd name="connsiteX34" fmla="*/ 158750 w 206375"/>
                <a:gd name="connsiteY34" fmla="*/ 358775 h 358775"/>
                <a:gd name="connsiteX35" fmla="*/ 180975 w 206375"/>
                <a:gd name="connsiteY35" fmla="*/ 355600 h 358775"/>
                <a:gd name="connsiteX36" fmla="*/ 196850 w 206375"/>
                <a:gd name="connsiteY36" fmla="*/ 339725 h 358775"/>
                <a:gd name="connsiteX37" fmla="*/ 203200 w 206375"/>
                <a:gd name="connsiteY37" fmla="*/ 320675 h 358775"/>
                <a:gd name="connsiteX38" fmla="*/ 206375 w 206375"/>
                <a:gd name="connsiteY38" fmla="*/ 311150 h 358775"/>
                <a:gd name="connsiteX39" fmla="*/ 200025 w 206375"/>
                <a:gd name="connsiteY39" fmla="*/ 292100 h 358775"/>
                <a:gd name="connsiteX40" fmla="*/ 196850 w 206375"/>
                <a:gd name="connsiteY40" fmla="*/ 282575 h 358775"/>
                <a:gd name="connsiteX41" fmla="*/ 190500 w 206375"/>
                <a:gd name="connsiteY41" fmla="*/ 273050 h 358775"/>
                <a:gd name="connsiteX42" fmla="*/ 187325 w 206375"/>
                <a:gd name="connsiteY42" fmla="*/ 238125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375" h="358775">
                  <a:moveTo>
                    <a:pt x="187325" y="238125"/>
                  </a:moveTo>
                  <a:cubicBezTo>
                    <a:pt x="184748" y="217511"/>
                    <a:pt x="185637" y="216341"/>
                    <a:pt x="180975" y="200025"/>
                  </a:cubicBezTo>
                  <a:cubicBezTo>
                    <a:pt x="180056" y="196807"/>
                    <a:pt x="180167" y="192867"/>
                    <a:pt x="177800" y="190500"/>
                  </a:cubicBezTo>
                  <a:cubicBezTo>
                    <a:pt x="175433" y="188133"/>
                    <a:pt x="171450" y="188383"/>
                    <a:pt x="168275" y="187325"/>
                  </a:cubicBezTo>
                  <a:cubicBezTo>
                    <a:pt x="138380" y="157430"/>
                    <a:pt x="183480" y="205369"/>
                    <a:pt x="152400" y="158750"/>
                  </a:cubicBezTo>
                  <a:cubicBezTo>
                    <a:pt x="148167" y="152400"/>
                    <a:pt x="142113" y="146940"/>
                    <a:pt x="139700" y="139700"/>
                  </a:cubicBezTo>
                  <a:cubicBezTo>
                    <a:pt x="138642" y="136525"/>
                    <a:pt x="138150" y="133101"/>
                    <a:pt x="136525" y="130175"/>
                  </a:cubicBezTo>
                  <a:cubicBezTo>
                    <a:pt x="132819" y="123504"/>
                    <a:pt x="123825" y="111125"/>
                    <a:pt x="123825" y="111125"/>
                  </a:cubicBezTo>
                  <a:cubicBezTo>
                    <a:pt x="121708" y="98425"/>
                    <a:pt x="120598" y="85516"/>
                    <a:pt x="117475" y="73025"/>
                  </a:cubicBezTo>
                  <a:cubicBezTo>
                    <a:pt x="116417" y="68792"/>
                    <a:pt x="116251" y="64228"/>
                    <a:pt x="114300" y="60325"/>
                  </a:cubicBezTo>
                  <a:cubicBezTo>
                    <a:pt x="99598" y="30921"/>
                    <a:pt x="106709" y="50565"/>
                    <a:pt x="92075" y="31750"/>
                  </a:cubicBezTo>
                  <a:cubicBezTo>
                    <a:pt x="87390" y="25726"/>
                    <a:pt x="85725" y="16933"/>
                    <a:pt x="79375" y="12700"/>
                  </a:cubicBezTo>
                  <a:lnTo>
                    <a:pt x="60325" y="0"/>
                  </a:lnTo>
                  <a:cubicBezTo>
                    <a:pt x="52135" y="1170"/>
                    <a:pt x="37441" y="1917"/>
                    <a:pt x="28575" y="6350"/>
                  </a:cubicBezTo>
                  <a:cubicBezTo>
                    <a:pt x="25162" y="8057"/>
                    <a:pt x="22225" y="10583"/>
                    <a:pt x="19050" y="12700"/>
                  </a:cubicBezTo>
                  <a:cubicBezTo>
                    <a:pt x="17992" y="15875"/>
                    <a:pt x="17372" y="19232"/>
                    <a:pt x="15875" y="22225"/>
                  </a:cubicBezTo>
                  <a:cubicBezTo>
                    <a:pt x="14168" y="25638"/>
                    <a:pt x="11075" y="28263"/>
                    <a:pt x="9525" y="31750"/>
                  </a:cubicBezTo>
                  <a:cubicBezTo>
                    <a:pt x="6807" y="37867"/>
                    <a:pt x="5292" y="44450"/>
                    <a:pt x="3175" y="50800"/>
                  </a:cubicBezTo>
                  <a:lnTo>
                    <a:pt x="0" y="60325"/>
                  </a:lnTo>
                  <a:cubicBezTo>
                    <a:pt x="1058" y="67733"/>
                    <a:pt x="489" y="75565"/>
                    <a:pt x="3175" y="82550"/>
                  </a:cubicBezTo>
                  <a:cubicBezTo>
                    <a:pt x="5232" y="87899"/>
                    <a:pt x="20711" y="108047"/>
                    <a:pt x="25400" y="114300"/>
                  </a:cubicBezTo>
                  <a:cubicBezTo>
                    <a:pt x="35780" y="145439"/>
                    <a:pt x="18952" y="101452"/>
                    <a:pt x="38100" y="130175"/>
                  </a:cubicBezTo>
                  <a:cubicBezTo>
                    <a:pt x="40521" y="133806"/>
                    <a:pt x="39556" y="138864"/>
                    <a:pt x="41275" y="142875"/>
                  </a:cubicBezTo>
                  <a:cubicBezTo>
                    <a:pt x="42778" y="146382"/>
                    <a:pt x="46075" y="148913"/>
                    <a:pt x="47625" y="152400"/>
                  </a:cubicBezTo>
                  <a:cubicBezTo>
                    <a:pt x="53661" y="165981"/>
                    <a:pt x="53456" y="171220"/>
                    <a:pt x="57150" y="184150"/>
                  </a:cubicBezTo>
                  <a:cubicBezTo>
                    <a:pt x="58069" y="187368"/>
                    <a:pt x="59267" y="190500"/>
                    <a:pt x="60325" y="193675"/>
                  </a:cubicBezTo>
                  <a:cubicBezTo>
                    <a:pt x="62814" y="218562"/>
                    <a:pt x="62196" y="227863"/>
                    <a:pt x="69850" y="250825"/>
                  </a:cubicBezTo>
                  <a:cubicBezTo>
                    <a:pt x="70908" y="254000"/>
                    <a:pt x="71400" y="257424"/>
                    <a:pt x="73025" y="260350"/>
                  </a:cubicBezTo>
                  <a:cubicBezTo>
                    <a:pt x="87694" y="286755"/>
                    <a:pt x="80635" y="271875"/>
                    <a:pt x="95250" y="288925"/>
                  </a:cubicBezTo>
                  <a:cubicBezTo>
                    <a:pt x="98694" y="292943"/>
                    <a:pt x="101699" y="297319"/>
                    <a:pt x="104775" y="301625"/>
                  </a:cubicBezTo>
                  <a:cubicBezTo>
                    <a:pt x="106993" y="304730"/>
                    <a:pt x="108682" y="308219"/>
                    <a:pt x="111125" y="311150"/>
                  </a:cubicBezTo>
                  <a:cubicBezTo>
                    <a:pt x="119902" y="321683"/>
                    <a:pt x="121088" y="318376"/>
                    <a:pt x="127000" y="330200"/>
                  </a:cubicBezTo>
                  <a:cubicBezTo>
                    <a:pt x="128497" y="333193"/>
                    <a:pt x="127808" y="337358"/>
                    <a:pt x="130175" y="339725"/>
                  </a:cubicBezTo>
                  <a:cubicBezTo>
                    <a:pt x="135571" y="345121"/>
                    <a:pt x="142875" y="348192"/>
                    <a:pt x="149225" y="352425"/>
                  </a:cubicBezTo>
                  <a:lnTo>
                    <a:pt x="158750" y="358775"/>
                  </a:lnTo>
                  <a:cubicBezTo>
                    <a:pt x="166158" y="357717"/>
                    <a:pt x="173807" y="357750"/>
                    <a:pt x="180975" y="355600"/>
                  </a:cubicBezTo>
                  <a:cubicBezTo>
                    <a:pt x="188031" y="353483"/>
                    <a:pt x="194028" y="346075"/>
                    <a:pt x="196850" y="339725"/>
                  </a:cubicBezTo>
                  <a:cubicBezTo>
                    <a:pt x="199568" y="333608"/>
                    <a:pt x="201083" y="327025"/>
                    <a:pt x="203200" y="320675"/>
                  </a:cubicBezTo>
                  <a:lnTo>
                    <a:pt x="206375" y="311150"/>
                  </a:lnTo>
                  <a:lnTo>
                    <a:pt x="200025" y="292100"/>
                  </a:lnTo>
                  <a:cubicBezTo>
                    <a:pt x="198967" y="288925"/>
                    <a:pt x="198706" y="285360"/>
                    <a:pt x="196850" y="282575"/>
                  </a:cubicBezTo>
                  <a:lnTo>
                    <a:pt x="190500" y="273050"/>
                  </a:lnTo>
                  <a:lnTo>
                    <a:pt x="187325" y="23812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5" name="Group 124">
            <a:extLst>
              <a:ext uri="{FF2B5EF4-FFF2-40B4-BE49-F238E27FC236}">
                <a16:creationId xmlns:a16="http://schemas.microsoft.com/office/drawing/2014/main" id="{4A606026-3D59-4FF8-952E-02F5253262B4}"/>
              </a:ext>
            </a:extLst>
          </p:cNvPr>
          <p:cNvGrpSpPr/>
          <p:nvPr/>
        </p:nvGrpSpPr>
        <p:grpSpPr>
          <a:xfrm>
            <a:off x="10607457" y="2156343"/>
            <a:ext cx="5647055" cy="4945711"/>
            <a:chOff x="10557703" y="1566407"/>
            <a:chExt cx="5647055" cy="4945711"/>
          </a:xfrm>
        </p:grpSpPr>
        <p:sp>
          <p:nvSpPr>
            <p:cNvPr id="126" name="Freeform: Shape 125">
              <a:extLst>
                <a:ext uri="{FF2B5EF4-FFF2-40B4-BE49-F238E27FC236}">
                  <a16:creationId xmlns:a16="http://schemas.microsoft.com/office/drawing/2014/main" id="{5787F636-E4F8-48C1-A35D-AAFD3066D03C}"/>
                </a:ext>
              </a:extLst>
            </p:cNvPr>
            <p:cNvSpPr/>
            <p:nvPr/>
          </p:nvSpPr>
          <p:spPr>
            <a:xfrm>
              <a:off x="10933043" y="3156668"/>
              <a:ext cx="580446" cy="1256377"/>
            </a:xfrm>
            <a:custGeom>
              <a:avLst/>
              <a:gdLst>
                <a:gd name="connsiteX0" fmla="*/ 397566 w 580446"/>
                <a:gd name="connsiteY0" fmla="*/ 588396 h 1256377"/>
                <a:gd name="connsiteX1" fmla="*/ 365760 w 580446"/>
                <a:gd name="connsiteY1" fmla="*/ 508883 h 1256377"/>
                <a:gd name="connsiteX2" fmla="*/ 333955 w 580446"/>
                <a:gd name="connsiteY2" fmla="*/ 461175 h 1256377"/>
                <a:gd name="connsiteX3" fmla="*/ 318053 w 580446"/>
                <a:gd name="connsiteY3" fmla="*/ 413468 h 1256377"/>
                <a:gd name="connsiteX4" fmla="*/ 310101 w 580446"/>
                <a:gd name="connsiteY4" fmla="*/ 389614 h 1256377"/>
                <a:gd name="connsiteX5" fmla="*/ 294199 w 580446"/>
                <a:gd name="connsiteY5" fmla="*/ 333955 h 1256377"/>
                <a:gd name="connsiteX6" fmla="*/ 310101 w 580446"/>
                <a:gd name="connsiteY6" fmla="*/ 278295 h 1256377"/>
                <a:gd name="connsiteX7" fmla="*/ 326004 w 580446"/>
                <a:gd name="connsiteY7" fmla="*/ 254442 h 1256377"/>
                <a:gd name="connsiteX8" fmla="*/ 254442 w 580446"/>
                <a:gd name="connsiteY8" fmla="*/ 159026 h 1256377"/>
                <a:gd name="connsiteX9" fmla="*/ 230588 w 580446"/>
                <a:gd name="connsiteY9" fmla="*/ 166977 h 1256377"/>
                <a:gd name="connsiteX10" fmla="*/ 214686 w 580446"/>
                <a:gd name="connsiteY10" fmla="*/ 119269 h 1256377"/>
                <a:gd name="connsiteX11" fmla="*/ 206734 w 580446"/>
                <a:gd name="connsiteY11" fmla="*/ 95415 h 1256377"/>
                <a:gd name="connsiteX12" fmla="*/ 206734 w 580446"/>
                <a:gd name="connsiteY12" fmla="*/ 23854 h 1256377"/>
                <a:gd name="connsiteX13" fmla="*/ 182880 w 580446"/>
                <a:gd name="connsiteY13" fmla="*/ 7951 h 1256377"/>
                <a:gd name="connsiteX14" fmla="*/ 159027 w 580446"/>
                <a:gd name="connsiteY14" fmla="*/ 0 h 1256377"/>
                <a:gd name="connsiteX15" fmla="*/ 143124 w 580446"/>
                <a:gd name="connsiteY15" fmla="*/ 23854 h 1256377"/>
                <a:gd name="connsiteX16" fmla="*/ 87465 w 580446"/>
                <a:gd name="connsiteY16" fmla="*/ 47708 h 1256377"/>
                <a:gd name="connsiteX17" fmla="*/ 63611 w 580446"/>
                <a:gd name="connsiteY17" fmla="*/ 95415 h 1256377"/>
                <a:gd name="connsiteX18" fmla="*/ 55660 w 580446"/>
                <a:gd name="connsiteY18" fmla="*/ 151075 h 1256377"/>
                <a:gd name="connsiteX19" fmla="*/ 31806 w 580446"/>
                <a:gd name="connsiteY19" fmla="*/ 159026 h 1256377"/>
                <a:gd name="connsiteX20" fmla="*/ 0 w 580446"/>
                <a:gd name="connsiteY20" fmla="*/ 166977 h 1256377"/>
                <a:gd name="connsiteX21" fmla="*/ 15903 w 580446"/>
                <a:gd name="connsiteY21" fmla="*/ 397565 h 1256377"/>
                <a:gd name="connsiteX22" fmla="*/ 31806 w 580446"/>
                <a:gd name="connsiteY22" fmla="*/ 445273 h 1256377"/>
                <a:gd name="connsiteX23" fmla="*/ 39757 w 580446"/>
                <a:gd name="connsiteY23" fmla="*/ 469127 h 1256377"/>
                <a:gd name="connsiteX24" fmla="*/ 71562 w 580446"/>
                <a:gd name="connsiteY24" fmla="*/ 516835 h 1256377"/>
                <a:gd name="connsiteX25" fmla="*/ 95416 w 580446"/>
                <a:gd name="connsiteY25" fmla="*/ 564542 h 1256377"/>
                <a:gd name="connsiteX26" fmla="*/ 119270 w 580446"/>
                <a:gd name="connsiteY26" fmla="*/ 580445 h 1256377"/>
                <a:gd name="connsiteX27" fmla="*/ 151075 w 580446"/>
                <a:gd name="connsiteY27" fmla="*/ 620202 h 1256377"/>
                <a:gd name="connsiteX28" fmla="*/ 166978 w 580446"/>
                <a:gd name="connsiteY28" fmla="*/ 683812 h 1256377"/>
                <a:gd name="connsiteX29" fmla="*/ 174929 w 580446"/>
                <a:gd name="connsiteY29" fmla="*/ 707666 h 1256377"/>
                <a:gd name="connsiteX30" fmla="*/ 190832 w 580446"/>
                <a:gd name="connsiteY30" fmla="*/ 763325 h 1256377"/>
                <a:gd name="connsiteX31" fmla="*/ 166978 w 580446"/>
                <a:gd name="connsiteY31" fmla="*/ 779228 h 1256377"/>
                <a:gd name="connsiteX32" fmla="*/ 135173 w 580446"/>
                <a:gd name="connsiteY32" fmla="*/ 787179 h 1256377"/>
                <a:gd name="connsiteX33" fmla="*/ 111319 w 580446"/>
                <a:gd name="connsiteY33" fmla="*/ 795130 h 1256377"/>
                <a:gd name="connsiteX34" fmla="*/ 95416 w 580446"/>
                <a:gd name="connsiteY34" fmla="*/ 898497 h 1256377"/>
                <a:gd name="connsiteX35" fmla="*/ 87465 w 580446"/>
                <a:gd name="connsiteY35" fmla="*/ 922351 h 1256377"/>
                <a:gd name="connsiteX36" fmla="*/ 63611 w 580446"/>
                <a:gd name="connsiteY36" fmla="*/ 930302 h 1256377"/>
                <a:gd name="connsiteX37" fmla="*/ 55660 w 580446"/>
                <a:gd name="connsiteY37" fmla="*/ 1001864 h 1256377"/>
                <a:gd name="connsiteX38" fmla="*/ 63611 w 580446"/>
                <a:gd name="connsiteY38" fmla="*/ 1041621 h 1256377"/>
                <a:gd name="connsiteX39" fmla="*/ 87465 w 580446"/>
                <a:gd name="connsiteY39" fmla="*/ 1049572 h 1256377"/>
                <a:gd name="connsiteX40" fmla="*/ 143124 w 580446"/>
                <a:gd name="connsiteY40" fmla="*/ 1057523 h 1256377"/>
                <a:gd name="connsiteX41" fmla="*/ 119270 w 580446"/>
                <a:gd name="connsiteY41" fmla="*/ 1152939 h 1256377"/>
                <a:gd name="connsiteX42" fmla="*/ 103367 w 580446"/>
                <a:gd name="connsiteY42" fmla="*/ 1176793 h 1256377"/>
                <a:gd name="connsiteX43" fmla="*/ 79514 w 580446"/>
                <a:gd name="connsiteY43" fmla="*/ 1184744 h 1256377"/>
                <a:gd name="connsiteX44" fmla="*/ 63611 w 580446"/>
                <a:gd name="connsiteY44" fmla="*/ 1208598 h 1256377"/>
                <a:gd name="connsiteX45" fmla="*/ 55660 w 580446"/>
                <a:gd name="connsiteY45" fmla="*/ 1232452 h 1256377"/>
                <a:gd name="connsiteX46" fmla="*/ 31806 w 580446"/>
                <a:gd name="connsiteY46" fmla="*/ 1248355 h 1256377"/>
                <a:gd name="connsiteX47" fmla="*/ 79514 w 580446"/>
                <a:gd name="connsiteY47" fmla="*/ 1240403 h 1256377"/>
                <a:gd name="connsiteX48" fmla="*/ 87465 w 580446"/>
                <a:gd name="connsiteY48" fmla="*/ 1216549 h 1256377"/>
                <a:gd name="connsiteX49" fmla="*/ 135173 w 580446"/>
                <a:gd name="connsiteY49" fmla="*/ 1200647 h 1256377"/>
                <a:gd name="connsiteX50" fmla="*/ 222637 w 580446"/>
                <a:gd name="connsiteY50" fmla="*/ 1176793 h 1256377"/>
                <a:gd name="connsiteX51" fmla="*/ 246491 w 580446"/>
                <a:gd name="connsiteY51" fmla="*/ 1160890 h 1256377"/>
                <a:gd name="connsiteX52" fmla="*/ 294199 w 580446"/>
                <a:gd name="connsiteY52" fmla="*/ 1144988 h 1256377"/>
                <a:gd name="connsiteX53" fmla="*/ 318053 w 580446"/>
                <a:gd name="connsiteY53" fmla="*/ 1137036 h 1256377"/>
                <a:gd name="connsiteX54" fmla="*/ 461176 w 580446"/>
                <a:gd name="connsiteY54" fmla="*/ 1121134 h 1256377"/>
                <a:gd name="connsiteX55" fmla="*/ 500933 w 580446"/>
                <a:gd name="connsiteY55" fmla="*/ 1089329 h 1256377"/>
                <a:gd name="connsiteX56" fmla="*/ 485030 w 580446"/>
                <a:gd name="connsiteY56" fmla="*/ 1065475 h 1256377"/>
                <a:gd name="connsiteX57" fmla="*/ 477079 w 580446"/>
                <a:gd name="connsiteY57" fmla="*/ 985962 h 1256377"/>
                <a:gd name="connsiteX58" fmla="*/ 485030 w 580446"/>
                <a:gd name="connsiteY58" fmla="*/ 962108 h 1256377"/>
                <a:gd name="connsiteX59" fmla="*/ 508884 w 580446"/>
                <a:gd name="connsiteY59" fmla="*/ 946205 h 1256377"/>
                <a:gd name="connsiteX60" fmla="*/ 556592 w 580446"/>
                <a:gd name="connsiteY60" fmla="*/ 930302 h 1256377"/>
                <a:gd name="connsiteX61" fmla="*/ 572494 w 580446"/>
                <a:gd name="connsiteY61" fmla="*/ 882595 h 1256377"/>
                <a:gd name="connsiteX62" fmla="*/ 580446 w 580446"/>
                <a:gd name="connsiteY62" fmla="*/ 858741 h 1256377"/>
                <a:gd name="connsiteX63" fmla="*/ 524787 w 580446"/>
                <a:gd name="connsiteY63" fmla="*/ 803082 h 1256377"/>
                <a:gd name="connsiteX64" fmla="*/ 500933 w 580446"/>
                <a:gd name="connsiteY64" fmla="*/ 795130 h 1256377"/>
                <a:gd name="connsiteX65" fmla="*/ 485030 w 580446"/>
                <a:gd name="connsiteY65" fmla="*/ 771276 h 1256377"/>
                <a:gd name="connsiteX66" fmla="*/ 453225 w 580446"/>
                <a:gd name="connsiteY66" fmla="*/ 699715 h 1256377"/>
                <a:gd name="connsiteX67" fmla="*/ 445274 w 580446"/>
                <a:gd name="connsiteY67" fmla="*/ 675861 h 1256377"/>
                <a:gd name="connsiteX68" fmla="*/ 453225 w 580446"/>
                <a:gd name="connsiteY68" fmla="*/ 644055 h 1256377"/>
                <a:gd name="connsiteX69" fmla="*/ 429371 w 580446"/>
                <a:gd name="connsiteY69" fmla="*/ 628153 h 1256377"/>
                <a:gd name="connsiteX70" fmla="*/ 397566 w 580446"/>
                <a:gd name="connsiteY70" fmla="*/ 588396 h 1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0446" h="1256377">
                  <a:moveTo>
                    <a:pt x="397566" y="588396"/>
                  </a:moveTo>
                  <a:cubicBezTo>
                    <a:pt x="386964" y="568518"/>
                    <a:pt x="410285" y="559769"/>
                    <a:pt x="365760" y="508883"/>
                  </a:cubicBezTo>
                  <a:cubicBezTo>
                    <a:pt x="353174" y="494499"/>
                    <a:pt x="333955" y="461175"/>
                    <a:pt x="333955" y="461175"/>
                  </a:cubicBezTo>
                  <a:lnTo>
                    <a:pt x="318053" y="413468"/>
                  </a:lnTo>
                  <a:cubicBezTo>
                    <a:pt x="315402" y="405517"/>
                    <a:pt x="312134" y="397745"/>
                    <a:pt x="310101" y="389614"/>
                  </a:cubicBezTo>
                  <a:cubicBezTo>
                    <a:pt x="300117" y="349678"/>
                    <a:pt x="305606" y="368176"/>
                    <a:pt x="294199" y="333955"/>
                  </a:cubicBezTo>
                  <a:cubicBezTo>
                    <a:pt x="296746" y="323766"/>
                    <a:pt x="304398" y="289701"/>
                    <a:pt x="310101" y="278295"/>
                  </a:cubicBezTo>
                  <a:cubicBezTo>
                    <a:pt x="314375" y="269748"/>
                    <a:pt x="320703" y="262393"/>
                    <a:pt x="326004" y="254442"/>
                  </a:cubicBezTo>
                  <a:cubicBezTo>
                    <a:pt x="317097" y="138641"/>
                    <a:pt x="351922" y="141303"/>
                    <a:pt x="254442" y="159026"/>
                  </a:cubicBezTo>
                  <a:cubicBezTo>
                    <a:pt x="246196" y="160525"/>
                    <a:pt x="238539" y="164327"/>
                    <a:pt x="230588" y="166977"/>
                  </a:cubicBezTo>
                  <a:lnTo>
                    <a:pt x="214686" y="119269"/>
                  </a:lnTo>
                  <a:lnTo>
                    <a:pt x="206734" y="95415"/>
                  </a:lnTo>
                  <a:cubicBezTo>
                    <a:pt x="220134" y="55218"/>
                    <a:pt x="235085" y="52205"/>
                    <a:pt x="206734" y="23854"/>
                  </a:cubicBezTo>
                  <a:cubicBezTo>
                    <a:pt x="199977" y="17097"/>
                    <a:pt x="191427" y="12225"/>
                    <a:pt x="182880" y="7951"/>
                  </a:cubicBezTo>
                  <a:cubicBezTo>
                    <a:pt x="175384" y="4203"/>
                    <a:pt x="166978" y="2650"/>
                    <a:pt x="159027" y="0"/>
                  </a:cubicBezTo>
                  <a:cubicBezTo>
                    <a:pt x="153726" y="7951"/>
                    <a:pt x="149881" y="17097"/>
                    <a:pt x="143124" y="23854"/>
                  </a:cubicBezTo>
                  <a:cubicBezTo>
                    <a:pt x="124821" y="42156"/>
                    <a:pt x="111795" y="41625"/>
                    <a:pt x="87465" y="47708"/>
                  </a:cubicBezTo>
                  <a:cubicBezTo>
                    <a:pt x="74063" y="67811"/>
                    <a:pt x="68314" y="71902"/>
                    <a:pt x="63611" y="95415"/>
                  </a:cubicBezTo>
                  <a:cubicBezTo>
                    <a:pt x="59936" y="113793"/>
                    <a:pt x="64041" y="134312"/>
                    <a:pt x="55660" y="151075"/>
                  </a:cubicBezTo>
                  <a:cubicBezTo>
                    <a:pt x="51912" y="158572"/>
                    <a:pt x="39865" y="156724"/>
                    <a:pt x="31806" y="159026"/>
                  </a:cubicBezTo>
                  <a:cubicBezTo>
                    <a:pt x="21298" y="162028"/>
                    <a:pt x="10602" y="164327"/>
                    <a:pt x="0" y="166977"/>
                  </a:cubicBezTo>
                  <a:cubicBezTo>
                    <a:pt x="967" y="185344"/>
                    <a:pt x="7364" y="352022"/>
                    <a:pt x="15903" y="397565"/>
                  </a:cubicBezTo>
                  <a:cubicBezTo>
                    <a:pt x="18992" y="414041"/>
                    <a:pt x="26505" y="429370"/>
                    <a:pt x="31806" y="445273"/>
                  </a:cubicBezTo>
                  <a:cubicBezTo>
                    <a:pt x="34456" y="453224"/>
                    <a:pt x="35108" y="462153"/>
                    <a:pt x="39757" y="469127"/>
                  </a:cubicBezTo>
                  <a:cubicBezTo>
                    <a:pt x="50359" y="485030"/>
                    <a:pt x="65518" y="498703"/>
                    <a:pt x="71562" y="516835"/>
                  </a:cubicBezTo>
                  <a:cubicBezTo>
                    <a:pt x="78029" y="536235"/>
                    <a:pt x="80003" y="549129"/>
                    <a:pt x="95416" y="564542"/>
                  </a:cubicBezTo>
                  <a:cubicBezTo>
                    <a:pt x="102173" y="571299"/>
                    <a:pt x="111319" y="575144"/>
                    <a:pt x="119270" y="580445"/>
                  </a:cubicBezTo>
                  <a:cubicBezTo>
                    <a:pt x="139254" y="640398"/>
                    <a:pt x="109973" y="568827"/>
                    <a:pt x="151075" y="620202"/>
                  </a:cubicBezTo>
                  <a:cubicBezTo>
                    <a:pt x="157687" y="628466"/>
                    <a:pt x="166437" y="681648"/>
                    <a:pt x="166978" y="683812"/>
                  </a:cubicBezTo>
                  <a:cubicBezTo>
                    <a:pt x="169011" y="691943"/>
                    <a:pt x="172627" y="699607"/>
                    <a:pt x="174929" y="707666"/>
                  </a:cubicBezTo>
                  <a:cubicBezTo>
                    <a:pt x="194889" y="777528"/>
                    <a:pt x="171772" y="706151"/>
                    <a:pt x="190832" y="763325"/>
                  </a:cubicBezTo>
                  <a:cubicBezTo>
                    <a:pt x="182881" y="768626"/>
                    <a:pt x="175762" y="775464"/>
                    <a:pt x="166978" y="779228"/>
                  </a:cubicBezTo>
                  <a:cubicBezTo>
                    <a:pt x="156934" y="783533"/>
                    <a:pt x="145680" y="784177"/>
                    <a:pt x="135173" y="787179"/>
                  </a:cubicBezTo>
                  <a:cubicBezTo>
                    <a:pt x="127114" y="789481"/>
                    <a:pt x="119270" y="792480"/>
                    <a:pt x="111319" y="795130"/>
                  </a:cubicBezTo>
                  <a:cubicBezTo>
                    <a:pt x="92179" y="852545"/>
                    <a:pt x="112985" y="784294"/>
                    <a:pt x="95416" y="898497"/>
                  </a:cubicBezTo>
                  <a:cubicBezTo>
                    <a:pt x="94142" y="906781"/>
                    <a:pt x="93392" y="916424"/>
                    <a:pt x="87465" y="922351"/>
                  </a:cubicBezTo>
                  <a:cubicBezTo>
                    <a:pt x="81538" y="928278"/>
                    <a:pt x="71562" y="927652"/>
                    <a:pt x="63611" y="930302"/>
                  </a:cubicBezTo>
                  <a:cubicBezTo>
                    <a:pt x="39168" y="966966"/>
                    <a:pt x="45457" y="945749"/>
                    <a:pt x="55660" y="1001864"/>
                  </a:cubicBezTo>
                  <a:cubicBezTo>
                    <a:pt x="58078" y="1015161"/>
                    <a:pt x="56114" y="1030376"/>
                    <a:pt x="63611" y="1041621"/>
                  </a:cubicBezTo>
                  <a:cubicBezTo>
                    <a:pt x="68260" y="1048595"/>
                    <a:pt x="79246" y="1047928"/>
                    <a:pt x="87465" y="1049572"/>
                  </a:cubicBezTo>
                  <a:cubicBezTo>
                    <a:pt x="105842" y="1053247"/>
                    <a:pt x="124571" y="1054873"/>
                    <a:pt x="143124" y="1057523"/>
                  </a:cubicBezTo>
                  <a:cubicBezTo>
                    <a:pt x="139150" y="1081371"/>
                    <a:pt x="133271" y="1131937"/>
                    <a:pt x="119270" y="1152939"/>
                  </a:cubicBezTo>
                  <a:cubicBezTo>
                    <a:pt x="113969" y="1160890"/>
                    <a:pt x="110829" y="1170823"/>
                    <a:pt x="103367" y="1176793"/>
                  </a:cubicBezTo>
                  <a:cubicBezTo>
                    <a:pt x="96822" y="1182029"/>
                    <a:pt x="87465" y="1182094"/>
                    <a:pt x="79514" y="1184744"/>
                  </a:cubicBezTo>
                  <a:cubicBezTo>
                    <a:pt x="74213" y="1192695"/>
                    <a:pt x="67885" y="1200051"/>
                    <a:pt x="63611" y="1208598"/>
                  </a:cubicBezTo>
                  <a:cubicBezTo>
                    <a:pt x="59863" y="1216095"/>
                    <a:pt x="60896" y="1225907"/>
                    <a:pt x="55660" y="1232452"/>
                  </a:cubicBezTo>
                  <a:cubicBezTo>
                    <a:pt x="49690" y="1239914"/>
                    <a:pt x="39757" y="1243054"/>
                    <a:pt x="31806" y="1248355"/>
                  </a:cubicBezTo>
                  <a:cubicBezTo>
                    <a:pt x="54765" y="1256008"/>
                    <a:pt x="60044" y="1264741"/>
                    <a:pt x="79514" y="1240403"/>
                  </a:cubicBezTo>
                  <a:cubicBezTo>
                    <a:pt x="84750" y="1233858"/>
                    <a:pt x="80645" y="1221421"/>
                    <a:pt x="87465" y="1216549"/>
                  </a:cubicBezTo>
                  <a:cubicBezTo>
                    <a:pt x="101106" y="1206806"/>
                    <a:pt x="118911" y="1204713"/>
                    <a:pt x="135173" y="1200647"/>
                  </a:cubicBezTo>
                  <a:cubicBezTo>
                    <a:pt x="206914" y="1182711"/>
                    <a:pt x="178049" y="1191655"/>
                    <a:pt x="222637" y="1176793"/>
                  </a:cubicBezTo>
                  <a:cubicBezTo>
                    <a:pt x="230588" y="1171492"/>
                    <a:pt x="237758" y="1164771"/>
                    <a:pt x="246491" y="1160890"/>
                  </a:cubicBezTo>
                  <a:cubicBezTo>
                    <a:pt x="261809" y="1154082"/>
                    <a:pt x="278296" y="1150289"/>
                    <a:pt x="294199" y="1144988"/>
                  </a:cubicBezTo>
                  <a:cubicBezTo>
                    <a:pt x="302150" y="1142338"/>
                    <a:pt x="309706" y="1137795"/>
                    <a:pt x="318053" y="1137036"/>
                  </a:cubicBezTo>
                  <a:cubicBezTo>
                    <a:pt x="424181" y="1127388"/>
                    <a:pt x="376536" y="1133225"/>
                    <a:pt x="461176" y="1121134"/>
                  </a:cubicBezTo>
                  <a:cubicBezTo>
                    <a:pt x="476069" y="1116169"/>
                    <a:pt x="500933" y="1113304"/>
                    <a:pt x="500933" y="1089329"/>
                  </a:cubicBezTo>
                  <a:cubicBezTo>
                    <a:pt x="500933" y="1079773"/>
                    <a:pt x="490331" y="1073426"/>
                    <a:pt x="485030" y="1065475"/>
                  </a:cubicBezTo>
                  <a:cubicBezTo>
                    <a:pt x="467088" y="1011652"/>
                    <a:pt x="464137" y="1031258"/>
                    <a:pt x="477079" y="985962"/>
                  </a:cubicBezTo>
                  <a:cubicBezTo>
                    <a:pt x="479382" y="977903"/>
                    <a:pt x="479794" y="968653"/>
                    <a:pt x="485030" y="962108"/>
                  </a:cubicBezTo>
                  <a:cubicBezTo>
                    <a:pt x="491000" y="954646"/>
                    <a:pt x="500151" y="950086"/>
                    <a:pt x="508884" y="946205"/>
                  </a:cubicBezTo>
                  <a:cubicBezTo>
                    <a:pt x="524202" y="939397"/>
                    <a:pt x="556592" y="930302"/>
                    <a:pt x="556592" y="930302"/>
                  </a:cubicBezTo>
                  <a:lnTo>
                    <a:pt x="572494" y="882595"/>
                  </a:lnTo>
                  <a:lnTo>
                    <a:pt x="580446" y="858741"/>
                  </a:lnTo>
                  <a:cubicBezTo>
                    <a:pt x="559002" y="794409"/>
                    <a:pt x="582002" y="817386"/>
                    <a:pt x="524787" y="803082"/>
                  </a:cubicBezTo>
                  <a:cubicBezTo>
                    <a:pt x="516656" y="801049"/>
                    <a:pt x="508884" y="797781"/>
                    <a:pt x="500933" y="795130"/>
                  </a:cubicBezTo>
                  <a:cubicBezTo>
                    <a:pt x="495632" y="787179"/>
                    <a:pt x="487544" y="780496"/>
                    <a:pt x="485030" y="771276"/>
                  </a:cubicBezTo>
                  <a:cubicBezTo>
                    <a:pt x="464351" y="695453"/>
                    <a:pt x="501936" y="715951"/>
                    <a:pt x="453225" y="699715"/>
                  </a:cubicBezTo>
                  <a:cubicBezTo>
                    <a:pt x="450575" y="691764"/>
                    <a:pt x="449344" y="683188"/>
                    <a:pt x="445274" y="675861"/>
                  </a:cubicBezTo>
                  <a:cubicBezTo>
                    <a:pt x="395061" y="585478"/>
                    <a:pt x="403556" y="644055"/>
                    <a:pt x="453225" y="644055"/>
                  </a:cubicBezTo>
                  <a:cubicBezTo>
                    <a:pt x="462781" y="644055"/>
                    <a:pt x="437918" y="632427"/>
                    <a:pt x="429371" y="628153"/>
                  </a:cubicBezTo>
                  <a:cubicBezTo>
                    <a:pt x="421874" y="624405"/>
                    <a:pt x="408168" y="608274"/>
                    <a:pt x="397566" y="588396"/>
                  </a:cubicBez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Freeform: Shape 126">
              <a:extLst>
                <a:ext uri="{FF2B5EF4-FFF2-40B4-BE49-F238E27FC236}">
                  <a16:creationId xmlns:a16="http://schemas.microsoft.com/office/drawing/2014/main" id="{753C08DB-E245-41C4-A325-FCA8B289332A}"/>
                </a:ext>
              </a:extLst>
            </p:cNvPr>
            <p:cNvSpPr/>
            <p:nvPr/>
          </p:nvSpPr>
          <p:spPr>
            <a:xfrm>
              <a:off x="10637676" y="3681454"/>
              <a:ext cx="303412" cy="503864"/>
            </a:xfrm>
            <a:custGeom>
              <a:avLst/>
              <a:gdLst>
                <a:gd name="connsiteX0" fmla="*/ 215854 w 303412"/>
                <a:gd name="connsiteY0" fmla="*/ 7951 h 503864"/>
                <a:gd name="connsiteX1" fmla="*/ 176098 w 303412"/>
                <a:gd name="connsiteY1" fmla="*/ 23854 h 503864"/>
                <a:gd name="connsiteX2" fmla="*/ 152244 w 303412"/>
                <a:gd name="connsiteY2" fmla="*/ 31805 h 503864"/>
                <a:gd name="connsiteX3" fmla="*/ 136341 w 303412"/>
                <a:gd name="connsiteY3" fmla="*/ 79513 h 503864"/>
                <a:gd name="connsiteX4" fmla="*/ 64780 w 303412"/>
                <a:gd name="connsiteY4" fmla="*/ 111318 h 503864"/>
                <a:gd name="connsiteX5" fmla="*/ 25023 w 303412"/>
                <a:gd name="connsiteY5" fmla="*/ 349857 h 503864"/>
                <a:gd name="connsiteX6" fmla="*/ 9121 w 303412"/>
                <a:gd name="connsiteY6" fmla="*/ 405516 h 503864"/>
                <a:gd name="connsiteX7" fmla="*/ 1169 w 303412"/>
                <a:gd name="connsiteY7" fmla="*/ 437322 h 503864"/>
                <a:gd name="connsiteX8" fmla="*/ 9121 w 303412"/>
                <a:gd name="connsiteY8" fmla="*/ 500932 h 503864"/>
                <a:gd name="connsiteX9" fmla="*/ 56828 w 303412"/>
                <a:gd name="connsiteY9" fmla="*/ 485029 h 503864"/>
                <a:gd name="connsiteX10" fmla="*/ 88634 w 303412"/>
                <a:gd name="connsiteY10" fmla="*/ 477078 h 503864"/>
                <a:gd name="connsiteX11" fmla="*/ 112487 w 303412"/>
                <a:gd name="connsiteY11" fmla="*/ 461176 h 503864"/>
                <a:gd name="connsiteX12" fmla="*/ 144293 w 303412"/>
                <a:gd name="connsiteY12" fmla="*/ 453224 h 503864"/>
                <a:gd name="connsiteX13" fmla="*/ 215854 w 303412"/>
                <a:gd name="connsiteY13" fmla="*/ 437322 h 503864"/>
                <a:gd name="connsiteX14" fmla="*/ 239708 w 303412"/>
                <a:gd name="connsiteY14" fmla="*/ 429370 h 503864"/>
                <a:gd name="connsiteX15" fmla="*/ 247660 w 303412"/>
                <a:gd name="connsiteY15" fmla="*/ 405516 h 503864"/>
                <a:gd name="connsiteX16" fmla="*/ 263562 w 303412"/>
                <a:gd name="connsiteY16" fmla="*/ 381663 h 503864"/>
                <a:gd name="connsiteX17" fmla="*/ 255611 w 303412"/>
                <a:gd name="connsiteY17" fmla="*/ 341906 h 503864"/>
                <a:gd name="connsiteX18" fmla="*/ 247660 w 303412"/>
                <a:gd name="connsiteY18" fmla="*/ 310101 h 503864"/>
                <a:gd name="connsiteX19" fmla="*/ 231757 w 303412"/>
                <a:gd name="connsiteY19" fmla="*/ 222636 h 503864"/>
                <a:gd name="connsiteX20" fmla="*/ 239708 w 303412"/>
                <a:gd name="connsiteY20" fmla="*/ 198783 h 503864"/>
                <a:gd name="connsiteX21" fmla="*/ 247660 w 303412"/>
                <a:gd name="connsiteY21" fmla="*/ 166977 h 503864"/>
                <a:gd name="connsiteX22" fmla="*/ 295367 w 303412"/>
                <a:gd name="connsiteY22" fmla="*/ 143123 h 503864"/>
                <a:gd name="connsiteX23" fmla="*/ 303319 w 303412"/>
                <a:gd name="connsiteY23" fmla="*/ 119269 h 503864"/>
                <a:gd name="connsiteX24" fmla="*/ 287416 w 303412"/>
                <a:gd name="connsiteY24" fmla="*/ 71562 h 503864"/>
                <a:gd name="connsiteX25" fmla="*/ 247660 w 303412"/>
                <a:gd name="connsiteY25" fmla="*/ 0 h 503864"/>
                <a:gd name="connsiteX26" fmla="*/ 215854 w 303412"/>
                <a:gd name="connsiteY26" fmla="*/ 7951 h 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412" h="503864">
                  <a:moveTo>
                    <a:pt x="215854" y="7951"/>
                  </a:moveTo>
                  <a:cubicBezTo>
                    <a:pt x="202602" y="13252"/>
                    <a:pt x="189462" y="18842"/>
                    <a:pt x="176098" y="23854"/>
                  </a:cubicBezTo>
                  <a:cubicBezTo>
                    <a:pt x="168250" y="26797"/>
                    <a:pt x="157116" y="24985"/>
                    <a:pt x="152244" y="31805"/>
                  </a:cubicBezTo>
                  <a:cubicBezTo>
                    <a:pt x="142501" y="45445"/>
                    <a:pt x="152244" y="74212"/>
                    <a:pt x="136341" y="79513"/>
                  </a:cubicBezTo>
                  <a:cubicBezTo>
                    <a:pt x="79568" y="98438"/>
                    <a:pt x="102582" y="86118"/>
                    <a:pt x="64780" y="111318"/>
                  </a:cubicBezTo>
                  <a:cubicBezTo>
                    <a:pt x="-4442" y="215149"/>
                    <a:pt x="40767" y="129434"/>
                    <a:pt x="25023" y="349857"/>
                  </a:cubicBezTo>
                  <a:cubicBezTo>
                    <a:pt x="23839" y="366431"/>
                    <a:pt x="13779" y="389213"/>
                    <a:pt x="9121" y="405516"/>
                  </a:cubicBezTo>
                  <a:cubicBezTo>
                    <a:pt x="6119" y="416024"/>
                    <a:pt x="3820" y="426720"/>
                    <a:pt x="1169" y="437322"/>
                  </a:cubicBezTo>
                  <a:cubicBezTo>
                    <a:pt x="3820" y="458525"/>
                    <a:pt x="-7103" y="487026"/>
                    <a:pt x="9121" y="500932"/>
                  </a:cubicBezTo>
                  <a:cubicBezTo>
                    <a:pt x="21848" y="511841"/>
                    <a:pt x="40566" y="489094"/>
                    <a:pt x="56828" y="485029"/>
                  </a:cubicBezTo>
                  <a:lnTo>
                    <a:pt x="88634" y="477078"/>
                  </a:lnTo>
                  <a:cubicBezTo>
                    <a:pt x="96585" y="471777"/>
                    <a:pt x="103704" y="464940"/>
                    <a:pt x="112487" y="461176"/>
                  </a:cubicBezTo>
                  <a:cubicBezTo>
                    <a:pt x="122532" y="456871"/>
                    <a:pt x="133785" y="456226"/>
                    <a:pt x="144293" y="453224"/>
                  </a:cubicBezTo>
                  <a:cubicBezTo>
                    <a:pt x="199095" y="437566"/>
                    <a:pt x="129771" y="451669"/>
                    <a:pt x="215854" y="437322"/>
                  </a:cubicBezTo>
                  <a:cubicBezTo>
                    <a:pt x="223805" y="434671"/>
                    <a:pt x="233781" y="435297"/>
                    <a:pt x="239708" y="429370"/>
                  </a:cubicBezTo>
                  <a:cubicBezTo>
                    <a:pt x="245635" y="423443"/>
                    <a:pt x="243912" y="413013"/>
                    <a:pt x="247660" y="405516"/>
                  </a:cubicBezTo>
                  <a:cubicBezTo>
                    <a:pt x="251934" y="396969"/>
                    <a:pt x="258261" y="389614"/>
                    <a:pt x="263562" y="381663"/>
                  </a:cubicBezTo>
                  <a:cubicBezTo>
                    <a:pt x="260912" y="368411"/>
                    <a:pt x="258543" y="355099"/>
                    <a:pt x="255611" y="341906"/>
                  </a:cubicBezTo>
                  <a:cubicBezTo>
                    <a:pt x="253240" y="331238"/>
                    <a:pt x="249615" y="320853"/>
                    <a:pt x="247660" y="310101"/>
                  </a:cubicBezTo>
                  <a:cubicBezTo>
                    <a:pt x="228665" y="205632"/>
                    <a:pt x="249791" y="294777"/>
                    <a:pt x="231757" y="222636"/>
                  </a:cubicBezTo>
                  <a:cubicBezTo>
                    <a:pt x="234407" y="214685"/>
                    <a:pt x="237405" y="206842"/>
                    <a:pt x="239708" y="198783"/>
                  </a:cubicBezTo>
                  <a:cubicBezTo>
                    <a:pt x="242710" y="188275"/>
                    <a:pt x="241598" y="176070"/>
                    <a:pt x="247660" y="166977"/>
                  </a:cubicBezTo>
                  <a:cubicBezTo>
                    <a:pt x="256467" y="153767"/>
                    <a:pt x="281762" y="147659"/>
                    <a:pt x="295367" y="143123"/>
                  </a:cubicBezTo>
                  <a:cubicBezTo>
                    <a:pt x="298018" y="135172"/>
                    <a:pt x="304245" y="127599"/>
                    <a:pt x="303319" y="119269"/>
                  </a:cubicBezTo>
                  <a:cubicBezTo>
                    <a:pt x="301468" y="102609"/>
                    <a:pt x="292717" y="87464"/>
                    <a:pt x="287416" y="71562"/>
                  </a:cubicBezTo>
                  <a:cubicBezTo>
                    <a:pt x="281414" y="53556"/>
                    <a:pt x="265888" y="0"/>
                    <a:pt x="247660" y="0"/>
                  </a:cubicBezTo>
                  <a:lnTo>
                    <a:pt x="215854" y="7951"/>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8" name="Group 127">
              <a:extLst>
                <a:ext uri="{FF2B5EF4-FFF2-40B4-BE49-F238E27FC236}">
                  <a16:creationId xmlns:a16="http://schemas.microsoft.com/office/drawing/2014/main" id="{000E89E4-30EB-4CBC-803F-DA6593744D5C}"/>
                </a:ext>
              </a:extLst>
            </p:cNvPr>
            <p:cNvGrpSpPr/>
            <p:nvPr/>
          </p:nvGrpSpPr>
          <p:grpSpPr>
            <a:xfrm>
              <a:off x="10557703" y="1566407"/>
              <a:ext cx="5647055" cy="4945711"/>
              <a:chOff x="10557703" y="1566407"/>
              <a:chExt cx="5647055" cy="4945711"/>
            </a:xfrm>
          </p:grpSpPr>
          <p:sp>
            <p:nvSpPr>
              <p:cNvPr id="129" name="Freeform: Shape 128">
                <a:extLst>
                  <a:ext uri="{FF2B5EF4-FFF2-40B4-BE49-F238E27FC236}">
                    <a16:creationId xmlns:a16="http://schemas.microsoft.com/office/drawing/2014/main" id="{82B87A8A-A10E-4E8D-9F71-C49371A8F33A}"/>
                  </a:ext>
                </a:extLst>
              </p:cNvPr>
              <p:cNvSpPr/>
              <p:nvPr/>
            </p:nvSpPr>
            <p:spPr>
              <a:xfrm>
                <a:off x="10557703" y="1566407"/>
                <a:ext cx="5647055" cy="4945711"/>
              </a:xfrm>
              <a:custGeom>
                <a:avLst/>
                <a:gdLst>
                  <a:gd name="connsiteX0" fmla="*/ 4843974 w 5647055"/>
                  <a:gd name="connsiteY0" fmla="*/ 159026 h 4945711"/>
                  <a:gd name="connsiteX1" fmla="*/ 4804217 w 5647055"/>
                  <a:gd name="connsiteY1" fmla="*/ 166977 h 4945711"/>
                  <a:gd name="connsiteX2" fmla="*/ 4780363 w 5647055"/>
                  <a:gd name="connsiteY2" fmla="*/ 174929 h 4945711"/>
                  <a:gd name="connsiteX3" fmla="*/ 4748558 w 5647055"/>
                  <a:gd name="connsiteY3" fmla="*/ 182880 h 4945711"/>
                  <a:gd name="connsiteX4" fmla="*/ 4661094 w 5647055"/>
                  <a:gd name="connsiteY4" fmla="*/ 166977 h 4945711"/>
                  <a:gd name="connsiteX5" fmla="*/ 4613386 w 5647055"/>
                  <a:gd name="connsiteY5" fmla="*/ 135172 h 4945711"/>
                  <a:gd name="connsiteX6" fmla="*/ 4589532 w 5647055"/>
                  <a:gd name="connsiteY6" fmla="*/ 119270 h 4945711"/>
                  <a:gd name="connsiteX7" fmla="*/ 4525921 w 5647055"/>
                  <a:gd name="connsiteY7" fmla="*/ 127221 h 4945711"/>
                  <a:gd name="connsiteX8" fmla="*/ 4510019 w 5647055"/>
                  <a:gd name="connsiteY8" fmla="*/ 174929 h 4945711"/>
                  <a:gd name="connsiteX9" fmla="*/ 4502067 w 5647055"/>
                  <a:gd name="connsiteY9" fmla="*/ 198783 h 4945711"/>
                  <a:gd name="connsiteX10" fmla="*/ 4533873 w 5647055"/>
                  <a:gd name="connsiteY10" fmla="*/ 238539 h 4945711"/>
                  <a:gd name="connsiteX11" fmla="*/ 4581580 w 5647055"/>
                  <a:gd name="connsiteY11" fmla="*/ 270344 h 4945711"/>
                  <a:gd name="connsiteX12" fmla="*/ 4589532 w 5647055"/>
                  <a:gd name="connsiteY12" fmla="*/ 365760 h 4945711"/>
                  <a:gd name="connsiteX13" fmla="*/ 4565678 w 5647055"/>
                  <a:gd name="connsiteY13" fmla="*/ 373711 h 4945711"/>
                  <a:gd name="connsiteX14" fmla="*/ 4541824 w 5647055"/>
                  <a:gd name="connsiteY14" fmla="*/ 326003 h 4945711"/>
                  <a:gd name="connsiteX15" fmla="*/ 4533873 w 5647055"/>
                  <a:gd name="connsiteY15" fmla="*/ 302150 h 4945711"/>
                  <a:gd name="connsiteX16" fmla="*/ 4510019 w 5647055"/>
                  <a:gd name="connsiteY16" fmla="*/ 294198 h 4945711"/>
                  <a:gd name="connsiteX17" fmla="*/ 4478214 w 5647055"/>
                  <a:gd name="connsiteY17" fmla="*/ 302150 h 4945711"/>
                  <a:gd name="connsiteX18" fmla="*/ 4398700 w 5647055"/>
                  <a:gd name="connsiteY18" fmla="*/ 318052 h 4945711"/>
                  <a:gd name="connsiteX19" fmla="*/ 4350993 w 5647055"/>
                  <a:gd name="connsiteY19" fmla="*/ 333955 h 4945711"/>
                  <a:gd name="connsiteX20" fmla="*/ 4279431 w 5647055"/>
                  <a:gd name="connsiteY20" fmla="*/ 357809 h 4945711"/>
                  <a:gd name="connsiteX21" fmla="*/ 4255577 w 5647055"/>
                  <a:gd name="connsiteY21" fmla="*/ 365760 h 4945711"/>
                  <a:gd name="connsiteX22" fmla="*/ 4247626 w 5647055"/>
                  <a:gd name="connsiteY22" fmla="*/ 341906 h 4945711"/>
                  <a:gd name="connsiteX23" fmla="*/ 4239674 w 5647055"/>
                  <a:gd name="connsiteY23" fmla="*/ 294198 h 4945711"/>
                  <a:gd name="connsiteX24" fmla="*/ 4191967 w 5647055"/>
                  <a:gd name="connsiteY24" fmla="*/ 270344 h 4945711"/>
                  <a:gd name="connsiteX25" fmla="*/ 4168113 w 5647055"/>
                  <a:gd name="connsiteY25" fmla="*/ 278296 h 4945711"/>
                  <a:gd name="connsiteX26" fmla="*/ 4152210 w 5647055"/>
                  <a:gd name="connsiteY26" fmla="*/ 302150 h 4945711"/>
                  <a:gd name="connsiteX27" fmla="*/ 4104502 w 5647055"/>
                  <a:gd name="connsiteY27" fmla="*/ 318052 h 4945711"/>
                  <a:gd name="connsiteX28" fmla="*/ 4009087 w 5647055"/>
                  <a:gd name="connsiteY28" fmla="*/ 365760 h 4945711"/>
                  <a:gd name="connsiteX29" fmla="*/ 3985233 w 5647055"/>
                  <a:gd name="connsiteY29" fmla="*/ 373711 h 4945711"/>
                  <a:gd name="connsiteX30" fmla="*/ 3961379 w 5647055"/>
                  <a:gd name="connsiteY30" fmla="*/ 389614 h 4945711"/>
                  <a:gd name="connsiteX31" fmla="*/ 3937525 w 5647055"/>
                  <a:gd name="connsiteY31" fmla="*/ 397565 h 4945711"/>
                  <a:gd name="connsiteX32" fmla="*/ 3929574 w 5647055"/>
                  <a:gd name="connsiteY32" fmla="*/ 421419 h 4945711"/>
                  <a:gd name="connsiteX33" fmla="*/ 3921622 w 5647055"/>
                  <a:gd name="connsiteY33" fmla="*/ 469127 h 4945711"/>
                  <a:gd name="connsiteX34" fmla="*/ 3905720 w 5647055"/>
                  <a:gd name="connsiteY34" fmla="*/ 492981 h 4945711"/>
                  <a:gd name="connsiteX35" fmla="*/ 3858012 w 5647055"/>
                  <a:gd name="connsiteY35" fmla="*/ 508883 h 4945711"/>
                  <a:gd name="connsiteX36" fmla="*/ 3786450 w 5647055"/>
                  <a:gd name="connsiteY36" fmla="*/ 500932 h 4945711"/>
                  <a:gd name="connsiteX37" fmla="*/ 3770547 w 5647055"/>
                  <a:gd name="connsiteY37" fmla="*/ 429370 h 4945711"/>
                  <a:gd name="connsiteX38" fmla="*/ 3794401 w 5647055"/>
                  <a:gd name="connsiteY38" fmla="*/ 381663 h 4945711"/>
                  <a:gd name="connsiteX39" fmla="*/ 3786450 w 5647055"/>
                  <a:gd name="connsiteY39" fmla="*/ 357809 h 4945711"/>
                  <a:gd name="connsiteX40" fmla="*/ 3762596 w 5647055"/>
                  <a:gd name="connsiteY40" fmla="*/ 349857 h 4945711"/>
                  <a:gd name="connsiteX41" fmla="*/ 3722840 w 5647055"/>
                  <a:gd name="connsiteY41" fmla="*/ 341906 h 4945711"/>
                  <a:gd name="connsiteX42" fmla="*/ 3675132 w 5647055"/>
                  <a:gd name="connsiteY42" fmla="*/ 326003 h 4945711"/>
                  <a:gd name="connsiteX43" fmla="*/ 3651278 w 5647055"/>
                  <a:gd name="connsiteY43" fmla="*/ 318052 h 4945711"/>
                  <a:gd name="connsiteX44" fmla="*/ 3619473 w 5647055"/>
                  <a:gd name="connsiteY44" fmla="*/ 326003 h 4945711"/>
                  <a:gd name="connsiteX45" fmla="*/ 3611521 w 5647055"/>
                  <a:gd name="connsiteY45" fmla="*/ 349857 h 4945711"/>
                  <a:gd name="connsiteX46" fmla="*/ 3595619 w 5647055"/>
                  <a:gd name="connsiteY46" fmla="*/ 373711 h 4945711"/>
                  <a:gd name="connsiteX47" fmla="*/ 3619473 w 5647055"/>
                  <a:gd name="connsiteY47" fmla="*/ 461176 h 4945711"/>
                  <a:gd name="connsiteX48" fmla="*/ 3635375 w 5647055"/>
                  <a:gd name="connsiteY48" fmla="*/ 485030 h 4945711"/>
                  <a:gd name="connsiteX49" fmla="*/ 3651278 w 5647055"/>
                  <a:gd name="connsiteY49" fmla="*/ 556591 h 4945711"/>
                  <a:gd name="connsiteX50" fmla="*/ 3667180 w 5647055"/>
                  <a:gd name="connsiteY50" fmla="*/ 580445 h 4945711"/>
                  <a:gd name="connsiteX51" fmla="*/ 3659229 w 5647055"/>
                  <a:gd name="connsiteY51" fmla="*/ 620202 h 4945711"/>
                  <a:gd name="connsiteX52" fmla="*/ 3635375 w 5647055"/>
                  <a:gd name="connsiteY52" fmla="*/ 628153 h 4945711"/>
                  <a:gd name="connsiteX53" fmla="*/ 3516106 w 5647055"/>
                  <a:gd name="connsiteY53" fmla="*/ 652007 h 4945711"/>
                  <a:gd name="connsiteX54" fmla="*/ 3492252 w 5647055"/>
                  <a:gd name="connsiteY54" fmla="*/ 667910 h 4945711"/>
                  <a:gd name="connsiteX55" fmla="*/ 3444544 w 5647055"/>
                  <a:gd name="connsiteY55" fmla="*/ 683812 h 4945711"/>
                  <a:gd name="connsiteX56" fmla="*/ 3452495 w 5647055"/>
                  <a:gd name="connsiteY56" fmla="*/ 755374 h 4945711"/>
                  <a:gd name="connsiteX57" fmla="*/ 3460447 w 5647055"/>
                  <a:gd name="connsiteY57" fmla="*/ 779228 h 4945711"/>
                  <a:gd name="connsiteX58" fmla="*/ 3452495 w 5647055"/>
                  <a:gd name="connsiteY58" fmla="*/ 803082 h 4945711"/>
                  <a:gd name="connsiteX59" fmla="*/ 3341177 w 5647055"/>
                  <a:gd name="connsiteY59" fmla="*/ 818984 h 4945711"/>
                  <a:gd name="connsiteX60" fmla="*/ 3253713 w 5647055"/>
                  <a:gd name="connsiteY60" fmla="*/ 779228 h 4945711"/>
                  <a:gd name="connsiteX61" fmla="*/ 3206005 w 5647055"/>
                  <a:gd name="connsiteY61" fmla="*/ 787179 h 4945711"/>
                  <a:gd name="connsiteX62" fmla="*/ 3229859 w 5647055"/>
                  <a:gd name="connsiteY62" fmla="*/ 795130 h 4945711"/>
                  <a:gd name="connsiteX63" fmla="*/ 3261664 w 5647055"/>
                  <a:gd name="connsiteY63" fmla="*/ 803082 h 4945711"/>
                  <a:gd name="connsiteX64" fmla="*/ 3253713 w 5647055"/>
                  <a:gd name="connsiteY64" fmla="*/ 906449 h 4945711"/>
                  <a:gd name="connsiteX65" fmla="*/ 3142394 w 5647055"/>
                  <a:gd name="connsiteY65" fmla="*/ 866692 h 4945711"/>
                  <a:gd name="connsiteX66" fmla="*/ 3118540 w 5647055"/>
                  <a:gd name="connsiteY66" fmla="*/ 850790 h 4945711"/>
                  <a:gd name="connsiteX67" fmla="*/ 3102638 w 5647055"/>
                  <a:gd name="connsiteY67" fmla="*/ 803082 h 4945711"/>
                  <a:gd name="connsiteX68" fmla="*/ 3094687 w 5647055"/>
                  <a:gd name="connsiteY68" fmla="*/ 779228 h 4945711"/>
                  <a:gd name="connsiteX69" fmla="*/ 3094687 w 5647055"/>
                  <a:gd name="connsiteY69" fmla="*/ 644056 h 4945711"/>
                  <a:gd name="connsiteX70" fmla="*/ 3078784 w 5647055"/>
                  <a:gd name="connsiteY70" fmla="*/ 620202 h 4945711"/>
                  <a:gd name="connsiteX71" fmla="*/ 3031076 w 5647055"/>
                  <a:gd name="connsiteY71" fmla="*/ 612250 h 4945711"/>
                  <a:gd name="connsiteX72" fmla="*/ 3118540 w 5647055"/>
                  <a:gd name="connsiteY72" fmla="*/ 580445 h 4945711"/>
                  <a:gd name="connsiteX73" fmla="*/ 3134443 w 5647055"/>
                  <a:gd name="connsiteY73" fmla="*/ 604299 h 4945711"/>
                  <a:gd name="connsiteX74" fmla="*/ 3182151 w 5647055"/>
                  <a:gd name="connsiteY74" fmla="*/ 636104 h 4945711"/>
                  <a:gd name="connsiteX75" fmla="*/ 3261664 w 5647055"/>
                  <a:gd name="connsiteY75" fmla="*/ 659958 h 4945711"/>
                  <a:gd name="connsiteX76" fmla="*/ 3349128 w 5647055"/>
                  <a:gd name="connsiteY76" fmla="*/ 636104 h 4945711"/>
                  <a:gd name="connsiteX77" fmla="*/ 3372982 w 5647055"/>
                  <a:gd name="connsiteY77" fmla="*/ 628153 h 4945711"/>
                  <a:gd name="connsiteX78" fmla="*/ 3420690 w 5647055"/>
                  <a:gd name="connsiteY78" fmla="*/ 596348 h 4945711"/>
                  <a:gd name="connsiteX79" fmla="*/ 3452495 w 5647055"/>
                  <a:gd name="connsiteY79" fmla="*/ 548640 h 4945711"/>
                  <a:gd name="connsiteX80" fmla="*/ 3436593 w 5647055"/>
                  <a:gd name="connsiteY80" fmla="*/ 492981 h 4945711"/>
                  <a:gd name="connsiteX81" fmla="*/ 3412739 w 5647055"/>
                  <a:gd name="connsiteY81" fmla="*/ 485030 h 4945711"/>
                  <a:gd name="connsiteX82" fmla="*/ 3388885 w 5647055"/>
                  <a:gd name="connsiteY82" fmla="*/ 469127 h 4945711"/>
                  <a:gd name="connsiteX83" fmla="*/ 3372982 w 5647055"/>
                  <a:gd name="connsiteY83" fmla="*/ 445273 h 4945711"/>
                  <a:gd name="connsiteX84" fmla="*/ 3380934 w 5647055"/>
                  <a:gd name="connsiteY84" fmla="*/ 469127 h 4945711"/>
                  <a:gd name="connsiteX85" fmla="*/ 3428641 w 5647055"/>
                  <a:gd name="connsiteY85" fmla="*/ 500932 h 4945711"/>
                  <a:gd name="connsiteX86" fmla="*/ 3404787 w 5647055"/>
                  <a:gd name="connsiteY86" fmla="*/ 421419 h 4945711"/>
                  <a:gd name="connsiteX87" fmla="*/ 3380934 w 5647055"/>
                  <a:gd name="connsiteY87" fmla="*/ 397565 h 4945711"/>
                  <a:gd name="connsiteX88" fmla="*/ 3333226 w 5647055"/>
                  <a:gd name="connsiteY88" fmla="*/ 365760 h 4945711"/>
                  <a:gd name="connsiteX89" fmla="*/ 3261664 w 5647055"/>
                  <a:gd name="connsiteY89" fmla="*/ 349857 h 4945711"/>
                  <a:gd name="connsiteX90" fmla="*/ 3213956 w 5647055"/>
                  <a:gd name="connsiteY90" fmla="*/ 333955 h 4945711"/>
                  <a:gd name="connsiteX91" fmla="*/ 3198054 w 5647055"/>
                  <a:gd name="connsiteY91" fmla="*/ 310101 h 4945711"/>
                  <a:gd name="connsiteX92" fmla="*/ 3150346 w 5647055"/>
                  <a:gd name="connsiteY92" fmla="*/ 286247 h 4945711"/>
                  <a:gd name="connsiteX93" fmla="*/ 3126492 w 5647055"/>
                  <a:gd name="connsiteY93" fmla="*/ 270344 h 4945711"/>
                  <a:gd name="connsiteX94" fmla="*/ 3110589 w 5647055"/>
                  <a:gd name="connsiteY94" fmla="*/ 246490 h 4945711"/>
                  <a:gd name="connsiteX95" fmla="*/ 3070833 w 5647055"/>
                  <a:gd name="connsiteY95" fmla="*/ 238539 h 4945711"/>
                  <a:gd name="connsiteX96" fmla="*/ 2991320 w 5647055"/>
                  <a:gd name="connsiteY96" fmla="*/ 230588 h 4945711"/>
                  <a:gd name="connsiteX97" fmla="*/ 2943612 w 5647055"/>
                  <a:gd name="connsiteY97" fmla="*/ 214685 h 4945711"/>
                  <a:gd name="connsiteX98" fmla="*/ 2919758 w 5647055"/>
                  <a:gd name="connsiteY98" fmla="*/ 198783 h 4945711"/>
                  <a:gd name="connsiteX99" fmla="*/ 2887953 w 5647055"/>
                  <a:gd name="connsiteY99" fmla="*/ 190831 h 4945711"/>
                  <a:gd name="connsiteX100" fmla="*/ 2864099 w 5647055"/>
                  <a:gd name="connsiteY100" fmla="*/ 182880 h 4945711"/>
                  <a:gd name="connsiteX101" fmla="*/ 2816391 w 5647055"/>
                  <a:gd name="connsiteY101" fmla="*/ 151075 h 4945711"/>
                  <a:gd name="connsiteX102" fmla="*/ 2792537 w 5647055"/>
                  <a:gd name="connsiteY102" fmla="*/ 135172 h 4945711"/>
                  <a:gd name="connsiteX103" fmla="*/ 2752780 w 5647055"/>
                  <a:gd name="connsiteY103" fmla="*/ 71562 h 4945711"/>
                  <a:gd name="connsiteX104" fmla="*/ 2736878 w 5647055"/>
                  <a:gd name="connsiteY104" fmla="*/ 47708 h 4945711"/>
                  <a:gd name="connsiteX105" fmla="*/ 2713024 w 5647055"/>
                  <a:gd name="connsiteY105" fmla="*/ 31805 h 4945711"/>
                  <a:gd name="connsiteX106" fmla="*/ 2681219 w 5647055"/>
                  <a:gd name="connsiteY106" fmla="*/ 0 h 4945711"/>
                  <a:gd name="connsiteX107" fmla="*/ 2546047 w 5647055"/>
                  <a:gd name="connsiteY107" fmla="*/ 7951 h 4945711"/>
                  <a:gd name="connsiteX108" fmla="*/ 2538095 w 5647055"/>
                  <a:gd name="connsiteY108" fmla="*/ 31805 h 4945711"/>
                  <a:gd name="connsiteX109" fmla="*/ 2498339 w 5647055"/>
                  <a:gd name="connsiteY109" fmla="*/ 63610 h 4945711"/>
                  <a:gd name="connsiteX110" fmla="*/ 2474485 w 5647055"/>
                  <a:gd name="connsiteY110" fmla="*/ 55659 h 4945711"/>
                  <a:gd name="connsiteX111" fmla="*/ 2466534 w 5647055"/>
                  <a:gd name="connsiteY111" fmla="*/ 31805 h 4945711"/>
                  <a:gd name="connsiteX112" fmla="*/ 2450631 w 5647055"/>
                  <a:gd name="connsiteY112" fmla="*/ 7951 h 4945711"/>
                  <a:gd name="connsiteX113" fmla="*/ 2402923 w 5647055"/>
                  <a:gd name="connsiteY113" fmla="*/ 39756 h 4945711"/>
                  <a:gd name="connsiteX114" fmla="*/ 2371118 w 5647055"/>
                  <a:gd name="connsiteY114" fmla="*/ 71562 h 4945711"/>
                  <a:gd name="connsiteX115" fmla="*/ 2355215 w 5647055"/>
                  <a:gd name="connsiteY115" fmla="*/ 95416 h 4945711"/>
                  <a:gd name="connsiteX116" fmla="*/ 2307507 w 5647055"/>
                  <a:gd name="connsiteY116" fmla="*/ 71562 h 4945711"/>
                  <a:gd name="connsiteX117" fmla="*/ 2235946 w 5647055"/>
                  <a:gd name="connsiteY117" fmla="*/ 87464 h 4945711"/>
                  <a:gd name="connsiteX118" fmla="*/ 2220043 w 5647055"/>
                  <a:gd name="connsiteY118" fmla="*/ 111318 h 4945711"/>
                  <a:gd name="connsiteX119" fmla="*/ 2148481 w 5647055"/>
                  <a:gd name="connsiteY119" fmla="*/ 151075 h 4945711"/>
                  <a:gd name="connsiteX120" fmla="*/ 2132579 w 5647055"/>
                  <a:gd name="connsiteY120" fmla="*/ 174929 h 4945711"/>
                  <a:gd name="connsiteX121" fmla="*/ 2084871 w 5647055"/>
                  <a:gd name="connsiteY121" fmla="*/ 206734 h 4945711"/>
                  <a:gd name="connsiteX122" fmla="*/ 2076920 w 5647055"/>
                  <a:gd name="connsiteY122" fmla="*/ 159026 h 4945711"/>
                  <a:gd name="connsiteX123" fmla="*/ 1997407 w 5647055"/>
                  <a:gd name="connsiteY123" fmla="*/ 190831 h 4945711"/>
                  <a:gd name="connsiteX124" fmla="*/ 1973553 w 5647055"/>
                  <a:gd name="connsiteY124" fmla="*/ 206734 h 4945711"/>
                  <a:gd name="connsiteX125" fmla="*/ 1965601 w 5647055"/>
                  <a:gd name="connsiteY125" fmla="*/ 230588 h 4945711"/>
                  <a:gd name="connsiteX126" fmla="*/ 1894040 w 5647055"/>
                  <a:gd name="connsiteY126" fmla="*/ 270344 h 4945711"/>
                  <a:gd name="connsiteX127" fmla="*/ 1854283 w 5647055"/>
                  <a:gd name="connsiteY127" fmla="*/ 286247 h 4945711"/>
                  <a:gd name="connsiteX128" fmla="*/ 1782721 w 5647055"/>
                  <a:gd name="connsiteY128" fmla="*/ 310101 h 4945711"/>
                  <a:gd name="connsiteX129" fmla="*/ 1758867 w 5647055"/>
                  <a:gd name="connsiteY129" fmla="*/ 318052 h 4945711"/>
                  <a:gd name="connsiteX130" fmla="*/ 1742965 w 5647055"/>
                  <a:gd name="connsiteY130" fmla="*/ 341906 h 4945711"/>
                  <a:gd name="connsiteX131" fmla="*/ 1758867 w 5647055"/>
                  <a:gd name="connsiteY131" fmla="*/ 365760 h 4945711"/>
                  <a:gd name="connsiteX132" fmla="*/ 1790673 w 5647055"/>
                  <a:gd name="connsiteY132" fmla="*/ 397565 h 4945711"/>
                  <a:gd name="connsiteX133" fmla="*/ 1798624 w 5647055"/>
                  <a:gd name="connsiteY133" fmla="*/ 421419 h 4945711"/>
                  <a:gd name="connsiteX134" fmla="*/ 1774770 w 5647055"/>
                  <a:gd name="connsiteY134" fmla="*/ 477078 h 4945711"/>
                  <a:gd name="connsiteX135" fmla="*/ 1727062 w 5647055"/>
                  <a:gd name="connsiteY135" fmla="*/ 508883 h 4945711"/>
                  <a:gd name="connsiteX136" fmla="*/ 1719111 w 5647055"/>
                  <a:gd name="connsiteY136" fmla="*/ 532737 h 4945711"/>
                  <a:gd name="connsiteX137" fmla="*/ 1679354 w 5647055"/>
                  <a:gd name="connsiteY137" fmla="*/ 604299 h 4945711"/>
                  <a:gd name="connsiteX138" fmla="*/ 1655500 w 5647055"/>
                  <a:gd name="connsiteY138" fmla="*/ 715617 h 4945711"/>
                  <a:gd name="connsiteX139" fmla="*/ 1623695 w 5647055"/>
                  <a:gd name="connsiteY139" fmla="*/ 763325 h 4945711"/>
                  <a:gd name="connsiteX140" fmla="*/ 1591890 w 5647055"/>
                  <a:gd name="connsiteY140" fmla="*/ 803082 h 4945711"/>
                  <a:gd name="connsiteX141" fmla="*/ 1583939 w 5647055"/>
                  <a:gd name="connsiteY141" fmla="*/ 826936 h 4945711"/>
                  <a:gd name="connsiteX142" fmla="*/ 1544182 w 5647055"/>
                  <a:gd name="connsiteY142" fmla="*/ 874643 h 4945711"/>
                  <a:gd name="connsiteX143" fmla="*/ 1504426 w 5647055"/>
                  <a:gd name="connsiteY143" fmla="*/ 914400 h 4945711"/>
                  <a:gd name="connsiteX144" fmla="*/ 1448767 w 5647055"/>
                  <a:gd name="connsiteY144" fmla="*/ 970059 h 4945711"/>
                  <a:gd name="connsiteX145" fmla="*/ 1424913 w 5647055"/>
                  <a:gd name="connsiteY145" fmla="*/ 993913 h 4945711"/>
                  <a:gd name="connsiteX146" fmla="*/ 1409010 w 5647055"/>
                  <a:gd name="connsiteY146" fmla="*/ 1017767 h 4945711"/>
                  <a:gd name="connsiteX147" fmla="*/ 1385156 w 5647055"/>
                  <a:gd name="connsiteY147" fmla="*/ 1033670 h 4945711"/>
                  <a:gd name="connsiteX148" fmla="*/ 1369254 w 5647055"/>
                  <a:gd name="connsiteY148" fmla="*/ 1057523 h 4945711"/>
                  <a:gd name="connsiteX149" fmla="*/ 1345400 w 5647055"/>
                  <a:gd name="connsiteY149" fmla="*/ 1073426 h 4945711"/>
                  <a:gd name="connsiteX150" fmla="*/ 1313594 w 5647055"/>
                  <a:gd name="connsiteY150" fmla="*/ 1113183 h 4945711"/>
                  <a:gd name="connsiteX151" fmla="*/ 1265887 w 5647055"/>
                  <a:gd name="connsiteY151" fmla="*/ 1129085 h 4945711"/>
                  <a:gd name="connsiteX152" fmla="*/ 1249984 w 5647055"/>
                  <a:gd name="connsiteY152" fmla="*/ 1152939 h 4945711"/>
                  <a:gd name="connsiteX153" fmla="*/ 1226130 w 5647055"/>
                  <a:gd name="connsiteY153" fmla="*/ 1200647 h 4945711"/>
                  <a:gd name="connsiteX154" fmla="*/ 1202276 w 5647055"/>
                  <a:gd name="connsiteY154" fmla="*/ 1208598 h 4945711"/>
                  <a:gd name="connsiteX155" fmla="*/ 1178422 w 5647055"/>
                  <a:gd name="connsiteY155" fmla="*/ 1224501 h 4945711"/>
                  <a:gd name="connsiteX156" fmla="*/ 1210227 w 5647055"/>
                  <a:gd name="connsiteY156" fmla="*/ 1296063 h 4945711"/>
                  <a:gd name="connsiteX157" fmla="*/ 1202276 w 5647055"/>
                  <a:gd name="connsiteY157" fmla="*/ 1447137 h 4945711"/>
                  <a:gd name="connsiteX158" fmla="*/ 1194325 w 5647055"/>
                  <a:gd name="connsiteY158" fmla="*/ 1518699 h 4945711"/>
                  <a:gd name="connsiteX159" fmla="*/ 1218179 w 5647055"/>
                  <a:gd name="connsiteY159" fmla="*/ 1590261 h 4945711"/>
                  <a:gd name="connsiteX160" fmla="*/ 1226130 w 5647055"/>
                  <a:gd name="connsiteY160" fmla="*/ 1614115 h 4945711"/>
                  <a:gd name="connsiteX161" fmla="*/ 1257935 w 5647055"/>
                  <a:gd name="connsiteY161" fmla="*/ 1669774 h 4945711"/>
                  <a:gd name="connsiteX162" fmla="*/ 1305643 w 5647055"/>
                  <a:gd name="connsiteY162" fmla="*/ 1693628 h 4945711"/>
                  <a:gd name="connsiteX163" fmla="*/ 1377205 w 5647055"/>
                  <a:gd name="connsiteY163" fmla="*/ 1685676 h 4945711"/>
                  <a:gd name="connsiteX164" fmla="*/ 1401059 w 5647055"/>
                  <a:gd name="connsiteY164" fmla="*/ 1661823 h 4945711"/>
                  <a:gd name="connsiteX165" fmla="*/ 1432864 w 5647055"/>
                  <a:gd name="connsiteY165" fmla="*/ 1614115 h 4945711"/>
                  <a:gd name="connsiteX166" fmla="*/ 1480572 w 5647055"/>
                  <a:gd name="connsiteY166" fmla="*/ 1606163 h 4945711"/>
                  <a:gd name="connsiteX167" fmla="*/ 1504426 w 5647055"/>
                  <a:gd name="connsiteY167" fmla="*/ 1590261 h 4945711"/>
                  <a:gd name="connsiteX168" fmla="*/ 1560085 w 5647055"/>
                  <a:gd name="connsiteY168" fmla="*/ 1542553 h 4945711"/>
                  <a:gd name="connsiteX169" fmla="*/ 1568036 w 5647055"/>
                  <a:gd name="connsiteY169" fmla="*/ 1494845 h 4945711"/>
                  <a:gd name="connsiteX170" fmla="*/ 1575987 w 5647055"/>
                  <a:gd name="connsiteY170" fmla="*/ 1518699 h 4945711"/>
                  <a:gd name="connsiteX171" fmla="*/ 1583939 w 5647055"/>
                  <a:gd name="connsiteY171" fmla="*/ 1606163 h 4945711"/>
                  <a:gd name="connsiteX172" fmla="*/ 1615744 w 5647055"/>
                  <a:gd name="connsiteY172" fmla="*/ 1653871 h 4945711"/>
                  <a:gd name="connsiteX173" fmla="*/ 1631647 w 5647055"/>
                  <a:gd name="connsiteY173" fmla="*/ 1741336 h 4945711"/>
                  <a:gd name="connsiteX174" fmla="*/ 1655500 w 5647055"/>
                  <a:gd name="connsiteY174" fmla="*/ 1789043 h 4945711"/>
                  <a:gd name="connsiteX175" fmla="*/ 1679354 w 5647055"/>
                  <a:gd name="connsiteY175" fmla="*/ 1868556 h 4945711"/>
                  <a:gd name="connsiteX176" fmla="*/ 1711160 w 5647055"/>
                  <a:gd name="connsiteY176" fmla="*/ 1916264 h 4945711"/>
                  <a:gd name="connsiteX177" fmla="*/ 1727062 w 5647055"/>
                  <a:gd name="connsiteY177" fmla="*/ 1940118 h 4945711"/>
                  <a:gd name="connsiteX178" fmla="*/ 1735014 w 5647055"/>
                  <a:gd name="connsiteY178" fmla="*/ 1963972 h 4945711"/>
                  <a:gd name="connsiteX179" fmla="*/ 1758867 w 5647055"/>
                  <a:gd name="connsiteY179" fmla="*/ 2027583 h 4945711"/>
                  <a:gd name="connsiteX180" fmla="*/ 1782721 w 5647055"/>
                  <a:gd name="connsiteY180" fmla="*/ 2043485 h 4945711"/>
                  <a:gd name="connsiteX181" fmla="*/ 1814527 w 5647055"/>
                  <a:gd name="connsiteY181" fmla="*/ 2035534 h 4945711"/>
                  <a:gd name="connsiteX182" fmla="*/ 1822478 w 5647055"/>
                  <a:gd name="connsiteY182" fmla="*/ 2011680 h 4945711"/>
                  <a:gd name="connsiteX183" fmla="*/ 1846332 w 5647055"/>
                  <a:gd name="connsiteY183" fmla="*/ 1987826 h 4945711"/>
                  <a:gd name="connsiteX184" fmla="*/ 1894040 w 5647055"/>
                  <a:gd name="connsiteY184" fmla="*/ 1971923 h 4945711"/>
                  <a:gd name="connsiteX185" fmla="*/ 1917894 w 5647055"/>
                  <a:gd name="connsiteY185" fmla="*/ 1963972 h 4945711"/>
                  <a:gd name="connsiteX186" fmla="*/ 1933796 w 5647055"/>
                  <a:gd name="connsiteY186" fmla="*/ 1940118 h 4945711"/>
                  <a:gd name="connsiteX187" fmla="*/ 1973553 w 5647055"/>
                  <a:gd name="connsiteY187" fmla="*/ 1892410 h 4945711"/>
                  <a:gd name="connsiteX188" fmla="*/ 1981504 w 5647055"/>
                  <a:gd name="connsiteY188" fmla="*/ 1868556 h 4945711"/>
                  <a:gd name="connsiteX189" fmla="*/ 2005358 w 5647055"/>
                  <a:gd name="connsiteY189" fmla="*/ 1852654 h 4945711"/>
                  <a:gd name="connsiteX190" fmla="*/ 1989455 w 5647055"/>
                  <a:gd name="connsiteY190" fmla="*/ 1741336 h 4945711"/>
                  <a:gd name="connsiteX191" fmla="*/ 1981504 w 5647055"/>
                  <a:gd name="connsiteY191" fmla="*/ 1709530 h 4945711"/>
                  <a:gd name="connsiteX192" fmla="*/ 1957650 w 5647055"/>
                  <a:gd name="connsiteY192" fmla="*/ 1637969 h 4945711"/>
                  <a:gd name="connsiteX193" fmla="*/ 1949699 w 5647055"/>
                  <a:gd name="connsiteY193" fmla="*/ 1614115 h 4945711"/>
                  <a:gd name="connsiteX194" fmla="*/ 1973553 w 5647055"/>
                  <a:gd name="connsiteY194" fmla="*/ 1598212 h 4945711"/>
                  <a:gd name="connsiteX195" fmla="*/ 2013309 w 5647055"/>
                  <a:gd name="connsiteY195" fmla="*/ 1550504 h 4945711"/>
                  <a:gd name="connsiteX196" fmla="*/ 2092822 w 5647055"/>
                  <a:gd name="connsiteY196" fmla="*/ 1526650 h 4945711"/>
                  <a:gd name="connsiteX197" fmla="*/ 2116676 w 5647055"/>
                  <a:gd name="connsiteY197" fmla="*/ 1478943 h 4945711"/>
                  <a:gd name="connsiteX198" fmla="*/ 2076920 w 5647055"/>
                  <a:gd name="connsiteY198" fmla="*/ 1407381 h 4945711"/>
                  <a:gd name="connsiteX199" fmla="*/ 2029212 w 5647055"/>
                  <a:gd name="connsiteY199" fmla="*/ 1375576 h 4945711"/>
                  <a:gd name="connsiteX200" fmla="*/ 2013309 w 5647055"/>
                  <a:gd name="connsiteY200" fmla="*/ 1351722 h 4945711"/>
                  <a:gd name="connsiteX201" fmla="*/ 1989455 w 5647055"/>
                  <a:gd name="connsiteY201" fmla="*/ 1327868 h 4945711"/>
                  <a:gd name="connsiteX202" fmla="*/ 1981504 w 5647055"/>
                  <a:gd name="connsiteY202" fmla="*/ 1304014 h 4945711"/>
                  <a:gd name="connsiteX203" fmla="*/ 1989455 w 5647055"/>
                  <a:gd name="connsiteY203" fmla="*/ 1224501 h 4945711"/>
                  <a:gd name="connsiteX204" fmla="*/ 1997407 w 5647055"/>
                  <a:gd name="connsiteY204" fmla="*/ 1200647 h 4945711"/>
                  <a:gd name="connsiteX205" fmla="*/ 2005358 w 5647055"/>
                  <a:gd name="connsiteY205" fmla="*/ 1144988 h 4945711"/>
                  <a:gd name="connsiteX206" fmla="*/ 2029212 w 5647055"/>
                  <a:gd name="connsiteY206" fmla="*/ 1129085 h 4945711"/>
                  <a:gd name="connsiteX207" fmla="*/ 2061017 w 5647055"/>
                  <a:gd name="connsiteY207" fmla="*/ 1097280 h 4945711"/>
                  <a:gd name="connsiteX208" fmla="*/ 2092822 w 5647055"/>
                  <a:gd name="connsiteY208" fmla="*/ 1049572 h 4945711"/>
                  <a:gd name="connsiteX209" fmla="*/ 2116676 w 5647055"/>
                  <a:gd name="connsiteY209" fmla="*/ 1025718 h 4945711"/>
                  <a:gd name="connsiteX210" fmla="*/ 2148481 w 5647055"/>
                  <a:gd name="connsiteY210" fmla="*/ 978010 h 4945711"/>
                  <a:gd name="connsiteX211" fmla="*/ 2196189 w 5647055"/>
                  <a:gd name="connsiteY211" fmla="*/ 954156 h 4945711"/>
                  <a:gd name="connsiteX212" fmla="*/ 2212092 w 5647055"/>
                  <a:gd name="connsiteY212" fmla="*/ 930303 h 4945711"/>
                  <a:gd name="connsiteX213" fmla="*/ 2259800 w 5647055"/>
                  <a:gd name="connsiteY213" fmla="*/ 898497 h 4945711"/>
                  <a:gd name="connsiteX214" fmla="*/ 2267751 w 5647055"/>
                  <a:gd name="connsiteY214" fmla="*/ 779228 h 4945711"/>
                  <a:gd name="connsiteX215" fmla="*/ 2275702 w 5647055"/>
                  <a:gd name="connsiteY215" fmla="*/ 747423 h 4945711"/>
                  <a:gd name="connsiteX216" fmla="*/ 2363167 w 5647055"/>
                  <a:gd name="connsiteY216" fmla="*/ 707666 h 4945711"/>
                  <a:gd name="connsiteX217" fmla="*/ 2434728 w 5647055"/>
                  <a:gd name="connsiteY217" fmla="*/ 667910 h 4945711"/>
                  <a:gd name="connsiteX218" fmla="*/ 2458582 w 5647055"/>
                  <a:gd name="connsiteY218" fmla="*/ 675861 h 4945711"/>
                  <a:gd name="connsiteX219" fmla="*/ 2482436 w 5647055"/>
                  <a:gd name="connsiteY219" fmla="*/ 739471 h 4945711"/>
                  <a:gd name="connsiteX220" fmla="*/ 2490387 w 5647055"/>
                  <a:gd name="connsiteY220" fmla="*/ 763325 h 4945711"/>
                  <a:gd name="connsiteX221" fmla="*/ 2482436 w 5647055"/>
                  <a:gd name="connsiteY221" fmla="*/ 811033 h 4945711"/>
                  <a:gd name="connsiteX222" fmla="*/ 2434728 w 5647055"/>
                  <a:gd name="connsiteY222" fmla="*/ 866692 h 4945711"/>
                  <a:gd name="connsiteX223" fmla="*/ 2410874 w 5647055"/>
                  <a:gd name="connsiteY223" fmla="*/ 882595 h 4945711"/>
                  <a:gd name="connsiteX224" fmla="*/ 2387020 w 5647055"/>
                  <a:gd name="connsiteY224" fmla="*/ 906449 h 4945711"/>
                  <a:gd name="connsiteX225" fmla="*/ 2355215 w 5647055"/>
                  <a:gd name="connsiteY225" fmla="*/ 962108 h 4945711"/>
                  <a:gd name="connsiteX226" fmla="*/ 2331361 w 5647055"/>
                  <a:gd name="connsiteY226" fmla="*/ 978010 h 4945711"/>
                  <a:gd name="connsiteX227" fmla="*/ 2315459 w 5647055"/>
                  <a:gd name="connsiteY227" fmla="*/ 1009816 h 4945711"/>
                  <a:gd name="connsiteX228" fmla="*/ 2307507 w 5647055"/>
                  <a:gd name="connsiteY228" fmla="*/ 1033670 h 4945711"/>
                  <a:gd name="connsiteX229" fmla="*/ 2291605 w 5647055"/>
                  <a:gd name="connsiteY229" fmla="*/ 1065475 h 4945711"/>
                  <a:gd name="connsiteX230" fmla="*/ 2283654 w 5647055"/>
                  <a:gd name="connsiteY230" fmla="*/ 1113183 h 4945711"/>
                  <a:gd name="connsiteX231" fmla="*/ 2267751 w 5647055"/>
                  <a:gd name="connsiteY231" fmla="*/ 1137036 h 4945711"/>
                  <a:gd name="connsiteX232" fmla="*/ 2259800 w 5647055"/>
                  <a:gd name="connsiteY232" fmla="*/ 1168842 h 4945711"/>
                  <a:gd name="connsiteX233" fmla="*/ 2267751 w 5647055"/>
                  <a:gd name="connsiteY233" fmla="*/ 1280160 h 4945711"/>
                  <a:gd name="connsiteX234" fmla="*/ 2275702 w 5647055"/>
                  <a:gd name="connsiteY234" fmla="*/ 1304014 h 4945711"/>
                  <a:gd name="connsiteX235" fmla="*/ 2283654 w 5647055"/>
                  <a:gd name="connsiteY235" fmla="*/ 1415332 h 4945711"/>
                  <a:gd name="connsiteX236" fmla="*/ 2291605 w 5647055"/>
                  <a:gd name="connsiteY236" fmla="*/ 1439186 h 4945711"/>
                  <a:gd name="connsiteX237" fmla="*/ 2363167 w 5647055"/>
                  <a:gd name="connsiteY237" fmla="*/ 1470991 h 4945711"/>
                  <a:gd name="connsiteX238" fmla="*/ 2387020 w 5647055"/>
                  <a:gd name="connsiteY238" fmla="*/ 1478943 h 4945711"/>
                  <a:gd name="connsiteX239" fmla="*/ 2466534 w 5647055"/>
                  <a:gd name="connsiteY239" fmla="*/ 1455089 h 4945711"/>
                  <a:gd name="connsiteX240" fmla="*/ 2490387 w 5647055"/>
                  <a:gd name="connsiteY240" fmla="*/ 1447137 h 4945711"/>
                  <a:gd name="connsiteX241" fmla="*/ 2514241 w 5647055"/>
                  <a:gd name="connsiteY241" fmla="*/ 1431235 h 4945711"/>
                  <a:gd name="connsiteX242" fmla="*/ 2585803 w 5647055"/>
                  <a:gd name="connsiteY242" fmla="*/ 1415332 h 4945711"/>
                  <a:gd name="connsiteX243" fmla="*/ 2752780 w 5647055"/>
                  <a:gd name="connsiteY243" fmla="*/ 1375576 h 4945711"/>
                  <a:gd name="connsiteX244" fmla="*/ 2776634 w 5647055"/>
                  <a:gd name="connsiteY244" fmla="*/ 1383527 h 4945711"/>
                  <a:gd name="connsiteX245" fmla="*/ 2784586 w 5647055"/>
                  <a:gd name="connsiteY245" fmla="*/ 1407381 h 4945711"/>
                  <a:gd name="connsiteX246" fmla="*/ 2800488 w 5647055"/>
                  <a:gd name="connsiteY246" fmla="*/ 1431235 h 4945711"/>
                  <a:gd name="connsiteX247" fmla="*/ 2792537 w 5647055"/>
                  <a:gd name="connsiteY247" fmla="*/ 1534602 h 4945711"/>
                  <a:gd name="connsiteX248" fmla="*/ 2768683 w 5647055"/>
                  <a:gd name="connsiteY248" fmla="*/ 1542553 h 4945711"/>
                  <a:gd name="connsiteX249" fmla="*/ 2705073 w 5647055"/>
                  <a:gd name="connsiteY249" fmla="*/ 1534602 h 4945711"/>
                  <a:gd name="connsiteX250" fmla="*/ 2657365 w 5647055"/>
                  <a:gd name="connsiteY250" fmla="*/ 1510748 h 4945711"/>
                  <a:gd name="connsiteX251" fmla="*/ 2649414 w 5647055"/>
                  <a:gd name="connsiteY251" fmla="*/ 1486894 h 4945711"/>
                  <a:gd name="connsiteX252" fmla="*/ 2593754 w 5647055"/>
                  <a:gd name="connsiteY252" fmla="*/ 1455089 h 4945711"/>
                  <a:gd name="connsiteX253" fmla="*/ 2546047 w 5647055"/>
                  <a:gd name="connsiteY253" fmla="*/ 1463040 h 4945711"/>
                  <a:gd name="connsiteX254" fmla="*/ 2538095 w 5647055"/>
                  <a:gd name="connsiteY254" fmla="*/ 1486894 h 4945711"/>
                  <a:gd name="connsiteX255" fmla="*/ 2514241 w 5647055"/>
                  <a:gd name="connsiteY255" fmla="*/ 1494845 h 4945711"/>
                  <a:gd name="connsiteX256" fmla="*/ 2490387 w 5647055"/>
                  <a:gd name="connsiteY256" fmla="*/ 1510748 h 4945711"/>
                  <a:gd name="connsiteX257" fmla="*/ 2466534 w 5647055"/>
                  <a:gd name="connsiteY257" fmla="*/ 1558456 h 4945711"/>
                  <a:gd name="connsiteX258" fmla="*/ 2474485 w 5647055"/>
                  <a:gd name="connsiteY258" fmla="*/ 1725433 h 4945711"/>
                  <a:gd name="connsiteX259" fmla="*/ 2482436 w 5647055"/>
                  <a:gd name="connsiteY259" fmla="*/ 1749287 h 4945711"/>
                  <a:gd name="connsiteX260" fmla="*/ 2498339 w 5647055"/>
                  <a:gd name="connsiteY260" fmla="*/ 1773141 h 4945711"/>
                  <a:gd name="connsiteX261" fmla="*/ 2450631 w 5647055"/>
                  <a:gd name="connsiteY261" fmla="*/ 1804946 h 4945711"/>
                  <a:gd name="connsiteX262" fmla="*/ 2402923 w 5647055"/>
                  <a:gd name="connsiteY262" fmla="*/ 1773141 h 4945711"/>
                  <a:gd name="connsiteX263" fmla="*/ 2347264 w 5647055"/>
                  <a:gd name="connsiteY263" fmla="*/ 1789043 h 4945711"/>
                  <a:gd name="connsiteX264" fmla="*/ 2267751 w 5647055"/>
                  <a:gd name="connsiteY264" fmla="*/ 1828800 h 4945711"/>
                  <a:gd name="connsiteX265" fmla="*/ 2251848 w 5647055"/>
                  <a:gd name="connsiteY265" fmla="*/ 1876508 h 4945711"/>
                  <a:gd name="connsiteX266" fmla="*/ 2275702 w 5647055"/>
                  <a:gd name="connsiteY266" fmla="*/ 1971923 h 4945711"/>
                  <a:gd name="connsiteX267" fmla="*/ 2291605 w 5647055"/>
                  <a:gd name="connsiteY267" fmla="*/ 1995777 h 4945711"/>
                  <a:gd name="connsiteX268" fmla="*/ 2307507 w 5647055"/>
                  <a:gd name="connsiteY268" fmla="*/ 2059388 h 4945711"/>
                  <a:gd name="connsiteX269" fmla="*/ 2315459 w 5647055"/>
                  <a:gd name="connsiteY269" fmla="*/ 2083242 h 4945711"/>
                  <a:gd name="connsiteX270" fmla="*/ 2331361 w 5647055"/>
                  <a:gd name="connsiteY270" fmla="*/ 2146852 h 4945711"/>
                  <a:gd name="connsiteX271" fmla="*/ 2323410 w 5647055"/>
                  <a:gd name="connsiteY271" fmla="*/ 2170706 h 4945711"/>
                  <a:gd name="connsiteX272" fmla="*/ 2299556 w 5647055"/>
                  <a:gd name="connsiteY272" fmla="*/ 2186609 h 4945711"/>
                  <a:gd name="connsiteX273" fmla="*/ 2243897 w 5647055"/>
                  <a:gd name="connsiteY273" fmla="*/ 2202511 h 4945711"/>
                  <a:gd name="connsiteX274" fmla="*/ 2212092 w 5647055"/>
                  <a:gd name="connsiteY274" fmla="*/ 2194560 h 4945711"/>
                  <a:gd name="connsiteX275" fmla="*/ 2140530 w 5647055"/>
                  <a:gd name="connsiteY275" fmla="*/ 2170706 h 4945711"/>
                  <a:gd name="connsiteX276" fmla="*/ 2116676 w 5647055"/>
                  <a:gd name="connsiteY276" fmla="*/ 2154803 h 4945711"/>
                  <a:gd name="connsiteX277" fmla="*/ 2084871 w 5647055"/>
                  <a:gd name="connsiteY277" fmla="*/ 2107096 h 4945711"/>
                  <a:gd name="connsiteX278" fmla="*/ 2045114 w 5647055"/>
                  <a:gd name="connsiteY278" fmla="*/ 2146852 h 4945711"/>
                  <a:gd name="connsiteX279" fmla="*/ 1989455 w 5647055"/>
                  <a:gd name="connsiteY279" fmla="*/ 2186609 h 4945711"/>
                  <a:gd name="connsiteX280" fmla="*/ 1981504 w 5647055"/>
                  <a:gd name="connsiteY280" fmla="*/ 2210463 h 4945711"/>
                  <a:gd name="connsiteX281" fmla="*/ 1909942 w 5647055"/>
                  <a:gd name="connsiteY281" fmla="*/ 2250219 h 4945711"/>
                  <a:gd name="connsiteX282" fmla="*/ 1878137 w 5647055"/>
                  <a:gd name="connsiteY282" fmla="*/ 2258170 h 4945711"/>
                  <a:gd name="connsiteX283" fmla="*/ 1830429 w 5647055"/>
                  <a:gd name="connsiteY283" fmla="*/ 2274073 h 4945711"/>
                  <a:gd name="connsiteX284" fmla="*/ 1774770 w 5647055"/>
                  <a:gd name="connsiteY284" fmla="*/ 2258170 h 4945711"/>
                  <a:gd name="connsiteX285" fmla="*/ 1750916 w 5647055"/>
                  <a:gd name="connsiteY285" fmla="*/ 2242268 h 4945711"/>
                  <a:gd name="connsiteX286" fmla="*/ 1679354 w 5647055"/>
                  <a:gd name="connsiteY286" fmla="*/ 2250219 h 4945711"/>
                  <a:gd name="connsiteX287" fmla="*/ 1647549 w 5647055"/>
                  <a:gd name="connsiteY287" fmla="*/ 2266122 h 4945711"/>
                  <a:gd name="connsiteX288" fmla="*/ 1623695 w 5647055"/>
                  <a:gd name="connsiteY288" fmla="*/ 2274073 h 4945711"/>
                  <a:gd name="connsiteX289" fmla="*/ 1583939 w 5647055"/>
                  <a:gd name="connsiteY289" fmla="*/ 2266122 h 4945711"/>
                  <a:gd name="connsiteX290" fmla="*/ 1583939 w 5647055"/>
                  <a:gd name="connsiteY290" fmla="*/ 2202511 h 4945711"/>
                  <a:gd name="connsiteX291" fmla="*/ 1631647 w 5647055"/>
                  <a:gd name="connsiteY291" fmla="*/ 2170706 h 4945711"/>
                  <a:gd name="connsiteX292" fmla="*/ 1655500 w 5647055"/>
                  <a:gd name="connsiteY292" fmla="*/ 2154803 h 4945711"/>
                  <a:gd name="connsiteX293" fmla="*/ 1655500 w 5647055"/>
                  <a:gd name="connsiteY293" fmla="*/ 2019631 h 4945711"/>
                  <a:gd name="connsiteX294" fmla="*/ 1631647 w 5647055"/>
                  <a:gd name="connsiteY294" fmla="*/ 2011680 h 4945711"/>
                  <a:gd name="connsiteX295" fmla="*/ 1607793 w 5647055"/>
                  <a:gd name="connsiteY295" fmla="*/ 1995777 h 4945711"/>
                  <a:gd name="connsiteX296" fmla="*/ 1560085 w 5647055"/>
                  <a:gd name="connsiteY296" fmla="*/ 1979875 h 4945711"/>
                  <a:gd name="connsiteX297" fmla="*/ 1528280 w 5647055"/>
                  <a:gd name="connsiteY297" fmla="*/ 1892410 h 4945711"/>
                  <a:gd name="connsiteX298" fmla="*/ 1512377 w 5647055"/>
                  <a:gd name="connsiteY298" fmla="*/ 1844703 h 4945711"/>
                  <a:gd name="connsiteX299" fmla="*/ 1504426 w 5647055"/>
                  <a:gd name="connsiteY299" fmla="*/ 1820849 h 4945711"/>
                  <a:gd name="connsiteX300" fmla="*/ 1480572 w 5647055"/>
                  <a:gd name="connsiteY300" fmla="*/ 1804946 h 4945711"/>
                  <a:gd name="connsiteX301" fmla="*/ 1416961 w 5647055"/>
                  <a:gd name="connsiteY301" fmla="*/ 1876508 h 4945711"/>
                  <a:gd name="connsiteX302" fmla="*/ 1393107 w 5647055"/>
                  <a:gd name="connsiteY302" fmla="*/ 1956021 h 4945711"/>
                  <a:gd name="connsiteX303" fmla="*/ 1385156 w 5647055"/>
                  <a:gd name="connsiteY303" fmla="*/ 1979875 h 4945711"/>
                  <a:gd name="connsiteX304" fmla="*/ 1377205 w 5647055"/>
                  <a:gd name="connsiteY304" fmla="*/ 2003729 h 4945711"/>
                  <a:gd name="connsiteX305" fmla="*/ 1385156 w 5647055"/>
                  <a:gd name="connsiteY305" fmla="*/ 2083242 h 4945711"/>
                  <a:gd name="connsiteX306" fmla="*/ 1401059 w 5647055"/>
                  <a:gd name="connsiteY306" fmla="*/ 2130950 h 4945711"/>
                  <a:gd name="connsiteX307" fmla="*/ 1409010 w 5647055"/>
                  <a:gd name="connsiteY307" fmla="*/ 2162755 h 4945711"/>
                  <a:gd name="connsiteX308" fmla="*/ 1401059 w 5647055"/>
                  <a:gd name="connsiteY308" fmla="*/ 2297927 h 4945711"/>
                  <a:gd name="connsiteX309" fmla="*/ 1369254 w 5647055"/>
                  <a:gd name="connsiteY309" fmla="*/ 2313830 h 4945711"/>
                  <a:gd name="connsiteX310" fmla="*/ 1337448 w 5647055"/>
                  <a:gd name="connsiteY310" fmla="*/ 2321781 h 4945711"/>
                  <a:gd name="connsiteX311" fmla="*/ 1313594 w 5647055"/>
                  <a:gd name="connsiteY311" fmla="*/ 2329732 h 4945711"/>
                  <a:gd name="connsiteX312" fmla="*/ 1289740 w 5647055"/>
                  <a:gd name="connsiteY312" fmla="*/ 2345635 h 4945711"/>
                  <a:gd name="connsiteX313" fmla="*/ 1234081 w 5647055"/>
                  <a:gd name="connsiteY313" fmla="*/ 2401294 h 4945711"/>
                  <a:gd name="connsiteX314" fmla="*/ 1210227 w 5647055"/>
                  <a:gd name="connsiteY314" fmla="*/ 2409245 h 4945711"/>
                  <a:gd name="connsiteX315" fmla="*/ 1186374 w 5647055"/>
                  <a:gd name="connsiteY315" fmla="*/ 2433099 h 4945711"/>
                  <a:gd name="connsiteX316" fmla="*/ 1162520 w 5647055"/>
                  <a:gd name="connsiteY316" fmla="*/ 2504661 h 4945711"/>
                  <a:gd name="connsiteX317" fmla="*/ 1154568 w 5647055"/>
                  <a:gd name="connsiteY317" fmla="*/ 2528515 h 4945711"/>
                  <a:gd name="connsiteX318" fmla="*/ 1114812 w 5647055"/>
                  <a:gd name="connsiteY318" fmla="*/ 2584174 h 4945711"/>
                  <a:gd name="connsiteX319" fmla="*/ 1098909 w 5647055"/>
                  <a:gd name="connsiteY319" fmla="*/ 2631882 h 4945711"/>
                  <a:gd name="connsiteX320" fmla="*/ 1090958 w 5647055"/>
                  <a:gd name="connsiteY320" fmla="*/ 2655736 h 4945711"/>
                  <a:gd name="connsiteX321" fmla="*/ 1059153 w 5647055"/>
                  <a:gd name="connsiteY321" fmla="*/ 2663687 h 4945711"/>
                  <a:gd name="connsiteX322" fmla="*/ 1035299 w 5647055"/>
                  <a:gd name="connsiteY322" fmla="*/ 2679590 h 4945711"/>
                  <a:gd name="connsiteX323" fmla="*/ 1011445 w 5647055"/>
                  <a:gd name="connsiteY323" fmla="*/ 2687541 h 4945711"/>
                  <a:gd name="connsiteX324" fmla="*/ 947834 w 5647055"/>
                  <a:gd name="connsiteY324" fmla="*/ 2719346 h 4945711"/>
                  <a:gd name="connsiteX325" fmla="*/ 931932 w 5647055"/>
                  <a:gd name="connsiteY325" fmla="*/ 2743200 h 4945711"/>
                  <a:gd name="connsiteX326" fmla="*/ 908078 w 5647055"/>
                  <a:gd name="connsiteY326" fmla="*/ 2767054 h 4945711"/>
                  <a:gd name="connsiteX327" fmla="*/ 884224 w 5647055"/>
                  <a:gd name="connsiteY327" fmla="*/ 2814762 h 4945711"/>
                  <a:gd name="connsiteX328" fmla="*/ 852419 w 5647055"/>
                  <a:gd name="connsiteY328" fmla="*/ 2822713 h 4945711"/>
                  <a:gd name="connsiteX329" fmla="*/ 812662 w 5647055"/>
                  <a:gd name="connsiteY329" fmla="*/ 2854518 h 4945711"/>
                  <a:gd name="connsiteX330" fmla="*/ 796760 w 5647055"/>
                  <a:gd name="connsiteY330" fmla="*/ 2878372 h 4945711"/>
                  <a:gd name="connsiteX331" fmla="*/ 749052 w 5647055"/>
                  <a:gd name="connsiteY331" fmla="*/ 2910177 h 4945711"/>
                  <a:gd name="connsiteX332" fmla="*/ 661587 w 5647055"/>
                  <a:gd name="connsiteY332" fmla="*/ 2934031 h 4945711"/>
                  <a:gd name="connsiteX333" fmla="*/ 645685 w 5647055"/>
                  <a:gd name="connsiteY333" fmla="*/ 2997642 h 4945711"/>
                  <a:gd name="connsiteX334" fmla="*/ 637734 w 5647055"/>
                  <a:gd name="connsiteY334" fmla="*/ 3029447 h 4945711"/>
                  <a:gd name="connsiteX335" fmla="*/ 621831 w 5647055"/>
                  <a:gd name="connsiteY335" fmla="*/ 3053301 h 4945711"/>
                  <a:gd name="connsiteX336" fmla="*/ 582074 w 5647055"/>
                  <a:gd name="connsiteY336" fmla="*/ 3061252 h 4945711"/>
                  <a:gd name="connsiteX337" fmla="*/ 558220 w 5647055"/>
                  <a:gd name="connsiteY337" fmla="*/ 3069203 h 4945711"/>
                  <a:gd name="connsiteX338" fmla="*/ 510513 w 5647055"/>
                  <a:gd name="connsiteY338" fmla="*/ 3077155 h 4945711"/>
                  <a:gd name="connsiteX339" fmla="*/ 462805 w 5647055"/>
                  <a:gd name="connsiteY339" fmla="*/ 3093057 h 4945711"/>
                  <a:gd name="connsiteX340" fmla="*/ 454854 w 5647055"/>
                  <a:gd name="connsiteY340" fmla="*/ 3116911 h 4945711"/>
                  <a:gd name="connsiteX341" fmla="*/ 502561 w 5647055"/>
                  <a:gd name="connsiteY341" fmla="*/ 3132814 h 4945711"/>
                  <a:gd name="connsiteX342" fmla="*/ 518464 w 5647055"/>
                  <a:gd name="connsiteY342" fmla="*/ 3156668 h 4945711"/>
                  <a:gd name="connsiteX343" fmla="*/ 542318 w 5647055"/>
                  <a:gd name="connsiteY343" fmla="*/ 3180522 h 4945711"/>
                  <a:gd name="connsiteX344" fmla="*/ 550269 w 5647055"/>
                  <a:gd name="connsiteY344" fmla="*/ 3204376 h 4945711"/>
                  <a:gd name="connsiteX345" fmla="*/ 574123 w 5647055"/>
                  <a:gd name="connsiteY345" fmla="*/ 3236181 h 4945711"/>
                  <a:gd name="connsiteX346" fmla="*/ 590026 w 5647055"/>
                  <a:gd name="connsiteY346" fmla="*/ 3260035 h 4945711"/>
                  <a:gd name="connsiteX347" fmla="*/ 613880 w 5647055"/>
                  <a:gd name="connsiteY347" fmla="*/ 3339548 h 4945711"/>
                  <a:gd name="connsiteX348" fmla="*/ 637734 w 5647055"/>
                  <a:gd name="connsiteY348" fmla="*/ 3355450 h 4945711"/>
                  <a:gd name="connsiteX349" fmla="*/ 677490 w 5647055"/>
                  <a:gd name="connsiteY349" fmla="*/ 3403158 h 4945711"/>
                  <a:gd name="connsiteX350" fmla="*/ 693393 w 5647055"/>
                  <a:gd name="connsiteY350" fmla="*/ 3530379 h 4945711"/>
                  <a:gd name="connsiteX351" fmla="*/ 685441 w 5647055"/>
                  <a:gd name="connsiteY351" fmla="*/ 3601941 h 4945711"/>
                  <a:gd name="connsiteX352" fmla="*/ 653636 w 5647055"/>
                  <a:gd name="connsiteY352" fmla="*/ 3657600 h 4945711"/>
                  <a:gd name="connsiteX353" fmla="*/ 629782 w 5647055"/>
                  <a:gd name="connsiteY353" fmla="*/ 3729162 h 4945711"/>
                  <a:gd name="connsiteX354" fmla="*/ 621831 w 5647055"/>
                  <a:gd name="connsiteY354" fmla="*/ 3753016 h 4945711"/>
                  <a:gd name="connsiteX355" fmla="*/ 613880 w 5647055"/>
                  <a:gd name="connsiteY355" fmla="*/ 3776870 h 4945711"/>
                  <a:gd name="connsiteX356" fmla="*/ 582074 w 5647055"/>
                  <a:gd name="connsiteY356" fmla="*/ 3840480 h 4945711"/>
                  <a:gd name="connsiteX357" fmla="*/ 558220 w 5647055"/>
                  <a:gd name="connsiteY357" fmla="*/ 3848431 h 4945711"/>
                  <a:gd name="connsiteX358" fmla="*/ 518464 w 5647055"/>
                  <a:gd name="connsiteY358" fmla="*/ 3840480 h 4945711"/>
                  <a:gd name="connsiteX359" fmla="*/ 478707 w 5647055"/>
                  <a:gd name="connsiteY359" fmla="*/ 3800723 h 4945711"/>
                  <a:gd name="connsiteX360" fmla="*/ 351487 w 5647055"/>
                  <a:gd name="connsiteY360" fmla="*/ 3776870 h 4945711"/>
                  <a:gd name="connsiteX361" fmla="*/ 303779 w 5647055"/>
                  <a:gd name="connsiteY361" fmla="*/ 3760967 h 4945711"/>
                  <a:gd name="connsiteX362" fmla="*/ 176558 w 5647055"/>
                  <a:gd name="connsiteY362" fmla="*/ 3753016 h 4945711"/>
                  <a:gd name="connsiteX363" fmla="*/ 120899 w 5647055"/>
                  <a:gd name="connsiteY363" fmla="*/ 3808675 h 4945711"/>
                  <a:gd name="connsiteX364" fmla="*/ 120899 w 5647055"/>
                  <a:gd name="connsiteY364" fmla="*/ 3808675 h 4945711"/>
                  <a:gd name="connsiteX365" fmla="*/ 97045 w 5647055"/>
                  <a:gd name="connsiteY365" fmla="*/ 3824577 h 4945711"/>
                  <a:gd name="connsiteX366" fmla="*/ 49337 w 5647055"/>
                  <a:gd name="connsiteY366" fmla="*/ 3840480 h 4945711"/>
                  <a:gd name="connsiteX367" fmla="*/ 49337 w 5647055"/>
                  <a:gd name="connsiteY367" fmla="*/ 3999506 h 4945711"/>
                  <a:gd name="connsiteX368" fmla="*/ 73191 w 5647055"/>
                  <a:gd name="connsiteY368" fmla="*/ 4015409 h 4945711"/>
                  <a:gd name="connsiteX369" fmla="*/ 89094 w 5647055"/>
                  <a:gd name="connsiteY369" fmla="*/ 4039263 h 4945711"/>
                  <a:gd name="connsiteX370" fmla="*/ 81142 w 5647055"/>
                  <a:gd name="connsiteY370" fmla="*/ 4063116 h 4945711"/>
                  <a:gd name="connsiteX371" fmla="*/ 57288 w 5647055"/>
                  <a:gd name="connsiteY371" fmla="*/ 4142630 h 4945711"/>
                  <a:gd name="connsiteX372" fmla="*/ 41386 w 5647055"/>
                  <a:gd name="connsiteY372" fmla="*/ 4190337 h 4945711"/>
                  <a:gd name="connsiteX373" fmla="*/ 33434 w 5647055"/>
                  <a:gd name="connsiteY373" fmla="*/ 4365266 h 4945711"/>
                  <a:gd name="connsiteX374" fmla="*/ 17532 w 5647055"/>
                  <a:gd name="connsiteY374" fmla="*/ 4389120 h 4945711"/>
                  <a:gd name="connsiteX375" fmla="*/ 9580 w 5647055"/>
                  <a:gd name="connsiteY375" fmla="*/ 4412974 h 4945711"/>
                  <a:gd name="connsiteX376" fmla="*/ 9580 w 5647055"/>
                  <a:gd name="connsiteY376" fmla="*/ 4564049 h 4945711"/>
                  <a:gd name="connsiteX377" fmla="*/ 25483 w 5647055"/>
                  <a:gd name="connsiteY377" fmla="*/ 4611756 h 4945711"/>
                  <a:gd name="connsiteX378" fmla="*/ 33434 w 5647055"/>
                  <a:gd name="connsiteY378" fmla="*/ 4635610 h 4945711"/>
                  <a:gd name="connsiteX379" fmla="*/ 25483 w 5647055"/>
                  <a:gd name="connsiteY379" fmla="*/ 4707172 h 4945711"/>
                  <a:gd name="connsiteX380" fmla="*/ 17532 w 5647055"/>
                  <a:gd name="connsiteY380" fmla="*/ 4770783 h 4945711"/>
                  <a:gd name="connsiteX381" fmla="*/ 49337 w 5647055"/>
                  <a:gd name="connsiteY381" fmla="*/ 4778734 h 4945711"/>
                  <a:gd name="connsiteX382" fmla="*/ 73191 w 5647055"/>
                  <a:gd name="connsiteY382" fmla="*/ 4762831 h 4945711"/>
                  <a:gd name="connsiteX383" fmla="*/ 184509 w 5647055"/>
                  <a:gd name="connsiteY383" fmla="*/ 4762831 h 4945711"/>
                  <a:gd name="connsiteX384" fmla="*/ 200412 w 5647055"/>
                  <a:gd name="connsiteY384" fmla="*/ 4786685 h 4945711"/>
                  <a:gd name="connsiteX385" fmla="*/ 248120 w 5647055"/>
                  <a:gd name="connsiteY385" fmla="*/ 4818490 h 4945711"/>
                  <a:gd name="connsiteX386" fmla="*/ 264022 w 5647055"/>
                  <a:gd name="connsiteY386" fmla="*/ 4850296 h 4945711"/>
                  <a:gd name="connsiteX387" fmla="*/ 279925 w 5647055"/>
                  <a:gd name="connsiteY387" fmla="*/ 4898003 h 4945711"/>
                  <a:gd name="connsiteX388" fmla="*/ 303779 w 5647055"/>
                  <a:gd name="connsiteY388" fmla="*/ 4945711 h 4945711"/>
                  <a:gd name="connsiteX389" fmla="*/ 335584 w 5647055"/>
                  <a:gd name="connsiteY389" fmla="*/ 4937760 h 4945711"/>
                  <a:gd name="connsiteX390" fmla="*/ 351487 w 5647055"/>
                  <a:gd name="connsiteY390" fmla="*/ 4913906 h 4945711"/>
                  <a:gd name="connsiteX391" fmla="*/ 367389 w 5647055"/>
                  <a:gd name="connsiteY391" fmla="*/ 4866198 h 4945711"/>
                  <a:gd name="connsiteX392" fmla="*/ 446902 w 5647055"/>
                  <a:gd name="connsiteY392" fmla="*/ 4842344 h 4945711"/>
                  <a:gd name="connsiteX393" fmla="*/ 510513 w 5647055"/>
                  <a:gd name="connsiteY393" fmla="*/ 4842344 h 4945711"/>
                  <a:gd name="connsiteX394" fmla="*/ 597977 w 5647055"/>
                  <a:gd name="connsiteY394" fmla="*/ 4834393 h 4945711"/>
                  <a:gd name="connsiteX395" fmla="*/ 613880 w 5647055"/>
                  <a:gd name="connsiteY395" fmla="*/ 4754880 h 4945711"/>
                  <a:gd name="connsiteX396" fmla="*/ 629782 w 5647055"/>
                  <a:gd name="connsiteY396" fmla="*/ 4707172 h 4945711"/>
                  <a:gd name="connsiteX397" fmla="*/ 677490 w 5647055"/>
                  <a:gd name="connsiteY397" fmla="*/ 4691270 h 4945711"/>
                  <a:gd name="connsiteX398" fmla="*/ 685441 w 5647055"/>
                  <a:gd name="connsiteY398" fmla="*/ 4667416 h 4945711"/>
                  <a:gd name="connsiteX399" fmla="*/ 701344 w 5647055"/>
                  <a:gd name="connsiteY399" fmla="*/ 4635610 h 4945711"/>
                  <a:gd name="connsiteX400" fmla="*/ 709295 w 5647055"/>
                  <a:gd name="connsiteY400" fmla="*/ 4579951 h 4945711"/>
                  <a:gd name="connsiteX401" fmla="*/ 701344 w 5647055"/>
                  <a:gd name="connsiteY401" fmla="*/ 4492487 h 4945711"/>
                  <a:gd name="connsiteX402" fmla="*/ 701344 w 5647055"/>
                  <a:gd name="connsiteY402" fmla="*/ 4397071 h 4945711"/>
                  <a:gd name="connsiteX403" fmla="*/ 749052 w 5647055"/>
                  <a:gd name="connsiteY403" fmla="*/ 4349363 h 4945711"/>
                  <a:gd name="connsiteX404" fmla="*/ 780857 w 5647055"/>
                  <a:gd name="connsiteY404" fmla="*/ 4301656 h 4945711"/>
                  <a:gd name="connsiteX405" fmla="*/ 828565 w 5647055"/>
                  <a:gd name="connsiteY405" fmla="*/ 4245996 h 4945711"/>
                  <a:gd name="connsiteX406" fmla="*/ 844467 w 5647055"/>
                  <a:gd name="connsiteY406" fmla="*/ 4182386 h 4945711"/>
                  <a:gd name="connsiteX407" fmla="*/ 923980 w 5647055"/>
                  <a:gd name="connsiteY407" fmla="*/ 4158532 h 4945711"/>
                  <a:gd name="connsiteX408" fmla="*/ 947834 w 5647055"/>
                  <a:gd name="connsiteY408" fmla="*/ 4150581 h 4945711"/>
                  <a:gd name="connsiteX409" fmla="*/ 979640 w 5647055"/>
                  <a:gd name="connsiteY409" fmla="*/ 4102873 h 4945711"/>
                  <a:gd name="connsiteX410" fmla="*/ 995542 w 5647055"/>
                  <a:gd name="connsiteY410" fmla="*/ 4055165 h 4945711"/>
                  <a:gd name="connsiteX411" fmla="*/ 1003494 w 5647055"/>
                  <a:gd name="connsiteY411" fmla="*/ 3864334 h 4945711"/>
                  <a:gd name="connsiteX412" fmla="*/ 1027347 w 5647055"/>
                  <a:gd name="connsiteY412" fmla="*/ 3848431 h 4945711"/>
                  <a:gd name="connsiteX413" fmla="*/ 1090958 w 5647055"/>
                  <a:gd name="connsiteY413" fmla="*/ 3840480 h 4945711"/>
                  <a:gd name="connsiteX414" fmla="*/ 1146617 w 5647055"/>
                  <a:gd name="connsiteY414" fmla="*/ 3848431 h 4945711"/>
                  <a:gd name="connsiteX415" fmla="*/ 1170471 w 5647055"/>
                  <a:gd name="connsiteY415" fmla="*/ 3856383 h 4945711"/>
                  <a:gd name="connsiteX416" fmla="*/ 1218179 w 5647055"/>
                  <a:gd name="connsiteY416" fmla="*/ 3864334 h 4945711"/>
                  <a:gd name="connsiteX417" fmla="*/ 1226130 w 5647055"/>
                  <a:gd name="connsiteY417" fmla="*/ 3888188 h 4945711"/>
                  <a:gd name="connsiteX418" fmla="*/ 1273838 w 5647055"/>
                  <a:gd name="connsiteY418" fmla="*/ 3919993 h 4945711"/>
                  <a:gd name="connsiteX419" fmla="*/ 1321546 w 5647055"/>
                  <a:gd name="connsiteY419" fmla="*/ 3880236 h 4945711"/>
                  <a:gd name="connsiteX420" fmla="*/ 1377205 w 5647055"/>
                  <a:gd name="connsiteY420" fmla="*/ 3816626 h 4945711"/>
                  <a:gd name="connsiteX421" fmla="*/ 1393107 w 5647055"/>
                  <a:gd name="connsiteY421" fmla="*/ 3792772 h 4945711"/>
                  <a:gd name="connsiteX422" fmla="*/ 1464669 w 5647055"/>
                  <a:gd name="connsiteY422" fmla="*/ 3753016 h 4945711"/>
                  <a:gd name="connsiteX423" fmla="*/ 1536231 w 5647055"/>
                  <a:gd name="connsiteY423" fmla="*/ 3784821 h 4945711"/>
                  <a:gd name="connsiteX424" fmla="*/ 1544182 w 5647055"/>
                  <a:gd name="connsiteY424" fmla="*/ 3824577 h 4945711"/>
                  <a:gd name="connsiteX425" fmla="*/ 1552134 w 5647055"/>
                  <a:gd name="connsiteY425" fmla="*/ 3848431 h 4945711"/>
                  <a:gd name="connsiteX426" fmla="*/ 1560085 w 5647055"/>
                  <a:gd name="connsiteY426" fmla="*/ 3919993 h 4945711"/>
                  <a:gd name="connsiteX427" fmla="*/ 1560085 w 5647055"/>
                  <a:gd name="connsiteY427" fmla="*/ 4007457 h 4945711"/>
                  <a:gd name="connsiteX428" fmla="*/ 1607793 w 5647055"/>
                  <a:gd name="connsiteY428" fmla="*/ 4031311 h 4945711"/>
                  <a:gd name="connsiteX429" fmla="*/ 1631647 w 5647055"/>
                  <a:gd name="connsiteY429" fmla="*/ 4047214 h 4945711"/>
                  <a:gd name="connsiteX430" fmla="*/ 1655500 w 5647055"/>
                  <a:gd name="connsiteY430" fmla="*/ 4055165 h 4945711"/>
                  <a:gd name="connsiteX431" fmla="*/ 1679354 w 5647055"/>
                  <a:gd name="connsiteY431" fmla="*/ 4086970 h 4945711"/>
                  <a:gd name="connsiteX432" fmla="*/ 1695257 w 5647055"/>
                  <a:gd name="connsiteY432" fmla="*/ 4118776 h 4945711"/>
                  <a:gd name="connsiteX433" fmla="*/ 1703208 w 5647055"/>
                  <a:gd name="connsiteY433" fmla="*/ 4142630 h 4945711"/>
                  <a:gd name="connsiteX434" fmla="*/ 1735014 w 5647055"/>
                  <a:gd name="connsiteY434" fmla="*/ 4190337 h 4945711"/>
                  <a:gd name="connsiteX435" fmla="*/ 1750916 w 5647055"/>
                  <a:gd name="connsiteY435" fmla="*/ 4214191 h 4945711"/>
                  <a:gd name="connsiteX436" fmla="*/ 1862234 w 5647055"/>
                  <a:gd name="connsiteY436" fmla="*/ 4238045 h 4945711"/>
                  <a:gd name="connsiteX437" fmla="*/ 1909942 w 5647055"/>
                  <a:gd name="connsiteY437" fmla="*/ 4261899 h 4945711"/>
                  <a:gd name="connsiteX438" fmla="*/ 1941747 w 5647055"/>
                  <a:gd name="connsiteY438" fmla="*/ 4309607 h 4945711"/>
                  <a:gd name="connsiteX439" fmla="*/ 1949699 w 5647055"/>
                  <a:gd name="connsiteY439" fmla="*/ 4333461 h 4945711"/>
                  <a:gd name="connsiteX440" fmla="*/ 1973553 w 5647055"/>
                  <a:gd name="connsiteY440" fmla="*/ 4357315 h 4945711"/>
                  <a:gd name="connsiteX441" fmla="*/ 1973553 w 5647055"/>
                  <a:gd name="connsiteY441" fmla="*/ 4484536 h 4945711"/>
                  <a:gd name="connsiteX442" fmla="*/ 1949699 w 5647055"/>
                  <a:gd name="connsiteY442" fmla="*/ 4500438 h 4945711"/>
                  <a:gd name="connsiteX443" fmla="*/ 1901991 w 5647055"/>
                  <a:gd name="connsiteY443" fmla="*/ 4579951 h 4945711"/>
                  <a:gd name="connsiteX444" fmla="*/ 1870186 w 5647055"/>
                  <a:gd name="connsiteY444" fmla="*/ 4587903 h 4945711"/>
                  <a:gd name="connsiteX445" fmla="*/ 1790673 w 5647055"/>
                  <a:gd name="connsiteY445" fmla="*/ 4579951 h 4945711"/>
                  <a:gd name="connsiteX446" fmla="*/ 1719111 w 5647055"/>
                  <a:gd name="connsiteY446" fmla="*/ 4579951 h 4945711"/>
                  <a:gd name="connsiteX447" fmla="*/ 1663452 w 5647055"/>
                  <a:gd name="connsiteY447" fmla="*/ 4635610 h 4945711"/>
                  <a:gd name="connsiteX448" fmla="*/ 1719111 w 5647055"/>
                  <a:gd name="connsiteY448" fmla="*/ 4699221 h 4945711"/>
                  <a:gd name="connsiteX449" fmla="*/ 1742965 w 5647055"/>
                  <a:gd name="connsiteY449" fmla="*/ 4723075 h 4945711"/>
                  <a:gd name="connsiteX450" fmla="*/ 1758867 w 5647055"/>
                  <a:gd name="connsiteY450" fmla="*/ 4746929 h 4945711"/>
                  <a:gd name="connsiteX451" fmla="*/ 1782721 w 5647055"/>
                  <a:gd name="connsiteY451" fmla="*/ 4762831 h 4945711"/>
                  <a:gd name="connsiteX452" fmla="*/ 1806575 w 5647055"/>
                  <a:gd name="connsiteY452" fmla="*/ 4786685 h 4945711"/>
                  <a:gd name="connsiteX453" fmla="*/ 1814527 w 5647055"/>
                  <a:gd name="connsiteY453" fmla="*/ 4810539 h 4945711"/>
                  <a:gd name="connsiteX454" fmla="*/ 1838380 w 5647055"/>
                  <a:gd name="connsiteY454" fmla="*/ 4818490 h 4945711"/>
                  <a:gd name="connsiteX455" fmla="*/ 1862234 w 5647055"/>
                  <a:gd name="connsiteY455" fmla="*/ 4834393 h 4945711"/>
                  <a:gd name="connsiteX456" fmla="*/ 1909942 w 5647055"/>
                  <a:gd name="connsiteY456" fmla="*/ 4850296 h 4945711"/>
                  <a:gd name="connsiteX457" fmla="*/ 1933796 w 5647055"/>
                  <a:gd name="connsiteY457" fmla="*/ 4818490 h 4945711"/>
                  <a:gd name="connsiteX458" fmla="*/ 1949699 w 5647055"/>
                  <a:gd name="connsiteY458" fmla="*/ 4770783 h 4945711"/>
                  <a:gd name="connsiteX459" fmla="*/ 1957650 w 5647055"/>
                  <a:gd name="connsiteY459" fmla="*/ 4746929 h 4945711"/>
                  <a:gd name="connsiteX460" fmla="*/ 1965601 w 5647055"/>
                  <a:gd name="connsiteY460" fmla="*/ 4723075 h 4945711"/>
                  <a:gd name="connsiteX461" fmla="*/ 1981504 w 5647055"/>
                  <a:gd name="connsiteY461" fmla="*/ 4619708 h 4945711"/>
                  <a:gd name="connsiteX462" fmla="*/ 1997407 w 5647055"/>
                  <a:gd name="connsiteY462" fmla="*/ 4572000 h 4945711"/>
                  <a:gd name="connsiteX463" fmla="*/ 2021260 w 5647055"/>
                  <a:gd name="connsiteY463" fmla="*/ 4556097 h 4945711"/>
                  <a:gd name="connsiteX464" fmla="*/ 2061017 w 5647055"/>
                  <a:gd name="connsiteY464" fmla="*/ 4484536 h 4945711"/>
                  <a:gd name="connsiteX465" fmla="*/ 2053066 w 5647055"/>
                  <a:gd name="connsiteY465" fmla="*/ 4420925 h 4945711"/>
                  <a:gd name="connsiteX466" fmla="*/ 2037163 w 5647055"/>
                  <a:gd name="connsiteY466" fmla="*/ 4373217 h 4945711"/>
                  <a:gd name="connsiteX467" fmla="*/ 2045114 w 5647055"/>
                  <a:gd name="connsiteY467" fmla="*/ 4333461 h 4945711"/>
                  <a:gd name="connsiteX468" fmla="*/ 2068968 w 5647055"/>
                  <a:gd name="connsiteY468" fmla="*/ 4341412 h 4945711"/>
                  <a:gd name="connsiteX469" fmla="*/ 2100774 w 5647055"/>
                  <a:gd name="connsiteY469" fmla="*/ 4349363 h 4945711"/>
                  <a:gd name="connsiteX470" fmla="*/ 2116676 w 5647055"/>
                  <a:gd name="connsiteY470" fmla="*/ 4373217 h 4945711"/>
                  <a:gd name="connsiteX471" fmla="*/ 2124627 w 5647055"/>
                  <a:gd name="connsiteY471" fmla="*/ 4397071 h 4945711"/>
                  <a:gd name="connsiteX472" fmla="*/ 2156433 w 5647055"/>
                  <a:gd name="connsiteY472" fmla="*/ 4389120 h 4945711"/>
                  <a:gd name="connsiteX473" fmla="*/ 2148481 w 5647055"/>
                  <a:gd name="connsiteY473" fmla="*/ 4349363 h 4945711"/>
                  <a:gd name="connsiteX474" fmla="*/ 2116676 w 5647055"/>
                  <a:gd name="connsiteY474" fmla="*/ 4269850 h 4945711"/>
                  <a:gd name="connsiteX475" fmla="*/ 2092822 w 5647055"/>
                  <a:gd name="connsiteY475" fmla="*/ 4238045 h 4945711"/>
                  <a:gd name="connsiteX476" fmla="*/ 2061017 w 5647055"/>
                  <a:gd name="connsiteY476" fmla="*/ 4190337 h 4945711"/>
                  <a:gd name="connsiteX477" fmla="*/ 2029212 w 5647055"/>
                  <a:gd name="connsiteY477" fmla="*/ 4086970 h 4945711"/>
                  <a:gd name="connsiteX478" fmla="*/ 1981504 w 5647055"/>
                  <a:gd name="connsiteY478" fmla="*/ 4071068 h 4945711"/>
                  <a:gd name="connsiteX479" fmla="*/ 1965601 w 5647055"/>
                  <a:gd name="connsiteY479" fmla="*/ 4023360 h 4945711"/>
                  <a:gd name="connsiteX480" fmla="*/ 1846332 w 5647055"/>
                  <a:gd name="connsiteY480" fmla="*/ 3999506 h 4945711"/>
                  <a:gd name="connsiteX481" fmla="*/ 1830429 w 5647055"/>
                  <a:gd name="connsiteY481" fmla="*/ 3951798 h 4945711"/>
                  <a:gd name="connsiteX482" fmla="*/ 1822478 w 5647055"/>
                  <a:gd name="connsiteY482" fmla="*/ 3927944 h 4945711"/>
                  <a:gd name="connsiteX483" fmla="*/ 1766819 w 5647055"/>
                  <a:gd name="connsiteY483" fmla="*/ 3856383 h 4945711"/>
                  <a:gd name="connsiteX484" fmla="*/ 1750916 w 5647055"/>
                  <a:gd name="connsiteY484" fmla="*/ 3792772 h 4945711"/>
                  <a:gd name="connsiteX485" fmla="*/ 1735014 w 5647055"/>
                  <a:gd name="connsiteY485" fmla="*/ 3760967 h 4945711"/>
                  <a:gd name="connsiteX486" fmla="*/ 1719111 w 5647055"/>
                  <a:gd name="connsiteY486" fmla="*/ 3713259 h 4945711"/>
                  <a:gd name="connsiteX487" fmla="*/ 1711160 w 5647055"/>
                  <a:gd name="connsiteY487" fmla="*/ 3689405 h 4945711"/>
                  <a:gd name="connsiteX488" fmla="*/ 1719111 w 5647055"/>
                  <a:gd name="connsiteY488" fmla="*/ 3609892 h 4945711"/>
                  <a:gd name="connsiteX489" fmla="*/ 1735014 w 5647055"/>
                  <a:gd name="connsiteY489" fmla="*/ 3578087 h 4945711"/>
                  <a:gd name="connsiteX490" fmla="*/ 1742965 w 5647055"/>
                  <a:gd name="connsiteY490" fmla="*/ 3546282 h 4945711"/>
                  <a:gd name="connsiteX491" fmla="*/ 1790673 w 5647055"/>
                  <a:gd name="connsiteY491" fmla="*/ 3586038 h 4945711"/>
                  <a:gd name="connsiteX492" fmla="*/ 1798624 w 5647055"/>
                  <a:gd name="connsiteY492" fmla="*/ 3625795 h 4945711"/>
                  <a:gd name="connsiteX493" fmla="*/ 1822478 w 5647055"/>
                  <a:gd name="connsiteY493" fmla="*/ 3649649 h 4945711"/>
                  <a:gd name="connsiteX494" fmla="*/ 1862234 w 5647055"/>
                  <a:gd name="connsiteY494" fmla="*/ 3753016 h 4945711"/>
                  <a:gd name="connsiteX495" fmla="*/ 1878137 w 5647055"/>
                  <a:gd name="connsiteY495" fmla="*/ 3776870 h 4945711"/>
                  <a:gd name="connsiteX496" fmla="*/ 1949699 w 5647055"/>
                  <a:gd name="connsiteY496" fmla="*/ 3800723 h 4945711"/>
                  <a:gd name="connsiteX497" fmla="*/ 1997407 w 5647055"/>
                  <a:gd name="connsiteY497" fmla="*/ 3840480 h 4945711"/>
                  <a:gd name="connsiteX498" fmla="*/ 2100774 w 5647055"/>
                  <a:gd name="connsiteY498" fmla="*/ 3864334 h 4945711"/>
                  <a:gd name="connsiteX499" fmla="*/ 2116676 w 5647055"/>
                  <a:gd name="connsiteY499" fmla="*/ 3888188 h 4945711"/>
                  <a:gd name="connsiteX500" fmla="*/ 2140530 w 5647055"/>
                  <a:gd name="connsiteY500" fmla="*/ 3943847 h 4945711"/>
                  <a:gd name="connsiteX501" fmla="*/ 2188238 w 5647055"/>
                  <a:gd name="connsiteY501" fmla="*/ 3967701 h 4945711"/>
                  <a:gd name="connsiteX502" fmla="*/ 2212092 w 5647055"/>
                  <a:gd name="connsiteY502" fmla="*/ 3999506 h 4945711"/>
                  <a:gd name="connsiteX503" fmla="*/ 2220043 w 5647055"/>
                  <a:gd name="connsiteY503" fmla="*/ 4023360 h 4945711"/>
                  <a:gd name="connsiteX504" fmla="*/ 2243897 w 5647055"/>
                  <a:gd name="connsiteY504" fmla="*/ 4047214 h 4945711"/>
                  <a:gd name="connsiteX505" fmla="*/ 2267751 w 5647055"/>
                  <a:gd name="connsiteY505" fmla="*/ 4079019 h 4945711"/>
                  <a:gd name="connsiteX506" fmla="*/ 2283654 w 5647055"/>
                  <a:gd name="connsiteY506" fmla="*/ 4126727 h 4945711"/>
                  <a:gd name="connsiteX507" fmla="*/ 2291605 w 5647055"/>
                  <a:gd name="connsiteY507" fmla="*/ 4150581 h 4945711"/>
                  <a:gd name="connsiteX508" fmla="*/ 2291605 w 5647055"/>
                  <a:gd name="connsiteY508" fmla="*/ 4420925 h 4945711"/>
                  <a:gd name="connsiteX509" fmla="*/ 2299556 w 5647055"/>
                  <a:gd name="connsiteY509" fmla="*/ 4444779 h 4945711"/>
                  <a:gd name="connsiteX510" fmla="*/ 2323410 w 5647055"/>
                  <a:gd name="connsiteY510" fmla="*/ 4460682 h 4945711"/>
                  <a:gd name="connsiteX511" fmla="*/ 2339313 w 5647055"/>
                  <a:gd name="connsiteY511" fmla="*/ 4484536 h 4945711"/>
                  <a:gd name="connsiteX512" fmla="*/ 2363167 w 5647055"/>
                  <a:gd name="connsiteY512" fmla="*/ 4508390 h 4945711"/>
                  <a:gd name="connsiteX513" fmla="*/ 2379069 w 5647055"/>
                  <a:gd name="connsiteY513" fmla="*/ 4556097 h 4945711"/>
                  <a:gd name="connsiteX514" fmla="*/ 2387020 w 5647055"/>
                  <a:gd name="connsiteY514" fmla="*/ 4627659 h 4945711"/>
                  <a:gd name="connsiteX515" fmla="*/ 2394972 w 5647055"/>
                  <a:gd name="connsiteY515" fmla="*/ 4746929 h 4945711"/>
                  <a:gd name="connsiteX516" fmla="*/ 2506290 w 5647055"/>
                  <a:gd name="connsiteY516" fmla="*/ 4858247 h 4945711"/>
                  <a:gd name="connsiteX517" fmla="*/ 2530144 w 5647055"/>
                  <a:gd name="connsiteY517" fmla="*/ 4866198 h 4945711"/>
                  <a:gd name="connsiteX518" fmla="*/ 2585803 w 5647055"/>
                  <a:gd name="connsiteY518" fmla="*/ 4834393 h 4945711"/>
                  <a:gd name="connsiteX519" fmla="*/ 2561949 w 5647055"/>
                  <a:gd name="connsiteY519" fmla="*/ 4762831 h 4945711"/>
                  <a:gd name="connsiteX520" fmla="*/ 2553998 w 5647055"/>
                  <a:gd name="connsiteY520" fmla="*/ 4723075 h 4945711"/>
                  <a:gd name="connsiteX521" fmla="*/ 2553998 w 5647055"/>
                  <a:gd name="connsiteY521" fmla="*/ 4659464 h 4945711"/>
                  <a:gd name="connsiteX522" fmla="*/ 2577852 w 5647055"/>
                  <a:gd name="connsiteY522" fmla="*/ 4643562 h 4945711"/>
                  <a:gd name="connsiteX523" fmla="*/ 2593754 w 5647055"/>
                  <a:gd name="connsiteY523" fmla="*/ 4611756 h 4945711"/>
                  <a:gd name="connsiteX524" fmla="*/ 2577852 w 5647055"/>
                  <a:gd name="connsiteY524" fmla="*/ 4468633 h 4945711"/>
                  <a:gd name="connsiteX525" fmla="*/ 2561949 w 5647055"/>
                  <a:gd name="connsiteY525" fmla="*/ 4436828 h 4945711"/>
                  <a:gd name="connsiteX526" fmla="*/ 2546047 w 5647055"/>
                  <a:gd name="connsiteY526" fmla="*/ 4412974 h 4945711"/>
                  <a:gd name="connsiteX527" fmla="*/ 2538095 w 5647055"/>
                  <a:gd name="connsiteY527" fmla="*/ 4373217 h 4945711"/>
                  <a:gd name="connsiteX528" fmla="*/ 2522193 w 5647055"/>
                  <a:gd name="connsiteY528" fmla="*/ 4349363 h 4945711"/>
                  <a:gd name="connsiteX529" fmla="*/ 2506290 w 5647055"/>
                  <a:gd name="connsiteY529" fmla="*/ 4317558 h 4945711"/>
                  <a:gd name="connsiteX530" fmla="*/ 2514241 w 5647055"/>
                  <a:gd name="connsiteY530" fmla="*/ 4285753 h 4945711"/>
                  <a:gd name="connsiteX531" fmla="*/ 2561949 w 5647055"/>
                  <a:gd name="connsiteY531" fmla="*/ 4309607 h 4945711"/>
                  <a:gd name="connsiteX532" fmla="*/ 2617608 w 5647055"/>
                  <a:gd name="connsiteY532" fmla="*/ 4285753 h 4945711"/>
                  <a:gd name="connsiteX533" fmla="*/ 2649414 w 5647055"/>
                  <a:gd name="connsiteY533" fmla="*/ 4238045 h 4945711"/>
                  <a:gd name="connsiteX534" fmla="*/ 2673267 w 5647055"/>
                  <a:gd name="connsiteY534" fmla="*/ 4222143 h 4945711"/>
                  <a:gd name="connsiteX535" fmla="*/ 2744829 w 5647055"/>
                  <a:gd name="connsiteY535" fmla="*/ 4253948 h 4945711"/>
                  <a:gd name="connsiteX536" fmla="*/ 2840245 w 5647055"/>
                  <a:gd name="connsiteY536" fmla="*/ 4269850 h 4945711"/>
                  <a:gd name="connsiteX537" fmla="*/ 2864099 w 5647055"/>
                  <a:gd name="connsiteY537" fmla="*/ 4253948 h 4945711"/>
                  <a:gd name="connsiteX538" fmla="*/ 2903855 w 5647055"/>
                  <a:gd name="connsiteY538" fmla="*/ 4198289 h 4945711"/>
                  <a:gd name="connsiteX539" fmla="*/ 2927709 w 5647055"/>
                  <a:gd name="connsiteY539" fmla="*/ 4190337 h 4945711"/>
                  <a:gd name="connsiteX540" fmla="*/ 2959514 w 5647055"/>
                  <a:gd name="connsiteY540" fmla="*/ 4206240 h 4945711"/>
                  <a:gd name="connsiteX541" fmla="*/ 3007222 w 5647055"/>
                  <a:gd name="connsiteY541" fmla="*/ 4238045 h 4945711"/>
                  <a:gd name="connsiteX542" fmla="*/ 3070833 w 5647055"/>
                  <a:gd name="connsiteY542" fmla="*/ 4222143 h 4945711"/>
                  <a:gd name="connsiteX543" fmla="*/ 3142394 w 5647055"/>
                  <a:gd name="connsiteY543" fmla="*/ 4182386 h 4945711"/>
                  <a:gd name="connsiteX544" fmla="*/ 3174200 w 5647055"/>
                  <a:gd name="connsiteY544" fmla="*/ 4158532 h 4945711"/>
                  <a:gd name="connsiteX545" fmla="*/ 3166248 w 5647055"/>
                  <a:gd name="connsiteY545" fmla="*/ 4110824 h 4945711"/>
                  <a:gd name="connsiteX546" fmla="*/ 3062881 w 5647055"/>
                  <a:gd name="connsiteY546" fmla="*/ 4102873 h 4945711"/>
                  <a:gd name="connsiteX547" fmla="*/ 3007222 w 5647055"/>
                  <a:gd name="connsiteY547" fmla="*/ 4094922 h 4945711"/>
                  <a:gd name="connsiteX548" fmla="*/ 2983368 w 5647055"/>
                  <a:gd name="connsiteY548" fmla="*/ 4079019 h 4945711"/>
                  <a:gd name="connsiteX549" fmla="*/ 2935660 w 5647055"/>
                  <a:gd name="connsiteY549" fmla="*/ 4047214 h 4945711"/>
                  <a:gd name="connsiteX550" fmla="*/ 2903855 w 5647055"/>
                  <a:gd name="connsiteY550" fmla="*/ 3999506 h 4945711"/>
                  <a:gd name="connsiteX551" fmla="*/ 2919758 w 5647055"/>
                  <a:gd name="connsiteY551" fmla="*/ 3768918 h 4945711"/>
                  <a:gd name="connsiteX552" fmla="*/ 2927709 w 5647055"/>
                  <a:gd name="connsiteY552" fmla="*/ 3745064 h 4945711"/>
                  <a:gd name="connsiteX553" fmla="*/ 2935660 w 5647055"/>
                  <a:gd name="connsiteY553" fmla="*/ 3713259 h 4945711"/>
                  <a:gd name="connsiteX554" fmla="*/ 2959514 w 5647055"/>
                  <a:gd name="connsiteY554" fmla="*/ 3705308 h 4945711"/>
                  <a:gd name="connsiteX555" fmla="*/ 2983368 w 5647055"/>
                  <a:gd name="connsiteY555" fmla="*/ 3681454 h 4945711"/>
                  <a:gd name="connsiteX556" fmla="*/ 3007222 w 5647055"/>
                  <a:gd name="connsiteY556" fmla="*/ 3609892 h 4945711"/>
                  <a:gd name="connsiteX557" fmla="*/ 3023125 w 5647055"/>
                  <a:gd name="connsiteY557" fmla="*/ 3586038 h 4945711"/>
                  <a:gd name="connsiteX558" fmla="*/ 3039027 w 5647055"/>
                  <a:gd name="connsiteY558" fmla="*/ 3514476 h 4945711"/>
                  <a:gd name="connsiteX559" fmla="*/ 3054930 w 5647055"/>
                  <a:gd name="connsiteY559" fmla="*/ 3466769 h 4945711"/>
                  <a:gd name="connsiteX560" fmla="*/ 3062881 w 5647055"/>
                  <a:gd name="connsiteY560" fmla="*/ 3411110 h 4945711"/>
                  <a:gd name="connsiteX561" fmla="*/ 3110589 w 5647055"/>
                  <a:gd name="connsiteY561" fmla="*/ 3395207 h 4945711"/>
                  <a:gd name="connsiteX562" fmla="*/ 3134443 w 5647055"/>
                  <a:gd name="connsiteY562" fmla="*/ 3387256 h 4945711"/>
                  <a:gd name="connsiteX563" fmla="*/ 3182151 w 5647055"/>
                  <a:gd name="connsiteY563" fmla="*/ 3403158 h 4945711"/>
                  <a:gd name="connsiteX564" fmla="*/ 3261664 w 5647055"/>
                  <a:gd name="connsiteY564" fmla="*/ 3458817 h 4945711"/>
                  <a:gd name="connsiteX565" fmla="*/ 3285518 w 5647055"/>
                  <a:gd name="connsiteY565" fmla="*/ 3466769 h 4945711"/>
                  <a:gd name="connsiteX566" fmla="*/ 3309372 w 5647055"/>
                  <a:gd name="connsiteY566" fmla="*/ 3522428 h 4945711"/>
                  <a:gd name="connsiteX567" fmla="*/ 3301420 w 5647055"/>
                  <a:gd name="connsiteY567" fmla="*/ 3609892 h 4945711"/>
                  <a:gd name="connsiteX568" fmla="*/ 3293469 w 5647055"/>
                  <a:gd name="connsiteY568" fmla="*/ 3633746 h 4945711"/>
                  <a:gd name="connsiteX569" fmla="*/ 3285518 w 5647055"/>
                  <a:gd name="connsiteY569" fmla="*/ 3665551 h 4945711"/>
                  <a:gd name="connsiteX570" fmla="*/ 3341177 w 5647055"/>
                  <a:gd name="connsiteY570" fmla="*/ 3665551 h 4945711"/>
                  <a:gd name="connsiteX571" fmla="*/ 3357080 w 5647055"/>
                  <a:gd name="connsiteY571" fmla="*/ 3641697 h 4945711"/>
                  <a:gd name="connsiteX572" fmla="*/ 3380934 w 5647055"/>
                  <a:gd name="connsiteY572" fmla="*/ 3633746 h 4945711"/>
                  <a:gd name="connsiteX573" fmla="*/ 3420690 w 5647055"/>
                  <a:gd name="connsiteY573" fmla="*/ 3609892 h 4945711"/>
                  <a:gd name="connsiteX574" fmla="*/ 3436593 w 5647055"/>
                  <a:gd name="connsiteY574" fmla="*/ 3562184 h 4945711"/>
                  <a:gd name="connsiteX575" fmla="*/ 3444544 w 5647055"/>
                  <a:gd name="connsiteY575" fmla="*/ 3538330 h 4945711"/>
                  <a:gd name="connsiteX576" fmla="*/ 3436593 w 5647055"/>
                  <a:gd name="connsiteY576" fmla="*/ 3490623 h 4945711"/>
                  <a:gd name="connsiteX577" fmla="*/ 3428641 w 5647055"/>
                  <a:gd name="connsiteY577" fmla="*/ 3466769 h 4945711"/>
                  <a:gd name="connsiteX578" fmla="*/ 3460447 w 5647055"/>
                  <a:gd name="connsiteY578" fmla="*/ 3458817 h 4945711"/>
                  <a:gd name="connsiteX579" fmla="*/ 3468398 w 5647055"/>
                  <a:gd name="connsiteY579" fmla="*/ 3427012 h 4945711"/>
                  <a:gd name="connsiteX580" fmla="*/ 3452495 w 5647055"/>
                  <a:gd name="connsiteY580" fmla="*/ 3403158 h 4945711"/>
                  <a:gd name="connsiteX581" fmla="*/ 3444544 w 5647055"/>
                  <a:gd name="connsiteY581" fmla="*/ 3371353 h 4945711"/>
                  <a:gd name="connsiteX582" fmla="*/ 3547911 w 5647055"/>
                  <a:gd name="connsiteY582" fmla="*/ 3323645 h 4945711"/>
                  <a:gd name="connsiteX583" fmla="*/ 3571765 w 5647055"/>
                  <a:gd name="connsiteY583" fmla="*/ 3299791 h 4945711"/>
                  <a:gd name="connsiteX584" fmla="*/ 3627424 w 5647055"/>
                  <a:gd name="connsiteY584" fmla="*/ 3267986 h 4945711"/>
                  <a:gd name="connsiteX585" fmla="*/ 3683083 w 5647055"/>
                  <a:gd name="connsiteY585" fmla="*/ 3275937 h 4945711"/>
                  <a:gd name="connsiteX586" fmla="*/ 3698986 w 5647055"/>
                  <a:gd name="connsiteY586" fmla="*/ 3299791 h 4945711"/>
                  <a:gd name="connsiteX587" fmla="*/ 3659229 w 5647055"/>
                  <a:gd name="connsiteY587" fmla="*/ 3387256 h 4945711"/>
                  <a:gd name="connsiteX588" fmla="*/ 3635375 w 5647055"/>
                  <a:gd name="connsiteY588" fmla="*/ 3419061 h 4945711"/>
                  <a:gd name="connsiteX589" fmla="*/ 3619473 w 5647055"/>
                  <a:gd name="connsiteY589" fmla="*/ 3490623 h 4945711"/>
                  <a:gd name="connsiteX590" fmla="*/ 3571765 w 5647055"/>
                  <a:gd name="connsiteY590" fmla="*/ 3530379 h 4945711"/>
                  <a:gd name="connsiteX591" fmla="*/ 3547911 w 5647055"/>
                  <a:gd name="connsiteY591" fmla="*/ 3522428 h 4945711"/>
                  <a:gd name="connsiteX592" fmla="*/ 3524057 w 5647055"/>
                  <a:gd name="connsiteY592" fmla="*/ 3506525 h 4945711"/>
                  <a:gd name="connsiteX593" fmla="*/ 3484300 w 5647055"/>
                  <a:gd name="connsiteY593" fmla="*/ 3498574 h 4945711"/>
                  <a:gd name="connsiteX594" fmla="*/ 3460447 w 5647055"/>
                  <a:gd name="connsiteY594" fmla="*/ 3490623 h 4945711"/>
                  <a:gd name="connsiteX595" fmla="*/ 3508154 w 5647055"/>
                  <a:gd name="connsiteY595" fmla="*/ 3482671 h 4945711"/>
                  <a:gd name="connsiteX596" fmla="*/ 3547911 w 5647055"/>
                  <a:gd name="connsiteY596" fmla="*/ 3498574 h 4945711"/>
                  <a:gd name="connsiteX597" fmla="*/ 3452495 w 5647055"/>
                  <a:gd name="connsiteY597" fmla="*/ 3498574 h 4945711"/>
                  <a:gd name="connsiteX598" fmla="*/ 3436593 w 5647055"/>
                  <a:gd name="connsiteY598" fmla="*/ 3522428 h 4945711"/>
                  <a:gd name="connsiteX599" fmla="*/ 3444544 w 5647055"/>
                  <a:gd name="connsiteY599" fmla="*/ 3593990 h 4945711"/>
                  <a:gd name="connsiteX600" fmla="*/ 3476349 w 5647055"/>
                  <a:gd name="connsiteY600" fmla="*/ 3601941 h 4945711"/>
                  <a:gd name="connsiteX601" fmla="*/ 3524057 w 5647055"/>
                  <a:gd name="connsiteY601" fmla="*/ 3586038 h 4945711"/>
                  <a:gd name="connsiteX602" fmla="*/ 3603570 w 5647055"/>
                  <a:gd name="connsiteY602" fmla="*/ 3593990 h 4945711"/>
                  <a:gd name="connsiteX603" fmla="*/ 3635375 w 5647055"/>
                  <a:gd name="connsiteY603" fmla="*/ 3641697 h 4945711"/>
                  <a:gd name="connsiteX604" fmla="*/ 3683083 w 5647055"/>
                  <a:gd name="connsiteY604" fmla="*/ 3665551 h 4945711"/>
                  <a:gd name="connsiteX605" fmla="*/ 3706937 w 5647055"/>
                  <a:gd name="connsiteY605" fmla="*/ 3681454 h 4945711"/>
                  <a:gd name="connsiteX606" fmla="*/ 3754645 w 5647055"/>
                  <a:gd name="connsiteY606" fmla="*/ 3729162 h 4945711"/>
                  <a:gd name="connsiteX607" fmla="*/ 3778499 w 5647055"/>
                  <a:gd name="connsiteY607" fmla="*/ 3745064 h 4945711"/>
                  <a:gd name="connsiteX608" fmla="*/ 3794401 w 5647055"/>
                  <a:gd name="connsiteY608" fmla="*/ 3768918 h 4945711"/>
                  <a:gd name="connsiteX609" fmla="*/ 3818255 w 5647055"/>
                  <a:gd name="connsiteY609" fmla="*/ 3816626 h 4945711"/>
                  <a:gd name="connsiteX610" fmla="*/ 3842109 w 5647055"/>
                  <a:gd name="connsiteY610" fmla="*/ 3824577 h 4945711"/>
                  <a:gd name="connsiteX611" fmla="*/ 3873914 w 5647055"/>
                  <a:gd name="connsiteY611" fmla="*/ 3880236 h 4945711"/>
                  <a:gd name="connsiteX612" fmla="*/ 3881866 w 5647055"/>
                  <a:gd name="connsiteY612" fmla="*/ 3904090 h 4945711"/>
                  <a:gd name="connsiteX613" fmla="*/ 3953427 w 5647055"/>
                  <a:gd name="connsiteY613" fmla="*/ 3983603 h 4945711"/>
                  <a:gd name="connsiteX614" fmla="*/ 3993184 w 5647055"/>
                  <a:gd name="connsiteY614" fmla="*/ 4031311 h 4945711"/>
                  <a:gd name="connsiteX615" fmla="*/ 4009087 w 5647055"/>
                  <a:gd name="connsiteY615" fmla="*/ 4063116 h 4945711"/>
                  <a:gd name="connsiteX616" fmla="*/ 4032940 w 5647055"/>
                  <a:gd name="connsiteY616" fmla="*/ 4071068 h 4945711"/>
                  <a:gd name="connsiteX617" fmla="*/ 4088600 w 5647055"/>
                  <a:gd name="connsiteY617" fmla="*/ 4102873 h 4945711"/>
                  <a:gd name="connsiteX618" fmla="*/ 4168113 w 5647055"/>
                  <a:gd name="connsiteY618" fmla="*/ 4126727 h 4945711"/>
                  <a:gd name="connsiteX619" fmla="*/ 4191967 w 5647055"/>
                  <a:gd name="connsiteY619" fmla="*/ 4142630 h 4945711"/>
                  <a:gd name="connsiteX620" fmla="*/ 4255577 w 5647055"/>
                  <a:gd name="connsiteY620" fmla="*/ 4158532 h 4945711"/>
                  <a:gd name="connsiteX621" fmla="*/ 4287382 w 5647055"/>
                  <a:gd name="connsiteY621" fmla="*/ 4182386 h 4945711"/>
                  <a:gd name="connsiteX622" fmla="*/ 4319187 w 5647055"/>
                  <a:gd name="connsiteY622" fmla="*/ 4190337 h 4945711"/>
                  <a:gd name="connsiteX623" fmla="*/ 4374847 w 5647055"/>
                  <a:gd name="connsiteY623" fmla="*/ 4214191 h 4945711"/>
                  <a:gd name="connsiteX624" fmla="*/ 4438457 w 5647055"/>
                  <a:gd name="connsiteY624" fmla="*/ 4230094 h 4945711"/>
                  <a:gd name="connsiteX625" fmla="*/ 4502067 w 5647055"/>
                  <a:gd name="connsiteY625" fmla="*/ 4253948 h 4945711"/>
                  <a:gd name="connsiteX626" fmla="*/ 4525921 w 5647055"/>
                  <a:gd name="connsiteY626" fmla="*/ 4269850 h 4945711"/>
                  <a:gd name="connsiteX627" fmla="*/ 4597483 w 5647055"/>
                  <a:gd name="connsiteY627" fmla="*/ 4261899 h 4945711"/>
                  <a:gd name="connsiteX628" fmla="*/ 4589532 w 5647055"/>
                  <a:gd name="connsiteY628" fmla="*/ 4238045 h 4945711"/>
                  <a:gd name="connsiteX629" fmla="*/ 4565678 w 5647055"/>
                  <a:gd name="connsiteY629" fmla="*/ 4222143 h 4945711"/>
                  <a:gd name="connsiteX630" fmla="*/ 4557727 w 5647055"/>
                  <a:gd name="connsiteY630" fmla="*/ 4198289 h 4945711"/>
                  <a:gd name="connsiteX631" fmla="*/ 4533873 w 5647055"/>
                  <a:gd name="connsiteY631" fmla="*/ 4134678 h 4945711"/>
                  <a:gd name="connsiteX632" fmla="*/ 4510019 w 5647055"/>
                  <a:gd name="connsiteY632" fmla="*/ 4023360 h 4945711"/>
                  <a:gd name="connsiteX633" fmla="*/ 4494116 w 5647055"/>
                  <a:gd name="connsiteY633" fmla="*/ 3999506 h 4945711"/>
                  <a:gd name="connsiteX634" fmla="*/ 4462311 w 5647055"/>
                  <a:gd name="connsiteY634" fmla="*/ 3983603 h 4945711"/>
                  <a:gd name="connsiteX635" fmla="*/ 4438457 w 5647055"/>
                  <a:gd name="connsiteY635" fmla="*/ 3856383 h 4945711"/>
                  <a:gd name="connsiteX636" fmla="*/ 4374847 w 5647055"/>
                  <a:gd name="connsiteY636" fmla="*/ 3808675 h 4945711"/>
                  <a:gd name="connsiteX637" fmla="*/ 4358944 w 5647055"/>
                  <a:gd name="connsiteY637" fmla="*/ 3768918 h 4945711"/>
                  <a:gd name="connsiteX638" fmla="*/ 4350993 w 5647055"/>
                  <a:gd name="connsiteY638" fmla="*/ 3737113 h 4945711"/>
                  <a:gd name="connsiteX639" fmla="*/ 4327139 w 5647055"/>
                  <a:gd name="connsiteY639" fmla="*/ 3713259 h 4945711"/>
                  <a:gd name="connsiteX640" fmla="*/ 4311236 w 5647055"/>
                  <a:gd name="connsiteY640" fmla="*/ 3665551 h 4945711"/>
                  <a:gd name="connsiteX641" fmla="*/ 4303285 w 5647055"/>
                  <a:gd name="connsiteY641" fmla="*/ 3641697 h 4945711"/>
                  <a:gd name="connsiteX642" fmla="*/ 4311236 w 5647055"/>
                  <a:gd name="connsiteY642" fmla="*/ 3617843 h 4945711"/>
                  <a:gd name="connsiteX643" fmla="*/ 4382798 w 5647055"/>
                  <a:gd name="connsiteY643" fmla="*/ 3586038 h 4945711"/>
                  <a:gd name="connsiteX644" fmla="*/ 4390749 w 5647055"/>
                  <a:gd name="connsiteY644" fmla="*/ 3562184 h 4945711"/>
                  <a:gd name="connsiteX645" fmla="*/ 4374847 w 5647055"/>
                  <a:gd name="connsiteY645" fmla="*/ 3482671 h 4945711"/>
                  <a:gd name="connsiteX646" fmla="*/ 4438457 w 5647055"/>
                  <a:gd name="connsiteY646" fmla="*/ 3474720 h 4945711"/>
                  <a:gd name="connsiteX647" fmla="*/ 4462311 w 5647055"/>
                  <a:gd name="connsiteY647" fmla="*/ 3450866 h 4945711"/>
                  <a:gd name="connsiteX648" fmla="*/ 4502067 w 5647055"/>
                  <a:gd name="connsiteY648" fmla="*/ 3387256 h 4945711"/>
                  <a:gd name="connsiteX649" fmla="*/ 4510019 w 5647055"/>
                  <a:gd name="connsiteY649" fmla="*/ 3363402 h 4945711"/>
                  <a:gd name="connsiteX650" fmla="*/ 4533873 w 5647055"/>
                  <a:gd name="connsiteY650" fmla="*/ 3355450 h 4945711"/>
                  <a:gd name="connsiteX651" fmla="*/ 4597483 w 5647055"/>
                  <a:gd name="connsiteY651" fmla="*/ 3339548 h 4945711"/>
                  <a:gd name="connsiteX652" fmla="*/ 4629288 w 5647055"/>
                  <a:gd name="connsiteY652" fmla="*/ 3323645 h 4945711"/>
                  <a:gd name="connsiteX653" fmla="*/ 4740607 w 5647055"/>
                  <a:gd name="connsiteY653" fmla="*/ 3339548 h 4945711"/>
                  <a:gd name="connsiteX654" fmla="*/ 4764460 w 5647055"/>
                  <a:gd name="connsiteY654" fmla="*/ 3260035 h 4945711"/>
                  <a:gd name="connsiteX655" fmla="*/ 4780363 w 5647055"/>
                  <a:gd name="connsiteY655" fmla="*/ 3212327 h 4945711"/>
                  <a:gd name="connsiteX656" fmla="*/ 4788314 w 5647055"/>
                  <a:gd name="connsiteY656" fmla="*/ 3188473 h 4945711"/>
                  <a:gd name="connsiteX657" fmla="*/ 4796266 w 5647055"/>
                  <a:gd name="connsiteY657" fmla="*/ 3132814 h 4945711"/>
                  <a:gd name="connsiteX658" fmla="*/ 4812168 w 5647055"/>
                  <a:gd name="connsiteY658" fmla="*/ 3085106 h 4945711"/>
                  <a:gd name="connsiteX659" fmla="*/ 4820120 w 5647055"/>
                  <a:gd name="connsiteY659" fmla="*/ 3021496 h 4945711"/>
                  <a:gd name="connsiteX660" fmla="*/ 4836022 w 5647055"/>
                  <a:gd name="connsiteY660" fmla="*/ 2965836 h 4945711"/>
                  <a:gd name="connsiteX661" fmla="*/ 4828071 w 5647055"/>
                  <a:gd name="connsiteY661" fmla="*/ 2798859 h 4945711"/>
                  <a:gd name="connsiteX662" fmla="*/ 4820120 w 5647055"/>
                  <a:gd name="connsiteY662" fmla="*/ 2775005 h 4945711"/>
                  <a:gd name="connsiteX663" fmla="*/ 4796266 w 5647055"/>
                  <a:gd name="connsiteY663" fmla="*/ 2743200 h 4945711"/>
                  <a:gd name="connsiteX664" fmla="*/ 4796266 w 5647055"/>
                  <a:gd name="connsiteY664" fmla="*/ 2639833 h 4945711"/>
                  <a:gd name="connsiteX665" fmla="*/ 4836022 w 5647055"/>
                  <a:gd name="connsiteY665" fmla="*/ 2592125 h 4945711"/>
                  <a:gd name="connsiteX666" fmla="*/ 4843974 w 5647055"/>
                  <a:gd name="connsiteY666" fmla="*/ 2560320 h 4945711"/>
                  <a:gd name="connsiteX667" fmla="*/ 4915535 w 5647055"/>
                  <a:gd name="connsiteY667" fmla="*/ 2528515 h 4945711"/>
                  <a:gd name="connsiteX668" fmla="*/ 4947340 w 5647055"/>
                  <a:gd name="connsiteY668" fmla="*/ 2520563 h 4945711"/>
                  <a:gd name="connsiteX669" fmla="*/ 5003000 w 5647055"/>
                  <a:gd name="connsiteY669" fmla="*/ 2496710 h 4945711"/>
                  <a:gd name="connsiteX670" fmla="*/ 5034805 w 5647055"/>
                  <a:gd name="connsiteY670" fmla="*/ 2472856 h 4945711"/>
                  <a:gd name="connsiteX671" fmla="*/ 5074561 w 5647055"/>
                  <a:gd name="connsiteY671" fmla="*/ 2449002 h 4945711"/>
                  <a:gd name="connsiteX672" fmla="*/ 5480078 w 5647055"/>
                  <a:gd name="connsiteY672" fmla="*/ 2456953 h 4945711"/>
                  <a:gd name="connsiteX673" fmla="*/ 5527786 w 5647055"/>
                  <a:gd name="connsiteY673" fmla="*/ 2480807 h 4945711"/>
                  <a:gd name="connsiteX674" fmla="*/ 5559591 w 5647055"/>
                  <a:gd name="connsiteY674" fmla="*/ 2488758 h 4945711"/>
                  <a:gd name="connsiteX675" fmla="*/ 5615250 w 5647055"/>
                  <a:gd name="connsiteY675" fmla="*/ 2512612 h 4945711"/>
                  <a:gd name="connsiteX676" fmla="*/ 5639104 w 5647055"/>
                  <a:gd name="connsiteY676" fmla="*/ 2496710 h 4945711"/>
                  <a:gd name="connsiteX677" fmla="*/ 5647055 w 5647055"/>
                  <a:gd name="connsiteY677" fmla="*/ 2472856 h 4945711"/>
                  <a:gd name="connsiteX678" fmla="*/ 5623201 w 5647055"/>
                  <a:gd name="connsiteY678" fmla="*/ 2417196 h 4945711"/>
                  <a:gd name="connsiteX679" fmla="*/ 5591396 w 5647055"/>
                  <a:gd name="connsiteY679" fmla="*/ 2385391 h 4945711"/>
                  <a:gd name="connsiteX680" fmla="*/ 5567542 w 5647055"/>
                  <a:gd name="connsiteY680" fmla="*/ 2377440 h 4945711"/>
                  <a:gd name="connsiteX681" fmla="*/ 5543688 w 5647055"/>
                  <a:gd name="connsiteY681" fmla="*/ 2361537 h 4945711"/>
                  <a:gd name="connsiteX682" fmla="*/ 5488029 w 5647055"/>
                  <a:gd name="connsiteY682" fmla="*/ 2337683 h 4945711"/>
                  <a:gd name="connsiteX683" fmla="*/ 5456224 w 5647055"/>
                  <a:gd name="connsiteY683" fmla="*/ 2313830 h 4945711"/>
                  <a:gd name="connsiteX684" fmla="*/ 5408516 w 5647055"/>
                  <a:gd name="connsiteY684" fmla="*/ 2305878 h 4945711"/>
                  <a:gd name="connsiteX685" fmla="*/ 5384662 w 5647055"/>
                  <a:gd name="connsiteY685" fmla="*/ 2297927 h 4945711"/>
                  <a:gd name="connsiteX686" fmla="*/ 5344906 w 5647055"/>
                  <a:gd name="connsiteY686" fmla="*/ 2289976 h 4945711"/>
                  <a:gd name="connsiteX687" fmla="*/ 5265393 w 5647055"/>
                  <a:gd name="connsiteY687" fmla="*/ 2218414 h 4945711"/>
                  <a:gd name="connsiteX688" fmla="*/ 5249490 w 5647055"/>
                  <a:gd name="connsiteY688" fmla="*/ 2186609 h 4945711"/>
                  <a:gd name="connsiteX689" fmla="*/ 5265393 w 5647055"/>
                  <a:gd name="connsiteY689" fmla="*/ 1979875 h 4945711"/>
                  <a:gd name="connsiteX690" fmla="*/ 5273344 w 5647055"/>
                  <a:gd name="connsiteY690" fmla="*/ 1916264 h 4945711"/>
                  <a:gd name="connsiteX691" fmla="*/ 5265393 w 5647055"/>
                  <a:gd name="connsiteY691" fmla="*/ 1836751 h 4945711"/>
                  <a:gd name="connsiteX692" fmla="*/ 5249490 w 5647055"/>
                  <a:gd name="connsiteY692" fmla="*/ 1789043 h 4945711"/>
                  <a:gd name="connsiteX693" fmla="*/ 5241539 w 5647055"/>
                  <a:gd name="connsiteY693" fmla="*/ 1757238 h 4945711"/>
                  <a:gd name="connsiteX694" fmla="*/ 5217685 w 5647055"/>
                  <a:gd name="connsiteY694" fmla="*/ 1685676 h 4945711"/>
                  <a:gd name="connsiteX695" fmla="*/ 5193831 w 5647055"/>
                  <a:gd name="connsiteY695" fmla="*/ 1622066 h 4945711"/>
                  <a:gd name="connsiteX696" fmla="*/ 5185880 w 5647055"/>
                  <a:gd name="connsiteY696" fmla="*/ 1598212 h 4945711"/>
                  <a:gd name="connsiteX697" fmla="*/ 5169977 w 5647055"/>
                  <a:gd name="connsiteY697" fmla="*/ 1574358 h 4945711"/>
                  <a:gd name="connsiteX698" fmla="*/ 5177928 w 5647055"/>
                  <a:gd name="connsiteY698" fmla="*/ 1391478 h 4945711"/>
                  <a:gd name="connsiteX699" fmla="*/ 5169977 w 5647055"/>
                  <a:gd name="connsiteY699" fmla="*/ 1351722 h 4945711"/>
                  <a:gd name="connsiteX700" fmla="*/ 5154074 w 5647055"/>
                  <a:gd name="connsiteY700" fmla="*/ 1105231 h 4945711"/>
                  <a:gd name="connsiteX701" fmla="*/ 5146123 w 5647055"/>
                  <a:gd name="connsiteY701" fmla="*/ 954156 h 4945711"/>
                  <a:gd name="connsiteX702" fmla="*/ 5138172 w 5647055"/>
                  <a:gd name="connsiteY702" fmla="*/ 930303 h 4945711"/>
                  <a:gd name="connsiteX703" fmla="*/ 5130220 w 5647055"/>
                  <a:gd name="connsiteY703" fmla="*/ 826936 h 4945711"/>
                  <a:gd name="connsiteX704" fmla="*/ 5114318 w 5647055"/>
                  <a:gd name="connsiteY704" fmla="*/ 763325 h 4945711"/>
                  <a:gd name="connsiteX705" fmla="*/ 5090464 w 5647055"/>
                  <a:gd name="connsiteY705" fmla="*/ 683812 h 4945711"/>
                  <a:gd name="connsiteX706" fmla="*/ 5074561 w 5647055"/>
                  <a:gd name="connsiteY706" fmla="*/ 659958 h 4945711"/>
                  <a:gd name="connsiteX707" fmla="*/ 5058659 w 5647055"/>
                  <a:gd name="connsiteY707" fmla="*/ 604299 h 4945711"/>
                  <a:gd name="connsiteX708" fmla="*/ 5074561 w 5647055"/>
                  <a:gd name="connsiteY708" fmla="*/ 508883 h 4945711"/>
                  <a:gd name="connsiteX709" fmla="*/ 5082513 w 5647055"/>
                  <a:gd name="connsiteY709" fmla="*/ 445273 h 4945711"/>
                  <a:gd name="connsiteX710" fmla="*/ 5026854 w 5647055"/>
                  <a:gd name="connsiteY710" fmla="*/ 365760 h 4945711"/>
                  <a:gd name="connsiteX711" fmla="*/ 5010951 w 5647055"/>
                  <a:gd name="connsiteY711" fmla="*/ 333955 h 4945711"/>
                  <a:gd name="connsiteX712" fmla="*/ 4987097 w 5647055"/>
                  <a:gd name="connsiteY712" fmla="*/ 302150 h 4945711"/>
                  <a:gd name="connsiteX713" fmla="*/ 4971194 w 5647055"/>
                  <a:gd name="connsiteY713" fmla="*/ 230588 h 4945711"/>
                  <a:gd name="connsiteX714" fmla="*/ 4963243 w 5647055"/>
                  <a:gd name="connsiteY714" fmla="*/ 206734 h 4945711"/>
                  <a:gd name="connsiteX715" fmla="*/ 4923487 w 5647055"/>
                  <a:gd name="connsiteY715" fmla="*/ 198783 h 4945711"/>
                  <a:gd name="connsiteX716" fmla="*/ 4875779 w 5647055"/>
                  <a:gd name="connsiteY716" fmla="*/ 174929 h 4945711"/>
                  <a:gd name="connsiteX717" fmla="*/ 4843974 w 5647055"/>
                  <a:gd name="connsiteY717" fmla="*/ 182880 h 4945711"/>
                  <a:gd name="connsiteX718" fmla="*/ 4812168 w 5647055"/>
                  <a:gd name="connsiteY718" fmla="*/ 198783 h 4945711"/>
                  <a:gd name="connsiteX719" fmla="*/ 4843974 w 5647055"/>
                  <a:gd name="connsiteY719" fmla="*/ 159026 h 49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Lst>
                <a:rect l="l" t="t" r="r" b="b"/>
                <a:pathLst>
                  <a:path w="5647055" h="4945711">
                    <a:moveTo>
                      <a:pt x="4843974" y="159026"/>
                    </a:moveTo>
                    <a:cubicBezTo>
                      <a:pt x="4830722" y="161676"/>
                      <a:pt x="4817328" y="163699"/>
                      <a:pt x="4804217" y="166977"/>
                    </a:cubicBezTo>
                    <a:cubicBezTo>
                      <a:pt x="4796086" y="169010"/>
                      <a:pt x="4788422" y="172626"/>
                      <a:pt x="4780363" y="174929"/>
                    </a:cubicBezTo>
                    <a:cubicBezTo>
                      <a:pt x="4769856" y="177931"/>
                      <a:pt x="4759160" y="180230"/>
                      <a:pt x="4748558" y="182880"/>
                    </a:cubicBezTo>
                    <a:cubicBezTo>
                      <a:pt x="4734685" y="181146"/>
                      <a:pt x="4682449" y="178841"/>
                      <a:pt x="4661094" y="166977"/>
                    </a:cubicBezTo>
                    <a:cubicBezTo>
                      <a:pt x="4644387" y="157695"/>
                      <a:pt x="4629289" y="145774"/>
                      <a:pt x="4613386" y="135172"/>
                    </a:cubicBezTo>
                    <a:lnTo>
                      <a:pt x="4589532" y="119270"/>
                    </a:lnTo>
                    <a:cubicBezTo>
                      <a:pt x="4568328" y="121920"/>
                      <a:pt x="4543427" y="114967"/>
                      <a:pt x="4525921" y="127221"/>
                    </a:cubicBezTo>
                    <a:cubicBezTo>
                      <a:pt x="4512188" y="136834"/>
                      <a:pt x="4515320" y="159026"/>
                      <a:pt x="4510019" y="174929"/>
                    </a:cubicBezTo>
                    <a:lnTo>
                      <a:pt x="4502067" y="198783"/>
                    </a:lnTo>
                    <a:cubicBezTo>
                      <a:pt x="4514931" y="250235"/>
                      <a:pt x="4497444" y="218300"/>
                      <a:pt x="4533873" y="238539"/>
                    </a:cubicBezTo>
                    <a:cubicBezTo>
                      <a:pt x="4550580" y="247821"/>
                      <a:pt x="4581580" y="270344"/>
                      <a:pt x="4581580" y="270344"/>
                    </a:cubicBezTo>
                    <a:cubicBezTo>
                      <a:pt x="4604969" y="305426"/>
                      <a:pt x="4613174" y="306654"/>
                      <a:pt x="4589532" y="365760"/>
                    </a:cubicBezTo>
                    <a:cubicBezTo>
                      <a:pt x="4586419" y="373542"/>
                      <a:pt x="4573629" y="371061"/>
                      <a:pt x="4565678" y="373711"/>
                    </a:cubicBezTo>
                    <a:cubicBezTo>
                      <a:pt x="4545694" y="313757"/>
                      <a:pt x="4572650" y="387655"/>
                      <a:pt x="4541824" y="326003"/>
                    </a:cubicBezTo>
                    <a:cubicBezTo>
                      <a:pt x="4538076" y="318507"/>
                      <a:pt x="4539799" y="308076"/>
                      <a:pt x="4533873" y="302150"/>
                    </a:cubicBezTo>
                    <a:cubicBezTo>
                      <a:pt x="4527946" y="296223"/>
                      <a:pt x="4517970" y="296849"/>
                      <a:pt x="4510019" y="294198"/>
                    </a:cubicBezTo>
                    <a:cubicBezTo>
                      <a:pt x="4499417" y="296849"/>
                      <a:pt x="4488899" y="299860"/>
                      <a:pt x="4478214" y="302150"/>
                    </a:cubicBezTo>
                    <a:cubicBezTo>
                      <a:pt x="4451784" y="307813"/>
                      <a:pt x="4424342" y="309504"/>
                      <a:pt x="4398700" y="318052"/>
                    </a:cubicBezTo>
                    <a:lnTo>
                      <a:pt x="4350993" y="333955"/>
                    </a:lnTo>
                    <a:lnTo>
                      <a:pt x="4279431" y="357809"/>
                    </a:lnTo>
                    <a:lnTo>
                      <a:pt x="4255577" y="365760"/>
                    </a:lnTo>
                    <a:cubicBezTo>
                      <a:pt x="4252927" y="357809"/>
                      <a:pt x="4249444" y="350088"/>
                      <a:pt x="4247626" y="341906"/>
                    </a:cubicBezTo>
                    <a:cubicBezTo>
                      <a:pt x="4244129" y="326168"/>
                      <a:pt x="4246884" y="308618"/>
                      <a:pt x="4239674" y="294198"/>
                    </a:cubicBezTo>
                    <a:cubicBezTo>
                      <a:pt x="4233509" y="281869"/>
                      <a:pt x="4203255" y="274107"/>
                      <a:pt x="4191967" y="270344"/>
                    </a:cubicBezTo>
                    <a:cubicBezTo>
                      <a:pt x="4184016" y="272995"/>
                      <a:pt x="4174658" y="273060"/>
                      <a:pt x="4168113" y="278296"/>
                    </a:cubicBezTo>
                    <a:cubicBezTo>
                      <a:pt x="4160651" y="284266"/>
                      <a:pt x="4160314" y="297085"/>
                      <a:pt x="4152210" y="302150"/>
                    </a:cubicBezTo>
                    <a:cubicBezTo>
                      <a:pt x="4137995" y="311034"/>
                      <a:pt x="4104502" y="318052"/>
                      <a:pt x="4104502" y="318052"/>
                    </a:cubicBezTo>
                    <a:cubicBezTo>
                      <a:pt x="4042849" y="359154"/>
                      <a:pt x="4074924" y="343814"/>
                      <a:pt x="4009087" y="365760"/>
                    </a:cubicBezTo>
                    <a:lnTo>
                      <a:pt x="3985233" y="373711"/>
                    </a:lnTo>
                    <a:cubicBezTo>
                      <a:pt x="3977282" y="379012"/>
                      <a:pt x="3969926" y="385340"/>
                      <a:pt x="3961379" y="389614"/>
                    </a:cubicBezTo>
                    <a:cubicBezTo>
                      <a:pt x="3953882" y="393362"/>
                      <a:pt x="3943452" y="391638"/>
                      <a:pt x="3937525" y="397565"/>
                    </a:cubicBezTo>
                    <a:cubicBezTo>
                      <a:pt x="3931598" y="403492"/>
                      <a:pt x="3931392" y="413237"/>
                      <a:pt x="3929574" y="421419"/>
                    </a:cubicBezTo>
                    <a:cubicBezTo>
                      <a:pt x="3926077" y="437157"/>
                      <a:pt x="3926720" y="453832"/>
                      <a:pt x="3921622" y="469127"/>
                    </a:cubicBezTo>
                    <a:cubicBezTo>
                      <a:pt x="3918600" y="478193"/>
                      <a:pt x="3913824" y="487916"/>
                      <a:pt x="3905720" y="492981"/>
                    </a:cubicBezTo>
                    <a:cubicBezTo>
                      <a:pt x="3891505" y="501865"/>
                      <a:pt x="3858012" y="508883"/>
                      <a:pt x="3858012" y="508883"/>
                    </a:cubicBezTo>
                    <a:cubicBezTo>
                      <a:pt x="3834158" y="506233"/>
                      <a:pt x="3809734" y="506753"/>
                      <a:pt x="3786450" y="500932"/>
                    </a:cubicBezTo>
                    <a:cubicBezTo>
                      <a:pt x="3745678" y="490740"/>
                      <a:pt x="3763840" y="462904"/>
                      <a:pt x="3770547" y="429370"/>
                    </a:cubicBezTo>
                    <a:cubicBezTo>
                      <a:pt x="3775249" y="405858"/>
                      <a:pt x="3781000" y="401764"/>
                      <a:pt x="3794401" y="381663"/>
                    </a:cubicBezTo>
                    <a:cubicBezTo>
                      <a:pt x="3791751" y="373712"/>
                      <a:pt x="3792376" y="363736"/>
                      <a:pt x="3786450" y="357809"/>
                    </a:cubicBezTo>
                    <a:cubicBezTo>
                      <a:pt x="3780523" y="351882"/>
                      <a:pt x="3770727" y="351890"/>
                      <a:pt x="3762596" y="349857"/>
                    </a:cubicBezTo>
                    <a:cubicBezTo>
                      <a:pt x="3749485" y="346579"/>
                      <a:pt x="3735878" y="345462"/>
                      <a:pt x="3722840" y="341906"/>
                    </a:cubicBezTo>
                    <a:cubicBezTo>
                      <a:pt x="3706668" y="337495"/>
                      <a:pt x="3691035" y="331304"/>
                      <a:pt x="3675132" y="326003"/>
                    </a:cubicBezTo>
                    <a:lnTo>
                      <a:pt x="3651278" y="318052"/>
                    </a:lnTo>
                    <a:cubicBezTo>
                      <a:pt x="3640676" y="320702"/>
                      <a:pt x="3628006" y="319176"/>
                      <a:pt x="3619473" y="326003"/>
                    </a:cubicBezTo>
                    <a:cubicBezTo>
                      <a:pt x="3612928" y="331239"/>
                      <a:pt x="3615269" y="342360"/>
                      <a:pt x="3611521" y="349857"/>
                    </a:cubicBezTo>
                    <a:cubicBezTo>
                      <a:pt x="3607247" y="358404"/>
                      <a:pt x="3600920" y="365760"/>
                      <a:pt x="3595619" y="373711"/>
                    </a:cubicBezTo>
                    <a:cubicBezTo>
                      <a:pt x="3599887" y="395050"/>
                      <a:pt x="3607942" y="443879"/>
                      <a:pt x="3619473" y="461176"/>
                    </a:cubicBezTo>
                    <a:lnTo>
                      <a:pt x="3635375" y="485030"/>
                    </a:lnTo>
                    <a:cubicBezTo>
                      <a:pt x="3636789" y="492100"/>
                      <a:pt x="3647069" y="546770"/>
                      <a:pt x="3651278" y="556591"/>
                    </a:cubicBezTo>
                    <a:cubicBezTo>
                      <a:pt x="3655042" y="565375"/>
                      <a:pt x="3661879" y="572494"/>
                      <a:pt x="3667180" y="580445"/>
                    </a:cubicBezTo>
                    <a:cubicBezTo>
                      <a:pt x="3664530" y="593697"/>
                      <a:pt x="3666726" y="608957"/>
                      <a:pt x="3659229" y="620202"/>
                    </a:cubicBezTo>
                    <a:cubicBezTo>
                      <a:pt x="3654580" y="627176"/>
                      <a:pt x="3643594" y="626509"/>
                      <a:pt x="3635375" y="628153"/>
                    </a:cubicBezTo>
                    <a:cubicBezTo>
                      <a:pt x="3505772" y="654074"/>
                      <a:pt x="3577287" y="631614"/>
                      <a:pt x="3516106" y="652007"/>
                    </a:cubicBezTo>
                    <a:cubicBezTo>
                      <a:pt x="3508155" y="657308"/>
                      <a:pt x="3500985" y="664029"/>
                      <a:pt x="3492252" y="667910"/>
                    </a:cubicBezTo>
                    <a:cubicBezTo>
                      <a:pt x="3476934" y="674718"/>
                      <a:pt x="3444544" y="683812"/>
                      <a:pt x="3444544" y="683812"/>
                    </a:cubicBezTo>
                    <a:cubicBezTo>
                      <a:pt x="3431293" y="723568"/>
                      <a:pt x="3433942" y="699716"/>
                      <a:pt x="3452495" y="755374"/>
                    </a:cubicBezTo>
                    <a:lnTo>
                      <a:pt x="3460447" y="779228"/>
                    </a:lnTo>
                    <a:cubicBezTo>
                      <a:pt x="3457796" y="787179"/>
                      <a:pt x="3456243" y="795585"/>
                      <a:pt x="3452495" y="803082"/>
                    </a:cubicBezTo>
                    <a:cubicBezTo>
                      <a:pt x="3426954" y="854164"/>
                      <a:pt x="3419184" y="825485"/>
                      <a:pt x="3341177" y="818984"/>
                    </a:cubicBezTo>
                    <a:cubicBezTo>
                      <a:pt x="3282224" y="779683"/>
                      <a:pt x="3312210" y="790927"/>
                      <a:pt x="3253713" y="779228"/>
                    </a:cubicBezTo>
                    <a:cubicBezTo>
                      <a:pt x="3237810" y="781878"/>
                      <a:pt x="3219419" y="778236"/>
                      <a:pt x="3206005" y="787179"/>
                    </a:cubicBezTo>
                    <a:cubicBezTo>
                      <a:pt x="3199031" y="791828"/>
                      <a:pt x="3221800" y="792827"/>
                      <a:pt x="3229859" y="795130"/>
                    </a:cubicBezTo>
                    <a:cubicBezTo>
                      <a:pt x="3240367" y="798132"/>
                      <a:pt x="3251062" y="800431"/>
                      <a:pt x="3261664" y="803082"/>
                    </a:cubicBezTo>
                    <a:cubicBezTo>
                      <a:pt x="3259014" y="837538"/>
                      <a:pt x="3274448" y="878803"/>
                      <a:pt x="3253713" y="906449"/>
                    </a:cubicBezTo>
                    <a:cubicBezTo>
                      <a:pt x="3231349" y="936267"/>
                      <a:pt x="3154027" y="874447"/>
                      <a:pt x="3142394" y="866692"/>
                    </a:cubicBezTo>
                    <a:lnTo>
                      <a:pt x="3118540" y="850790"/>
                    </a:lnTo>
                    <a:lnTo>
                      <a:pt x="3102638" y="803082"/>
                    </a:lnTo>
                    <a:lnTo>
                      <a:pt x="3094687" y="779228"/>
                    </a:lnTo>
                    <a:cubicBezTo>
                      <a:pt x="3100798" y="724223"/>
                      <a:pt x="3109353" y="697833"/>
                      <a:pt x="3094687" y="644056"/>
                    </a:cubicBezTo>
                    <a:cubicBezTo>
                      <a:pt x="3092173" y="634836"/>
                      <a:pt x="3087331" y="624476"/>
                      <a:pt x="3078784" y="620202"/>
                    </a:cubicBezTo>
                    <a:cubicBezTo>
                      <a:pt x="3064364" y="612992"/>
                      <a:pt x="3046979" y="614901"/>
                      <a:pt x="3031076" y="612250"/>
                    </a:cubicBezTo>
                    <a:cubicBezTo>
                      <a:pt x="3042187" y="556692"/>
                      <a:pt x="3029647" y="550814"/>
                      <a:pt x="3118540" y="580445"/>
                    </a:cubicBezTo>
                    <a:cubicBezTo>
                      <a:pt x="3127606" y="583467"/>
                      <a:pt x="3127251" y="598006"/>
                      <a:pt x="3134443" y="604299"/>
                    </a:cubicBezTo>
                    <a:cubicBezTo>
                      <a:pt x="3148827" y="616885"/>
                      <a:pt x="3164019" y="630060"/>
                      <a:pt x="3182151" y="636104"/>
                    </a:cubicBezTo>
                    <a:cubicBezTo>
                      <a:pt x="3240226" y="655463"/>
                      <a:pt x="3213597" y="647942"/>
                      <a:pt x="3261664" y="659958"/>
                    </a:cubicBezTo>
                    <a:cubicBezTo>
                      <a:pt x="3317860" y="648719"/>
                      <a:pt x="3288596" y="656281"/>
                      <a:pt x="3349128" y="636104"/>
                    </a:cubicBezTo>
                    <a:lnTo>
                      <a:pt x="3372982" y="628153"/>
                    </a:lnTo>
                    <a:cubicBezTo>
                      <a:pt x="3388885" y="617551"/>
                      <a:pt x="3410088" y="612251"/>
                      <a:pt x="3420690" y="596348"/>
                    </a:cubicBezTo>
                    <a:lnTo>
                      <a:pt x="3452495" y="548640"/>
                    </a:lnTo>
                    <a:cubicBezTo>
                      <a:pt x="3452426" y="548365"/>
                      <a:pt x="3440395" y="496783"/>
                      <a:pt x="3436593" y="492981"/>
                    </a:cubicBezTo>
                    <a:cubicBezTo>
                      <a:pt x="3430666" y="487054"/>
                      <a:pt x="3420690" y="487680"/>
                      <a:pt x="3412739" y="485030"/>
                    </a:cubicBezTo>
                    <a:cubicBezTo>
                      <a:pt x="3404788" y="479729"/>
                      <a:pt x="3395642" y="475884"/>
                      <a:pt x="3388885" y="469127"/>
                    </a:cubicBezTo>
                    <a:cubicBezTo>
                      <a:pt x="3382128" y="462370"/>
                      <a:pt x="3382538" y="445273"/>
                      <a:pt x="3372982" y="445273"/>
                    </a:cubicBezTo>
                    <a:cubicBezTo>
                      <a:pt x="3364600" y="445273"/>
                      <a:pt x="3375007" y="463200"/>
                      <a:pt x="3380934" y="469127"/>
                    </a:cubicBezTo>
                    <a:cubicBezTo>
                      <a:pt x="3394448" y="482641"/>
                      <a:pt x="3428641" y="500932"/>
                      <a:pt x="3428641" y="500932"/>
                    </a:cubicBezTo>
                    <a:cubicBezTo>
                      <a:pt x="3425037" y="486517"/>
                      <a:pt x="3411241" y="427873"/>
                      <a:pt x="3404787" y="421419"/>
                    </a:cubicBezTo>
                    <a:cubicBezTo>
                      <a:pt x="3396836" y="413468"/>
                      <a:pt x="3389810" y="404469"/>
                      <a:pt x="3380934" y="397565"/>
                    </a:cubicBezTo>
                    <a:cubicBezTo>
                      <a:pt x="3365847" y="385831"/>
                      <a:pt x="3351967" y="369508"/>
                      <a:pt x="3333226" y="365760"/>
                    </a:cubicBezTo>
                    <a:cubicBezTo>
                      <a:pt x="3310512" y="361217"/>
                      <a:pt x="3284135" y="356598"/>
                      <a:pt x="3261664" y="349857"/>
                    </a:cubicBezTo>
                    <a:cubicBezTo>
                      <a:pt x="3245608" y="345040"/>
                      <a:pt x="3213956" y="333955"/>
                      <a:pt x="3213956" y="333955"/>
                    </a:cubicBezTo>
                    <a:cubicBezTo>
                      <a:pt x="3208655" y="326004"/>
                      <a:pt x="3204811" y="316858"/>
                      <a:pt x="3198054" y="310101"/>
                    </a:cubicBezTo>
                    <a:cubicBezTo>
                      <a:pt x="3182640" y="294686"/>
                      <a:pt x="3169748" y="292714"/>
                      <a:pt x="3150346" y="286247"/>
                    </a:cubicBezTo>
                    <a:cubicBezTo>
                      <a:pt x="3142395" y="280946"/>
                      <a:pt x="3133249" y="277101"/>
                      <a:pt x="3126492" y="270344"/>
                    </a:cubicBezTo>
                    <a:cubicBezTo>
                      <a:pt x="3119735" y="263587"/>
                      <a:pt x="3118886" y="251231"/>
                      <a:pt x="3110589" y="246490"/>
                    </a:cubicBezTo>
                    <a:cubicBezTo>
                      <a:pt x="3098855" y="239785"/>
                      <a:pt x="3084229" y="240325"/>
                      <a:pt x="3070833" y="238539"/>
                    </a:cubicBezTo>
                    <a:cubicBezTo>
                      <a:pt x="3044430" y="235019"/>
                      <a:pt x="3017824" y="233238"/>
                      <a:pt x="2991320" y="230588"/>
                    </a:cubicBezTo>
                    <a:cubicBezTo>
                      <a:pt x="2975417" y="225287"/>
                      <a:pt x="2957560" y="223983"/>
                      <a:pt x="2943612" y="214685"/>
                    </a:cubicBezTo>
                    <a:cubicBezTo>
                      <a:pt x="2935661" y="209384"/>
                      <a:pt x="2928542" y="202547"/>
                      <a:pt x="2919758" y="198783"/>
                    </a:cubicBezTo>
                    <a:cubicBezTo>
                      <a:pt x="2909714" y="194478"/>
                      <a:pt x="2898461" y="193833"/>
                      <a:pt x="2887953" y="190831"/>
                    </a:cubicBezTo>
                    <a:cubicBezTo>
                      <a:pt x="2879894" y="188528"/>
                      <a:pt x="2872050" y="185530"/>
                      <a:pt x="2864099" y="182880"/>
                    </a:cubicBezTo>
                    <a:lnTo>
                      <a:pt x="2816391" y="151075"/>
                    </a:lnTo>
                    <a:lnTo>
                      <a:pt x="2792537" y="135172"/>
                    </a:lnTo>
                    <a:cubicBezTo>
                      <a:pt x="2773612" y="78398"/>
                      <a:pt x="2790582" y="96762"/>
                      <a:pt x="2752780" y="71562"/>
                    </a:cubicBezTo>
                    <a:cubicBezTo>
                      <a:pt x="2747479" y="63611"/>
                      <a:pt x="2743635" y="54465"/>
                      <a:pt x="2736878" y="47708"/>
                    </a:cubicBezTo>
                    <a:cubicBezTo>
                      <a:pt x="2730121" y="40951"/>
                      <a:pt x="2718994" y="39267"/>
                      <a:pt x="2713024" y="31805"/>
                    </a:cubicBezTo>
                    <a:cubicBezTo>
                      <a:pt x="2682183" y="-6746"/>
                      <a:pt x="2733264" y="17347"/>
                      <a:pt x="2681219" y="0"/>
                    </a:cubicBezTo>
                    <a:cubicBezTo>
                      <a:pt x="2636162" y="2650"/>
                      <a:pt x="2590107" y="-1840"/>
                      <a:pt x="2546047" y="7951"/>
                    </a:cubicBezTo>
                    <a:cubicBezTo>
                      <a:pt x="2537865" y="9769"/>
                      <a:pt x="2541843" y="24308"/>
                      <a:pt x="2538095" y="31805"/>
                    </a:cubicBezTo>
                    <a:cubicBezTo>
                      <a:pt x="2523708" y="60578"/>
                      <a:pt x="2525852" y="54439"/>
                      <a:pt x="2498339" y="63610"/>
                    </a:cubicBezTo>
                    <a:cubicBezTo>
                      <a:pt x="2490388" y="60960"/>
                      <a:pt x="2480412" y="61586"/>
                      <a:pt x="2474485" y="55659"/>
                    </a:cubicBezTo>
                    <a:cubicBezTo>
                      <a:pt x="2468558" y="49732"/>
                      <a:pt x="2470282" y="39302"/>
                      <a:pt x="2466534" y="31805"/>
                    </a:cubicBezTo>
                    <a:cubicBezTo>
                      <a:pt x="2462260" y="23258"/>
                      <a:pt x="2455932" y="15902"/>
                      <a:pt x="2450631" y="7951"/>
                    </a:cubicBezTo>
                    <a:cubicBezTo>
                      <a:pt x="2425624" y="16287"/>
                      <a:pt x="2419939" y="14232"/>
                      <a:pt x="2402923" y="39756"/>
                    </a:cubicBezTo>
                    <a:cubicBezTo>
                      <a:pt x="2378690" y="76106"/>
                      <a:pt x="2416556" y="56415"/>
                      <a:pt x="2371118" y="71562"/>
                    </a:cubicBezTo>
                    <a:cubicBezTo>
                      <a:pt x="2365817" y="79513"/>
                      <a:pt x="2364088" y="91867"/>
                      <a:pt x="2355215" y="95416"/>
                    </a:cubicBezTo>
                    <a:cubicBezTo>
                      <a:pt x="2344929" y="99530"/>
                      <a:pt x="2312529" y="74910"/>
                      <a:pt x="2307507" y="71562"/>
                    </a:cubicBezTo>
                    <a:cubicBezTo>
                      <a:pt x="2307019" y="71643"/>
                      <a:pt x="2246248" y="79223"/>
                      <a:pt x="2235946" y="87464"/>
                    </a:cubicBezTo>
                    <a:cubicBezTo>
                      <a:pt x="2228484" y="93434"/>
                      <a:pt x="2227235" y="105025"/>
                      <a:pt x="2220043" y="111318"/>
                    </a:cubicBezTo>
                    <a:cubicBezTo>
                      <a:pt x="2186394" y="140761"/>
                      <a:pt x="2181243" y="140153"/>
                      <a:pt x="2148481" y="151075"/>
                    </a:cubicBezTo>
                    <a:cubicBezTo>
                      <a:pt x="2143180" y="159026"/>
                      <a:pt x="2139771" y="168636"/>
                      <a:pt x="2132579" y="174929"/>
                    </a:cubicBezTo>
                    <a:cubicBezTo>
                      <a:pt x="2118195" y="187515"/>
                      <a:pt x="2084871" y="206734"/>
                      <a:pt x="2084871" y="206734"/>
                    </a:cubicBezTo>
                    <a:cubicBezTo>
                      <a:pt x="2082221" y="190831"/>
                      <a:pt x="2091340" y="166236"/>
                      <a:pt x="2076920" y="159026"/>
                    </a:cubicBezTo>
                    <a:cubicBezTo>
                      <a:pt x="1980423" y="110777"/>
                      <a:pt x="2018746" y="164157"/>
                      <a:pt x="1997407" y="190831"/>
                    </a:cubicBezTo>
                    <a:cubicBezTo>
                      <a:pt x="1991437" y="198293"/>
                      <a:pt x="1981504" y="201433"/>
                      <a:pt x="1973553" y="206734"/>
                    </a:cubicBezTo>
                    <a:cubicBezTo>
                      <a:pt x="1970902" y="214685"/>
                      <a:pt x="1971528" y="224661"/>
                      <a:pt x="1965601" y="230588"/>
                    </a:cubicBezTo>
                    <a:cubicBezTo>
                      <a:pt x="1933698" y="262491"/>
                      <a:pt x="1926037" y="258345"/>
                      <a:pt x="1894040" y="270344"/>
                    </a:cubicBezTo>
                    <a:cubicBezTo>
                      <a:pt x="1880676" y="275356"/>
                      <a:pt x="1867697" y="281369"/>
                      <a:pt x="1854283" y="286247"/>
                    </a:cubicBezTo>
                    <a:cubicBezTo>
                      <a:pt x="1854245" y="286261"/>
                      <a:pt x="1794668" y="306119"/>
                      <a:pt x="1782721" y="310101"/>
                    </a:cubicBezTo>
                    <a:lnTo>
                      <a:pt x="1758867" y="318052"/>
                    </a:lnTo>
                    <a:cubicBezTo>
                      <a:pt x="1753566" y="326003"/>
                      <a:pt x="1742965" y="332350"/>
                      <a:pt x="1742965" y="341906"/>
                    </a:cubicBezTo>
                    <a:cubicBezTo>
                      <a:pt x="1742965" y="351462"/>
                      <a:pt x="1754593" y="357213"/>
                      <a:pt x="1758867" y="365760"/>
                    </a:cubicBezTo>
                    <a:cubicBezTo>
                      <a:pt x="1775830" y="399685"/>
                      <a:pt x="1752508" y="384844"/>
                      <a:pt x="1790673" y="397565"/>
                    </a:cubicBezTo>
                    <a:cubicBezTo>
                      <a:pt x="1793323" y="405516"/>
                      <a:pt x="1798624" y="413038"/>
                      <a:pt x="1798624" y="421419"/>
                    </a:cubicBezTo>
                    <a:cubicBezTo>
                      <a:pt x="1798624" y="437812"/>
                      <a:pt x="1787755" y="465716"/>
                      <a:pt x="1774770" y="477078"/>
                    </a:cubicBezTo>
                    <a:cubicBezTo>
                      <a:pt x="1760386" y="489664"/>
                      <a:pt x="1727062" y="508883"/>
                      <a:pt x="1727062" y="508883"/>
                    </a:cubicBezTo>
                    <a:cubicBezTo>
                      <a:pt x="1724412" y="516834"/>
                      <a:pt x="1723181" y="525410"/>
                      <a:pt x="1719111" y="532737"/>
                    </a:cubicBezTo>
                    <a:cubicBezTo>
                      <a:pt x="1673541" y="614765"/>
                      <a:pt x="1697348" y="550321"/>
                      <a:pt x="1679354" y="604299"/>
                    </a:cubicBezTo>
                    <a:cubicBezTo>
                      <a:pt x="1675989" y="631218"/>
                      <a:pt x="1672932" y="689469"/>
                      <a:pt x="1655500" y="715617"/>
                    </a:cubicBezTo>
                    <a:lnTo>
                      <a:pt x="1623695" y="763325"/>
                    </a:lnTo>
                    <a:cubicBezTo>
                      <a:pt x="1603710" y="823282"/>
                      <a:pt x="1632993" y="751702"/>
                      <a:pt x="1591890" y="803082"/>
                    </a:cubicBezTo>
                    <a:cubicBezTo>
                      <a:pt x="1586654" y="809627"/>
                      <a:pt x="1587687" y="819439"/>
                      <a:pt x="1583939" y="826936"/>
                    </a:cubicBezTo>
                    <a:cubicBezTo>
                      <a:pt x="1569132" y="856550"/>
                      <a:pt x="1566164" y="848264"/>
                      <a:pt x="1544182" y="874643"/>
                    </a:cubicBezTo>
                    <a:cubicBezTo>
                      <a:pt x="1511050" y="914402"/>
                      <a:pt x="1548161" y="885243"/>
                      <a:pt x="1504426" y="914400"/>
                    </a:cubicBezTo>
                    <a:cubicBezTo>
                      <a:pt x="1467971" y="969081"/>
                      <a:pt x="1490752" y="956064"/>
                      <a:pt x="1448767" y="970059"/>
                    </a:cubicBezTo>
                    <a:cubicBezTo>
                      <a:pt x="1440816" y="978010"/>
                      <a:pt x="1432112" y="985274"/>
                      <a:pt x="1424913" y="993913"/>
                    </a:cubicBezTo>
                    <a:cubicBezTo>
                      <a:pt x="1418795" y="1001254"/>
                      <a:pt x="1415767" y="1011010"/>
                      <a:pt x="1409010" y="1017767"/>
                    </a:cubicBezTo>
                    <a:cubicBezTo>
                      <a:pt x="1402253" y="1024524"/>
                      <a:pt x="1393107" y="1028369"/>
                      <a:pt x="1385156" y="1033670"/>
                    </a:cubicBezTo>
                    <a:cubicBezTo>
                      <a:pt x="1379855" y="1041621"/>
                      <a:pt x="1376011" y="1050766"/>
                      <a:pt x="1369254" y="1057523"/>
                    </a:cubicBezTo>
                    <a:cubicBezTo>
                      <a:pt x="1362497" y="1064280"/>
                      <a:pt x="1351370" y="1065964"/>
                      <a:pt x="1345400" y="1073426"/>
                    </a:cubicBezTo>
                    <a:cubicBezTo>
                      <a:pt x="1318047" y="1107617"/>
                      <a:pt x="1363096" y="1091182"/>
                      <a:pt x="1313594" y="1113183"/>
                    </a:cubicBezTo>
                    <a:cubicBezTo>
                      <a:pt x="1298276" y="1119991"/>
                      <a:pt x="1265887" y="1129085"/>
                      <a:pt x="1265887" y="1129085"/>
                    </a:cubicBezTo>
                    <a:cubicBezTo>
                      <a:pt x="1260586" y="1137036"/>
                      <a:pt x="1254258" y="1144392"/>
                      <a:pt x="1249984" y="1152939"/>
                    </a:cubicBezTo>
                    <a:cubicBezTo>
                      <a:pt x="1240380" y="1172146"/>
                      <a:pt x="1245121" y="1185454"/>
                      <a:pt x="1226130" y="1200647"/>
                    </a:cubicBezTo>
                    <a:cubicBezTo>
                      <a:pt x="1219585" y="1205883"/>
                      <a:pt x="1210227" y="1205948"/>
                      <a:pt x="1202276" y="1208598"/>
                    </a:cubicBezTo>
                    <a:cubicBezTo>
                      <a:pt x="1194325" y="1213899"/>
                      <a:pt x="1180495" y="1215172"/>
                      <a:pt x="1178422" y="1224501"/>
                    </a:cubicBezTo>
                    <a:cubicBezTo>
                      <a:pt x="1167019" y="1275815"/>
                      <a:pt x="1181338" y="1276803"/>
                      <a:pt x="1210227" y="1296063"/>
                    </a:cubicBezTo>
                    <a:cubicBezTo>
                      <a:pt x="1231972" y="1361290"/>
                      <a:pt x="1217806" y="1307362"/>
                      <a:pt x="1202276" y="1447137"/>
                    </a:cubicBezTo>
                    <a:lnTo>
                      <a:pt x="1194325" y="1518699"/>
                    </a:lnTo>
                    <a:cubicBezTo>
                      <a:pt x="1207729" y="1585720"/>
                      <a:pt x="1193488" y="1532650"/>
                      <a:pt x="1218179" y="1590261"/>
                    </a:cubicBezTo>
                    <a:cubicBezTo>
                      <a:pt x="1221481" y="1597965"/>
                      <a:pt x="1222828" y="1606411"/>
                      <a:pt x="1226130" y="1614115"/>
                    </a:cubicBezTo>
                    <a:cubicBezTo>
                      <a:pt x="1230806" y="1625025"/>
                      <a:pt x="1247956" y="1659795"/>
                      <a:pt x="1257935" y="1669774"/>
                    </a:cubicBezTo>
                    <a:cubicBezTo>
                      <a:pt x="1273347" y="1685186"/>
                      <a:pt x="1286244" y="1687161"/>
                      <a:pt x="1305643" y="1693628"/>
                    </a:cubicBezTo>
                    <a:cubicBezTo>
                      <a:pt x="1329497" y="1690977"/>
                      <a:pt x="1354436" y="1693266"/>
                      <a:pt x="1377205" y="1685676"/>
                    </a:cubicBezTo>
                    <a:cubicBezTo>
                      <a:pt x="1387873" y="1682120"/>
                      <a:pt x="1394155" y="1670699"/>
                      <a:pt x="1401059" y="1661823"/>
                    </a:cubicBezTo>
                    <a:cubicBezTo>
                      <a:pt x="1412793" y="1646736"/>
                      <a:pt x="1414012" y="1617257"/>
                      <a:pt x="1432864" y="1614115"/>
                    </a:cubicBezTo>
                    <a:lnTo>
                      <a:pt x="1480572" y="1606163"/>
                    </a:lnTo>
                    <a:cubicBezTo>
                      <a:pt x="1488523" y="1600862"/>
                      <a:pt x="1497170" y="1596480"/>
                      <a:pt x="1504426" y="1590261"/>
                    </a:cubicBezTo>
                    <a:cubicBezTo>
                      <a:pt x="1571917" y="1532413"/>
                      <a:pt x="1505317" y="1579065"/>
                      <a:pt x="1560085" y="1542553"/>
                    </a:cubicBezTo>
                    <a:cubicBezTo>
                      <a:pt x="1562735" y="1526650"/>
                      <a:pt x="1559093" y="1508259"/>
                      <a:pt x="1568036" y="1494845"/>
                    </a:cubicBezTo>
                    <a:cubicBezTo>
                      <a:pt x="1572685" y="1487871"/>
                      <a:pt x="1574802" y="1510402"/>
                      <a:pt x="1575987" y="1518699"/>
                    </a:cubicBezTo>
                    <a:cubicBezTo>
                      <a:pt x="1580127" y="1547680"/>
                      <a:pt x="1575679" y="1578078"/>
                      <a:pt x="1583939" y="1606163"/>
                    </a:cubicBezTo>
                    <a:cubicBezTo>
                      <a:pt x="1589332" y="1624499"/>
                      <a:pt x="1615744" y="1653871"/>
                      <a:pt x="1615744" y="1653871"/>
                    </a:cubicBezTo>
                    <a:cubicBezTo>
                      <a:pt x="1633978" y="1708577"/>
                      <a:pt x="1613665" y="1642436"/>
                      <a:pt x="1631647" y="1741336"/>
                    </a:cubicBezTo>
                    <a:cubicBezTo>
                      <a:pt x="1635762" y="1763969"/>
                      <a:pt x="1642767" y="1769944"/>
                      <a:pt x="1655500" y="1789043"/>
                    </a:cubicBezTo>
                    <a:cubicBezTo>
                      <a:pt x="1659944" y="1806819"/>
                      <a:pt x="1671613" y="1856944"/>
                      <a:pt x="1679354" y="1868556"/>
                    </a:cubicBezTo>
                    <a:lnTo>
                      <a:pt x="1711160" y="1916264"/>
                    </a:lnTo>
                    <a:cubicBezTo>
                      <a:pt x="1716461" y="1924215"/>
                      <a:pt x="1724040" y="1931052"/>
                      <a:pt x="1727062" y="1940118"/>
                    </a:cubicBezTo>
                    <a:cubicBezTo>
                      <a:pt x="1729713" y="1948069"/>
                      <a:pt x="1732981" y="1955841"/>
                      <a:pt x="1735014" y="1963972"/>
                    </a:cubicBezTo>
                    <a:cubicBezTo>
                      <a:pt x="1742599" y="1994312"/>
                      <a:pt x="1737052" y="2005768"/>
                      <a:pt x="1758867" y="2027583"/>
                    </a:cubicBezTo>
                    <a:cubicBezTo>
                      <a:pt x="1765624" y="2034340"/>
                      <a:pt x="1774770" y="2038184"/>
                      <a:pt x="1782721" y="2043485"/>
                    </a:cubicBezTo>
                    <a:cubicBezTo>
                      <a:pt x="1793323" y="2040835"/>
                      <a:pt x="1805993" y="2042361"/>
                      <a:pt x="1814527" y="2035534"/>
                    </a:cubicBezTo>
                    <a:cubicBezTo>
                      <a:pt x="1821072" y="2030298"/>
                      <a:pt x="1817829" y="2018654"/>
                      <a:pt x="1822478" y="2011680"/>
                    </a:cubicBezTo>
                    <a:cubicBezTo>
                      <a:pt x="1828715" y="2002324"/>
                      <a:pt x="1836502" y="1993287"/>
                      <a:pt x="1846332" y="1987826"/>
                    </a:cubicBezTo>
                    <a:cubicBezTo>
                      <a:pt x="1860985" y="1979685"/>
                      <a:pt x="1878137" y="1977224"/>
                      <a:pt x="1894040" y="1971923"/>
                    </a:cubicBezTo>
                    <a:lnTo>
                      <a:pt x="1917894" y="1963972"/>
                    </a:lnTo>
                    <a:cubicBezTo>
                      <a:pt x="1923195" y="1956021"/>
                      <a:pt x="1927678" y="1947459"/>
                      <a:pt x="1933796" y="1940118"/>
                    </a:cubicBezTo>
                    <a:cubicBezTo>
                      <a:pt x="1984821" y="1878888"/>
                      <a:pt x="1934064" y="1951642"/>
                      <a:pt x="1973553" y="1892410"/>
                    </a:cubicBezTo>
                    <a:cubicBezTo>
                      <a:pt x="1976203" y="1884459"/>
                      <a:pt x="1976268" y="1875101"/>
                      <a:pt x="1981504" y="1868556"/>
                    </a:cubicBezTo>
                    <a:cubicBezTo>
                      <a:pt x="1987474" y="1861094"/>
                      <a:pt x="2003905" y="1862099"/>
                      <a:pt x="2005358" y="1852654"/>
                    </a:cubicBezTo>
                    <a:cubicBezTo>
                      <a:pt x="2014898" y="1790647"/>
                      <a:pt x="2001440" y="1783284"/>
                      <a:pt x="1989455" y="1741336"/>
                    </a:cubicBezTo>
                    <a:cubicBezTo>
                      <a:pt x="1986453" y="1730828"/>
                      <a:pt x="1984644" y="1719997"/>
                      <a:pt x="1981504" y="1709530"/>
                    </a:cubicBezTo>
                    <a:cubicBezTo>
                      <a:pt x="1974279" y="1685446"/>
                      <a:pt x="1965601" y="1661823"/>
                      <a:pt x="1957650" y="1637969"/>
                    </a:cubicBezTo>
                    <a:lnTo>
                      <a:pt x="1949699" y="1614115"/>
                    </a:lnTo>
                    <a:cubicBezTo>
                      <a:pt x="1957650" y="1608814"/>
                      <a:pt x="1966796" y="1604969"/>
                      <a:pt x="1973553" y="1598212"/>
                    </a:cubicBezTo>
                    <a:cubicBezTo>
                      <a:pt x="1994586" y="1577178"/>
                      <a:pt x="1983999" y="1566787"/>
                      <a:pt x="2013309" y="1550504"/>
                    </a:cubicBezTo>
                    <a:cubicBezTo>
                      <a:pt x="2029142" y="1541708"/>
                      <a:pt x="2072293" y="1531783"/>
                      <a:pt x="2092822" y="1526650"/>
                    </a:cubicBezTo>
                    <a:cubicBezTo>
                      <a:pt x="2100862" y="1514590"/>
                      <a:pt x="2116676" y="1495403"/>
                      <a:pt x="2116676" y="1478943"/>
                    </a:cubicBezTo>
                    <a:cubicBezTo>
                      <a:pt x="2116676" y="1459609"/>
                      <a:pt x="2081461" y="1410408"/>
                      <a:pt x="2076920" y="1407381"/>
                    </a:cubicBezTo>
                    <a:lnTo>
                      <a:pt x="2029212" y="1375576"/>
                    </a:lnTo>
                    <a:cubicBezTo>
                      <a:pt x="2023911" y="1367625"/>
                      <a:pt x="2019427" y="1359063"/>
                      <a:pt x="2013309" y="1351722"/>
                    </a:cubicBezTo>
                    <a:cubicBezTo>
                      <a:pt x="2006110" y="1343083"/>
                      <a:pt x="1995692" y="1337224"/>
                      <a:pt x="1989455" y="1327868"/>
                    </a:cubicBezTo>
                    <a:cubicBezTo>
                      <a:pt x="1984806" y="1320894"/>
                      <a:pt x="1984154" y="1311965"/>
                      <a:pt x="1981504" y="1304014"/>
                    </a:cubicBezTo>
                    <a:cubicBezTo>
                      <a:pt x="1984154" y="1277510"/>
                      <a:pt x="1985405" y="1250828"/>
                      <a:pt x="1989455" y="1224501"/>
                    </a:cubicBezTo>
                    <a:cubicBezTo>
                      <a:pt x="1990729" y="1216217"/>
                      <a:pt x="1995763" y="1208866"/>
                      <a:pt x="1997407" y="1200647"/>
                    </a:cubicBezTo>
                    <a:cubicBezTo>
                      <a:pt x="2001083" y="1182270"/>
                      <a:pt x="1997746" y="1162114"/>
                      <a:pt x="2005358" y="1144988"/>
                    </a:cubicBezTo>
                    <a:cubicBezTo>
                      <a:pt x="2009239" y="1136255"/>
                      <a:pt x="2021261" y="1134386"/>
                      <a:pt x="2029212" y="1129085"/>
                    </a:cubicBezTo>
                    <a:cubicBezTo>
                      <a:pt x="2050415" y="1065474"/>
                      <a:pt x="2018610" y="1139687"/>
                      <a:pt x="2061017" y="1097280"/>
                    </a:cubicBezTo>
                    <a:cubicBezTo>
                      <a:pt x="2074532" y="1083765"/>
                      <a:pt x="2079307" y="1063087"/>
                      <a:pt x="2092822" y="1049572"/>
                    </a:cubicBezTo>
                    <a:cubicBezTo>
                      <a:pt x="2100773" y="1041621"/>
                      <a:pt x="2109772" y="1034594"/>
                      <a:pt x="2116676" y="1025718"/>
                    </a:cubicBezTo>
                    <a:cubicBezTo>
                      <a:pt x="2128410" y="1010631"/>
                      <a:pt x="2132578" y="988611"/>
                      <a:pt x="2148481" y="978010"/>
                    </a:cubicBezTo>
                    <a:cubicBezTo>
                      <a:pt x="2179309" y="957459"/>
                      <a:pt x="2163269" y="965130"/>
                      <a:pt x="2196189" y="954156"/>
                    </a:cubicBezTo>
                    <a:cubicBezTo>
                      <a:pt x="2201490" y="946205"/>
                      <a:pt x="2204900" y="936596"/>
                      <a:pt x="2212092" y="930303"/>
                    </a:cubicBezTo>
                    <a:cubicBezTo>
                      <a:pt x="2226476" y="917717"/>
                      <a:pt x="2259800" y="898497"/>
                      <a:pt x="2259800" y="898497"/>
                    </a:cubicBezTo>
                    <a:cubicBezTo>
                      <a:pt x="2283292" y="828021"/>
                      <a:pt x="2277553" y="867450"/>
                      <a:pt x="2267751" y="779228"/>
                    </a:cubicBezTo>
                    <a:cubicBezTo>
                      <a:pt x="2270401" y="768626"/>
                      <a:pt x="2268506" y="755647"/>
                      <a:pt x="2275702" y="747423"/>
                    </a:cubicBezTo>
                    <a:cubicBezTo>
                      <a:pt x="2304881" y="714075"/>
                      <a:pt x="2325721" y="715155"/>
                      <a:pt x="2363167" y="707666"/>
                    </a:cubicBezTo>
                    <a:cubicBezTo>
                      <a:pt x="2417848" y="671212"/>
                      <a:pt x="2392742" y="681905"/>
                      <a:pt x="2434728" y="667910"/>
                    </a:cubicBezTo>
                    <a:cubicBezTo>
                      <a:pt x="2442679" y="670560"/>
                      <a:pt x="2452037" y="670625"/>
                      <a:pt x="2458582" y="675861"/>
                    </a:cubicBezTo>
                    <a:cubicBezTo>
                      <a:pt x="2479034" y="692223"/>
                      <a:pt x="2476779" y="716842"/>
                      <a:pt x="2482436" y="739471"/>
                    </a:cubicBezTo>
                    <a:cubicBezTo>
                      <a:pt x="2484469" y="747602"/>
                      <a:pt x="2487737" y="755374"/>
                      <a:pt x="2490387" y="763325"/>
                    </a:cubicBezTo>
                    <a:cubicBezTo>
                      <a:pt x="2487737" y="779228"/>
                      <a:pt x="2488424" y="796064"/>
                      <a:pt x="2482436" y="811033"/>
                    </a:cubicBezTo>
                    <a:cubicBezTo>
                      <a:pt x="2477171" y="824194"/>
                      <a:pt x="2446454" y="856920"/>
                      <a:pt x="2434728" y="866692"/>
                    </a:cubicBezTo>
                    <a:cubicBezTo>
                      <a:pt x="2427387" y="872810"/>
                      <a:pt x="2418215" y="876477"/>
                      <a:pt x="2410874" y="882595"/>
                    </a:cubicBezTo>
                    <a:cubicBezTo>
                      <a:pt x="2402235" y="889794"/>
                      <a:pt x="2394971" y="898498"/>
                      <a:pt x="2387020" y="906449"/>
                    </a:cubicBezTo>
                    <a:cubicBezTo>
                      <a:pt x="2380783" y="918924"/>
                      <a:pt x="2366455" y="950868"/>
                      <a:pt x="2355215" y="962108"/>
                    </a:cubicBezTo>
                    <a:cubicBezTo>
                      <a:pt x="2348458" y="968865"/>
                      <a:pt x="2339312" y="972709"/>
                      <a:pt x="2331361" y="978010"/>
                    </a:cubicBezTo>
                    <a:cubicBezTo>
                      <a:pt x="2326060" y="988612"/>
                      <a:pt x="2320128" y="998921"/>
                      <a:pt x="2315459" y="1009816"/>
                    </a:cubicBezTo>
                    <a:cubicBezTo>
                      <a:pt x="2312157" y="1017520"/>
                      <a:pt x="2310809" y="1025966"/>
                      <a:pt x="2307507" y="1033670"/>
                    </a:cubicBezTo>
                    <a:cubicBezTo>
                      <a:pt x="2302838" y="1044565"/>
                      <a:pt x="2296906" y="1054873"/>
                      <a:pt x="2291605" y="1065475"/>
                    </a:cubicBezTo>
                    <a:cubicBezTo>
                      <a:pt x="2288955" y="1081378"/>
                      <a:pt x="2288752" y="1097888"/>
                      <a:pt x="2283654" y="1113183"/>
                    </a:cubicBezTo>
                    <a:cubicBezTo>
                      <a:pt x="2280632" y="1122249"/>
                      <a:pt x="2271515" y="1128253"/>
                      <a:pt x="2267751" y="1137036"/>
                    </a:cubicBezTo>
                    <a:cubicBezTo>
                      <a:pt x="2263446" y="1147081"/>
                      <a:pt x="2262450" y="1158240"/>
                      <a:pt x="2259800" y="1168842"/>
                    </a:cubicBezTo>
                    <a:cubicBezTo>
                      <a:pt x="2262450" y="1205948"/>
                      <a:pt x="2263405" y="1243214"/>
                      <a:pt x="2267751" y="1280160"/>
                    </a:cubicBezTo>
                    <a:cubicBezTo>
                      <a:pt x="2268730" y="1288484"/>
                      <a:pt x="2274723" y="1295690"/>
                      <a:pt x="2275702" y="1304014"/>
                    </a:cubicBezTo>
                    <a:cubicBezTo>
                      <a:pt x="2280049" y="1340960"/>
                      <a:pt x="2279307" y="1378386"/>
                      <a:pt x="2283654" y="1415332"/>
                    </a:cubicBezTo>
                    <a:cubicBezTo>
                      <a:pt x="2284633" y="1423656"/>
                      <a:pt x="2285679" y="1433259"/>
                      <a:pt x="2291605" y="1439186"/>
                    </a:cubicBezTo>
                    <a:cubicBezTo>
                      <a:pt x="2316532" y="1464113"/>
                      <a:pt x="2333480" y="1462509"/>
                      <a:pt x="2363167" y="1470991"/>
                    </a:cubicBezTo>
                    <a:cubicBezTo>
                      <a:pt x="2371226" y="1473294"/>
                      <a:pt x="2379069" y="1476292"/>
                      <a:pt x="2387020" y="1478943"/>
                    </a:cubicBezTo>
                    <a:cubicBezTo>
                      <a:pt x="2435080" y="1466927"/>
                      <a:pt x="2408471" y="1474443"/>
                      <a:pt x="2466534" y="1455089"/>
                    </a:cubicBezTo>
                    <a:cubicBezTo>
                      <a:pt x="2474485" y="1452439"/>
                      <a:pt x="2483413" y="1451786"/>
                      <a:pt x="2490387" y="1447137"/>
                    </a:cubicBezTo>
                    <a:cubicBezTo>
                      <a:pt x="2498338" y="1441836"/>
                      <a:pt x="2505694" y="1435509"/>
                      <a:pt x="2514241" y="1431235"/>
                    </a:cubicBezTo>
                    <a:cubicBezTo>
                      <a:pt x="2533819" y="1421446"/>
                      <a:pt x="2567472" y="1418387"/>
                      <a:pt x="2585803" y="1415332"/>
                    </a:cubicBezTo>
                    <a:cubicBezTo>
                      <a:pt x="2677060" y="1346890"/>
                      <a:pt x="2622988" y="1365591"/>
                      <a:pt x="2752780" y="1375576"/>
                    </a:cubicBezTo>
                    <a:cubicBezTo>
                      <a:pt x="2760731" y="1378226"/>
                      <a:pt x="2770707" y="1377601"/>
                      <a:pt x="2776634" y="1383527"/>
                    </a:cubicBezTo>
                    <a:cubicBezTo>
                      <a:pt x="2782561" y="1389454"/>
                      <a:pt x="2780838" y="1399884"/>
                      <a:pt x="2784586" y="1407381"/>
                    </a:cubicBezTo>
                    <a:cubicBezTo>
                      <a:pt x="2788860" y="1415928"/>
                      <a:pt x="2795187" y="1423284"/>
                      <a:pt x="2800488" y="1431235"/>
                    </a:cubicBezTo>
                    <a:cubicBezTo>
                      <a:pt x="2797838" y="1465691"/>
                      <a:pt x="2802031" y="1501374"/>
                      <a:pt x="2792537" y="1534602"/>
                    </a:cubicBezTo>
                    <a:cubicBezTo>
                      <a:pt x="2790234" y="1542661"/>
                      <a:pt x="2777064" y="1542553"/>
                      <a:pt x="2768683" y="1542553"/>
                    </a:cubicBezTo>
                    <a:cubicBezTo>
                      <a:pt x="2747315" y="1542553"/>
                      <a:pt x="2726276" y="1537252"/>
                      <a:pt x="2705073" y="1534602"/>
                    </a:cubicBezTo>
                    <a:cubicBezTo>
                      <a:pt x="2689361" y="1529364"/>
                      <a:pt x="2668574" y="1524759"/>
                      <a:pt x="2657365" y="1510748"/>
                    </a:cubicBezTo>
                    <a:cubicBezTo>
                      <a:pt x="2652129" y="1504203"/>
                      <a:pt x="2654063" y="1493868"/>
                      <a:pt x="2649414" y="1486894"/>
                    </a:cubicBezTo>
                    <a:cubicBezTo>
                      <a:pt x="2630465" y="1458471"/>
                      <a:pt x="2624192" y="1462698"/>
                      <a:pt x="2593754" y="1455089"/>
                    </a:cubicBezTo>
                    <a:cubicBezTo>
                      <a:pt x="2577852" y="1457739"/>
                      <a:pt x="2560045" y="1455041"/>
                      <a:pt x="2546047" y="1463040"/>
                    </a:cubicBezTo>
                    <a:cubicBezTo>
                      <a:pt x="2538770" y="1467198"/>
                      <a:pt x="2544022" y="1480967"/>
                      <a:pt x="2538095" y="1486894"/>
                    </a:cubicBezTo>
                    <a:cubicBezTo>
                      <a:pt x="2532168" y="1492820"/>
                      <a:pt x="2522192" y="1492195"/>
                      <a:pt x="2514241" y="1494845"/>
                    </a:cubicBezTo>
                    <a:cubicBezTo>
                      <a:pt x="2506290" y="1500146"/>
                      <a:pt x="2497144" y="1503991"/>
                      <a:pt x="2490387" y="1510748"/>
                    </a:cubicBezTo>
                    <a:cubicBezTo>
                      <a:pt x="2474974" y="1526162"/>
                      <a:pt x="2473001" y="1539056"/>
                      <a:pt x="2466534" y="1558456"/>
                    </a:cubicBezTo>
                    <a:cubicBezTo>
                      <a:pt x="2469184" y="1614115"/>
                      <a:pt x="2469858" y="1669903"/>
                      <a:pt x="2474485" y="1725433"/>
                    </a:cubicBezTo>
                    <a:cubicBezTo>
                      <a:pt x="2475181" y="1733785"/>
                      <a:pt x="2478688" y="1741790"/>
                      <a:pt x="2482436" y="1749287"/>
                    </a:cubicBezTo>
                    <a:cubicBezTo>
                      <a:pt x="2486710" y="1757834"/>
                      <a:pt x="2493038" y="1765190"/>
                      <a:pt x="2498339" y="1773141"/>
                    </a:cubicBezTo>
                    <a:cubicBezTo>
                      <a:pt x="2482436" y="1783743"/>
                      <a:pt x="2466534" y="1815548"/>
                      <a:pt x="2450631" y="1804946"/>
                    </a:cubicBezTo>
                    <a:lnTo>
                      <a:pt x="2402923" y="1773141"/>
                    </a:lnTo>
                    <a:cubicBezTo>
                      <a:pt x="2384370" y="1778442"/>
                      <a:pt x="2364783" y="1780957"/>
                      <a:pt x="2347264" y="1789043"/>
                    </a:cubicBezTo>
                    <a:cubicBezTo>
                      <a:pt x="2235383" y="1840680"/>
                      <a:pt x="2349591" y="1808341"/>
                      <a:pt x="2267751" y="1828800"/>
                    </a:cubicBezTo>
                    <a:cubicBezTo>
                      <a:pt x="2262450" y="1844703"/>
                      <a:pt x="2249092" y="1859973"/>
                      <a:pt x="2251848" y="1876508"/>
                    </a:cubicBezTo>
                    <a:cubicBezTo>
                      <a:pt x="2255822" y="1900351"/>
                      <a:pt x="2261703" y="1950925"/>
                      <a:pt x="2275702" y="1971923"/>
                    </a:cubicBezTo>
                    <a:lnTo>
                      <a:pt x="2291605" y="1995777"/>
                    </a:lnTo>
                    <a:cubicBezTo>
                      <a:pt x="2309783" y="2050313"/>
                      <a:pt x="2288313" y="1982613"/>
                      <a:pt x="2307507" y="2059388"/>
                    </a:cubicBezTo>
                    <a:cubicBezTo>
                      <a:pt x="2309540" y="2067519"/>
                      <a:pt x="2313254" y="2075156"/>
                      <a:pt x="2315459" y="2083242"/>
                    </a:cubicBezTo>
                    <a:cubicBezTo>
                      <a:pt x="2321210" y="2104328"/>
                      <a:pt x="2331361" y="2146852"/>
                      <a:pt x="2331361" y="2146852"/>
                    </a:cubicBezTo>
                    <a:cubicBezTo>
                      <a:pt x="2328711" y="2154803"/>
                      <a:pt x="2328646" y="2164161"/>
                      <a:pt x="2323410" y="2170706"/>
                    </a:cubicBezTo>
                    <a:cubicBezTo>
                      <a:pt x="2317440" y="2178168"/>
                      <a:pt x="2308103" y="2182335"/>
                      <a:pt x="2299556" y="2186609"/>
                    </a:cubicBezTo>
                    <a:cubicBezTo>
                      <a:pt x="2288150" y="2192312"/>
                      <a:pt x="2254086" y="2199964"/>
                      <a:pt x="2243897" y="2202511"/>
                    </a:cubicBezTo>
                    <a:cubicBezTo>
                      <a:pt x="2233295" y="2199861"/>
                      <a:pt x="2222459" y="2198016"/>
                      <a:pt x="2212092" y="2194560"/>
                    </a:cubicBezTo>
                    <a:cubicBezTo>
                      <a:pt x="2122267" y="2164618"/>
                      <a:pt x="2216747" y="2189760"/>
                      <a:pt x="2140530" y="2170706"/>
                    </a:cubicBezTo>
                    <a:cubicBezTo>
                      <a:pt x="2132579" y="2165405"/>
                      <a:pt x="2122969" y="2161995"/>
                      <a:pt x="2116676" y="2154803"/>
                    </a:cubicBezTo>
                    <a:cubicBezTo>
                      <a:pt x="2104090" y="2140420"/>
                      <a:pt x="2084871" y="2107096"/>
                      <a:pt x="2084871" y="2107096"/>
                    </a:cubicBezTo>
                    <a:cubicBezTo>
                      <a:pt x="2055715" y="2150830"/>
                      <a:pt x="2084872" y="2113721"/>
                      <a:pt x="2045114" y="2146852"/>
                    </a:cubicBezTo>
                    <a:cubicBezTo>
                      <a:pt x="1996758" y="2187148"/>
                      <a:pt x="2048310" y="2157181"/>
                      <a:pt x="1989455" y="2186609"/>
                    </a:cubicBezTo>
                    <a:cubicBezTo>
                      <a:pt x="1986805" y="2194560"/>
                      <a:pt x="1987431" y="2204536"/>
                      <a:pt x="1981504" y="2210463"/>
                    </a:cubicBezTo>
                    <a:cubicBezTo>
                      <a:pt x="1958723" y="2233244"/>
                      <a:pt x="1937939" y="2242220"/>
                      <a:pt x="1909942" y="2250219"/>
                    </a:cubicBezTo>
                    <a:cubicBezTo>
                      <a:pt x="1899435" y="2253221"/>
                      <a:pt x="1888604" y="2255030"/>
                      <a:pt x="1878137" y="2258170"/>
                    </a:cubicBezTo>
                    <a:cubicBezTo>
                      <a:pt x="1862081" y="2262987"/>
                      <a:pt x="1830429" y="2274073"/>
                      <a:pt x="1830429" y="2274073"/>
                    </a:cubicBezTo>
                    <a:cubicBezTo>
                      <a:pt x="1820232" y="2271524"/>
                      <a:pt x="1786182" y="2263876"/>
                      <a:pt x="1774770" y="2258170"/>
                    </a:cubicBezTo>
                    <a:cubicBezTo>
                      <a:pt x="1766223" y="2253896"/>
                      <a:pt x="1758867" y="2247569"/>
                      <a:pt x="1750916" y="2242268"/>
                    </a:cubicBezTo>
                    <a:cubicBezTo>
                      <a:pt x="1727062" y="2244918"/>
                      <a:pt x="1702740" y="2244822"/>
                      <a:pt x="1679354" y="2250219"/>
                    </a:cubicBezTo>
                    <a:cubicBezTo>
                      <a:pt x="1667804" y="2252884"/>
                      <a:pt x="1658444" y="2261453"/>
                      <a:pt x="1647549" y="2266122"/>
                    </a:cubicBezTo>
                    <a:cubicBezTo>
                      <a:pt x="1639845" y="2269424"/>
                      <a:pt x="1631646" y="2271423"/>
                      <a:pt x="1623695" y="2274073"/>
                    </a:cubicBezTo>
                    <a:cubicBezTo>
                      <a:pt x="1610443" y="2271423"/>
                      <a:pt x="1595184" y="2273618"/>
                      <a:pt x="1583939" y="2266122"/>
                    </a:cubicBezTo>
                    <a:cubicBezTo>
                      <a:pt x="1568423" y="2255778"/>
                      <a:pt x="1579648" y="2208028"/>
                      <a:pt x="1583939" y="2202511"/>
                    </a:cubicBezTo>
                    <a:cubicBezTo>
                      <a:pt x="1595673" y="2187425"/>
                      <a:pt x="1615744" y="2181308"/>
                      <a:pt x="1631647" y="2170706"/>
                    </a:cubicBezTo>
                    <a:lnTo>
                      <a:pt x="1655500" y="2154803"/>
                    </a:lnTo>
                    <a:cubicBezTo>
                      <a:pt x="1672293" y="2104431"/>
                      <a:pt x="1677030" y="2100371"/>
                      <a:pt x="1655500" y="2019631"/>
                    </a:cubicBezTo>
                    <a:cubicBezTo>
                      <a:pt x="1653341" y="2011533"/>
                      <a:pt x="1639598" y="2014330"/>
                      <a:pt x="1631647" y="2011680"/>
                    </a:cubicBezTo>
                    <a:cubicBezTo>
                      <a:pt x="1623696" y="2006379"/>
                      <a:pt x="1616526" y="1999658"/>
                      <a:pt x="1607793" y="1995777"/>
                    </a:cubicBezTo>
                    <a:cubicBezTo>
                      <a:pt x="1592475" y="1988969"/>
                      <a:pt x="1560085" y="1979875"/>
                      <a:pt x="1560085" y="1979875"/>
                    </a:cubicBezTo>
                    <a:cubicBezTo>
                      <a:pt x="1512951" y="1948451"/>
                      <a:pt x="1545601" y="1979013"/>
                      <a:pt x="1528280" y="1892410"/>
                    </a:cubicBezTo>
                    <a:cubicBezTo>
                      <a:pt x="1524993" y="1875973"/>
                      <a:pt x="1517678" y="1860605"/>
                      <a:pt x="1512377" y="1844703"/>
                    </a:cubicBezTo>
                    <a:cubicBezTo>
                      <a:pt x="1509727" y="1836752"/>
                      <a:pt x="1511400" y="1825498"/>
                      <a:pt x="1504426" y="1820849"/>
                    </a:cubicBezTo>
                    <a:lnTo>
                      <a:pt x="1480572" y="1804946"/>
                    </a:lnTo>
                    <a:cubicBezTo>
                      <a:pt x="1426107" y="1859411"/>
                      <a:pt x="1445339" y="1833942"/>
                      <a:pt x="1416961" y="1876508"/>
                    </a:cubicBezTo>
                    <a:cubicBezTo>
                      <a:pt x="1404944" y="1924579"/>
                      <a:pt x="1412467" y="1897941"/>
                      <a:pt x="1393107" y="1956021"/>
                    </a:cubicBezTo>
                    <a:lnTo>
                      <a:pt x="1385156" y="1979875"/>
                    </a:lnTo>
                    <a:lnTo>
                      <a:pt x="1377205" y="2003729"/>
                    </a:lnTo>
                    <a:cubicBezTo>
                      <a:pt x="1379855" y="2030233"/>
                      <a:pt x="1380247" y="2057062"/>
                      <a:pt x="1385156" y="2083242"/>
                    </a:cubicBezTo>
                    <a:cubicBezTo>
                      <a:pt x="1388245" y="2099718"/>
                      <a:pt x="1396994" y="2114688"/>
                      <a:pt x="1401059" y="2130950"/>
                    </a:cubicBezTo>
                    <a:lnTo>
                      <a:pt x="1409010" y="2162755"/>
                    </a:lnTo>
                    <a:cubicBezTo>
                      <a:pt x="1406360" y="2207812"/>
                      <a:pt x="1412545" y="2254278"/>
                      <a:pt x="1401059" y="2297927"/>
                    </a:cubicBezTo>
                    <a:cubicBezTo>
                      <a:pt x="1398043" y="2309390"/>
                      <a:pt x="1380352" y="2309668"/>
                      <a:pt x="1369254" y="2313830"/>
                    </a:cubicBezTo>
                    <a:cubicBezTo>
                      <a:pt x="1359022" y="2317667"/>
                      <a:pt x="1347956" y="2318779"/>
                      <a:pt x="1337448" y="2321781"/>
                    </a:cubicBezTo>
                    <a:cubicBezTo>
                      <a:pt x="1329389" y="2324083"/>
                      <a:pt x="1321545" y="2327082"/>
                      <a:pt x="1313594" y="2329732"/>
                    </a:cubicBezTo>
                    <a:cubicBezTo>
                      <a:pt x="1305643" y="2335033"/>
                      <a:pt x="1296843" y="2339242"/>
                      <a:pt x="1289740" y="2345635"/>
                    </a:cubicBezTo>
                    <a:cubicBezTo>
                      <a:pt x="1270238" y="2363187"/>
                      <a:pt x="1258973" y="2392997"/>
                      <a:pt x="1234081" y="2401294"/>
                    </a:cubicBezTo>
                    <a:lnTo>
                      <a:pt x="1210227" y="2409245"/>
                    </a:lnTo>
                    <a:cubicBezTo>
                      <a:pt x="1202276" y="2417196"/>
                      <a:pt x="1191835" y="2423269"/>
                      <a:pt x="1186374" y="2433099"/>
                    </a:cubicBezTo>
                    <a:cubicBezTo>
                      <a:pt x="1186370" y="2433107"/>
                      <a:pt x="1166497" y="2492730"/>
                      <a:pt x="1162520" y="2504661"/>
                    </a:cubicBezTo>
                    <a:cubicBezTo>
                      <a:pt x="1159869" y="2512612"/>
                      <a:pt x="1159217" y="2521541"/>
                      <a:pt x="1154568" y="2528515"/>
                    </a:cubicBezTo>
                    <a:cubicBezTo>
                      <a:pt x="1131315" y="2563396"/>
                      <a:pt x="1144400" y="2544724"/>
                      <a:pt x="1114812" y="2584174"/>
                    </a:cubicBezTo>
                    <a:lnTo>
                      <a:pt x="1098909" y="2631882"/>
                    </a:lnTo>
                    <a:cubicBezTo>
                      <a:pt x="1096259" y="2639833"/>
                      <a:pt x="1099089" y="2653703"/>
                      <a:pt x="1090958" y="2655736"/>
                    </a:cubicBezTo>
                    <a:lnTo>
                      <a:pt x="1059153" y="2663687"/>
                    </a:lnTo>
                    <a:cubicBezTo>
                      <a:pt x="1051202" y="2668988"/>
                      <a:pt x="1043846" y="2675316"/>
                      <a:pt x="1035299" y="2679590"/>
                    </a:cubicBezTo>
                    <a:cubicBezTo>
                      <a:pt x="1027802" y="2683338"/>
                      <a:pt x="1018722" y="2683383"/>
                      <a:pt x="1011445" y="2687541"/>
                    </a:cubicBezTo>
                    <a:cubicBezTo>
                      <a:pt x="948371" y="2723583"/>
                      <a:pt x="1011073" y="2703537"/>
                      <a:pt x="947834" y="2719346"/>
                    </a:cubicBezTo>
                    <a:cubicBezTo>
                      <a:pt x="942533" y="2727297"/>
                      <a:pt x="938050" y="2735859"/>
                      <a:pt x="931932" y="2743200"/>
                    </a:cubicBezTo>
                    <a:cubicBezTo>
                      <a:pt x="924733" y="2751839"/>
                      <a:pt x="914315" y="2757698"/>
                      <a:pt x="908078" y="2767054"/>
                    </a:cubicBezTo>
                    <a:cubicBezTo>
                      <a:pt x="895377" y="2786105"/>
                      <a:pt x="906746" y="2799747"/>
                      <a:pt x="884224" y="2814762"/>
                    </a:cubicBezTo>
                    <a:cubicBezTo>
                      <a:pt x="875131" y="2820824"/>
                      <a:pt x="863021" y="2820063"/>
                      <a:pt x="852419" y="2822713"/>
                    </a:cubicBezTo>
                    <a:cubicBezTo>
                      <a:pt x="806841" y="2891078"/>
                      <a:pt x="867531" y="2810623"/>
                      <a:pt x="812662" y="2854518"/>
                    </a:cubicBezTo>
                    <a:cubicBezTo>
                      <a:pt x="805200" y="2860488"/>
                      <a:pt x="803952" y="2872079"/>
                      <a:pt x="796760" y="2878372"/>
                    </a:cubicBezTo>
                    <a:cubicBezTo>
                      <a:pt x="782376" y="2890958"/>
                      <a:pt x="764955" y="2899575"/>
                      <a:pt x="749052" y="2910177"/>
                    </a:cubicBezTo>
                    <a:cubicBezTo>
                      <a:pt x="707417" y="2937934"/>
                      <a:pt x="734683" y="2924894"/>
                      <a:pt x="661587" y="2934031"/>
                    </a:cubicBezTo>
                    <a:cubicBezTo>
                      <a:pt x="647379" y="2976657"/>
                      <a:pt x="658478" y="2940070"/>
                      <a:pt x="645685" y="2997642"/>
                    </a:cubicBezTo>
                    <a:cubicBezTo>
                      <a:pt x="643314" y="3008310"/>
                      <a:pt x="642039" y="3019403"/>
                      <a:pt x="637734" y="3029447"/>
                    </a:cubicBezTo>
                    <a:cubicBezTo>
                      <a:pt x="633970" y="3038231"/>
                      <a:pt x="630128" y="3048560"/>
                      <a:pt x="621831" y="3053301"/>
                    </a:cubicBezTo>
                    <a:cubicBezTo>
                      <a:pt x="610097" y="3060006"/>
                      <a:pt x="595185" y="3057974"/>
                      <a:pt x="582074" y="3061252"/>
                    </a:cubicBezTo>
                    <a:cubicBezTo>
                      <a:pt x="573943" y="3063285"/>
                      <a:pt x="566402" y="3067385"/>
                      <a:pt x="558220" y="3069203"/>
                    </a:cubicBezTo>
                    <a:cubicBezTo>
                      <a:pt x="542482" y="3072700"/>
                      <a:pt x="526153" y="3073245"/>
                      <a:pt x="510513" y="3077155"/>
                    </a:cubicBezTo>
                    <a:cubicBezTo>
                      <a:pt x="494251" y="3081221"/>
                      <a:pt x="462805" y="3093057"/>
                      <a:pt x="462805" y="3093057"/>
                    </a:cubicBezTo>
                    <a:cubicBezTo>
                      <a:pt x="460155" y="3101008"/>
                      <a:pt x="448928" y="3110984"/>
                      <a:pt x="454854" y="3116911"/>
                    </a:cubicBezTo>
                    <a:cubicBezTo>
                      <a:pt x="466707" y="3128764"/>
                      <a:pt x="502561" y="3132814"/>
                      <a:pt x="502561" y="3132814"/>
                    </a:cubicBezTo>
                    <a:cubicBezTo>
                      <a:pt x="507862" y="3140765"/>
                      <a:pt x="512346" y="3149327"/>
                      <a:pt x="518464" y="3156668"/>
                    </a:cubicBezTo>
                    <a:cubicBezTo>
                      <a:pt x="525663" y="3165307"/>
                      <a:pt x="536081" y="3171166"/>
                      <a:pt x="542318" y="3180522"/>
                    </a:cubicBezTo>
                    <a:cubicBezTo>
                      <a:pt x="546967" y="3187496"/>
                      <a:pt x="546111" y="3197099"/>
                      <a:pt x="550269" y="3204376"/>
                    </a:cubicBezTo>
                    <a:cubicBezTo>
                      <a:pt x="556844" y="3215882"/>
                      <a:pt x="566420" y="3225397"/>
                      <a:pt x="574123" y="3236181"/>
                    </a:cubicBezTo>
                    <a:cubicBezTo>
                      <a:pt x="579678" y="3243957"/>
                      <a:pt x="584725" y="3252084"/>
                      <a:pt x="590026" y="3260035"/>
                    </a:cubicBezTo>
                    <a:cubicBezTo>
                      <a:pt x="593209" y="3272767"/>
                      <a:pt x="608072" y="3335676"/>
                      <a:pt x="613880" y="3339548"/>
                    </a:cubicBezTo>
                    <a:cubicBezTo>
                      <a:pt x="621831" y="3344849"/>
                      <a:pt x="630393" y="3349332"/>
                      <a:pt x="637734" y="3355450"/>
                    </a:cubicBezTo>
                    <a:cubicBezTo>
                      <a:pt x="660690" y="3374580"/>
                      <a:pt x="661855" y="3379706"/>
                      <a:pt x="677490" y="3403158"/>
                    </a:cubicBezTo>
                    <a:cubicBezTo>
                      <a:pt x="694284" y="3453542"/>
                      <a:pt x="693393" y="3444441"/>
                      <a:pt x="693393" y="3530379"/>
                    </a:cubicBezTo>
                    <a:cubicBezTo>
                      <a:pt x="693393" y="3554380"/>
                      <a:pt x="690838" y="3578555"/>
                      <a:pt x="685441" y="3601941"/>
                    </a:cubicBezTo>
                    <a:cubicBezTo>
                      <a:pt x="681880" y="3617372"/>
                      <a:pt x="662719" y="3643977"/>
                      <a:pt x="653636" y="3657600"/>
                    </a:cubicBezTo>
                    <a:lnTo>
                      <a:pt x="629782" y="3729162"/>
                    </a:lnTo>
                    <a:lnTo>
                      <a:pt x="621831" y="3753016"/>
                    </a:lnTo>
                    <a:cubicBezTo>
                      <a:pt x="619181" y="3760967"/>
                      <a:pt x="617628" y="3769373"/>
                      <a:pt x="613880" y="3776870"/>
                    </a:cubicBezTo>
                    <a:cubicBezTo>
                      <a:pt x="603278" y="3798073"/>
                      <a:pt x="604564" y="3832984"/>
                      <a:pt x="582074" y="3840480"/>
                    </a:cubicBezTo>
                    <a:lnTo>
                      <a:pt x="558220" y="3848431"/>
                    </a:lnTo>
                    <a:cubicBezTo>
                      <a:pt x="544968" y="3845781"/>
                      <a:pt x="529461" y="3848335"/>
                      <a:pt x="518464" y="3840480"/>
                    </a:cubicBezTo>
                    <a:cubicBezTo>
                      <a:pt x="458677" y="3797775"/>
                      <a:pt x="542187" y="3814830"/>
                      <a:pt x="478707" y="3800723"/>
                    </a:cubicBezTo>
                    <a:cubicBezTo>
                      <a:pt x="435380" y="3791095"/>
                      <a:pt x="394765" y="3791296"/>
                      <a:pt x="351487" y="3776870"/>
                    </a:cubicBezTo>
                    <a:cubicBezTo>
                      <a:pt x="335584" y="3771569"/>
                      <a:pt x="320509" y="3762013"/>
                      <a:pt x="303779" y="3760967"/>
                    </a:cubicBezTo>
                    <a:lnTo>
                      <a:pt x="176558" y="3753016"/>
                    </a:lnTo>
                    <a:cubicBezTo>
                      <a:pt x="120364" y="3764254"/>
                      <a:pt x="141075" y="3748146"/>
                      <a:pt x="120899" y="3808675"/>
                    </a:cubicBezTo>
                    <a:lnTo>
                      <a:pt x="120899" y="3808675"/>
                    </a:lnTo>
                    <a:cubicBezTo>
                      <a:pt x="112948" y="3813976"/>
                      <a:pt x="105778" y="3820696"/>
                      <a:pt x="97045" y="3824577"/>
                    </a:cubicBezTo>
                    <a:cubicBezTo>
                      <a:pt x="81727" y="3831385"/>
                      <a:pt x="49337" y="3840480"/>
                      <a:pt x="49337" y="3840480"/>
                    </a:cubicBezTo>
                    <a:cubicBezTo>
                      <a:pt x="43404" y="3893876"/>
                      <a:pt x="32808" y="3945787"/>
                      <a:pt x="49337" y="3999506"/>
                    </a:cubicBezTo>
                    <a:cubicBezTo>
                      <a:pt x="52147" y="4008640"/>
                      <a:pt x="65240" y="4010108"/>
                      <a:pt x="73191" y="4015409"/>
                    </a:cubicBezTo>
                    <a:cubicBezTo>
                      <a:pt x="78492" y="4023360"/>
                      <a:pt x="87523" y="4029837"/>
                      <a:pt x="89094" y="4039263"/>
                    </a:cubicBezTo>
                    <a:cubicBezTo>
                      <a:pt x="90472" y="4047530"/>
                      <a:pt x="83175" y="4054985"/>
                      <a:pt x="81142" y="4063116"/>
                    </a:cubicBezTo>
                    <a:cubicBezTo>
                      <a:pt x="57825" y="4156383"/>
                      <a:pt x="91483" y="4048594"/>
                      <a:pt x="57288" y="4142630"/>
                    </a:cubicBezTo>
                    <a:cubicBezTo>
                      <a:pt x="51560" y="4158383"/>
                      <a:pt x="41386" y="4190337"/>
                      <a:pt x="41386" y="4190337"/>
                    </a:cubicBezTo>
                    <a:cubicBezTo>
                      <a:pt x="38735" y="4248647"/>
                      <a:pt x="40389" y="4307312"/>
                      <a:pt x="33434" y="4365266"/>
                    </a:cubicBezTo>
                    <a:cubicBezTo>
                      <a:pt x="32295" y="4374754"/>
                      <a:pt x="21806" y="4380573"/>
                      <a:pt x="17532" y="4389120"/>
                    </a:cubicBezTo>
                    <a:cubicBezTo>
                      <a:pt x="13784" y="4396617"/>
                      <a:pt x="12231" y="4405023"/>
                      <a:pt x="9580" y="4412974"/>
                    </a:cubicBezTo>
                    <a:cubicBezTo>
                      <a:pt x="-1735" y="4480867"/>
                      <a:pt x="-4574" y="4474408"/>
                      <a:pt x="9580" y="4564049"/>
                    </a:cubicBezTo>
                    <a:cubicBezTo>
                      <a:pt x="12194" y="4580606"/>
                      <a:pt x="20182" y="4595854"/>
                      <a:pt x="25483" y="4611756"/>
                    </a:cubicBezTo>
                    <a:lnTo>
                      <a:pt x="33434" y="4635610"/>
                    </a:lnTo>
                    <a:cubicBezTo>
                      <a:pt x="30784" y="4659464"/>
                      <a:pt x="28287" y="4683336"/>
                      <a:pt x="25483" y="4707172"/>
                    </a:cubicBezTo>
                    <a:cubicBezTo>
                      <a:pt x="22986" y="4728394"/>
                      <a:pt x="10775" y="4750511"/>
                      <a:pt x="17532" y="4770783"/>
                    </a:cubicBezTo>
                    <a:cubicBezTo>
                      <a:pt x="20988" y="4781150"/>
                      <a:pt x="38735" y="4776084"/>
                      <a:pt x="49337" y="4778734"/>
                    </a:cubicBezTo>
                    <a:cubicBezTo>
                      <a:pt x="57288" y="4773433"/>
                      <a:pt x="64644" y="4767105"/>
                      <a:pt x="73191" y="4762831"/>
                    </a:cubicBezTo>
                    <a:cubicBezTo>
                      <a:pt x="110255" y="4744299"/>
                      <a:pt x="139563" y="4758745"/>
                      <a:pt x="184509" y="4762831"/>
                    </a:cubicBezTo>
                    <a:cubicBezTo>
                      <a:pt x="189810" y="4770782"/>
                      <a:pt x="193220" y="4780392"/>
                      <a:pt x="200412" y="4786685"/>
                    </a:cubicBezTo>
                    <a:cubicBezTo>
                      <a:pt x="214796" y="4799271"/>
                      <a:pt x="248120" y="4818490"/>
                      <a:pt x="248120" y="4818490"/>
                    </a:cubicBezTo>
                    <a:cubicBezTo>
                      <a:pt x="253421" y="4829092"/>
                      <a:pt x="259620" y="4839291"/>
                      <a:pt x="264022" y="4850296"/>
                    </a:cubicBezTo>
                    <a:cubicBezTo>
                      <a:pt x="270247" y="4865860"/>
                      <a:pt x="270627" y="4884055"/>
                      <a:pt x="279925" y="4898003"/>
                    </a:cubicBezTo>
                    <a:cubicBezTo>
                      <a:pt x="300476" y="4928831"/>
                      <a:pt x="292805" y="4912791"/>
                      <a:pt x="303779" y="4945711"/>
                    </a:cubicBezTo>
                    <a:cubicBezTo>
                      <a:pt x="314381" y="4943061"/>
                      <a:pt x="326491" y="4943822"/>
                      <a:pt x="335584" y="4937760"/>
                    </a:cubicBezTo>
                    <a:cubicBezTo>
                      <a:pt x="343535" y="4932459"/>
                      <a:pt x="347606" y="4922639"/>
                      <a:pt x="351487" y="4913906"/>
                    </a:cubicBezTo>
                    <a:cubicBezTo>
                      <a:pt x="358295" y="4898588"/>
                      <a:pt x="353441" y="4875496"/>
                      <a:pt x="367389" y="4866198"/>
                    </a:cubicBezTo>
                    <a:cubicBezTo>
                      <a:pt x="406837" y="4839900"/>
                      <a:pt x="381783" y="4851648"/>
                      <a:pt x="446902" y="4842344"/>
                    </a:cubicBezTo>
                    <a:cubicBezTo>
                      <a:pt x="501429" y="4824169"/>
                      <a:pt x="433752" y="4842344"/>
                      <a:pt x="510513" y="4842344"/>
                    </a:cubicBezTo>
                    <a:cubicBezTo>
                      <a:pt x="539788" y="4842344"/>
                      <a:pt x="568822" y="4837043"/>
                      <a:pt x="597977" y="4834393"/>
                    </a:cubicBezTo>
                    <a:cubicBezTo>
                      <a:pt x="603352" y="4802141"/>
                      <a:pt x="604981" y="4784543"/>
                      <a:pt x="613880" y="4754880"/>
                    </a:cubicBezTo>
                    <a:cubicBezTo>
                      <a:pt x="618697" y="4738824"/>
                      <a:pt x="613879" y="4712473"/>
                      <a:pt x="629782" y="4707172"/>
                    </a:cubicBezTo>
                    <a:lnTo>
                      <a:pt x="677490" y="4691270"/>
                    </a:lnTo>
                    <a:cubicBezTo>
                      <a:pt x="680140" y="4683319"/>
                      <a:pt x="682139" y="4675120"/>
                      <a:pt x="685441" y="4667416"/>
                    </a:cubicBezTo>
                    <a:cubicBezTo>
                      <a:pt x="690110" y="4656521"/>
                      <a:pt x="698225" y="4647046"/>
                      <a:pt x="701344" y="4635610"/>
                    </a:cubicBezTo>
                    <a:cubicBezTo>
                      <a:pt x="706275" y="4617529"/>
                      <a:pt x="706645" y="4598504"/>
                      <a:pt x="709295" y="4579951"/>
                    </a:cubicBezTo>
                    <a:cubicBezTo>
                      <a:pt x="706645" y="4550796"/>
                      <a:pt x="705484" y="4521468"/>
                      <a:pt x="701344" y="4492487"/>
                    </a:cubicBezTo>
                    <a:cubicBezTo>
                      <a:pt x="694927" y="4447569"/>
                      <a:pt x="666341" y="4472079"/>
                      <a:pt x="701344" y="4397071"/>
                    </a:cubicBezTo>
                    <a:cubicBezTo>
                      <a:pt x="710855" y="4376691"/>
                      <a:pt x="736577" y="4368076"/>
                      <a:pt x="749052" y="4349363"/>
                    </a:cubicBezTo>
                    <a:cubicBezTo>
                      <a:pt x="759654" y="4333461"/>
                      <a:pt x="767343" y="4315170"/>
                      <a:pt x="780857" y="4301656"/>
                    </a:cubicBezTo>
                    <a:cubicBezTo>
                      <a:pt x="814082" y="4268431"/>
                      <a:pt x="797964" y="4286798"/>
                      <a:pt x="828565" y="4245996"/>
                    </a:cubicBezTo>
                    <a:cubicBezTo>
                      <a:pt x="833866" y="4224793"/>
                      <a:pt x="823264" y="4187687"/>
                      <a:pt x="844467" y="4182386"/>
                    </a:cubicBezTo>
                    <a:cubicBezTo>
                      <a:pt x="892539" y="4170369"/>
                      <a:pt x="865899" y="4177893"/>
                      <a:pt x="923980" y="4158532"/>
                    </a:cubicBezTo>
                    <a:lnTo>
                      <a:pt x="947834" y="4150581"/>
                    </a:lnTo>
                    <a:cubicBezTo>
                      <a:pt x="958436" y="4134678"/>
                      <a:pt x="973596" y="4121005"/>
                      <a:pt x="979640" y="4102873"/>
                    </a:cubicBezTo>
                    <a:lnTo>
                      <a:pt x="995542" y="4055165"/>
                    </a:lnTo>
                    <a:cubicBezTo>
                      <a:pt x="998193" y="3991555"/>
                      <a:pt x="993813" y="3927259"/>
                      <a:pt x="1003494" y="3864334"/>
                    </a:cubicBezTo>
                    <a:cubicBezTo>
                      <a:pt x="1004947" y="3854889"/>
                      <a:pt x="1018128" y="3850945"/>
                      <a:pt x="1027347" y="3848431"/>
                    </a:cubicBezTo>
                    <a:cubicBezTo>
                      <a:pt x="1047963" y="3842808"/>
                      <a:pt x="1069754" y="3843130"/>
                      <a:pt x="1090958" y="3840480"/>
                    </a:cubicBezTo>
                    <a:cubicBezTo>
                      <a:pt x="1109511" y="3843130"/>
                      <a:pt x="1128240" y="3844755"/>
                      <a:pt x="1146617" y="3848431"/>
                    </a:cubicBezTo>
                    <a:cubicBezTo>
                      <a:pt x="1154836" y="3850075"/>
                      <a:pt x="1162289" y="3854565"/>
                      <a:pt x="1170471" y="3856383"/>
                    </a:cubicBezTo>
                    <a:cubicBezTo>
                      <a:pt x="1186209" y="3859880"/>
                      <a:pt x="1202276" y="3861684"/>
                      <a:pt x="1218179" y="3864334"/>
                    </a:cubicBezTo>
                    <a:cubicBezTo>
                      <a:pt x="1220829" y="3872285"/>
                      <a:pt x="1220203" y="3882261"/>
                      <a:pt x="1226130" y="3888188"/>
                    </a:cubicBezTo>
                    <a:cubicBezTo>
                      <a:pt x="1239645" y="3901703"/>
                      <a:pt x="1273838" y="3919993"/>
                      <a:pt x="1273838" y="3919993"/>
                    </a:cubicBezTo>
                    <a:cubicBezTo>
                      <a:pt x="1295041" y="3905857"/>
                      <a:pt x="1305063" y="3901428"/>
                      <a:pt x="1321546" y="3880236"/>
                    </a:cubicBezTo>
                    <a:cubicBezTo>
                      <a:pt x="1371497" y="3816014"/>
                      <a:pt x="1331026" y="3847412"/>
                      <a:pt x="1377205" y="3816626"/>
                    </a:cubicBezTo>
                    <a:cubicBezTo>
                      <a:pt x="1382506" y="3808675"/>
                      <a:pt x="1385915" y="3799065"/>
                      <a:pt x="1393107" y="3792772"/>
                    </a:cubicBezTo>
                    <a:cubicBezTo>
                      <a:pt x="1426757" y="3763328"/>
                      <a:pt x="1431906" y="3763936"/>
                      <a:pt x="1464669" y="3753016"/>
                    </a:cubicBezTo>
                    <a:cubicBezTo>
                      <a:pt x="1521443" y="3771940"/>
                      <a:pt x="1498430" y="3759620"/>
                      <a:pt x="1536231" y="3784821"/>
                    </a:cubicBezTo>
                    <a:cubicBezTo>
                      <a:pt x="1538881" y="3798073"/>
                      <a:pt x="1540904" y="3811466"/>
                      <a:pt x="1544182" y="3824577"/>
                    </a:cubicBezTo>
                    <a:cubicBezTo>
                      <a:pt x="1546215" y="3832708"/>
                      <a:pt x="1550756" y="3840164"/>
                      <a:pt x="1552134" y="3848431"/>
                    </a:cubicBezTo>
                    <a:cubicBezTo>
                      <a:pt x="1556080" y="3872105"/>
                      <a:pt x="1557435" y="3896139"/>
                      <a:pt x="1560085" y="3919993"/>
                    </a:cubicBezTo>
                    <a:cubicBezTo>
                      <a:pt x="1553845" y="3951192"/>
                      <a:pt x="1544099" y="3975485"/>
                      <a:pt x="1560085" y="4007457"/>
                    </a:cubicBezTo>
                    <a:cubicBezTo>
                      <a:pt x="1566251" y="4019789"/>
                      <a:pt x="1596503" y="4027548"/>
                      <a:pt x="1607793" y="4031311"/>
                    </a:cubicBezTo>
                    <a:cubicBezTo>
                      <a:pt x="1615744" y="4036612"/>
                      <a:pt x="1623100" y="4042940"/>
                      <a:pt x="1631647" y="4047214"/>
                    </a:cubicBezTo>
                    <a:cubicBezTo>
                      <a:pt x="1639143" y="4050962"/>
                      <a:pt x="1649061" y="4049800"/>
                      <a:pt x="1655500" y="4055165"/>
                    </a:cubicBezTo>
                    <a:cubicBezTo>
                      <a:pt x="1665681" y="4063649"/>
                      <a:pt x="1672330" y="4075732"/>
                      <a:pt x="1679354" y="4086970"/>
                    </a:cubicBezTo>
                    <a:cubicBezTo>
                      <a:pt x="1685636" y="4097022"/>
                      <a:pt x="1690588" y="4107881"/>
                      <a:pt x="1695257" y="4118776"/>
                    </a:cubicBezTo>
                    <a:cubicBezTo>
                      <a:pt x="1698559" y="4126480"/>
                      <a:pt x="1699138" y="4135303"/>
                      <a:pt x="1703208" y="4142630"/>
                    </a:cubicBezTo>
                    <a:cubicBezTo>
                      <a:pt x="1712490" y="4159337"/>
                      <a:pt x="1724412" y="4174435"/>
                      <a:pt x="1735014" y="4190337"/>
                    </a:cubicBezTo>
                    <a:cubicBezTo>
                      <a:pt x="1740315" y="4198288"/>
                      <a:pt x="1742369" y="4209917"/>
                      <a:pt x="1750916" y="4214191"/>
                    </a:cubicBezTo>
                    <a:cubicBezTo>
                      <a:pt x="1806545" y="4242007"/>
                      <a:pt x="1770927" y="4228915"/>
                      <a:pt x="1862234" y="4238045"/>
                    </a:cubicBezTo>
                    <a:cubicBezTo>
                      <a:pt x="1879250" y="4243717"/>
                      <a:pt x="1897248" y="4247391"/>
                      <a:pt x="1909942" y="4261899"/>
                    </a:cubicBezTo>
                    <a:cubicBezTo>
                      <a:pt x="1922528" y="4276283"/>
                      <a:pt x="1935703" y="4291475"/>
                      <a:pt x="1941747" y="4309607"/>
                    </a:cubicBezTo>
                    <a:cubicBezTo>
                      <a:pt x="1944398" y="4317558"/>
                      <a:pt x="1945050" y="4326487"/>
                      <a:pt x="1949699" y="4333461"/>
                    </a:cubicBezTo>
                    <a:cubicBezTo>
                      <a:pt x="1955937" y="4342817"/>
                      <a:pt x="1965602" y="4349364"/>
                      <a:pt x="1973553" y="4357315"/>
                    </a:cubicBezTo>
                    <a:cubicBezTo>
                      <a:pt x="1989575" y="4405384"/>
                      <a:pt x="1993924" y="4408145"/>
                      <a:pt x="1973553" y="4484536"/>
                    </a:cubicBezTo>
                    <a:cubicBezTo>
                      <a:pt x="1971091" y="4493770"/>
                      <a:pt x="1957650" y="4495137"/>
                      <a:pt x="1949699" y="4500438"/>
                    </a:cubicBezTo>
                    <a:cubicBezTo>
                      <a:pt x="1942251" y="4515334"/>
                      <a:pt x="1912955" y="4577210"/>
                      <a:pt x="1901991" y="4579951"/>
                    </a:cubicBezTo>
                    <a:lnTo>
                      <a:pt x="1870186" y="4587903"/>
                    </a:lnTo>
                    <a:cubicBezTo>
                      <a:pt x="1843682" y="4585252"/>
                      <a:pt x="1817104" y="4583255"/>
                      <a:pt x="1790673" y="4579951"/>
                    </a:cubicBezTo>
                    <a:cubicBezTo>
                      <a:pt x="1729610" y="4572318"/>
                      <a:pt x="1760905" y="4566020"/>
                      <a:pt x="1719111" y="4579951"/>
                    </a:cubicBezTo>
                    <a:cubicBezTo>
                      <a:pt x="1664429" y="4616405"/>
                      <a:pt x="1677447" y="4593624"/>
                      <a:pt x="1663452" y="4635610"/>
                    </a:cubicBezTo>
                    <a:cubicBezTo>
                      <a:pt x="1679647" y="4700393"/>
                      <a:pt x="1655999" y="4636109"/>
                      <a:pt x="1719111" y="4699221"/>
                    </a:cubicBezTo>
                    <a:cubicBezTo>
                      <a:pt x="1727062" y="4707172"/>
                      <a:pt x="1735766" y="4714436"/>
                      <a:pt x="1742965" y="4723075"/>
                    </a:cubicBezTo>
                    <a:cubicBezTo>
                      <a:pt x="1749083" y="4730416"/>
                      <a:pt x="1752110" y="4740172"/>
                      <a:pt x="1758867" y="4746929"/>
                    </a:cubicBezTo>
                    <a:cubicBezTo>
                      <a:pt x="1765624" y="4753686"/>
                      <a:pt x="1775380" y="4756713"/>
                      <a:pt x="1782721" y="4762831"/>
                    </a:cubicBezTo>
                    <a:cubicBezTo>
                      <a:pt x="1791360" y="4770030"/>
                      <a:pt x="1798624" y="4778734"/>
                      <a:pt x="1806575" y="4786685"/>
                    </a:cubicBezTo>
                    <a:cubicBezTo>
                      <a:pt x="1809226" y="4794636"/>
                      <a:pt x="1808600" y="4804612"/>
                      <a:pt x="1814527" y="4810539"/>
                    </a:cubicBezTo>
                    <a:cubicBezTo>
                      <a:pt x="1820453" y="4816465"/>
                      <a:pt x="1830884" y="4814742"/>
                      <a:pt x="1838380" y="4818490"/>
                    </a:cubicBezTo>
                    <a:cubicBezTo>
                      <a:pt x="1846927" y="4822764"/>
                      <a:pt x="1853501" y="4830512"/>
                      <a:pt x="1862234" y="4834393"/>
                    </a:cubicBezTo>
                    <a:cubicBezTo>
                      <a:pt x="1877552" y="4841201"/>
                      <a:pt x="1909942" y="4850296"/>
                      <a:pt x="1909942" y="4850296"/>
                    </a:cubicBezTo>
                    <a:cubicBezTo>
                      <a:pt x="1970275" y="4835211"/>
                      <a:pt x="1929559" y="4856623"/>
                      <a:pt x="1933796" y="4818490"/>
                    </a:cubicBezTo>
                    <a:cubicBezTo>
                      <a:pt x="1935647" y="4801830"/>
                      <a:pt x="1944398" y="4786685"/>
                      <a:pt x="1949699" y="4770783"/>
                    </a:cubicBezTo>
                    <a:lnTo>
                      <a:pt x="1957650" y="4746929"/>
                    </a:lnTo>
                    <a:lnTo>
                      <a:pt x="1965601" y="4723075"/>
                    </a:lnTo>
                    <a:cubicBezTo>
                      <a:pt x="1971200" y="4672686"/>
                      <a:pt x="1969353" y="4660212"/>
                      <a:pt x="1981504" y="4619708"/>
                    </a:cubicBezTo>
                    <a:cubicBezTo>
                      <a:pt x="1986321" y="4603652"/>
                      <a:pt x="1983460" y="4581299"/>
                      <a:pt x="1997407" y="4572000"/>
                    </a:cubicBezTo>
                    <a:lnTo>
                      <a:pt x="2021260" y="4556097"/>
                    </a:lnTo>
                    <a:cubicBezTo>
                      <a:pt x="2057715" y="4501416"/>
                      <a:pt x="2047022" y="4526522"/>
                      <a:pt x="2061017" y="4484536"/>
                    </a:cubicBezTo>
                    <a:cubicBezTo>
                      <a:pt x="2058367" y="4463332"/>
                      <a:pt x="2057543" y="4441819"/>
                      <a:pt x="2053066" y="4420925"/>
                    </a:cubicBezTo>
                    <a:cubicBezTo>
                      <a:pt x="2049554" y="4404534"/>
                      <a:pt x="2037163" y="4373217"/>
                      <a:pt x="2037163" y="4373217"/>
                    </a:cubicBezTo>
                    <a:cubicBezTo>
                      <a:pt x="2039813" y="4359965"/>
                      <a:pt x="2035558" y="4343017"/>
                      <a:pt x="2045114" y="4333461"/>
                    </a:cubicBezTo>
                    <a:cubicBezTo>
                      <a:pt x="2051041" y="4327534"/>
                      <a:pt x="2060909" y="4339110"/>
                      <a:pt x="2068968" y="4341412"/>
                    </a:cubicBezTo>
                    <a:cubicBezTo>
                      <a:pt x="2079476" y="4344414"/>
                      <a:pt x="2090172" y="4346713"/>
                      <a:pt x="2100774" y="4349363"/>
                    </a:cubicBezTo>
                    <a:cubicBezTo>
                      <a:pt x="2106075" y="4357314"/>
                      <a:pt x="2112402" y="4364670"/>
                      <a:pt x="2116676" y="4373217"/>
                    </a:cubicBezTo>
                    <a:cubicBezTo>
                      <a:pt x="2120424" y="4380714"/>
                      <a:pt x="2116845" y="4393958"/>
                      <a:pt x="2124627" y="4397071"/>
                    </a:cubicBezTo>
                    <a:cubicBezTo>
                      <a:pt x="2134774" y="4401130"/>
                      <a:pt x="2145831" y="4391770"/>
                      <a:pt x="2156433" y="4389120"/>
                    </a:cubicBezTo>
                    <a:cubicBezTo>
                      <a:pt x="2153782" y="4375868"/>
                      <a:pt x="2152037" y="4362402"/>
                      <a:pt x="2148481" y="4349363"/>
                    </a:cubicBezTo>
                    <a:cubicBezTo>
                      <a:pt x="2141573" y="4324035"/>
                      <a:pt x="2131065" y="4292872"/>
                      <a:pt x="2116676" y="4269850"/>
                    </a:cubicBezTo>
                    <a:cubicBezTo>
                      <a:pt x="2109652" y="4258612"/>
                      <a:pt x="2100422" y="4248902"/>
                      <a:pt x="2092822" y="4238045"/>
                    </a:cubicBezTo>
                    <a:cubicBezTo>
                      <a:pt x="2081862" y="4222387"/>
                      <a:pt x="2061017" y="4190337"/>
                      <a:pt x="2061017" y="4190337"/>
                    </a:cubicBezTo>
                    <a:cubicBezTo>
                      <a:pt x="2057145" y="4155488"/>
                      <a:pt x="2064406" y="4110432"/>
                      <a:pt x="2029212" y="4086970"/>
                    </a:cubicBezTo>
                    <a:cubicBezTo>
                      <a:pt x="2015264" y="4077672"/>
                      <a:pt x="1981504" y="4071068"/>
                      <a:pt x="1981504" y="4071068"/>
                    </a:cubicBezTo>
                    <a:cubicBezTo>
                      <a:pt x="1976203" y="4055165"/>
                      <a:pt x="1981863" y="4027426"/>
                      <a:pt x="1965601" y="4023360"/>
                    </a:cubicBezTo>
                    <a:cubicBezTo>
                      <a:pt x="1883809" y="4002911"/>
                      <a:pt x="1923627" y="4010548"/>
                      <a:pt x="1846332" y="3999506"/>
                    </a:cubicBezTo>
                    <a:lnTo>
                      <a:pt x="1830429" y="3951798"/>
                    </a:lnTo>
                    <a:cubicBezTo>
                      <a:pt x="1827779" y="3943847"/>
                      <a:pt x="1827127" y="3934918"/>
                      <a:pt x="1822478" y="3927944"/>
                    </a:cubicBezTo>
                    <a:cubicBezTo>
                      <a:pt x="1784436" y="3870880"/>
                      <a:pt x="1804188" y="3893750"/>
                      <a:pt x="1766819" y="3856383"/>
                    </a:cubicBezTo>
                    <a:cubicBezTo>
                      <a:pt x="1762152" y="3833051"/>
                      <a:pt x="1760084" y="3814164"/>
                      <a:pt x="1750916" y="3792772"/>
                    </a:cubicBezTo>
                    <a:cubicBezTo>
                      <a:pt x="1746247" y="3781877"/>
                      <a:pt x="1739416" y="3771972"/>
                      <a:pt x="1735014" y="3760967"/>
                    </a:cubicBezTo>
                    <a:cubicBezTo>
                      <a:pt x="1728788" y="3745403"/>
                      <a:pt x="1724412" y="3729162"/>
                      <a:pt x="1719111" y="3713259"/>
                    </a:cubicBezTo>
                    <a:lnTo>
                      <a:pt x="1711160" y="3689405"/>
                    </a:lnTo>
                    <a:cubicBezTo>
                      <a:pt x="1713810" y="3662901"/>
                      <a:pt x="1713530" y="3635937"/>
                      <a:pt x="1719111" y="3609892"/>
                    </a:cubicBezTo>
                    <a:cubicBezTo>
                      <a:pt x="1721595" y="3598302"/>
                      <a:pt x="1730852" y="3589185"/>
                      <a:pt x="1735014" y="3578087"/>
                    </a:cubicBezTo>
                    <a:cubicBezTo>
                      <a:pt x="1738851" y="3567855"/>
                      <a:pt x="1740315" y="3556884"/>
                      <a:pt x="1742965" y="3546282"/>
                    </a:cubicBezTo>
                    <a:cubicBezTo>
                      <a:pt x="1758868" y="3559534"/>
                      <a:pt x="1778802" y="3569079"/>
                      <a:pt x="1790673" y="3586038"/>
                    </a:cubicBezTo>
                    <a:cubicBezTo>
                      <a:pt x="1798423" y="3597110"/>
                      <a:pt x="1792580" y="3613707"/>
                      <a:pt x="1798624" y="3625795"/>
                    </a:cubicBezTo>
                    <a:cubicBezTo>
                      <a:pt x="1803653" y="3635853"/>
                      <a:pt x="1814527" y="3641698"/>
                      <a:pt x="1822478" y="3649649"/>
                    </a:cubicBezTo>
                    <a:cubicBezTo>
                      <a:pt x="1893985" y="3631771"/>
                      <a:pt x="1841208" y="3633871"/>
                      <a:pt x="1862234" y="3753016"/>
                    </a:cubicBezTo>
                    <a:cubicBezTo>
                      <a:pt x="1863895" y="3762427"/>
                      <a:pt x="1869747" y="3772294"/>
                      <a:pt x="1878137" y="3776870"/>
                    </a:cubicBezTo>
                    <a:cubicBezTo>
                      <a:pt x="1900211" y="3788910"/>
                      <a:pt x="1949699" y="3800723"/>
                      <a:pt x="1949699" y="3800723"/>
                    </a:cubicBezTo>
                    <a:cubicBezTo>
                      <a:pt x="1964679" y="3815703"/>
                      <a:pt x="1977481" y="3831624"/>
                      <a:pt x="1997407" y="3840480"/>
                    </a:cubicBezTo>
                    <a:cubicBezTo>
                      <a:pt x="2038769" y="3858864"/>
                      <a:pt x="2055493" y="3857866"/>
                      <a:pt x="2100774" y="3864334"/>
                    </a:cubicBezTo>
                    <a:cubicBezTo>
                      <a:pt x="2106075" y="3872285"/>
                      <a:pt x="2112402" y="3879641"/>
                      <a:pt x="2116676" y="3888188"/>
                    </a:cubicBezTo>
                    <a:cubicBezTo>
                      <a:pt x="2124880" y="3904597"/>
                      <a:pt x="2125821" y="3930977"/>
                      <a:pt x="2140530" y="3943847"/>
                    </a:cubicBezTo>
                    <a:cubicBezTo>
                      <a:pt x="2153911" y="3955555"/>
                      <a:pt x="2172335" y="3959750"/>
                      <a:pt x="2188238" y="3967701"/>
                    </a:cubicBezTo>
                    <a:cubicBezTo>
                      <a:pt x="2196189" y="3978303"/>
                      <a:pt x="2205517" y="3988000"/>
                      <a:pt x="2212092" y="3999506"/>
                    </a:cubicBezTo>
                    <a:cubicBezTo>
                      <a:pt x="2216250" y="4006783"/>
                      <a:pt x="2215394" y="4016386"/>
                      <a:pt x="2220043" y="4023360"/>
                    </a:cubicBezTo>
                    <a:cubicBezTo>
                      <a:pt x="2226280" y="4032716"/>
                      <a:pt x="2236579" y="4038676"/>
                      <a:pt x="2243897" y="4047214"/>
                    </a:cubicBezTo>
                    <a:cubicBezTo>
                      <a:pt x="2252521" y="4057276"/>
                      <a:pt x="2259800" y="4068417"/>
                      <a:pt x="2267751" y="4079019"/>
                    </a:cubicBezTo>
                    <a:lnTo>
                      <a:pt x="2283654" y="4126727"/>
                    </a:lnTo>
                    <a:lnTo>
                      <a:pt x="2291605" y="4150581"/>
                    </a:lnTo>
                    <a:cubicBezTo>
                      <a:pt x="2286463" y="4273983"/>
                      <a:pt x="2275680" y="4317408"/>
                      <a:pt x="2291605" y="4420925"/>
                    </a:cubicBezTo>
                    <a:cubicBezTo>
                      <a:pt x="2292879" y="4429209"/>
                      <a:pt x="2294320" y="4438234"/>
                      <a:pt x="2299556" y="4444779"/>
                    </a:cubicBezTo>
                    <a:cubicBezTo>
                      <a:pt x="2305526" y="4452241"/>
                      <a:pt x="2315459" y="4455381"/>
                      <a:pt x="2323410" y="4460682"/>
                    </a:cubicBezTo>
                    <a:cubicBezTo>
                      <a:pt x="2328711" y="4468633"/>
                      <a:pt x="2333195" y="4477195"/>
                      <a:pt x="2339313" y="4484536"/>
                    </a:cubicBezTo>
                    <a:cubicBezTo>
                      <a:pt x="2346512" y="4493175"/>
                      <a:pt x="2357706" y="4498560"/>
                      <a:pt x="2363167" y="4508390"/>
                    </a:cubicBezTo>
                    <a:cubicBezTo>
                      <a:pt x="2371308" y="4523043"/>
                      <a:pt x="2379069" y="4556097"/>
                      <a:pt x="2379069" y="4556097"/>
                    </a:cubicBezTo>
                    <a:cubicBezTo>
                      <a:pt x="2381719" y="4579951"/>
                      <a:pt x="2385027" y="4603741"/>
                      <a:pt x="2387020" y="4627659"/>
                    </a:cubicBezTo>
                    <a:cubicBezTo>
                      <a:pt x="2390329" y="4667366"/>
                      <a:pt x="2381476" y="4709439"/>
                      <a:pt x="2394972" y="4746929"/>
                    </a:cubicBezTo>
                    <a:cubicBezTo>
                      <a:pt x="2404911" y="4774537"/>
                      <a:pt x="2467285" y="4845246"/>
                      <a:pt x="2506290" y="4858247"/>
                    </a:cubicBezTo>
                    <a:lnTo>
                      <a:pt x="2530144" y="4866198"/>
                    </a:lnTo>
                    <a:cubicBezTo>
                      <a:pt x="2530669" y="4865935"/>
                      <a:pt x="2584197" y="4840816"/>
                      <a:pt x="2585803" y="4834393"/>
                    </a:cubicBezTo>
                    <a:cubicBezTo>
                      <a:pt x="2593594" y="4803228"/>
                      <a:pt x="2576532" y="4784706"/>
                      <a:pt x="2561949" y="4762831"/>
                    </a:cubicBezTo>
                    <a:cubicBezTo>
                      <a:pt x="2559299" y="4749579"/>
                      <a:pt x="2557276" y="4736186"/>
                      <a:pt x="2553998" y="4723075"/>
                    </a:cubicBezTo>
                    <a:cubicBezTo>
                      <a:pt x="2547263" y="4696133"/>
                      <a:pt x="2535552" y="4691745"/>
                      <a:pt x="2553998" y="4659464"/>
                    </a:cubicBezTo>
                    <a:cubicBezTo>
                      <a:pt x="2558739" y="4651167"/>
                      <a:pt x="2569901" y="4648863"/>
                      <a:pt x="2577852" y="4643562"/>
                    </a:cubicBezTo>
                    <a:cubicBezTo>
                      <a:pt x="2583153" y="4632960"/>
                      <a:pt x="2593131" y="4623593"/>
                      <a:pt x="2593754" y="4611756"/>
                    </a:cubicBezTo>
                    <a:cubicBezTo>
                      <a:pt x="2595752" y="4573784"/>
                      <a:pt x="2596192" y="4511427"/>
                      <a:pt x="2577852" y="4468633"/>
                    </a:cubicBezTo>
                    <a:cubicBezTo>
                      <a:pt x="2573183" y="4457738"/>
                      <a:pt x="2567830" y="4447119"/>
                      <a:pt x="2561949" y="4436828"/>
                    </a:cubicBezTo>
                    <a:cubicBezTo>
                      <a:pt x="2557208" y="4428531"/>
                      <a:pt x="2551348" y="4420925"/>
                      <a:pt x="2546047" y="4412974"/>
                    </a:cubicBezTo>
                    <a:cubicBezTo>
                      <a:pt x="2543396" y="4399722"/>
                      <a:pt x="2542840" y="4385871"/>
                      <a:pt x="2538095" y="4373217"/>
                    </a:cubicBezTo>
                    <a:cubicBezTo>
                      <a:pt x="2534740" y="4364269"/>
                      <a:pt x="2526934" y="4357660"/>
                      <a:pt x="2522193" y="4349363"/>
                    </a:cubicBezTo>
                    <a:cubicBezTo>
                      <a:pt x="2516312" y="4339072"/>
                      <a:pt x="2511591" y="4328160"/>
                      <a:pt x="2506290" y="4317558"/>
                    </a:cubicBezTo>
                    <a:cubicBezTo>
                      <a:pt x="2508940" y="4306956"/>
                      <a:pt x="2505499" y="4292310"/>
                      <a:pt x="2514241" y="4285753"/>
                    </a:cubicBezTo>
                    <a:cubicBezTo>
                      <a:pt x="2521987" y="4279943"/>
                      <a:pt x="2559824" y="4308190"/>
                      <a:pt x="2561949" y="4309607"/>
                    </a:cubicBezTo>
                    <a:cubicBezTo>
                      <a:pt x="2575816" y="4306140"/>
                      <a:pt x="2608456" y="4301769"/>
                      <a:pt x="2617608" y="4285753"/>
                    </a:cubicBezTo>
                    <a:cubicBezTo>
                      <a:pt x="2649215" y="4230440"/>
                      <a:pt x="2599088" y="4254820"/>
                      <a:pt x="2649414" y="4238045"/>
                    </a:cubicBezTo>
                    <a:cubicBezTo>
                      <a:pt x="2657365" y="4232744"/>
                      <a:pt x="2663711" y="4222143"/>
                      <a:pt x="2673267" y="4222143"/>
                    </a:cubicBezTo>
                    <a:cubicBezTo>
                      <a:pt x="2714298" y="4222143"/>
                      <a:pt x="2716003" y="4239535"/>
                      <a:pt x="2744829" y="4253948"/>
                    </a:cubicBezTo>
                    <a:cubicBezTo>
                      <a:pt x="2771469" y="4267268"/>
                      <a:pt x="2817575" y="4267331"/>
                      <a:pt x="2840245" y="4269850"/>
                    </a:cubicBezTo>
                    <a:cubicBezTo>
                      <a:pt x="2848196" y="4264549"/>
                      <a:pt x="2857342" y="4260705"/>
                      <a:pt x="2864099" y="4253948"/>
                    </a:cubicBezTo>
                    <a:cubicBezTo>
                      <a:pt x="2893114" y="4224933"/>
                      <a:pt x="2866276" y="4229605"/>
                      <a:pt x="2903855" y="4198289"/>
                    </a:cubicBezTo>
                    <a:cubicBezTo>
                      <a:pt x="2910294" y="4192923"/>
                      <a:pt x="2919758" y="4192988"/>
                      <a:pt x="2927709" y="4190337"/>
                    </a:cubicBezTo>
                    <a:cubicBezTo>
                      <a:pt x="2938311" y="4195638"/>
                      <a:pt x="2949350" y="4200142"/>
                      <a:pt x="2959514" y="4206240"/>
                    </a:cubicBezTo>
                    <a:cubicBezTo>
                      <a:pt x="2975903" y="4216073"/>
                      <a:pt x="3007222" y="4238045"/>
                      <a:pt x="3007222" y="4238045"/>
                    </a:cubicBezTo>
                    <a:cubicBezTo>
                      <a:pt x="3028426" y="4232744"/>
                      <a:pt x="3052648" y="4234267"/>
                      <a:pt x="3070833" y="4222143"/>
                    </a:cubicBezTo>
                    <a:cubicBezTo>
                      <a:pt x="3125514" y="4185688"/>
                      <a:pt x="3100408" y="4196381"/>
                      <a:pt x="3142394" y="4182386"/>
                    </a:cubicBezTo>
                    <a:cubicBezTo>
                      <a:pt x="3152996" y="4174435"/>
                      <a:pt x="3165716" y="4168713"/>
                      <a:pt x="3174200" y="4158532"/>
                    </a:cubicBezTo>
                    <a:cubicBezTo>
                      <a:pt x="3183483" y="4147392"/>
                      <a:pt x="3188727" y="4116818"/>
                      <a:pt x="3166248" y="4110824"/>
                    </a:cubicBezTo>
                    <a:cubicBezTo>
                      <a:pt x="3132857" y="4101920"/>
                      <a:pt x="3097267" y="4106311"/>
                      <a:pt x="3062881" y="4102873"/>
                    </a:cubicBezTo>
                    <a:cubicBezTo>
                      <a:pt x="3044233" y="4101008"/>
                      <a:pt x="3025775" y="4097572"/>
                      <a:pt x="3007222" y="4094922"/>
                    </a:cubicBezTo>
                    <a:cubicBezTo>
                      <a:pt x="2999271" y="4089621"/>
                      <a:pt x="2991915" y="4083293"/>
                      <a:pt x="2983368" y="4079019"/>
                    </a:cubicBezTo>
                    <a:cubicBezTo>
                      <a:pt x="2949595" y="4062132"/>
                      <a:pt x="2964436" y="4084213"/>
                      <a:pt x="2935660" y="4047214"/>
                    </a:cubicBezTo>
                    <a:cubicBezTo>
                      <a:pt x="2923926" y="4032127"/>
                      <a:pt x="2903855" y="3999506"/>
                      <a:pt x="2903855" y="3999506"/>
                    </a:cubicBezTo>
                    <a:cubicBezTo>
                      <a:pt x="2908852" y="3874600"/>
                      <a:pt x="2896283" y="3851084"/>
                      <a:pt x="2919758" y="3768918"/>
                    </a:cubicBezTo>
                    <a:cubicBezTo>
                      <a:pt x="2922060" y="3760859"/>
                      <a:pt x="2925407" y="3753123"/>
                      <a:pt x="2927709" y="3745064"/>
                    </a:cubicBezTo>
                    <a:cubicBezTo>
                      <a:pt x="2930711" y="3734557"/>
                      <a:pt x="2928833" y="3721792"/>
                      <a:pt x="2935660" y="3713259"/>
                    </a:cubicBezTo>
                    <a:cubicBezTo>
                      <a:pt x="2940896" y="3706714"/>
                      <a:pt x="2951563" y="3707958"/>
                      <a:pt x="2959514" y="3705308"/>
                    </a:cubicBezTo>
                    <a:cubicBezTo>
                      <a:pt x="2967465" y="3697357"/>
                      <a:pt x="2977408" y="3690990"/>
                      <a:pt x="2983368" y="3681454"/>
                    </a:cubicBezTo>
                    <a:cubicBezTo>
                      <a:pt x="3012713" y="3634502"/>
                      <a:pt x="2988625" y="3653284"/>
                      <a:pt x="3007222" y="3609892"/>
                    </a:cubicBezTo>
                    <a:cubicBezTo>
                      <a:pt x="3010986" y="3601108"/>
                      <a:pt x="3017824" y="3593989"/>
                      <a:pt x="3023125" y="3586038"/>
                    </a:cubicBezTo>
                    <a:cubicBezTo>
                      <a:pt x="3027663" y="3563347"/>
                      <a:pt x="3032291" y="3536928"/>
                      <a:pt x="3039027" y="3514476"/>
                    </a:cubicBezTo>
                    <a:cubicBezTo>
                      <a:pt x="3043844" y="3498420"/>
                      <a:pt x="3054930" y="3466769"/>
                      <a:pt x="3054930" y="3466769"/>
                    </a:cubicBezTo>
                    <a:cubicBezTo>
                      <a:pt x="3057580" y="3448216"/>
                      <a:pt x="3051375" y="3425904"/>
                      <a:pt x="3062881" y="3411110"/>
                    </a:cubicBezTo>
                    <a:cubicBezTo>
                      <a:pt x="3073172" y="3397878"/>
                      <a:pt x="3094686" y="3400508"/>
                      <a:pt x="3110589" y="3395207"/>
                    </a:cubicBezTo>
                    <a:lnTo>
                      <a:pt x="3134443" y="3387256"/>
                    </a:lnTo>
                    <a:cubicBezTo>
                      <a:pt x="3150346" y="3392557"/>
                      <a:pt x="3167158" y="3395662"/>
                      <a:pt x="3182151" y="3403158"/>
                    </a:cubicBezTo>
                    <a:cubicBezTo>
                      <a:pt x="3273620" y="3448892"/>
                      <a:pt x="3191871" y="3418934"/>
                      <a:pt x="3261664" y="3458817"/>
                    </a:cubicBezTo>
                    <a:cubicBezTo>
                      <a:pt x="3268941" y="3462975"/>
                      <a:pt x="3277567" y="3464118"/>
                      <a:pt x="3285518" y="3466769"/>
                    </a:cubicBezTo>
                    <a:cubicBezTo>
                      <a:pt x="3288622" y="3472976"/>
                      <a:pt x="3309372" y="3510731"/>
                      <a:pt x="3309372" y="3522428"/>
                    </a:cubicBezTo>
                    <a:cubicBezTo>
                      <a:pt x="3309372" y="3551703"/>
                      <a:pt x="3305560" y="3580911"/>
                      <a:pt x="3301420" y="3609892"/>
                    </a:cubicBezTo>
                    <a:cubicBezTo>
                      <a:pt x="3300235" y="3618189"/>
                      <a:pt x="3295771" y="3625687"/>
                      <a:pt x="3293469" y="3633746"/>
                    </a:cubicBezTo>
                    <a:cubicBezTo>
                      <a:pt x="3290467" y="3644253"/>
                      <a:pt x="3288168" y="3654949"/>
                      <a:pt x="3285518" y="3665551"/>
                    </a:cubicBezTo>
                    <a:cubicBezTo>
                      <a:pt x="3305625" y="3670578"/>
                      <a:pt x="3322164" y="3680761"/>
                      <a:pt x="3341177" y="3665551"/>
                    </a:cubicBezTo>
                    <a:cubicBezTo>
                      <a:pt x="3348639" y="3659581"/>
                      <a:pt x="3349618" y="3647667"/>
                      <a:pt x="3357080" y="3641697"/>
                    </a:cubicBezTo>
                    <a:cubicBezTo>
                      <a:pt x="3363625" y="3636461"/>
                      <a:pt x="3373437" y="3637494"/>
                      <a:pt x="3380934" y="3633746"/>
                    </a:cubicBezTo>
                    <a:cubicBezTo>
                      <a:pt x="3394757" y="3626835"/>
                      <a:pt x="3407438" y="3617843"/>
                      <a:pt x="3420690" y="3609892"/>
                    </a:cubicBezTo>
                    <a:lnTo>
                      <a:pt x="3436593" y="3562184"/>
                    </a:lnTo>
                    <a:lnTo>
                      <a:pt x="3444544" y="3538330"/>
                    </a:lnTo>
                    <a:cubicBezTo>
                      <a:pt x="3441894" y="3522428"/>
                      <a:pt x="3440090" y="3506361"/>
                      <a:pt x="3436593" y="3490623"/>
                    </a:cubicBezTo>
                    <a:cubicBezTo>
                      <a:pt x="3434775" y="3482441"/>
                      <a:pt x="3423612" y="3473474"/>
                      <a:pt x="3428641" y="3466769"/>
                    </a:cubicBezTo>
                    <a:cubicBezTo>
                      <a:pt x="3435198" y="3458026"/>
                      <a:pt x="3449845" y="3461468"/>
                      <a:pt x="3460447" y="3458817"/>
                    </a:cubicBezTo>
                    <a:cubicBezTo>
                      <a:pt x="3463097" y="3448215"/>
                      <a:pt x="3469944" y="3437830"/>
                      <a:pt x="3468398" y="3427012"/>
                    </a:cubicBezTo>
                    <a:cubicBezTo>
                      <a:pt x="3467046" y="3417552"/>
                      <a:pt x="3456259" y="3411942"/>
                      <a:pt x="3452495" y="3403158"/>
                    </a:cubicBezTo>
                    <a:cubicBezTo>
                      <a:pt x="3448190" y="3393114"/>
                      <a:pt x="3447194" y="3381955"/>
                      <a:pt x="3444544" y="3371353"/>
                    </a:cubicBezTo>
                    <a:cubicBezTo>
                      <a:pt x="3475681" y="3293511"/>
                      <a:pt x="3437287" y="3355252"/>
                      <a:pt x="3547911" y="3323645"/>
                    </a:cubicBezTo>
                    <a:cubicBezTo>
                      <a:pt x="3558723" y="3320556"/>
                      <a:pt x="3563227" y="3307109"/>
                      <a:pt x="3571765" y="3299791"/>
                    </a:cubicBezTo>
                    <a:cubicBezTo>
                      <a:pt x="3602399" y="3273534"/>
                      <a:pt x="3595979" y="3278467"/>
                      <a:pt x="3627424" y="3267986"/>
                    </a:cubicBezTo>
                    <a:cubicBezTo>
                      <a:pt x="3645977" y="3270636"/>
                      <a:pt x="3665957" y="3268325"/>
                      <a:pt x="3683083" y="3275937"/>
                    </a:cubicBezTo>
                    <a:cubicBezTo>
                      <a:pt x="3691816" y="3279818"/>
                      <a:pt x="3698986" y="3290235"/>
                      <a:pt x="3698986" y="3299791"/>
                    </a:cubicBezTo>
                    <a:cubicBezTo>
                      <a:pt x="3698986" y="3365309"/>
                      <a:pt x="3688953" y="3352579"/>
                      <a:pt x="3659229" y="3387256"/>
                    </a:cubicBezTo>
                    <a:cubicBezTo>
                      <a:pt x="3650605" y="3397318"/>
                      <a:pt x="3643326" y="3408459"/>
                      <a:pt x="3635375" y="3419061"/>
                    </a:cubicBezTo>
                    <a:cubicBezTo>
                      <a:pt x="3634413" y="3424832"/>
                      <a:pt x="3628172" y="3477574"/>
                      <a:pt x="3619473" y="3490623"/>
                    </a:cubicBezTo>
                    <a:cubicBezTo>
                      <a:pt x="3607230" y="3508987"/>
                      <a:pt x="3589364" y="3518646"/>
                      <a:pt x="3571765" y="3530379"/>
                    </a:cubicBezTo>
                    <a:cubicBezTo>
                      <a:pt x="3563814" y="3527729"/>
                      <a:pt x="3555408" y="3526176"/>
                      <a:pt x="3547911" y="3522428"/>
                    </a:cubicBezTo>
                    <a:cubicBezTo>
                      <a:pt x="3539364" y="3518154"/>
                      <a:pt x="3533005" y="3509880"/>
                      <a:pt x="3524057" y="3506525"/>
                    </a:cubicBezTo>
                    <a:cubicBezTo>
                      <a:pt x="3511403" y="3501780"/>
                      <a:pt x="3497411" y="3501852"/>
                      <a:pt x="3484300" y="3498574"/>
                    </a:cubicBezTo>
                    <a:cubicBezTo>
                      <a:pt x="3476169" y="3496541"/>
                      <a:pt x="3468398" y="3493273"/>
                      <a:pt x="3460447" y="3490623"/>
                    </a:cubicBezTo>
                    <a:cubicBezTo>
                      <a:pt x="3476349" y="3487972"/>
                      <a:pt x="3492032" y="3482671"/>
                      <a:pt x="3508154" y="3482671"/>
                    </a:cubicBezTo>
                    <a:cubicBezTo>
                      <a:pt x="3607058" y="3482671"/>
                      <a:pt x="3581456" y="3487393"/>
                      <a:pt x="3547911" y="3498574"/>
                    </a:cubicBezTo>
                    <a:cubicBezTo>
                      <a:pt x="3527526" y="3496026"/>
                      <a:pt x="3477379" y="3481984"/>
                      <a:pt x="3452495" y="3498574"/>
                    </a:cubicBezTo>
                    <a:cubicBezTo>
                      <a:pt x="3444544" y="3503875"/>
                      <a:pt x="3441894" y="3514477"/>
                      <a:pt x="3436593" y="3522428"/>
                    </a:cubicBezTo>
                    <a:cubicBezTo>
                      <a:pt x="3439243" y="3546282"/>
                      <a:pt x="3433811" y="3572523"/>
                      <a:pt x="3444544" y="3593990"/>
                    </a:cubicBezTo>
                    <a:cubicBezTo>
                      <a:pt x="3449431" y="3603764"/>
                      <a:pt x="3465475" y="3603028"/>
                      <a:pt x="3476349" y="3601941"/>
                    </a:cubicBezTo>
                    <a:cubicBezTo>
                      <a:pt x="3493029" y="3600273"/>
                      <a:pt x="3524057" y="3586038"/>
                      <a:pt x="3524057" y="3586038"/>
                    </a:cubicBezTo>
                    <a:cubicBezTo>
                      <a:pt x="3550561" y="3588689"/>
                      <a:pt x="3579746" y="3582078"/>
                      <a:pt x="3603570" y="3593990"/>
                    </a:cubicBezTo>
                    <a:cubicBezTo>
                      <a:pt x="3620665" y="3602537"/>
                      <a:pt x="3619473" y="3631095"/>
                      <a:pt x="3635375" y="3641697"/>
                    </a:cubicBezTo>
                    <a:cubicBezTo>
                      <a:pt x="3666203" y="3662249"/>
                      <a:pt x="3650163" y="3654578"/>
                      <a:pt x="3683083" y="3665551"/>
                    </a:cubicBezTo>
                    <a:cubicBezTo>
                      <a:pt x="3691034" y="3670852"/>
                      <a:pt x="3699794" y="3675105"/>
                      <a:pt x="3706937" y="3681454"/>
                    </a:cubicBezTo>
                    <a:cubicBezTo>
                      <a:pt x="3723746" y="3696395"/>
                      <a:pt x="3735932" y="3716687"/>
                      <a:pt x="3754645" y="3729162"/>
                    </a:cubicBezTo>
                    <a:lnTo>
                      <a:pt x="3778499" y="3745064"/>
                    </a:lnTo>
                    <a:cubicBezTo>
                      <a:pt x="3783800" y="3753015"/>
                      <a:pt x="3790127" y="3760371"/>
                      <a:pt x="3794401" y="3768918"/>
                    </a:cubicBezTo>
                    <a:cubicBezTo>
                      <a:pt x="3804003" y="3788121"/>
                      <a:pt x="3799269" y="3801437"/>
                      <a:pt x="3818255" y="3816626"/>
                    </a:cubicBezTo>
                    <a:cubicBezTo>
                      <a:pt x="3824800" y="3821862"/>
                      <a:pt x="3834158" y="3821927"/>
                      <a:pt x="3842109" y="3824577"/>
                    </a:cubicBezTo>
                    <a:cubicBezTo>
                      <a:pt x="3860338" y="3879267"/>
                      <a:pt x="3835406" y="3812848"/>
                      <a:pt x="3873914" y="3880236"/>
                    </a:cubicBezTo>
                    <a:cubicBezTo>
                      <a:pt x="3878072" y="3887513"/>
                      <a:pt x="3877796" y="3896763"/>
                      <a:pt x="3881866" y="3904090"/>
                    </a:cubicBezTo>
                    <a:cubicBezTo>
                      <a:pt x="3914711" y="3963210"/>
                      <a:pt x="3906182" y="3942264"/>
                      <a:pt x="3953427" y="3983603"/>
                    </a:cubicBezTo>
                    <a:cubicBezTo>
                      <a:pt x="3972222" y="4000048"/>
                      <a:pt x="3981086" y="4010140"/>
                      <a:pt x="3993184" y="4031311"/>
                    </a:cubicBezTo>
                    <a:cubicBezTo>
                      <a:pt x="3999065" y="4041602"/>
                      <a:pt x="4000706" y="4054734"/>
                      <a:pt x="4009087" y="4063116"/>
                    </a:cubicBezTo>
                    <a:cubicBezTo>
                      <a:pt x="4015013" y="4069042"/>
                      <a:pt x="4025444" y="4067320"/>
                      <a:pt x="4032940" y="4071068"/>
                    </a:cubicBezTo>
                    <a:cubicBezTo>
                      <a:pt x="4090309" y="4099753"/>
                      <a:pt x="4018909" y="4074996"/>
                      <a:pt x="4088600" y="4102873"/>
                    </a:cubicBezTo>
                    <a:cubicBezTo>
                      <a:pt x="4120870" y="4115781"/>
                      <a:pt x="4136868" y="4118916"/>
                      <a:pt x="4168113" y="4126727"/>
                    </a:cubicBezTo>
                    <a:cubicBezTo>
                      <a:pt x="4176064" y="4132028"/>
                      <a:pt x="4182986" y="4139364"/>
                      <a:pt x="4191967" y="4142630"/>
                    </a:cubicBezTo>
                    <a:cubicBezTo>
                      <a:pt x="4212507" y="4150099"/>
                      <a:pt x="4255577" y="4158532"/>
                      <a:pt x="4255577" y="4158532"/>
                    </a:cubicBezTo>
                    <a:cubicBezTo>
                      <a:pt x="4266179" y="4166483"/>
                      <a:pt x="4275529" y="4176459"/>
                      <a:pt x="4287382" y="4182386"/>
                    </a:cubicBezTo>
                    <a:cubicBezTo>
                      <a:pt x="4297156" y="4187273"/>
                      <a:pt x="4308955" y="4186500"/>
                      <a:pt x="4319187" y="4190337"/>
                    </a:cubicBezTo>
                    <a:cubicBezTo>
                      <a:pt x="4377120" y="4212062"/>
                      <a:pt x="4326575" y="4201026"/>
                      <a:pt x="4374847" y="4214191"/>
                    </a:cubicBezTo>
                    <a:cubicBezTo>
                      <a:pt x="4395933" y="4219942"/>
                      <a:pt x="4417723" y="4223183"/>
                      <a:pt x="4438457" y="4230094"/>
                    </a:cubicBezTo>
                    <a:cubicBezTo>
                      <a:pt x="4459106" y="4236977"/>
                      <a:pt x="4483045" y="4244437"/>
                      <a:pt x="4502067" y="4253948"/>
                    </a:cubicBezTo>
                    <a:cubicBezTo>
                      <a:pt x="4510614" y="4258222"/>
                      <a:pt x="4517970" y="4264549"/>
                      <a:pt x="4525921" y="4269850"/>
                    </a:cubicBezTo>
                    <a:cubicBezTo>
                      <a:pt x="4549775" y="4267200"/>
                      <a:pt x="4576016" y="4272632"/>
                      <a:pt x="4597483" y="4261899"/>
                    </a:cubicBezTo>
                    <a:cubicBezTo>
                      <a:pt x="4604980" y="4258151"/>
                      <a:pt x="4594768" y="4244590"/>
                      <a:pt x="4589532" y="4238045"/>
                    </a:cubicBezTo>
                    <a:cubicBezTo>
                      <a:pt x="4583562" y="4230583"/>
                      <a:pt x="4573629" y="4227444"/>
                      <a:pt x="4565678" y="4222143"/>
                    </a:cubicBezTo>
                    <a:cubicBezTo>
                      <a:pt x="4563028" y="4214192"/>
                      <a:pt x="4561029" y="4205993"/>
                      <a:pt x="4557727" y="4198289"/>
                    </a:cubicBezTo>
                    <a:cubicBezTo>
                      <a:pt x="4541451" y="4160311"/>
                      <a:pt x="4540537" y="4174661"/>
                      <a:pt x="4533873" y="4134678"/>
                    </a:cubicBezTo>
                    <a:cubicBezTo>
                      <a:pt x="4529014" y="4105524"/>
                      <a:pt x="4528621" y="4051262"/>
                      <a:pt x="4510019" y="4023360"/>
                    </a:cubicBezTo>
                    <a:cubicBezTo>
                      <a:pt x="4504718" y="4015409"/>
                      <a:pt x="4501457" y="4005624"/>
                      <a:pt x="4494116" y="3999506"/>
                    </a:cubicBezTo>
                    <a:cubicBezTo>
                      <a:pt x="4485010" y="3991918"/>
                      <a:pt x="4472913" y="3988904"/>
                      <a:pt x="4462311" y="3983603"/>
                    </a:cubicBezTo>
                    <a:cubicBezTo>
                      <a:pt x="4458703" y="3961953"/>
                      <a:pt x="4442791" y="3863317"/>
                      <a:pt x="4438457" y="3856383"/>
                    </a:cubicBezTo>
                    <a:cubicBezTo>
                      <a:pt x="4424410" y="3833907"/>
                      <a:pt x="4374847" y="3808675"/>
                      <a:pt x="4374847" y="3808675"/>
                    </a:cubicBezTo>
                    <a:cubicBezTo>
                      <a:pt x="4369546" y="3795423"/>
                      <a:pt x="4363458" y="3782459"/>
                      <a:pt x="4358944" y="3768918"/>
                    </a:cubicBezTo>
                    <a:cubicBezTo>
                      <a:pt x="4355488" y="3758551"/>
                      <a:pt x="4356415" y="3746601"/>
                      <a:pt x="4350993" y="3737113"/>
                    </a:cubicBezTo>
                    <a:cubicBezTo>
                      <a:pt x="4345414" y="3727350"/>
                      <a:pt x="4335090" y="3721210"/>
                      <a:pt x="4327139" y="3713259"/>
                    </a:cubicBezTo>
                    <a:lnTo>
                      <a:pt x="4311236" y="3665551"/>
                    </a:lnTo>
                    <a:lnTo>
                      <a:pt x="4303285" y="3641697"/>
                    </a:lnTo>
                    <a:cubicBezTo>
                      <a:pt x="4305935" y="3633746"/>
                      <a:pt x="4305309" y="3623769"/>
                      <a:pt x="4311236" y="3617843"/>
                    </a:cubicBezTo>
                    <a:cubicBezTo>
                      <a:pt x="4334160" y="3594919"/>
                      <a:pt x="4354529" y="3593106"/>
                      <a:pt x="4382798" y="3586038"/>
                    </a:cubicBezTo>
                    <a:cubicBezTo>
                      <a:pt x="4385448" y="3578087"/>
                      <a:pt x="4390749" y="3570565"/>
                      <a:pt x="4390749" y="3562184"/>
                    </a:cubicBezTo>
                    <a:cubicBezTo>
                      <a:pt x="4390749" y="3525638"/>
                      <a:pt x="4384638" y="3512047"/>
                      <a:pt x="4374847" y="3482671"/>
                    </a:cubicBezTo>
                    <a:cubicBezTo>
                      <a:pt x="4396050" y="3480021"/>
                      <a:pt x="4418375" y="3482022"/>
                      <a:pt x="4438457" y="3474720"/>
                    </a:cubicBezTo>
                    <a:cubicBezTo>
                      <a:pt x="4449025" y="3470877"/>
                      <a:pt x="4455112" y="3459505"/>
                      <a:pt x="4462311" y="3450866"/>
                    </a:cubicBezTo>
                    <a:cubicBezTo>
                      <a:pt x="4470197" y="3441402"/>
                      <a:pt x="4500125" y="3391141"/>
                      <a:pt x="4502067" y="3387256"/>
                    </a:cubicBezTo>
                    <a:cubicBezTo>
                      <a:pt x="4505815" y="3379759"/>
                      <a:pt x="4504092" y="3369329"/>
                      <a:pt x="4510019" y="3363402"/>
                    </a:cubicBezTo>
                    <a:cubicBezTo>
                      <a:pt x="4515946" y="3357475"/>
                      <a:pt x="4525787" y="3357655"/>
                      <a:pt x="4533873" y="3355450"/>
                    </a:cubicBezTo>
                    <a:cubicBezTo>
                      <a:pt x="4554959" y="3349699"/>
                      <a:pt x="4597483" y="3339548"/>
                      <a:pt x="4597483" y="3339548"/>
                    </a:cubicBezTo>
                    <a:cubicBezTo>
                      <a:pt x="4608085" y="3334247"/>
                      <a:pt x="4617461" y="3324434"/>
                      <a:pt x="4629288" y="3323645"/>
                    </a:cubicBezTo>
                    <a:cubicBezTo>
                      <a:pt x="4687359" y="3319773"/>
                      <a:pt x="4699786" y="3325940"/>
                      <a:pt x="4740607" y="3339548"/>
                    </a:cubicBezTo>
                    <a:cubicBezTo>
                      <a:pt x="4762574" y="3273646"/>
                      <a:pt x="4728036" y="3378413"/>
                      <a:pt x="4764460" y="3260035"/>
                    </a:cubicBezTo>
                    <a:cubicBezTo>
                      <a:pt x="4769390" y="3244013"/>
                      <a:pt x="4775062" y="3228230"/>
                      <a:pt x="4780363" y="3212327"/>
                    </a:cubicBezTo>
                    <a:lnTo>
                      <a:pt x="4788314" y="3188473"/>
                    </a:lnTo>
                    <a:cubicBezTo>
                      <a:pt x="4790965" y="3169920"/>
                      <a:pt x="4792052" y="3151075"/>
                      <a:pt x="4796266" y="3132814"/>
                    </a:cubicBezTo>
                    <a:cubicBezTo>
                      <a:pt x="4800035" y="3116480"/>
                      <a:pt x="4812168" y="3085106"/>
                      <a:pt x="4812168" y="3085106"/>
                    </a:cubicBezTo>
                    <a:cubicBezTo>
                      <a:pt x="4814819" y="3063903"/>
                      <a:pt x="4815929" y="3042449"/>
                      <a:pt x="4820120" y="3021496"/>
                    </a:cubicBezTo>
                    <a:cubicBezTo>
                      <a:pt x="4823904" y="3002575"/>
                      <a:pt x="4835333" y="2985119"/>
                      <a:pt x="4836022" y="2965836"/>
                    </a:cubicBezTo>
                    <a:cubicBezTo>
                      <a:pt x="4838011" y="2910149"/>
                      <a:pt x="4832698" y="2854389"/>
                      <a:pt x="4828071" y="2798859"/>
                    </a:cubicBezTo>
                    <a:cubicBezTo>
                      <a:pt x="4827375" y="2790507"/>
                      <a:pt x="4824278" y="2782282"/>
                      <a:pt x="4820120" y="2775005"/>
                    </a:cubicBezTo>
                    <a:cubicBezTo>
                      <a:pt x="4813545" y="2763499"/>
                      <a:pt x="4804217" y="2753802"/>
                      <a:pt x="4796266" y="2743200"/>
                    </a:cubicBezTo>
                    <a:cubicBezTo>
                      <a:pt x="4787167" y="2697711"/>
                      <a:pt x="4781824" y="2692787"/>
                      <a:pt x="4796266" y="2639833"/>
                    </a:cubicBezTo>
                    <a:cubicBezTo>
                      <a:pt x="4800418" y="2624610"/>
                      <a:pt x="4826577" y="2601570"/>
                      <a:pt x="4836022" y="2592125"/>
                    </a:cubicBezTo>
                    <a:cubicBezTo>
                      <a:pt x="4838673" y="2581523"/>
                      <a:pt x="4837622" y="2569212"/>
                      <a:pt x="4843974" y="2560320"/>
                    </a:cubicBezTo>
                    <a:cubicBezTo>
                      <a:pt x="4864048" y="2532217"/>
                      <a:pt x="4885773" y="2535129"/>
                      <a:pt x="4915535" y="2528515"/>
                    </a:cubicBezTo>
                    <a:cubicBezTo>
                      <a:pt x="4926203" y="2526144"/>
                      <a:pt x="4936738" y="2523214"/>
                      <a:pt x="4947340" y="2520563"/>
                    </a:cubicBezTo>
                    <a:cubicBezTo>
                      <a:pt x="5034175" y="2462676"/>
                      <a:pt x="4900298" y="2548060"/>
                      <a:pt x="5003000" y="2496710"/>
                    </a:cubicBezTo>
                    <a:cubicBezTo>
                      <a:pt x="5014853" y="2490784"/>
                      <a:pt x="5023779" y="2480207"/>
                      <a:pt x="5034805" y="2472856"/>
                    </a:cubicBezTo>
                    <a:cubicBezTo>
                      <a:pt x="5047664" y="2464283"/>
                      <a:pt x="5061309" y="2456953"/>
                      <a:pt x="5074561" y="2449002"/>
                    </a:cubicBezTo>
                    <a:cubicBezTo>
                      <a:pt x="5209733" y="2451652"/>
                      <a:pt x="5345211" y="2447489"/>
                      <a:pt x="5480078" y="2456953"/>
                    </a:cubicBezTo>
                    <a:cubicBezTo>
                      <a:pt x="5497814" y="2458198"/>
                      <a:pt x="5511278" y="2474204"/>
                      <a:pt x="5527786" y="2480807"/>
                    </a:cubicBezTo>
                    <a:cubicBezTo>
                      <a:pt x="5537932" y="2484866"/>
                      <a:pt x="5548989" y="2486108"/>
                      <a:pt x="5559591" y="2488758"/>
                    </a:cubicBezTo>
                    <a:cubicBezTo>
                      <a:pt x="5561667" y="2489796"/>
                      <a:pt x="5606474" y="2514075"/>
                      <a:pt x="5615250" y="2512612"/>
                    </a:cubicBezTo>
                    <a:cubicBezTo>
                      <a:pt x="5624676" y="2511041"/>
                      <a:pt x="5631153" y="2502011"/>
                      <a:pt x="5639104" y="2496710"/>
                    </a:cubicBezTo>
                    <a:cubicBezTo>
                      <a:pt x="5641754" y="2488759"/>
                      <a:pt x="5647055" y="2481237"/>
                      <a:pt x="5647055" y="2472856"/>
                    </a:cubicBezTo>
                    <a:cubicBezTo>
                      <a:pt x="5647055" y="2452131"/>
                      <a:pt x="5636186" y="2432346"/>
                      <a:pt x="5623201" y="2417196"/>
                    </a:cubicBezTo>
                    <a:cubicBezTo>
                      <a:pt x="5613444" y="2405812"/>
                      <a:pt x="5603596" y="2394105"/>
                      <a:pt x="5591396" y="2385391"/>
                    </a:cubicBezTo>
                    <a:cubicBezTo>
                      <a:pt x="5584576" y="2380519"/>
                      <a:pt x="5575493" y="2380090"/>
                      <a:pt x="5567542" y="2377440"/>
                    </a:cubicBezTo>
                    <a:cubicBezTo>
                      <a:pt x="5559591" y="2372139"/>
                      <a:pt x="5552235" y="2365811"/>
                      <a:pt x="5543688" y="2361537"/>
                    </a:cubicBezTo>
                    <a:cubicBezTo>
                      <a:pt x="5489572" y="2334479"/>
                      <a:pt x="5554225" y="2379055"/>
                      <a:pt x="5488029" y="2337683"/>
                    </a:cubicBezTo>
                    <a:cubicBezTo>
                      <a:pt x="5476791" y="2330660"/>
                      <a:pt x="5468528" y="2318752"/>
                      <a:pt x="5456224" y="2313830"/>
                    </a:cubicBezTo>
                    <a:cubicBezTo>
                      <a:pt x="5441255" y="2307842"/>
                      <a:pt x="5424254" y="2309375"/>
                      <a:pt x="5408516" y="2305878"/>
                    </a:cubicBezTo>
                    <a:cubicBezTo>
                      <a:pt x="5400334" y="2304060"/>
                      <a:pt x="5392793" y="2299960"/>
                      <a:pt x="5384662" y="2297927"/>
                    </a:cubicBezTo>
                    <a:cubicBezTo>
                      <a:pt x="5371551" y="2294649"/>
                      <a:pt x="5358158" y="2292626"/>
                      <a:pt x="5344906" y="2289976"/>
                    </a:cubicBezTo>
                    <a:cubicBezTo>
                      <a:pt x="5294865" y="2252446"/>
                      <a:pt x="5288348" y="2258585"/>
                      <a:pt x="5265393" y="2218414"/>
                    </a:cubicBezTo>
                    <a:cubicBezTo>
                      <a:pt x="5259512" y="2208123"/>
                      <a:pt x="5254791" y="2197211"/>
                      <a:pt x="5249490" y="2186609"/>
                    </a:cubicBezTo>
                    <a:cubicBezTo>
                      <a:pt x="5254791" y="2117698"/>
                      <a:pt x="5256548" y="2048422"/>
                      <a:pt x="5265393" y="1979875"/>
                    </a:cubicBezTo>
                    <a:cubicBezTo>
                      <a:pt x="5275122" y="1904477"/>
                      <a:pt x="5291261" y="1970018"/>
                      <a:pt x="5273344" y="1916264"/>
                    </a:cubicBezTo>
                    <a:cubicBezTo>
                      <a:pt x="5270694" y="1889760"/>
                      <a:pt x="5270302" y="1862931"/>
                      <a:pt x="5265393" y="1836751"/>
                    </a:cubicBezTo>
                    <a:cubicBezTo>
                      <a:pt x="5262304" y="1820275"/>
                      <a:pt x="5253555" y="1805305"/>
                      <a:pt x="5249490" y="1789043"/>
                    </a:cubicBezTo>
                    <a:cubicBezTo>
                      <a:pt x="5246840" y="1778441"/>
                      <a:pt x="5244679" y="1767705"/>
                      <a:pt x="5241539" y="1757238"/>
                    </a:cubicBezTo>
                    <a:cubicBezTo>
                      <a:pt x="5234314" y="1733154"/>
                      <a:pt x="5225636" y="1709530"/>
                      <a:pt x="5217685" y="1685676"/>
                    </a:cubicBezTo>
                    <a:cubicBezTo>
                      <a:pt x="5199639" y="1631537"/>
                      <a:pt x="5222352" y="1698122"/>
                      <a:pt x="5193831" y="1622066"/>
                    </a:cubicBezTo>
                    <a:cubicBezTo>
                      <a:pt x="5190888" y="1614218"/>
                      <a:pt x="5189628" y="1605709"/>
                      <a:pt x="5185880" y="1598212"/>
                    </a:cubicBezTo>
                    <a:cubicBezTo>
                      <a:pt x="5181606" y="1589665"/>
                      <a:pt x="5175278" y="1582309"/>
                      <a:pt x="5169977" y="1574358"/>
                    </a:cubicBezTo>
                    <a:cubicBezTo>
                      <a:pt x="5172627" y="1513398"/>
                      <a:pt x="5177928" y="1452496"/>
                      <a:pt x="5177928" y="1391478"/>
                    </a:cubicBezTo>
                    <a:cubicBezTo>
                      <a:pt x="5177928" y="1377964"/>
                      <a:pt x="5170940" y="1365202"/>
                      <a:pt x="5169977" y="1351722"/>
                    </a:cubicBezTo>
                    <a:cubicBezTo>
                      <a:pt x="5147781" y="1040968"/>
                      <a:pt x="5174259" y="1266694"/>
                      <a:pt x="5154074" y="1105231"/>
                    </a:cubicBezTo>
                    <a:cubicBezTo>
                      <a:pt x="5151424" y="1054873"/>
                      <a:pt x="5150688" y="1004377"/>
                      <a:pt x="5146123" y="954156"/>
                    </a:cubicBezTo>
                    <a:cubicBezTo>
                      <a:pt x="5145364" y="945809"/>
                      <a:pt x="5139212" y="938619"/>
                      <a:pt x="5138172" y="930303"/>
                    </a:cubicBezTo>
                    <a:cubicBezTo>
                      <a:pt x="5133886" y="896012"/>
                      <a:pt x="5134036" y="861282"/>
                      <a:pt x="5130220" y="826936"/>
                    </a:cubicBezTo>
                    <a:cubicBezTo>
                      <a:pt x="5125811" y="787254"/>
                      <a:pt x="5123327" y="794857"/>
                      <a:pt x="5114318" y="763325"/>
                    </a:cubicBezTo>
                    <a:cubicBezTo>
                      <a:pt x="5105066" y="730944"/>
                      <a:pt x="5105581" y="717825"/>
                      <a:pt x="5090464" y="683812"/>
                    </a:cubicBezTo>
                    <a:cubicBezTo>
                      <a:pt x="5086583" y="675079"/>
                      <a:pt x="5079862" y="667909"/>
                      <a:pt x="5074561" y="659958"/>
                    </a:cubicBezTo>
                    <a:cubicBezTo>
                      <a:pt x="5070812" y="648709"/>
                      <a:pt x="5058659" y="614283"/>
                      <a:pt x="5058659" y="604299"/>
                    </a:cubicBezTo>
                    <a:cubicBezTo>
                      <a:pt x="5058659" y="575187"/>
                      <a:pt x="5070047" y="538226"/>
                      <a:pt x="5074561" y="508883"/>
                    </a:cubicBezTo>
                    <a:cubicBezTo>
                      <a:pt x="5077810" y="487763"/>
                      <a:pt x="5079862" y="466476"/>
                      <a:pt x="5082513" y="445273"/>
                    </a:cubicBezTo>
                    <a:cubicBezTo>
                      <a:pt x="5067501" y="325188"/>
                      <a:pt x="5098740" y="419675"/>
                      <a:pt x="5026854" y="365760"/>
                    </a:cubicBezTo>
                    <a:cubicBezTo>
                      <a:pt x="5017372" y="358648"/>
                      <a:pt x="5017233" y="344006"/>
                      <a:pt x="5010951" y="333955"/>
                    </a:cubicBezTo>
                    <a:cubicBezTo>
                      <a:pt x="5003927" y="322717"/>
                      <a:pt x="4995048" y="312752"/>
                      <a:pt x="4987097" y="302150"/>
                    </a:cubicBezTo>
                    <a:cubicBezTo>
                      <a:pt x="4981796" y="278296"/>
                      <a:pt x="4977121" y="254294"/>
                      <a:pt x="4971194" y="230588"/>
                    </a:cubicBezTo>
                    <a:cubicBezTo>
                      <a:pt x="4969161" y="222457"/>
                      <a:pt x="4970217" y="211383"/>
                      <a:pt x="4963243" y="206734"/>
                    </a:cubicBezTo>
                    <a:cubicBezTo>
                      <a:pt x="4951998" y="199237"/>
                      <a:pt x="4936598" y="202061"/>
                      <a:pt x="4923487" y="198783"/>
                    </a:cubicBezTo>
                    <a:cubicBezTo>
                      <a:pt x="4897153" y="192199"/>
                      <a:pt x="4899098" y="190474"/>
                      <a:pt x="4875779" y="174929"/>
                    </a:cubicBezTo>
                    <a:cubicBezTo>
                      <a:pt x="4865177" y="177579"/>
                      <a:pt x="4854206" y="179043"/>
                      <a:pt x="4843974" y="182880"/>
                    </a:cubicBezTo>
                    <a:cubicBezTo>
                      <a:pt x="4832875" y="187042"/>
                      <a:pt x="4820550" y="207164"/>
                      <a:pt x="4812168" y="198783"/>
                    </a:cubicBezTo>
                    <a:lnTo>
                      <a:pt x="4843974" y="159026"/>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Freeform: Shape 129">
                <a:extLst>
                  <a:ext uri="{FF2B5EF4-FFF2-40B4-BE49-F238E27FC236}">
                    <a16:creationId xmlns:a16="http://schemas.microsoft.com/office/drawing/2014/main" id="{9813633B-999C-44EF-AF11-A95CAA1AEE5D}"/>
                  </a:ext>
                </a:extLst>
              </p:cNvPr>
              <p:cNvSpPr/>
              <p:nvPr/>
            </p:nvSpPr>
            <p:spPr>
              <a:xfrm>
                <a:off x="13892095" y="4950619"/>
                <a:ext cx="150204" cy="195503"/>
              </a:xfrm>
              <a:custGeom>
                <a:avLst/>
                <a:gdLst>
                  <a:gd name="connsiteX0" fmla="*/ 47743 w 150204"/>
                  <a:gd name="connsiteY0" fmla="*/ 0 h 195503"/>
                  <a:gd name="connsiteX1" fmla="*/ 52505 w 150204"/>
                  <a:gd name="connsiteY1" fmla="*/ 11906 h 195503"/>
                  <a:gd name="connsiteX2" fmla="*/ 57268 w 150204"/>
                  <a:gd name="connsiteY2" fmla="*/ 19050 h 195503"/>
                  <a:gd name="connsiteX3" fmla="*/ 69174 w 150204"/>
                  <a:gd name="connsiteY3" fmla="*/ 38100 h 195503"/>
                  <a:gd name="connsiteX4" fmla="*/ 81080 w 150204"/>
                  <a:gd name="connsiteY4" fmla="*/ 57150 h 195503"/>
                  <a:gd name="connsiteX5" fmla="*/ 88224 w 150204"/>
                  <a:gd name="connsiteY5" fmla="*/ 71437 h 195503"/>
                  <a:gd name="connsiteX6" fmla="*/ 95368 w 150204"/>
                  <a:gd name="connsiteY6" fmla="*/ 76200 h 195503"/>
                  <a:gd name="connsiteX7" fmla="*/ 97749 w 150204"/>
                  <a:gd name="connsiteY7" fmla="*/ 85725 h 195503"/>
                  <a:gd name="connsiteX8" fmla="*/ 107274 w 150204"/>
                  <a:gd name="connsiteY8" fmla="*/ 100012 h 195503"/>
                  <a:gd name="connsiteX9" fmla="*/ 112036 w 150204"/>
                  <a:gd name="connsiteY9" fmla="*/ 107156 h 195503"/>
                  <a:gd name="connsiteX10" fmla="*/ 116799 w 150204"/>
                  <a:gd name="connsiteY10" fmla="*/ 114300 h 195503"/>
                  <a:gd name="connsiteX11" fmla="*/ 121561 w 150204"/>
                  <a:gd name="connsiteY11" fmla="*/ 121444 h 195503"/>
                  <a:gd name="connsiteX12" fmla="*/ 128705 w 150204"/>
                  <a:gd name="connsiteY12" fmla="*/ 123825 h 195503"/>
                  <a:gd name="connsiteX13" fmla="*/ 133468 w 150204"/>
                  <a:gd name="connsiteY13" fmla="*/ 130969 h 195503"/>
                  <a:gd name="connsiteX14" fmla="*/ 145374 w 150204"/>
                  <a:gd name="connsiteY14" fmla="*/ 142875 h 195503"/>
                  <a:gd name="connsiteX15" fmla="*/ 150136 w 150204"/>
                  <a:gd name="connsiteY15" fmla="*/ 157162 h 195503"/>
                  <a:gd name="connsiteX16" fmla="*/ 147755 w 150204"/>
                  <a:gd name="connsiteY16" fmla="*/ 176212 h 195503"/>
                  <a:gd name="connsiteX17" fmla="*/ 128705 w 150204"/>
                  <a:gd name="connsiteY17" fmla="*/ 188119 h 195503"/>
                  <a:gd name="connsiteX18" fmla="*/ 71555 w 150204"/>
                  <a:gd name="connsiteY18" fmla="*/ 190500 h 195503"/>
                  <a:gd name="connsiteX19" fmla="*/ 33455 w 150204"/>
                  <a:gd name="connsiteY19" fmla="*/ 192881 h 195503"/>
                  <a:gd name="connsiteX20" fmla="*/ 26311 w 150204"/>
                  <a:gd name="connsiteY20" fmla="*/ 123825 h 195503"/>
                  <a:gd name="connsiteX21" fmla="*/ 23930 w 150204"/>
                  <a:gd name="connsiteY21" fmla="*/ 116681 h 195503"/>
                  <a:gd name="connsiteX22" fmla="*/ 16786 w 150204"/>
                  <a:gd name="connsiteY22" fmla="*/ 111919 h 195503"/>
                  <a:gd name="connsiteX23" fmla="*/ 14405 w 150204"/>
                  <a:gd name="connsiteY23" fmla="*/ 104775 h 195503"/>
                  <a:gd name="connsiteX24" fmla="*/ 7261 w 150204"/>
                  <a:gd name="connsiteY24" fmla="*/ 100012 h 195503"/>
                  <a:gd name="connsiteX25" fmla="*/ 2499 w 150204"/>
                  <a:gd name="connsiteY25" fmla="*/ 92869 h 195503"/>
                  <a:gd name="connsiteX26" fmla="*/ 118 w 150204"/>
                  <a:gd name="connsiteY26" fmla="*/ 85725 h 195503"/>
                  <a:gd name="connsiteX27" fmla="*/ 7261 w 150204"/>
                  <a:gd name="connsiteY27" fmla="*/ 52387 h 195503"/>
                  <a:gd name="connsiteX28" fmla="*/ 14405 w 150204"/>
                  <a:gd name="connsiteY28" fmla="*/ 47625 h 195503"/>
                  <a:gd name="connsiteX29" fmla="*/ 38218 w 150204"/>
                  <a:gd name="connsiteY29" fmla="*/ 23812 h 195503"/>
                  <a:gd name="connsiteX30" fmla="*/ 47743 w 150204"/>
                  <a:gd name="connsiteY30" fmla="*/ 0 h 1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204" h="195503">
                    <a:moveTo>
                      <a:pt x="47743" y="0"/>
                    </a:moveTo>
                    <a:cubicBezTo>
                      <a:pt x="49330" y="3969"/>
                      <a:pt x="50593" y="8083"/>
                      <a:pt x="52505" y="11906"/>
                    </a:cubicBezTo>
                    <a:cubicBezTo>
                      <a:pt x="53785" y="14466"/>
                      <a:pt x="56106" y="16435"/>
                      <a:pt x="57268" y="19050"/>
                    </a:cubicBezTo>
                    <a:cubicBezTo>
                      <a:pt x="65620" y="37843"/>
                      <a:pt x="56322" y="29532"/>
                      <a:pt x="69174" y="38100"/>
                    </a:cubicBezTo>
                    <a:cubicBezTo>
                      <a:pt x="74841" y="55102"/>
                      <a:pt x="69759" y="49602"/>
                      <a:pt x="81080" y="57150"/>
                    </a:cubicBezTo>
                    <a:cubicBezTo>
                      <a:pt x="83017" y="62962"/>
                      <a:pt x="83606" y="66820"/>
                      <a:pt x="88224" y="71437"/>
                    </a:cubicBezTo>
                    <a:cubicBezTo>
                      <a:pt x="90248" y="73461"/>
                      <a:pt x="92987" y="74612"/>
                      <a:pt x="95368" y="76200"/>
                    </a:cubicBezTo>
                    <a:cubicBezTo>
                      <a:pt x="96162" y="79375"/>
                      <a:pt x="96285" y="82798"/>
                      <a:pt x="97749" y="85725"/>
                    </a:cubicBezTo>
                    <a:cubicBezTo>
                      <a:pt x="100309" y="90844"/>
                      <a:pt x="104099" y="95250"/>
                      <a:pt x="107274" y="100012"/>
                    </a:cubicBezTo>
                    <a:lnTo>
                      <a:pt x="112036" y="107156"/>
                    </a:lnTo>
                    <a:lnTo>
                      <a:pt x="116799" y="114300"/>
                    </a:lnTo>
                    <a:cubicBezTo>
                      <a:pt x="118386" y="116681"/>
                      <a:pt x="118846" y="120539"/>
                      <a:pt x="121561" y="121444"/>
                    </a:cubicBezTo>
                    <a:lnTo>
                      <a:pt x="128705" y="123825"/>
                    </a:lnTo>
                    <a:cubicBezTo>
                      <a:pt x="130293" y="126206"/>
                      <a:pt x="131444" y="128945"/>
                      <a:pt x="133468" y="130969"/>
                    </a:cubicBezTo>
                    <a:cubicBezTo>
                      <a:pt x="149343" y="146844"/>
                      <a:pt x="132672" y="123823"/>
                      <a:pt x="145374" y="142875"/>
                    </a:cubicBezTo>
                    <a:cubicBezTo>
                      <a:pt x="146961" y="147637"/>
                      <a:pt x="150759" y="152181"/>
                      <a:pt x="150136" y="157162"/>
                    </a:cubicBezTo>
                    <a:cubicBezTo>
                      <a:pt x="149342" y="163512"/>
                      <a:pt x="149439" y="170038"/>
                      <a:pt x="147755" y="176212"/>
                    </a:cubicBezTo>
                    <a:cubicBezTo>
                      <a:pt x="145499" y="184486"/>
                      <a:pt x="136428" y="187797"/>
                      <a:pt x="128705" y="188119"/>
                    </a:cubicBezTo>
                    <a:lnTo>
                      <a:pt x="71555" y="190500"/>
                    </a:lnTo>
                    <a:cubicBezTo>
                      <a:pt x="49700" y="197784"/>
                      <a:pt x="62263" y="195761"/>
                      <a:pt x="33455" y="192881"/>
                    </a:cubicBezTo>
                    <a:cubicBezTo>
                      <a:pt x="16933" y="168094"/>
                      <a:pt x="31007" y="191902"/>
                      <a:pt x="26311" y="123825"/>
                    </a:cubicBezTo>
                    <a:cubicBezTo>
                      <a:pt x="26138" y="121321"/>
                      <a:pt x="25498" y="118641"/>
                      <a:pt x="23930" y="116681"/>
                    </a:cubicBezTo>
                    <a:cubicBezTo>
                      <a:pt x="22142" y="114446"/>
                      <a:pt x="19167" y="113506"/>
                      <a:pt x="16786" y="111919"/>
                    </a:cubicBezTo>
                    <a:cubicBezTo>
                      <a:pt x="15992" y="109538"/>
                      <a:pt x="15973" y="106735"/>
                      <a:pt x="14405" y="104775"/>
                    </a:cubicBezTo>
                    <a:cubicBezTo>
                      <a:pt x="12617" y="102540"/>
                      <a:pt x="9285" y="102036"/>
                      <a:pt x="7261" y="100012"/>
                    </a:cubicBezTo>
                    <a:cubicBezTo>
                      <a:pt x="5238" y="97989"/>
                      <a:pt x="4086" y="95250"/>
                      <a:pt x="2499" y="92869"/>
                    </a:cubicBezTo>
                    <a:cubicBezTo>
                      <a:pt x="1705" y="90488"/>
                      <a:pt x="118" y="88235"/>
                      <a:pt x="118" y="85725"/>
                    </a:cubicBezTo>
                    <a:cubicBezTo>
                      <a:pt x="118" y="74070"/>
                      <a:pt x="-1502" y="61150"/>
                      <a:pt x="7261" y="52387"/>
                    </a:cubicBezTo>
                    <a:cubicBezTo>
                      <a:pt x="9285" y="50363"/>
                      <a:pt x="12024" y="49212"/>
                      <a:pt x="14405" y="47625"/>
                    </a:cubicBezTo>
                    <a:cubicBezTo>
                      <a:pt x="21663" y="36738"/>
                      <a:pt x="24610" y="28348"/>
                      <a:pt x="38218" y="23812"/>
                    </a:cubicBezTo>
                    <a:lnTo>
                      <a:pt x="47743" y="0"/>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1" name="Group 130">
            <a:extLst>
              <a:ext uri="{FF2B5EF4-FFF2-40B4-BE49-F238E27FC236}">
                <a16:creationId xmlns:a16="http://schemas.microsoft.com/office/drawing/2014/main" id="{0159D289-2B14-4D4A-9499-EC24490ADAD2}"/>
              </a:ext>
            </a:extLst>
          </p:cNvPr>
          <p:cNvGrpSpPr/>
          <p:nvPr/>
        </p:nvGrpSpPr>
        <p:grpSpPr>
          <a:xfrm>
            <a:off x="13416984" y="1417250"/>
            <a:ext cx="10250293" cy="10900727"/>
            <a:chOff x="13367230" y="827314"/>
            <a:chExt cx="10250293" cy="10900727"/>
          </a:xfrm>
        </p:grpSpPr>
        <p:grpSp>
          <p:nvGrpSpPr>
            <p:cNvPr id="132" name="Group 131">
              <a:extLst>
                <a:ext uri="{FF2B5EF4-FFF2-40B4-BE49-F238E27FC236}">
                  <a16:creationId xmlns:a16="http://schemas.microsoft.com/office/drawing/2014/main" id="{180665E6-0815-43DF-8579-2C94DE00C1B0}"/>
                </a:ext>
              </a:extLst>
            </p:cNvPr>
            <p:cNvGrpSpPr/>
            <p:nvPr/>
          </p:nvGrpSpPr>
          <p:grpSpPr>
            <a:xfrm>
              <a:off x="13367230" y="827314"/>
              <a:ext cx="10250293" cy="10900727"/>
              <a:chOff x="13367230" y="827314"/>
              <a:chExt cx="10250293" cy="10900727"/>
            </a:xfrm>
          </p:grpSpPr>
          <p:sp>
            <p:nvSpPr>
              <p:cNvPr id="136" name="Freeform: Shape 135">
                <a:extLst>
                  <a:ext uri="{FF2B5EF4-FFF2-40B4-BE49-F238E27FC236}">
                    <a16:creationId xmlns:a16="http://schemas.microsoft.com/office/drawing/2014/main" id="{B2EDD630-64F8-4836-9C6B-64DBA5321ECB}"/>
                  </a:ext>
                </a:extLst>
              </p:cNvPr>
              <p:cNvSpPr/>
              <p:nvPr/>
            </p:nvSpPr>
            <p:spPr>
              <a:xfrm>
                <a:off x="13367230" y="827314"/>
                <a:ext cx="10250293" cy="10900727"/>
              </a:xfrm>
              <a:custGeom>
                <a:avLst/>
                <a:gdLst>
                  <a:gd name="connsiteX0" fmla="*/ 3875741 w 10250293"/>
                  <a:gd name="connsiteY0" fmla="*/ 7866743 h 10900727"/>
                  <a:gd name="connsiteX1" fmla="*/ 3948313 w 10250293"/>
                  <a:gd name="connsiteY1" fmla="*/ 8360229 h 10900727"/>
                  <a:gd name="connsiteX2" fmla="*/ 3962827 w 10250293"/>
                  <a:gd name="connsiteY2" fmla="*/ 8403772 h 10900727"/>
                  <a:gd name="connsiteX3" fmla="*/ 4006370 w 10250293"/>
                  <a:gd name="connsiteY3" fmla="*/ 8577943 h 10900727"/>
                  <a:gd name="connsiteX4" fmla="*/ 4035399 w 10250293"/>
                  <a:gd name="connsiteY4" fmla="*/ 8665029 h 10900727"/>
                  <a:gd name="connsiteX5" fmla="*/ 4049913 w 10250293"/>
                  <a:gd name="connsiteY5" fmla="*/ 8708572 h 10900727"/>
                  <a:gd name="connsiteX6" fmla="*/ 4064427 w 10250293"/>
                  <a:gd name="connsiteY6" fmla="*/ 8839200 h 10900727"/>
                  <a:gd name="connsiteX7" fmla="*/ 4078941 w 10250293"/>
                  <a:gd name="connsiteY7" fmla="*/ 8882743 h 10900727"/>
                  <a:gd name="connsiteX8" fmla="*/ 4093456 w 10250293"/>
                  <a:gd name="connsiteY8" fmla="*/ 8940800 h 10900727"/>
                  <a:gd name="connsiteX9" fmla="*/ 4136999 w 10250293"/>
                  <a:gd name="connsiteY9" fmla="*/ 9129486 h 10900727"/>
                  <a:gd name="connsiteX10" fmla="*/ 4180541 w 10250293"/>
                  <a:gd name="connsiteY10" fmla="*/ 9260115 h 10900727"/>
                  <a:gd name="connsiteX11" fmla="*/ 4209570 w 10250293"/>
                  <a:gd name="connsiteY11" fmla="*/ 9347200 h 10900727"/>
                  <a:gd name="connsiteX12" fmla="*/ 4224084 w 10250293"/>
                  <a:gd name="connsiteY12" fmla="*/ 9405257 h 10900727"/>
                  <a:gd name="connsiteX13" fmla="*/ 4238599 w 10250293"/>
                  <a:gd name="connsiteY13" fmla="*/ 9448800 h 10900727"/>
                  <a:gd name="connsiteX14" fmla="*/ 4253113 w 10250293"/>
                  <a:gd name="connsiteY14" fmla="*/ 9521372 h 10900727"/>
                  <a:gd name="connsiteX15" fmla="*/ 4296656 w 10250293"/>
                  <a:gd name="connsiteY15" fmla="*/ 9811657 h 10900727"/>
                  <a:gd name="connsiteX16" fmla="*/ 4354713 w 10250293"/>
                  <a:gd name="connsiteY16" fmla="*/ 9898743 h 10900727"/>
                  <a:gd name="connsiteX17" fmla="*/ 4441799 w 10250293"/>
                  <a:gd name="connsiteY17" fmla="*/ 9927772 h 10900727"/>
                  <a:gd name="connsiteX18" fmla="*/ 4514370 w 10250293"/>
                  <a:gd name="connsiteY18" fmla="*/ 9869715 h 10900727"/>
                  <a:gd name="connsiteX19" fmla="*/ 4499856 w 10250293"/>
                  <a:gd name="connsiteY19" fmla="*/ 9826172 h 10900727"/>
                  <a:gd name="connsiteX20" fmla="*/ 4543399 w 10250293"/>
                  <a:gd name="connsiteY20" fmla="*/ 9637486 h 10900727"/>
                  <a:gd name="connsiteX21" fmla="*/ 4557913 w 10250293"/>
                  <a:gd name="connsiteY21" fmla="*/ 9593943 h 10900727"/>
                  <a:gd name="connsiteX22" fmla="*/ 4586941 w 10250293"/>
                  <a:gd name="connsiteY22" fmla="*/ 9550400 h 10900727"/>
                  <a:gd name="connsiteX23" fmla="*/ 4615970 w 10250293"/>
                  <a:gd name="connsiteY23" fmla="*/ 9463315 h 10900727"/>
                  <a:gd name="connsiteX24" fmla="*/ 4630484 w 10250293"/>
                  <a:gd name="connsiteY24" fmla="*/ 9419772 h 10900727"/>
                  <a:gd name="connsiteX25" fmla="*/ 4615970 w 10250293"/>
                  <a:gd name="connsiteY25" fmla="*/ 9260115 h 10900727"/>
                  <a:gd name="connsiteX26" fmla="*/ 4601456 w 10250293"/>
                  <a:gd name="connsiteY26" fmla="*/ 9187543 h 10900727"/>
                  <a:gd name="connsiteX27" fmla="*/ 4586941 w 10250293"/>
                  <a:gd name="connsiteY27" fmla="*/ 8897257 h 10900727"/>
                  <a:gd name="connsiteX28" fmla="*/ 4601456 w 10250293"/>
                  <a:gd name="connsiteY28" fmla="*/ 8795657 h 10900727"/>
                  <a:gd name="connsiteX29" fmla="*/ 4644999 w 10250293"/>
                  <a:gd name="connsiteY29" fmla="*/ 8781143 h 10900727"/>
                  <a:gd name="connsiteX30" fmla="*/ 4732084 w 10250293"/>
                  <a:gd name="connsiteY30" fmla="*/ 8737600 h 10900727"/>
                  <a:gd name="connsiteX31" fmla="*/ 4761113 w 10250293"/>
                  <a:gd name="connsiteY31" fmla="*/ 8694057 h 10900727"/>
                  <a:gd name="connsiteX32" fmla="*/ 4790141 w 10250293"/>
                  <a:gd name="connsiteY32" fmla="*/ 8606972 h 10900727"/>
                  <a:gd name="connsiteX33" fmla="*/ 4833684 w 10250293"/>
                  <a:gd name="connsiteY33" fmla="*/ 8476343 h 10900727"/>
                  <a:gd name="connsiteX34" fmla="*/ 4906256 w 10250293"/>
                  <a:gd name="connsiteY34" fmla="*/ 8345715 h 10900727"/>
                  <a:gd name="connsiteX35" fmla="*/ 4949799 w 10250293"/>
                  <a:gd name="connsiteY35" fmla="*/ 8331200 h 10900727"/>
                  <a:gd name="connsiteX36" fmla="*/ 5007856 w 10250293"/>
                  <a:gd name="connsiteY36" fmla="*/ 8244115 h 10900727"/>
                  <a:gd name="connsiteX37" fmla="*/ 5080427 w 10250293"/>
                  <a:gd name="connsiteY37" fmla="*/ 8142515 h 10900727"/>
                  <a:gd name="connsiteX38" fmla="*/ 5109456 w 10250293"/>
                  <a:gd name="connsiteY38" fmla="*/ 8098972 h 10900727"/>
                  <a:gd name="connsiteX39" fmla="*/ 5109456 w 10250293"/>
                  <a:gd name="connsiteY39" fmla="*/ 7939315 h 10900727"/>
                  <a:gd name="connsiteX40" fmla="*/ 5152999 w 10250293"/>
                  <a:gd name="connsiteY40" fmla="*/ 7924800 h 10900727"/>
                  <a:gd name="connsiteX41" fmla="*/ 5269113 w 10250293"/>
                  <a:gd name="connsiteY41" fmla="*/ 7910286 h 10900727"/>
                  <a:gd name="connsiteX42" fmla="*/ 5356199 w 10250293"/>
                  <a:gd name="connsiteY42" fmla="*/ 7852229 h 10900727"/>
                  <a:gd name="connsiteX43" fmla="*/ 5399741 w 10250293"/>
                  <a:gd name="connsiteY43" fmla="*/ 7823200 h 10900727"/>
                  <a:gd name="connsiteX44" fmla="*/ 5414256 w 10250293"/>
                  <a:gd name="connsiteY44" fmla="*/ 7779657 h 10900727"/>
                  <a:gd name="connsiteX45" fmla="*/ 5428770 w 10250293"/>
                  <a:gd name="connsiteY45" fmla="*/ 7721600 h 10900727"/>
                  <a:gd name="connsiteX46" fmla="*/ 5472313 w 10250293"/>
                  <a:gd name="connsiteY46" fmla="*/ 7736115 h 10900727"/>
                  <a:gd name="connsiteX47" fmla="*/ 5486827 w 10250293"/>
                  <a:gd name="connsiteY47" fmla="*/ 7837715 h 10900727"/>
                  <a:gd name="connsiteX48" fmla="*/ 5501341 w 10250293"/>
                  <a:gd name="connsiteY48" fmla="*/ 7881257 h 10900727"/>
                  <a:gd name="connsiteX49" fmla="*/ 5544884 w 10250293"/>
                  <a:gd name="connsiteY49" fmla="*/ 7910286 h 10900727"/>
                  <a:gd name="connsiteX50" fmla="*/ 5573913 w 10250293"/>
                  <a:gd name="connsiteY50" fmla="*/ 7953829 h 10900727"/>
                  <a:gd name="connsiteX51" fmla="*/ 5617456 w 10250293"/>
                  <a:gd name="connsiteY51" fmla="*/ 8040915 h 10900727"/>
                  <a:gd name="connsiteX52" fmla="*/ 5631970 w 10250293"/>
                  <a:gd name="connsiteY52" fmla="*/ 8084457 h 10900727"/>
                  <a:gd name="connsiteX53" fmla="*/ 5733570 w 10250293"/>
                  <a:gd name="connsiteY53" fmla="*/ 8113486 h 10900727"/>
                  <a:gd name="connsiteX54" fmla="*/ 5791627 w 10250293"/>
                  <a:gd name="connsiteY54" fmla="*/ 8244115 h 10900727"/>
                  <a:gd name="connsiteX55" fmla="*/ 5806141 w 10250293"/>
                  <a:gd name="connsiteY55" fmla="*/ 8287657 h 10900727"/>
                  <a:gd name="connsiteX56" fmla="*/ 5806141 w 10250293"/>
                  <a:gd name="connsiteY56" fmla="*/ 8679543 h 10900727"/>
                  <a:gd name="connsiteX57" fmla="*/ 5907741 w 10250293"/>
                  <a:gd name="connsiteY57" fmla="*/ 8665029 h 10900727"/>
                  <a:gd name="connsiteX58" fmla="*/ 5980313 w 10250293"/>
                  <a:gd name="connsiteY58" fmla="*/ 8592457 h 10900727"/>
                  <a:gd name="connsiteX59" fmla="*/ 6023856 w 10250293"/>
                  <a:gd name="connsiteY59" fmla="*/ 8636000 h 10900727"/>
                  <a:gd name="connsiteX60" fmla="*/ 6052884 w 10250293"/>
                  <a:gd name="connsiteY60" fmla="*/ 8824686 h 10900727"/>
                  <a:gd name="connsiteX61" fmla="*/ 6081913 w 10250293"/>
                  <a:gd name="connsiteY61" fmla="*/ 8911772 h 10900727"/>
                  <a:gd name="connsiteX62" fmla="*/ 6110941 w 10250293"/>
                  <a:gd name="connsiteY62" fmla="*/ 8998857 h 10900727"/>
                  <a:gd name="connsiteX63" fmla="*/ 6139970 w 10250293"/>
                  <a:gd name="connsiteY63" fmla="*/ 9085943 h 10900727"/>
                  <a:gd name="connsiteX64" fmla="*/ 6168999 w 10250293"/>
                  <a:gd name="connsiteY64" fmla="*/ 9216572 h 10900727"/>
                  <a:gd name="connsiteX65" fmla="*/ 6183513 w 10250293"/>
                  <a:gd name="connsiteY65" fmla="*/ 9303657 h 10900727"/>
                  <a:gd name="connsiteX66" fmla="*/ 6154484 w 10250293"/>
                  <a:gd name="connsiteY66" fmla="*/ 9463315 h 10900727"/>
                  <a:gd name="connsiteX67" fmla="*/ 6168999 w 10250293"/>
                  <a:gd name="connsiteY67" fmla="*/ 9768115 h 10900727"/>
                  <a:gd name="connsiteX68" fmla="*/ 6183513 w 10250293"/>
                  <a:gd name="connsiteY68" fmla="*/ 9913257 h 10900727"/>
                  <a:gd name="connsiteX69" fmla="*/ 6227056 w 10250293"/>
                  <a:gd name="connsiteY69" fmla="*/ 9942286 h 10900727"/>
                  <a:gd name="connsiteX70" fmla="*/ 6270599 w 10250293"/>
                  <a:gd name="connsiteY70" fmla="*/ 10116457 h 10900727"/>
                  <a:gd name="connsiteX71" fmla="*/ 6299627 w 10250293"/>
                  <a:gd name="connsiteY71" fmla="*/ 10203543 h 10900727"/>
                  <a:gd name="connsiteX72" fmla="*/ 6314141 w 10250293"/>
                  <a:gd name="connsiteY72" fmla="*/ 10247086 h 10900727"/>
                  <a:gd name="connsiteX73" fmla="*/ 6343170 w 10250293"/>
                  <a:gd name="connsiteY73" fmla="*/ 10406743 h 10900727"/>
                  <a:gd name="connsiteX74" fmla="*/ 6357684 w 10250293"/>
                  <a:gd name="connsiteY74" fmla="*/ 10450286 h 10900727"/>
                  <a:gd name="connsiteX75" fmla="*/ 6444770 w 10250293"/>
                  <a:gd name="connsiteY75" fmla="*/ 10624457 h 10900727"/>
                  <a:gd name="connsiteX76" fmla="*/ 6459284 w 10250293"/>
                  <a:gd name="connsiteY76" fmla="*/ 10668000 h 10900727"/>
                  <a:gd name="connsiteX77" fmla="*/ 6502827 w 10250293"/>
                  <a:gd name="connsiteY77" fmla="*/ 10784115 h 10900727"/>
                  <a:gd name="connsiteX78" fmla="*/ 6546370 w 10250293"/>
                  <a:gd name="connsiteY78" fmla="*/ 10798629 h 10900727"/>
                  <a:gd name="connsiteX79" fmla="*/ 6589913 w 10250293"/>
                  <a:gd name="connsiteY79" fmla="*/ 10827657 h 10900727"/>
                  <a:gd name="connsiteX80" fmla="*/ 6662484 w 10250293"/>
                  <a:gd name="connsiteY80" fmla="*/ 10900229 h 10900727"/>
                  <a:gd name="connsiteX81" fmla="*/ 6676999 w 10250293"/>
                  <a:gd name="connsiteY81" fmla="*/ 10856686 h 10900727"/>
                  <a:gd name="connsiteX82" fmla="*/ 6662484 w 10250293"/>
                  <a:gd name="connsiteY82" fmla="*/ 10537372 h 10900727"/>
                  <a:gd name="connsiteX83" fmla="*/ 6633456 w 10250293"/>
                  <a:gd name="connsiteY83" fmla="*/ 10450286 h 10900727"/>
                  <a:gd name="connsiteX84" fmla="*/ 6604427 w 10250293"/>
                  <a:gd name="connsiteY84" fmla="*/ 10334172 h 10900727"/>
                  <a:gd name="connsiteX85" fmla="*/ 6560884 w 10250293"/>
                  <a:gd name="connsiteY85" fmla="*/ 10305143 h 10900727"/>
                  <a:gd name="connsiteX86" fmla="*/ 6517341 w 10250293"/>
                  <a:gd name="connsiteY86" fmla="*/ 10218057 h 10900727"/>
                  <a:gd name="connsiteX87" fmla="*/ 6473799 w 10250293"/>
                  <a:gd name="connsiteY87" fmla="*/ 10189029 h 10900727"/>
                  <a:gd name="connsiteX88" fmla="*/ 6401227 w 10250293"/>
                  <a:gd name="connsiteY88" fmla="*/ 10058400 h 10900727"/>
                  <a:gd name="connsiteX89" fmla="*/ 6372199 w 10250293"/>
                  <a:gd name="connsiteY89" fmla="*/ 10014857 h 10900727"/>
                  <a:gd name="connsiteX90" fmla="*/ 6328656 w 10250293"/>
                  <a:gd name="connsiteY90" fmla="*/ 9826172 h 10900727"/>
                  <a:gd name="connsiteX91" fmla="*/ 6314141 w 10250293"/>
                  <a:gd name="connsiteY91" fmla="*/ 9782629 h 10900727"/>
                  <a:gd name="connsiteX92" fmla="*/ 6270599 w 10250293"/>
                  <a:gd name="connsiteY92" fmla="*/ 9768115 h 10900727"/>
                  <a:gd name="connsiteX93" fmla="*/ 6241570 w 10250293"/>
                  <a:gd name="connsiteY93" fmla="*/ 9724572 h 10900727"/>
                  <a:gd name="connsiteX94" fmla="*/ 6241570 w 10250293"/>
                  <a:gd name="connsiteY94" fmla="*/ 9506857 h 10900727"/>
                  <a:gd name="connsiteX95" fmla="*/ 6270599 w 10250293"/>
                  <a:gd name="connsiteY95" fmla="*/ 9419772 h 10900727"/>
                  <a:gd name="connsiteX96" fmla="*/ 6285113 w 10250293"/>
                  <a:gd name="connsiteY96" fmla="*/ 9332686 h 10900727"/>
                  <a:gd name="connsiteX97" fmla="*/ 6299627 w 10250293"/>
                  <a:gd name="connsiteY97" fmla="*/ 9289143 h 10900727"/>
                  <a:gd name="connsiteX98" fmla="*/ 6314141 w 10250293"/>
                  <a:gd name="connsiteY98" fmla="*/ 9144000 h 10900727"/>
                  <a:gd name="connsiteX99" fmla="*/ 6372199 w 10250293"/>
                  <a:gd name="connsiteY99" fmla="*/ 9231086 h 10900727"/>
                  <a:gd name="connsiteX100" fmla="*/ 6386713 w 10250293"/>
                  <a:gd name="connsiteY100" fmla="*/ 9274629 h 10900727"/>
                  <a:gd name="connsiteX101" fmla="*/ 6430256 w 10250293"/>
                  <a:gd name="connsiteY101" fmla="*/ 9289143 h 10900727"/>
                  <a:gd name="connsiteX102" fmla="*/ 6473799 w 10250293"/>
                  <a:gd name="connsiteY102" fmla="*/ 9332686 h 10900727"/>
                  <a:gd name="connsiteX103" fmla="*/ 6517341 w 10250293"/>
                  <a:gd name="connsiteY103" fmla="*/ 9361715 h 10900727"/>
                  <a:gd name="connsiteX104" fmla="*/ 6546370 w 10250293"/>
                  <a:gd name="connsiteY104" fmla="*/ 9448800 h 10900727"/>
                  <a:gd name="connsiteX105" fmla="*/ 6560884 w 10250293"/>
                  <a:gd name="connsiteY105" fmla="*/ 9492343 h 10900727"/>
                  <a:gd name="connsiteX106" fmla="*/ 6604427 w 10250293"/>
                  <a:gd name="connsiteY106" fmla="*/ 9521372 h 10900727"/>
                  <a:gd name="connsiteX107" fmla="*/ 6676999 w 10250293"/>
                  <a:gd name="connsiteY107" fmla="*/ 9652000 h 10900727"/>
                  <a:gd name="connsiteX108" fmla="*/ 6706027 w 10250293"/>
                  <a:gd name="connsiteY108" fmla="*/ 9695543 h 10900727"/>
                  <a:gd name="connsiteX109" fmla="*/ 6749570 w 10250293"/>
                  <a:gd name="connsiteY109" fmla="*/ 9782629 h 10900727"/>
                  <a:gd name="connsiteX110" fmla="*/ 6793113 w 10250293"/>
                  <a:gd name="connsiteY110" fmla="*/ 9768115 h 10900727"/>
                  <a:gd name="connsiteX111" fmla="*/ 6836656 w 10250293"/>
                  <a:gd name="connsiteY111" fmla="*/ 9681029 h 10900727"/>
                  <a:gd name="connsiteX112" fmla="*/ 6865684 w 10250293"/>
                  <a:gd name="connsiteY112" fmla="*/ 9637486 h 10900727"/>
                  <a:gd name="connsiteX113" fmla="*/ 6894713 w 10250293"/>
                  <a:gd name="connsiteY113" fmla="*/ 9550400 h 10900727"/>
                  <a:gd name="connsiteX114" fmla="*/ 6981799 w 10250293"/>
                  <a:gd name="connsiteY114" fmla="*/ 9521372 h 10900727"/>
                  <a:gd name="connsiteX115" fmla="*/ 6996313 w 10250293"/>
                  <a:gd name="connsiteY115" fmla="*/ 9477829 h 10900727"/>
                  <a:gd name="connsiteX116" fmla="*/ 7039856 w 10250293"/>
                  <a:gd name="connsiteY116" fmla="*/ 9448800 h 10900727"/>
                  <a:gd name="connsiteX117" fmla="*/ 7054370 w 10250293"/>
                  <a:gd name="connsiteY117" fmla="*/ 9361715 h 10900727"/>
                  <a:gd name="connsiteX118" fmla="*/ 7039856 w 10250293"/>
                  <a:gd name="connsiteY118" fmla="*/ 9085943 h 10900727"/>
                  <a:gd name="connsiteX119" fmla="*/ 7010827 w 10250293"/>
                  <a:gd name="connsiteY119" fmla="*/ 8998857 h 10900727"/>
                  <a:gd name="connsiteX120" fmla="*/ 6981799 w 10250293"/>
                  <a:gd name="connsiteY120" fmla="*/ 8911772 h 10900727"/>
                  <a:gd name="connsiteX121" fmla="*/ 6923741 w 10250293"/>
                  <a:gd name="connsiteY121" fmla="*/ 8723086 h 10900727"/>
                  <a:gd name="connsiteX122" fmla="*/ 6909227 w 10250293"/>
                  <a:gd name="connsiteY122" fmla="*/ 8679543 h 10900727"/>
                  <a:gd name="connsiteX123" fmla="*/ 6880199 w 10250293"/>
                  <a:gd name="connsiteY123" fmla="*/ 8636000 h 10900727"/>
                  <a:gd name="connsiteX124" fmla="*/ 6851170 w 10250293"/>
                  <a:gd name="connsiteY124" fmla="*/ 8505372 h 10900727"/>
                  <a:gd name="connsiteX125" fmla="*/ 6822141 w 10250293"/>
                  <a:gd name="connsiteY125" fmla="*/ 8418286 h 10900727"/>
                  <a:gd name="connsiteX126" fmla="*/ 6764084 w 10250293"/>
                  <a:gd name="connsiteY126" fmla="*/ 8331200 h 10900727"/>
                  <a:gd name="connsiteX127" fmla="*/ 6720541 w 10250293"/>
                  <a:gd name="connsiteY127" fmla="*/ 8302172 h 10900727"/>
                  <a:gd name="connsiteX128" fmla="*/ 6691513 w 10250293"/>
                  <a:gd name="connsiteY128" fmla="*/ 8200572 h 10900727"/>
                  <a:gd name="connsiteX129" fmla="*/ 6706027 w 10250293"/>
                  <a:gd name="connsiteY129" fmla="*/ 8113486 h 10900727"/>
                  <a:gd name="connsiteX130" fmla="*/ 6749570 w 10250293"/>
                  <a:gd name="connsiteY130" fmla="*/ 8026400 h 10900727"/>
                  <a:gd name="connsiteX131" fmla="*/ 6793113 w 10250293"/>
                  <a:gd name="connsiteY131" fmla="*/ 8011886 h 10900727"/>
                  <a:gd name="connsiteX132" fmla="*/ 6822141 w 10250293"/>
                  <a:gd name="connsiteY132" fmla="*/ 7924800 h 10900727"/>
                  <a:gd name="connsiteX133" fmla="*/ 6836656 w 10250293"/>
                  <a:gd name="connsiteY133" fmla="*/ 7881257 h 10900727"/>
                  <a:gd name="connsiteX134" fmla="*/ 6880199 w 10250293"/>
                  <a:gd name="connsiteY134" fmla="*/ 7852229 h 10900727"/>
                  <a:gd name="connsiteX135" fmla="*/ 6952770 w 10250293"/>
                  <a:gd name="connsiteY135" fmla="*/ 7866743 h 10900727"/>
                  <a:gd name="connsiteX136" fmla="*/ 6981799 w 10250293"/>
                  <a:gd name="connsiteY136" fmla="*/ 7953829 h 10900727"/>
                  <a:gd name="connsiteX137" fmla="*/ 6996313 w 10250293"/>
                  <a:gd name="connsiteY137" fmla="*/ 7997372 h 10900727"/>
                  <a:gd name="connsiteX138" fmla="*/ 7039856 w 10250293"/>
                  <a:gd name="connsiteY138" fmla="*/ 8026400 h 10900727"/>
                  <a:gd name="connsiteX139" fmla="*/ 7126941 w 10250293"/>
                  <a:gd name="connsiteY139" fmla="*/ 7953829 h 10900727"/>
                  <a:gd name="connsiteX140" fmla="*/ 7199513 w 10250293"/>
                  <a:gd name="connsiteY140" fmla="*/ 7881257 h 10900727"/>
                  <a:gd name="connsiteX141" fmla="*/ 7286599 w 10250293"/>
                  <a:gd name="connsiteY141" fmla="*/ 7866743 h 10900727"/>
                  <a:gd name="connsiteX142" fmla="*/ 7330141 w 10250293"/>
                  <a:gd name="connsiteY142" fmla="*/ 7852229 h 10900727"/>
                  <a:gd name="connsiteX143" fmla="*/ 7373684 w 10250293"/>
                  <a:gd name="connsiteY143" fmla="*/ 7721600 h 10900727"/>
                  <a:gd name="connsiteX144" fmla="*/ 7460770 w 10250293"/>
                  <a:gd name="connsiteY144" fmla="*/ 7692572 h 10900727"/>
                  <a:gd name="connsiteX145" fmla="*/ 7533341 w 10250293"/>
                  <a:gd name="connsiteY145" fmla="*/ 7620000 h 10900727"/>
                  <a:gd name="connsiteX146" fmla="*/ 7576884 w 10250293"/>
                  <a:gd name="connsiteY146" fmla="*/ 7590972 h 10900727"/>
                  <a:gd name="connsiteX147" fmla="*/ 7634941 w 10250293"/>
                  <a:gd name="connsiteY147" fmla="*/ 7503886 h 10900727"/>
                  <a:gd name="connsiteX148" fmla="*/ 7707513 w 10250293"/>
                  <a:gd name="connsiteY148" fmla="*/ 7387772 h 10900727"/>
                  <a:gd name="connsiteX149" fmla="*/ 7736541 w 10250293"/>
                  <a:gd name="connsiteY149" fmla="*/ 7344229 h 10900727"/>
                  <a:gd name="connsiteX150" fmla="*/ 7765570 w 10250293"/>
                  <a:gd name="connsiteY150" fmla="*/ 7184572 h 10900727"/>
                  <a:gd name="connsiteX151" fmla="*/ 7780084 w 10250293"/>
                  <a:gd name="connsiteY151" fmla="*/ 7126515 h 10900727"/>
                  <a:gd name="connsiteX152" fmla="*/ 7794599 w 10250293"/>
                  <a:gd name="connsiteY152" fmla="*/ 6763657 h 10900727"/>
                  <a:gd name="connsiteX153" fmla="*/ 7823627 w 10250293"/>
                  <a:gd name="connsiteY153" fmla="*/ 6676572 h 10900727"/>
                  <a:gd name="connsiteX154" fmla="*/ 7838141 w 10250293"/>
                  <a:gd name="connsiteY154" fmla="*/ 6633029 h 10900727"/>
                  <a:gd name="connsiteX155" fmla="*/ 7809113 w 10250293"/>
                  <a:gd name="connsiteY155" fmla="*/ 6545943 h 10900727"/>
                  <a:gd name="connsiteX156" fmla="*/ 7751056 w 10250293"/>
                  <a:gd name="connsiteY156" fmla="*/ 6458857 h 10900727"/>
                  <a:gd name="connsiteX157" fmla="*/ 7765570 w 10250293"/>
                  <a:gd name="connsiteY157" fmla="*/ 6386286 h 10900727"/>
                  <a:gd name="connsiteX158" fmla="*/ 7780084 w 10250293"/>
                  <a:gd name="connsiteY158" fmla="*/ 6342743 h 10900727"/>
                  <a:gd name="connsiteX159" fmla="*/ 7765570 w 10250293"/>
                  <a:gd name="connsiteY159" fmla="*/ 6241143 h 10900727"/>
                  <a:gd name="connsiteX160" fmla="*/ 7736541 w 10250293"/>
                  <a:gd name="connsiteY160" fmla="*/ 6197600 h 10900727"/>
                  <a:gd name="connsiteX161" fmla="*/ 7722027 w 10250293"/>
                  <a:gd name="connsiteY161" fmla="*/ 6154057 h 10900727"/>
                  <a:gd name="connsiteX162" fmla="*/ 7649456 w 10250293"/>
                  <a:gd name="connsiteY162" fmla="*/ 6066972 h 10900727"/>
                  <a:gd name="connsiteX163" fmla="*/ 7576884 w 10250293"/>
                  <a:gd name="connsiteY163" fmla="*/ 5950857 h 10900727"/>
                  <a:gd name="connsiteX164" fmla="*/ 7475284 w 10250293"/>
                  <a:gd name="connsiteY164" fmla="*/ 5834743 h 10900727"/>
                  <a:gd name="connsiteX165" fmla="*/ 7504313 w 10250293"/>
                  <a:gd name="connsiteY165" fmla="*/ 5689600 h 10900727"/>
                  <a:gd name="connsiteX166" fmla="*/ 7533341 w 10250293"/>
                  <a:gd name="connsiteY166" fmla="*/ 5646057 h 10900727"/>
                  <a:gd name="connsiteX167" fmla="*/ 7591399 w 10250293"/>
                  <a:gd name="connsiteY167" fmla="*/ 5631543 h 10900727"/>
                  <a:gd name="connsiteX168" fmla="*/ 7591399 w 10250293"/>
                  <a:gd name="connsiteY168" fmla="*/ 5500915 h 10900727"/>
                  <a:gd name="connsiteX169" fmla="*/ 7504313 w 10250293"/>
                  <a:gd name="connsiteY169" fmla="*/ 5486400 h 10900727"/>
                  <a:gd name="connsiteX170" fmla="*/ 7431741 w 10250293"/>
                  <a:gd name="connsiteY170" fmla="*/ 5428343 h 10900727"/>
                  <a:gd name="connsiteX171" fmla="*/ 7388199 w 10250293"/>
                  <a:gd name="connsiteY171" fmla="*/ 5457372 h 10900727"/>
                  <a:gd name="connsiteX172" fmla="*/ 7359170 w 10250293"/>
                  <a:gd name="connsiteY172" fmla="*/ 5500915 h 10900727"/>
                  <a:gd name="connsiteX173" fmla="*/ 7301113 w 10250293"/>
                  <a:gd name="connsiteY173" fmla="*/ 5413829 h 10900727"/>
                  <a:gd name="connsiteX174" fmla="*/ 7257570 w 10250293"/>
                  <a:gd name="connsiteY174" fmla="*/ 5384800 h 10900727"/>
                  <a:gd name="connsiteX175" fmla="*/ 7170484 w 10250293"/>
                  <a:gd name="connsiteY175" fmla="*/ 5413829 h 10900727"/>
                  <a:gd name="connsiteX176" fmla="*/ 7214027 w 10250293"/>
                  <a:gd name="connsiteY176" fmla="*/ 5283200 h 10900727"/>
                  <a:gd name="connsiteX177" fmla="*/ 7301113 w 10250293"/>
                  <a:gd name="connsiteY177" fmla="*/ 5225143 h 10900727"/>
                  <a:gd name="connsiteX178" fmla="*/ 7330141 w 10250293"/>
                  <a:gd name="connsiteY178" fmla="*/ 5181600 h 10900727"/>
                  <a:gd name="connsiteX179" fmla="*/ 7359170 w 10250293"/>
                  <a:gd name="connsiteY179" fmla="*/ 5080000 h 10900727"/>
                  <a:gd name="connsiteX180" fmla="*/ 7388199 w 10250293"/>
                  <a:gd name="connsiteY180" fmla="*/ 5036457 h 10900727"/>
                  <a:gd name="connsiteX181" fmla="*/ 7431741 w 10250293"/>
                  <a:gd name="connsiteY181" fmla="*/ 5050972 h 10900727"/>
                  <a:gd name="connsiteX182" fmla="*/ 7475284 w 10250293"/>
                  <a:gd name="connsiteY182" fmla="*/ 5138057 h 10900727"/>
                  <a:gd name="connsiteX183" fmla="*/ 7489799 w 10250293"/>
                  <a:gd name="connsiteY183" fmla="*/ 5239657 h 10900727"/>
                  <a:gd name="connsiteX184" fmla="*/ 7504313 w 10250293"/>
                  <a:gd name="connsiteY184" fmla="*/ 5283200 h 10900727"/>
                  <a:gd name="connsiteX185" fmla="*/ 7547856 w 10250293"/>
                  <a:gd name="connsiteY185" fmla="*/ 5312229 h 10900727"/>
                  <a:gd name="connsiteX186" fmla="*/ 7591399 w 10250293"/>
                  <a:gd name="connsiteY186" fmla="*/ 5283200 h 10900727"/>
                  <a:gd name="connsiteX187" fmla="*/ 7605913 w 10250293"/>
                  <a:gd name="connsiteY187" fmla="*/ 5239657 h 10900727"/>
                  <a:gd name="connsiteX188" fmla="*/ 7736541 w 10250293"/>
                  <a:gd name="connsiteY188" fmla="*/ 5167086 h 10900727"/>
                  <a:gd name="connsiteX189" fmla="*/ 7780084 w 10250293"/>
                  <a:gd name="connsiteY189" fmla="*/ 5181600 h 10900727"/>
                  <a:gd name="connsiteX190" fmla="*/ 7794599 w 10250293"/>
                  <a:gd name="connsiteY190" fmla="*/ 5225143 h 10900727"/>
                  <a:gd name="connsiteX191" fmla="*/ 7809113 w 10250293"/>
                  <a:gd name="connsiteY191" fmla="*/ 5312229 h 10900727"/>
                  <a:gd name="connsiteX192" fmla="*/ 7823627 w 10250293"/>
                  <a:gd name="connsiteY192" fmla="*/ 5457372 h 10900727"/>
                  <a:gd name="connsiteX193" fmla="*/ 7896199 w 10250293"/>
                  <a:gd name="connsiteY193" fmla="*/ 5471886 h 10900727"/>
                  <a:gd name="connsiteX194" fmla="*/ 7939741 w 10250293"/>
                  <a:gd name="connsiteY194" fmla="*/ 5500915 h 10900727"/>
                  <a:gd name="connsiteX195" fmla="*/ 7954256 w 10250293"/>
                  <a:gd name="connsiteY195" fmla="*/ 5558972 h 10900727"/>
                  <a:gd name="connsiteX196" fmla="*/ 7997799 w 10250293"/>
                  <a:gd name="connsiteY196" fmla="*/ 5646057 h 10900727"/>
                  <a:gd name="connsiteX197" fmla="*/ 8026827 w 10250293"/>
                  <a:gd name="connsiteY197" fmla="*/ 5820229 h 10900727"/>
                  <a:gd name="connsiteX198" fmla="*/ 8041341 w 10250293"/>
                  <a:gd name="connsiteY198" fmla="*/ 5863772 h 10900727"/>
                  <a:gd name="connsiteX199" fmla="*/ 8084884 w 10250293"/>
                  <a:gd name="connsiteY199" fmla="*/ 5892800 h 10900727"/>
                  <a:gd name="connsiteX200" fmla="*/ 8157456 w 10250293"/>
                  <a:gd name="connsiteY200" fmla="*/ 5834743 h 10900727"/>
                  <a:gd name="connsiteX201" fmla="*/ 8273570 w 10250293"/>
                  <a:gd name="connsiteY201" fmla="*/ 5791200 h 10900727"/>
                  <a:gd name="connsiteX202" fmla="*/ 8288084 w 10250293"/>
                  <a:gd name="connsiteY202" fmla="*/ 5747657 h 10900727"/>
                  <a:gd name="connsiteX203" fmla="*/ 8244541 w 10250293"/>
                  <a:gd name="connsiteY203" fmla="*/ 5660572 h 10900727"/>
                  <a:gd name="connsiteX204" fmla="*/ 8171970 w 10250293"/>
                  <a:gd name="connsiteY204" fmla="*/ 5544457 h 10900727"/>
                  <a:gd name="connsiteX205" fmla="*/ 8157456 w 10250293"/>
                  <a:gd name="connsiteY205" fmla="*/ 5500915 h 10900727"/>
                  <a:gd name="connsiteX206" fmla="*/ 8099399 w 10250293"/>
                  <a:gd name="connsiteY206" fmla="*/ 5413829 h 10900727"/>
                  <a:gd name="connsiteX207" fmla="*/ 8055856 w 10250293"/>
                  <a:gd name="connsiteY207" fmla="*/ 5326743 h 10900727"/>
                  <a:gd name="connsiteX208" fmla="*/ 8041341 w 10250293"/>
                  <a:gd name="connsiteY208" fmla="*/ 5283200 h 10900727"/>
                  <a:gd name="connsiteX209" fmla="*/ 7983284 w 10250293"/>
                  <a:gd name="connsiteY209" fmla="*/ 5196115 h 10900727"/>
                  <a:gd name="connsiteX210" fmla="*/ 7968770 w 10250293"/>
                  <a:gd name="connsiteY210" fmla="*/ 5036457 h 10900727"/>
                  <a:gd name="connsiteX211" fmla="*/ 8026827 w 10250293"/>
                  <a:gd name="connsiteY211" fmla="*/ 4949372 h 10900727"/>
                  <a:gd name="connsiteX212" fmla="*/ 8055856 w 10250293"/>
                  <a:gd name="connsiteY212" fmla="*/ 4905829 h 10900727"/>
                  <a:gd name="connsiteX213" fmla="*/ 8055856 w 10250293"/>
                  <a:gd name="connsiteY213" fmla="*/ 4746172 h 10900727"/>
                  <a:gd name="connsiteX214" fmla="*/ 8099399 w 10250293"/>
                  <a:gd name="connsiteY214" fmla="*/ 4717143 h 10900727"/>
                  <a:gd name="connsiteX215" fmla="*/ 8259056 w 10250293"/>
                  <a:gd name="connsiteY215" fmla="*/ 4717143 h 10900727"/>
                  <a:gd name="connsiteX216" fmla="*/ 8302599 w 10250293"/>
                  <a:gd name="connsiteY216" fmla="*/ 4688115 h 10900727"/>
                  <a:gd name="connsiteX217" fmla="*/ 8317113 w 10250293"/>
                  <a:gd name="connsiteY217" fmla="*/ 4630057 h 10900727"/>
                  <a:gd name="connsiteX218" fmla="*/ 8346141 w 10250293"/>
                  <a:gd name="connsiteY218" fmla="*/ 4484915 h 10900727"/>
                  <a:gd name="connsiteX219" fmla="*/ 8346141 w 10250293"/>
                  <a:gd name="connsiteY219" fmla="*/ 4252686 h 10900727"/>
                  <a:gd name="connsiteX220" fmla="*/ 8375170 w 10250293"/>
                  <a:gd name="connsiteY220" fmla="*/ 4165600 h 10900727"/>
                  <a:gd name="connsiteX221" fmla="*/ 8375170 w 10250293"/>
                  <a:gd name="connsiteY221" fmla="*/ 3730172 h 10900727"/>
                  <a:gd name="connsiteX222" fmla="*/ 8317113 w 10250293"/>
                  <a:gd name="connsiteY222" fmla="*/ 3585029 h 10900727"/>
                  <a:gd name="connsiteX223" fmla="*/ 8288084 w 10250293"/>
                  <a:gd name="connsiteY223" fmla="*/ 3541486 h 10900727"/>
                  <a:gd name="connsiteX224" fmla="*/ 8259056 w 10250293"/>
                  <a:gd name="connsiteY224" fmla="*/ 3454400 h 10900727"/>
                  <a:gd name="connsiteX225" fmla="*/ 8200999 w 10250293"/>
                  <a:gd name="connsiteY225" fmla="*/ 3265715 h 10900727"/>
                  <a:gd name="connsiteX226" fmla="*/ 8157456 w 10250293"/>
                  <a:gd name="connsiteY226" fmla="*/ 3251200 h 10900727"/>
                  <a:gd name="connsiteX227" fmla="*/ 8128427 w 10250293"/>
                  <a:gd name="connsiteY227" fmla="*/ 3193143 h 10900727"/>
                  <a:gd name="connsiteX228" fmla="*/ 8041341 w 10250293"/>
                  <a:gd name="connsiteY228" fmla="*/ 3149600 h 10900727"/>
                  <a:gd name="connsiteX229" fmla="*/ 7954256 w 10250293"/>
                  <a:gd name="connsiteY229" fmla="*/ 3106057 h 10900727"/>
                  <a:gd name="connsiteX230" fmla="*/ 7896199 w 10250293"/>
                  <a:gd name="connsiteY230" fmla="*/ 3018972 h 10900727"/>
                  <a:gd name="connsiteX231" fmla="*/ 7867170 w 10250293"/>
                  <a:gd name="connsiteY231" fmla="*/ 3062515 h 10900727"/>
                  <a:gd name="connsiteX232" fmla="*/ 7852656 w 10250293"/>
                  <a:gd name="connsiteY232" fmla="*/ 3106057 h 10900727"/>
                  <a:gd name="connsiteX233" fmla="*/ 7838141 w 10250293"/>
                  <a:gd name="connsiteY233" fmla="*/ 3062515 h 10900727"/>
                  <a:gd name="connsiteX234" fmla="*/ 7663970 w 10250293"/>
                  <a:gd name="connsiteY234" fmla="*/ 3018972 h 10900727"/>
                  <a:gd name="connsiteX235" fmla="*/ 7634941 w 10250293"/>
                  <a:gd name="connsiteY235" fmla="*/ 2975429 h 10900727"/>
                  <a:gd name="connsiteX236" fmla="*/ 7620427 w 10250293"/>
                  <a:gd name="connsiteY236" fmla="*/ 2931886 h 10900727"/>
                  <a:gd name="connsiteX237" fmla="*/ 7591399 w 10250293"/>
                  <a:gd name="connsiteY237" fmla="*/ 2873829 h 10900727"/>
                  <a:gd name="connsiteX238" fmla="*/ 7663970 w 10250293"/>
                  <a:gd name="connsiteY238" fmla="*/ 2757715 h 10900727"/>
                  <a:gd name="connsiteX239" fmla="*/ 7736541 w 10250293"/>
                  <a:gd name="connsiteY239" fmla="*/ 2699657 h 10900727"/>
                  <a:gd name="connsiteX240" fmla="*/ 7736541 w 10250293"/>
                  <a:gd name="connsiteY240" fmla="*/ 2293257 h 10900727"/>
                  <a:gd name="connsiteX241" fmla="*/ 7809113 w 10250293"/>
                  <a:gd name="connsiteY241" fmla="*/ 2220686 h 10900727"/>
                  <a:gd name="connsiteX242" fmla="*/ 7896199 w 10250293"/>
                  <a:gd name="connsiteY242" fmla="*/ 2191657 h 10900727"/>
                  <a:gd name="connsiteX243" fmla="*/ 7983284 w 10250293"/>
                  <a:gd name="connsiteY243" fmla="*/ 2220686 h 10900727"/>
                  <a:gd name="connsiteX244" fmla="*/ 8041341 w 10250293"/>
                  <a:gd name="connsiteY244" fmla="*/ 2249715 h 10900727"/>
                  <a:gd name="connsiteX245" fmla="*/ 8099399 w 10250293"/>
                  <a:gd name="connsiteY245" fmla="*/ 2264229 h 10900727"/>
                  <a:gd name="connsiteX246" fmla="*/ 8142941 w 10250293"/>
                  <a:gd name="connsiteY246" fmla="*/ 2278743 h 10900727"/>
                  <a:gd name="connsiteX247" fmla="*/ 8186484 w 10250293"/>
                  <a:gd name="connsiteY247" fmla="*/ 2307772 h 10900727"/>
                  <a:gd name="connsiteX248" fmla="*/ 8592884 w 10250293"/>
                  <a:gd name="connsiteY248" fmla="*/ 2307772 h 10900727"/>
                  <a:gd name="connsiteX249" fmla="*/ 8578370 w 10250293"/>
                  <a:gd name="connsiteY249" fmla="*/ 2206172 h 10900727"/>
                  <a:gd name="connsiteX250" fmla="*/ 8520313 w 10250293"/>
                  <a:gd name="connsiteY250" fmla="*/ 2061029 h 10900727"/>
                  <a:gd name="connsiteX251" fmla="*/ 8592884 w 10250293"/>
                  <a:gd name="connsiteY251" fmla="*/ 1930400 h 10900727"/>
                  <a:gd name="connsiteX252" fmla="*/ 8665456 w 10250293"/>
                  <a:gd name="connsiteY252" fmla="*/ 1944915 h 10900727"/>
                  <a:gd name="connsiteX253" fmla="*/ 8723513 w 10250293"/>
                  <a:gd name="connsiteY253" fmla="*/ 2061029 h 10900727"/>
                  <a:gd name="connsiteX254" fmla="*/ 8781570 w 10250293"/>
                  <a:gd name="connsiteY254" fmla="*/ 2104572 h 10900727"/>
                  <a:gd name="connsiteX255" fmla="*/ 8883170 w 10250293"/>
                  <a:gd name="connsiteY255" fmla="*/ 2090057 h 10900727"/>
                  <a:gd name="connsiteX256" fmla="*/ 8912199 w 10250293"/>
                  <a:gd name="connsiteY256" fmla="*/ 2002972 h 10900727"/>
                  <a:gd name="connsiteX257" fmla="*/ 8926713 w 10250293"/>
                  <a:gd name="connsiteY257" fmla="*/ 1959429 h 10900727"/>
                  <a:gd name="connsiteX258" fmla="*/ 8883170 w 10250293"/>
                  <a:gd name="connsiteY258" fmla="*/ 1944915 h 10900727"/>
                  <a:gd name="connsiteX259" fmla="*/ 8883170 w 10250293"/>
                  <a:gd name="connsiteY259" fmla="*/ 1828800 h 10900727"/>
                  <a:gd name="connsiteX260" fmla="*/ 8970256 w 10250293"/>
                  <a:gd name="connsiteY260" fmla="*/ 1901372 h 10900727"/>
                  <a:gd name="connsiteX261" fmla="*/ 8984770 w 10250293"/>
                  <a:gd name="connsiteY261" fmla="*/ 1959429 h 10900727"/>
                  <a:gd name="connsiteX262" fmla="*/ 9042827 w 10250293"/>
                  <a:gd name="connsiteY262" fmla="*/ 2046515 h 10900727"/>
                  <a:gd name="connsiteX263" fmla="*/ 9028313 w 10250293"/>
                  <a:gd name="connsiteY263" fmla="*/ 2177143 h 10900727"/>
                  <a:gd name="connsiteX264" fmla="*/ 9013799 w 10250293"/>
                  <a:gd name="connsiteY264" fmla="*/ 2220686 h 10900727"/>
                  <a:gd name="connsiteX265" fmla="*/ 8999284 w 10250293"/>
                  <a:gd name="connsiteY265" fmla="*/ 2394857 h 10900727"/>
                  <a:gd name="connsiteX266" fmla="*/ 8984770 w 10250293"/>
                  <a:gd name="connsiteY266" fmla="*/ 2438400 h 10900727"/>
                  <a:gd name="connsiteX267" fmla="*/ 8941227 w 10250293"/>
                  <a:gd name="connsiteY267" fmla="*/ 2467429 h 10900727"/>
                  <a:gd name="connsiteX268" fmla="*/ 8897684 w 10250293"/>
                  <a:gd name="connsiteY268" fmla="*/ 2554515 h 10900727"/>
                  <a:gd name="connsiteX269" fmla="*/ 8941227 w 10250293"/>
                  <a:gd name="connsiteY269" fmla="*/ 2670629 h 10900727"/>
                  <a:gd name="connsiteX270" fmla="*/ 8955741 w 10250293"/>
                  <a:gd name="connsiteY270" fmla="*/ 2714172 h 10900727"/>
                  <a:gd name="connsiteX271" fmla="*/ 8984770 w 10250293"/>
                  <a:gd name="connsiteY271" fmla="*/ 2917372 h 10900727"/>
                  <a:gd name="connsiteX272" fmla="*/ 9042827 w 10250293"/>
                  <a:gd name="connsiteY272" fmla="*/ 3004457 h 10900727"/>
                  <a:gd name="connsiteX273" fmla="*/ 9100884 w 10250293"/>
                  <a:gd name="connsiteY273" fmla="*/ 3120572 h 10900727"/>
                  <a:gd name="connsiteX274" fmla="*/ 9144427 w 10250293"/>
                  <a:gd name="connsiteY274" fmla="*/ 3135086 h 10900727"/>
                  <a:gd name="connsiteX275" fmla="*/ 9202484 w 10250293"/>
                  <a:gd name="connsiteY275" fmla="*/ 3178629 h 10900727"/>
                  <a:gd name="connsiteX276" fmla="*/ 9246027 w 10250293"/>
                  <a:gd name="connsiteY276" fmla="*/ 3207657 h 10900727"/>
                  <a:gd name="connsiteX277" fmla="*/ 9275056 w 10250293"/>
                  <a:gd name="connsiteY277" fmla="*/ 3251200 h 10900727"/>
                  <a:gd name="connsiteX278" fmla="*/ 9318599 w 10250293"/>
                  <a:gd name="connsiteY278" fmla="*/ 3294743 h 10900727"/>
                  <a:gd name="connsiteX279" fmla="*/ 9347627 w 10250293"/>
                  <a:gd name="connsiteY279" fmla="*/ 3338286 h 10900727"/>
                  <a:gd name="connsiteX280" fmla="*/ 9391170 w 10250293"/>
                  <a:gd name="connsiteY280" fmla="*/ 3396343 h 10900727"/>
                  <a:gd name="connsiteX281" fmla="*/ 9405684 w 10250293"/>
                  <a:gd name="connsiteY281" fmla="*/ 3439886 h 10900727"/>
                  <a:gd name="connsiteX282" fmla="*/ 9492770 w 10250293"/>
                  <a:gd name="connsiteY282" fmla="*/ 3512457 h 10900727"/>
                  <a:gd name="connsiteX283" fmla="*/ 9507284 w 10250293"/>
                  <a:gd name="connsiteY283" fmla="*/ 3468915 h 10900727"/>
                  <a:gd name="connsiteX284" fmla="*/ 9463741 w 10250293"/>
                  <a:gd name="connsiteY284" fmla="*/ 3222172 h 10900727"/>
                  <a:gd name="connsiteX285" fmla="*/ 9434713 w 10250293"/>
                  <a:gd name="connsiteY285" fmla="*/ 3178629 h 10900727"/>
                  <a:gd name="connsiteX286" fmla="*/ 9478256 w 10250293"/>
                  <a:gd name="connsiteY286" fmla="*/ 3164115 h 10900727"/>
                  <a:gd name="connsiteX287" fmla="*/ 9521799 w 10250293"/>
                  <a:gd name="connsiteY287" fmla="*/ 3193143 h 10900727"/>
                  <a:gd name="connsiteX288" fmla="*/ 9478256 w 10250293"/>
                  <a:gd name="connsiteY288" fmla="*/ 3018972 h 10900727"/>
                  <a:gd name="connsiteX289" fmla="*/ 9463741 w 10250293"/>
                  <a:gd name="connsiteY289" fmla="*/ 2975429 h 10900727"/>
                  <a:gd name="connsiteX290" fmla="*/ 9478256 w 10250293"/>
                  <a:gd name="connsiteY290" fmla="*/ 2931886 h 10900727"/>
                  <a:gd name="connsiteX291" fmla="*/ 9420199 w 10250293"/>
                  <a:gd name="connsiteY291" fmla="*/ 2844800 h 10900727"/>
                  <a:gd name="connsiteX292" fmla="*/ 9376656 w 10250293"/>
                  <a:gd name="connsiteY292" fmla="*/ 2685143 h 10900727"/>
                  <a:gd name="connsiteX293" fmla="*/ 9246027 w 10250293"/>
                  <a:gd name="connsiteY293" fmla="*/ 2525486 h 10900727"/>
                  <a:gd name="connsiteX294" fmla="*/ 9187970 w 10250293"/>
                  <a:gd name="connsiteY294" fmla="*/ 2540000 h 10900727"/>
                  <a:gd name="connsiteX295" fmla="*/ 9187970 w 10250293"/>
                  <a:gd name="connsiteY295" fmla="*/ 2278743 h 10900727"/>
                  <a:gd name="connsiteX296" fmla="*/ 9231513 w 10250293"/>
                  <a:gd name="connsiteY296" fmla="*/ 2264229 h 10900727"/>
                  <a:gd name="connsiteX297" fmla="*/ 9289570 w 10250293"/>
                  <a:gd name="connsiteY297" fmla="*/ 2249715 h 10900727"/>
                  <a:gd name="connsiteX298" fmla="*/ 9347627 w 10250293"/>
                  <a:gd name="connsiteY298" fmla="*/ 2206172 h 10900727"/>
                  <a:gd name="connsiteX299" fmla="*/ 9391170 w 10250293"/>
                  <a:gd name="connsiteY299" fmla="*/ 2235200 h 10900727"/>
                  <a:gd name="connsiteX300" fmla="*/ 9521799 w 10250293"/>
                  <a:gd name="connsiteY300" fmla="*/ 2104572 h 10900727"/>
                  <a:gd name="connsiteX301" fmla="*/ 9637913 w 10250293"/>
                  <a:gd name="connsiteY301" fmla="*/ 2002972 h 10900727"/>
                  <a:gd name="connsiteX302" fmla="*/ 9695970 w 10250293"/>
                  <a:gd name="connsiteY302" fmla="*/ 1930400 h 10900727"/>
                  <a:gd name="connsiteX303" fmla="*/ 9783056 w 10250293"/>
                  <a:gd name="connsiteY303" fmla="*/ 1886857 h 10900727"/>
                  <a:gd name="connsiteX304" fmla="*/ 9884656 w 10250293"/>
                  <a:gd name="connsiteY304" fmla="*/ 1901372 h 10900727"/>
                  <a:gd name="connsiteX305" fmla="*/ 9928199 w 10250293"/>
                  <a:gd name="connsiteY305" fmla="*/ 1886857 h 10900727"/>
                  <a:gd name="connsiteX306" fmla="*/ 9855627 w 10250293"/>
                  <a:gd name="connsiteY306" fmla="*/ 1698172 h 10900727"/>
                  <a:gd name="connsiteX307" fmla="*/ 9463741 w 10250293"/>
                  <a:gd name="connsiteY307" fmla="*/ 1654629 h 10900727"/>
                  <a:gd name="connsiteX308" fmla="*/ 9420199 w 10250293"/>
                  <a:gd name="connsiteY308" fmla="*/ 1669143 h 10900727"/>
                  <a:gd name="connsiteX309" fmla="*/ 9507284 w 10250293"/>
                  <a:gd name="connsiteY309" fmla="*/ 1582057 h 10900727"/>
                  <a:gd name="connsiteX310" fmla="*/ 9565341 w 10250293"/>
                  <a:gd name="connsiteY310" fmla="*/ 1494972 h 10900727"/>
                  <a:gd name="connsiteX311" fmla="*/ 9579856 w 10250293"/>
                  <a:gd name="connsiteY311" fmla="*/ 1451429 h 10900727"/>
                  <a:gd name="connsiteX312" fmla="*/ 9623399 w 10250293"/>
                  <a:gd name="connsiteY312" fmla="*/ 1407886 h 10900727"/>
                  <a:gd name="connsiteX313" fmla="*/ 9710484 w 10250293"/>
                  <a:gd name="connsiteY313" fmla="*/ 1451429 h 10900727"/>
                  <a:gd name="connsiteX314" fmla="*/ 9884656 w 10250293"/>
                  <a:gd name="connsiteY314" fmla="*/ 1494972 h 10900727"/>
                  <a:gd name="connsiteX315" fmla="*/ 10058827 w 10250293"/>
                  <a:gd name="connsiteY315" fmla="*/ 1582057 h 10900727"/>
                  <a:gd name="connsiteX316" fmla="*/ 10102370 w 10250293"/>
                  <a:gd name="connsiteY316" fmla="*/ 1596572 h 10900727"/>
                  <a:gd name="connsiteX317" fmla="*/ 10145913 w 10250293"/>
                  <a:gd name="connsiteY317" fmla="*/ 1611086 h 10900727"/>
                  <a:gd name="connsiteX318" fmla="*/ 10189456 w 10250293"/>
                  <a:gd name="connsiteY318" fmla="*/ 1640115 h 10900727"/>
                  <a:gd name="connsiteX319" fmla="*/ 10203970 w 10250293"/>
                  <a:gd name="connsiteY319" fmla="*/ 1596572 h 10900727"/>
                  <a:gd name="connsiteX320" fmla="*/ 10189456 w 10250293"/>
                  <a:gd name="connsiteY320" fmla="*/ 1509486 h 10900727"/>
                  <a:gd name="connsiteX321" fmla="*/ 10203970 w 10250293"/>
                  <a:gd name="connsiteY321" fmla="*/ 1465943 h 10900727"/>
                  <a:gd name="connsiteX322" fmla="*/ 10247513 w 10250293"/>
                  <a:gd name="connsiteY322" fmla="*/ 1407886 h 10900727"/>
                  <a:gd name="connsiteX323" fmla="*/ 10189456 w 10250293"/>
                  <a:gd name="connsiteY323" fmla="*/ 1335315 h 10900727"/>
                  <a:gd name="connsiteX324" fmla="*/ 9899170 w 10250293"/>
                  <a:gd name="connsiteY324" fmla="*/ 1320800 h 10900727"/>
                  <a:gd name="connsiteX325" fmla="*/ 9841113 w 10250293"/>
                  <a:gd name="connsiteY325" fmla="*/ 1306286 h 10900727"/>
                  <a:gd name="connsiteX326" fmla="*/ 9710484 w 10250293"/>
                  <a:gd name="connsiteY326" fmla="*/ 1335315 h 10900727"/>
                  <a:gd name="connsiteX327" fmla="*/ 9666941 w 10250293"/>
                  <a:gd name="connsiteY327" fmla="*/ 1320800 h 10900727"/>
                  <a:gd name="connsiteX328" fmla="*/ 9652427 w 10250293"/>
                  <a:gd name="connsiteY328" fmla="*/ 1277257 h 10900727"/>
                  <a:gd name="connsiteX329" fmla="*/ 9623399 w 10250293"/>
                  <a:gd name="connsiteY329" fmla="*/ 1204686 h 10900727"/>
                  <a:gd name="connsiteX330" fmla="*/ 9608884 w 10250293"/>
                  <a:gd name="connsiteY330" fmla="*/ 1161143 h 10900727"/>
                  <a:gd name="connsiteX331" fmla="*/ 9579856 w 10250293"/>
                  <a:gd name="connsiteY331" fmla="*/ 1103086 h 10900727"/>
                  <a:gd name="connsiteX332" fmla="*/ 9434713 w 10250293"/>
                  <a:gd name="connsiteY332" fmla="*/ 1088572 h 10900727"/>
                  <a:gd name="connsiteX333" fmla="*/ 9318599 w 10250293"/>
                  <a:gd name="connsiteY333" fmla="*/ 1059543 h 10900727"/>
                  <a:gd name="connsiteX334" fmla="*/ 9187970 w 10250293"/>
                  <a:gd name="connsiteY334" fmla="*/ 1001486 h 10900727"/>
                  <a:gd name="connsiteX335" fmla="*/ 9144427 w 10250293"/>
                  <a:gd name="connsiteY335" fmla="*/ 986972 h 10900727"/>
                  <a:gd name="connsiteX336" fmla="*/ 9100884 w 10250293"/>
                  <a:gd name="connsiteY336" fmla="*/ 972457 h 10900727"/>
                  <a:gd name="connsiteX337" fmla="*/ 9028313 w 10250293"/>
                  <a:gd name="connsiteY337" fmla="*/ 957943 h 10900727"/>
                  <a:gd name="connsiteX338" fmla="*/ 8984770 w 10250293"/>
                  <a:gd name="connsiteY338" fmla="*/ 928915 h 10900727"/>
                  <a:gd name="connsiteX339" fmla="*/ 8854141 w 10250293"/>
                  <a:gd name="connsiteY339" fmla="*/ 899886 h 10900727"/>
                  <a:gd name="connsiteX340" fmla="*/ 8752541 w 10250293"/>
                  <a:gd name="connsiteY340" fmla="*/ 870857 h 10900727"/>
                  <a:gd name="connsiteX341" fmla="*/ 8650941 w 10250293"/>
                  <a:gd name="connsiteY341" fmla="*/ 885372 h 10900727"/>
                  <a:gd name="connsiteX342" fmla="*/ 8578370 w 10250293"/>
                  <a:gd name="connsiteY342" fmla="*/ 899886 h 10900727"/>
                  <a:gd name="connsiteX343" fmla="*/ 8563856 w 10250293"/>
                  <a:gd name="connsiteY343" fmla="*/ 943429 h 10900727"/>
                  <a:gd name="connsiteX344" fmla="*/ 8549341 w 10250293"/>
                  <a:gd name="connsiteY344" fmla="*/ 1045029 h 10900727"/>
                  <a:gd name="connsiteX345" fmla="*/ 8128427 w 10250293"/>
                  <a:gd name="connsiteY345" fmla="*/ 1016000 h 10900727"/>
                  <a:gd name="connsiteX346" fmla="*/ 8070370 w 10250293"/>
                  <a:gd name="connsiteY346" fmla="*/ 972457 h 10900727"/>
                  <a:gd name="connsiteX347" fmla="*/ 7925227 w 10250293"/>
                  <a:gd name="connsiteY347" fmla="*/ 914400 h 10900727"/>
                  <a:gd name="connsiteX348" fmla="*/ 7823627 w 10250293"/>
                  <a:gd name="connsiteY348" fmla="*/ 885372 h 10900727"/>
                  <a:gd name="connsiteX349" fmla="*/ 7765570 w 10250293"/>
                  <a:gd name="connsiteY349" fmla="*/ 856343 h 10900727"/>
                  <a:gd name="connsiteX350" fmla="*/ 7591399 w 10250293"/>
                  <a:gd name="connsiteY350" fmla="*/ 769257 h 10900727"/>
                  <a:gd name="connsiteX351" fmla="*/ 7083399 w 10250293"/>
                  <a:gd name="connsiteY351" fmla="*/ 740229 h 10900727"/>
                  <a:gd name="connsiteX352" fmla="*/ 6967284 w 10250293"/>
                  <a:gd name="connsiteY352" fmla="*/ 667657 h 10900727"/>
                  <a:gd name="connsiteX353" fmla="*/ 6923741 w 10250293"/>
                  <a:gd name="connsiteY353" fmla="*/ 638629 h 10900727"/>
                  <a:gd name="connsiteX354" fmla="*/ 6793113 w 10250293"/>
                  <a:gd name="connsiteY354" fmla="*/ 595086 h 10900727"/>
                  <a:gd name="connsiteX355" fmla="*/ 6749570 w 10250293"/>
                  <a:gd name="connsiteY355" fmla="*/ 580572 h 10900727"/>
                  <a:gd name="connsiteX356" fmla="*/ 6633456 w 10250293"/>
                  <a:gd name="connsiteY356" fmla="*/ 551543 h 10900727"/>
                  <a:gd name="connsiteX357" fmla="*/ 6386713 w 10250293"/>
                  <a:gd name="connsiteY357" fmla="*/ 566057 h 10900727"/>
                  <a:gd name="connsiteX358" fmla="*/ 6401227 w 10250293"/>
                  <a:gd name="connsiteY358" fmla="*/ 638629 h 10900727"/>
                  <a:gd name="connsiteX359" fmla="*/ 6386713 w 10250293"/>
                  <a:gd name="connsiteY359" fmla="*/ 754743 h 10900727"/>
                  <a:gd name="connsiteX360" fmla="*/ 6081913 w 10250293"/>
                  <a:gd name="connsiteY360" fmla="*/ 769257 h 10900727"/>
                  <a:gd name="connsiteX361" fmla="*/ 5994827 w 10250293"/>
                  <a:gd name="connsiteY361" fmla="*/ 812800 h 10900727"/>
                  <a:gd name="connsiteX362" fmla="*/ 5907741 w 10250293"/>
                  <a:gd name="connsiteY362" fmla="*/ 711200 h 10900727"/>
                  <a:gd name="connsiteX363" fmla="*/ 5893227 w 10250293"/>
                  <a:gd name="connsiteY363" fmla="*/ 667657 h 10900727"/>
                  <a:gd name="connsiteX364" fmla="*/ 5777113 w 10250293"/>
                  <a:gd name="connsiteY364" fmla="*/ 609600 h 10900727"/>
                  <a:gd name="connsiteX365" fmla="*/ 5733570 w 10250293"/>
                  <a:gd name="connsiteY365" fmla="*/ 566057 h 10900727"/>
                  <a:gd name="connsiteX366" fmla="*/ 5617456 w 10250293"/>
                  <a:gd name="connsiteY366" fmla="*/ 537029 h 10900727"/>
                  <a:gd name="connsiteX367" fmla="*/ 5472313 w 10250293"/>
                  <a:gd name="connsiteY367" fmla="*/ 508000 h 10900727"/>
                  <a:gd name="connsiteX368" fmla="*/ 5428770 w 10250293"/>
                  <a:gd name="connsiteY368" fmla="*/ 478972 h 10900727"/>
                  <a:gd name="connsiteX369" fmla="*/ 5211056 w 10250293"/>
                  <a:gd name="connsiteY369" fmla="*/ 420915 h 10900727"/>
                  <a:gd name="connsiteX370" fmla="*/ 5167513 w 10250293"/>
                  <a:gd name="connsiteY370" fmla="*/ 406400 h 10900727"/>
                  <a:gd name="connsiteX371" fmla="*/ 5182027 w 10250293"/>
                  <a:gd name="connsiteY371" fmla="*/ 449943 h 10900727"/>
                  <a:gd name="connsiteX372" fmla="*/ 5167513 w 10250293"/>
                  <a:gd name="connsiteY372" fmla="*/ 537029 h 10900727"/>
                  <a:gd name="connsiteX373" fmla="*/ 5123970 w 10250293"/>
                  <a:gd name="connsiteY373" fmla="*/ 551543 h 10900727"/>
                  <a:gd name="connsiteX374" fmla="*/ 4949799 w 10250293"/>
                  <a:gd name="connsiteY374" fmla="*/ 522515 h 10900727"/>
                  <a:gd name="connsiteX375" fmla="*/ 4877227 w 10250293"/>
                  <a:gd name="connsiteY375" fmla="*/ 464457 h 10900727"/>
                  <a:gd name="connsiteX376" fmla="*/ 4761113 w 10250293"/>
                  <a:gd name="connsiteY376" fmla="*/ 449943 h 10900727"/>
                  <a:gd name="connsiteX377" fmla="*/ 4688541 w 10250293"/>
                  <a:gd name="connsiteY377" fmla="*/ 435429 h 10900727"/>
                  <a:gd name="connsiteX378" fmla="*/ 4615970 w 10250293"/>
                  <a:gd name="connsiteY378" fmla="*/ 406400 h 10900727"/>
                  <a:gd name="connsiteX379" fmla="*/ 4528884 w 10250293"/>
                  <a:gd name="connsiteY379" fmla="*/ 377372 h 10900727"/>
                  <a:gd name="connsiteX380" fmla="*/ 4427284 w 10250293"/>
                  <a:gd name="connsiteY380" fmla="*/ 435429 h 10900727"/>
                  <a:gd name="connsiteX381" fmla="*/ 4354713 w 10250293"/>
                  <a:gd name="connsiteY381" fmla="*/ 508000 h 10900727"/>
                  <a:gd name="connsiteX382" fmla="*/ 4369227 w 10250293"/>
                  <a:gd name="connsiteY382" fmla="*/ 449943 h 10900727"/>
                  <a:gd name="connsiteX383" fmla="*/ 4456313 w 10250293"/>
                  <a:gd name="connsiteY383" fmla="*/ 377372 h 10900727"/>
                  <a:gd name="connsiteX384" fmla="*/ 4470827 w 10250293"/>
                  <a:gd name="connsiteY384" fmla="*/ 333829 h 10900727"/>
                  <a:gd name="connsiteX385" fmla="*/ 4514370 w 10250293"/>
                  <a:gd name="connsiteY385" fmla="*/ 319315 h 10900727"/>
                  <a:gd name="connsiteX386" fmla="*/ 4615970 w 10250293"/>
                  <a:gd name="connsiteY386" fmla="*/ 275772 h 10900727"/>
                  <a:gd name="connsiteX387" fmla="*/ 4572427 w 10250293"/>
                  <a:gd name="connsiteY387" fmla="*/ 246743 h 10900727"/>
                  <a:gd name="connsiteX388" fmla="*/ 4528884 w 10250293"/>
                  <a:gd name="connsiteY388" fmla="*/ 232229 h 10900727"/>
                  <a:gd name="connsiteX389" fmla="*/ 4514370 w 10250293"/>
                  <a:gd name="connsiteY389" fmla="*/ 188686 h 10900727"/>
                  <a:gd name="connsiteX390" fmla="*/ 4427284 w 10250293"/>
                  <a:gd name="connsiteY390" fmla="*/ 145143 h 10900727"/>
                  <a:gd name="connsiteX391" fmla="*/ 4296656 w 10250293"/>
                  <a:gd name="connsiteY391" fmla="*/ 72572 h 10900727"/>
                  <a:gd name="connsiteX392" fmla="*/ 4253113 w 10250293"/>
                  <a:gd name="connsiteY392" fmla="*/ 43543 h 10900727"/>
                  <a:gd name="connsiteX393" fmla="*/ 4122484 w 10250293"/>
                  <a:gd name="connsiteY393" fmla="*/ 87086 h 10900727"/>
                  <a:gd name="connsiteX394" fmla="*/ 4078941 w 10250293"/>
                  <a:gd name="connsiteY394" fmla="*/ 72572 h 10900727"/>
                  <a:gd name="connsiteX395" fmla="*/ 3991856 w 10250293"/>
                  <a:gd name="connsiteY395" fmla="*/ 14515 h 10900727"/>
                  <a:gd name="connsiteX396" fmla="*/ 3904770 w 10250293"/>
                  <a:gd name="connsiteY396" fmla="*/ 0 h 10900727"/>
                  <a:gd name="connsiteX397" fmla="*/ 3774141 w 10250293"/>
                  <a:gd name="connsiteY397" fmla="*/ 58057 h 10900727"/>
                  <a:gd name="connsiteX398" fmla="*/ 3687056 w 10250293"/>
                  <a:gd name="connsiteY398" fmla="*/ 130629 h 10900727"/>
                  <a:gd name="connsiteX399" fmla="*/ 3527399 w 10250293"/>
                  <a:gd name="connsiteY399" fmla="*/ 145143 h 10900727"/>
                  <a:gd name="connsiteX400" fmla="*/ 3469341 w 10250293"/>
                  <a:gd name="connsiteY400" fmla="*/ 159657 h 10900727"/>
                  <a:gd name="connsiteX401" fmla="*/ 3382256 w 10250293"/>
                  <a:gd name="connsiteY401" fmla="*/ 188686 h 10900727"/>
                  <a:gd name="connsiteX402" fmla="*/ 3338713 w 10250293"/>
                  <a:gd name="connsiteY402" fmla="*/ 203200 h 10900727"/>
                  <a:gd name="connsiteX403" fmla="*/ 3208084 w 10250293"/>
                  <a:gd name="connsiteY403" fmla="*/ 246743 h 10900727"/>
                  <a:gd name="connsiteX404" fmla="*/ 3164541 w 10250293"/>
                  <a:gd name="connsiteY404" fmla="*/ 261257 h 10900727"/>
                  <a:gd name="connsiteX405" fmla="*/ 3120999 w 10250293"/>
                  <a:gd name="connsiteY405" fmla="*/ 377372 h 10900727"/>
                  <a:gd name="connsiteX406" fmla="*/ 3077456 w 10250293"/>
                  <a:gd name="connsiteY406" fmla="*/ 420915 h 10900727"/>
                  <a:gd name="connsiteX407" fmla="*/ 3033913 w 10250293"/>
                  <a:gd name="connsiteY407" fmla="*/ 449943 h 10900727"/>
                  <a:gd name="connsiteX408" fmla="*/ 2903284 w 10250293"/>
                  <a:gd name="connsiteY408" fmla="*/ 464457 h 10900727"/>
                  <a:gd name="connsiteX409" fmla="*/ 2888770 w 10250293"/>
                  <a:gd name="connsiteY409" fmla="*/ 522515 h 10900727"/>
                  <a:gd name="connsiteX410" fmla="*/ 2975856 w 10250293"/>
                  <a:gd name="connsiteY410" fmla="*/ 580572 h 10900727"/>
                  <a:gd name="connsiteX411" fmla="*/ 2932313 w 10250293"/>
                  <a:gd name="connsiteY411" fmla="*/ 595086 h 10900727"/>
                  <a:gd name="connsiteX412" fmla="*/ 2888770 w 10250293"/>
                  <a:gd name="connsiteY412" fmla="*/ 566057 h 10900727"/>
                  <a:gd name="connsiteX413" fmla="*/ 2845227 w 10250293"/>
                  <a:gd name="connsiteY413" fmla="*/ 551543 h 10900727"/>
                  <a:gd name="connsiteX414" fmla="*/ 2772656 w 10250293"/>
                  <a:gd name="connsiteY414" fmla="*/ 580572 h 10900727"/>
                  <a:gd name="connsiteX415" fmla="*/ 2714599 w 10250293"/>
                  <a:gd name="connsiteY415" fmla="*/ 667657 h 10900727"/>
                  <a:gd name="connsiteX416" fmla="*/ 2671056 w 10250293"/>
                  <a:gd name="connsiteY416" fmla="*/ 682172 h 10900727"/>
                  <a:gd name="connsiteX417" fmla="*/ 2656541 w 10250293"/>
                  <a:gd name="connsiteY417" fmla="*/ 638629 h 10900727"/>
                  <a:gd name="connsiteX418" fmla="*/ 2525913 w 10250293"/>
                  <a:gd name="connsiteY418" fmla="*/ 638629 h 10900727"/>
                  <a:gd name="connsiteX419" fmla="*/ 2554941 w 10250293"/>
                  <a:gd name="connsiteY419" fmla="*/ 682172 h 10900727"/>
                  <a:gd name="connsiteX420" fmla="*/ 2598484 w 10250293"/>
                  <a:gd name="connsiteY420" fmla="*/ 711200 h 10900727"/>
                  <a:gd name="connsiteX421" fmla="*/ 2583970 w 10250293"/>
                  <a:gd name="connsiteY421" fmla="*/ 841829 h 10900727"/>
                  <a:gd name="connsiteX422" fmla="*/ 2627513 w 10250293"/>
                  <a:gd name="connsiteY422" fmla="*/ 928915 h 10900727"/>
                  <a:gd name="connsiteX423" fmla="*/ 2671056 w 10250293"/>
                  <a:gd name="connsiteY423" fmla="*/ 1030515 h 10900727"/>
                  <a:gd name="connsiteX424" fmla="*/ 2743627 w 10250293"/>
                  <a:gd name="connsiteY424" fmla="*/ 972457 h 10900727"/>
                  <a:gd name="connsiteX425" fmla="*/ 2801684 w 10250293"/>
                  <a:gd name="connsiteY425" fmla="*/ 1001486 h 10900727"/>
                  <a:gd name="connsiteX426" fmla="*/ 2787170 w 10250293"/>
                  <a:gd name="connsiteY426" fmla="*/ 1074057 h 10900727"/>
                  <a:gd name="connsiteX427" fmla="*/ 2714599 w 10250293"/>
                  <a:gd name="connsiteY427" fmla="*/ 1161143 h 10900727"/>
                  <a:gd name="connsiteX428" fmla="*/ 2700084 w 10250293"/>
                  <a:gd name="connsiteY428" fmla="*/ 1306286 h 10900727"/>
                  <a:gd name="connsiteX429" fmla="*/ 2569456 w 10250293"/>
                  <a:gd name="connsiteY429" fmla="*/ 1291772 h 10900727"/>
                  <a:gd name="connsiteX430" fmla="*/ 2583970 w 10250293"/>
                  <a:gd name="connsiteY430" fmla="*/ 1161143 h 10900727"/>
                  <a:gd name="connsiteX431" fmla="*/ 2612999 w 10250293"/>
                  <a:gd name="connsiteY431" fmla="*/ 1117600 h 10900727"/>
                  <a:gd name="connsiteX432" fmla="*/ 2627513 w 10250293"/>
                  <a:gd name="connsiteY432" fmla="*/ 1074057 h 10900727"/>
                  <a:gd name="connsiteX433" fmla="*/ 2525913 w 10250293"/>
                  <a:gd name="connsiteY433" fmla="*/ 1059543 h 10900727"/>
                  <a:gd name="connsiteX434" fmla="*/ 2583970 w 10250293"/>
                  <a:gd name="connsiteY434" fmla="*/ 928915 h 10900727"/>
                  <a:gd name="connsiteX435" fmla="*/ 2540427 w 10250293"/>
                  <a:gd name="connsiteY435" fmla="*/ 885372 h 10900727"/>
                  <a:gd name="connsiteX436" fmla="*/ 2496884 w 10250293"/>
                  <a:gd name="connsiteY436" fmla="*/ 798286 h 10900727"/>
                  <a:gd name="connsiteX437" fmla="*/ 2453341 w 10250293"/>
                  <a:gd name="connsiteY437" fmla="*/ 769257 h 10900727"/>
                  <a:gd name="connsiteX438" fmla="*/ 2424313 w 10250293"/>
                  <a:gd name="connsiteY438" fmla="*/ 725715 h 10900727"/>
                  <a:gd name="connsiteX439" fmla="*/ 2424313 w 10250293"/>
                  <a:gd name="connsiteY439" fmla="*/ 522515 h 10900727"/>
                  <a:gd name="connsiteX440" fmla="*/ 2380770 w 10250293"/>
                  <a:gd name="connsiteY440" fmla="*/ 508000 h 10900727"/>
                  <a:gd name="connsiteX441" fmla="*/ 2279170 w 10250293"/>
                  <a:gd name="connsiteY441" fmla="*/ 522515 h 10900727"/>
                  <a:gd name="connsiteX442" fmla="*/ 2250141 w 10250293"/>
                  <a:gd name="connsiteY442" fmla="*/ 638629 h 10900727"/>
                  <a:gd name="connsiteX443" fmla="*/ 2221113 w 10250293"/>
                  <a:gd name="connsiteY443" fmla="*/ 682172 h 10900727"/>
                  <a:gd name="connsiteX444" fmla="*/ 2221113 w 10250293"/>
                  <a:gd name="connsiteY444" fmla="*/ 798286 h 10900727"/>
                  <a:gd name="connsiteX445" fmla="*/ 2264656 w 10250293"/>
                  <a:gd name="connsiteY445" fmla="*/ 812800 h 10900727"/>
                  <a:gd name="connsiteX446" fmla="*/ 2366256 w 10250293"/>
                  <a:gd name="connsiteY446" fmla="*/ 943429 h 10900727"/>
                  <a:gd name="connsiteX447" fmla="*/ 2366256 w 10250293"/>
                  <a:gd name="connsiteY447" fmla="*/ 1059543 h 10900727"/>
                  <a:gd name="connsiteX448" fmla="*/ 2308199 w 10250293"/>
                  <a:gd name="connsiteY448" fmla="*/ 1045029 h 10900727"/>
                  <a:gd name="connsiteX449" fmla="*/ 2177570 w 10250293"/>
                  <a:gd name="connsiteY449" fmla="*/ 986972 h 10900727"/>
                  <a:gd name="connsiteX450" fmla="*/ 2221113 w 10250293"/>
                  <a:gd name="connsiteY450" fmla="*/ 1088572 h 10900727"/>
                  <a:gd name="connsiteX451" fmla="*/ 2264656 w 10250293"/>
                  <a:gd name="connsiteY451" fmla="*/ 1103086 h 10900727"/>
                  <a:gd name="connsiteX452" fmla="*/ 2293684 w 10250293"/>
                  <a:gd name="connsiteY452" fmla="*/ 1306286 h 10900727"/>
                  <a:gd name="connsiteX453" fmla="*/ 2337227 w 10250293"/>
                  <a:gd name="connsiteY453" fmla="*/ 1669143 h 10900727"/>
                  <a:gd name="connsiteX454" fmla="*/ 2351741 w 10250293"/>
                  <a:gd name="connsiteY454" fmla="*/ 1901372 h 10900727"/>
                  <a:gd name="connsiteX455" fmla="*/ 2351741 w 10250293"/>
                  <a:gd name="connsiteY455" fmla="*/ 2322286 h 10900727"/>
                  <a:gd name="connsiteX456" fmla="*/ 2366256 w 10250293"/>
                  <a:gd name="connsiteY456" fmla="*/ 2365829 h 10900727"/>
                  <a:gd name="connsiteX457" fmla="*/ 2395284 w 10250293"/>
                  <a:gd name="connsiteY457" fmla="*/ 2525486 h 10900727"/>
                  <a:gd name="connsiteX458" fmla="*/ 2409799 w 10250293"/>
                  <a:gd name="connsiteY458" fmla="*/ 2583543 h 10900727"/>
                  <a:gd name="connsiteX459" fmla="*/ 2424313 w 10250293"/>
                  <a:gd name="connsiteY459" fmla="*/ 2743200 h 10900727"/>
                  <a:gd name="connsiteX460" fmla="*/ 2438827 w 10250293"/>
                  <a:gd name="connsiteY460" fmla="*/ 2786743 h 10900727"/>
                  <a:gd name="connsiteX461" fmla="*/ 2453341 w 10250293"/>
                  <a:gd name="connsiteY461" fmla="*/ 2844800 h 10900727"/>
                  <a:gd name="connsiteX462" fmla="*/ 2540427 w 10250293"/>
                  <a:gd name="connsiteY462" fmla="*/ 3018972 h 10900727"/>
                  <a:gd name="connsiteX463" fmla="*/ 2583970 w 10250293"/>
                  <a:gd name="connsiteY463" fmla="*/ 2989943 h 10900727"/>
                  <a:gd name="connsiteX464" fmla="*/ 2627513 w 10250293"/>
                  <a:gd name="connsiteY464" fmla="*/ 3018972 h 10900727"/>
                  <a:gd name="connsiteX465" fmla="*/ 2671056 w 10250293"/>
                  <a:gd name="connsiteY465" fmla="*/ 3033486 h 10900727"/>
                  <a:gd name="connsiteX466" fmla="*/ 2700084 w 10250293"/>
                  <a:gd name="connsiteY466" fmla="*/ 3077029 h 10900727"/>
                  <a:gd name="connsiteX467" fmla="*/ 2743627 w 10250293"/>
                  <a:gd name="connsiteY467" fmla="*/ 3106057 h 10900727"/>
                  <a:gd name="connsiteX468" fmla="*/ 2801684 w 10250293"/>
                  <a:gd name="connsiteY468" fmla="*/ 3193143 h 10900727"/>
                  <a:gd name="connsiteX469" fmla="*/ 2830713 w 10250293"/>
                  <a:gd name="connsiteY469" fmla="*/ 3236686 h 10900727"/>
                  <a:gd name="connsiteX470" fmla="*/ 2366256 w 10250293"/>
                  <a:gd name="connsiteY470" fmla="*/ 3207657 h 10900727"/>
                  <a:gd name="connsiteX471" fmla="*/ 2221113 w 10250293"/>
                  <a:gd name="connsiteY471" fmla="*/ 3207657 h 10900727"/>
                  <a:gd name="connsiteX472" fmla="*/ 2104999 w 10250293"/>
                  <a:gd name="connsiteY472" fmla="*/ 3280229 h 10900727"/>
                  <a:gd name="connsiteX473" fmla="*/ 2061456 w 10250293"/>
                  <a:gd name="connsiteY473" fmla="*/ 3294743 h 10900727"/>
                  <a:gd name="connsiteX474" fmla="*/ 2003399 w 10250293"/>
                  <a:gd name="connsiteY474" fmla="*/ 3352800 h 10900727"/>
                  <a:gd name="connsiteX475" fmla="*/ 1988884 w 10250293"/>
                  <a:gd name="connsiteY475" fmla="*/ 3686629 h 10900727"/>
                  <a:gd name="connsiteX476" fmla="*/ 1945341 w 10250293"/>
                  <a:gd name="connsiteY476" fmla="*/ 3947886 h 10900727"/>
                  <a:gd name="connsiteX477" fmla="*/ 1901799 w 10250293"/>
                  <a:gd name="connsiteY477" fmla="*/ 3976915 h 10900727"/>
                  <a:gd name="connsiteX478" fmla="*/ 1930827 w 10250293"/>
                  <a:gd name="connsiteY478" fmla="*/ 4238172 h 10900727"/>
                  <a:gd name="connsiteX479" fmla="*/ 1945341 w 10250293"/>
                  <a:gd name="connsiteY479" fmla="*/ 4281715 h 10900727"/>
                  <a:gd name="connsiteX480" fmla="*/ 1901799 w 10250293"/>
                  <a:gd name="connsiteY480" fmla="*/ 4310743 h 10900727"/>
                  <a:gd name="connsiteX481" fmla="*/ 1872770 w 10250293"/>
                  <a:gd name="connsiteY481" fmla="*/ 4441372 h 10900727"/>
                  <a:gd name="connsiteX482" fmla="*/ 1829227 w 10250293"/>
                  <a:gd name="connsiteY482" fmla="*/ 4455886 h 10900727"/>
                  <a:gd name="connsiteX483" fmla="*/ 1872770 w 10250293"/>
                  <a:gd name="connsiteY483" fmla="*/ 4688115 h 10900727"/>
                  <a:gd name="connsiteX484" fmla="*/ 1959856 w 10250293"/>
                  <a:gd name="connsiteY484" fmla="*/ 4702629 h 10900727"/>
                  <a:gd name="connsiteX485" fmla="*/ 1974370 w 10250293"/>
                  <a:gd name="connsiteY485" fmla="*/ 4746172 h 10900727"/>
                  <a:gd name="connsiteX486" fmla="*/ 2003399 w 10250293"/>
                  <a:gd name="connsiteY486" fmla="*/ 4789715 h 10900727"/>
                  <a:gd name="connsiteX487" fmla="*/ 2017913 w 10250293"/>
                  <a:gd name="connsiteY487" fmla="*/ 4847772 h 10900727"/>
                  <a:gd name="connsiteX488" fmla="*/ 2046941 w 10250293"/>
                  <a:gd name="connsiteY488" fmla="*/ 4934857 h 10900727"/>
                  <a:gd name="connsiteX489" fmla="*/ 2061456 w 10250293"/>
                  <a:gd name="connsiteY489" fmla="*/ 4992915 h 10900727"/>
                  <a:gd name="connsiteX490" fmla="*/ 2090484 w 10250293"/>
                  <a:gd name="connsiteY490" fmla="*/ 5036457 h 10900727"/>
                  <a:gd name="connsiteX491" fmla="*/ 2119513 w 10250293"/>
                  <a:gd name="connsiteY491" fmla="*/ 5138057 h 10900727"/>
                  <a:gd name="connsiteX492" fmla="*/ 2148541 w 10250293"/>
                  <a:gd name="connsiteY492" fmla="*/ 5413829 h 10900727"/>
                  <a:gd name="connsiteX493" fmla="*/ 2177570 w 10250293"/>
                  <a:gd name="connsiteY493" fmla="*/ 5471886 h 10900727"/>
                  <a:gd name="connsiteX494" fmla="*/ 2061456 w 10250293"/>
                  <a:gd name="connsiteY494" fmla="*/ 5588000 h 10900727"/>
                  <a:gd name="connsiteX495" fmla="*/ 2017913 w 10250293"/>
                  <a:gd name="connsiteY495" fmla="*/ 5558972 h 10900727"/>
                  <a:gd name="connsiteX496" fmla="*/ 1930827 w 10250293"/>
                  <a:gd name="connsiteY496" fmla="*/ 5500915 h 10900727"/>
                  <a:gd name="connsiteX497" fmla="*/ 1887284 w 10250293"/>
                  <a:gd name="connsiteY497" fmla="*/ 5457372 h 10900727"/>
                  <a:gd name="connsiteX498" fmla="*/ 1843741 w 10250293"/>
                  <a:gd name="connsiteY498" fmla="*/ 5428343 h 10900727"/>
                  <a:gd name="connsiteX499" fmla="*/ 1829227 w 10250293"/>
                  <a:gd name="connsiteY499" fmla="*/ 5370286 h 10900727"/>
                  <a:gd name="connsiteX500" fmla="*/ 1771170 w 10250293"/>
                  <a:gd name="connsiteY500" fmla="*/ 5283200 h 10900727"/>
                  <a:gd name="connsiteX501" fmla="*/ 1756656 w 10250293"/>
                  <a:gd name="connsiteY501" fmla="*/ 5239657 h 10900727"/>
                  <a:gd name="connsiteX502" fmla="*/ 1713113 w 10250293"/>
                  <a:gd name="connsiteY502" fmla="*/ 5210629 h 10900727"/>
                  <a:gd name="connsiteX503" fmla="*/ 1742141 w 10250293"/>
                  <a:gd name="connsiteY503" fmla="*/ 5152572 h 10900727"/>
                  <a:gd name="connsiteX504" fmla="*/ 1756656 w 10250293"/>
                  <a:gd name="connsiteY504" fmla="*/ 5109029 h 10900727"/>
                  <a:gd name="connsiteX505" fmla="*/ 1698599 w 10250293"/>
                  <a:gd name="connsiteY505" fmla="*/ 4963886 h 10900727"/>
                  <a:gd name="connsiteX506" fmla="*/ 1669570 w 10250293"/>
                  <a:gd name="connsiteY506" fmla="*/ 4920343 h 10900727"/>
                  <a:gd name="connsiteX507" fmla="*/ 1582484 w 10250293"/>
                  <a:gd name="connsiteY507" fmla="*/ 4891315 h 10900727"/>
                  <a:gd name="connsiteX508" fmla="*/ 1538941 w 10250293"/>
                  <a:gd name="connsiteY508" fmla="*/ 4876800 h 10900727"/>
                  <a:gd name="connsiteX509" fmla="*/ 1466370 w 10250293"/>
                  <a:gd name="connsiteY509" fmla="*/ 4833257 h 10900727"/>
                  <a:gd name="connsiteX510" fmla="*/ 1379284 w 10250293"/>
                  <a:gd name="connsiteY510" fmla="*/ 4775200 h 10900727"/>
                  <a:gd name="connsiteX511" fmla="*/ 1219627 w 10250293"/>
                  <a:gd name="connsiteY511" fmla="*/ 4746172 h 10900727"/>
                  <a:gd name="connsiteX512" fmla="*/ 1176084 w 10250293"/>
                  <a:gd name="connsiteY512" fmla="*/ 4760686 h 10900727"/>
                  <a:gd name="connsiteX513" fmla="*/ 1161570 w 10250293"/>
                  <a:gd name="connsiteY513" fmla="*/ 4804229 h 10900727"/>
                  <a:gd name="connsiteX514" fmla="*/ 1147056 w 10250293"/>
                  <a:gd name="connsiteY514" fmla="*/ 4891315 h 10900727"/>
                  <a:gd name="connsiteX515" fmla="*/ 1103513 w 10250293"/>
                  <a:gd name="connsiteY515" fmla="*/ 4905829 h 10900727"/>
                  <a:gd name="connsiteX516" fmla="*/ 1016427 w 10250293"/>
                  <a:gd name="connsiteY516" fmla="*/ 4876800 h 10900727"/>
                  <a:gd name="connsiteX517" fmla="*/ 972884 w 10250293"/>
                  <a:gd name="connsiteY517" fmla="*/ 4862286 h 10900727"/>
                  <a:gd name="connsiteX518" fmla="*/ 697113 w 10250293"/>
                  <a:gd name="connsiteY518" fmla="*/ 4891315 h 10900727"/>
                  <a:gd name="connsiteX519" fmla="*/ 610027 w 10250293"/>
                  <a:gd name="connsiteY519" fmla="*/ 4833257 h 10900727"/>
                  <a:gd name="connsiteX520" fmla="*/ 566484 w 10250293"/>
                  <a:gd name="connsiteY520" fmla="*/ 4804229 h 10900727"/>
                  <a:gd name="connsiteX521" fmla="*/ 392313 w 10250293"/>
                  <a:gd name="connsiteY521" fmla="*/ 4847772 h 10900727"/>
                  <a:gd name="connsiteX522" fmla="*/ 377799 w 10250293"/>
                  <a:gd name="connsiteY522" fmla="*/ 4891315 h 10900727"/>
                  <a:gd name="connsiteX523" fmla="*/ 363284 w 10250293"/>
                  <a:gd name="connsiteY523" fmla="*/ 4963886 h 10900727"/>
                  <a:gd name="connsiteX524" fmla="*/ 319741 w 10250293"/>
                  <a:gd name="connsiteY524" fmla="*/ 4978400 h 10900727"/>
                  <a:gd name="connsiteX525" fmla="*/ 218141 w 10250293"/>
                  <a:gd name="connsiteY525" fmla="*/ 4992915 h 10900727"/>
                  <a:gd name="connsiteX526" fmla="*/ 174599 w 10250293"/>
                  <a:gd name="connsiteY526" fmla="*/ 5007429 h 10900727"/>
                  <a:gd name="connsiteX527" fmla="*/ 145570 w 10250293"/>
                  <a:gd name="connsiteY527" fmla="*/ 5050972 h 10900727"/>
                  <a:gd name="connsiteX528" fmla="*/ 72999 w 10250293"/>
                  <a:gd name="connsiteY528" fmla="*/ 5065486 h 10900727"/>
                  <a:gd name="connsiteX529" fmla="*/ 29456 w 10250293"/>
                  <a:gd name="connsiteY529" fmla="*/ 5080000 h 10900727"/>
                  <a:gd name="connsiteX530" fmla="*/ 427 w 10250293"/>
                  <a:gd name="connsiteY530" fmla="*/ 5123543 h 10900727"/>
                  <a:gd name="connsiteX531" fmla="*/ 14941 w 10250293"/>
                  <a:gd name="connsiteY531" fmla="*/ 5181600 h 10900727"/>
                  <a:gd name="connsiteX532" fmla="*/ 43970 w 10250293"/>
                  <a:gd name="connsiteY532" fmla="*/ 5283200 h 10900727"/>
                  <a:gd name="connsiteX533" fmla="*/ 58484 w 10250293"/>
                  <a:gd name="connsiteY533" fmla="*/ 5413829 h 10900727"/>
                  <a:gd name="connsiteX534" fmla="*/ 87513 w 10250293"/>
                  <a:gd name="connsiteY534" fmla="*/ 5544457 h 10900727"/>
                  <a:gd name="connsiteX535" fmla="*/ 131056 w 10250293"/>
                  <a:gd name="connsiteY535" fmla="*/ 5573486 h 10900727"/>
                  <a:gd name="connsiteX536" fmla="*/ 218141 w 10250293"/>
                  <a:gd name="connsiteY536" fmla="*/ 5588000 h 10900727"/>
                  <a:gd name="connsiteX537" fmla="*/ 348770 w 10250293"/>
                  <a:gd name="connsiteY537" fmla="*/ 5689600 h 10900727"/>
                  <a:gd name="connsiteX538" fmla="*/ 363284 w 10250293"/>
                  <a:gd name="connsiteY538" fmla="*/ 5602515 h 10900727"/>
                  <a:gd name="connsiteX539" fmla="*/ 406827 w 10250293"/>
                  <a:gd name="connsiteY539" fmla="*/ 5617029 h 10900727"/>
                  <a:gd name="connsiteX540" fmla="*/ 435856 w 10250293"/>
                  <a:gd name="connsiteY540" fmla="*/ 5675086 h 10900727"/>
                  <a:gd name="connsiteX541" fmla="*/ 464884 w 10250293"/>
                  <a:gd name="connsiteY541" fmla="*/ 5718629 h 10900727"/>
                  <a:gd name="connsiteX542" fmla="*/ 580999 w 10250293"/>
                  <a:gd name="connsiteY542" fmla="*/ 5704115 h 10900727"/>
                  <a:gd name="connsiteX543" fmla="*/ 624541 w 10250293"/>
                  <a:gd name="connsiteY543" fmla="*/ 5689600 h 10900727"/>
                  <a:gd name="connsiteX544" fmla="*/ 682599 w 10250293"/>
                  <a:gd name="connsiteY544" fmla="*/ 5602515 h 10900727"/>
                  <a:gd name="connsiteX545" fmla="*/ 798713 w 10250293"/>
                  <a:gd name="connsiteY545" fmla="*/ 5558972 h 10900727"/>
                  <a:gd name="connsiteX546" fmla="*/ 813227 w 10250293"/>
                  <a:gd name="connsiteY546" fmla="*/ 5602515 h 10900727"/>
                  <a:gd name="connsiteX547" fmla="*/ 784199 w 10250293"/>
                  <a:gd name="connsiteY547" fmla="*/ 5660572 h 10900727"/>
                  <a:gd name="connsiteX548" fmla="*/ 769684 w 10250293"/>
                  <a:gd name="connsiteY548" fmla="*/ 5704115 h 10900727"/>
                  <a:gd name="connsiteX549" fmla="*/ 769684 w 10250293"/>
                  <a:gd name="connsiteY549" fmla="*/ 5979886 h 10900727"/>
                  <a:gd name="connsiteX550" fmla="*/ 755170 w 10250293"/>
                  <a:gd name="connsiteY550" fmla="*/ 6023429 h 10900727"/>
                  <a:gd name="connsiteX551" fmla="*/ 711627 w 10250293"/>
                  <a:gd name="connsiteY551" fmla="*/ 6037943 h 10900727"/>
                  <a:gd name="connsiteX552" fmla="*/ 697113 w 10250293"/>
                  <a:gd name="connsiteY552" fmla="*/ 6096000 h 10900727"/>
                  <a:gd name="connsiteX553" fmla="*/ 668084 w 10250293"/>
                  <a:gd name="connsiteY553" fmla="*/ 6197600 h 10900727"/>
                  <a:gd name="connsiteX554" fmla="*/ 639056 w 10250293"/>
                  <a:gd name="connsiteY554" fmla="*/ 6371772 h 10900727"/>
                  <a:gd name="connsiteX555" fmla="*/ 595513 w 10250293"/>
                  <a:gd name="connsiteY555" fmla="*/ 6429829 h 10900727"/>
                  <a:gd name="connsiteX556" fmla="*/ 624541 w 10250293"/>
                  <a:gd name="connsiteY556" fmla="*/ 6473372 h 10900727"/>
                  <a:gd name="connsiteX557" fmla="*/ 668084 w 10250293"/>
                  <a:gd name="connsiteY557" fmla="*/ 6516915 h 10900727"/>
                  <a:gd name="connsiteX558" fmla="*/ 682599 w 10250293"/>
                  <a:gd name="connsiteY558" fmla="*/ 6560457 h 10900727"/>
                  <a:gd name="connsiteX559" fmla="*/ 711627 w 10250293"/>
                  <a:gd name="connsiteY559" fmla="*/ 6604000 h 10900727"/>
                  <a:gd name="connsiteX560" fmla="*/ 740656 w 10250293"/>
                  <a:gd name="connsiteY560" fmla="*/ 6734629 h 10900727"/>
                  <a:gd name="connsiteX561" fmla="*/ 755170 w 10250293"/>
                  <a:gd name="connsiteY561" fmla="*/ 6792686 h 10900727"/>
                  <a:gd name="connsiteX562" fmla="*/ 769684 w 10250293"/>
                  <a:gd name="connsiteY562" fmla="*/ 6894286 h 10900727"/>
                  <a:gd name="connsiteX563" fmla="*/ 842256 w 10250293"/>
                  <a:gd name="connsiteY563" fmla="*/ 6763657 h 10900727"/>
                  <a:gd name="connsiteX564" fmla="*/ 900313 w 10250293"/>
                  <a:gd name="connsiteY564" fmla="*/ 6662057 h 10900727"/>
                  <a:gd name="connsiteX565" fmla="*/ 929341 w 10250293"/>
                  <a:gd name="connsiteY565" fmla="*/ 6705600 h 10900727"/>
                  <a:gd name="connsiteX566" fmla="*/ 885799 w 10250293"/>
                  <a:gd name="connsiteY566" fmla="*/ 6720115 h 10900727"/>
                  <a:gd name="connsiteX567" fmla="*/ 871284 w 10250293"/>
                  <a:gd name="connsiteY567" fmla="*/ 6763657 h 10900727"/>
                  <a:gd name="connsiteX568" fmla="*/ 813227 w 10250293"/>
                  <a:gd name="connsiteY568" fmla="*/ 6850743 h 10900727"/>
                  <a:gd name="connsiteX569" fmla="*/ 769684 w 10250293"/>
                  <a:gd name="connsiteY569" fmla="*/ 6923315 h 10900727"/>
                  <a:gd name="connsiteX570" fmla="*/ 813227 w 10250293"/>
                  <a:gd name="connsiteY570" fmla="*/ 7053943 h 10900727"/>
                  <a:gd name="connsiteX571" fmla="*/ 827741 w 10250293"/>
                  <a:gd name="connsiteY571" fmla="*/ 7112000 h 10900727"/>
                  <a:gd name="connsiteX572" fmla="*/ 871284 w 10250293"/>
                  <a:gd name="connsiteY572" fmla="*/ 7184572 h 10900727"/>
                  <a:gd name="connsiteX573" fmla="*/ 900313 w 10250293"/>
                  <a:gd name="connsiteY573" fmla="*/ 7271657 h 10900727"/>
                  <a:gd name="connsiteX574" fmla="*/ 929341 w 10250293"/>
                  <a:gd name="connsiteY574" fmla="*/ 7315200 h 10900727"/>
                  <a:gd name="connsiteX575" fmla="*/ 958370 w 10250293"/>
                  <a:gd name="connsiteY575" fmla="*/ 7402286 h 10900727"/>
                  <a:gd name="connsiteX576" fmla="*/ 1016427 w 10250293"/>
                  <a:gd name="connsiteY576" fmla="*/ 7503886 h 10900727"/>
                  <a:gd name="connsiteX577" fmla="*/ 1030941 w 10250293"/>
                  <a:gd name="connsiteY577" fmla="*/ 7576457 h 10900727"/>
                  <a:gd name="connsiteX578" fmla="*/ 1059970 w 10250293"/>
                  <a:gd name="connsiteY578" fmla="*/ 7620000 h 10900727"/>
                  <a:gd name="connsiteX579" fmla="*/ 1074484 w 10250293"/>
                  <a:gd name="connsiteY579" fmla="*/ 7692572 h 10900727"/>
                  <a:gd name="connsiteX580" fmla="*/ 1088999 w 10250293"/>
                  <a:gd name="connsiteY580" fmla="*/ 7736115 h 10900727"/>
                  <a:gd name="connsiteX581" fmla="*/ 1103513 w 10250293"/>
                  <a:gd name="connsiteY581" fmla="*/ 7808686 h 10900727"/>
                  <a:gd name="connsiteX582" fmla="*/ 1147056 w 10250293"/>
                  <a:gd name="connsiteY582" fmla="*/ 7910286 h 10900727"/>
                  <a:gd name="connsiteX583" fmla="*/ 1219627 w 10250293"/>
                  <a:gd name="connsiteY583" fmla="*/ 8026400 h 10900727"/>
                  <a:gd name="connsiteX584" fmla="*/ 1248656 w 10250293"/>
                  <a:gd name="connsiteY584" fmla="*/ 8069943 h 10900727"/>
                  <a:gd name="connsiteX585" fmla="*/ 1277684 w 10250293"/>
                  <a:gd name="connsiteY585" fmla="*/ 8215086 h 10900727"/>
                  <a:gd name="connsiteX586" fmla="*/ 1306713 w 10250293"/>
                  <a:gd name="connsiteY586" fmla="*/ 8258629 h 10900727"/>
                  <a:gd name="connsiteX587" fmla="*/ 1321227 w 10250293"/>
                  <a:gd name="connsiteY587" fmla="*/ 8316686 h 10900727"/>
                  <a:gd name="connsiteX588" fmla="*/ 1350256 w 10250293"/>
                  <a:gd name="connsiteY588" fmla="*/ 8360229 h 10900727"/>
                  <a:gd name="connsiteX589" fmla="*/ 1364770 w 10250293"/>
                  <a:gd name="connsiteY589" fmla="*/ 8432800 h 10900727"/>
                  <a:gd name="connsiteX590" fmla="*/ 1393799 w 10250293"/>
                  <a:gd name="connsiteY590" fmla="*/ 8534400 h 10900727"/>
                  <a:gd name="connsiteX591" fmla="*/ 1408313 w 10250293"/>
                  <a:gd name="connsiteY591" fmla="*/ 8665029 h 10900727"/>
                  <a:gd name="connsiteX592" fmla="*/ 1437341 w 10250293"/>
                  <a:gd name="connsiteY592" fmla="*/ 8752115 h 10900727"/>
                  <a:gd name="connsiteX593" fmla="*/ 1466370 w 10250293"/>
                  <a:gd name="connsiteY593" fmla="*/ 8853715 h 10900727"/>
                  <a:gd name="connsiteX594" fmla="*/ 1480884 w 10250293"/>
                  <a:gd name="connsiteY594" fmla="*/ 8897257 h 10900727"/>
                  <a:gd name="connsiteX595" fmla="*/ 1495399 w 10250293"/>
                  <a:gd name="connsiteY595" fmla="*/ 8969829 h 10900727"/>
                  <a:gd name="connsiteX596" fmla="*/ 1524427 w 10250293"/>
                  <a:gd name="connsiteY596" fmla="*/ 9013372 h 10900727"/>
                  <a:gd name="connsiteX597" fmla="*/ 1596999 w 10250293"/>
                  <a:gd name="connsiteY597" fmla="*/ 9158515 h 10900727"/>
                  <a:gd name="connsiteX598" fmla="*/ 1684084 w 10250293"/>
                  <a:gd name="connsiteY598" fmla="*/ 9187543 h 10900727"/>
                  <a:gd name="connsiteX599" fmla="*/ 1771170 w 10250293"/>
                  <a:gd name="connsiteY599" fmla="*/ 9129486 h 10900727"/>
                  <a:gd name="connsiteX600" fmla="*/ 1858256 w 10250293"/>
                  <a:gd name="connsiteY600" fmla="*/ 9100457 h 10900727"/>
                  <a:gd name="connsiteX601" fmla="*/ 1945341 w 10250293"/>
                  <a:gd name="connsiteY601" fmla="*/ 9042400 h 10900727"/>
                  <a:gd name="connsiteX602" fmla="*/ 1959856 w 10250293"/>
                  <a:gd name="connsiteY602" fmla="*/ 8998857 h 10900727"/>
                  <a:gd name="connsiteX603" fmla="*/ 2032427 w 10250293"/>
                  <a:gd name="connsiteY603" fmla="*/ 8926286 h 10900727"/>
                  <a:gd name="connsiteX604" fmla="*/ 2119513 w 10250293"/>
                  <a:gd name="connsiteY604" fmla="*/ 8897257 h 10900727"/>
                  <a:gd name="connsiteX605" fmla="*/ 2148541 w 10250293"/>
                  <a:gd name="connsiteY605" fmla="*/ 8853715 h 10900727"/>
                  <a:gd name="connsiteX606" fmla="*/ 2192084 w 10250293"/>
                  <a:gd name="connsiteY606" fmla="*/ 8824686 h 10900727"/>
                  <a:gd name="connsiteX607" fmla="*/ 2206599 w 10250293"/>
                  <a:gd name="connsiteY607" fmla="*/ 8737600 h 10900727"/>
                  <a:gd name="connsiteX608" fmla="*/ 2279170 w 10250293"/>
                  <a:gd name="connsiteY608" fmla="*/ 8577943 h 10900727"/>
                  <a:gd name="connsiteX609" fmla="*/ 2337227 w 10250293"/>
                  <a:gd name="connsiteY609" fmla="*/ 8548915 h 10900727"/>
                  <a:gd name="connsiteX610" fmla="*/ 2438827 w 10250293"/>
                  <a:gd name="connsiteY610" fmla="*/ 8534400 h 10900727"/>
                  <a:gd name="connsiteX611" fmla="*/ 2496884 w 10250293"/>
                  <a:gd name="connsiteY611" fmla="*/ 8476343 h 10900727"/>
                  <a:gd name="connsiteX612" fmla="*/ 2583970 w 10250293"/>
                  <a:gd name="connsiteY612" fmla="*/ 8418286 h 10900727"/>
                  <a:gd name="connsiteX613" fmla="*/ 2612999 w 10250293"/>
                  <a:gd name="connsiteY613" fmla="*/ 8331200 h 10900727"/>
                  <a:gd name="connsiteX614" fmla="*/ 2700084 w 10250293"/>
                  <a:gd name="connsiteY614" fmla="*/ 8302172 h 10900727"/>
                  <a:gd name="connsiteX615" fmla="*/ 2729113 w 10250293"/>
                  <a:gd name="connsiteY615" fmla="*/ 8229600 h 10900727"/>
                  <a:gd name="connsiteX616" fmla="*/ 2758141 w 10250293"/>
                  <a:gd name="connsiteY616" fmla="*/ 8186057 h 10900727"/>
                  <a:gd name="connsiteX617" fmla="*/ 2729113 w 10250293"/>
                  <a:gd name="connsiteY617" fmla="*/ 8142515 h 10900727"/>
                  <a:gd name="connsiteX618" fmla="*/ 2743627 w 10250293"/>
                  <a:gd name="connsiteY618" fmla="*/ 7997372 h 10900727"/>
                  <a:gd name="connsiteX619" fmla="*/ 2758141 w 10250293"/>
                  <a:gd name="connsiteY619" fmla="*/ 7953829 h 10900727"/>
                  <a:gd name="connsiteX620" fmla="*/ 2816199 w 10250293"/>
                  <a:gd name="connsiteY620" fmla="*/ 7895772 h 10900727"/>
                  <a:gd name="connsiteX621" fmla="*/ 2816199 w 10250293"/>
                  <a:gd name="connsiteY621" fmla="*/ 7736115 h 10900727"/>
                  <a:gd name="connsiteX622" fmla="*/ 2801684 w 10250293"/>
                  <a:gd name="connsiteY622" fmla="*/ 7678057 h 10900727"/>
                  <a:gd name="connsiteX623" fmla="*/ 2729113 w 10250293"/>
                  <a:gd name="connsiteY623" fmla="*/ 7649029 h 10900727"/>
                  <a:gd name="connsiteX624" fmla="*/ 2671056 w 10250293"/>
                  <a:gd name="connsiteY624" fmla="*/ 7547429 h 10900727"/>
                  <a:gd name="connsiteX625" fmla="*/ 2656541 w 10250293"/>
                  <a:gd name="connsiteY625" fmla="*/ 7503886 h 10900727"/>
                  <a:gd name="connsiteX626" fmla="*/ 2598484 w 10250293"/>
                  <a:gd name="connsiteY626" fmla="*/ 7474857 h 10900727"/>
                  <a:gd name="connsiteX627" fmla="*/ 2569456 w 10250293"/>
                  <a:gd name="connsiteY627" fmla="*/ 7402286 h 10900727"/>
                  <a:gd name="connsiteX628" fmla="*/ 2554941 w 10250293"/>
                  <a:gd name="connsiteY628" fmla="*/ 7286172 h 10900727"/>
                  <a:gd name="connsiteX629" fmla="*/ 2540427 w 10250293"/>
                  <a:gd name="connsiteY629" fmla="*/ 7242629 h 10900727"/>
                  <a:gd name="connsiteX630" fmla="*/ 2482370 w 10250293"/>
                  <a:gd name="connsiteY630" fmla="*/ 7213600 h 10900727"/>
                  <a:gd name="connsiteX631" fmla="*/ 2409799 w 10250293"/>
                  <a:gd name="connsiteY631" fmla="*/ 7431315 h 10900727"/>
                  <a:gd name="connsiteX632" fmla="*/ 2351741 w 10250293"/>
                  <a:gd name="connsiteY632" fmla="*/ 7445829 h 10900727"/>
                  <a:gd name="connsiteX633" fmla="*/ 2235627 w 10250293"/>
                  <a:gd name="connsiteY633" fmla="*/ 7474857 h 10900727"/>
                  <a:gd name="connsiteX634" fmla="*/ 2119513 w 10250293"/>
                  <a:gd name="connsiteY634" fmla="*/ 7416800 h 10900727"/>
                  <a:gd name="connsiteX635" fmla="*/ 2104999 w 10250293"/>
                  <a:gd name="connsiteY635" fmla="*/ 7373257 h 10900727"/>
                  <a:gd name="connsiteX636" fmla="*/ 2090484 w 10250293"/>
                  <a:gd name="connsiteY636" fmla="*/ 7315200 h 10900727"/>
                  <a:gd name="connsiteX637" fmla="*/ 2104999 w 10250293"/>
                  <a:gd name="connsiteY637" fmla="*/ 7271657 h 10900727"/>
                  <a:gd name="connsiteX638" fmla="*/ 2032427 w 10250293"/>
                  <a:gd name="connsiteY638" fmla="*/ 7112000 h 10900727"/>
                  <a:gd name="connsiteX639" fmla="*/ 2003399 w 10250293"/>
                  <a:gd name="connsiteY639" fmla="*/ 7184572 h 10900727"/>
                  <a:gd name="connsiteX640" fmla="*/ 1988884 w 10250293"/>
                  <a:gd name="connsiteY640" fmla="*/ 7126515 h 10900727"/>
                  <a:gd name="connsiteX641" fmla="*/ 1974370 w 10250293"/>
                  <a:gd name="connsiteY641" fmla="*/ 7053943 h 10900727"/>
                  <a:gd name="connsiteX642" fmla="*/ 1901799 w 10250293"/>
                  <a:gd name="connsiteY642" fmla="*/ 6966857 h 10900727"/>
                  <a:gd name="connsiteX643" fmla="*/ 1872770 w 10250293"/>
                  <a:gd name="connsiteY643" fmla="*/ 6908800 h 10900727"/>
                  <a:gd name="connsiteX644" fmla="*/ 1872770 w 10250293"/>
                  <a:gd name="connsiteY644" fmla="*/ 6604000 h 10900727"/>
                  <a:gd name="connsiteX645" fmla="*/ 1916313 w 10250293"/>
                  <a:gd name="connsiteY645" fmla="*/ 6618515 h 10900727"/>
                  <a:gd name="connsiteX646" fmla="*/ 1945341 w 10250293"/>
                  <a:gd name="connsiteY646" fmla="*/ 6662057 h 10900727"/>
                  <a:gd name="connsiteX647" fmla="*/ 1988884 w 10250293"/>
                  <a:gd name="connsiteY647" fmla="*/ 6691086 h 10900727"/>
                  <a:gd name="connsiteX648" fmla="*/ 2046941 w 10250293"/>
                  <a:gd name="connsiteY648" fmla="*/ 6778172 h 10900727"/>
                  <a:gd name="connsiteX649" fmla="*/ 2061456 w 10250293"/>
                  <a:gd name="connsiteY649" fmla="*/ 6821715 h 10900727"/>
                  <a:gd name="connsiteX650" fmla="*/ 2104999 w 10250293"/>
                  <a:gd name="connsiteY650" fmla="*/ 6850743 h 10900727"/>
                  <a:gd name="connsiteX651" fmla="*/ 2134027 w 10250293"/>
                  <a:gd name="connsiteY651" fmla="*/ 6908800 h 10900727"/>
                  <a:gd name="connsiteX652" fmla="*/ 2148541 w 10250293"/>
                  <a:gd name="connsiteY652" fmla="*/ 6966857 h 10900727"/>
                  <a:gd name="connsiteX653" fmla="*/ 2235627 w 10250293"/>
                  <a:gd name="connsiteY653" fmla="*/ 7053943 h 10900727"/>
                  <a:gd name="connsiteX654" fmla="*/ 2322713 w 10250293"/>
                  <a:gd name="connsiteY654" fmla="*/ 7097486 h 10900727"/>
                  <a:gd name="connsiteX655" fmla="*/ 2496884 w 10250293"/>
                  <a:gd name="connsiteY655" fmla="*/ 7068457 h 10900727"/>
                  <a:gd name="connsiteX656" fmla="*/ 2569456 w 10250293"/>
                  <a:gd name="connsiteY656" fmla="*/ 7184572 h 10900727"/>
                  <a:gd name="connsiteX657" fmla="*/ 2612999 w 10250293"/>
                  <a:gd name="connsiteY657" fmla="*/ 7271657 h 10900727"/>
                  <a:gd name="connsiteX658" fmla="*/ 2772656 w 10250293"/>
                  <a:gd name="connsiteY658" fmla="*/ 7315200 h 10900727"/>
                  <a:gd name="connsiteX659" fmla="*/ 2874256 w 10250293"/>
                  <a:gd name="connsiteY659" fmla="*/ 7358743 h 10900727"/>
                  <a:gd name="connsiteX660" fmla="*/ 2917799 w 10250293"/>
                  <a:gd name="connsiteY660" fmla="*/ 7373257 h 10900727"/>
                  <a:gd name="connsiteX661" fmla="*/ 3208084 w 10250293"/>
                  <a:gd name="connsiteY661" fmla="*/ 7387772 h 10900727"/>
                  <a:gd name="connsiteX662" fmla="*/ 3309684 w 10250293"/>
                  <a:gd name="connsiteY662" fmla="*/ 7416800 h 10900727"/>
                  <a:gd name="connsiteX663" fmla="*/ 3411284 w 10250293"/>
                  <a:gd name="connsiteY663" fmla="*/ 7445829 h 10900727"/>
                  <a:gd name="connsiteX664" fmla="*/ 3454827 w 10250293"/>
                  <a:gd name="connsiteY664" fmla="*/ 7503886 h 10900727"/>
                  <a:gd name="connsiteX665" fmla="*/ 3498370 w 10250293"/>
                  <a:gd name="connsiteY665" fmla="*/ 7532915 h 10900727"/>
                  <a:gd name="connsiteX666" fmla="*/ 3570941 w 10250293"/>
                  <a:gd name="connsiteY666" fmla="*/ 7590972 h 10900727"/>
                  <a:gd name="connsiteX667" fmla="*/ 3628999 w 10250293"/>
                  <a:gd name="connsiteY667" fmla="*/ 7678057 h 10900727"/>
                  <a:gd name="connsiteX668" fmla="*/ 3643513 w 10250293"/>
                  <a:gd name="connsiteY668" fmla="*/ 7736115 h 10900727"/>
                  <a:gd name="connsiteX669" fmla="*/ 3658027 w 10250293"/>
                  <a:gd name="connsiteY669" fmla="*/ 7837715 h 10900727"/>
                  <a:gd name="connsiteX670" fmla="*/ 3687056 w 10250293"/>
                  <a:gd name="connsiteY670" fmla="*/ 7881257 h 10900727"/>
                  <a:gd name="connsiteX671" fmla="*/ 3730599 w 10250293"/>
                  <a:gd name="connsiteY671" fmla="*/ 7968343 h 10900727"/>
                  <a:gd name="connsiteX672" fmla="*/ 3745113 w 10250293"/>
                  <a:gd name="connsiteY672" fmla="*/ 8011886 h 10900727"/>
                  <a:gd name="connsiteX673" fmla="*/ 3788656 w 10250293"/>
                  <a:gd name="connsiteY673" fmla="*/ 8026400 h 10900727"/>
                  <a:gd name="connsiteX674" fmla="*/ 3832199 w 10250293"/>
                  <a:gd name="connsiteY674" fmla="*/ 8011886 h 10900727"/>
                  <a:gd name="connsiteX675" fmla="*/ 3875741 w 10250293"/>
                  <a:gd name="connsiteY675" fmla="*/ 7924800 h 10900727"/>
                  <a:gd name="connsiteX676" fmla="*/ 3875741 w 10250293"/>
                  <a:gd name="connsiteY676" fmla="*/ 7866743 h 109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Lst>
                <a:rect l="l" t="t" r="r" b="b"/>
                <a:pathLst>
                  <a:path w="10250293" h="10900727">
                    <a:moveTo>
                      <a:pt x="3875741" y="7866743"/>
                    </a:moveTo>
                    <a:cubicBezTo>
                      <a:pt x="3887836" y="7939315"/>
                      <a:pt x="3918999" y="7891188"/>
                      <a:pt x="3948313" y="8360229"/>
                    </a:cubicBezTo>
                    <a:cubicBezTo>
                      <a:pt x="3949267" y="8375499"/>
                      <a:pt x="3959508" y="8388837"/>
                      <a:pt x="3962827" y="8403772"/>
                    </a:cubicBezTo>
                    <a:cubicBezTo>
                      <a:pt x="4001916" y="8579674"/>
                      <a:pt x="3947713" y="8401973"/>
                      <a:pt x="4006370" y="8577943"/>
                    </a:cubicBezTo>
                    <a:lnTo>
                      <a:pt x="4035399" y="8665029"/>
                    </a:lnTo>
                    <a:lnTo>
                      <a:pt x="4049913" y="8708572"/>
                    </a:lnTo>
                    <a:cubicBezTo>
                      <a:pt x="4054751" y="8752115"/>
                      <a:pt x="4057225" y="8795985"/>
                      <a:pt x="4064427" y="8839200"/>
                    </a:cubicBezTo>
                    <a:cubicBezTo>
                      <a:pt x="4066942" y="8854291"/>
                      <a:pt x="4074738" y="8868032"/>
                      <a:pt x="4078941" y="8882743"/>
                    </a:cubicBezTo>
                    <a:cubicBezTo>
                      <a:pt x="4084421" y="8901923"/>
                      <a:pt x="4089129" y="8921327"/>
                      <a:pt x="4093456" y="8940800"/>
                    </a:cubicBezTo>
                    <a:cubicBezTo>
                      <a:pt x="4108811" y="9009897"/>
                      <a:pt x="4113280" y="9058326"/>
                      <a:pt x="4136999" y="9129486"/>
                    </a:cubicBezTo>
                    <a:lnTo>
                      <a:pt x="4180541" y="9260115"/>
                    </a:lnTo>
                    <a:lnTo>
                      <a:pt x="4209570" y="9347200"/>
                    </a:lnTo>
                    <a:cubicBezTo>
                      <a:pt x="4214408" y="9366552"/>
                      <a:pt x="4218604" y="9386077"/>
                      <a:pt x="4224084" y="9405257"/>
                    </a:cubicBezTo>
                    <a:cubicBezTo>
                      <a:pt x="4228287" y="9419968"/>
                      <a:pt x="4234888" y="9433957"/>
                      <a:pt x="4238599" y="9448800"/>
                    </a:cubicBezTo>
                    <a:cubicBezTo>
                      <a:pt x="4244582" y="9472733"/>
                      <a:pt x="4248275" y="9497181"/>
                      <a:pt x="4253113" y="9521372"/>
                    </a:cubicBezTo>
                    <a:cubicBezTo>
                      <a:pt x="4256359" y="9566810"/>
                      <a:pt x="4252213" y="9744992"/>
                      <a:pt x="4296656" y="9811657"/>
                    </a:cubicBezTo>
                    <a:cubicBezTo>
                      <a:pt x="4316008" y="9840686"/>
                      <a:pt x="4321615" y="9887710"/>
                      <a:pt x="4354713" y="9898743"/>
                    </a:cubicBezTo>
                    <a:lnTo>
                      <a:pt x="4441799" y="9927772"/>
                    </a:lnTo>
                    <a:cubicBezTo>
                      <a:pt x="4475760" y="9916451"/>
                      <a:pt x="4506646" y="9916055"/>
                      <a:pt x="4514370" y="9869715"/>
                    </a:cubicBezTo>
                    <a:cubicBezTo>
                      <a:pt x="4516885" y="9854624"/>
                      <a:pt x="4504694" y="9840686"/>
                      <a:pt x="4499856" y="9826172"/>
                    </a:cubicBezTo>
                    <a:cubicBezTo>
                      <a:pt x="4518698" y="9694278"/>
                      <a:pt x="4503551" y="9757029"/>
                      <a:pt x="4543399" y="9637486"/>
                    </a:cubicBezTo>
                    <a:cubicBezTo>
                      <a:pt x="4548237" y="9622972"/>
                      <a:pt x="4549427" y="9606673"/>
                      <a:pt x="4557913" y="9593943"/>
                    </a:cubicBezTo>
                    <a:cubicBezTo>
                      <a:pt x="4567589" y="9579429"/>
                      <a:pt x="4579856" y="9566340"/>
                      <a:pt x="4586941" y="9550400"/>
                    </a:cubicBezTo>
                    <a:cubicBezTo>
                      <a:pt x="4599368" y="9522439"/>
                      <a:pt x="4606294" y="9492343"/>
                      <a:pt x="4615970" y="9463315"/>
                    </a:cubicBezTo>
                    <a:lnTo>
                      <a:pt x="4630484" y="9419772"/>
                    </a:lnTo>
                    <a:cubicBezTo>
                      <a:pt x="4625646" y="9366553"/>
                      <a:pt x="4622598" y="9313141"/>
                      <a:pt x="4615970" y="9260115"/>
                    </a:cubicBezTo>
                    <a:cubicBezTo>
                      <a:pt x="4612910" y="9235636"/>
                      <a:pt x="4603423" y="9212134"/>
                      <a:pt x="4601456" y="9187543"/>
                    </a:cubicBezTo>
                    <a:cubicBezTo>
                      <a:pt x="4593730" y="9090969"/>
                      <a:pt x="4591779" y="8994019"/>
                      <a:pt x="4586941" y="8897257"/>
                    </a:cubicBezTo>
                    <a:cubicBezTo>
                      <a:pt x="4591779" y="8863390"/>
                      <a:pt x="4586156" y="8826256"/>
                      <a:pt x="4601456" y="8795657"/>
                    </a:cubicBezTo>
                    <a:cubicBezTo>
                      <a:pt x="4608298" y="8781973"/>
                      <a:pt x="4631315" y="8787985"/>
                      <a:pt x="4644999" y="8781143"/>
                    </a:cubicBezTo>
                    <a:cubicBezTo>
                      <a:pt x="4757552" y="8724867"/>
                      <a:pt x="4622629" y="8774087"/>
                      <a:pt x="4732084" y="8737600"/>
                    </a:cubicBezTo>
                    <a:cubicBezTo>
                      <a:pt x="4741760" y="8723086"/>
                      <a:pt x="4754028" y="8709998"/>
                      <a:pt x="4761113" y="8694057"/>
                    </a:cubicBezTo>
                    <a:cubicBezTo>
                      <a:pt x="4773540" y="8666096"/>
                      <a:pt x="4780465" y="8636000"/>
                      <a:pt x="4790141" y="8606972"/>
                    </a:cubicBezTo>
                    <a:lnTo>
                      <a:pt x="4833684" y="8476343"/>
                    </a:lnTo>
                    <a:cubicBezTo>
                      <a:pt x="4846464" y="8438004"/>
                      <a:pt x="4868827" y="8358192"/>
                      <a:pt x="4906256" y="8345715"/>
                    </a:cubicBezTo>
                    <a:lnTo>
                      <a:pt x="4949799" y="8331200"/>
                    </a:lnTo>
                    <a:cubicBezTo>
                      <a:pt x="4969151" y="8302172"/>
                      <a:pt x="4996824" y="8277213"/>
                      <a:pt x="5007856" y="8244115"/>
                    </a:cubicBezTo>
                    <a:cubicBezTo>
                      <a:pt x="5041722" y="8142515"/>
                      <a:pt x="5007855" y="8166705"/>
                      <a:pt x="5080427" y="8142515"/>
                    </a:cubicBezTo>
                    <a:cubicBezTo>
                      <a:pt x="5090103" y="8128001"/>
                      <a:pt x="5107530" y="8116309"/>
                      <a:pt x="5109456" y="8098972"/>
                    </a:cubicBezTo>
                    <a:cubicBezTo>
                      <a:pt x="5116733" y="8033478"/>
                      <a:pt x="5067502" y="8002245"/>
                      <a:pt x="5109456" y="7939315"/>
                    </a:cubicBezTo>
                    <a:cubicBezTo>
                      <a:pt x="5117943" y="7926585"/>
                      <a:pt x="5137946" y="7927537"/>
                      <a:pt x="5152999" y="7924800"/>
                    </a:cubicBezTo>
                    <a:cubicBezTo>
                      <a:pt x="5191376" y="7917822"/>
                      <a:pt x="5230408" y="7915124"/>
                      <a:pt x="5269113" y="7910286"/>
                    </a:cubicBezTo>
                    <a:lnTo>
                      <a:pt x="5356199" y="7852229"/>
                    </a:lnTo>
                    <a:lnTo>
                      <a:pt x="5399741" y="7823200"/>
                    </a:lnTo>
                    <a:cubicBezTo>
                      <a:pt x="5404579" y="7808686"/>
                      <a:pt x="5410053" y="7794368"/>
                      <a:pt x="5414256" y="7779657"/>
                    </a:cubicBezTo>
                    <a:cubicBezTo>
                      <a:pt x="5419736" y="7760477"/>
                      <a:pt x="5412812" y="7733569"/>
                      <a:pt x="5428770" y="7721600"/>
                    </a:cubicBezTo>
                    <a:cubicBezTo>
                      <a:pt x="5441010" y="7712420"/>
                      <a:pt x="5457799" y="7731277"/>
                      <a:pt x="5472313" y="7736115"/>
                    </a:cubicBezTo>
                    <a:cubicBezTo>
                      <a:pt x="5477151" y="7769982"/>
                      <a:pt x="5480118" y="7804169"/>
                      <a:pt x="5486827" y="7837715"/>
                    </a:cubicBezTo>
                    <a:cubicBezTo>
                      <a:pt x="5489827" y="7852717"/>
                      <a:pt x="5491784" y="7869310"/>
                      <a:pt x="5501341" y="7881257"/>
                    </a:cubicBezTo>
                    <a:cubicBezTo>
                      <a:pt x="5512238" y="7894879"/>
                      <a:pt x="5530370" y="7900610"/>
                      <a:pt x="5544884" y="7910286"/>
                    </a:cubicBezTo>
                    <a:cubicBezTo>
                      <a:pt x="5554560" y="7924800"/>
                      <a:pt x="5566112" y="7938227"/>
                      <a:pt x="5573913" y="7953829"/>
                    </a:cubicBezTo>
                    <a:cubicBezTo>
                      <a:pt x="5634005" y="8074013"/>
                      <a:pt x="5534263" y="7916126"/>
                      <a:pt x="5617456" y="8040915"/>
                    </a:cubicBezTo>
                    <a:cubicBezTo>
                      <a:pt x="5622294" y="8055429"/>
                      <a:pt x="5621152" y="8073639"/>
                      <a:pt x="5631970" y="8084457"/>
                    </a:cubicBezTo>
                    <a:cubicBezTo>
                      <a:pt x="5638912" y="8091399"/>
                      <a:pt x="5733065" y="8113360"/>
                      <a:pt x="5733570" y="8113486"/>
                    </a:cubicBezTo>
                    <a:cubicBezTo>
                      <a:pt x="5779573" y="8182489"/>
                      <a:pt x="5757082" y="8140479"/>
                      <a:pt x="5791627" y="8244115"/>
                    </a:cubicBezTo>
                    <a:lnTo>
                      <a:pt x="5806141" y="8287657"/>
                    </a:lnTo>
                    <a:cubicBezTo>
                      <a:pt x="5801360" y="8349810"/>
                      <a:pt x="5771049" y="8622518"/>
                      <a:pt x="5806141" y="8679543"/>
                    </a:cubicBezTo>
                    <a:cubicBezTo>
                      <a:pt x="5824071" y="8708679"/>
                      <a:pt x="5873874" y="8669867"/>
                      <a:pt x="5907741" y="8665029"/>
                    </a:cubicBezTo>
                    <a:cubicBezTo>
                      <a:pt x="5917417" y="8650515"/>
                      <a:pt x="5951285" y="8587619"/>
                      <a:pt x="5980313" y="8592457"/>
                    </a:cubicBezTo>
                    <a:cubicBezTo>
                      <a:pt x="6000560" y="8595831"/>
                      <a:pt x="6009342" y="8621486"/>
                      <a:pt x="6023856" y="8636000"/>
                    </a:cubicBezTo>
                    <a:cubicBezTo>
                      <a:pt x="6034077" y="8727988"/>
                      <a:pt x="6030702" y="8750747"/>
                      <a:pt x="6052884" y="8824686"/>
                    </a:cubicBezTo>
                    <a:cubicBezTo>
                      <a:pt x="6061677" y="8853994"/>
                      <a:pt x="6072237" y="8882743"/>
                      <a:pt x="6081913" y="8911772"/>
                    </a:cubicBezTo>
                    <a:lnTo>
                      <a:pt x="6110941" y="8998857"/>
                    </a:lnTo>
                    <a:cubicBezTo>
                      <a:pt x="6110943" y="8998864"/>
                      <a:pt x="6139969" y="9085935"/>
                      <a:pt x="6139970" y="9085943"/>
                    </a:cubicBezTo>
                    <a:cubicBezTo>
                      <a:pt x="6156999" y="9188120"/>
                      <a:pt x="6145177" y="9145110"/>
                      <a:pt x="6168999" y="9216572"/>
                    </a:cubicBezTo>
                    <a:cubicBezTo>
                      <a:pt x="6173837" y="9245600"/>
                      <a:pt x="6183513" y="9274228"/>
                      <a:pt x="6183513" y="9303657"/>
                    </a:cubicBezTo>
                    <a:cubicBezTo>
                      <a:pt x="6183513" y="9385721"/>
                      <a:pt x="6174897" y="9402078"/>
                      <a:pt x="6154484" y="9463315"/>
                    </a:cubicBezTo>
                    <a:cubicBezTo>
                      <a:pt x="6159322" y="9564915"/>
                      <a:pt x="6162450" y="9666611"/>
                      <a:pt x="6168999" y="9768115"/>
                    </a:cubicBezTo>
                    <a:cubicBezTo>
                      <a:pt x="6172129" y="9816636"/>
                      <a:pt x="6168137" y="9867130"/>
                      <a:pt x="6183513" y="9913257"/>
                    </a:cubicBezTo>
                    <a:cubicBezTo>
                      <a:pt x="6189029" y="9929806"/>
                      <a:pt x="6212542" y="9932610"/>
                      <a:pt x="6227056" y="9942286"/>
                    </a:cubicBezTo>
                    <a:cubicBezTo>
                      <a:pt x="6306033" y="10179222"/>
                      <a:pt x="6211965" y="9881921"/>
                      <a:pt x="6270599" y="10116457"/>
                    </a:cubicBezTo>
                    <a:cubicBezTo>
                      <a:pt x="6278020" y="10146142"/>
                      <a:pt x="6289951" y="10174514"/>
                      <a:pt x="6299627" y="10203543"/>
                    </a:cubicBezTo>
                    <a:lnTo>
                      <a:pt x="6314141" y="10247086"/>
                    </a:lnTo>
                    <a:cubicBezTo>
                      <a:pt x="6325888" y="10329310"/>
                      <a:pt x="6323618" y="10338310"/>
                      <a:pt x="6343170" y="10406743"/>
                    </a:cubicBezTo>
                    <a:cubicBezTo>
                      <a:pt x="6347373" y="10421454"/>
                      <a:pt x="6350254" y="10436912"/>
                      <a:pt x="6357684" y="10450286"/>
                    </a:cubicBezTo>
                    <a:cubicBezTo>
                      <a:pt x="6451471" y="10619104"/>
                      <a:pt x="6388257" y="10454921"/>
                      <a:pt x="6444770" y="10624457"/>
                    </a:cubicBezTo>
                    <a:cubicBezTo>
                      <a:pt x="6449608" y="10638971"/>
                      <a:pt x="6456283" y="10652998"/>
                      <a:pt x="6459284" y="10668000"/>
                    </a:cubicBezTo>
                    <a:cubicBezTo>
                      <a:pt x="6467152" y="10707337"/>
                      <a:pt x="6467234" y="10755641"/>
                      <a:pt x="6502827" y="10784115"/>
                    </a:cubicBezTo>
                    <a:cubicBezTo>
                      <a:pt x="6514774" y="10793672"/>
                      <a:pt x="6532686" y="10791787"/>
                      <a:pt x="6546370" y="10798629"/>
                    </a:cubicBezTo>
                    <a:cubicBezTo>
                      <a:pt x="6561972" y="10806430"/>
                      <a:pt x="6575399" y="10817981"/>
                      <a:pt x="6589913" y="10827657"/>
                    </a:cubicBezTo>
                    <a:cubicBezTo>
                      <a:pt x="6598207" y="10840098"/>
                      <a:pt x="6634837" y="10907140"/>
                      <a:pt x="6662484" y="10900229"/>
                    </a:cubicBezTo>
                    <a:cubicBezTo>
                      <a:pt x="6677327" y="10896518"/>
                      <a:pt x="6672161" y="10871200"/>
                      <a:pt x="6676999" y="10856686"/>
                    </a:cubicBezTo>
                    <a:cubicBezTo>
                      <a:pt x="6672161" y="10750248"/>
                      <a:pt x="6673835" y="10643314"/>
                      <a:pt x="6662484" y="10537372"/>
                    </a:cubicBezTo>
                    <a:cubicBezTo>
                      <a:pt x="6659224" y="10506947"/>
                      <a:pt x="6639457" y="10480291"/>
                      <a:pt x="6633456" y="10450286"/>
                    </a:cubicBezTo>
                    <a:cubicBezTo>
                      <a:pt x="6632734" y="10446675"/>
                      <a:pt x="6616327" y="10349047"/>
                      <a:pt x="6604427" y="10334172"/>
                    </a:cubicBezTo>
                    <a:cubicBezTo>
                      <a:pt x="6593530" y="10320550"/>
                      <a:pt x="6575398" y="10314819"/>
                      <a:pt x="6560884" y="10305143"/>
                    </a:cubicBezTo>
                    <a:cubicBezTo>
                      <a:pt x="6549079" y="10269727"/>
                      <a:pt x="6545478" y="10246194"/>
                      <a:pt x="6517341" y="10218057"/>
                    </a:cubicBezTo>
                    <a:cubicBezTo>
                      <a:pt x="6505006" y="10205722"/>
                      <a:pt x="6488313" y="10198705"/>
                      <a:pt x="6473799" y="10189029"/>
                    </a:cubicBezTo>
                    <a:cubicBezTo>
                      <a:pt x="6448251" y="10112388"/>
                      <a:pt x="6467771" y="10158217"/>
                      <a:pt x="6401227" y="10058400"/>
                    </a:cubicBezTo>
                    <a:lnTo>
                      <a:pt x="6372199" y="10014857"/>
                    </a:lnTo>
                    <a:cubicBezTo>
                      <a:pt x="6346193" y="9754810"/>
                      <a:pt x="6388154" y="9945168"/>
                      <a:pt x="6328656" y="9826172"/>
                    </a:cubicBezTo>
                    <a:cubicBezTo>
                      <a:pt x="6321814" y="9812488"/>
                      <a:pt x="6324959" y="9793447"/>
                      <a:pt x="6314141" y="9782629"/>
                    </a:cubicBezTo>
                    <a:cubicBezTo>
                      <a:pt x="6303323" y="9771811"/>
                      <a:pt x="6285113" y="9772953"/>
                      <a:pt x="6270599" y="9768115"/>
                    </a:cubicBezTo>
                    <a:cubicBezTo>
                      <a:pt x="6260923" y="9753601"/>
                      <a:pt x="6249371" y="9740174"/>
                      <a:pt x="6241570" y="9724572"/>
                    </a:cubicBezTo>
                    <a:cubicBezTo>
                      <a:pt x="6207625" y="9656682"/>
                      <a:pt x="6229625" y="9578527"/>
                      <a:pt x="6241570" y="9506857"/>
                    </a:cubicBezTo>
                    <a:cubicBezTo>
                      <a:pt x="6246600" y="9476675"/>
                      <a:pt x="6270599" y="9419772"/>
                      <a:pt x="6270599" y="9419772"/>
                    </a:cubicBezTo>
                    <a:cubicBezTo>
                      <a:pt x="6275437" y="9390743"/>
                      <a:pt x="6278729" y="9361414"/>
                      <a:pt x="6285113" y="9332686"/>
                    </a:cubicBezTo>
                    <a:cubicBezTo>
                      <a:pt x="6288432" y="9317751"/>
                      <a:pt x="6297301" y="9304265"/>
                      <a:pt x="6299627" y="9289143"/>
                    </a:cubicBezTo>
                    <a:cubicBezTo>
                      <a:pt x="6307020" y="9241086"/>
                      <a:pt x="6309303" y="9192381"/>
                      <a:pt x="6314141" y="9144000"/>
                    </a:cubicBezTo>
                    <a:cubicBezTo>
                      <a:pt x="6333494" y="9173029"/>
                      <a:pt x="6361167" y="9197988"/>
                      <a:pt x="6372199" y="9231086"/>
                    </a:cubicBezTo>
                    <a:cubicBezTo>
                      <a:pt x="6377037" y="9245600"/>
                      <a:pt x="6375895" y="9263811"/>
                      <a:pt x="6386713" y="9274629"/>
                    </a:cubicBezTo>
                    <a:cubicBezTo>
                      <a:pt x="6397531" y="9285447"/>
                      <a:pt x="6415742" y="9284305"/>
                      <a:pt x="6430256" y="9289143"/>
                    </a:cubicBezTo>
                    <a:cubicBezTo>
                      <a:pt x="6444770" y="9303657"/>
                      <a:pt x="6458030" y="9319545"/>
                      <a:pt x="6473799" y="9332686"/>
                    </a:cubicBezTo>
                    <a:cubicBezTo>
                      <a:pt x="6487200" y="9343853"/>
                      <a:pt x="6508096" y="9346923"/>
                      <a:pt x="6517341" y="9361715"/>
                    </a:cubicBezTo>
                    <a:cubicBezTo>
                      <a:pt x="6533558" y="9387663"/>
                      <a:pt x="6536694" y="9419772"/>
                      <a:pt x="6546370" y="9448800"/>
                    </a:cubicBezTo>
                    <a:cubicBezTo>
                      <a:pt x="6551208" y="9463314"/>
                      <a:pt x="6548154" y="9483856"/>
                      <a:pt x="6560884" y="9492343"/>
                    </a:cubicBezTo>
                    <a:lnTo>
                      <a:pt x="6604427" y="9521372"/>
                    </a:lnTo>
                    <a:cubicBezTo>
                      <a:pt x="6629974" y="9598014"/>
                      <a:pt x="6610453" y="9552182"/>
                      <a:pt x="6676999" y="9652000"/>
                    </a:cubicBezTo>
                    <a:cubicBezTo>
                      <a:pt x="6686675" y="9666514"/>
                      <a:pt x="6700511" y="9678994"/>
                      <a:pt x="6706027" y="9695543"/>
                    </a:cubicBezTo>
                    <a:cubicBezTo>
                      <a:pt x="6726057" y="9755635"/>
                      <a:pt x="6712054" y="9726356"/>
                      <a:pt x="6749570" y="9782629"/>
                    </a:cubicBezTo>
                    <a:cubicBezTo>
                      <a:pt x="6764084" y="9777791"/>
                      <a:pt x="6781166" y="9777672"/>
                      <a:pt x="6793113" y="9768115"/>
                    </a:cubicBezTo>
                    <a:cubicBezTo>
                      <a:pt x="6827773" y="9740387"/>
                      <a:pt x="6819128" y="9716085"/>
                      <a:pt x="6836656" y="9681029"/>
                    </a:cubicBezTo>
                    <a:cubicBezTo>
                      <a:pt x="6844457" y="9665427"/>
                      <a:pt x="6858599" y="9653426"/>
                      <a:pt x="6865684" y="9637486"/>
                    </a:cubicBezTo>
                    <a:cubicBezTo>
                      <a:pt x="6878111" y="9609524"/>
                      <a:pt x="6865684" y="9560076"/>
                      <a:pt x="6894713" y="9550400"/>
                    </a:cubicBezTo>
                    <a:lnTo>
                      <a:pt x="6981799" y="9521372"/>
                    </a:lnTo>
                    <a:cubicBezTo>
                      <a:pt x="6986637" y="9506858"/>
                      <a:pt x="6986756" y="9489776"/>
                      <a:pt x="6996313" y="9477829"/>
                    </a:cubicBezTo>
                    <a:cubicBezTo>
                      <a:pt x="7007210" y="9464207"/>
                      <a:pt x="7032055" y="9464402"/>
                      <a:pt x="7039856" y="9448800"/>
                    </a:cubicBezTo>
                    <a:cubicBezTo>
                      <a:pt x="7053017" y="9422478"/>
                      <a:pt x="7049532" y="9390743"/>
                      <a:pt x="7054370" y="9361715"/>
                    </a:cubicBezTo>
                    <a:cubicBezTo>
                      <a:pt x="7049532" y="9269791"/>
                      <a:pt x="7050823" y="9177339"/>
                      <a:pt x="7039856" y="9085943"/>
                    </a:cubicBezTo>
                    <a:cubicBezTo>
                      <a:pt x="7036210" y="9055562"/>
                      <a:pt x="7020503" y="9027886"/>
                      <a:pt x="7010827" y="8998857"/>
                    </a:cubicBezTo>
                    <a:cubicBezTo>
                      <a:pt x="7010824" y="8998847"/>
                      <a:pt x="6981802" y="8911781"/>
                      <a:pt x="6981799" y="8911772"/>
                    </a:cubicBezTo>
                    <a:cubicBezTo>
                      <a:pt x="6944361" y="8780739"/>
                      <a:pt x="6963911" y="8843596"/>
                      <a:pt x="6923741" y="8723086"/>
                    </a:cubicBezTo>
                    <a:cubicBezTo>
                      <a:pt x="6918903" y="8708572"/>
                      <a:pt x="6917713" y="8692273"/>
                      <a:pt x="6909227" y="8679543"/>
                    </a:cubicBezTo>
                    <a:lnTo>
                      <a:pt x="6880199" y="8636000"/>
                    </a:lnTo>
                    <a:cubicBezTo>
                      <a:pt x="6871914" y="8594577"/>
                      <a:pt x="6863466" y="8546359"/>
                      <a:pt x="6851170" y="8505372"/>
                    </a:cubicBezTo>
                    <a:cubicBezTo>
                      <a:pt x="6842377" y="8476064"/>
                      <a:pt x="6839114" y="8443746"/>
                      <a:pt x="6822141" y="8418286"/>
                    </a:cubicBezTo>
                    <a:cubicBezTo>
                      <a:pt x="6802789" y="8389257"/>
                      <a:pt x="6793113" y="8350552"/>
                      <a:pt x="6764084" y="8331200"/>
                    </a:cubicBezTo>
                    <a:lnTo>
                      <a:pt x="6720541" y="8302172"/>
                    </a:lnTo>
                    <a:cubicBezTo>
                      <a:pt x="6713697" y="8281639"/>
                      <a:pt x="6691513" y="8218797"/>
                      <a:pt x="6691513" y="8200572"/>
                    </a:cubicBezTo>
                    <a:cubicBezTo>
                      <a:pt x="6691513" y="8171143"/>
                      <a:pt x="6699643" y="8142214"/>
                      <a:pt x="6706027" y="8113486"/>
                    </a:cubicBezTo>
                    <a:cubicBezTo>
                      <a:pt x="6711712" y="8087902"/>
                      <a:pt x="6728410" y="8043328"/>
                      <a:pt x="6749570" y="8026400"/>
                    </a:cubicBezTo>
                    <a:cubicBezTo>
                      <a:pt x="6761517" y="8016843"/>
                      <a:pt x="6778599" y="8016724"/>
                      <a:pt x="6793113" y="8011886"/>
                    </a:cubicBezTo>
                    <a:lnTo>
                      <a:pt x="6822141" y="7924800"/>
                    </a:lnTo>
                    <a:cubicBezTo>
                      <a:pt x="6826979" y="7910286"/>
                      <a:pt x="6823926" y="7889744"/>
                      <a:pt x="6836656" y="7881257"/>
                    </a:cubicBezTo>
                    <a:lnTo>
                      <a:pt x="6880199" y="7852229"/>
                    </a:lnTo>
                    <a:cubicBezTo>
                      <a:pt x="6904389" y="7857067"/>
                      <a:pt x="6935326" y="7849299"/>
                      <a:pt x="6952770" y="7866743"/>
                    </a:cubicBezTo>
                    <a:cubicBezTo>
                      <a:pt x="6974407" y="7888380"/>
                      <a:pt x="6972123" y="7924800"/>
                      <a:pt x="6981799" y="7953829"/>
                    </a:cubicBezTo>
                    <a:cubicBezTo>
                      <a:pt x="6986637" y="7968343"/>
                      <a:pt x="6983583" y="7988886"/>
                      <a:pt x="6996313" y="7997372"/>
                    </a:cubicBezTo>
                    <a:lnTo>
                      <a:pt x="7039856" y="8026400"/>
                    </a:lnTo>
                    <a:cubicBezTo>
                      <a:pt x="7082673" y="7997856"/>
                      <a:pt x="7092016" y="7995740"/>
                      <a:pt x="7126941" y="7953829"/>
                    </a:cubicBezTo>
                    <a:cubicBezTo>
                      <a:pt x="7156713" y="7918102"/>
                      <a:pt x="7150389" y="7897632"/>
                      <a:pt x="7199513" y="7881257"/>
                    </a:cubicBezTo>
                    <a:cubicBezTo>
                      <a:pt x="7227432" y="7871951"/>
                      <a:pt x="7257570" y="7871581"/>
                      <a:pt x="7286599" y="7866743"/>
                    </a:cubicBezTo>
                    <a:cubicBezTo>
                      <a:pt x="7301113" y="7861905"/>
                      <a:pt x="7322270" y="7865348"/>
                      <a:pt x="7330141" y="7852229"/>
                    </a:cubicBezTo>
                    <a:cubicBezTo>
                      <a:pt x="7353755" y="7812871"/>
                      <a:pt x="7330141" y="7736114"/>
                      <a:pt x="7373684" y="7721600"/>
                    </a:cubicBezTo>
                    <a:lnTo>
                      <a:pt x="7460770" y="7692572"/>
                    </a:lnTo>
                    <a:cubicBezTo>
                      <a:pt x="7576889" y="7615158"/>
                      <a:pt x="7436575" y="7716766"/>
                      <a:pt x="7533341" y="7620000"/>
                    </a:cubicBezTo>
                    <a:cubicBezTo>
                      <a:pt x="7545676" y="7607665"/>
                      <a:pt x="7562370" y="7600648"/>
                      <a:pt x="7576884" y="7590972"/>
                    </a:cubicBezTo>
                    <a:cubicBezTo>
                      <a:pt x="7596236" y="7561943"/>
                      <a:pt x="7623908" y="7536984"/>
                      <a:pt x="7634941" y="7503886"/>
                    </a:cubicBezTo>
                    <a:cubicBezTo>
                      <a:pt x="7669486" y="7400251"/>
                      <a:pt x="7638510" y="7433773"/>
                      <a:pt x="7707513" y="7387772"/>
                    </a:cubicBezTo>
                    <a:cubicBezTo>
                      <a:pt x="7717189" y="7373258"/>
                      <a:pt x="7728740" y="7359831"/>
                      <a:pt x="7736541" y="7344229"/>
                    </a:cubicBezTo>
                    <a:cubicBezTo>
                      <a:pt x="7759898" y="7297514"/>
                      <a:pt x="7758063" y="7229613"/>
                      <a:pt x="7765570" y="7184572"/>
                    </a:cubicBezTo>
                    <a:cubicBezTo>
                      <a:pt x="7768849" y="7164895"/>
                      <a:pt x="7775246" y="7145867"/>
                      <a:pt x="7780084" y="7126515"/>
                    </a:cubicBezTo>
                    <a:cubicBezTo>
                      <a:pt x="7784922" y="7005562"/>
                      <a:pt x="7782939" y="6884144"/>
                      <a:pt x="7794599" y="6763657"/>
                    </a:cubicBezTo>
                    <a:cubicBezTo>
                      <a:pt x="7797546" y="6733201"/>
                      <a:pt x="7813951" y="6705600"/>
                      <a:pt x="7823627" y="6676572"/>
                    </a:cubicBezTo>
                    <a:lnTo>
                      <a:pt x="7838141" y="6633029"/>
                    </a:lnTo>
                    <a:cubicBezTo>
                      <a:pt x="7828465" y="6604000"/>
                      <a:pt x="7826086" y="6571403"/>
                      <a:pt x="7809113" y="6545943"/>
                    </a:cubicBezTo>
                    <a:lnTo>
                      <a:pt x="7751056" y="6458857"/>
                    </a:lnTo>
                    <a:cubicBezTo>
                      <a:pt x="7755894" y="6434667"/>
                      <a:pt x="7759587" y="6410219"/>
                      <a:pt x="7765570" y="6386286"/>
                    </a:cubicBezTo>
                    <a:cubicBezTo>
                      <a:pt x="7769281" y="6371443"/>
                      <a:pt x="7780084" y="6358042"/>
                      <a:pt x="7780084" y="6342743"/>
                    </a:cubicBezTo>
                    <a:cubicBezTo>
                      <a:pt x="7780084" y="6308533"/>
                      <a:pt x="7775400" y="6273911"/>
                      <a:pt x="7765570" y="6241143"/>
                    </a:cubicBezTo>
                    <a:cubicBezTo>
                      <a:pt x="7760557" y="6224435"/>
                      <a:pt x="7746217" y="6212114"/>
                      <a:pt x="7736541" y="6197600"/>
                    </a:cubicBezTo>
                    <a:cubicBezTo>
                      <a:pt x="7731703" y="6183086"/>
                      <a:pt x="7728869" y="6167741"/>
                      <a:pt x="7722027" y="6154057"/>
                    </a:cubicBezTo>
                    <a:cubicBezTo>
                      <a:pt x="7701820" y="6113643"/>
                      <a:pt x="7681555" y="6099071"/>
                      <a:pt x="7649456" y="6066972"/>
                    </a:cubicBezTo>
                    <a:cubicBezTo>
                      <a:pt x="7614911" y="5963337"/>
                      <a:pt x="7645887" y="5996859"/>
                      <a:pt x="7576884" y="5950857"/>
                    </a:cubicBezTo>
                    <a:cubicBezTo>
                      <a:pt x="7509151" y="5849258"/>
                      <a:pt x="7547855" y="5883124"/>
                      <a:pt x="7475284" y="5834743"/>
                    </a:cubicBezTo>
                    <a:cubicBezTo>
                      <a:pt x="7480633" y="5797303"/>
                      <a:pt x="7484048" y="5730131"/>
                      <a:pt x="7504313" y="5689600"/>
                    </a:cubicBezTo>
                    <a:cubicBezTo>
                      <a:pt x="7512114" y="5673998"/>
                      <a:pt x="7518827" y="5655733"/>
                      <a:pt x="7533341" y="5646057"/>
                    </a:cubicBezTo>
                    <a:cubicBezTo>
                      <a:pt x="7549939" y="5634992"/>
                      <a:pt x="7572046" y="5636381"/>
                      <a:pt x="7591399" y="5631543"/>
                    </a:cubicBezTo>
                    <a:cubicBezTo>
                      <a:pt x="7604153" y="5593281"/>
                      <a:pt x="7629715" y="5539231"/>
                      <a:pt x="7591399" y="5500915"/>
                    </a:cubicBezTo>
                    <a:cubicBezTo>
                      <a:pt x="7570589" y="5480105"/>
                      <a:pt x="7533342" y="5491238"/>
                      <a:pt x="7504313" y="5486400"/>
                    </a:cubicBezTo>
                    <a:cubicBezTo>
                      <a:pt x="7487352" y="5460959"/>
                      <a:pt x="7473805" y="5421332"/>
                      <a:pt x="7431741" y="5428343"/>
                    </a:cubicBezTo>
                    <a:cubicBezTo>
                      <a:pt x="7414535" y="5431211"/>
                      <a:pt x="7402713" y="5447696"/>
                      <a:pt x="7388199" y="5457372"/>
                    </a:cubicBezTo>
                    <a:cubicBezTo>
                      <a:pt x="7378523" y="5471886"/>
                      <a:pt x="7374772" y="5508716"/>
                      <a:pt x="7359170" y="5500915"/>
                    </a:cubicBezTo>
                    <a:cubicBezTo>
                      <a:pt x="7327965" y="5485313"/>
                      <a:pt x="7330142" y="5433182"/>
                      <a:pt x="7301113" y="5413829"/>
                    </a:cubicBezTo>
                    <a:lnTo>
                      <a:pt x="7257570" y="5384800"/>
                    </a:lnTo>
                    <a:cubicBezTo>
                      <a:pt x="7228541" y="5394476"/>
                      <a:pt x="7160808" y="5442858"/>
                      <a:pt x="7170484" y="5413829"/>
                    </a:cubicBezTo>
                    <a:cubicBezTo>
                      <a:pt x="7184998" y="5370286"/>
                      <a:pt x="7175837" y="5308660"/>
                      <a:pt x="7214027" y="5283200"/>
                    </a:cubicBezTo>
                    <a:lnTo>
                      <a:pt x="7301113" y="5225143"/>
                    </a:lnTo>
                    <a:cubicBezTo>
                      <a:pt x="7310789" y="5210629"/>
                      <a:pt x="7322340" y="5197202"/>
                      <a:pt x="7330141" y="5181600"/>
                    </a:cubicBezTo>
                    <a:cubicBezTo>
                      <a:pt x="7358395" y="5125091"/>
                      <a:pt x="7331257" y="5145131"/>
                      <a:pt x="7359170" y="5080000"/>
                    </a:cubicBezTo>
                    <a:cubicBezTo>
                      <a:pt x="7366042" y="5063966"/>
                      <a:pt x="7378523" y="5050971"/>
                      <a:pt x="7388199" y="5036457"/>
                    </a:cubicBezTo>
                    <a:cubicBezTo>
                      <a:pt x="7402713" y="5041295"/>
                      <a:pt x="7419794" y="5041415"/>
                      <a:pt x="7431741" y="5050972"/>
                    </a:cubicBezTo>
                    <a:cubicBezTo>
                      <a:pt x="7457320" y="5071436"/>
                      <a:pt x="7465722" y="5109372"/>
                      <a:pt x="7475284" y="5138057"/>
                    </a:cubicBezTo>
                    <a:cubicBezTo>
                      <a:pt x="7480122" y="5171924"/>
                      <a:pt x="7483090" y="5206111"/>
                      <a:pt x="7489799" y="5239657"/>
                    </a:cubicBezTo>
                    <a:cubicBezTo>
                      <a:pt x="7492800" y="5254659"/>
                      <a:pt x="7494756" y="5271253"/>
                      <a:pt x="7504313" y="5283200"/>
                    </a:cubicBezTo>
                    <a:cubicBezTo>
                      <a:pt x="7515210" y="5296822"/>
                      <a:pt x="7533342" y="5302553"/>
                      <a:pt x="7547856" y="5312229"/>
                    </a:cubicBezTo>
                    <a:cubicBezTo>
                      <a:pt x="7562370" y="5302553"/>
                      <a:pt x="7580502" y="5296822"/>
                      <a:pt x="7591399" y="5283200"/>
                    </a:cubicBezTo>
                    <a:cubicBezTo>
                      <a:pt x="7600956" y="5271253"/>
                      <a:pt x="7595095" y="5250475"/>
                      <a:pt x="7605913" y="5239657"/>
                    </a:cubicBezTo>
                    <a:cubicBezTo>
                      <a:pt x="7655820" y="5189750"/>
                      <a:pt x="7681787" y="5185337"/>
                      <a:pt x="7736541" y="5167086"/>
                    </a:cubicBezTo>
                    <a:cubicBezTo>
                      <a:pt x="7751055" y="5171924"/>
                      <a:pt x="7769266" y="5170782"/>
                      <a:pt x="7780084" y="5181600"/>
                    </a:cubicBezTo>
                    <a:cubicBezTo>
                      <a:pt x="7790902" y="5192418"/>
                      <a:pt x="7791280" y="5210208"/>
                      <a:pt x="7794599" y="5225143"/>
                    </a:cubicBezTo>
                    <a:cubicBezTo>
                      <a:pt x="7800983" y="5253871"/>
                      <a:pt x="7805463" y="5283027"/>
                      <a:pt x="7809113" y="5312229"/>
                    </a:cubicBezTo>
                    <a:cubicBezTo>
                      <a:pt x="7815144" y="5360476"/>
                      <a:pt x="7800344" y="5414687"/>
                      <a:pt x="7823627" y="5457372"/>
                    </a:cubicBezTo>
                    <a:cubicBezTo>
                      <a:pt x="7835440" y="5479029"/>
                      <a:pt x="7872008" y="5467048"/>
                      <a:pt x="7896199" y="5471886"/>
                    </a:cubicBezTo>
                    <a:cubicBezTo>
                      <a:pt x="7910713" y="5481562"/>
                      <a:pt x="7930065" y="5486401"/>
                      <a:pt x="7939741" y="5500915"/>
                    </a:cubicBezTo>
                    <a:cubicBezTo>
                      <a:pt x="7950806" y="5517513"/>
                      <a:pt x="7948776" y="5539792"/>
                      <a:pt x="7954256" y="5558972"/>
                    </a:cubicBezTo>
                    <a:cubicBezTo>
                      <a:pt x="7969280" y="5611554"/>
                      <a:pt x="7965991" y="5598347"/>
                      <a:pt x="7997799" y="5646057"/>
                    </a:cubicBezTo>
                    <a:cubicBezTo>
                      <a:pt x="8031825" y="5748139"/>
                      <a:pt x="7994420" y="5625783"/>
                      <a:pt x="8026827" y="5820229"/>
                    </a:cubicBezTo>
                    <a:cubicBezTo>
                      <a:pt x="8029342" y="5835320"/>
                      <a:pt x="8031784" y="5851825"/>
                      <a:pt x="8041341" y="5863772"/>
                    </a:cubicBezTo>
                    <a:cubicBezTo>
                      <a:pt x="8052238" y="5877393"/>
                      <a:pt x="8070370" y="5883124"/>
                      <a:pt x="8084884" y="5892800"/>
                    </a:cubicBezTo>
                    <a:cubicBezTo>
                      <a:pt x="8188846" y="5858147"/>
                      <a:pt x="8069920" y="5907689"/>
                      <a:pt x="8157456" y="5834743"/>
                    </a:cubicBezTo>
                    <a:cubicBezTo>
                      <a:pt x="8189983" y="5807638"/>
                      <a:pt x="8234510" y="5800965"/>
                      <a:pt x="8273570" y="5791200"/>
                    </a:cubicBezTo>
                    <a:cubicBezTo>
                      <a:pt x="8278408" y="5776686"/>
                      <a:pt x="8288084" y="5762956"/>
                      <a:pt x="8288084" y="5747657"/>
                    </a:cubicBezTo>
                    <a:cubicBezTo>
                      <a:pt x="8288084" y="5717611"/>
                      <a:pt x="8259218" y="5682587"/>
                      <a:pt x="8244541" y="5660572"/>
                    </a:cubicBezTo>
                    <a:cubicBezTo>
                      <a:pt x="8209997" y="5556937"/>
                      <a:pt x="8240973" y="5590459"/>
                      <a:pt x="8171970" y="5544457"/>
                    </a:cubicBezTo>
                    <a:cubicBezTo>
                      <a:pt x="8167132" y="5529943"/>
                      <a:pt x="8164886" y="5514289"/>
                      <a:pt x="8157456" y="5500915"/>
                    </a:cubicBezTo>
                    <a:cubicBezTo>
                      <a:pt x="8140513" y="5470417"/>
                      <a:pt x="8110432" y="5446927"/>
                      <a:pt x="8099399" y="5413829"/>
                    </a:cubicBezTo>
                    <a:cubicBezTo>
                      <a:pt x="8062915" y="5304382"/>
                      <a:pt x="8112129" y="5439289"/>
                      <a:pt x="8055856" y="5326743"/>
                    </a:cubicBezTo>
                    <a:cubicBezTo>
                      <a:pt x="8049014" y="5313059"/>
                      <a:pt x="8048771" y="5296574"/>
                      <a:pt x="8041341" y="5283200"/>
                    </a:cubicBezTo>
                    <a:cubicBezTo>
                      <a:pt x="8024398" y="5252703"/>
                      <a:pt x="7983284" y="5196115"/>
                      <a:pt x="7983284" y="5196115"/>
                    </a:cubicBezTo>
                    <a:cubicBezTo>
                      <a:pt x="7960157" y="5126731"/>
                      <a:pt x="7937208" y="5105893"/>
                      <a:pt x="7968770" y="5036457"/>
                    </a:cubicBezTo>
                    <a:cubicBezTo>
                      <a:pt x="7983207" y="5004696"/>
                      <a:pt x="8007475" y="4978400"/>
                      <a:pt x="8026827" y="4949372"/>
                    </a:cubicBezTo>
                    <a:lnTo>
                      <a:pt x="8055856" y="4905829"/>
                    </a:lnTo>
                    <a:cubicBezTo>
                      <a:pt x="8052394" y="4878132"/>
                      <a:pt x="8023926" y="4786084"/>
                      <a:pt x="8055856" y="4746172"/>
                    </a:cubicBezTo>
                    <a:cubicBezTo>
                      <a:pt x="8066753" y="4732550"/>
                      <a:pt x="8084885" y="4726819"/>
                      <a:pt x="8099399" y="4717143"/>
                    </a:cubicBezTo>
                    <a:cubicBezTo>
                      <a:pt x="8170429" y="4734900"/>
                      <a:pt x="8172379" y="4743146"/>
                      <a:pt x="8259056" y="4717143"/>
                    </a:cubicBezTo>
                    <a:cubicBezTo>
                      <a:pt x="8275764" y="4712131"/>
                      <a:pt x="8288085" y="4697791"/>
                      <a:pt x="8302599" y="4688115"/>
                    </a:cubicBezTo>
                    <a:cubicBezTo>
                      <a:pt x="8307437" y="4668762"/>
                      <a:pt x="8312933" y="4649562"/>
                      <a:pt x="8317113" y="4630057"/>
                    </a:cubicBezTo>
                    <a:cubicBezTo>
                      <a:pt x="8327451" y="4581813"/>
                      <a:pt x="8346141" y="4484915"/>
                      <a:pt x="8346141" y="4484915"/>
                    </a:cubicBezTo>
                    <a:cubicBezTo>
                      <a:pt x="8330193" y="4373274"/>
                      <a:pt x="8321752" y="4374633"/>
                      <a:pt x="8346141" y="4252686"/>
                    </a:cubicBezTo>
                    <a:cubicBezTo>
                      <a:pt x="8352142" y="4222681"/>
                      <a:pt x="8375170" y="4165600"/>
                      <a:pt x="8375170" y="4165600"/>
                    </a:cubicBezTo>
                    <a:cubicBezTo>
                      <a:pt x="8390421" y="3875821"/>
                      <a:pt x="8399220" y="3958654"/>
                      <a:pt x="8375170" y="3730172"/>
                    </a:cubicBezTo>
                    <a:cubicBezTo>
                      <a:pt x="8361324" y="3598636"/>
                      <a:pt x="8391845" y="3634849"/>
                      <a:pt x="8317113" y="3585029"/>
                    </a:cubicBezTo>
                    <a:cubicBezTo>
                      <a:pt x="8307437" y="3570515"/>
                      <a:pt x="8295169" y="3557427"/>
                      <a:pt x="8288084" y="3541486"/>
                    </a:cubicBezTo>
                    <a:cubicBezTo>
                      <a:pt x="8275657" y="3513524"/>
                      <a:pt x="8259056" y="3454400"/>
                      <a:pt x="8259056" y="3454400"/>
                    </a:cubicBezTo>
                    <a:cubicBezTo>
                      <a:pt x="8247241" y="3324443"/>
                      <a:pt x="8287608" y="3309020"/>
                      <a:pt x="8200999" y="3265715"/>
                    </a:cubicBezTo>
                    <a:cubicBezTo>
                      <a:pt x="8187315" y="3258873"/>
                      <a:pt x="8171970" y="3256038"/>
                      <a:pt x="8157456" y="3251200"/>
                    </a:cubicBezTo>
                    <a:cubicBezTo>
                      <a:pt x="8147780" y="3231848"/>
                      <a:pt x="8142279" y="3209765"/>
                      <a:pt x="8128427" y="3193143"/>
                    </a:cubicBezTo>
                    <a:cubicBezTo>
                      <a:pt x="8098717" y="3157492"/>
                      <a:pt x="8078135" y="3167997"/>
                      <a:pt x="8041341" y="3149600"/>
                    </a:cubicBezTo>
                    <a:cubicBezTo>
                      <a:pt x="7928796" y="3093327"/>
                      <a:pt x="8063704" y="3142541"/>
                      <a:pt x="7954256" y="3106057"/>
                    </a:cubicBezTo>
                    <a:cubicBezTo>
                      <a:pt x="7951401" y="3091783"/>
                      <a:pt x="7954053" y="2995830"/>
                      <a:pt x="7896199" y="3018972"/>
                    </a:cubicBezTo>
                    <a:cubicBezTo>
                      <a:pt x="7880003" y="3025451"/>
                      <a:pt x="7876846" y="3048001"/>
                      <a:pt x="7867170" y="3062515"/>
                    </a:cubicBezTo>
                    <a:cubicBezTo>
                      <a:pt x="7862332" y="3077029"/>
                      <a:pt x="7867955" y="3106057"/>
                      <a:pt x="7852656" y="3106057"/>
                    </a:cubicBezTo>
                    <a:cubicBezTo>
                      <a:pt x="7837357" y="3106057"/>
                      <a:pt x="7848959" y="3073333"/>
                      <a:pt x="7838141" y="3062515"/>
                    </a:cubicBezTo>
                    <a:cubicBezTo>
                      <a:pt x="7798306" y="3022680"/>
                      <a:pt x="7705809" y="3024202"/>
                      <a:pt x="7663970" y="3018972"/>
                    </a:cubicBezTo>
                    <a:cubicBezTo>
                      <a:pt x="7654294" y="3004458"/>
                      <a:pt x="7642742" y="2991031"/>
                      <a:pt x="7634941" y="2975429"/>
                    </a:cubicBezTo>
                    <a:cubicBezTo>
                      <a:pt x="7628099" y="2961745"/>
                      <a:pt x="7626454" y="2945948"/>
                      <a:pt x="7620427" y="2931886"/>
                    </a:cubicBezTo>
                    <a:cubicBezTo>
                      <a:pt x="7611904" y="2911999"/>
                      <a:pt x="7601075" y="2893181"/>
                      <a:pt x="7591399" y="2873829"/>
                    </a:cubicBezTo>
                    <a:cubicBezTo>
                      <a:pt x="7615644" y="2776845"/>
                      <a:pt x="7587563" y="2846856"/>
                      <a:pt x="7663970" y="2757715"/>
                    </a:cubicBezTo>
                    <a:cubicBezTo>
                      <a:pt x="7716492" y="2696440"/>
                      <a:pt x="7663289" y="2724076"/>
                      <a:pt x="7736541" y="2699657"/>
                    </a:cubicBezTo>
                    <a:cubicBezTo>
                      <a:pt x="7727692" y="2558078"/>
                      <a:pt x="7708601" y="2432957"/>
                      <a:pt x="7736541" y="2293257"/>
                    </a:cubicBezTo>
                    <a:cubicBezTo>
                      <a:pt x="7742677" y="2262578"/>
                      <a:pt x="7783626" y="2232014"/>
                      <a:pt x="7809113" y="2220686"/>
                    </a:cubicBezTo>
                    <a:cubicBezTo>
                      <a:pt x="7837075" y="2208258"/>
                      <a:pt x="7896199" y="2191657"/>
                      <a:pt x="7896199" y="2191657"/>
                    </a:cubicBezTo>
                    <a:cubicBezTo>
                      <a:pt x="7925227" y="2201333"/>
                      <a:pt x="7955916" y="2207002"/>
                      <a:pt x="7983284" y="2220686"/>
                    </a:cubicBezTo>
                    <a:cubicBezTo>
                      <a:pt x="8002636" y="2230362"/>
                      <a:pt x="8021082" y="2242118"/>
                      <a:pt x="8041341" y="2249715"/>
                    </a:cubicBezTo>
                    <a:cubicBezTo>
                      <a:pt x="8060019" y="2256719"/>
                      <a:pt x="8080218" y="2258749"/>
                      <a:pt x="8099399" y="2264229"/>
                    </a:cubicBezTo>
                    <a:cubicBezTo>
                      <a:pt x="8114109" y="2268432"/>
                      <a:pt x="8128427" y="2273905"/>
                      <a:pt x="8142941" y="2278743"/>
                    </a:cubicBezTo>
                    <a:cubicBezTo>
                      <a:pt x="8157455" y="2288419"/>
                      <a:pt x="8169155" y="2305772"/>
                      <a:pt x="8186484" y="2307772"/>
                    </a:cubicBezTo>
                    <a:cubicBezTo>
                      <a:pt x="8463226" y="2339704"/>
                      <a:pt x="8429197" y="2340509"/>
                      <a:pt x="8592884" y="2307772"/>
                    </a:cubicBezTo>
                    <a:cubicBezTo>
                      <a:pt x="8588046" y="2273905"/>
                      <a:pt x="8586063" y="2239506"/>
                      <a:pt x="8578370" y="2206172"/>
                    </a:cubicBezTo>
                    <a:cubicBezTo>
                      <a:pt x="8562997" y="2139558"/>
                      <a:pt x="8548531" y="2117465"/>
                      <a:pt x="8520313" y="2061029"/>
                    </a:cubicBezTo>
                    <a:cubicBezTo>
                      <a:pt x="8555832" y="1954470"/>
                      <a:pt x="8527704" y="1995580"/>
                      <a:pt x="8592884" y="1930400"/>
                    </a:cubicBezTo>
                    <a:cubicBezTo>
                      <a:pt x="8617075" y="1935238"/>
                      <a:pt x="8644536" y="1931840"/>
                      <a:pt x="8665456" y="1944915"/>
                    </a:cubicBezTo>
                    <a:cubicBezTo>
                      <a:pt x="8753150" y="1999724"/>
                      <a:pt x="8676594" y="1995342"/>
                      <a:pt x="8723513" y="2061029"/>
                    </a:cubicBezTo>
                    <a:cubicBezTo>
                      <a:pt x="8737573" y="2080714"/>
                      <a:pt x="8762218" y="2090058"/>
                      <a:pt x="8781570" y="2104572"/>
                    </a:cubicBezTo>
                    <a:cubicBezTo>
                      <a:pt x="8815437" y="2099734"/>
                      <a:pt x="8856166" y="2111060"/>
                      <a:pt x="8883170" y="2090057"/>
                    </a:cubicBezTo>
                    <a:cubicBezTo>
                      <a:pt x="8907323" y="2071271"/>
                      <a:pt x="8902523" y="2032000"/>
                      <a:pt x="8912199" y="2002972"/>
                    </a:cubicBezTo>
                    <a:lnTo>
                      <a:pt x="8926713" y="1959429"/>
                    </a:lnTo>
                    <a:cubicBezTo>
                      <a:pt x="8912199" y="1954591"/>
                      <a:pt x="8892727" y="1956862"/>
                      <a:pt x="8883170" y="1944915"/>
                    </a:cubicBezTo>
                    <a:cubicBezTo>
                      <a:pt x="8853681" y="1908053"/>
                      <a:pt x="8873955" y="1865662"/>
                      <a:pt x="8883170" y="1828800"/>
                    </a:cubicBezTo>
                    <a:cubicBezTo>
                      <a:pt x="8910916" y="1847297"/>
                      <a:pt x="8953063" y="1871284"/>
                      <a:pt x="8970256" y="1901372"/>
                    </a:cubicBezTo>
                    <a:cubicBezTo>
                      <a:pt x="8980153" y="1918692"/>
                      <a:pt x="8975849" y="1941587"/>
                      <a:pt x="8984770" y="1959429"/>
                    </a:cubicBezTo>
                    <a:cubicBezTo>
                      <a:pt x="9000372" y="1990634"/>
                      <a:pt x="9042827" y="2046515"/>
                      <a:pt x="9042827" y="2046515"/>
                    </a:cubicBezTo>
                    <a:cubicBezTo>
                      <a:pt x="9037989" y="2090058"/>
                      <a:pt x="9035515" y="2133928"/>
                      <a:pt x="9028313" y="2177143"/>
                    </a:cubicBezTo>
                    <a:cubicBezTo>
                      <a:pt x="9025798" y="2192234"/>
                      <a:pt x="9015821" y="2205521"/>
                      <a:pt x="9013799" y="2220686"/>
                    </a:cubicBezTo>
                    <a:cubicBezTo>
                      <a:pt x="9006099" y="2278433"/>
                      <a:pt x="9006984" y="2337110"/>
                      <a:pt x="8999284" y="2394857"/>
                    </a:cubicBezTo>
                    <a:cubicBezTo>
                      <a:pt x="8997262" y="2410022"/>
                      <a:pt x="8994327" y="2426453"/>
                      <a:pt x="8984770" y="2438400"/>
                    </a:cubicBezTo>
                    <a:cubicBezTo>
                      <a:pt x="8973873" y="2452022"/>
                      <a:pt x="8955741" y="2457753"/>
                      <a:pt x="8941227" y="2467429"/>
                    </a:cubicBezTo>
                    <a:cubicBezTo>
                      <a:pt x="8926552" y="2489443"/>
                      <a:pt x="8897684" y="2524471"/>
                      <a:pt x="8897684" y="2554515"/>
                    </a:cubicBezTo>
                    <a:cubicBezTo>
                      <a:pt x="8897684" y="2638520"/>
                      <a:pt x="8911198" y="2610569"/>
                      <a:pt x="8941227" y="2670629"/>
                    </a:cubicBezTo>
                    <a:cubicBezTo>
                      <a:pt x="8948069" y="2684313"/>
                      <a:pt x="8950903" y="2699658"/>
                      <a:pt x="8955741" y="2714172"/>
                    </a:cubicBezTo>
                    <a:cubicBezTo>
                      <a:pt x="8957328" y="2731633"/>
                      <a:pt x="8957455" y="2868206"/>
                      <a:pt x="8984770" y="2917372"/>
                    </a:cubicBezTo>
                    <a:cubicBezTo>
                      <a:pt x="9001713" y="2947869"/>
                      <a:pt x="9042827" y="3004457"/>
                      <a:pt x="9042827" y="3004457"/>
                    </a:cubicBezTo>
                    <a:cubicBezTo>
                      <a:pt x="9055980" y="3057072"/>
                      <a:pt x="9054137" y="3081616"/>
                      <a:pt x="9100884" y="3120572"/>
                    </a:cubicBezTo>
                    <a:cubicBezTo>
                      <a:pt x="9112637" y="3130366"/>
                      <a:pt x="9129913" y="3130248"/>
                      <a:pt x="9144427" y="3135086"/>
                    </a:cubicBezTo>
                    <a:cubicBezTo>
                      <a:pt x="9163779" y="3149600"/>
                      <a:pt x="9182799" y="3164569"/>
                      <a:pt x="9202484" y="3178629"/>
                    </a:cubicBezTo>
                    <a:cubicBezTo>
                      <a:pt x="9216679" y="3188768"/>
                      <a:pt x="9233692" y="3195322"/>
                      <a:pt x="9246027" y="3207657"/>
                    </a:cubicBezTo>
                    <a:cubicBezTo>
                      <a:pt x="9258362" y="3219992"/>
                      <a:pt x="9263889" y="3237799"/>
                      <a:pt x="9275056" y="3251200"/>
                    </a:cubicBezTo>
                    <a:cubicBezTo>
                      <a:pt x="9288197" y="3266969"/>
                      <a:pt x="9305458" y="3278974"/>
                      <a:pt x="9318599" y="3294743"/>
                    </a:cubicBezTo>
                    <a:cubicBezTo>
                      <a:pt x="9329766" y="3308144"/>
                      <a:pt x="9337488" y="3324091"/>
                      <a:pt x="9347627" y="3338286"/>
                    </a:cubicBezTo>
                    <a:cubicBezTo>
                      <a:pt x="9361687" y="3357971"/>
                      <a:pt x="9376656" y="3376991"/>
                      <a:pt x="9391170" y="3396343"/>
                    </a:cubicBezTo>
                    <a:cubicBezTo>
                      <a:pt x="9396008" y="3410857"/>
                      <a:pt x="9397197" y="3427156"/>
                      <a:pt x="9405684" y="3439886"/>
                    </a:cubicBezTo>
                    <a:cubicBezTo>
                      <a:pt x="9428035" y="3473413"/>
                      <a:pt x="9460640" y="3491037"/>
                      <a:pt x="9492770" y="3512457"/>
                    </a:cubicBezTo>
                    <a:cubicBezTo>
                      <a:pt x="9497608" y="3497943"/>
                      <a:pt x="9507284" y="3484214"/>
                      <a:pt x="9507284" y="3468915"/>
                    </a:cubicBezTo>
                    <a:cubicBezTo>
                      <a:pt x="9507284" y="3425019"/>
                      <a:pt x="9499772" y="3276220"/>
                      <a:pt x="9463741" y="3222172"/>
                    </a:cubicBezTo>
                    <a:lnTo>
                      <a:pt x="9434713" y="3178629"/>
                    </a:lnTo>
                    <a:cubicBezTo>
                      <a:pt x="9449227" y="3173791"/>
                      <a:pt x="9463165" y="3161600"/>
                      <a:pt x="9478256" y="3164115"/>
                    </a:cubicBezTo>
                    <a:cubicBezTo>
                      <a:pt x="9495463" y="3166983"/>
                      <a:pt x="9513998" y="3208745"/>
                      <a:pt x="9521799" y="3193143"/>
                    </a:cubicBezTo>
                    <a:cubicBezTo>
                      <a:pt x="9533525" y="3169691"/>
                      <a:pt x="9484076" y="3036432"/>
                      <a:pt x="9478256" y="3018972"/>
                    </a:cubicBezTo>
                    <a:lnTo>
                      <a:pt x="9463741" y="2975429"/>
                    </a:lnTo>
                    <a:cubicBezTo>
                      <a:pt x="9468579" y="2960915"/>
                      <a:pt x="9478256" y="2947186"/>
                      <a:pt x="9478256" y="2931886"/>
                    </a:cubicBezTo>
                    <a:cubicBezTo>
                      <a:pt x="9478256" y="2889877"/>
                      <a:pt x="9446377" y="2870979"/>
                      <a:pt x="9420199" y="2844800"/>
                    </a:cubicBezTo>
                    <a:cubicBezTo>
                      <a:pt x="9387459" y="2713843"/>
                      <a:pt x="9403786" y="2766535"/>
                      <a:pt x="9376656" y="2685143"/>
                    </a:cubicBezTo>
                    <a:cubicBezTo>
                      <a:pt x="9359791" y="2482776"/>
                      <a:pt x="9419354" y="2496599"/>
                      <a:pt x="9246027" y="2525486"/>
                    </a:cubicBezTo>
                    <a:cubicBezTo>
                      <a:pt x="9226350" y="2528765"/>
                      <a:pt x="9207322" y="2535162"/>
                      <a:pt x="9187970" y="2540000"/>
                    </a:cubicBezTo>
                    <a:cubicBezTo>
                      <a:pt x="9155591" y="2442860"/>
                      <a:pt x="9148031" y="2438499"/>
                      <a:pt x="9187970" y="2278743"/>
                    </a:cubicBezTo>
                    <a:cubicBezTo>
                      <a:pt x="9191681" y="2263900"/>
                      <a:pt x="9216802" y="2268432"/>
                      <a:pt x="9231513" y="2264229"/>
                    </a:cubicBezTo>
                    <a:cubicBezTo>
                      <a:pt x="9250693" y="2258749"/>
                      <a:pt x="9270218" y="2254553"/>
                      <a:pt x="9289570" y="2249715"/>
                    </a:cubicBezTo>
                    <a:cubicBezTo>
                      <a:pt x="9308922" y="2235201"/>
                      <a:pt x="9323680" y="2209593"/>
                      <a:pt x="9347627" y="2206172"/>
                    </a:cubicBezTo>
                    <a:cubicBezTo>
                      <a:pt x="9364896" y="2203705"/>
                      <a:pt x="9376102" y="2243989"/>
                      <a:pt x="9391170" y="2235200"/>
                    </a:cubicBezTo>
                    <a:cubicBezTo>
                      <a:pt x="9444361" y="2204172"/>
                      <a:pt x="9476551" y="2146340"/>
                      <a:pt x="9521799" y="2104572"/>
                    </a:cubicBezTo>
                    <a:cubicBezTo>
                      <a:pt x="9629148" y="2005481"/>
                      <a:pt x="9531755" y="2122401"/>
                      <a:pt x="9637913" y="2002972"/>
                    </a:cubicBezTo>
                    <a:cubicBezTo>
                      <a:pt x="9658494" y="1979818"/>
                      <a:pt x="9674065" y="1952305"/>
                      <a:pt x="9695970" y="1930400"/>
                    </a:cubicBezTo>
                    <a:cubicBezTo>
                      <a:pt x="9724105" y="1902265"/>
                      <a:pt x="9747644" y="1898662"/>
                      <a:pt x="9783056" y="1886857"/>
                    </a:cubicBezTo>
                    <a:cubicBezTo>
                      <a:pt x="9816923" y="1891695"/>
                      <a:pt x="9850445" y="1901372"/>
                      <a:pt x="9884656" y="1901372"/>
                    </a:cubicBezTo>
                    <a:cubicBezTo>
                      <a:pt x="9899956" y="1901372"/>
                      <a:pt x="9925873" y="1901979"/>
                      <a:pt x="9928199" y="1886857"/>
                    </a:cubicBezTo>
                    <a:cubicBezTo>
                      <a:pt x="9956348" y="1703887"/>
                      <a:pt x="9955027" y="1723022"/>
                      <a:pt x="9855627" y="1698172"/>
                    </a:cubicBezTo>
                    <a:cubicBezTo>
                      <a:pt x="9683909" y="1583694"/>
                      <a:pt x="9803390" y="1638456"/>
                      <a:pt x="9463741" y="1654629"/>
                    </a:cubicBezTo>
                    <a:cubicBezTo>
                      <a:pt x="9449227" y="1659467"/>
                      <a:pt x="9420199" y="1684442"/>
                      <a:pt x="9420199" y="1669143"/>
                    </a:cubicBezTo>
                    <a:cubicBezTo>
                      <a:pt x="9420199" y="1633137"/>
                      <a:pt x="9482560" y="1598540"/>
                      <a:pt x="9507284" y="1582057"/>
                    </a:cubicBezTo>
                    <a:cubicBezTo>
                      <a:pt x="9526636" y="1553029"/>
                      <a:pt x="9554308" y="1528069"/>
                      <a:pt x="9565341" y="1494972"/>
                    </a:cubicBezTo>
                    <a:cubicBezTo>
                      <a:pt x="9570179" y="1480458"/>
                      <a:pt x="9571369" y="1464159"/>
                      <a:pt x="9579856" y="1451429"/>
                    </a:cubicBezTo>
                    <a:cubicBezTo>
                      <a:pt x="9591242" y="1434350"/>
                      <a:pt x="9608885" y="1422400"/>
                      <a:pt x="9623399" y="1407886"/>
                    </a:cubicBezTo>
                    <a:cubicBezTo>
                      <a:pt x="9782203" y="1460821"/>
                      <a:pt x="9541659" y="1376396"/>
                      <a:pt x="9710484" y="1451429"/>
                    </a:cubicBezTo>
                    <a:cubicBezTo>
                      <a:pt x="9779483" y="1482095"/>
                      <a:pt x="9811635" y="1482801"/>
                      <a:pt x="9884656" y="1494972"/>
                    </a:cubicBezTo>
                    <a:cubicBezTo>
                      <a:pt x="9997204" y="1570004"/>
                      <a:pt x="9938641" y="1541995"/>
                      <a:pt x="10058827" y="1582057"/>
                    </a:cubicBezTo>
                    <a:lnTo>
                      <a:pt x="10102370" y="1596572"/>
                    </a:lnTo>
                    <a:lnTo>
                      <a:pt x="10145913" y="1611086"/>
                    </a:lnTo>
                    <a:cubicBezTo>
                      <a:pt x="10160427" y="1620762"/>
                      <a:pt x="10172533" y="1644346"/>
                      <a:pt x="10189456" y="1640115"/>
                    </a:cubicBezTo>
                    <a:cubicBezTo>
                      <a:pt x="10204299" y="1636404"/>
                      <a:pt x="10203970" y="1611871"/>
                      <a:pt x="10203970" y="1596572"/>
                    </a:cubicBezTo>
                    <a:cubicBezTo>
                      <a:pt x="10203970" y="1567143"/>
                      <a:pt x="10194294" y="1538515"/>
                      <a:pt x="10189456" y="1509486"/>
                    </a:cubicBezTo>
                    <a:cubicBezTo>
                      <a:pt x="10194294" y="1494972"/>
                      <a:pt x="10196379" y="1479227"/>
                      <a:pt x="10203970" y="1465943"/>
                    </a:cubicBezTo>
                    <a:cubicBezTo>
                      <a:pt x="10215972" y="1444940"/>
                      <a:pt x="10241646" y="1431354"/>
                      <a:pt x="10247513" y="1407886"/>
                    </a:cubicBezTo>
                    <a:cubicBezTo>
                      <a:pt x="10260053" y="1357728"/>
                      <a:pt x="10228328" y="1338695"/>
                      <a:pt x="10189456" y="1335315"/>
                    </a:cubicBezTo>
                    <a:cubicBezTo>
                      <a:pt x="10092937" y="1326922"/>
                      <a:pt x="9995932" y="1325638"/>
                      <a:pt x="9899170" y="1320800"/>
                    </a:cubicBezTo>
                    <a:cubicBezTo>
                      <a:pt x="9879818" y="1315962"/>
                      <a:pt x="9861061" y="1306286"/>
                      <a:pt x="9841113" y="1306286"/>
                    </a:cubicBezTo>
                    <a:cubicBezTo>
                      <a:pt x="9790021" y="1306286"/>
                      <a:pt x="9755388" y="1320346"/>
                      <a:pt x="9710484" y="1335315"/>
                    </a:cubicBezTo>
                    <a:cubicBezTo>
                      <a:pt x="9695970" y="1330477"/>
                      <a:pt x="9677759" y="1331618"/>
                      <a:pt x="9666941" y="1320800"/>
                    </a:cubicBezTo>
                    <a:cubicBezTo>
                      <a:pt x="9656123" y="1309982"/>
                      <a:pt x="9657799" y="1291582"/>
                      <a:pt x="9652427" y="1277257"/>
                    </a:cubicBezTo>
                    <a:cubicBezTo>
                      <a:pt x="9643279" y="1252862"/>
                      <a:pt x="9632547" y="1229081"/>
                      <a:pt x="9623399" y="1204686"/>
                    </a:cubicBezTo>
                    <a:cubicBezTo>
                      <a:pt x="9618027" y="1190361"/>
                      <a:pt x="9614911" y="1175205"/>
                      <a:pt x="9608884" y="1161143"/>
                    </a:cubicBezTo>
                    <a:cubicBezTo>
                      <a:pt x="9600361" y="1141256"/>
                      <a:pt x="9599828" y="1111408"/>
                      <a:pt x="9579856" y="1103086"/>
                    </a:cubicBezTo>
                    <a:cubicBezTo>
                      <a:pt x="9534974" y="1084385"/>
                      <a:pt x="9483094" y="1093410"/>
                      <a:pt x="9434713" y="1088572"/>
                    </a:cubicBezTo>
                    <a:cubicBezTo>
                      <a:pt x="9396008" y="1078896"/>
                      <a:pt x="9351795" y="1081673"/>
                      <a:pt x="9318599" y="1059543"/>
                    </a:cubicBezTo>
                    <a:cubicBezTo>
                      <a:pt x="9249597" y="1013542"/>
                      <a:pt x="9291604" y="1036031"/>
                      <a:pt x="9187970" y="1001486"/>
                    </a:cubicBezTo>
                    <a:lnTo>
                      <a:pt x="9144427" y="986972"/>
                    </a:lnTo>
                    <a:cubicBezTo>
                      <a:pt x="9129913" y="982134"/>
                      <a:pt x="9115886" y="975457"/>
                      <a:pt x="9100884" y="972457"/>
                    </a:cubicBezTo>
                    <a:lnTo>
                      <a:pt x="9028313" y="957943"/>
                    </a:lnTo>
                    <a:cubicBezTo>
                      <a:pt x="9013799" y="948267"/>
                      <a:pt x="9000372" y="936716"/>
                      <a:pt x="8984770" y="928915"/>
                    </a:cubicBezTo>
                    <a:cubicBezTo>
                      <a:pt x="8947103" y="910081"/>
                      <a:pt x="8891313" y="907320"/>
                      <a:pt x="8854141" y="899886"/>
                    </a:cubicBezTo>
                    <a:cubicBezTo>
                      <a:pt x="8808575" y="890773"/>
                      <a:pt x="8794044" y="884692"/>
                      <a:pt x="8752541" y="870857"/>
                    </a:cubicBezTo>
                    <a:cubicBezTo>
                      <a:pt x="8718674" y="875695"/>
                      <a:pt x="8684686" y="879748"/>
                      <a:pt x="8650941" y="885372"/>
                    </a:cubicBezTo>
                    <a:cubicBezTo>
                      <a:pt x="8626607" y="889428"/>
                      <a:pt x="8598896" y="886202"/>
                      <a:pt x="8578370" y="899886"/>
                    </a:cubicBezTo>
                    <a:cubicBezTo>
                      <a:pt x="8565640" y="908373"/>
                      <a:pt x="8568694" y="928915"/>
                      <a:pt x="8563856" y="943429"/>
                    </a:cubicBezTo>
                    <a:cubicBezTo>
                      <a:pt x="8559018" y="977296"/>
                      <a:pt x="8582235" y="1035631"/>
                      <a:pt x="8549341" y="1045029"/>
                    </a:cubicBezTo>
                    <a:cubicBezTo>
                      <a:pt x="8497894" y="1059728"/>
                      <a:pt x="8227555" y="1027015"/>
                      <a:pt x="8128427" y="1016000"/>
                    </a:cubicBezTo>
                    <a:cubicBezTo>
                      <a:pt x="8109075" y="1001486"/>
                      <a:pt x="8090883" y="985278"/>
                      <a:pt x="8070370" y="972457"/>
                    </a:cubicBezTo>
                    <a:cubicBezTo>
                      <a:pt x="8021559" y="941950"/>
                      <a:pt x="7981058" y="933010"/>
                      <a:pt x="7925227" y="914400"/>
                    </a:cubicBezTo>
                    <a:cubicBezTo>
                      <a:pt x="7862765" y="893579"/>
                      <a:pt x="7896519" y="903595"/>
                      <a:pt x="7823627" y="885372"/>
                    </a:cubicBezTo>
                    <a:cubicBezTo>
                      <a:pt x="7804275" y="875696"/>
                      <a:pt x="7784123" y="867475"/>
                      <a:pt x="7765570" y="856343"/>
                    </a:cubicBezTo>
                    <a:cubicBezTo>
                      <a:pt x="7708923" y="822355"/>
                      <a:pt x="7662555" y="773323"/>
                      <a:pt x="7591399" y="769257"/>
                    </a:cubicBezTo>
                    <a:lnTo>
                      <a:pt x="7083399" y="740229"/>
                    </a:lnTo>
                    <a:cubicBezTo>
                      <a:pt x="6983927" y="673913"/>
                      <a:pt x="7107303" y="755168"/>
                      <a:pt x="6967284" y="667657"/>
                    </a:cubicBezTo>
                    <a:cubicBezTo>
                      <a:pt x="6952492" y="658412"/>
                      <a:pt x="6939843" y="645338"/>
                      <a:pt x="6923741" y="638629"/>
                    </a:cubicBezTo>
                    <a:cubicBezTo>
                      <a:pt x="6881374" y="620976"/>
                      <a:pt x="6836656" y="609600"/>
                      <a:pt x="6793113" y="595086"/>
                    </a:cubicBezTo>
                    <a:cubicBezTo>
                      <a:pt x="6778599" y="590248"/>
                      <a:pt x="6764413" y="584283"/>
                      <a:pt x="6749570" y="580572"/>
                    </a:cubicBezTo>
                    <a:lnTo>
                      <a:pt x="6633456" y="551543"/>
                    </a:lnTo>
                    <a:cubicBezTo>
                      <a:pt x="6551208" y="556381"/>
                      <a:pt x="6463857" y="537128"/>
                      <a:pt x="6386713" y="566057"/>
                    </a:cubicBezTo>
                    <a:cubicBezTo>
                      <a:pt x="6363614" y="574719"/>
                      <a:pt x="6401227" y="613959"/>
                      <a:pt x="6401227" y="638629"/>
                    </a:cubicBezTo>
                    <a:cubicBezTo>
                      <a:pt x="6401227" y="677635"/>
                      <a:pt x="6422815" y="739974"/>
                      <a:pt x="6386713" y="754743"/>
                    </a:cubicBezTo>
                    <a:cubicBezTo>
                      <a:pt x="6292571" y="793256"/>
                      <a:pt x="6183513" y="764419"/>
                      <a:pt x="6081913" y="769257"/>
                    </a:cubicBezTo>
                    <a:cubicBezTo>
                      <a:pt x="6080452" y="770231"/>
                      <a:pt x="6006846" y="824819"/>
                      <a:pt x="5994827" y="812800"/>
                    </a:cubicBezTo>
                    <a:cubicBezTo>
                      <a:pt x="5865258" y="683231"/>
                      <a:pt x="6056917" y="748495"/>
                      <a:pt x="5907741" y="711200"/>
                    </a:cubicBezTo>
                    <a:cubicBezTo>
                      <a:pt x="5902903" y="696686"/>
                      <a:pt x="5902784" y="679604"/>
                      <a:pt x="5893227" y="667657"/>
                    </a:cubicBezTo>
                    <a:cubicBezTo>
                      <a:pt x="5872767" y="642082"/>
                      <a:pt x="5799026" y="618365"/>
                      <a:pt x="5777113" y="609600"/>
                    </a:cubicBezTo>
                    <a:cubicBezTo>
                      <a:pt x="5762599" y="595086"/>
                      <a:pt x="5750649" y="577443"/>
                      <a:pt x="5733570" y="566057"/>
                    </a:cubicBezTo>
                    <a:cubicBezTo>
                      <a:pt x="5714119" y="553089"/>
                      <a:pt x="5628446" y="539471"/>
                      <a:pt x="5617456" y="537029"/>
                    </a:cubicBezTo>
                    <a:cubicBezTo>
                      <a:pt x="5487538" y="508159"/>
                      <a:pt x="5642972" y="536444"/>
                      <a:pt x="5472313" y="508000"/>
                    </a:cubicBezTo>
                    <a:cubicBezTo>
                      <a:pt x="5457799" y="498324"/>
                      <a:pt x="5444872" y="485681"/>
                      <a:pt x="5428770" y="478972"/>
                    </a:cubicBezTo>
                    <a:cubicBezTo>
                      <a:pt x="5323070" y="434931"/>
                      <a:pt x="5309531" y="437327"/>
                      <a:pt x="5211056" y="420915"/>
                    </a:cubicBezTo>
                    <a:cubicBezTo>
                      <a:pt x="5196542" y="416077"/>
                      <a:pt x="5178332" y="395582"/>
                      <a:pt x="5167513" y="406400"/>
                    </a:cubicBezTo>
                    <a:cubicBezTo>
                      <a:pt x="5156694" y="417218"/>
                      <a:pt x="5182027" y="434644"/>
                      <a:pt x="5182027" y="449943"/>
                    </a:cubicBezTo>
                    <a:cubicBezTo>
                      <a:pt x="5182027" y="479372"/>
                      <a:pt x="5182114" y="511477"/>
                      <a:pt x="5167513" y="537029"/>
                    </a:cubicBezTo>
                    <a:cubicBezTo>
                      <a:pt x="5159922" y="550313"/>
                      <a:pt x="5138484" y="546705"/>
                      <a:pt x="5123970" y="551543"/>
                    </a:cubicBezTo>
                    <a:cubicBezTo>
                      <a:pt x="5121141" y="551189"/>
                      <a:pt x="4977640" y="537982"/>
                      <a:pt x="4949799" y="522515"/>
                    </a:cubicBezTo>
                    <a:cubicBezTo>
                      <a:pt x="4922718" y="507470"/>
                      <a:pt x="4906141" y="475578"/>
                      <a:pt x="4877227" y="464457"/>
                    </a:cubicBezTo>
                    <a:cubicBezTo>
                      <a:pt x="4840821" y="450455"/>
                      <a:pt x="4799665" y="455874"/>
                      <a:pt x="4761113" y="449943"/>
                    </a:cubicBezTo>
                    <a:cubicBezTo>
                      <a:pt x="4736730" y="446192"/>
                      <a:pt x="4712732" y="440267"/>
                      <a:pt x="4688541" y="435429"/>
                    </a:cubicBezTo>
                    <a:cubicBezTo>
                      <a:pt x="4664351" y="425753"/>
                      <a:pt x="4640455" y="415304"/>
                      <a:pt x="4615970" y="406400"/>
                    </a:cubicBezTo>
                    <a:cubicBezTo>
                      <a:pt x="4587213" y="395943"/>
                      <a:pt x="4528884" y="377372"/>
                      <a:pt x="4528884" y="377372"/>
                    </a:cubicBezTo>
                    <a:cubicBezTo>
                      <a:pt x="4479064" y="393978"/>
                      <a:pt x="4471219" y="391493"/>
                      <a:pt x="4427284" y="435429"/>
                    </a:cubicBezTo>
                    <a:cubicBezTo>
                      <a:pt x="4330526" y="532188"/>
                      <a:pt x="4470824" y="430594"/>
                      <a:pt x="4354713" y="508000"/>
                    </a:cubicBezTo>
                    <a:cubicBezTo>
                      <a:pt x="4359551" y="488648"/>
                      <a:pt x="4359330" y="467263"/>
                      <a:pt x="4369227" y="449943"/>
                    </a:cubicBezTo>
                    <a:cubicBezTo>
                      <a:pt x="4386421" y="419854"/>
                      <a:pt x="4428566" y="395870"/>
                      <a:pt x="4456313" y="377372"/>
                    </a:cubicBezTo>
                    <a:cubicBezTo>
                      <a:pt x="4461151" y="362858"/>
                      <a:pt x="4460009" y="344647"/>
                      <a:pt x="4470827" y="333829"/>
                    </a:cubicBezTo>
                    <a:cubicBezTo>
                      <a:pt x="4481645" y="323011"/>
                      <a:pt x="4500308" y="325342"/>
                      <a:pt x="4514370" y="319315"/>
                    </a:cubicBezTo>
                    <a:cubicBezTo>
                      <a:pt x="4639917" y="265509"/>
                      <a:pt x="4513854" y="309810"/>
                      <a:pt x="4615970" y="275772"/>
                    </a:cubicBezTo>
                    <a:cubicBezTo>
                      <a:pt x="4601456" y="266096"/>
                      <a:pt x="4588029" y="254544"/>
                      <a:pt x="4572427" y="246743"/>
                    </a:cubicBezTo>
                    <a:cubicBezTo>
                      <a:pt x="4558743" y="239901"/>
                      <a:pt x="4539702" y="243047"/>
                      <a:pt x="4528884" y="232229"/>
                    </a:cubicBezTo>
                    <a:cubicBezTo>
                      <a:pt x="4518066" y="221411"/>
                      <a:pt x="4523927" y="200633"/>
                      <a:pt x="4514370" y="188686"/>
                    </a:cubicBezTo>
                    <a:cubicBezTo>
                      <a:pt x="4483441" y="150024"/>
                      <a:pt x="4465148" y="166179"/>
                      <a:pt x="4427284" y="145143"/>
                    </a:cubicBezTo>
                    <a:cubicBezTo>
                      <a:pt x="4277561" y="61964"/>
                      <a:pt x="4395183" y="105414"/>
                      <a:pt x="4296656" y="72572"/>
                    </a:cubicBezTo>
                    <a:cubicBezTo>
                      <a:pt x="4282142" y="62896"/>
                      <a:pt x="4270450" y="45469"/>
                      <a:pt x="4253113" y="43543"/>
                    </a:cubicBezTo>
                    <a:cubicBezTo>
                      <a:pt x="4186067" y="36093"/>
                      <a:pt x="4168435" y="56452"/>
                      <a:pt x="4122484" y="87086"/>
                    </a:cubicBezTo>
                    <a:cubicBezTo>
                      <a:pt x="4107970" y="82248"/>
                      <a:pt x="4092315" y="80002"/>
                      <a:pt x="4078941" y="72572"/>
                    </a:cubicBezTo>
                    <a:cubicBezTo>
                      <a:pt x="4048444" y="55629"/>
                      <a:pt x="4026269" y="20251"/>
                      <a:pt x="3991856" y="14515"/>
                    </a:cubicBezTo>
                    <a:lnTo>
                      <a:pt x="3904770" y="0"/>
                    </a:lnTo>
                    <a:cubicBezTo>
                      <a:pt x="3821416" y="16672"/>
                      <a:pt x="3839248" y="2251"/>
                      <a:pt x="3774141" y="58057"/>
                    </a:cubicBezTo>
                    <a:cubicBezTo>
                      <a:pt x="3756043" y="73570"/>
                      <a:pt x="3715572" y="124518"/>
                      <a:pt x="3687056" y="130629"/>
                    </a:cubicBezTo>
                    <a:cubicBezTo>
                      <a:pt x="3634804" y="141826"/>
                      <a:pt x="3580618" y="140305"/>
                      <a:pt x="3527399" y="145143"/>
                    </a:cubicBezTo>
                    <a:cubicBezTo>
                      <a:pt x="3508046" y="149981"/>
                      <a:pt x="3488448" y="153925"/>
                      <a:pt x="3469341" y="159657"/>
                    </a:cubicBezTo>
                    <a:cubicBezTo>
                      <a:pt x="3440033" y="168449"/>
                      <a:pt x="3411284" y="179010"/>
                      <a:pt x="3382256" y="188686"/>
                    </a:cubicBezTo>
                    <a:lnTo>
                      <a:pt x="3338713" y="203200"/>
                    </a:lnTo>
                    <a:lnTo>
                      <a:pt x="3208084" y="246743"/>
                    </a:lnTo>
                    <a:lnTo>
                      <a:pt x="3164541" y="261257"/>
                    </a:lnTo>
                    <a:cubicBezTo>
                      <a:pt x="3154891" y="290207"/>
                      <a:pt x="3133395" y="357538"/>
                      <a:pt x="3120999" y="377372"/>
                    </a:cubicBezTo>
                    <a:cubicBezTo>
                      <a:pt x="3110120" y="394778"/>
                      <a:pt x="3093225" y="407774"/>
                      <a:pt x="3077456" y="420915"/>
                    </a:cubicBezTo>
                    <a:cubicBezTo>
                      <a:pt x="3064055" y="432082"/>
                      <a:pt x="3050836" y="445712"/>
                      <a:pt x="3033913" y="449943"/>
                    </a:cubicBezTo>
                    <a:cubicBezTo>
                      <a:pt x="2991410" y="460568"/>
                      <a:pt x="2946827" y="459619"/>
                      <a:pt x="2903284" y="464457"/>
                    </a:cubicBezTo>
                    <a:cubicBezTo>
                      <a:pt x="2898446" y="483810"/>
                      <a:pt x="2885949" y="502767"/>
                      <a:pt x="2888770" y="522515"/>
                    </a:cubicBezTo>
                    <a:cubicBezTo>
                      <a:pt x="2896195" y="574487"/>
                      <a:pt x="2938235" y="571166"/>
                      <a:pt x="2975856" y="580572"/>
                    </a:cubicBezTo>
                    <a:cubicBezTo>
                      <a:pt x="2961342" y="585410"/>
                      <a:pt x="2947404" y="597601"/>
                      <a:pt x="2932313" y="595086"/>
                    </a:cubicBezTo>
                    <a:cubicBezTo>
                      <a:pt x="2915106" y="592218"/>
                      <a:pt x="2904372" y="573858"/>
                      <a:pt x="2888770" y="566057"/>
                    </a:cubicBezTo>
                    <a:cubicBezTo>
                      <a:pt x="2875086" y="559215"/>
                      <a:pt x="2859741" y="556381"/>
                      <a:pt x="2845227" y="551543"/>
                    </a:cubicBezTo>
                    <a:cubicBezTo>
                      <a:pt x="2821037" y="561219"/>
                      <a:pt x="2794750" y="566763"/>
                      <a:pt x="2772656" y="580572"/>
                    </a:cubicBezTo>
                    <a:cubicBezTo>
                      <a:pt x="2622350" y="674514"/>
                      <a:pt x="2807115" y="575141"/>
                      <a:pt x="2714599" y="667657"/>
                    </a:cubicBezTo>
                    <a:cubicBezTo>
                      <a:pt x="2703781" y="678475"/>
                      <a:pt x="2685570" y="677334"/>
                      <a:pt x="2671056" y="682172"/>
                    </a:cubicBezTo>
                    <a:cubicBezTo>
                      <a:pt x="2666218" y="667658"/>
                      <a:pt x="2667359" y="649447"/>
                      <a:pt x="2656541" y="638629"/>
                    </a:cubicBezTo>
                    <a:cubicBezTo>
                      <a:pt x="2625915" y="608003"/>
                      <a:pt x="2549541" y="634691"/>
                      <a:pt x="2525913" y="638629"/>
                    </a:cubicBezTo>
                    <a:cubicBezTo>
                      <a:pt x="2535589" y="653143"/>
                      <a:pt x="2542606" y="669837"/>
                      <a:pt x="2554941" y="682172"/>
                    </a:cubicBezTo>
                    <a:cubicBezTo>
                      <a:pt x="2567276" y="694507"/>
                      <a:pt x="2595363" y="694037"/>
                      <a:pt x="2598484" y="711200"/>
                    </a:cubicBezTo>
                    <a:cubicBezTo>
                      <a:pt x="2606321" y="754304"/>
                      <a:pt x="2588808" y="798286"/>
                      <a:pt x="2583970" y="841829"/>
                    </a:cubicBezTo>
                    <a:cubicBezTo>
                      <a:pt x="2639755" y="925506"/>
                      <a:pt x="2591459" y="844788"/>
                      <a:pt x="2627513" y="928915"/>
                    </a:cubicBezTo>
                    <a:cubicBezTo>
                      <a:pt x="2681324" y="1054476"/>
                      <a:pt x="2637013" y="928389"/>
                      <a:pt x="2671056" y="1030515"/>
                    </a:cubicBezTo>
                    <a:cubicBezTo>
                      <a:pt x="2688711" y="1004032"/>
                      <a:pt x="2700953" y="966361"/>
                      <a:pt x="2743627" y="972457"/>
                    </a:cubicBezTo>
                    <a:cubicBezTo>
                      <a:pt x="2765046" y="975517"/>
                      <a:pt x="2782332" y="991810"/>
                      <a:pt x="2801684" y="1001486"/>
                    </a:cubicBezTo>
                    <a:cubicBezTo>
                      <a:pt x="2796846" y="1025676"/>
                      <a:pt x="2800245" y="1053137"/>
                      <a:pt x="2787170" y="1074057"/>
                    </a:cubicBezTo>
                    <a:cubicBezTo>
                      <a:pt x="2674195" y="1254817"/>
                      <a:pt x="2763755" y="1013673"/>
                      <a:pt x="2714599" y="1161143"/>
                    </a:cubicBezTo>
                    <a:cubicBezTo>
                      <a:pt x="2709761" y="1209524"/>
                      <a:pt x="2729257" y="1267388"/>
                      <a:pt x="2700084" y="1306286"/>
                    </a:cubicBezTo>
                    <a:cubicBezTo>
                      <a:pt x="2601866" y="1437243"/>
                      <a:pt x="2584031" y="1335499"/>
                      <a:pt x="2569456" y="1291772"/>
                    </a:cubicBezTo>
                    <a:cubicBezTo>
                      <a:pt x="2574294" y="1248229"/>
                      <a:pt x="2573344" y="1203646"/>
                      <a:pt x="2583970" y="1161143"/>
                    </a:cubicBezTo>
                    <a:cubicBezTo>
                      <a:pt x="2588201" y="1144220"/>
                      <a:pt x="2605198" y="1133202"/>
                      <a:pt x="2612999" y="1117600"/>
                    </a:cubicBezTo>
                    <a:cubicBezTo>
                      <a:pt x="2619841" y="1103916"/>
                      <a:pt x="2622675" y="1088571"/>
                      <a:pt x="2627513" y="1074057"/>
                    </a:cubicBezTo>
                    <a:cubicBezTo>
                      <a:pt x="2593646" y="1069219"/>
                      <a:pt x="2545798" y="1087381"/>
                      <a:pt x="2525913" y="1059543"/>
                    </a:cubicBezTo>
                    <a:cubicBezTo>
                      <a:pt x="2508044" y="1034526"/>
                      <a:pt x="2567847" y="953098"/>
                      <a:pt x="2583970" y="928915"/>
                    </a:cubicBezTo>
                    <a:cubicBezTo>
                      <a:pt x="2569456" y="914401"/>
                      <a:pt x="2551813" y="902451"/>
                      <a:pt x="2540427" y="885372"/>
                    </a:cubicBezTo>
                    <a:cubicBezTo>
                      <a:pt x="2493206" y="814541"/>
                      <a:pt x="2565402" y="866804"/>
                      <a:pt x="2496884" y="798286"/>
                    </a:cubicBezTo>
                    <a:cubicBezTo>
                      <a:pt x="2484549" y="785951"/>
                      <a:pt x="2467855" y="778933"/>
                      <a:pt x="2453341" y="769257"/>
                    </a:cubicBezTo>
                    <a:cubicBezTo>
                      <a:pt x="2443665" y="754743"/>
                      <a:pt x="2425892" y="743087"/>
                      <a:pt x="2424313" y="725715"/>
                    </a:cubicBezTo>
                    <a:cubicBezTo>
                      <a:pt x="2417911" y="655292"/>
                      <a:pt x="2463774" y="591571"/>
                      <a:pt x="2424313" y="522515"/>
                    </a:cubicBezTo>
                    <a:cubicBezTo>
                      <a:pt x="2416722" y="509231"/>
                      <a:pt x="2395284" y="512838"/>
                      <a:pt x="2380770" y="508000"/>
                    </a:cubicBezTo>
                    <a:cubicBezTo>
                      <a:pt x="2346903" y="512838"/>
                      <a:pt x="2303361" y="498324"/>
                      <a:pt x="2279170" y="522515"/>
                    </a:cubicBezTo>
                    <a:cubicBezTo>
                      <a:pt x="2250959" y="550726"/>
                      <a:pt x="2272271" y="605433"/>
                      <a:pt x="2250141" y="638629"/>
                    </a:cubicBezTo>
                    <a:lnTo>
                      <a:pt x="2221113" y="682172"/>
                    </a:lnTo>
                    <a:cubicBezTo>
                      <a:pt x="2215593" y="709774"/>
                      <a:pt x="2191360" y="768533"/>
                      <a:pt x="2221113" y="798286"/>
                    </a:cubicBezTo>
                    <a:cubicBezTo>
                      <a:pt x="2231931" y="809104"/>
                      <a:pt x="2250142" y="807962"/>
                      <a:pt x="2264656" y="812800"/>
                    </a:cubicBezTo>
                    <a:cubicBezTo>
                      <a:pt x="2334099" y="916965"/>
                      <a:pt x="2298043" y="875216"/>
                      <a:pt x="2366256" y="943429"/>
                    </a:cubicBezTo>
                    <a:cubicBezTo>
                      <a:pt x="2371304" y="963623"/>
                      <a:pt x="2399912" y="1039349"/>
                      <a:pt x="2366256" y="1059543"/>
                    </a:cubicBezTo>
                    <a:cubicBezTo>
                      <a:pt x="2349151" y="1069806"/>
                      <a:pt x="2327306" y="1050761"/>
                      <a:pt x="2308199" y="1045029"/>
                    </a:cubicBezTo>
                    <a:cubicBezTo>
                      <a:pt x="2213987" y="1016765"/>
                      <a:pt x="2241201" y="1029392"/>
                      <a:pt x="2177570" y="986972"/>
                    </a:cubicBezTo>
                    <a:cubicBezTo>
                      <a:pt x="2186286" y="1021835"/>
                      <a:pt x="2189789" y="1063513"/>
                      <a:pt x="2221113" y="1088572"/>
                    </a:cubicBezTo>
                    <a:cubicBezTo>
                      <a:pt x="2233060" y="1098129"/>
                      <a:pt x="2250142" y="1098248"/>
                      <a:pt x="2264656" y="1103086"/>
                    </a:cubicBezTo>
                    <a:cubicBezTo>
                      <a:pt x="2287725" y="1195365"/>
                      <a:pt x="2285075" y="1172856"/>
                      <a:pt x="2293684" y="1306286"/>
                    </a:cubicBezTo>
                    <a:cubicBezTo>
                      <a:pt x="2315560" y="1645362"/>
                      <a:pt x="2261364" y="1517415"/>
                      <a:pt x="2337227" y="1669143"/>
                    </a:cubicBezTo>
                    <a:cubicBezTo>
                      <a:pt x="2342065" y="1746553"/>
                      <a:pt x="2351741" y="1823811"/>
                      <a:pt x="2351741" y="1901372"/>
                    </a:cubicBezTo>
                    <a:cubicBezTo>
                      <a:pt x="2351741" y="2302876"/>
                      <a:pt x="2297686" y="1754712"/>
                      <a:pt x="2351741" y="2322286"/>
                    </a:cubicBezTo>
                    <a:cubicBezTo>
                      <a:pt x="2353192" y="2337517"/>
                      <a:pt x="2362545" y="2350986"/>
                      <a:pt x="2366256" y="2365829"/>
                    </a:cubicBezTo>
                    <a:cubicBezTo>
                      <a:pt x="2381823" y="2428094"/>
                      <a:pt x="2382344" y="2460785"/>
                      <a:pt x="2395284" y="2525486"/>
                    </a:cubicBezTo>
                    <a:cubicBezTo>
                      <a:pt x="2399196" y="2545047"/>
                      <a:pt x="2404961" y="2564191"/>
                      <a:pt x="2409799" y="2583543"/>
                    </a:cubicBezTo>
                    <a:cubicBezTo>
                      <a:pt x="2414637" y="2636762"/>
                      <a:pt x="2416756" y="2690299"/>
                      <a:pt x="2424313" y="2743200"/>
                    </a:cubicBezTo>
                    <a:cubicBezTo>
                      <a:pt x="2426477" y="2758346"/>
                      <a:pt x="2434624" y="2772032"/>
                      <a:pt x="2438827" y="2786743"/>
                    </a:cubicBezTo>
                    <a:cubicBezTo>
                      <a:pt x="2444307" y="2805923"/>
                      <a:pt x="2448503" y="2825448"/>
                      <a:pt x="2453341" y="2844800"/>
                    </a:cubicBezTo>
                    <a:cubicBezTo>
                      <a:pt x="2465250" y="2999613"/>
                      <a:pt x="2407759" y="3068723"/>
                      <a:pt x="2540427" y="3018972"/>
                    </a:cubicBezTo>
                    <a:cubicBezTo>
                      <a:pt x="2556760" y="3012847"/>
                      <a:pt x="2569456" y="2999619"/>
                      <a:pt x="2583970" y="2989943"/>
                    </a:cubicBezTo>
                    <a:cubicBezTo>
                      <a:pt x="2598484" y="2999619"/>
                      <a:pt x="2611911" y="3011171"/>
                      <a:pt x="2627513" y="3018972"/>
                    </a:cubicBezTo>
                    <a:cubicBezTo>
                      <a:pt x="2641197" y="3025814"/>
                      <a:pt x="2659109" y="3023929"/>
                      <a:pt x="2671056" y="3033486"/>
                    </a:cubicBezTo>
                    <a:cubicBezTo>
                      <a:pt x="2684677" y="3044383"/>
                      <a:pt x="2687749" y="3064694"/>
                      <a:pt x="2700084" y="3077029"/>
                    </a:cubicBezTo>
                    <a:cubicBezTo>
                      <a:pt x="2712419" y="3089364"/>
                      <a:pt x="2729113" y="3096381"/>
                      <a:pt x="2743627" y="3106057"/>
                    </a:cubicBezTo>
                    <a:lnTo>
                      <a:pt x="2801684" y="3193143"/>
                    </a:lnTo>
                    <a:cubicBezTo>
                      <a:pt x="2811360" y="3207657"/>
                      <a:pt x="2848137" y="3237516"/>
                      <a:pt x="2830713" y="3236686"/>
                    </a:cubicBezTo>
                    <a:cubicBezTo>
                      <a:pt x="2472535" y="3219630"/>
                      <a:pt x="2627210" y="3231381"/>
                      <a:pt x="2366256" y="3207657"/>
                    </a:cubicBezTo>
                    <a:cubicBezTo>
                      <a:pt x="2301749" y="3194756"/>
                      <a:pt x="2285620" y="3181854"/>
                      <a:pt x="2221113" y="3207657"/>
                    </a:cubicBezTo>
                    <a:cubicBezTo>
                      <a:pt x="2127992" y="3244905"/>
                      <a:pt x="2175471" y="3244993"/>
                      <a:pt x="2104999" y="3280229"/>
                    </a:cubicBezTo>
                    <a:cubicBezTo>
                      <a:pt x="2091315" y="3287071"/>
                      <a:pt x="2075970" y="3289905"/>
                      <a:pt x="2061456" y="3294743"/>
                    </a:cubicBezTo>
                    <a:cubicBezTo>
                      <a:pt x="2042104" y="3314095"/>
                      <a:pt x="2021210" y="3332020"/>
                      <a:pt x="2003399" y="3352800"/>
                    </a:cubicBezTo>
                    <a:cubicBezTo>
                      <a:pt x="1919325" y="3450886"/>
                      <a:pt x="1980738" y="3523702"/>
                      <a:pt x="1988884" y="3686629"/>
                    </a:cubicBezTo>
                    <a:cubicBezTo>
                      <a:pt x="1983539" y="3766802"/>
                      <a:pt x="2012238" y="3880989"/>
                      <a:pt x="1945341" y="3947886"/>
                    </a:cubicBezTo>
                    <a:cubicBezTo>
                      <a:pt x="1933006" y="3960221"/>
                      <a:pt x="1916313" y="3967239"/>
                      <a:pt x="1901799" y="3976915"/>
                    </a:cubicBezTo>
                    <a:cubicBezTo>
                      <a:pt x="1909218" y="4065950"/>
                      <a:pt x="1911554" y="4151441"/>
                      <a:pt x="1930827" y="4238172"/>
                    </a:cubicBezTo>
                    <a:cubicBezTo>
                      <a:pt x="1934146" y="4253107"/>
                      <a:pt x="1940503" y="4267201"/>
                      <a:pt x="1945341" y="4281715"/>
                    </a:cubicBezTo>
                    <a:cubicBezTo>
                      <a:pt x="1930827" y="4291391"/>
                      <a:pt x="1912696" y="4297122"/>
                      <a:pt x="1901799" y="4310743"/>
                    </a:cubicBezTo>
                    <a:cubicBezTo>
                      <a:pt x="1886093" y="4330375"/>
                      <a:pt x="1874188" y="4438890"/>
                      <a:pt x="1872770" y="4441372"/>
                    </a:cubicBezTo>
                    <a:cubicBezTo>
                      <a:pt x="1865179" y="4454656"/>
                      <a:pt x="1843741" y="4451048"/>
                      <a:pt x="1829227" y="4455886"/>
                    </a:cubicBezTo>
                    <a:cubicBezTo>
                      <a:pt x="1834654" y="4488448"/>
                      <a:pt x="1866803" y="4687121"/>
                      <a:pt x="1872770" y="4688115"/>
                    </a:cubicBezTo>
                    <a:lnTo>
                      <a:pt x="1959856" y="4702629"/>
                    </a:lnTo>
                    <a:cubicBezTo>
                      <a:pt x="1964694" y="4717143"/>
                      <a:pt x="1967528" y="4732488"/>
                      <a:pt x="1974370" y="4746172"/>
                    </a:cubicBezTo>
                    <a:cubicBezTo>
                      <a:pt x="1982171" y="4761774"/>
                      <a:pt x="1996527" y="4773681"/>
                      <a:pt x="2003399" y="4789715"/>
                    </a:cubicBezTo>
                    <a:cubicBezTo>
                      <a:pt x="2011257" y="4808050"/>
                      <a:pt x="2012181" y="4828665"/>
                      <a:pt x="2017913" y="4847772"/>
                    </a:cubicBezTo>
                    <a:cubicBezTo>
                      <a:pt x="2026705" y="4877080"/>
                      <a:pt x="2039520" y="4905172"/>
                      <a:pt x="2046941" y="4934857"/>
                    </a:cubicBezTo>
                    <a:cubicBezTo>
                      <a:pt x="2051779" y="4954210"/>
                      <a:pt x="2053598" y="4974580"/>
                      <a:pt x="2061456" y="4992915"/>
                    </a:cubicBezTo>
                    <a:cubicBezTo>
                      <a:pt x="2068327" y="5008948"/>
                      <a:pt x="2082683" y="5020855"/>
                      <a:pt x="2090484" y="5036457"/>
                    </a:cubicBezTo>
                    <a:cubicBezTo>
                      <a:pt x="2100897" y="5057283"/>
                      <a:pt x="2114861" y="5119449"/>
                      <a:pt x="2119513" y="5138057"/>
                    </a:cubicBezTo>
                    <a:cubicBezTo>
                      <a:pt x="2125326" y="5231068"/>
                      <a:pt x="2111405" y="5327179"/>
                      <a:pt x="2148541" y="5413829"/>
                    </a:cubicBezTo>
                    <a:cubicBezTo>
                      <a:pt x="2157064" y="5433716"/>
                      <a:pt x="2167894" y="5452534"/>
                      <a:pt x="2177570" y="5471886"/>
                    </a:cubicBezTo>
                    <a:cubicBezTo>
                      <a:pt x="2145773" y="5546079"/>
                      <a:pt x="2155787" y="5599791"/>
                      <a:pt x="2061456" y="5588000"/>
                    </a:cubicBezTo>
                    <a:cubicBezTo>
                      <a:pt x="2044147" y="5585836"/>
                      <a:pt x="2032427" y="5568648"/>
                      <a:pt x="2017913" y="5558972"/>
                    </a:cubicBezTo>
                    <a:cubicBezTo>
                      <a:pt x="1955121" y="5464785"/>
                      <a:pt x="2031763" y="5558592"/>
                      <a:pt x="1930827" y="5500915"/>
                    </a:cubicBezTo>
                    <a:cubicBezTo>
                      <a:pt x="1913005" y="5490731"/>
                      <a:pt x="1903053" y="5470513"/>
                      <a:pt x="1887284" y="5457372"/>
                    </a:cubicBezTo>
                    <a:cubicBezTo>
                      <a:pt x="1873883" y="5446205"/>
                      <a:pt x="1858255" y="5438019"/>
                      <a:pt x="1843741" y="5428343"/>
                    </a:cubicBezTo>
                    <a:cubicBezTo>
                      <a:pt x="1838903" y="5408991"/>
                      <a:pt x="1838148" y="5388128"/>
                      <a:pt x="1829227" y="5370286"/>
                    </a:cubicBezTo>
                    <a:cubicBezTo>
                      <a:pt x="1813625" y="5339081"/>
                      <a:pt x="1771170" y="5283200"/>
                      <a:pt x="1771170" y="5283200"/>
                    </a:cubicBezTo>
                    <a:cubicBezTo>
                      <a:pt x="1766332" y="5268686"/>
                      <a:pt x="1766213" y="5251604"/>
                      <a:pt x="1756656" y="5239657"/>
                    </a:cubicBezTo>
                    <a:cubicBezTo>
                      <a:pt x="1745759" y="5226036"/>
                      <a:pt x="1715981" y="5227836"/>
                      <a:pt x="1713113" y="5210629"/>
                    </a:cubicBezTo>
                    <a:cubicBezTo>
                      <a:pt x="1709556" y="5189287"/>
                      <a:pt x="1733618" y="5172459"/>
                      <a:pt x="1742141" y="5152572"/>
                    </a:cubicBezTo>
                    <a:cubicBezTo>
                      <a:pt x="1748168" y="5138510"/>
                      <a:pt x="1751818" y="5123543"/>
                      <a:pt x="1756656" y="5109029"/>
                    </a:cubicBezTo>
                    <a:cubicBezTo>
                      <a:pt x="1737085" y="4991609"/>
                      <a:pt x="1760685" y="5050807"/>
                      <a:pt x="1698599" y="4963886"/>
                    </a:cubicBezTo>
                    <a:cubicBezTo>
                      <a:pt x="1688460" y="4949691"/>
                      <a:pt x="1684363" y="4929588"/>
                      <a:pt x="1669570" y="4920343"/>
                    </a:cubicBezTo>
                    <a:cubicBezTo>
                      <a:pt x="1643622" y="4904126"/>
                      <a:pt x="1611513" y="4900991"/>
                      <a:pt x="1582484" y="4891315"/>
                    </a:cubicBezTo>
                    <a:cubicBezTo>
                      <a:pt x="1567970" y="4886477"/>
                      <a:pt x="1552060" y="4884672"/>
                      <a:pt x="1538941" y="4876800"/>
                    </a:cubicBezTo>
                    <a:cubicBezTo>
                      <a:pt x="1514751" y="4862286"/>
                      <a:pt x="1490170" y="4848403"/>
                      <a:pt x="1466370" y="4833257"/>
                    </a:cubicBezTo>
                    <a:cubicBezTo>
                      <a:pt x="1436936" y="4814526"/>
                      <a:pt x="1413697" y="4780935"/>
                      <a:pt x="1379284" y="4775200"/>
                    </a:cubicBezTo>
                    <a:cubicBezTo>
                      <a:pt x="1267865" y="4756630"/>
                      <a:pt x="1321056" y="4766457"/>
                      <a:pt x="1219627" y="4746172"/>
                    </a:cubicBezTo>
                    <a:cubicBezTo>
                      <a:pt x="1205113" y="4751010"/>
                      <a:pt x="1186902" y="4749868"/>
                      <a:pt x="1176084" y="4760686"/>
                    </a:cubicBezTo>
                    <a:cubicBezTo>
                      <a:pt x="1165266" y="4771504"/>
                      <a:pt x="1164889" y="4789294"/>
                      <a:pt x="1161570" y="4804229"/>
                    </a:cubicBezTo>
                    <a:cubicBezTo>
                      <a:pt x="1155186" y="4832957"/>
                      <a:pt x="1161657" y="4865763"/>
                      <a:pt x="1147056" y="4891315"/>
                    </a:cubicBezTo>
                    <a:cubicBezTo>
                      <a:pt x="1139465" y="4904599"/>
                      <a:pt x="1118027" y="4900991"/>
                      <a:pt x="1103513" y="4905829"/>
                    </a:cubicBezTo>
                    <a:lnTo>
                      <a:pt x="1016427" y="4876800"/>
                    </a:lnTo>
                    <a:lnTo>
                      <a:pt x="972884" y="4862286"/>
                    </a:lnTo>
                    <a:cubicBezTo>
                      <a:pt x="880960" y="4871962"/>
                      <a:pt x="789250" y="4898686"/>
                      <a:pt x="697113" y="4891315"/>
                    </a:cubicBezTo>
                    <a:cubicBezTo>
                      <a:pt x="662336" y="4888533"/>
                      <a:pt x="639056" y="4852610"/>
                      <a:pt x="610027" y="4833257"/>
                    </a:cubicBezTo>
                    <a:lnTo>
                      <a:pt x="566484" y="4804229"/>
                    </a:lnTo>
                    <a:cubicBezTo>
                      <a:pt x="524647" y="4809459"/>
                      <a:pt x="432147" y="4807938"/>
                      <a:pt x="392313" y="4847772"/>
                    </a:cubicBezTo>
                    <a:cubicBezTo>
                      <a:pt x="381495" y="4858590"/>
                      <a:pt x="381510" y="4876472"/>
                      <a:pt x="377799" y="4891315"/>
                    </a:cubicBezTo>
                    <a:cubicBezTo>
                      <a:pt x="371816" y="4915248"/>
                      <a:pt x="376968" y="4943360"/>
                      <a:pt x="363284" y="4963886"/>
                    </a:cubicBezTo>
                    <a:cubicBezTo>
                      <a:pt x="354797" y="4976616"/>
                      <a:pt x="334743" y="4975399"/>
                      <a:pt x="319741" y="4978400"/>
                    </a:cubicBezTo>
                    <a:cubicBezTo>
                      <a:pt x="286195" y="4985109"/>
                      <a:pt x="252008" y="4988077"/>
                      <a:pt x="218141" y="4992915"/>
                    </a:cubicBezTo>
                    <a:cubicBezTo>
                      <a:pt x="203627" y="4997753"/>
                      <a:pt x="186546" y="4997872"/>
                      <a:pt x="174599" y="5007429"/>
                    </a:cubicBezTo>
                    <a:cubicBezTo>
                      <a:pt x="160977" y="5018326"/>
                      <a:pt x="160716" y="5042317"/>
                      <a:pt x="145570" y="5050972"/>
                    </a:cubicBezTo>
                    <a:cubicBezTo>
                      <a:pt x="124151" y="5063211"/>
                      <a:pt x="96932" y="5059503"/>
                      <a:pt x="72999" y="5065486"/>
                    </a:cubicBezTo>
                    <a:cubicBezTo>
                      <a:pt x="58156" y="5069197"/>
                      <a:pt x="43970" y="5075162"/>
                      <a:pt x="29456" y="5080000"/>
                    </a:cubicBezTo>
                    <a:cubicBezTo>
                      <a:pt x="19780" y="5094514"/>
                      <a:pt x="2894" y="5106274"/>
                      <a:pt x="427" y="5123543"/>
                    </a:cubicBezTo>
                    <a:cubicBezTo>
                      <a:pt x="-2394" y="5143290"/>
                      <a:pt x="9461" y="5162420"/>
                      <a:pt x="14941" y="5181600"/>
                    </a:cubicBezTo>
                    <a:cubicBezTo>
                      <a:pt x="56586" y="5327356"/>
                      <a:pt x="-1403" y="5101706"/>
                      <a:pt x="43970" y="5283200"/>
                    </a:cubicBezTo>
                    <a:cubicBezTo>
                      <a:pt x="48808" y="5326743"/>
                      <a:pt x="52694" y="5370402"/>
                      <a:pt x="58484" y="5413829"/>
                    </a:cubicBezTo>
                    <a:cubicBezTo>
                      <a:pt x="58597" y="5414673"/>
                      <a:pt x="72488" y="5525675"/>
                      <a:pt x="87513" y="5544457"/>
                    </a:cubicBezTo>
                    <a:cubicBezTo>
                      <a:pt x="98410" y="5558079"/>
                      <a:pt x="114507" y="5567970"/>
                      <a:pt x="131056" y="5573486"/>
                    </a:cubicBezTo>
                    <a:cubicBezTo>
                      <a:pt x="158975" y="5582792"/>
                      <a:pt x="189113" y="5583162"/>
                      <a:pt x="218141" y="5588000"/>
                    </a:cubicBezTo>
                    <a:cubicBezTo>
                      <a:pt x="316045" y="5685904"/>
                      <a:pt x="266281" y="5662104"/>
                      <a:pt x="348770" y="5689600"/>
                    </a:cubicBezTo>
                    <a:cubicBezTo>
                      <a:pt x="353608" y="5660572"/>
                      <a:pt x="344900" y="5625495"/>
                      <a:pt x="363284" y="5602515"/>
                    </a:cubicBezTo>
                    <a:cubicBezTo>
                      <a:pt x="372841" y="5590568"/>
                      <a:pt x="396009" y="5606211"/>
                      <a:pt x="406827" y="5617029"/>
                    </a:cubicBezTo>
                    <a:cubicBezTo>
                      <a:pt x="422127" y="5632328"/>
                      <a:pt x="425121" y="5656300"/>
                      <a:pt x="435856" y="5675086"/>
                    </a:cubicBezTo>
                    <a:cubicBezTo>
                      <a:pt x="444511" y="5690232"/>
                      <a:pt x="455208" y="5704115"/>
                      <a:pt x="464884" y="5718629"/>
                    </a:cubicBezTo>
                    <a:cubicBezTo>
                      <a:pt x="503589" y="5713791"/>
                      <a:pt x="542622" y="5711093"/>
                      <a:pt x="580999" y="5704115"/>
                    </a:cubicBezTo>
                    <a:cubicBezTo>
                      <a:pt x="596051" y="5701378"/>
                      <a:pt x="613723" y="5700418"/>
                      <a:pt x="624541" y="5689600"/>
                    </a:cubicBezTo>
                    <a:cubicBezTo>
                      <a:pt x="649211" y="5664930"/>
                      <a:pt x="650206" y="5615472"/>
                      <a:pt x="682599" y="5602515"/>
                    </a:cubicBezTo>
                    <a:cubicBezTo>
                      <a:pt x="769375" y="5567804"/>
                      <a:pt x="730453" y="5581725"/>
                      <a:pt x="798713" y="5558972"/>
                    </a:cubicBezTo>
                    <a:cubicBezTo>
                      <a:pt x="803551" y="5573486"/>
                      <a:pt x="815391" y="5587369"/>
                      <a:pt x="813227" y="5602515"/>
                    </a:cubicBezTo>
                    <a:cubicBezTo>
                      <a:pt x="810167" y="5623934"/>
                      <a:pt x="792722" y="5640685"/>
                      <a:pt x="784199" y="5660572"/>
                    </a:cubicBezTo>
                    <a:cubicBezTo>
                      <a:pt x="778172" y="5674634"/>
                      <a:pt x="774522" y="5689601"/>
                      <a:pt x="769684" y="5704115"/>
                    </a:cubicBezTo>
                    <a:cubicBezTo>
                      <a:pt x="785729" y="5848510"/>
                      <a:pt x="792820" y="5829503"/>
                      <a:pt x="769684" y="5979886"/>
                    </a:cubicBezTo>
                    <a:cubicBezTo>
                      <a:pt x="767358" y="5995008"/>
                      <a:pt x="765988" y="6012611"/>
                      <a:pt x="755170" y="6023429"/>
                    </a:cubicBezTo>
                    <a:cubicBezTo>
                      <a:pt x="744352" y="6034247"/>
                      <a:pt x="726141" y="6033105"/>
                      <a:pt x="711627" y="6037943"/>
                    </a:cubicBezTo>
                    <a:cubicBezTo>
                      <a:pt x="706789" y="6057295"/>
                      <a:pt x="702593" y="6076820"/>
                      <a:pt x="697113" y="6096000"/>
                    </a:cubicBezTo>
                    <a:cubicBezTo>
                      <a:pt x="655458" y="6241797"/>
                      <a:pt x="713473" y="6016052"/>
                      <a:pt x="668084" y="6197600"/>
                    </a:cubicBezTo>
                    <a:cubicBezTo>
                      <a:pt x="666722" y="6208494"/>
                      <a:pt x="655039" y="6339806"/>
                      <a:pt x="639056" y="6371772"/>
                    </a:cubicBezTo>
                    <a:cubicBezTo>
                      <a:pt x="628238" y="6393409"/>
                      <a:pt x="610027" y="6410477"/>
                      <a:pt x="595513" y="6429829"/>
                    </a:cubicBezTo>
                    <a:cubicBezTo>
                      <a:pt x="605189" y="6444343"/>
                      <a:pt x="613374" y="6459971"/>
                      <a:pt x="624541" y="6473372"/>
                    </a:cubicBezTo>
                    <a:cubicBezTo>
                      <a:pt x="637682" y="6489141"/>
                      <a:pt x="656698" y="6499836"/>
                      <a:pt x="668084" y="6516915"/>
                    </a:cubicBezTo>
                    <a:cubicBezTo>
                      <a:pt x="676571" y="6529645"/>
                      <a:pt x="675757" y="6546773"/>
                      <a:pt x="682599" y="6560457"/>
                    </a:cubicBezTo>
                    <a:cubicBezTo>
                      <a:pt x="690400" y="6576059"/>
                      <a:pt x="701951" y="6589486"/>
                      <a:pt x="711627" y="6604000"/>
                    </a:cubicBezTo>
                    <a:cubicBezTo>
                      <a:pt x="747023" y="6745588"/>
                      <a:pt x="703803" y="6568791"/>
                      <a:pt x="740656" y="6734629"/>
                    </a:cubicBezTo>
                    <a:cubicBezTo>
                      <a:pt x="744983" y="6754102"/>
                      <a:pt x="751602" y="6773060"/>
                      <a:pt x="755170" y="6792686"/>
                    </a:cubicBezTo>
                    <a:cubicBezTo>
                      <a:pt x="761290" y="6826345"/>
                      <a:pt x="764846" y="6860419"/>
                      <a:pt x="769684" y="6894286"/>
                    </a:cubicBezTo>
                    <a:cubicBezTo>
                      <a:pt x="793875" y="6850743"/>
                      <a:pt x="817157" y="6806683"/>
                      <a:pt x="842256" y="6763657"/>
                    </a:cubicBezTo>
                    <a:cubicBezTo>
                      <a:pt x="914057" y="6640569"/>
                      <a:pt x="825314" y="6812054"/>
                      <a:pt x="900313" y="6662057"/>
                    </a:cubicBezTo>
                    <a:cubicBezTo>
                      <a:pt x="909989" y="6676571"/>
                      <a:pt x="933572" y="6688677"/>
                      <a:pt x="929341" y="6705600"/>
                    </a:cubicBezTo>
                    <a:cubicBezTo>
                      <a:pt x="925631" y="6720442"/>
                      <a:pt x="896617" y="6709297"/>
                      <a:pt x="885799" y="6720115"/>
                    </a:cubicBezTo>
                    <a:cubicBezTo>
                      <a:pt x="874981" y="6730933"/>
                      <a:pt x="878714" y="6750283"/>
                      <a:pt x="871284" y="6763657"/>
                    </a:cubicBezTo>
                    <a:cubicBezTo>
                      <a:pt x="854341" y="6794155"/>
                      <a:pt x="831177" y="6820827"/>
                      <a:pt x="813227" y="6850743"/>
                    </a:cubicBezTo>
                    <a:lnTo>
                      <a:pt x="769684" y="6923315"/>
                    </a:lnTo>
                    <a:cubicBezTo>
                      <a:pt x="784198" y="6966858"/>
                      <a:pt x="802095" y="7009415"/>
                      <a:pt x="813227" y="7053943"/>
                    </a:cubicBezTo>
                    <a:cubicBezTo>
                      <a:pt x="818065" y="7073295"/>
                      <a:pt x="819639" y="7093771"/>
                      <a:pt x="827741" y="7112000"/>
                    </a:cubicBezTo>
                    <a:cubicBezTo>
                      <a:pt x="839198" y="7137779"/>
                      <a:pt x="859610" y="7158890"/>
                      <a:pt x="871284" y="7184572"/>
                    </a:cubicBezTo>
                    <a:cubicBezTo>
                      <a:pt x="883946" y="7212428"/>
                      <a:pt x="883340" y="7246197"/>
                      <a:pt x="900313" y="7271657"/>
                    </a:cubicBezTo>
                    <a:cubicBezTo>
                      <a:pt x="909989" y="7286171"/>
                      <a:pt x="922256" y="7299260"/>
                      <a:pt x="929341" y="7315200"/>
                    </a:cubicBezTo>
                    <a:cubicBezTo>
                      <a:pt x="941768" y="7343162"/>
                      <a:pt x="941397" y="7376826"/>
                      <a:pt x="958370" y="7402286"/>
                    </a:cubicBezTo>
                    <a:cubicBezTo>
                      <a:pt x="999401" y="7463832"/>
                      <a:pt x="979598" y="7430226"/>
                      <a:pt x="1016427" y="7503886"/>
                    </a:cubicBezTo>
                    <a:cubicBezTo>
                      <a:pt x="1021265" y="7528076"/>
                      <a:pt x="1022279" y="7553358"/>
                      <a:pt x="1030941" y="7576457"/>
                    </a:cubicBezTo>
                    <a:cubicBezTo>
                      <a:pt x="1037066" y="7592790"/>
                      <a:pt x="1053845" y="7603667"/>
                      <a:pt x="1059970" y="7620000"/>
                    </a:cubicBezTo>
                    <a:cubicBezTo>
                      <a:pt x="1068632" y="7643099"/>
                      <a:pt x="1068501" y="7668639"/>
                      <a:pt x="1074484" y="7692572"/>
                    </a:cubicBezTo>
                    <a:cubicBezTo>
                      <a:pt x="1078195" y="7707415"/>
                      <a:pt x="1085288" y="7721272"/>
                      <a:pt x="1088999" y="7736115"/>
                    </a:cubicBezTo>
                    <a:cubicBezTo>
                      <a:pt x="1094982" y="7760048"/>
                      <a:pt x="1097530" y="7784753"/>
                      <a:pt x="1103513" y="7808686"/>
                    </a:cubicBezTo>
                    <a:cubicBezTo>
                      <a:pt x="1112356" y="7844058"/>
                      <a:pt x="1128881" y="7879129"/>
                      <a:pt x="1147056" y="7910286"/>
                    </a:cubicBezTo>
                    <a:cubicBezTo>
                      <a:pt x="1170054" y="7949711"/>
                      <a:pt x="1195123" y="7987893"/>
                      <a:pt x="1219627" y="8026400"/>
                    </a:cubicBezTo>
                    <a:cubicBezTo>
                      <a:pt x="1228992" y="8041117"/>
                      <a:pt x="1248656" y="8069943"/>
                      <a:pt x="1248656" y="8069943"/>
                    </a:cubicBezTo>
                    <a:cubicBezTo>
                      <a:pt x="1254004" y="8107382"/>
                      <a:pt x="1257419" y="8174555"/>
                      <a:pt x="1277684" y="8215086"/>
                    </a:cubicBezTo>
                    <a:cubicBezTo>
                      <a:pt x="1285485" y="8230688"/>
                      <a:pt x="1297037" y="8244115"/>
                      <a:pt x="1306713" y="8258629"/>
                    </a:cubicBezTo>
                    <a:cubicBezTo>
                      <a:pt x="1311551" y="8277981"/>
                      <a:pt x="1313369" y="8298351"/>
                      <a:pt x="1321227" y="8316686"/>
                    </a:cubicBezTo>
                    <a:cubicBezTo>
                      <a:pt x="1328099" y="8332720"/>
                      <a:pt x="1344131" y="8343896"/>
                      <a:pt x="1350256" y="8360229"/>
                    </a:cubicBezTo>
                    <a:cubicBezTo>
                      <a:pt x="1358918" y="8383328"/>
                      <a:pt x="1359419" y="8408718"/>
                      <a:pt x="1364770" y="8432800"/>
                    </a:cubicBezTo>
                    <a:cubicBezTo>
                      <a:pt x="1376921" y="8487478"/>
                      <a:pt x="1377634" y="8485908"/>
                      <a:pt x="1393799" y="8534400"/>
                    </a:cubicBezTo>
                    <a:cubicBezTo>
                      <a:pt x="1398637" y="8577943"/>
                      <a:pt x="1399721" y="8622069"/>
                      <a:pt x="1408313" y="8665029"/>
                    </a:cubicBezTo>
                    <a:cubicBezTo>
                      <a:pt x="1414314" y="8695034"/>
                      <a:pt x="1427665" y="8723086"/>
                      <a:pt x="1437341" y="8752115"/>
                    </a:cubicBezTo>
                    <a:cubicBezTo>
                      <a:pt x="1472149" y="8856538"/>
                      <a:pt x="1429912" y="8726109"/>
                      <a:pt x="1466370" y="8853715"/>
                    </a:cubicBezTo>
                    <a:cubicBezTo>
                      <a:pt x="1470573" y="8868425"/>
                      <a:pt x="1477173" y="8882415"/>
                      <a:pt x="1480884" y="8897257"/>
                    </a:cubicBezTo>
                    <a:cubicBezTo>
                      <a:pt x="1486867" y="8921190"/>
                      <a:pt x="1486737" y="8946730"/>
                      <a:pt x="1495399" y="8969829"/>
                    </a:cubicBezTo>
                    <a:cubicBezTo>
                      <a:pt x="1501524" y="8986162"/>
                      <a:pt x="1517342" y="8997432"/>
                      <a:pt x="1524427" y="9013372"/>
                    </a:cubicBezTo>
                    <a:cubicBezTo>
                      <a:pt x="1545510" y="9060809"/>
                      <a:pt x="1547427" y="9125467"/>
                      <a:pt x="1596999" y="9158515"/>
                    </a:cubicBezTo>
                    <a:cubicBezTo>
                      <a:pt x="1622458" y="9175488"/>
                      <a:pt x="1655056" y="9177867"/>
                      <a:pt x="1684084" y="9187543"/>
                    </a:cubicBezTo>
                    <a:cubicBezTo>
                      <a:pt x="1713113" y="9168191"/>
                      <a:pt x="1738072" y="9140519"/>
                      <a:pt x="1771170" y="9129486"/>
                    </a:cubicBezTo>
                    <a:cubicBezTo>
                      <a:pt x="1800199" y="9119810"/>
                      <a:pt x="1832796" y="9117430"/>
                      <a:pt x="1858256" y="9100457"/>
                    </a:cubicBezTo>
                    <a:lnTo>
                      <a:pt x="1945341" y="9042400"/>
                    </a:lnTo>
                    <a:cubicBezTo>
                      <a:pt x="1950179" y="9027886"/>
                      <a:pt x="1953014" y="9012541"/>
                      <a:pt x="1959856" y="8998857"/>
                    </a:cubicBezTo>
                    <a:cubicBezTo>
                      <a:pt x="1977826" y="8962917"/>
                      <a:pt x="1995105" y="8942874"/>
                      <a:pt x="2032427" y="8926286"/>
                    </a:cubicBezTo>
                    <a:cubicBezTo>
                      <a:pt x="2060389" y="8913858"/>
                      <a:pt x="2119513" y="8897257"/>
                      <a:pt x="2119513" y="8897257"/>
                    </a:cubicBezTo>
                    <a:cubicBezTo>
                      <a:pt x="2129189" y="8882743"/>
                      <a:pt x="2136206" y="8866050"/>
                      <a:pt x="2148541" y="8853715"/>
                    </a:cubicBezTo>
                    <a:cubicBezTo>
                      <a:pt x="2160876" y="8841380"/>
                      <a:pt x="2184283" y="8840288"/>
                      <a:pt x="2192084" y="8824686"/>
                    </a:cubicBezTo>
                    <a:cubicBezTo>
                      <a:pt x="2205245" y="8798364"/>
                      <a:pt x="2199461" y="8766150"/>
                      <a:pt x="2206599" y="8737600"/>
                    </a:cubicBezTo>
                    <a:cubicBezTo>
                      <a:pt x="2217609" y="8693560"/>
                      <a:pt x="2244721" y="8612392"/>
                      <a:pt x="2279170" y="8577943"/>
                    </a:cubicBezTo>
                    <a:cubicBezTo>
                      <a:pt x="2294469" y="8562644"/>
                      <a:pt x="2316353" y="8554608"/>
                      <a:pt x="2337227" y="8548915"/>
                    </a:cubicBezTo>
                    <a:cubicBezTo>
                      <a:pt x="2370232" y="8539914"/>
                      <a:pt x="2404960" y="8539238"/>
                      <a:pt x="2438827" y="8534400"/>
                    </a:cubicBezTo>
                    <a:cubicBezTo>
                      <a:pt x="2554942" y="8495696"/>
                      <a:pt x="2419475" y="8553752"/>
                      <a:pt x="2496884" y="8476343"/>
                    </a:cubicBezTo>
                    <a:cubicBezTo>
                      <a:pt x="2521554" y="8451673"/>
                      <a:pt x="2583970" y="8418286"/>
                      <a:pt x="2583970" y="8418286"/>
                    </a:cubicBezTo>
                    <a:cubicBezTo>
                      <a:pt x="2593646" y="8389257"/>
                      <a:pt x="2583970" y="8340876"/>
                      <a:pt x="2612999" y="8331200"/>
                    </a:cubicBezTo>
                    <a:lnTo>
                      <a:pt x="2700084" y="8302172"/>
                    </a:lnTo>
                    <a:cubicBezTo>
                      <a:pt x="2709760" y="8277981"/>
                      <a:pt x="2717461" y="8252904"/>
                      <a:pt x="2729113" y="8229600"/>
                    </a:cubicBezTo>
                    <a:cubicBezTo>
                      <a:pt x="2736914" y="8213998"/>
                      <a:pt x="2758141" y="8203501"/>
                      <a:pt x="2758141" y="8186057"/>
                    </a:cubicBezTo>
                    <a:cubicBezTo>
                      <a:pt x="2758141" y="8168613"/>
                      <a:pt x="2738789" y="8157029"/>
                      <a:pt x="2729113" y="8142515"/>
                    </a:cubicBezTo>
                    <a:cubicBezTo>
                      <a:pt x="2733951" y="8094134"/>
                      <a:pt x="2736234" y="8045429"/>
                      <a:pt x="2743627" y="7997372"/>
                    </a:cubicBezTo>
                    <a:cubicBezTo>
                      <a:pt x="2745953" y="7982250"/>
                      <a:pt x="2749248" y="7966279"/>
                      <a:pt x="2758141" y="7953829"/>
                    </a:cubicBezTo>
                    <a:cubicBezTo>
                      <a:pt x="2774049" y="7931558"/>
                      <a:pt x="2796846" y="7915124"/>
                      <a:pt x="2816199" y="7895772"/>
                    </a:cubicBezTo>
                    <a:cubicBezTo>
                      <a:pt x="2834927" y="7802127"/>
                      <a:pt x="2836626" y="7838248"/>
                      <a:pt x="2816199" y="7736115"/>
                    </a:cubicBezTo>
                    <a:cubicBezTo>
                      <a:pt x="2812287" y="7716554"/>
                      <a:pt x="2815790" y="7692163"/>
                      <a:pt x="2801684" y="7678057"/>
                    </a:cubicBezTo>
                    <a:cubicBezTo>
                      <a:pt x="2783261" y="7659634"/>
                      <a:pt x="2753303" y="7658705"/>
                      <a:pt x="2729113" y="7649029"/>
                    </a:cubicBezTo>
                    <a:cubicBezTo>
                      <a:pt x="2699958" y="7605297"/>
                      <a:pt x="2693156" y="7598994"/>
                      <a:pt x="2671056" y="7547429"/>
                    </a:cubicBezTo>
                    <a:cubicBezTo>
                      <a:pt x="2665029" y="7533367"/>
                      <a:pt x="2667359" y="7514704"/>
                      <a:pt x="2656541" y="7503886"/>
                    </a:cubicBezTo>
                    <a:cubicBezTo>
                      <a:pt x="2641242" y="7488587"/>
                      <a:pt x="2617836" y="7484533"/>
                      <a:pt x="2598484" y="7474857"/>
                    </a:cubicBezTo>
                    <a:cubicBezTo>
                      <a:pt x="2588808" y="7450667"/>
                      <a:pt x="2575314" y="7427673"/>
                      <a:pt x="2569456" y="7402286"/>
                    </a:cubicBezTo>
                    <a:cubicBezTo>
                      <a:pt x="2560685" y="7364279"/>
                      <a:pt x="2561919" y="7324549"/>
                      <a:pt x="2554941" y="7286172"/>
                    </a:cubicBezTo>
                    <a:cubicBezTo>
                      <a:pt x="2552204" y="7271119"/>
                      <a:pt x="2551245" y="7253447"/>
                      <a:pt x="2540427" y="7242629"/>
                    </a:cubicBezTo>
                    <a:cubicBezTo>
                      <a:pt x="2525128" y="7227329"/>
                      <a:pt x="2501722" y="7223276"/>
                      <a:pt x="2482370" y="7213600"/>
                    </a:cubicBezTo>
                    <a:cubicBezTo>
                      <a:pt x="2359431" y="7254582"/>
                      <a:pt x="2505776" y="7191373"/>
                      <a:pt x="2409799" y="7431315"/>
                    </a:cubicBezTo>
                    <a:cubicBezTo>
                      <a:pt x="2402390" y="7449836"/>
                      <a:pt x="2371214" y="7441502"/>
                      <a:pt x="2351741" y="7445829"/>
                    </a:cubicBezTo>
                    <a:cubicBezTo>
                      <a:pt x="2246654" y="7469181"/>
                      <a:pt x="2313435" y="7448922"/>
                      <a:pt x="2235627" y="7474857"/>
                    </a:cubicBezTo>
                    <a:cubicBezTo>
                      <a:pt x="2196922" y="7455505"/>
                      <a:pt x="2153671" y="7443367"/>
                      <a:pt x="2119513" y="7416800"/>
                    </a:cubicBezTo>
                    <a:cubicBezTo>
                      <a:pt x="2107436" y="7407407"/>
                      <a:pt x="2109202" y="7387968"/>
                      <a:pt x="2104999" y="7373257"/>
                    </a:cubicBezTo>
                    <a:cubicBezTo>
                      <a:pt x="2099519" y="7354077"/>
                      <a:pt x="2095322" y="7334552"/>
                      <a:pt x="2090484" y="7315200"/>
                    </a:cubicBezTo>
                    <a:cubicBezTo>
                      <a:pt x="2095322" y="7300686"/>
                      <a:pt x="2106384" y="7286894"/>
                      <a:pt x="2104999" y="7271657"/>
                    </a:cubicBezTo>
                    <a:cubicBezTo>
                      <a:pt x="2094797" y="7159435"/>
                      <a:pt x="2091933" y="7171506"/>
                      <a:pt x="2032427" y="7112000"/>
                    </a:cubicBezTo>
                    <a:cubicBezTo>
                      <a:pt x="2022751" y="7136191"/>
                      <a:pt x="2028116" y="7176333"/>
                      <a:pt x="2003399" y="7184572"/>
                    </a:cubicBezTo>
                    <a:cubicBezTo>
                      <a:pt x="1984475" y="7190880"/>
                      <a:pt x="1993211" y="7145988"/>
                      <a:pt x="1988884" y="7126515"/>
                    </a:cubicBezTo>
                    <a:cubicBezTo>
                      <a:pt x="1983532" y="7102433"/>
                      <a:pt x="1986183" y="7075600"/>
                      <a:pt x="1974370" y="7053943"/>
                    </a:cubicBezTo>
                    <a:cubicBezTo>
                      <a:pt x="1956276" y="7020770"/>
                      <a:pt x="1923468" y="6997813"/>
                      <a:pt x="1901799" y="6966857"/>
                    </a:cubicBezTo>
                    <a:cubicBezTo>
                      <a:pt x="1889391" y="6949132"/>
                      <a:pt x="1882446" y="6928152"/>
                      <a:pt x="1872770" y="6908800"/>
                    </a:cubicBezTo>
                    <a:cubicBezTo>
                      <a:pt x="1866603" y="6840956"/>
                      <a:pt x="1841339" y="6674719"/>
                      <a:pt x="1872770" y="6604000"/>
                    </a:cubicBezTo>
                    <a:cubicBezTo>
                      <a:pt x="1878984" y="6590019"/>
                      <a:pt x="1901799" y="6613677"/>
                      <a:pt x="1916313" y="6618515"/>
                    </a:cubicBezTo>
                    <a:cubicBezTo>
                      <a:pt x="1925989" y="6633029"/>
                      <a:pt x="1933006" y="6649722"/>
                      <a:pt x="1945341" y="6662057"/>
                    </a:cubicBezTo>
                    <a:cubicBezTo>
                      <a:pt x="1957676" y="6674392"/>
                      <a:pt x="1977397" y="6677958"/>
                      <a:pt x="1988884" y="6691086"/>
                    </a:cubicBezTo>
                    <a:cubicBezTo>
                      <a:pt x="2011858" y="6717342"/>
                      <a:pt x="2035908" y="6745074"/>
                      <a:pt x="2046941" y="6778172"/>
                    </a:cubicBezTo>
                    <a:cubicBezTo>
                      <a:pt x="2051779" y="6792686"/>
                      <a:pt x="2051898" y="6809768"/>
                      <a:pt x="2061456" y="6821715"/>
                    </a:cubicBezTo>
                    <a:cubicBezTo>
                      <a:pt x="2072353" y="6835336"/>
                      <a:pt x="2090485" y="6841067"/>
                      <a:pt x="2104999" y="6850743"/>
                    </a:cubicBezTo>
                    <a:cubicBezTo>
                      <a:pt x="2114675" y="6870095"/>
                      <a:pt x="2126430" y="6888541"/>
                      <a:pt x="2134027" y="6908800"/>
                    </a:cubicBezTo>
                    <a:cubicBezTo>
                      <a:pt x="2141031" y="6927478"/>
                      <a:pt x="2140683" y="6948522"/>
                      <a:pt x="2148541" y="6966857"/>
                    </a:cubicBezTo>
                    <a:cubicBezTo>
                      <a:pt x="2167995" y="7012249"/>
                      <a:pt x="2195501" y="7025282"/>
                      <a:pt x="2235627" y="7053943"/>
                    </a:cubicBezTo>
                    <a:cubicBezTo>
                      <a:pt x="2284866" y="7089114"/>
                      <a:pt x="2268790" y="7079512"/>
                      <a:pt x="2322713" y="7097486"/>
                    </a:cubicBezTo>
                    <a:cubicBezTo>
                      <a:pt x="2467855" y="7049105"/>
                      <a:pt x="2409798" y="7039429"/>
                      <a:pt x="2496884" y="7068457"/>
                    </a:cubicBezTo>
                    <a:cubicBezTo>
                      <a:pt x="2587286" y="7249262"/>
                      <a:pt x="2456409" y="6996163"/>
                      <a:pt x="2569456" y="7184572"/>
                    </a:cubicBezTo>
                    <a:cubicBezTo>
                      <a:pt x="2586154" y="7212402"/>
                      <a:pt x="2588742" y="7250095"/>
                      <a:pt x="2612999" y="7271657"/>
                    </a:cubicBezTo>
                    <a:cubicBezTo>
                      <a:pt x="2637370" y="7293320"/>
                      <a:pt x="2739511" y="7306914"/>
                      <a:pt x="2772656" y="7315200"/>
                    </a:cubicBezTo>
                    <a:cubicBezTo>
                      <a:pt x="2827113" y="7328814"/>
                      <a:pt x="2816109" y="7333823"/>
                      <a:pt x="2874256" y="7358743"/>
                    </a:cubicBezTo>
                    <a:cubicBezTo>
                      <a:pt x="2888318" y="7364770"/>
                      <a:pt x="2902557" y="7371932"/>
                      <a:pt x="2917799" y="7373257"/>
                    </a:cubicBezTo>
                    <a:cubicBezTo>
                      <a:pt x="3014317" y="7381650"/>
                      <a:pt x="3111322" y="7382934"/>
                      <a:pt x="3208084" y="7387772"/>
                    </a:cubicBezTo>
                    <a:cubicBezTo>
                      <a:pt x="3389527" y="7433132"/>
                      <a:pt x="3163968" y="7375166"/>
                      <a:pt x="3309684" y="7416800"/>
                    </a:cubicBezTo>
                    <a:cubicBezTo>
                      <a:pt x="3437259" y="7453250"/>
                      <a:pt x="3306883" y="7411029"/>
                      <a:pt x="3411284" y="7445829"/>
                    </a:cubicBezTo>
                    <a:cubicBezTo>
                      <a:pt x="3425798" y="7465181"/>
                      <a:pt x="3437722" y="7486781"/>
                      <a:pt x="3454827" y="7503886"/>
                    </a:cubicBezTo>
                    <a:cubicBezTo>
                      <a:pt x="3467162" y="7516221"/>
                      <a:pt x="3486035" y="7520580"/>
                      <a:pt x="3498370" y="7532915"/>
                    </a:cubicBezTo>
                    <a:cubicBezTo>
                      <a:pt x="3564022" y="7598566"/>
                      <a:pt x="3486173" y="7562714"/>
                      <a:pt x="3570941" y="7590972"/>
                    </a:cubicBezTo>
                    <a:cubicBezTo>
                      <a:pt x="3590294" y="7620000"/>
                      <a:pt x="3620538" y="7644211"/>
                      <a:pt x="3628999" y="7678057"/>
                    </a:cubicBezTo>
                    <a:cubicBezTo>
                      <a:pt x="3633837" y="7697410"/>
                      <a:pt x="3639945" y="7716489"/>
                      <a:pt x="3643513" y="7736115"/>
                    </a:cubicBezTo>
                    <a:cubicBezTo>
                      <a:pt x="3649633" y="7769774"/>
                      <a:pt x="3648197" y="7804947"/>
                      <a:pt x="3658027" y="7837715"/>
                    </a:cubicBezTo>
                    <a:cubicBezTo>
                      <a:pt x="3663039" y="7854423"/>
                      <a:pt x="3677380" y="7866743"/>
                      <a:pt x="3687056" y="7881257"/>
                    </a:cubicBezTo>
                    <a:cubicBezTo>
                      <a:pt x="3723537" y="7990703"/>
                      <a:pt x="3674326" y="7855797"/>
                      <a:pt x="3730599" y="7968343"/>
                    </a:cubicBezTo>
                    <a:cubicBezTo>
                      <a:pt x="3737441" y="7982027"/>
                      <a:pt x="3734295" y="8001068"/>
                      <a:pt x="3745113" y="8011886"/>
                    </a:cubicBezTo>
                    <a:cubicBezTo>
                      <a:pt x="3755931" y="8022704"/>
                      <a:pt x="3774142" y="8021562"/>
                      <a:pt x="3788656" y="8026400"/>
                    </a:cubicBezTo>
                    <a:cubicBezTo>
                      <a:pt x="3803170" y="8021562"/>
                      <a:pt x="3820252" y="8021443"/>
                      <a:pt x="3832199" y="8011886"/>
                    </a:cubicBezTo>
                    <a:cubicBezTo>
                      <a:pt x="3851488" y="7996455"/>
                      <a:pt x="3871696" y="7949071"/>
                      <a:pt x="3875741" y="7924800"/>
                    </a:cubicBezTo>
                    <a:cubicBezTo>
                      <a:pt x="3878127" y="7910483"/>
                      <a:pt x="3863646" y="7794171"/>
                      <a:pt x="3875741" y="7866743"/>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7" name="Freeform: Shape 136">
                <a:extLst>
                  <a:ext uri="{FF2B5EF4-FFF2-40B4-BE49-F238E27FC236}">
                    <a16:creationId xmlns:a16="http://schemas.microsoft.com/office/drawing/2014/main" id="{08E0DEA5-6773-4DC1-B1B7-F773580D05FE}"/>
                  </a:ext>
                </a:extLst>
              </p:cNvPr>
              <p:cNvSpPr/>
              <p:nvPr/>
            </p:nvSpPr>
            <p:spPr>
              <a:xfrm>
                <a:off x="14132719" y="7384256"/>
                <a:ext cx="283369" cy="381991"/>
              </a:xfrm>
              <a:custGeom>
                <a:avLst/>
                <a:gdLst>
                  <a:gd name="connsiteX0" fmla="*/ 0 w 283369"/>
                  <a:gd name="connsiteY0" fmla="*/ 128588 h 381991"/>
                  <a:gd name="connsiteX1" fmla="*/ 4762 w 283369"/>
                  <a:gd name="connsiteY1" fmla="*/ 147638 h 381991"/>
                  <a:gd name="connsiteX2" fmla="*/ 9525 w 283369"/>
                  <a:gd name="connsiteY2" fmla="*/ 154782 h 381991"/>
                  <a:gd name="connsiteX3" fmla="*/ 14287 w 283369"/>
                  <a:gd name="connsiteY3" fmla="*/ 169069 h 381991"/>
                  <a:gd name="connsiteX4" fmla="*/ 16669 w 283369"/>
                  <a:gd name="connsiteY4" fmla="*/ 214313 h 381991"/>
                  <a:gd name="connsiteX5" fmla="*/ 19050 w 283369"/>
                  <a:gd name="connsiteY5" fmla="*/ 221457 h 381991"/>
                  <a:gd name="connsiteX6" fmla="*/ 23812 w 283369"/>
                  <a:gd name="connsiteY6" fmla="*/ 240507 h 381991"/>
                  <a:gd name="connsiteX7" fmla="*/ 30956 w 283369"/>
                  <a:gd name="connsiteY7" fmla="*/ 245269 h 381991"/>
                  <a:gd name="connsiteX8" fmla="*/ 38100 w 283369"/>
                  <a:gd name="connsiteY8" fmla="*/ 273844 h 381991"/>
                  <a:gd name="connsiteX9" fmla="*/ 38100 w 283369"/>
                  <a:gd name="connsiteY9" fmla="*/ 321469 h 381991"/>
                  <a:gd name="connsiteX10" fmla="*/ 40481 w 283369"/>
                  <a:gd name="connsiteY10" fmla="*/ 328613 h 381991"/>
                  <a:gd name="connsiteX11" fmla="*/ 45244 w 283369"/>
                  <a:gd name="connsiteY11" fmla="*/ 352425 h 381991"/>
                  <a:gd name="connsiteX12" fmla="*/ 50006 w 283369"/>
                  <a:gd name="connsiteY12" fmla="*/ 366713 h 381991"/>
                  <a:gd name="connsiteX13" fmla="*/ 54769 w 283369"/>
                  <a:gd name="connsiteY13" fmla="*/ 373857 h 381991"/>
                  <a:gd name="connsiteX14" fmla="*/ 64294 w 283369"/>
                  <a:gd name="connsiteY14" fmla="*/ 378619 h 381991"/>
                  <a:gd name="connsiteX15" fmla="*/ 66675 w 283369"/>
                  <a:gd name="connsiteY15" fmla="*/ 371475 h 381991"/>
                  <a:gd name="connsiteX16" fmla="*/ 73819 w 283369"/>
                  <a:gd name="connsiteY16" fmla="*/ 369094 h 381991"/>
                  <a:gd name="connsiteX17" fmla="*/ 78581 w 283369"/>
                  <a:gd name="connsiteY17" fmla="*/ 359569 h 381991"/>
                  <a:gd name="connsiteX18" fmla="*/ 88106 w 283369"/>
                  <a:gd name="connsiteY18" fmla="*/ 345282 h 381991"/>
                  <a:gd name="connsiteX19" fmla="*/ 92869 w 283369"/>
                  <a:gd name="connsiteY19" fmla="*/ 330994 h 381991"/>
                  <a:gd name="connsiteX20" fmla="*/ 102394 w 283369"/>
                  <a:gd name="connsiteY20" fmla="*/ 316707 h 381991"/>
                  <a:gd name="connsiteX21" fmla="*/ 109537 w 283369"/>
                  <a:gd name="connsiteY21" fmla="*/ 307182 h 381991"/>
                  <a:gd name="connsiteX22" fmla="*/ 114300 w 283369"/>
                  <a:gd name="connsiteY22" fmla="*/ 297657 h 381991"/>
                  <a:gd name="connsiteX23" fmla="*/ 135731 w 283369"/>
                  <a:gd name="connsiteY23" fmla="*/ 280988 h 381991"/>
                  <a:gd name="connsiteX24" fmla="*/ 142875 w 283369"/>
                  <a:gd name="connsiteY24" fmla="*/ 273844 h 381991"/>
                  <a:gd name="connsiteX25" fmla="*/ 154781 w 283369"/>
                  <a:gd name="connsiteY25" fmla="*/ 271463 h 381991"/>
                  <a:gd name="connsiteX26" fmla="*/ 180975 w 283369"/>
                  <a:gd name="connsiteY26" fmla="*/ 254794 h 381991"/>
                  <a:gd name="connsiteX27" fmla="*/ 180975 w 283369"/>
                  <a:gd name="connsiteY27" fmla="*/ 254794 h 381991"/>
                  <a:gd name="connsiteX28" fmla="*/ 190500 w 283369"/>
                  <a:gd name="connsiteY28" fmla="*/ 247650 h 381991"/>
                  <a:gd name="connsiteX29" fmla="*/ 197644 w 283369"/>
                  <a:gd name="connsiteY29" fmla="*/ 245269 h 381991"/>
                  <a:gd name="connsiteX30" fmla="*/ 207169 w 283369"/>
                  <a:gd name="connsiteY30" fmla="*/ 240507 h 381991"/>
                  <a:gd name="connsiteX31" fmla="*/ 214312 w 283369"/>
                  <a:gd name="connsiteY31" fmla="*/ 233363 h 381991"/>
                  <a:gd name="connsiteX32" fmla="*/ 223837 w 283369"/>
                  <a:gd name="connsiteY32" fmla="*/ 228600 h 381991"/>
                  <a:gd name="connsiteX33" fmla="*/ 230981 w 283369"/>
                  <a:gd name="connsiteY33" fmla="*/ 223838 h 381991"/>
                  <a:gd name="connsiteX34" fmla="*/ 247650 w 283369"/>
                  <a:gd name="connsiteY34" fmla="*/ 204788 h 381991"/>
                  <a:gd name="connsiteX35" fmla="*/ 261937 w 283369"/>
                  <a:gd name="connsiteY35" fmla="*/ 176213 h 381991"/>
                  <a:gd name="connsiteX36" fmla="*/ 266700 w 283369"/>
                  <a:gd name="connsiteY36" fmla="*/ 161925 h 381991"/>
                  <a:gd name="connsiteX37" fmla="*/ 269081 w 283369"/>
                  <a:gd name="connsiteY37" fmla="*/ 150019 h 381991"/>
                  <a:gd name="connsiteX38" fmla="*/ 271462 w 283369"/>
                  <a:gd name="connsiteY38" fmla="*/ 133350 h 381991"/>
                  <a:gd name="connsiteX39" fmla="*/ 280987 w 283369"/>
                  <a:gd name="connsiteY39" fmla="*/ 119063 h 381991"/>
                  <a:gd name="connsiteX40" fmla="*/ 283369 w 283369"/>
                  <a:gd name="connsiteY40" fmla="*/ 111919 h 381991"/>
                  <a:gd name="connsiteX41" fmla="*/ 280987 w 283369"/>
                  <a:gd name="connsiteY41" fmla="*/ 80963 h 381991"/>
                  <a:gd name="connsiteX42" fmla="*/ 273844 w 283369"/>
                  <a:gd name="connsiteY42" fmla="*/ 71438 h 381991"/>
                  <a:gd name="connsiteX43" fmla="*/ 259556 w 283369"/>
                  <a:gd name="connsiteY43" fmla="*/ 47625 h 381991"/>
                  <a:gd name="connsiteX44" fmla="*/ 250031 w 283369"/>
                  <a:gd name="connsiteY44" fmla="*/ 30957 h 381991"/>
                  <a:gd name="connsiteX45" fmla="*/ 233362 w 283369"/>
                  <a:gd name="connsiteY45" fmla="*/ 9525 h 381991"/>
                  <a:gd name="connsiteX46" fmla="*/ 226219 w 283369"/>
                  <a:gd name="connsiteY46" fmla="*/ 7144 h 381991"/>
                  <a:gd name="connsiteX47" fmla="*/ 211931 w 283369"/>
                  <a:gd name="connsiteY47" fmla="*/ 0 h 381991"/>
                  <a:gd name="connsiteX48" fmla="*/ 178594 w 283369"/>
                  <a:gd name="connsiteY48" fmla="*/ 2382 h 381991"/>
                  <a:gd name="connsiteX49" fmla="*/ 157162 w 283369"/>
                  <a:gd name="connsiteY49" fmla="*/ 7144 h 381991"/>
                  <a:gd name="connsiteX50" fmla="*/ 140494 w 283369"/>
                  <a:gd name="connsiteY50" fmla="*/ 9525 h 381991"/>
                  <a:gd name="connsiteX51" fmla="*/ 119062 w 283369"/>
                  <a:gd name="connsiteY51" fmla="*/ 19050 h 381991"/>
                  <a:gd name="connsiteX52" fmla="*/ 111919 w 283369"/>
                  <a:gd name="connsiteY52" fmla="*/ 21432 h 381991"/>
                  <a:gd name="connsiteX53" fmla="*/ 92869 w 283369"/>
                  <a:gd name="connsiteY53" fmla="*/ 33338 h 381991"/>
                  <a:gd name="connsiteX54" fmla="*/ 85725 w 283369"/>
                  <a:gd name="connsiteY54" fmla="*/ 40482 h 381991"/>
                  <a:gd name="connsiteX55" fmla="*/ 78581 w 283369"/>
                  <a:gd name="connsiteY55" fmla="*/ 42863 h 381991"/>
                  <a:gd name="connsiteX56" fmla="*/ 64294 w 283369"/>
                  <a:gd name="connsiteY56" fmla="*/ 52388 h 381991"/>
                  <a:gd name="connsiteX57" fmla="*/ 57150 w 283369"/>
                  <a:gd name="connsiteY57" fmla="*/ 66675 h 381991"/>
                  <a:gd name="connsiteX58" fmla="*/ 47625 w 283369"/>
                  <a:gd name="connsiteY58" fmla="*/ 73819 h 381991"/>
                  <a:gd name="connsiteX59" fmla="*/ 33337 w 283369"/>
                  <a:gd name="connsiteY59" fmla="*/ 83344 h 381991"/>
                  <a:gd name="connsiteX60" fmla="*/ 28575 w 283369"/>
                  <a:gd name="connsiteY60" fmla="*/ 90488 h 381991"/>
                  <a:gd name="connsiteX61" fmla="*/ 19050 w 283369"/>
                  <a:gd name="connsiteY61" fmla="*/ 100013 h 381991"/>
                  <a:gd name="connsiteX62" fmla="*/ 16669 w 283369"/>
                  <a:gd name="connsiteY62" fmla="*/ 107157 h 381991"/>
                  <a:gd name="connsiteX63" fmla="*/ 11906 w 283369"/>
                  <a:gd name="connsiteY63" fmla="*/ 114300 h 381991"/>
                  <a:gd name="connsiteX64" fmla="*/ 7144 w 283369"/>
                  <a:gd name="connsiteY64" fmla="*/ 126207 h 381991"/>
                  <a:gd name="connsiteX65" fmla="*/ 4762 w 283369"/>
                  <a:gd name="connsiteY65" fmla="*/ 133350 h 381991"/>
                  <a:gd name="connsiteX66" fmla="*/ 0 w 283369"/>
                  <a:gd name="connsiteY66" fmla="*/ 128588 h 3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3369" h="381991">
                    <a:moveTo>
                      <a:pt x="0" y="128588"/>
                    </a:moveTo>
                    <a:cubicBezTo>
                      <a:pt x="0" y="130969"/>
                      <a:pt x="2322" y="142758"/>
                      <a:pt x="4762" y="147638"/>
                    </a:cubicBezTo>
                    <a:cubicBezTo>
                      <a:pt x="6042" y="150198"/>
                      <a:pt x="7937" y="152401"/>
                      <a:pt x="9525" y="154782"/>
                    </a:cubicBezTo>
                    <a:cubicBezTo>
                      <a:pt x="11112" y="159544"/>
                      <a:pt x="14023" y="164056"/>
                      <a:pt x="14287" y="169069"/>
                    </a:cubicBezTo>
                    <a:cubicBezTo>
                      <a:pt x="15081" y="184150"/>
                      <a:pt x="15302" y="199273"/>
                      <a:pt x="16669" y="214313"/>
                    </a:cubicBezTo>
                    <a:cubicBezTo>
                      <a:pt x="16896" y="216813"/>
                      <a:pt x="18441" y="219022"/>
                      <a:pt x="19050" y="221457"/>
                    </a:cubicBezTo>
                    <a:cubicBezTo>
                      <a:pt x="19211" y="222103"/>
                      <a:pt x="21833" y="238034"/>
                      <a:pt x="23812" y="240507"/>
                    </a:cubicBezTo>
                    <a:cubicBezTo>
                      <a:pt x="25600" y="242742"/>
                      <a:pt x="28575" y="243682"/>
                      <a:pt x="30956" y="245269"/>
                    </a:cubicBezTo>
                    <a:cubicBezTo>
                      <a:pt x="37246" y="264137"/>
                      <a:pt x="34894" y="254605"/>
                      <a:pt x="38100" y="273844"/>
                    </a:cubicBezTo>
                    <a:cubicBezTo>
                      <a:pt x="35100" y="297849"/>
                      <a:pt x="34342" y="293282"/>
                      <a:pt x="38100" y="321469"/>
                    </a:cubicBezTo>
                    <a:cubicBezTo>
                      <a:pt x="38432" y="323957"/>
                      <a:pt x="39937" y="326163"/>
                      <a:pt x="40481" y="328613"/>
                    </a:cubicBezTo>
                    <a:cubicBezTo>
                      <a:pt x="44163" y="345183"/>
                      <a:pt x="41174" y="338857"/>
                      <a:pt x="45244" y="352425"/>
                    </a:cubicBezTo>
                    <a:cubicBezTo>
                      <a:pt x="46687" y="357233"/>
                      <a:pt x="47221" y="362536"/>
                      <a:pt x="50006" y="366713"/>
                    </a:cubicBezTo>
                    <a:lnTo>
                      <a:pt x="54769" y="373857"/>
                    </a:lnTo>
                    <a:cubicBezTo>
                      <a:pt x="56356" y="378619"/>
                      <a:pt x="56357" y="386556"/>
                      <a:pt x="64294" y="378619"/>
                    </a:cubicBezTo>
                    <a:cubicBezTo>
                      <a:pt x="66069" y="376844"/>
                      <a:pt x="64900" y="373250"/>
                      <a:pt x="66675" y="371475"/>
                    </a:cubicBezTo>
                    <a:cubicBezTo>
                      <a:pt x="68450" y="369700"/>
                      <a:pt x="71438" y="369888"/>
                      <a:pt x="73819" y="369094"/>
                    </a:cubicBezTo>
                    <a:cubicBezTo>
                      <a:pt x="75406" y="365919"/>
                      <a:pt x="76755" y="362613"/>
                      <a:pt x="78581" y="359569"/>
                    </a:cubicBezTo>
                    <a:cubicBezTo>
                      <a:pt x="81526" y="354661"/>
                      <a:pt x="88106" y="345282"/>
                      <a:pt x="88106" y="345282"/>
                    </a:cubicBezTo>
                    <a:cubicBezTo>
                      <a:pt x="89694" y="340519"/>
                      <a:pt x="90084" y="335171"/>
                      <a:pt x="92869" y="330994"/>
                    </a:cubicBezTo>
                    <a:cubicBezTo>
                      <a:pt x="96044" y="326232"/>
                      <a:pt x="98960" y="321286"/>
                      <a:pt x="102394" y="316707"/>
                    </a:cubicBezTo>
                    <a:cubicBezTo>
                      <a:pt x="104775" y="313532"/>
                      <a:pt x="107434" y="310547"/>
                      <a:pt x="109537" y="307182"/>
                    </a:cubicBezTo>
                    <a:cubicBezTo>
                      <a:pt x="111418" y="304172"/>
                      <a:pt x="112237" y="300546"/>
                      <a:pt x="114300" y="297657"/>
                    </a:cubicBezTo>
                    <a:cubicBezTo>
                      <a:pt x="122680" y="285926"/>
                      <a:pt x="123420" y="293299"/>
                      <a:pt x="135731" y="280988"/>
                    </a:cubicBezTo>
                    <a:cubicBezTo>
                      <a:pt x="138112" y="278607"/>
                      <a:pt x="139863" y="275350"/>
                      <a:pt x="142875" y="273844"/>
                    </a:cubicBezTo>
                    <a:cubicBezTo>
                      <a:pt x="146495" y="272034"/>
                      <a:pt x="150812" y="272257"/>
                      <a:pt x="154781" y="271463"/>
                    </a:cubicBezTo>
                    <a:cubicBezTo>
                      <a:pt x="166945" y="259299"/>
                      <a:pt x="158913" y="265825"/>
                      <a:pt x="180975" y="254794"/>
                    </a:cubicBezTo>
                    <a:lnTo>
                      <a:pt x="180975" y="254794"/>
                    </a:lnTo>
                    <a:cubicBezTo>
                      <a:pt x="184150" y="252413"/>
                      <a:pt x="187054" y="249619"/>
                      <a:pt x="190500" y="247650"/>
                    </a:cubicBezTo>
                    <a:cubicBezTo>
                      <a:pt x="192679" y="246405"/>
                      <a:pt x="195337" y="246258"/>
                      <a:pt x="197644" y="245269"/>
                    </a:cubicBezTo>
                    <a:cubicBezTo>
                      <a:pt x="200907" y="243871"/>
                      <a:pt x="203994" y="242094"/>
                      <a:pt x="207169" y="240507"/>
                    </a:cubicBezTo>
                    <a:cubicBezTo>
                      <a:pt x="209550" y="238126"/>
                      <a:pt x="211572" y="235320"/>
                      <a:pt x="214312" y="233363"/>
                    </a:cubicBezTo>
                    <a:cubicBezTo>
                      <a:pt x="217201" y="231300"/>
                      <a:pt x="220755" y="230361"/>
                      <a:pt x="223837" y="228600"/>
                    </a:cubicBezTo>
                    <a:cubicBezTo>
                      <a:pt x="226322" y="227180"/>
                      <a:pt x="228600" y="225425"/>
                      <a:pt x="230981" y="223838"/>
                    </a:cubicBezTo>
                    <a:cubicBezTo>
                      <a:pt x="242093" y="207169"/>
                      <a:pt x="235743" y="212725"/>
                      <a:pt x="247650" y="204788"/>
                    </a:cubicBezTo>
                    <a:cubicBezTo>
                      <a:pt x="259961" y="186322"/>
                      <a:pt x="255364" y="195932"/>
                      <a:pt x="261937" y="176213"/>
                    </a:cubicBezTo>
                    <a:cubicBezTo>
                      <a:pt x="263525" y="171450"/>
                      <a:pt x="265716" y="166848"/>
                      <a:pt x="266700" y="161925"/>
                    </a:cubicBezTo>
                    <a:cubicBezTo>
                      <a:pt x="267494" y="157956"/>
                      <a:pt x="268416" y="154011"/>
                      <a:pt x="269081" y="150019"/>
                    </a:cubicBezTo>
                    <a:cubicBezTo>
                      <a:pt x="270004" y="144483"/>
                      <a:pt x="269447" y="138589"/>
                      <a:pt x="271462" y="133350"/>
                    </a:cubicBezTo>
                    <a:cubicBezTo>
                      <a:pt x="273517" y="128008"/>
                      <a:pt x="279177" y="124493"/>
                      <a:pt x="280987" y="119063"/>
                    </a:cubicBezTo>
                    <a:lnTo>
                      <a:pt x="283369" y="111919"/>
                    </a:lnTo>
                    <a:cubicBezTo>
                      <a:pt x="282575" y="101600"/>
                      <a:pt x="283357" y="91037"/>
                      <a:pt x="280987" y="80963"/>
                    </a:cubicBezTo>
                    <a:cubicBezTo>
                      <a:pt x="280078" y="77100"/>
                      <a:pt x="275744" y="74922"/>
                      <a:pt x="273844" y="71438"/>
                    </a:cubicBezTo>
                    <a:cubicBezTo>
                      <a:pt x="260293" y="46593"/>
                      <a:pt x="273805" y="61874"/>
                      <a:pt x="259556" y="47625"/>
                    </a:cubicBezTo>
                    <a:cubicBezTo>
                      <a:pt x="255391" y="30962"/>
                      <a:pt x="260485" y="44398"/>
                      <a:pt x="250031" y="30957"/>
                    </a:cubicBezTo>
                    <a:cubicBezTo>
                      <a:pt x="244935" y="24405"/>
                      <a:pt x="240849" y="14516"/>
                      <a:pt x="233362" y="9525"/>
                    </a:cubicBezTo>
                    <a:cubicBezTo>
                      <a:pt x="231274" y="8133"/>
                      <a:pt x="228464" y="8266"/>
                      <a:pt x="226219" y="7144"/>
                    </a:cubicBezTo>
                    <a:cubicBezTo>
                      <a:pt x="207750" y="-2090"/>
                      <a:pt x="229892" y="5989"/>
                      <a:pt x="211931" y="0"/>
                    </a:cubicBezTo>
                    <a:cubicBezTo>
                      <a:pt x="200819" y="794"/>
                      <a:pt x="189679" y="1273"/>
                      <a:pt x="178594" y="2382"/>
                    </a:cubicBezTo>
                    <a:cubicBezTo>
                      <a:pt x="142931" y="5949"/>
                      <a:pt x="178712" y="2834"/>
                      <a:pt x="157162" y="7144"/>
                    </a:cubicBezTo>
                    <a:cubicBezTo>
                      <a:pt x="151659" y="8245"/>
                      <a:pt x="146050" y="8731"/>
                      <a:pt x="140494" y="9525"/>
                    </a:cubicBezTo>
                    <a:cubicBezTo>
                      <a:pt x="103648" y="21808"/>
                      <a:pt x="141695" y="7733"/>
                      <a:pt x="119062" y="19050"/>
                    </a:cubicBezTo>
                    <a:cubicBezTo>
                      <a:pt x="116817" y="20173"/>
                      <a:pt x="114164" y="20310"/>
                      <a:pt x="111919" y="21432"/>
                    </a:cubicBezTo>
                    <a:cubicBezTo>
                      <a:pt x="110746" y="22019"/>
                      <a:pt x="95709" y="30971"/>
                      <a:pt x="92869" y="33338"/>
                    </a:cubicBezTo>
                    <a:cubicBezTo>
                      <a:pt x="90282" y="35494"/>
                      <a:pt x="88527" y="38614"/>
                      <a:pt x="85725" y="40482"/>
                    </a:cubicBezTo>
                    <a:cubicBezTo>
                      <a:pt x="83636" y="41874"/>
                      <a:pt x="80775" y="41644"/>
                      <a:pt x="78581" y="42863"/>
                    </a:cubicBezTo>
                    <a:cubicBezTo>
                      <a:pt x="73578" y="45643"/>
                      <a:pt x="64294" y="52388"/>
                      <a:pt x="64294" y="52388"/>
                    </a:cubicBezTo>
                    <a:cubicBezTo>
                      <a:pt x="62357" y="58197"/>
                      <a:pt x="61765" y="62060"/>
                      <a:pt x="57150" y="66675"/>
                    </a:cubicBezTo>
                    <a:cubicBezTo>
                      <a:pt x="54344" y="69481"/>
                      <a:pt x="50876" y="71543"/>
                      <a:pt x="47625" y="73819"/>
                    </a:cubicBezTo>
                    <a:cubicBezTo>
                      <a:pt x="42936" y="77101"/>
                      <a:pt x="33337" y="83344"/>
                      <a:pt x="33337" y="83344"/>
                    </a:cubicBezTo>
                    <a:cubicBezTo>
                      <a:pt x="31750" y="85725"/>
                      <a:pt x="30437" y="88315"/>
                      <a:pt x="28575" y="90488"/>
                    </a:cubicBezTo>
                    <a:cubicBezTo>
                      <a:pt x="25653" y="93897"/>
                      <a:pt x="21660" y="96359"/>
                      <a:pt x="19050" y="100013"/>
                    </a:cubicBezTo>
                    <a:cubicBezTo>
                      <a:pt x="17591" y="102056"/>
                      <a:pt x="17792" y="104912"/>
                      <a:pt x="16669" y="107157"/>
                    </a:cubicBezTo>
                    <a:cubicBezTo>
                      <a:pt x="15389" y="109717"/>
                      <a:pt x="13186" y="111740"/>
                      <a:pt x="11906" y="114300"/>
                    </a:cubicBezTo>
                    <a:cubicBezTo>
                      <a:pt x="9994" y="118123"/>
                      <a:pt x="8645" y="122205"/>
                      <a:pt x="7144" y="126207"/>
                    </a:cubicBezTo>
                    <a:cubicBezTo>
                      <a:pt x="6263" y="128557"/>
                      <a:pt x="6053" y="131198"/>
                      <a:pt x="4762" y="133350"/>
                    </a:cubicBezTo>
                    <a:cubicBezTo>
                      <a:pt x="3607" y="135275"/>
                      <a:pt x="0" y="126207"/>
                      <a:pt x="0" y="128588"/>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3" name="Freeform: Shape 132">
              <a:extLst>
                <a:ext uri="{FF2B5EF4-FFF2-40B4-BE49-F238E27FC236}">
                  <a16:creationId xmlns:a16="http://schemas.microsoft.com/office/drawing/2014/main" id="{A165D2FF-AF60-4EA3-B7BD-996D355D2EEA}"/>
                </a:ext>
              </a:extLst>
            </p:cNvPr>
            <p:cNvSpPr/>
            <p:nvPr/>
          </p:nvSpPr>
          <p:spPr>
            <a:xfrm>
              <a:off x="22543348" y="5337654"/>
              <a:ext cx="438502" cy="591890"/>
            </a:xfrm>
            <a:custGeom>
              <a:avLst/>
              <a:gdLst>
                <a:gd name="connsiteX0" fmla="*/ 9877 w 438502"/>
                <a:gd name="connsiteY0" fmla="*/ 4259 h 591890"/>
                <a:gd name="connsiteX1" fmla="*/ 76552 w 438502"/>
                <a:gd name="connsiteY1" fmla="*/ 13784 h 591890"/>
                <a:gd name="connsiteX2" fmla="*/ 90839 w 438502"/>
                <a:gd name="connsiteY2" fmla="*/ 23309 h 591890"/>
                <a:gd name="connsiteX3" fmla="*/ 109889 w 438502"/>
                <a:gd name="connsiteY3" fmla="*/ 66172 h 591890"/>
                <a:gd name="connsiteX4" fmla="*/ 124177 w 438502"/>
                <a:gd name="connsiteY4" fmla="*/ 75697 h 591890"/>
                <a:gd name="connsiteX5" fmla="*/ 143227 w 438502"/>
                <a:gd name="connsiteY5" fmla="*/ 118559 h 591890"/>
                <a:gd name="connsiteX6" fmla="*/ 157514 w 438502"/>
                <a:gd name="connsiteY6" fmla="*/ 151897 h 591890"/>
                <a:gd name="connsiteX7" fmla="*/ 186089 w 438502"/>
                <a:gd name="connsiteY7" fmla="*/ 170947 h 591890"/>
                <a:gd name="connsiteX8" fmla="*/ 214664 w 438502"/>
                <a:gd name="connsiteY8" fmla="*/ 189997 h 591890"/>
                <a:gd name="connsiteX9" fmla="*/ 228952 w 438502"/>
                <a:gd name="connsiteY9" fmla="*/ 199522 h 591890"/>
                <a:gd name="connsiteX10" fmla="*/ 243239 w 438502"/>
                <a:gd name="connsiteY10" fmla="*/ 204284 h 591890"/>
                <a:gd name="connsiteX11" fmla="*/ 252764 w 438502"/>
                <a:gd name="connsiteY11" fmla="*/ 218572 h 591890"/>
                <a:gd name="connsiteX12" fmla="*/ 281339 w 438502"/>
                <a:gd name="connsiteY12" fmla="*/ 228097 h 591890"/>
                <a:gd name="connsiteX13" fmla="*/ 295627 w 438502"/>
                <a:gd name="connsiteY13" fmla="*/ 232859 h 591890"/>
                <a:gd name="connsiteX14" fmla="*/ 309914 w 438502"/>
                <a:gd name="connsiteY14" fmla="*/ 237622 h 591890"/>
                <a:gd name="connsiteX15" fmla="*/ 343252 w 438502"/>
                <a:gd name="connsiteY15" fmla="*/ 242384 h 591890"/>
                <a:gd name="connsiteX16" fmla="*/ 367064 w 438502"/>
                <a:gd name="connsiteY16" fmla="*/ 261434 h 591890"/>
                <a:gd name="connsiteX17" fmla="*/ 381352 w 438502"/>
                <a:gd name="connsiteY17" fmla="*/ 266197 h 591890"/>
                <a:gd name="connsiteX18" fmla="*/ 409927 w 438502"/>
                <a:gd name="connsiteY18" fmla="*/ 290009 h 591890"/>
                <a:gd name="connsiteX19" fmla="*/ 438502 w 438502"/>
                <a:gd name="connsiteY19" fmla="*/ 299534 h 591890"/>
                <a:gd name="connsiteX20" fmla="*/ 433739 w 438502"/>
                <a:gd name="connsiteY20" fmla="*/ 394784 h 591890"/>
                <a:gd name="connsiteX21" fmla="*/ 390877 w 438502"/>
                <a:gd name="connsiteY21" fmla="*/ 394784 h 591890"/>
                <a:gd name="connsiteX22" fmla="*/ 376589 w 438502"/>
                <a:gd name="connsiteY22" fmla="*/ 390022 h 591890"/>
                <a:gd name="connsiteX23" fmla="*/ 352777 w 438502"/>
                <a:gd name="connsiteY23" fmla="*/ 394784 h 591890"/>
                <a:gd name="connsiteX24" fmla="*/ 333727 w 438502"/>
                <a:gd name="connsiteY24" fmla="*/ 399547 h 591890"/>
                <a:gd name="connsiteX25" fmla="*/ 305152 w 438502"/>
                <a:gd name="connsiteY25" fmla="*/ 456697 h 591890"/>
                <a:gd name="connsiteX26" fmla="*/ 300389 w 438502"/>
                <a:gd name="connsiteY26" fmla="*/ 470984 h 591890"/>
                <a:gd name="connsiteX27" fmla="*/ 290864 w 438502"/>
                <a:gd name="connsiteY27" fmla="*/ 485272 h 591890"/>
                <a:gd name="connsiteX28" fmla="*/ 286102 w 438502"/>
                <a:gd name="connsiteY28" fmla="*/ 499559 h 591890"/>
                <a:gd name="connsiteX29" fmla="*/ 281339 w 438502"/>
                <a:gd name="connsiteY29" fmla="*/ 590047 h 591890"/>
                <a:gd name="connsiteX30" fmla="*/ 262289 w 438502"/>
                <a:gd name="connsiteY30" fmla="*/ 561472 h 591890"/>
                <a:gd name="connsiteX31" fmla="*/ 257527 w 438502"/>
                <a:gd name="connsiteY31" fmla="*/ 547184 h 591890"/>
                <a:gd name="connsiteX32" fmla="*/ 248002 w 438502"/>
                <a:gd name="connsiteY32" fmla="*/ 509084 h 591890"/>
                <a:gd name="connsiteX33" fmla="*/ 228952 w 438502"/>
                <a:gd name="connsiteY33" fmla="*/ 466222 h 591890"/>
                <a:gd name="connsiteX34" fmla="*/ 214664 w 438502"/>
                <a:gd name="connsiteY34" fmla="*/ 456697 h 591890"/>
                <a:gd name="connsiteX35" fmla="*/ 205139 w 438502"/>
                <a:gd name="connsiteY35" fmla="*/ 442409 h 591890"/>
                <a:gd name="connsiteX36" fmla="*/ 143227 w 438502"/>
                <a:gd name="connsiteY36" fmla="*/ 442409 h 591890"/>
                <a:gd name="connsiteX37" fmla="*/ 138464 w 438502"/>
                <a:gd name="connsiteY37" fmla="*/ 504322 h 591890"/>
                <a:gd name="connsiteX38" fmla="*/ 124177 w 438502"/>
                <a:gd name="connsiteY38" fmla="*/ 532897 h 591890"/>
                <a:gd name="connsiteX39" fmla="*/ 109889 w 438502"/>
                <a:gd name="connsiteY39" fmla="*/ 561472 h 591890"/>
                <a:gd name="connsiteX40" fmla="*/ 105127 w 438502"/>
                <a:gd name="connsiteY40" fmla="*/ 575759 h 591890"/>
                <a:gd name="connsiteX41" fmla="*/ 76552 w 438502"/>
                <a:gd name="connsiteY41" fmla="*/ 566234 h 591890"/>
                <a:gd name="connsiteX42" fmla="*/ 62264 w 438502"/>
                <a:gd name="connsiteY42" fmla="*/ 561472 h 591890"/>
                <a:gd name="connsiteX43" fmla="*/ 57502 w 438502"/>
                <a:gd name="connsiteY43" fmla="*/ 547184 h 591890"/>
                <a:gd name="connsiteX44" fmla="*/ 28927 w 438502"/>
                <a:gd name="connsiteY44" fmla="*/ 528134 h 591890"/>
                <a:gd name="connsiteX45" fmla="*/ 14639 w 438502"/>
                <a:gd name="connsiteY45" fmla="*/ 485272 h 591890"/>
                <a:gd name="connsiteX46" fmla="*/ 9877 w 438502"/>
                <a:gd name="connsiteY46" fmla="*/ 470984 h 591890"/>
                <a:gd name="connsiteX47" fmla="*/ 14639 w 438502"/>
                <a:gd name="connsiteY47" fmla="*/ 404309 h 591890"/>
                <a:gd name="connsiteX48" fmla="*/ 43214 w 438502"/>
                <a:gd name="connsiteY48" fmla="*/ 385259 h 591890"/>
                <a:gd name="connsiteX49" fmla="*/ 62264 w 438502"/>
                <a:gd name="connsiteY49" fmla="*/ 342397 h 591890"/>
                <a:gd name="connsiteX50" fmla="*/ 67027 w 438502"/>
                <a:gd name="connsiteY50" fmla="*/ 323347 h 591890"/>
                <a:gd name="connsiteX51" fmla="*/ 62264 w 438502"/>
                <a:gd name="connsiteY51" fmla="*/ 294772 h 591890"/>
                <a:gd name="connsiteX52" fmla="*/ 47977 w 438502"/>
                <a:gd name="connsiteY52" fmla="*/ 266197 h 591890"/>
                <a:gd name="connsiteX53" fmla="*/ 33689 w 438502"/>
                <a:gd name="connsiteY53" fmla="*/ 251909 h 591890"/>
                <a:gd name="connsiteX54" fmla="*/ 28927 w 438502"/>
                <a:gd name="connsiteY54" fmla="*/ 237622 h 591890"/>
                <a:gd name="connsiteX55" fmla="*/ 19402 w 438502"/>
                <a:gd name="connsiteY55" fmla="*/ 223334 h 591890"/>
                <a:gd name="connsiteX56" fmla="*/ 9877 w 438502"/>
                <a:gd name="connsiteY56" fmla="*/ 194759 h 591890"/>
                <a:gd name="connsiteX57" fmla="*/ 5114 w 438502"/>
                <a:gd name="connsiteY57" fmla="*/ 109034 h 591890"/>
                <a:gd name="connsiteX58" fmla="*/ 352 w 438502"/>
                <a:gd name="connsiteY58" fmla="*/ 89984 h 591890"/>
                <a:gd name="connsiteX59" fmla="*/ 9877 w 438502"/>
                <a:gd name="connsiteY59" fmla="*/ 4259 h 5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8502" h="591890">
                  <a:moveTo>
                    <a:pt x="9877" y="4259"/>
                  </a:moveTo>
                  <a:cubicBezTo>
                    <a:pt x="22577" y="-8441"/>
                    <a:pt x="68317" y="11039"/>
                    <a:pt x="76552" y="13784"/>
                  </a:cubicBezTo>
                  <a:cubicBezTo>
                    <a:pt x="81982" y="15594"/>
                    <a:pt x="86077" y="20134"/>
                    <a:pt x="90839" y="23309"/>
                  </a:cubicBezTo>
                  <a:cubicBezTo>
                    <a:pt x="95554" y="37455"/>
                    <a:pt x="98569" y="54852"/>
                    <a:pt x="109889" y="66172"/>
                  </a:cubicBezTo>
                  <a:cubicBezTo>
                    <a:pt x="113936" y="70219"/>
                    <a:pt x="119414" y="72522"/>
                    <a:pt x="124177" y="75697"/>
                  </a:cubicBezTo>
                  <a:cubicBezTo>
                    <a:pt x="135512" y="109702"/>
                    <a:pt x="128133" y="95918"/>
                    <a:pt x="143227" y="118559"/>
                  </a:cubicBezTo>
                  <a:cubicBezTo>
                    <a:pt x="146073" y="127099"/>
                    <a:pt x="151628" y="146011"/>
                    <a:pt x="157514" y="151897"/>
                  </a:cubicBezTo>
                  <a:cubicBezTo>
                    <a:pt x="165609" y="159992"/>
                    <a:pt x="176564" y="164597"/>
                    <a:pt x="186089" y="170947"/>
                  </a:cubicBezTo>
                  <a:lnTo>
                    <a:pt x="214664" y="189997"/>
                  </a:lnTo>
                  <a:cubicBezTo>
                    <a:pt x="219427" y="193172"/>
                    <a:pt x="223522" y="197712"/>
                    <a:pt x="228952" y="199522"/>
                  </a:cubicBezTo>
                  <a:lnTo>
                    <a:pt x="243239" y="204284"/>
                  </a:lnTo>
                  <a:cubicBezTo>
                    <a:pt x="246414" y="209047"/>
                    <a:pt x="247910" y="215538"/>
                    <a:pt x="252764" y="218572"/>
                  </a:cubicBezTo>
                  <a:cubicBezTo>
                    <a:pt x="261278" y="223893"/>
                    <a:pt x="271814" y="224922"/>
                    <a:pt x="281339" y="228097"/>
                  </a:cubicBezTo>
                  <a:lnTo>
                    <a:pt x="295627" y="232859"/>
                  </a:lnTo>
                  <a:cubicBezTo>
                    <a:pt x="300389" y="234446"/>
                    <a:pt x="304944" y="236912"/>
                    <a:pt x="309914" y="237622"/>
                  </a:cubicBezTo>
                  <a:lnTo>
                    <a:pt x="343252" y="242384"/>
                  </a:lnTo>
                  <a:cubicBezTo>
                    <a:pt x="379165" y="254357"/>
                    <a:pt x="336288" y="236814"/>
                    <a:pt x="367064" y="261434"/>
                  </a:cubicBezTo>
                  <a:cubicBezTo>
                    <a:pt x="370984" y="264570"/>
                    <a:pt x="376589" y="264609"/>
                    <a:pt x="381352" y="266197"/>
                  </a:cubicBezTo>
                  <a:cubicBezTo>
                    <a:pt x="390325" y="275170"/>
                    <a:pt x="397991" y="284704"/>
                    <a:pt x="409927" y="290009"/>
                  </a:cubicBezTo>
                  <a:cubicBezTo>
                    <a:pt x="419102" y="294087"/>
                    <a:pt x="438502" y="299534"/>
                    <a:pt x="438502" y="299534"/>
                  </a:cubicBezTo>
                  <a:cubicBezTo>
                    <a:pt x="436914" y="331284"/>
                    <a:pt x="439426" y="363507"/>
                    <a:pt x="433739" y="394784"/>
                  </a:cubicBezTo>
                  <a:cubicBezTo>
                    <a:pt x="429858" y="416132"/>
                    <a:pt x="391975" y="395150"/>
                    <a:pt x="390877" y="394784"/>
                  </a:cubicBezTo>
                  <a:lnTo>
                    <a:pt x="376589" y="390022"/>
                  </a:lnTo>
                  <a:cubicBezTo>
                    <a:pt x="368652" y="391609"/>
                    <a:pt x="360679" y="393028"/>
                    <a:pt x="352777" y="394784"/>
                  </a:cubicBezTo>
                  <a:cubicBezTo>
                    <a:pt x="346387" y="396204"/>
                    <a:pt x="338653" y="395237"/>
                    <a:pt x="333727" y="399547"/>
                  </a:cubicBezTo>
                  <a:cubicBezTo>
                    <a:pt x="316348" y="414754"/>
                    <a:pt x="311947" y="436313"/>
                    <a:pt x="305152" y="456697"/>
                  </a:cubicBezTo>
                  <a:cubicBezTo>
                    <a:pt x="303564" y="461459"/>
                    <a:pt x="303174" y="466807"/>
                    <a:pt x="300389" y="470984"/>
                  </a:cubicBezTo>
                  <a:lnTo>
                    <a:pt x="290864" y="485272"/>
                  </a:lnTo>
                  <a:cubicBezTo>
                    <a:pt x="289277" y="490034"/>
                    <a:pt x="286556" y="494560"/>
                    <a:pt x="286102" y="499559"/>
                  </a:cubicBezTo>
                  <a:cubicBezTo>
                    <a:pt x="283367" y="529639"/>
                    <a:pt x="292182" y="561856"/>
                    <a:pt x="281339" y="590047"/>
                  </a:cubicBezTo>
                  <a:cubicBezTo>
                    <a:pt x="277229" y="600732"/>
                    <a:pt x="262289" y="561472"/>
                    <a:pt x="262289" y="561472"/>
                  </a:cubicBezTo>
                  <a:cubicBezTo>
                    <a:pt x="260702" y="556709"/>
                    <a:pt x="258848" y="552027"/>
                    <a:pt x="257527" y="547184"/>
                  </a:cubicBezTo>
                  <a:cubicBezTo>
                    <a:pt x="254083" y="534554"/>
                    <a:pt x="252142" y="521503"/>
                    <a:pt x="248002" y="509084"/>
                  </a:cubicBezTo>
                  <a:cubicBezTo>
                    <a:pt x="243286" y="494937"/>
                    <a:pt x="240273" y="477543"/>
                    <a:pt x="228952" y="466222"/>
                  </a:cubicBezTo>
                  <a:cubicBezTo>
                    <a:pt x="224904" y="462175"/>
                    <a:pt x="219427" y="459872"/>
                    <a:pt x="214664" y="456697"/>
                  </a:cubicBezTo>
                  <a:cubicBezTo>
                    <a:pt x="211489" y="451934"/>
                    <a:pt x="209609" y="445985"/>
                    <a:pt x="205139" y="442409"/>
                  </a:cubicBezTo>
                  <a:cubicBezTo>
                    <a:pt x="190974" y="431077"/>
                    <a:pt x="147356" y="441996"/>
                    <a:pt x="143227" y="442409"/>
                  </a:cubicBezTo>
                  <a:cubicBezTo>
                    <a:pt x="141639" y="463047"/>
                    <a:pt x="141031" y="483783"/>
                    <a:pt x="138464" y="504322"/>
                  </a:cubicBezTo>
                  <a:cubicBezTo>
                    <a:pt x="136469" y="520282"/>
                    <a:pt x="131268" y="518716"/>
                    <a:pt x="124177" y="532897"/>
                  </a:cubicBezTo>
                  <a:cubicBezTo>
                    <a:pt x="104458" y="572333"/>
                    <a:pt x="137187" y="520523"/>
                    <a:pt x="109889" y="561472"/>
                  </a:cubicBezTo>
                  <a:cubicBezTo>
                    <a:pt x="108302" y="566234"/>
                    <a:pt x="110096" y="575049"/>
                    <a:pt x="105127" y="575759"/>
                  </a:cubicBezTo>
                  <a:cubicBezTo>
                    <a:pt x="95188" y="577179"/>
                    <a:pt x="86077" y="569409"/>
                    <a:pt x="76552" y="566234"/>
                  </a:cubicBezTo>
                  <a:lnTo>
                    <a:pt x="62264" y="561472"/>
                  </a:lnTo>
                  <a:cubicBezTo>
                    <a:pt x="60677" y="556709"/>
                    <a:pt x="61052" y="550734"/>
                    <a:pt x="57502" y="547184"/>
                  </a:cubicBezTo>
                  <a:cubicBezTo>
                    <a:pt x="49407" y="539089"/>
                    <a:pt x="28927" y="528134"/>
                    <a:pt x="28927" y="528134"/>
                  </a:cubicBezTo>
                  <a:lnTo>
                    <a:pt x="14639" y="485272"/>
                  </a:lnTo>
                  <a:lnTo>
                    <a:pt x="9877" y="470984"/>
                  </a:lnTo>
                  <a:cubicBezTo>
                    <a:pt x="11464" y="448759"/>
                    <a:pt x="6563" y="425076"/>
                    <a:pt x="14639" y="404309"/>
                  </a:cubicBezTo>
                  <a:cubicBezTo>
                    <a:pt x="18788" y="393640"/>
                    <a:pt x="43214" y="385259"/>
                    <a:pt x="43214" y="385259"/>
                  </a:cubicBezTo>
                  <a:cubicBezTo>
                    <a:pt x="54549" y="351254"/>
                    <a:pt x="47170" y="365038"/>
                    <a:pt x="62264" y="342397"/>
                  </a:cubicBezTo>
                  <a:cubicBezTo>
                    <a:pt x="63852" y="336047"/>
                    <a:pt x="67027" y="329892"/>
                    <a:pt x="67027" y="323347"/>
                  </a:cubicBezTo>
                  <a:cubicBezTo>
                    <a:pt x="67027" y="313691"/>
                    <a:pt x="64359" y="304198"/>
                    <a:pt x="62264" y="294772"/>
                  </a:cubicBezTo>
                  <a:cubicBezTo>
                    <a:pt x="59660" y="283054"/>
                    <a:pt x="55763" y="275540"/>
                    <a:pt x="47977" y="266197"/>
                  </a:cubicBezTo>
                  <a:cubicBezTo>
                    <a:pt x="43665" y="261023"/>
                    <a:pt x="38452" y="256672"/>
                    <a:pt x="33689" y="251909"/>
                  </a:cubicBezTo>
                  <a:cubicBezTo>
                    <a:pt x="32102" y="247147"/>
                    <a:pt x="31172" y="242112"/>
                    <a:pt x="28927" y="237622"/>
                  </a:cubicBezTo>
                  <a:cubicBezTo>
                    <a:pt x="26367" y="232502"/>
                    <a:pt x="21727" y="228565"/>
                    <a:pt x="19402" y="223334"/>
                  </a:cubicBezTo>
                  <a:cubicBezTo>
                    <a:pt x="15324" y="214159"/>
                    <a:pt x="9877" y="194759"/>
                    <a:pt x="9877" y="194759"/>
                  </a:cubicBezTo>
                  <a:cubicBezTo>
                    <a:pt x="8289" y="166184"/>
                    <a:pt x="7705" y="137536"/>
                    <a:pt x="5114" y="109034"/>
                  </a:cubicBezTo>
                  <a:cubicBezTo>
                    <a:pt x="4521" y="102515"/>
                    <a:pt x="352" y="96529"/>
                    <a:pt x="352" y="89984"/>
                  </a:cubicBezTo>
                  <a:cubicBezTo>
                    <a:pt x="352" y="25991"/>
                    <a:pt x="-2823" y="16959"/>
                    <a:pt x="9877" y="4259"/>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Freeform: Shape 133">
              <a:extLst>
                <a:ext uri="{FF2B5EF4-FFF2-40B4-BE49-F238E27FC236}">
                  <a16:creationId xmlns:a16="http://schemas.microsoft.com/office/drawing/2014/main" id="{D22DCFE8-C27D-41C1-9133-B1964DFC6E8C}"/>
                </a:ext>
              </a:extLst>
            </p:cNvPr>
            <p:cNvSpPr/>
            <p:nvPr/>
          </p:nvSpPr>
          <p:spPr>
            <a:xfrm>
              <a:off x="22977087" y="5346492"/>
              <a:ext cx="109567" cy="143059"/>
            </a:xfrm>
            <a:custGeom>
              <a:avLst/>
              <a:gdLst>
                <a:gd name="connsiteX0" fmla="*/ 109538 w 109567"/>
                <a:gd name="connsiteY0" fmla="*/ 14471 h 143059"/>
                <a:gd name="connsiteX1" fmla="*/ 85725 w 109567"/>
                <a:gd name="connsiteY1" fmla="*/ 184 h 143059"/>
                <a:gd name="connsiteX2" fmla="*/ 33338 w 109567"/>
                <a:gd name="connsiteY2" fmla="*/ 9709 h 143059"/>
                <a:gd name="connsiteX3" fmla="*/ 19050 w 109567"/>
                <a:gd name="connsiteY3" fmla="*/ 19234 h 143059"/>
                <a:gd name="connsiteX4" fmla="*/ 9525 w 109567"/>
                <a:gd name="connsiteY4" fmla="*/ 33521 h 143059"/>
                <a:gd name="connsiteX5" fmla="*/ 0 w 109567"/>
                <a:gd name="connsiteY5" fmla="*/ 62096 h 143059"/>
                <a:gd name="connsiteX6" fmla="*/ 19050 w 109567"/>
                <a:gd name="connsiteY6" fmla="*/ 133534 h 143059"/>
                <a:gd name="connsiteX7" fmla="*/ 33338 w 109567"/>
                <a:gd name="connsiteY7" fmla="*/ 143059 h 143059"/>
                <a:gd name="connsiteX8" fmla="*/ 47625 w 109567"/>
                <a:gd name="connsiteY8" fmla="*/ 133534 h 143059"/>
                <a:gd name="connsiteX9" fmla="*/ 61913 w 109567"/>
                <a:gd name="connsiteY9" fmla="*/ 128771 h 143059"/>
                <a:gd name="connsiteX10" fmla="*/ 80963 w 109567"/>
                <a:gd name="connsiteY10" fmla="*/ 100196 h 143059"/>
                <a:gd name="connsiteX11" fmla="*/ 109538 w 109567"/>
                <a:gd name="connsiteY11" fmla="*/ 14471 h 14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7" h="143059">
                  <a:moveTo>
                    <a:pt x="109538" y="14471"/>
                  </a:moveTo>
                  <a:cubicBezTo>
                    <a:pt x="110332" y="-2198"/>
                    <a:pt x="94874" y="1592"/>
                    <a:pt x="85725" y="184"/>
                  </a:cubicBezTo>
                  <a:cubicBezTo>
                    <a:pt x="78188" y="-976"/>
                    <a:pt x="45826" y="3465"/>
                    <a:pt x="33338" y="9709"/>
                  </a:cubicBezTo>
                  <a:cubicBezTo>
                    <a:pt x="28218" y="12269"/>
                    <a:pt x="23813" y="16059"/>
                    <a:pt x="19050" y="19234"/>
                  </a:cubicBezTo>
                  <a:cubicBezTo>
                    <a:pt x="15875" y="23996"/>
                    <a:pt x="11850" y="28291"/>
                    <a:pt x="9525" y="33521"/>
                  </a:cubicBezTo>
                  <a:cubicBezTo>
                    <a:pt x="5447" y="42696"/>
                    <a:pt x="0" y="62096"/>
                    <a:pt x="0" y="62096"/>
                  </a:cubicBezTo>
                  <a:cubicBezTo>
                    <a:pt x="2453" y="84167"/>
                    <a:pt x="1052" y="115536"/>
                    <a:pt x="19050" y="133534"/>
                  </a:cubicBezTo>
                  <a:cubicBezTo>
                    <a:pt x="23097" y="137581"/>
                    <a:pt x="28575" y="139884"/>
                    <a:pt x="33338" y="143059"/>
                  </a:cubicBezTo>
                  <a:cubicBezTo>
                    <a:pt x="38100" y="139884"/>
                    <a:pt x="42506" y="136094"/>
                    <a:pt x="47625" y="133534"/>
                  </a:cubicBezTo>
                  <a:cubicBezTo>
                    <a:pt x="52115" y="131289"/>
                    <a:pt x="58363" y="132321"/>
                    <a:pt x="61913" y="128771"/>
                  </a:cubicBezTo>
                  <a:cubicBezTo>
                    <a:pt x="70008" y="120676"/>
                    <a:pt x="80963" y="100196"/>
                    <a:pt x="80963" y="100196"/>
                  </a:cubicBezTo>
                  <a:cubicBezTo>
                    <a:pt x="90749" y="41480"/>
                    <a:pt x="108744" y="31140"/>
                    <a:pt x="109538" y="14471"/>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Freeform: Shape 134">
              <a:extLst>
                <a:ext uri="{FF2B5EF4-FFF2-40B4-BE49-F238E27FC236}">
                  <a16:creationId xmlns:a16="http://schemas.microsoft.com/office/drawing/2014/main" id="{0F739794-3384-4666-8693-EEF05FED6750}"/>
                </a:ext>
              </a:extLst>
            </p:cNvPr>
            <p:cNvSpPr/>
            <p:nvPr/>
          </p:nvSpPr>
          <p:spPr>
            <a:xfrm>
              <a:off x="22196029" y="5970563"/>
              <a:ext cx="743307" cy="1533525"/>
            </a:xfrm>
            <a:custGeom>
              <a:avLst/>
              <a:gdLst>
                <a:gd name="connsiteX0" fmla="*/ 685808 w 743307"/>
                <a:gd name="connsiteY0" fmla="*/ 490538 h 1533525"/>
                <a:gd name="connsiteX1" fmla="*/ 681046 w 743307"/>
                <a:gd name="connsiteY1" fmla="*/ 466725 h 1533525"/>
                <a:gd name="connsiteX2" fmla="*/ 676283 w 743307"/>
                <a:gd name="connsiteY2" fmla="*/ 452438 h 1533525"/>
                <a:gd name="connsiteX3" fmla="*/ 681046 w 743307"/>
                <a:gd name="connsiteY3" fmla="*/ 423863 h 1533525"/>
                <a:gd name="connsiteX4" fmla="*/ 685808 w 743307"/>
                <a:gd name="connsiteY4" fmla="*/ 409575 h 1533525"/>
                <a:gd name="connsiteX5" fmla="*/ 700096 w 743307"/>
                <a:gd name="connsiteY5" fmla="*/ 400050 h 1533525"/>
                <a:gd name="connsiteX6" fmla="*/ 709621 w 743307"/>
                <a:gd name="connsiteY6" fmla="*/ 385763 h 1533525"/>
                <a:gd name="connsiteX7" fmla="*/ 719146 w 743307"/>
                <a:gd name="connsiteY7" fmla="*/ 357188 h 1533525"/>
                <a:gd name="connsiteX8" fmla="*/ 714383 w 743307"/>
                <a:gd name="connsiteY8" fmla="*/ 309563 h 1533525"/>
                <a:gd name="connsiteX9" fmla="*/ 709621 w 743307"/>
                <a:gd name="connsiteY9" fmla="*/ 280988 h 1533525"/>
                <a:gd name="connsiteX10" fmla="*/ 690571 w 743307"/>
                <a:gd name="connsiteY10" fmla="*/ 252413 h 1533525"/>
                <a:gd name="connsiteX11" fmla="*/ 676283 w 743307"/>
                <a:gd name="connsiteY11" fmla="*/ 204788 h 1533525"/>
                <a:gd name="connsiteX12" fmla="*/ 666758 w 743307"/>
                <a:gd name="connsiteY12" fmla="*/ 176213 h 1533525"/>
                <a:gd name="connsiteX13" fmla="*/ 638183 w 743307"/>
                <a:gd name="connsiteY13" fmla="*/ 133350 h 1533525"/>
                <a:gd name="connsiteX14" fmla="*/ 628658 w 743307"/>
                <a:gd name="connsiteY14" fmla="*/ 119063 h 1533525"/>
                <a:gd name="connsiteX15" fmla="*/ 609608 w 743307"/>
                <a:gd name="connsiteY15" fmla="*/ 76200 h 1533525"/>
                <a:gd name="connsiteX16" fmla="*/ 595321 w 743307"/>
                <a:gd name="connsiteY16" fmla="*/ 66675 h 1533525"/>
                <a:gd name="connsiteX17" fmla="*/ 576271 w 743307"/>
                <a:gd name="connsiteY17" fmla="*/ 38100 h 1533525"/>
                <a:gd name="connsiteX18" fmla="*/ 561983 w 743307"/>
                <a:gd name="connsiteY18" fmla="*/ 9525 h 1533525"/>
                <a:gd name="connsiteX19" fmla="*/ 547696 w 743307"/>
                <a:gd name="connsiteY19" fmla="*/ 0 h 1533525"/>
                <a:gd name="connsiteX20" fmla="*/ 523883 w 743307"/>
                <a:gd name="connsiteY20" fmla="*/ 4763 h 1533525"/>
                <a:gd name="connsiteX21" fmla="*/ 519121 w 743307"/>
                <a:gd name="connsiteY21" fmla="*/ 23813 h 1533525"/>
                <a:gd name="connsiteX22" fmla="*/ 514358 w 743307"/>
                <a:gd name="connsiteY22" fmla="*/ 57150 h 1533525"/>
                <a:gd name="connsiteX23" fmla="*/ 504833 w 743307"/>
                <a:gd name="connsiteY23" fmla="*/ 85725 h 1533525"/>
                <a:gd name="connsiteX24" fmla="*/ 509596 w 743307"/>
                <a:gd name="connsiteY24" fmla="*/ 133350 h 1533525"/>
                <a:gd name="connsiteX25" fmla="*/ 519121 w 743307"/>
                <a:gd name="connsiteY25" fmla="*/ 166688 h 1533525"/>
                <a:gd name="connsiteX26" fmla="*/ 538171 w 743307"/>
                <a:gd name="connsiteY26" fmla="*/ 219075 h 1533525"/>
                <a:gd name="connsiteX27" fmla="*/ 547696 w 743307"/>
                <a:gd name="connsiteY27" fmla="*/ 257175 h 1533525"/>
                <a:gd name="connsiteX28" fmla="*/ 557221 w 743307"/>
                <a:gd name="connsiteY28" fmla="*/ 300038 h 1533525"/>
                <a:gd name="connsiteX29" fmla="*/ 561983 w 743307"/>
                <a:gd name="connsiteY29" fmla="*/ 390525 h 1533525"/>
                <a:gd name="connsiteX30" fmla="*/ 566746 w 743307"/>
                <a:gd name="connsiteY30" fmla="*/ 409575 h 1533525"/>
                <a:gd name="connsiteX31" fmla="*/ 552458 w 743307"/>
                <a:gd name="connsiteY31" fmla="*/ 490538 h 1533525"/>
                <a:gd name="connsiteX32" fmla="*/ 542933 w 743307"/>
                <a:gd name="connsiteY32" fmla="*/ 504825 h 1533525"/>
                <a:gd name="connsiteX33" fmla="*/ 538171 w 743307"/>
                <a:gd name="connsiteY33" fmla="*/ 519113 h 1533525"/>
                <a:gd name="connsiteX34" fmla="*/ 528646 w 743307"/>
                <a:gd name="connsiteY34" fmla="*/ 533400 h 1533525"/>
                <a:gd name="connsiteX35" fmla="*/ 523883 w 743307"/>
                <a:gd name="connsiteY35" fmla="*/ 571500 h 1533525"/>
                <a:gd name="connsiteX36" fmla="*/ 519121 w 743307"/>
                <a:gd name="connsiteY36" fmla="*/ 590550 h 1533525"/>
                <a:gd name="connsiteX37" fmla="*/ 500071 w 743307"/>
                <a:gd name="connsiteY37" fmla="*/ 633413 h 1533525"/>
                <a:gd name="connsiteX38" fmla="*/ 485783 w 743307"/>
                <a:gd name="connsiteY38" fmla="*/ 642938 h 1533525"/>
                <a:gd name="connsiteX39" fmla="*/ 461971 w 743307"/>
                <a:gd name="connsiteY39" fmla="*/ 661988 h 1533525"/>
                <a:gd name="connsiteX40" fmla="*/ 457208 w 743307"/>
                <a:gd name="connsiteY40" fmla="*/ 647700 h 1533525"/>
                <a:gd name="connsiteX41" fmla="*/ 447683 w 743307"/>
                <a:gd name="connsiteY41" fmla="*/ 633413 h 1533525"/>
                <a:gd name="connsiteX42" fmla="*/ 438158 w 743307"/>
                <a:gd name="connsiteY42" fmla="*/ 581025 h 1533525"/>
                <a:gd name="connsiteX43" fmla="*/ 428633 w 743307"/>
                <a:gd name="connsiteY43" fmla="*/ 566738 h 1533525"/>
                <a:gd name="connsiteX44" fmla="*/ 414346 w 743307"/>
                <a:gd name="connsiteY44" fmla="*/ 571500 h 1533525"/>
                <a:gd name="connsiteX45" fmla="*/ 409583 w 743307"/>
                <a:gd name="connsiteY45" fmla="*/ 585788 h 1533525"/>
                <a:gd name="connsiteX46" fmla="*/ 400058 w 743307"/>
                <a:gd name="connsiteY46" fmla="*/ 600075 h 1533525"/>
                <a:gd name="connsiteX47" fmla="*/ 395296 w 743307"/>
                <a:gd name="connsiteY47" fmla="*/ 614363 h 1533525"/>
                <a:gd name="connsiteX48" fmla="*/ 385771 w 743307"/>
                <a:gd name="connsiteY48" fmla="*/ 661988 h 1533525"/>
                <a:gd name="connsiteX49" fmla="*/ 381008 w 743307"/>
                <a:gd name="connsiteY49" fmla="*/ 733425 h 1533525"/>
                <a:gd name="connsiteX50" fmla="*/ 376246 w 743307"/>
                <a:gd name="connsiteY50" fmla="*/ 747713 h 1533525"/>
                <a:gd name="connsiteX51" fmla="*/ 371483 w 743307"/>
                <a:gd name="connsiteY51" fmla="*/ 790575 h 1533525"/>
                <a:gd name="connsiteX52" fmla="*/ 352433 w 743307"/>
                <a:gd name="connsiteY52" fmla="*/ 833438 h 1533525"/>
                <a:gd name="connsiteX53" fmla="*/ 347671 w 743307"/>
                <a:gd name="connsiteY53" fmla="*/ 857250 h 1533525"/>
                <a:gd name="connsiteX54" fmla="*/ 309571 w 743307"/>
                <a:gd name="connsiteY54" fmla="*/ 847725 h 1533525"/>
                <a:gd name="connsiteX55" fmla="*/ 280996 w 743307"/>
                <a:gd name="connsiteY55" fmla="*/ 838200 h 1533525"/>
                <a:gd name="connsiteX56" fmla="*/ 242896 w 743307"/>
                <a:gd name="connsiteY56" fmla="*/ 847725 h 1533525"/>
                <a:gd name="connsiteX57" fmla="*/ 228608 w 743307"/>
                <a:gd name="connsiteY57" fmla="*/ 862013 h 1533525"/>
                <a:gd name="connsiteX58" fmla="*/ 200033 w 743307"/>
                <a:gd name="connsiteY58" fmla="*/ 881063 h 1533525"/>
                <a:gd name="connsiteX59" fmla="*/ 195271 w 743307"/>
                <a:gd name="connsiteY59" fmla="*/ 895350 h 1533525"/>
                <a:gd name="connsiteX60" fmla="*/ 166696 w 743307"/>
                <a:gd name="connsiteY60" fmla="*/ 914400 h 1533525"/>
                <a:gd name="connsiteX61" fmla="*/ 161933 w 743307"/>
                <a:gd name="connsiteY61" fmla="*/ 928688 h 1533525"/>
                <a:gd name="connsiteX62" fmla="*/ 147646 w 743307"/>
                <a:gd name="connsiteY62" fmla="*/ 933450 h 1533525"/>
                <a:gd name="connsiteX63" fmla="*/ 133358 w 743307"/>
                <a:gd name="connsiteY63" fmla="*/ 942975 h 1533525"/>
                <a:gd name="connsiteX64" fmla="*/ 114308 w 743307"/>
                <a:gd name="connsiteY64" fmla="*/ 962025 h 1533525"/>
                <a:gd name="connsiteX65" fmla="*/ 95258 w 743307"/>
                <a:gd name="connsiteY65" fmla="*/ 990600 h 1533525"/>
                <a:gd name="connsiteX66" fmla="*/ 85733 w 743307"/>
                <a:gd name="connsiteY66" fmla="*/ 1023938 h 1533525"/>
                <a:gd name="connsiteX67" fmla="*/ 80971 w 743307"/>
                <a:gd name="connsiteY67" fmla="*/ 1052513 h 1533525"/>
                <a:gd name="connsiteX68" fmla="*/ 76208 w 743307"/>
                <a:gd name="connsiteY68" fmla="*/ 1066800 h 1533525"/>
                <a:gd name="connsiteX69" fmla="*/ 61921 w 743307"/>
                <a:gd name="connsiteY69" fmla="*/ 1071563 h 1533525"/>
                <a:gd name="connsiteX70" fmla="*/ 38108 w 743307"/>
                <a:gd name="connsiteY70" fmla="*/ 1100138 h 1533525"/>
                <a:gd name="connsiteX71" fmla="*/ 19058 w 743307"/>
                <a:gd name="connsiteY71" fmla="*/ 1128713 h 1533525"/>
                <a:gd name="connsiteX72" fmla="*/ 9533 w 743307"/>
                <a:gd name="connsiteY72" fmla="*/ 1143000 h 1533525"/>
                <a:gd name="connsiteX73" fmla="*/ 8 w 743307"/>
                <a:gd name="connsiteY73" fmla="*/ 1190625 h 1533525"/>
                <a:gd name="connsiteX74" fmla="*/ 4771 w 743307"/>
                <a:gd name="connsiteY74" fmla="*/ 1228725 h 1533525"/>
                <a:gd name="connsiteX75" fmla="*/ 19058 w 743307"/>
                <a:gd name="connsiteY75" fmla="*/ 1233488 h 1533525"/>
                <a:gd name="connsiteX76" fmla="*/ 33346 w 743307"/>
                <a:gd name="connsiteY76" fmla="*/ 1243013 h 1533525"/>
                <a:gd name="connsiteX77" fmla="*/ 52396 w 743307"/>
                <a:gd name="connsiteY77" fmla="*/ 1271588 h 1533525"/>
                <a:gd name="connsiteX78" fmla="*/ 61921 w 743307"/>
                <a:gd name="connsiteY78" fmla="*/ 1300163 h 1533525"/>
                <a:gd name="connsiteX79" fmla="*/ 66683 w 743307"/>
                <a:gd name="connsiteY79" fmla="*/ 1314450 h 1533525"/>
                <a:gd name="connsiteX80" fmla="*/ 80971 w 743307"/>
                <a:gd name="connsiteY80" fmla="*/ 1343025 h 1533525"/>
                <a:gd name="connsiteX81" fmla="*/ 104783 w 743307"/>
                <a:gd name="connsiteY81" fmla="*/ 1433513 h 1533525"/>
                <a:gd name="connsiteX82" fmla="*/ 104783 w 743307"/>
                <a:gd name="connsiteY82" fmla="*/ 1433513 h 1533525"/>
                <a:gd name="connsiteX83" fmla="*/ 114308 w 743307"/>
                <a:gd name="connsiteY83" fmla="*/ 1462088 h 1533525"/>
                <a:gd name="connsiteX84" fmla="*/ 109546 w 743307"/>
                <a:gd name="connsiteY84" fmla="*/ 1495425 h 1533525"/>
                <a:gd name="connsiteX85" fmla="*/ 114308 w 743307"/>
                <a:gd name="connsiteY85" fmla="*/ 1509713 h 1533525"/>
                <a:gd name="connsiteX86" fmla="*/ 157171 w 743307"/>
                <a:gd name="connsiteY86" fmla="*/ 1533525 h 1533525"/>
                <a:gd name="connsiteX87" fmla="*/ 171458 w 743307"/>
                <a:gd name="connsiteY87" fmla="*/ 1528763 h 1533525"/>
                <a:gd name="connsiteX88" fmla="*/ 176221 w 743307"/>
                <a:gd name="connsiteY88" fmla="*/ 1500188 h 1533525"/>
                <a:gd name="connsiteX89" fmla="*/ 180983 w 743307"/>
                <a:gd name="connsiteY89" fmla="*/ 1481138 h 1533525"/>
                <a:gd name="connsiteX90" fmla="*/ 176221 w 743307"/>
                <a:gd name="connsiteY90" fmla="*/ 1290638 h 1533525"/>
                <a:gd name="connsiteX91" fmla="*/ 171458 w 743307"/>
                <a:gd name="connsiteY91" fmla="*/ 1276350 h 1533525"/>
                <a:gd name="connsiteX92" fmla="*/ 176221 w 743307"/>
                <a:gd name="connsiteY92" fmla="*/ 1209675 h 1533525"/>
                <a:gd name="connsiteX93" fmla="*/ 171458 w 743307"/>
                <a:gd name="connsiteY93" fmla="*/ 1166813 h 1533525"/>
                <a:gd name="connsiteX94" fmla="*/ 142883 w 743307"/>
                <a:gd name="connsiteY94" fmla="*/ 1157288 h 1533525"/>
                <a:gd name="connsiteX95" fmla="*/ 133358 w 743307"/>
                <a:gd name="connsiteY95" fmla="*/ 1143000 h 1533525"/>
                <a:gd name="connsiteX96" fmla="*/ 128596 w 743307"/>
                <a:gd name="connsiteY96" fmla="*/ 1128713 h 1533525"/>
                <a:gd name="connsiteX97" fmla="*/ 109546 w 743307"/>
                <a:gd name="connsiteY97" fmla="*/ 1100138 h 1533525"/>
                <a:gd name="connsiteX98" fmla="*/ 114308 w 743307"/>
                <a:gd name="connsiteY98" fmla="*/ 1081088 h 1533525"/>
                <a:gd name="connsiteX99" fmla="*/ 161933 w 743307"/>
                <a:gd name="connsiteY99" fmla="*/ 1095375 h 1533525"/>
                <a:gd name="connsiteX100" fmla="*/ 176221 w 743307"/>
                <a:gd name="connsiteY100" fmla="*/ 1147763 h 1533525"/>
                <a:gd name="connsiteX101" fmla="*/ 190508 w 743307"/>
                <a:gd name="connsiteY101" fmla="*/ 1209675 h 1533525"/>
                <a:gd name="connsiteX102" fmla="*/ 204796 w 743307"/>
                <a:gd name="connsiteY102" fmla="*/ 1219200 h 1533525"/>
                <a:gd name="connsiteX103" fmla="*/ 238133 w 743307"/>
                <a:gd name="connsiteY103" fmla="*/ 1257300 h 1533525"/>
                <a:gd name="connsiteX104" fmla="*/ 276233 w 743307"/>
                <a:gd name="connsiteY104" fmla="*/ 1233488 h 1533525"/>
                <a:gd name="connsiteX105" fmla="*/ 280996 w 743307"/>
                <a:gd name="connsiteY105" fmla="*/ 1204913 h 1533525"/>
                <a:gd name="connsiteX106" fmla="*/ 285758 w 743307"/>
                <a:gd name="connsiteY106" fmla="*/ 1152525 h 1533525"/>
                <a:gd name="connsiteX107" fmla="*/ 300046 w 743307"/>
                <a:gd name="connsiteY107" fmla="*/ 1147763 h 1533525"/>
                <a:gd name="connsiteX108" fmla="*/ 323858 w 743307"/>
                <a:gd name="connsiteY108" fmla="*/ 1152525 h 1533525"/>
                <a:gd name="connsiteX109" fmla="*/ 352433 w 743307"/>
                <a:gd name="connsiteY109" fmla="*/ 1171575 h 1533525"/>
                <a:gd name="connsiteX110" fmla="*/ 371483 w 743307"/>
                <a:gd name="connsiteY110" fmla="*/ 1166813 h 1533525"/>
                <a:gd name="connsiteX111" fmla="*/ 361958 w 743307"/>
                <a:gd name="connsiteY111" fmla="*/ 1104900 h 1533525"/>
                <a:gd name="connsiteX112" fmla="*/ 366721 w 743307"/>
                <a:gd name="connsiteY112" fmla="*/ 1062038 h 1533525"/>
                <a:gd name="connsiteX113" fmla="*/ 376246 w 743307"/>
                <a:gd name="connsiteY113" fmla="*/ 1033463 h 1533525"/>
                <a:gd name="connsiteX114" fmla="*/ 395296 w 743307"/>
                <a:gd name="connsiteY114" fmla="*/ 1038225 h 1533525"/>
                <a:gd name="connsiteX115" fmla="*/ 414346 w 743307"/>
                <a:gd name="connsiteY115" fmla="*/ 1066800 h 1533525"/>
                <a:gd name="connsiteX116" fmla="*/ 423871 w 743307"/>
                <a:gd name="connsiteY116" fmla="*/ 1133475 h 1533525"/>
                <a:gd name="connsiteX117" fmla="*/ 428633 w 743307"/>
                <a:gd name="connsiteY117" fmla="*/ 1147763 h 1533525"/>
                <a:gd name="connsiteX118" fmla="*/ 442921 w 743307"/>
                <a:gd name="connsiteY118" fmla="*/ 1157288 h 1533525"/>
                <a:gd name="connsiteX119" fmla="*/ 452446 w 743307"/>
                <a:gd name="connsiteY119" fmla="*/ 1171575 h 1533525"/>
                <a:gd name="connsiteX120" fmla="*/ 490546 w 743307"/>
                <a:gd name="connsiteY120" fmla="*/ 1171575 h 1533525"/>
                <a:gd name="connsiteX121" fmla="*/ 500071 w 743307"/>
                <a:gd name="connsiteY121" fmla="*/ 1143000 h 1533525"/>
                <a:gd name="connsiteX122" fmla="*/ 509596 w 743307"/>
                <a:gd name="connsiteY122" fmla="*/ 1076325 h 1533525"/>
                <a:gd name="connsiteX123" fmla="*/ 500071 w 743307"/>
                <a:gd name="connsiteY123" fmla="*/ 1042988 h 1533525"/>
                <a:gd name="connsiteX124" fmla="*/ 481021 w 743307"/>
                <a:gd name="connsiteY124" fmla="*/ 1014413 h 1533525"/>
                <a:gd name="connsiteX125" fmla="*/ 471496 w 743307"/>
                <a:gd name="connsiteY125" fmla="*/ 1000125 h 1533525"/>
                <a:gd name="connsiteX126" fmla="*/ 490546 w 743307"/>
                <a:gd name="connsiteY126" fmla="*/ 957263 h 1533525"/>
                <a:gd name="connsiteX127" fmla="*/ 504833 w 743307"/>
                <a:gd name="connsiteY127" fmla="*/ 962025 h 1533525"/>
                <a:gd name="connsiteX128" fmla="*/ 519121 w 743307"/>
                <a:gd name="connsiteY128" fmla="*/ 976313 h 1533525"/>
                <a:gd name="connsiteX129" fmla="*/ 538171 w 743307"/>
                <a:gd name="connsiteY129" fmla="*/ 1019175 h 1533525"/>
                <a:gd name="connsiteX130" fmla="*/ 566746 w 743307"/>
                <a:gd name="connsiteY130" fmla="*/ 1028700 h 1533525"/>
                <a:gd name="connsiteX131" fmla="*/ 614371 w 743307"/>
                <a:gd name="connsiteY131" fmla="*/ 1023938 h 1533525"/>
                <a:gd name="connsiteX132" fmla="*/ 638183 w 743307"/>
                <a:gd name="connsiteY132" fmla="*/ 995363 h 1533525"/>
                <a:gd name="connsiteX133" fmla="*/ 647708 w 743307"/>
                <a:gd name="connsiteY133" fmla="*/ 962025 h 1533525"/>
                <a:gd name="connsiteX134" fmla="*/ 657233 w 743307"/>
                <a:gd name="connsiteY134" fmla="*/ 933450 h 1533525"/>
                <a:gd name="connsiteX135" fmla="*/ 695333 w 743307"/>
                <a:gd name="connsiteY135" fmla="*/ 938213 h 1533525"/>
                <a:gd name="connsiteX136" fmla="*/ 704858 w 743307"/>
                <a:gd name="connsiteY136" fmla="*/ 952500 h 1533525"/>
                <a:gd name="connsiteX137" fmla="*/ 719146 w 743307"/>
                <a:gd name="connsiteY137" fmla="*/ 962025 h 1533525"/>
                <a:gd name="connsiteX138" fmla="*/ 738196 w 743307"/>
                <a:gd name="connsiteY138" fmla="*/ 957263 h 1533525"/>
                <a:gd name="connsiteX139" fmla="*/ 738196 w 743307"/>
                <a:gd name="connsiteY139" fmla="*/ 928688 h 1533525"/>
                <a:gd name="connsiteX140" fmla="*/ 733433 w 743307"/>
                <a:gd name="connsiteY140" fmla="*/ 885825 h 1533525"/>
                <a:gd name="connsiteX141" fmla="*/ 728671 w 743307"/>
                <a:gd name="connsiteY141" fmla="*/ 866775 h 1533525"/>
                <a:gd name="connsiteX142" fmla="*/ 723908 w 743307"/>
                <a:gd name="connsiteY142" fmla="*/ 757238 h 1533525"/>
                <a:gd name="connsiteX143" fmla="*/ 714383 w 743307"/>
                <a:gd name="connsiteY143" fmla="*/ 728663 h 1533525"/>
                <a:gd name="connsiteX144" fmla="*/ 719146 w 743307"/>
                <a:gd name="connsiteY144" fmla="*/ 642938 h 1533525"/>
                <a:gd name="connsiteX145" fmla="*/ 723908 w 743307"/>
                <a:gd name="connsiteY145" fmla="*/ 623888 h 1533525"/>
                <a:gd name="connsiteX146" fmla="*/ 728671 w 743307"/>
                <a:gd name="connsiteY146" fmla="*/ 595313 h 1533525"/>
                <a:gd name="connsiteX147" fmla="*/ 723908 w 743307"/>
                <a:gd name="connsiteY147" fmla="*/ 557213 h 1533525"/>
                <a:gd name="connsiteX148" fmla="*/ 714383 w 743307"/>
                <a:gd name="connsiteY148" fmla="*/ 528638 h 1533525"/>
                <a:gd name="connsiteX149" fmla="*/ 709621 w 743307"/>
                <a:gd name="connsiteY149" fmla="*/ 514350 h 1533525"/>
                <a:gd name="connsiteX150" fmla="*/ 700096 w 743307"/>
                <a:gd name="connsiteY150" fmla="*/ 485775 h 1533525"/>
                <a:gd name="connsiteX151" fmla="*/ 695333 w 743307"/>
                <a:gd name="connsiteY151" fmla="*/ 471488 h 1533525"/>
                <a:gd name="connsiteX152" fmla="*/ 685808 w 743307"/>
                <a:gd name="connsiteY152" fmla="*/ 490538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43307" h="1533525">
                  <a:moveTo>
                    <a:pt x="685808" y="490538"/>
                  </a:moveTo>
                  <a:cubicBezTo>
                    <a:pt x="684221" y="482600"/>
                    <a:pt x="683009" y="474578"/>
                    <a:pt x="681046" y="466725"/>
                  </a:cubicBezTo>
                  <a:cubicBezTo>
                    <a:pt x="679828" y="461855"/>
                    <a:pt x="676283" y="457458"/>
                    <a:pt x="676283" y="452438"/>
                  </a:cubicBezTo>
                  <a:cubicBezTo>
                    <a:pt x="676283" y="442782"/>
                    <a:pt x="678951" y="433289"/>
                    <a:pt x="681046" y="423863"/>
                  </a:cubicBezTo>
                  <a:cubicBezTo>
                    <a:pt x="682135" y="418962"/>
                    <a:pt x="682672" y="413495"/>
                    <a:pt x="685808" y="409575"/>
                  </a:cubicBezTo>
                  <a:cubicBezTo>
                    <a:pt x="689384" y="405105"/>
                    <a:pt x="695333" y="403225"/>
                    <a:pt x="700096" y="400050"/>
                  </a:cubicBezTo>
                  <a:cubicBezTo>
                    <a:pt x="703271" y="395288"/>
                    <a:pt x="707296" y="390993"/>
                    <a:pt x="709621" y="385763"/>
                  </a:cubicBezTo>
                  <a:cubicBezTo>
                    <a:pt x="713699" y="376588"/>
                    <a:pt x="719146" y="357188"/>
                    <a:pt x="719146" y="357188"/>
                  </a:cubicBezTo>
                  <a:cubicBezTo>
                    <a:pt x="717558" y="341313"/>
                    <a:pt x="716362" y="325394"/>
                    <a:pt x="714383" y="309563"/>
                  </a:cubicBezTo>
                  <a:cubicBezTo>
                    <a:pt x="713185" y="299981"/>
                    <a:pt x="713335" y="289902"/>
                    <a:pt x="709621" y="280988"/>
                  </a:cubicBezTo>
                  <a:cubicBezTo>
                    <a:pt x="705218" y="270421"/>
                    <a:pt x="690571" y="252413"/>
                    <a:pt x="690571" y="252413"/>
                  </a:cubicBezTo>
                  <a:cubicBezTo>
                    <a:pt x="683372" y="223618"/>
                    <a:pt x="687879" y="239579"/>
                    <a:pt x="676283" y="204788"/>
                  </a:cubicBezTo>
                  <a:cubicBezTo>
                    <a:pt x="676281" y="204783"/>
                    <a:pt x="666762" y="176218"/>
                    <a:pt x="666758" y="176213"/>
                  </a:cubicBezTo>
                  <a:lnTo>
                    <a:pt x="638183" y="133350"/>
                  </a:lnTo>
                  <a:lnTo>
                    <a:pt x="628658" y="119063"/>
                  </a:lnTo>
                  <a:cubicBezTo>
                    <a:pt x="623942" y="104916"/>
                    <a:pt x="620928" y="87521"/>
                    <a:pt x="609608" y="76200"/>
                  </a:cubicBezTo>
                  <a:cubicBezTo>
                    <a:pt x="605561" y="72153"/>
                    <a:pt x="600083" y="69850"/>
                    <a:pt x="595321" y="66675"/>
                  </a:cubicBezTo>
                  <a:cubicBezTo>
                    <a:pt x="588971" y="57150"/>
                    <a:pt x="579892" y="48960"/>
                    <a:pt x="576271" y="38100"/>
                  </a:cubicBezTo>
                  <a:cubicBezTo>
                    <a:pt x="572397" y="26481"/>
                    <a:pt x="571214" y="18757"/>
                    <a:pt x="561983" y="9525"/>
                  </a:cubicBezTo>
                  <a:cubicBezTo>
                    <a:pt x="557936" y="5478"/>
                    <a:pt x="552458" y="3175"/>
                    <a:pt x="547696" y="0"/>
                  </a:cubicBezTo>
                  <a:cubicBezTo>
                    <a:pt x="539758" y="1588"/>
                    <a:pt x="530102" y="-419"/>
                    <a:pt x="523883" y="4763"/>
                  </a:cubicBezTo>
                  <a:cubicBezTo>
                    <a:pt x="518855" y="8953"/>
                    <a:pt x="520292" y="17373"/>
                    <a:pt x="519121" y="23813"/>
                  </a:cubicBezTo>
                  <a:cubicBezTo>
                    <a:pt x="517113" y="34857"/>
                    <a:pt x="516882" y="46212"/>
                    <a:pt x="514358" y="57150"/>
                  </a:cubicBezTo>
                  <a:cubicBezTo>
                    <a:pt x="512100" y="66933"/>
                    <a:pt x="504833" y="85725"/>
                    <a:pt x="504833" y="85725"/>
                  </a:cubicBezTo>
                  <a:cubicBezTo>
                    <a:pt x="506421" y="101600"/>
                    <a:pt x="507340" y="117556"/>
                    <a:pt x="509596" y="133350"/>
                  </a:cubicBezTo>
                  <a:cubicBezTo>
                    <a:pt x="511977" y="150016"/>
                    <a:pt x="515048" y="151755"/>
                    <a:pt x="519121" y="166688"/>
                  </a:cubicBezTo>
                  <a:cubicBezTo>
                    <a:pt x="531714" y="212860"/>
                    <a:pt x="520650" y="192794"/>
                    <a:pt x="538171" y="219075"/>
                  </a:cubicBezTo>
                  <a:cubicBezTo>
                    <a:pt x="546680" y="244604"/>
                    <a:pt x="540034" y="222697"/>
                    <a:pt x="547696" y="257175"/>
                  </a:cubicBezTo>
                  <a:cubicBezTo>
                    <a:pt x="561145" y="317694"/>
                    <a:pt x="542859" y="228233"/>
                    <a:pt x="557221" y="300038"/>
                  </a:cubicBezTo>
                  <a:cubicBezTo>
                    <a:pt x="558808" y="330200"/>
                    <a:pt x="559366" y="360434"/>
                    <a:pt x="561983" y="390525"/>
                  </a:cubicBezTo>
                  <a:cubicBezTo>
                    <a:pt x="562550" y="397046"/>
                    <a:pt x="566746" y="403030"/>
                    <a:pt x="566746" y="409575"/>
                  </a:cubicBezTo>
                  <a:cubicBezTo>
                    <a:pt x="566746" y="423975"/>
                    <a:pt x="564280" y="472805"/>
                    <a:pt x="552458" y="490538"/>
                  </a:cubicBezTo>
                  <a:lnTo>
                    <a:pt x="542933" y="504825"/>
                  </a:lnTo>
                  <a:cubicBezTo>
                    <a:pt x="541346" y="509588"/>
                    <a:pt x="540416" y="514623"/>
                    <a:pt x="538171" y="519113"/>
                  </a:cubicBezTo>
                  <a:cubicBezTo>
                    <a:pt x="535611" y="524232"/>
                    <a:pt x="530152" y="527878"/>
                    <a:pt x="528646" y="533400"/>
                  </a:cubicBezTo>
                  <a:cubicBezTo>
                    <a:pt x="525278" y="545748"/>
                    <a:pt x="525987" y="558875"/>
                    <a:pt x="523883" y="571500"/>
                  </a:cubicBezTo>
                  <a:cubicBezTo>
                    <a:pt x="522807" y="577956"/>
                    <a:pt x="521002" y="584281"/>
                    <a:pt x="519121" y="590550"/>
                  </a:cubicBezTo>
                  <a:cubicBezTo>
                    <a:pt x="515080" y="604022"/>
                    <a:pt x="511007" y="622477"/>
                    <a:pt x="500071" y="633413"/>
                  </a:cubicBezTo>
                  <a:cubicBezTo>
                    <a:pt x="496024" y="637460"/>
                    <a:pt x="490546" y="639763"/>
                    <a:pt x="485783" y="642938"/>
                  </a:cubicBezTo>
                  <a:cubicBezTo>
                    <a:pt x="482841" y="647351"/>
                    <a:pt x="473472" y="667738"/>
                    <a:pt x="461971" y="661988"/>
                  </a:cubicBezTo>
                  <a:cubicBezTo>
                    <a:pt x="457481" y="659743"/>
                    <a:pt x="459453" y="652190"/>
                    <a:pt x="457208" y="647700"/>
                  </a:cubicBezTo>
                  <a:cubicBezTo>
                    <a:pt x="454648" y="642581"/>
                    <a:pt x="450858" y="638175"/>
                    <a:pt x="447683" y="633413"/>
                  </a:cubicBezTo>
                  <a:cubicBezTo>
                    <a:pt x="446041" y="620275"/>
                    <a:pt x="445501" y="595710"/>
                    <a:pt x="438158" y="581025"/>
                  </a:cubicBezTo>
                  <a:cubicBezTo>
                    <a:pt x="435598" y="575906"/>
                    <a:pt x="431808" y="571500"/>
                    <a:pt x="428633" y="566738"/>
                  </a:cubicBezTo>
                  <a:cubicBezTo>
                    <a:pt x="423871" y="568325"/>
                    <a:pt x="417896" y="567950"/>
                    <a:pt x="414346" y="571500"/>
                  </a:cubicBezTo>
                  <a:cubicBezTo>
                    <a:pt x="410796" y="575050"/>
                    <a:pt x="411828" y="581298"/>
                    <a:pt x="409583" y="585788"/>
                  </a:cubicBezTo>
                  <a:cubicBezTo>
                    <a:pt x="407023" y="590907"/>
                    <a:pt x="403233" y="595313"/>
                    <a:pt x="400058" y="600075"/>
                  </a:cubicBezTo>
                  <a:cubicBezTo>
                    <a:pt x="398471" y="604838"/>
                    <a:pt x="396281" y="609440"/>
                    <a:pt x="395296" y="614363"/>
                  </a:cubicBezTo>
                  <a:cubicBezTo>
                    <a:pt x="384351" y="669088"/>
                    <a:pt x="396529" y="629708"/>
                    <a:pt x="385771" y="661988"/>
                  </a:cubicBezTo>
                  <a:cubicBezTo>
                    <a:pt x="384183" y="685800"/>
                    <a:pt x="383643" y="709706"/>
                    <a:pt x="381008" y="733425"/>
                  </a:cubicBezTo>
                  <a:cubicBezTo>
                    <a:pt x="380454" y="738415"/>
                    <a:pt x="377071" y="742761"/>
                    <a:pt x="376246" y="747713"/>
                  </a:cubicBezTo>
                  <a:cubicBezTo>
                    <a:pt x="373883" y="761893"/>
                    <a:pt x="374302" y="776479"/>
                    <a:pt x="371483" y="790575"/>
                  </a:cubicBezTo>
                  <a:cubicBezTo>
                    <a:pt x="366625" y="814864"/>
                    <a:pt x="363835" y="816335"/>
                    <a:pt x="352433" y="833438"/>
                  </a:cubicBezTo>
                  <a:cubicBezTo>
                    <a:pt x="350846" y="841375"/>
                    <a:pt x="355350" y="854690"/>
                    <a:pt x="347671" y="857250"/>
                  </a:cubicBezTo>
                  <a:cubicBezTo>
                    <a:pt x="335252" y="861390"/>
                    <a:pt x="321990" y="851865"/>
                    <a:pt x="309571" y="847725"/>
                  </a:cubicBezTo>
                  <a:lnTo>
                    <a:pt x="280996" y="838200"/>
                  </a:lnTo>
                  <a:cubicBezTo>
                    <a:pt x="277565" y="838886"/>
                    <a:pt x="249170" y="843542"/>
                    <a:pt x="242896" y="847725"/>
                  </a:cubicBezTo>
                  <a:cubicBezTo>
                    <a:pt x="237292" y="851461"/>
                    <a:pt x="233925" y="857878"/>
                    <a:pt x="228608" y="862013"/>
                  </a:cubicBezTo>
                  <a:cubicBezTo>
                    <a:pt x="219572" y="869041"/>
                    <a:pt x="200033" y="881063"/>
                    <a:pt x="200033" y="881063"/>
                  </a:cubicBezTo>
                  <a:cubicBezTo>
                    <a:pt x="198446" y="885825"/>
                    <a:pt x="198821" y="891800"/>
                    <a:pt x="195271" y="895350"/>
                  </a:cubicBezTo>
                  <a:cubicBezTo>
                    <a:pt x="187176" y="903445"/>
                    <a:pt x="166696" y="914400"/>
                    <a:pt x="166696" y="914400"/>
                  </a:cubicBezTo>
                  <a:cubicBezTo>
                    <a:pt x="165108" y="919163"/>
                    <a:pt x="165483" y="925138"/>
                    <a:pt x="161933" y="928688"/>
                  </a:cubicBezTo>
                  <a:cubicBezTo>
                    <a:pt x="158383" y="932238"/>
                    <a:pt x="152136" y="931205"/>
                    <a:pt x="147646" y="933450"/>
                  </a:cubicBezTo>
                  <a:cubicBezTo>
                    <a:pt x="142526" y="936010"/>
                    <a:pt x="138121" y="939800"/>
                    <a:pt x="133358" y="942975"/>
                  </a:cubicBezTo>
                  <a:cubicBezTo>
                    <a:pt x="120660" y="981075"/>
                    <a:pt x="139708" y="936626"/>
                    <a:pt x="114308" y="962025"/>
                  </a:cubicBezTo>
                  <a:cubicBezTo>
                    <a:pt x="106213" y="970120"/>
                    <a:pt x="95258" y="990600"/>
                    <a:pt x="95258" y="990600"/>
                  </a:cubicBezTo>
                  <a:cubicBezTo>
                    <a:pt x="90721" y="1004212"/>
                    <a:pt x="88721" y="1008996"/>
                    <a:pt x="85733" y="1023938"/>
                  </a:cubicBezTo>
                  <a:cubicBezTo>
                    <a:pt x="83839" y="1033407"/>
                    <a:pt x="83066" y="1043087"/>
                    <a:pt x="80971" y="1052513"/>
                  </a:cubicBezTo>
                  <a:cubicBezTo>
                    <a:pt x="79882" y="1057413"/>
                    <a:pt x="79758" y="1063250"/>
                    <a:pt x="76208" y="1066800"/>
                  </a:cubicBezTo>
                  <a:cubicBezTo>
                    <a:pt x="72658" y="1070350"/>
                    <a:pt x="66683" y="1069975"/>
                    <a:pt x="61921" y="1071563"/>
                  </a:cubicBezTo>
                  <a:cubicBezTo>
                    <a:pt x="27881" y="1122622"/>
                    <a:pt x="80895" y="1045126"/>
                    <a:pt x="38108" y="1100138"/>
                  </a:cubicBezTo>
                  <a:cubicBezTo>
                    <a:pt x="31080" y="1109174"/>
                    <a:pt x="25408" y="1119188"/>
                    <a:pt x="19058" y="1128713"/>
                  </a:cubicBezTo>
                  <a:lnTo>
                    <a:pt x="9533" y="1143000"/>
                  </a:lnTo>
                  <a:cubicBezTo>
                    <a:pt x="6387" y="1155585"/>
                    <a:pt x="8" y="1178953"/>
                    <a:pt x="8" y="1190625"/>
                  </a:cubicBezTo>
                  <a:cubicBezTo>
                    <a:pt x="8" y="1203424"/>
                    <a:pt x="-427" y="1217029"/>
                    <a:pt x="4771" y="1228725"/>
                  </a:cubicBezTo>
                  <a:cubicBezTo>
                    <a:pt x="6810" y="1233312"/>
                    <a:pt x="14568" y="1231243"/>
                    <a:pt x="19058" y="1233488"/>
                  </a:cubicBezTo>
                  <a:cubicBezTo>
                    <a:pt x="24178" y="1236048"/>
                    <a:pt x="28583" y="1239838"/>
                    <a:pt x="33346" y="1243013"/>
                  </a:cubicBezTo>
                  <a:cubicBezTo>
                    <a:pt x="39696" y="1252538"/>
                    <a:pt x="48776" y="1260728"/>
                    <a:pt x="52396" y="1271588"/>
                  </a:cubicBezTo>
                  <a:lnTo>
                    <a:pt x="61921" y="1300163"/>
                  </a:lnTo>
                  <a:cubicBezTo>
                    <a:pt x="63508" y="1304925"/>
                    <a:pt x="63899" y="1310273"/>
                    <a:pt x="66683" y="1314450"/>
                  </a:cubicBezTo>
                  <a:cubicBezTo>
                    <a:pt x="78993" y="1332915"/>
                    <a:pt x="74398" y="1323308"/>
                    <a:pt x="80971" y="1343025"/>
                  </a:cubicBezTo>
                  <a:cubicBezTo>
                    <a:pt x="86611" y="1416352"/>
                    <a:pt x="74251" y="1387716"/>
                    <a:pt x="104783" y="1433513"/>
                  </a:cubicBezTo>
                  <a:lnTo>
                    <a:pt x="104783" y="1433513"/>
                  </a:lnTo>
                  <a:lnTo>
                    <a:pt x="114308" y="1462088"/>
                  </a:lnTo>
                  <a:cubicBezTo>
                    <a:pt x="112721" y="1473200"/>
                    <a:pt x="109546" y="1484200"/>
                    <a:pt x="109546" y="1495425"/>
                  </a:cubicBezTo>
                  <a:cubicBezTo>
                    <a:pt x="109546" y="1500445"/>
                    <a:pt x="110758" y="1506163"/>
                    <a:pt x="114308" y="1509713"/>
                  </a:cubicBezTo>
                  <a:cubicBezTo>
                    <a:pt x="130684" y="1526090"/>
                    <a:pt x="139204" y="1527537"/>
                    <a:pt x="157171" y="1533525"/>
                  </a:cubicBezTo>
                  <a:cubicBezTo>
                    <a:pt x="161933" y="1531938"/>
                    <a:pt x="168967" y="1533121"/>
                    <a:pt x="171458" y="1528763"/>
                  </a:cubicBezTo>
                  <a:cubicBezTo>
                    <a:pt x="176249" y="1520379"/>
                    <a:pt x="174327" y="1509657"/>
                    <a:pt x="176221" y="1500188"/>
                  </a:cubicBezTo>
                  <a:cubicBezTo>
                    <a:pt x="177505" y="1493770"/>
                    <a:pt x="179396" y="1487488"/>
                    <a:pt x="180983" y="1481138"/>
                  </a:cubicBezTo>
                  <a:cubicBezTo>
                    <a:pt x="179396" y="1417638"/>
                    <a:pt x="179172" y="1354089"/>
                    <a:pt x="176221" y="1290638"/>
                  </a:cubicBezTo>
                  <a:cubicBezTo>
                    <a:pt x="175988" y="1285623"/>
                    <a:pt x="171458" y="1281370"/>
                    <a:pt x="171458" y="1276350"/>
                  </a:cubicBezTo>
                  <a:cubicBezTo>
                    <a:pt x="171458" y="1254068"/>
                    <a:pt x="174633" y="1231900"/>
                    <a:pt x="176221" y="1209675"/>
                  </a:cubicBezTo>
                  <a:cubicBezTo>
                    <a:pt x="174633" y="1195388"/>
                    <a:pt x="179176" y="1178941"/>
                    <a:pt x="171458" y="1166813"/>
                  </a:cubicBezTo>
                  <a:cubicBezTo>
                    <a:pt x="166068" y="1158343"/>
                    <a:pt x="142883" y="1157288"/>
                    <a:pt x="142883" y="1157288"/>
                  </a:cubicBezTo>
                  <a:cubicBezTo>
                    <a:pt x="139708" y="1152525"/>
                    <a:pt x="135918" y="1148120"/>
                    <a:pt x="133358" y="1143000"/>
                  </a:cubicBezTo>
                  <a:cubicBezTo>
                    <a:pt x="131113" y="1138510"/>
                    <a:pt x="131034" y="1133101"/>
                    <a:pt x="128596" y="1128713"/>
                  </a:cubicBezTo>
                  <a:cubicBezTo>
                    <a:pt x="123037" y="1118706"/>
                    <a:pt x="109546" y="1100138"/>
                    <a:pt x="109546" y="1100138"/>
                  </a:cubicBezTo>
                  <a:cubicBezTo>
                    <a:pt x="111133" y="1093788"/>
                    <a:pt x="108179" y="1083386"/>
                    <a:pt x="114308" y="1081088"/>
                  </a:cubicBezTo>
                  <a:cubicBezTo>
                    <a:pt x="133922" y="1073732"/>
                    <a:pt x="148192" y="1086214"/>
                    <a:pt x="161933" y="1095375"/>
                  </a:cubicBezTo>
                  <a:cubicBezTo>
                    <a:pt x="171233" y="1123276"/>
                    <a:pt x="171734" y="1120840"/>
                    <a:pt x="176221" y="1147763"/>
                  </a:cubicBezTo>
                  <a:cubicBezTo>
                    <a:pt x="177167" y="1153441"/>
                    <a:pt x="182116" y="1204081"/>
                    <a:pt x="190508" y="1209675"/>
                  </a:cubicBezTo>
                  <a:lnTo>
                    <a:pt x="204796" y="1219200"/>
                  </a:lnTo>
                  <a:cubicBezTo>
                    <a:pt x="227021" y="1252537"/>
                    <a:pt x="214321" y="1241425"/>
                    <a:pt x="238133" y="1257300"/>
                  </a:cubicBezTo>
                  <a:cubicBezTo>
                    <a:pt x="272138" y="1245965"/>
                    <a:pt x="261139" y="1256129"/>
                    <a:pt x="276233" y="1233488"/>
                  </a:cubicBezTo>
                  <a:cubicBezTo>
                    <a:pt x="277821" y="1223963"/>
                    <a:pt x="279868" y="1214503"/>
                    <a:pt x="280996" y="1204913"/>
                  </a:cubicBezTo>
                  <a:cubicBezTo>
                    <a:pt x="283045" y="1187498"/>
                    <a:pt x="280213" y="1169160"/>
                    <a:pt x="285758" y="1152525"/>
                  </a:cubicBezTo>
                  <a:cubicBezTo>
                    <a:pt x="287346" y="1147762"/>
                    <a:pt x="295283" y="1149350"/>
                    <a:pt x="300046" y="1147763"/>
                  </a:cubicBezTo>
                  <a:cubicBezTo>
                    <a:pt x="307983" y="1149350"/>
                    <a:pt x="316489" y="1149176"/>
                    <a:pt x="323858" y="1152525"/>
                  </a:cubicBezTo>
                  <a:cubicBezTo>
                    <a:pt x="334280" y="1157262"/>
                    <a:pt x="352433" y="1171575"/>
                    <a:pt x="352433" y="1171575"/>
                  </a:cubicBezTo>
                  <a:cubicBezTo>
                    <a:pt x="358783" y="1169988"/>
                    <a:pt x="369185" y="1172942"/>
                    <a:pt x="371483" y="1166813"/>
                  </a:cubicBezTo>
                  <a:cubicBezTo>
                    <a:pt x="372191" y="1164925"/>
                    <a:pt x="362687" y="1109271"/>
                    <a:pt x="361958" y="1104900"/>
                  </a:cubicBezTo>
                  <a:cubicBezTo>
                    <a:pt x="363546" y="1090613"/>
                    <a:pt x="363902" y="1076134"/>
                    <a:pt x="366721" y="1062038"/>
                  </a:cubicBezTo>
                  <a:cubicBezTo>
                    <a:pt x="368690" y="1052193"/>
                    <a:pt x="376246" y="1033463"/>
                    <a:pt x="376246" y="1033463"/>
                  </a:cubicBezTo>
                  <a:cubicBezTo>
                    <a:pt x="382596" y="1035050"/>
                    <a:pt x="390370" y="1033915"/>
                    <a:pt x="395296" y="1038225"/>
                  </a:cubicBezTo>
                  <a:cubicBezTo>
                    <a:pt x="403911" y="1045763"/>
                    <a:pt x="414346" y="1066800"/>
                    <a:pt x="414346" y="1066800"/>
                  </a:cubicBezTo>
                  <a:cubicBezTo>
                    <a:pt x="426146" y="1102204"/>
                    <a:pt x="413437" y="1060437"/>
                    <a:pt x="423871" y="1133475"/>
                  </a:cubicBezTo>
                  <a:cubicBezTo>
                    <a:pt x="424581" y="1138445"/>
                    <a:pt x="425497" y="1143843"/>
                    <a:pt x="428633" y="1147763"/>
                  </a:cubicBezTo>
                  <a:cubicBezTo>
                    <a:pt x="432209" y="1152233"/>
                    <a:pt x="438158" y="1154113"/>
                    <a:pt x="442921" y="1157288"/>
                  </a:cubicBezTo>
                  <a:cubicBezTo>
                    <a:pt x="446096" y="1162050"/>
                    <a:pt x="447977" y="1167999"/>
                    <a:pt x="452446" y="1171575"/>
                  </a:cubicBezTo>
                  <a:cubicBezTo>
                    <a:pt x="464162" y="1180948"/>
                    <a:pt x="478339" y="1174017"/>
                    <a:pt x="490546" y="1171575"/>
                  </a:cubicBezTo>
                  <a:cubicBezTo>
                    <a:pt x="493721" y="1162050"/>
                    <a:pt x="498962" y="1152979"/>
                    <a:pt x="500071" y="1143000"/>
                  </a:cubicBezTo>
                  <a:cubicBezTo>
                    <a:pt x="505727" y="1092093"/>
                    <a:pt x="502014" y="1114234"/>
                    <a:pt x="509596" y="1076325"/>
                  </a:cubicBezTo>
                  <a:cubicBezTo>
                    <a:pt x="508476" y="1071845"/>
                    <a:pt x="503175" y="1048575"/>
                    <a:pt x="500071" y="1042988"/>
                  </a:cubicBezTo>
                  <a:cubicBezTo>
                    <a:pt x="494512" y="1032981"/>
                    <a:pt x="487371" y="1023938"/>
                    <a:pt x="481021" y="1014413"/>
                  </a:cubicBezTo>
                  <a:lnTo>
                    <a:pt x="471496" y="1000125"/>
                  </a:lnTo>
                  <a:cubicBezTo>
                    <a:pt x="474074" y="979501"/>
                    <a:pt x="465217" y="957263"/>
                    <a:pt x="490546" y="957263"/>
                  </a:cubicBezTo>
                  <a:cubicBezTo>
                    <a:pt x="495566" y="957263"/>
                    <a:pt x="500071" y="960438"/>
                    <a:pt x="504833" y="962025"/>
                  </a:cubicBezTo>
                  <a:cubicBezTo>
                    <a:pt x="509596" y="966788"/>
                    <a:pt x="515850" y="970425"/>
                    <a:pt x="519121" y="976313"/>
                  </a:cubicBezTo>
                  <a:cubicBezTo>
                    <a:pt x="522315" y="982063"/>
                    <a:pt x="527717" y="1012642"/>
                    <a:pt x="538171" y="1019175"/>
                  </a:cubicBezTo>
                  <a:cubicBezTo>
                    <a:pt x="546685" y="1024496"/>
                    <a:pt x="566746" y="1028700"/>
                    <a:pt x="566746" y="1028700"/>
                  </a:cubicBezTo>
                  <a:cubicBezTo>
                    <a:pt x="582621" y="1027113"/>
                    <a:pt x="599122" y="1028630"/>
                    <a:pt x="614371" y="1023938"/>
                  </a:cubicBezTo>
                  <a:cubicBezTo>
                    <a:pt x="620593" y="1022023"/>
                    <a:pt x="635215" y="1001299"/>
                    <a:pt x="638183" y="995363"/>
                  </a:cubicBezTo>
                  <a:cubicBezTo>
                    <a:pt x="642187" y="987356"/>
                    <a:pt x="645417" y="969660"/>
                    <a:pt x="647708" y="962025"/>
                  </a:cubicBezTo>
                  <a:cubicBezTo>
                    <a:pt x="650593" y="952408"/>
                    <a:pt x="657233" y="933450"/>
                    <a:pt x="657233" y="933450"/>
                  </a:cubicBezTo>
                  <a:cubicBezTo>
                    <a:pt x="669933" y="935038"/>
                    <a:pt x="683450" y="933460"/>
                    <a:pt x="695333" y="938213"/>
                  </a:cubicBezTo>
                  <a:cubicBezTo>
                    <a:pt x="700647" y="940339"/>
                    <a:pt x="700811" y="948453"/>
                    <a:pt x="704858" y="952500"/>
                  </a:cubicBezTo>
                  <a:cubicBezTo>
                    <a:pt x="708906" y="956547"/>
                    <a:pt x="714383" y="958850"/>
                    <a:pt x="719146" y="962025"/>
                  </a:cubicBezTo>
                  <a:cubicBezTo>
                    <a:pt x="725496" y="960438"/>
                    <a:pt x="733085" y="961352"/>
                    <a:pt x="738196" y="957263"/>
                  </a:cubicBezTo>
                  <a:cubicBezTo>
                    <a:pt x="748222" y="949242"/>
                    <a:pt x="740869" y="936709"/>
                    <a:pt x="738196" y="928688"/>
                  </a:cubicBezTo>
                  <a:cubicBezTo>
                    <a:pt x="736608" y="914400"/>
                    <a:pt x="735619" y="900033"/>
                    <a:pt x="733433" y="885825"/>
                  </a:cubicBezTo>
                  <a:cubicBezTo>
                    <a:pt x="732438" y="879356"/>
                    <a:pt x="729155" y="873303"/>
                    <a:pt x="728671" y="866775"/>
                  </a:cubicBezTo>
                  <a:cubicBezTo>
                    <a:pt x="725971" y="830328"/>
                    <a:pt x="727669" y="793591"/>
                    <a:pt x="723908" y="757238"/>
                  </a:cubicBezTo>
                  <a:cubicBezTo>
                    <a:pt x="722875" y="747251"/>
                    <a:pt x="714383" y="728663"/>
                    <a:pt x="714383" y="728663"/>
                  </a:cubicBezTo>
                  <a:cubicBezTo>
                    <a:pt x="715971" y="700088"/>
                    <a:pt x="716555" y="671440"/>
                    <a:pt x="719146" y="642938"/>
                  </a:cubicBezTo>
                  <a:cubicBezTo>
                    <a:pt x="719739" y="636419"/>
                    <a:pt x="722624" y="630306"/>
                    <a:pt x="723908" y="623888"/>
                  </a:cubicBezTo>
                  <a:cubicBezTo>
                    <a:pt x="725802" y="614419"/>
                    <a:pt x="727083" y="604838"/>
                    <a:pt x="728671" y="595313"/>
                  </a:cubicBezTo>
                  <a:cubicBezTo>
                    <a:pt x="727083" y="582613"/>
                    <a:pt x="726590" y="569728"/>
                    <a:pt x="723908" y="557213"/>
                  </a:cubicBezTo>
                  <a:cubicBezTo>
                    <a:pt x="721804" y="547396"/>
                    <a:pt x="717558" y="538163"/>
                    <a:pt x="714383" y="528638"/>
                  </a:cubicBezTo>
                  <a:lnTo>
                    <a:pt x="709621" y="514350"/>
                  </a:lnTo>
                  <a:lnTo>
                    <a:pt x="700096" y="485775"/>
                  </a:lnTo>
                  <a:cubicBezTo>
                    <a:pt x="698509" y="481013"/>
                    <a:pt x="695333" y="476508"/>
                    <a:pt x="695333" y="471488"/>
                  </a:cubicBezTo>
                  <a:lnTo>
                    <a:pt x="685808" y="490538"/>
                  </a:ln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TextBox 15">
            <a:extLst>
              <a:ext uri="{FF2B5EF4-FFF2-40B4-BE49-F238E27FC236}">
                <a16:creationId xmlns:a16="http://schemas.microsoft.com/office/drawing/2014/main" id="{BE25EAA3-6FF4-453C-A617-32CE03EEA6AE}"/>
              </a:ext>
            </a:extLst>
          </p:cNvPr>
          <p:cNvSpPr txBox="1"/>
          <p:nvPr/>
        </p:nvSpPr>
        <p:spPr>
          <a:xfrm>
            <a:off x="8876845" y="-59086"/>
            <a:ext cx="8683601" cy="1554272"/>
          </a:xfrm>
          <a:prstGeom prst="rect">
            <a:avLst/>
          </a:prstGeom>
          <a:noFill/>
        </p:spPr>
        <p:txBody>
          <a:bodyPr wrap="square" rtlCol="0">
            <a:spAutoFit/>
          </a:bodyPr>
          <a:lstStyle/>
          <a:p>
            <a:r>
              <a:rPr lang="en-CA" sz="9500" dirty="0">
                <a:latin typeface="Algerian" panose="04020705040A02060702" pitchFamily="82" charset="0"/>
              </a:rPr>
              <a:t>Travel Game</a:t>
            </a:r>
          </a:p>
        </p:txBody>
      </p:sp>
      <p:grpSp>
        <p:nvGrpSpPr>
          <p:cNvPr id="2" name="Group 1">
            <a:extLst>
              <a:ext uri="{FF2B5EF4-FFF2-40B4-BE49-F238E27FC236}">
                <a16:creationId xmlns:a16="http://schemas.microsoft.com/office/drawing/2014/main" id="{BBCE02C3-A29C-4F1D-B3A3-A31028D612FF}"/>
              </a:ext>
            </a:extLst>
          </p:cNvPr>
          <p:cNvGrpSpPr/>
          <p:nvPr/>
        </p:nvGrpSpPr>
        <p:grpSpPr>
          <a:xfrm>
            <a:off x="166146" y="1133139"/>
            <a:ext cx="7256099" cy="7823200"/>
            <a:chOff x="166146" y="1133139"/>
            <a:chExt cx="7256099" cy="7823200"/>
          </a:xfrm>
        </p:grpSpPr>
        <p:sp>
          <p:nvSpPr>
            <p:cNvPr id="4" name="Freeform: Shape 3">
              <a:extLst>
                <a:ext uri="{FF2B5EF4-FFF2-40B4-BE49-F238E27FC236}">
                  <a16:creationId xmlns:a16="http://schemas.microsoft.com/office/drawing/2014/main" id="{DAF54F72-D88E-4507-AF57-69C8259A39AC}"/>
                </a:ext>
              </a:extLst>
            </p:cNvPr>
            <p:cNvSpPr/>
            <p:nvPr/>
          </p:nvSpPr>
          <p:spPr>
            <a:xfrm>
              <a:off x="166146" y="1133139"/>
              <a:ext cx="7256099" cy="7823200"/>
            </a:xfrm>
            <a:custGeom>
              <a:avLst/>
              <a:gdLst>
                <a:gd name="connsiteX0" fmla="*/ 6035040 w 7256099"/>
                <a:gd name="connsiteY0" fmla="*/ 1635760 h 7823200"/>
                <a:gd name="connsiteX1" fmla="*/ 5994400 w 7256099"/>
                <a:gd name="connsiteY1" fmla="*/ 1686560 h 7823200"/>
                <a:gd name="connsiteX2" fmla="*/ 5963920 w 7256099"/>
                <a:gd name="connsiteY2" fmla="*/ 1696720 h 7823200"/>
                <a:gd name="connsiteX3" fmla="*/ 5994400 w 7256099"/>
                <a:gd name="connsiteY3" fmla="*/ 1828800 h 7823200"/>
                <a:gd name="connsiteX4" fmla="*/ 6014720 w 7256099"/>
                <a:gd name="connsiteY4" fmla="*/ 2001520 h 7823200"/>
                <a:gd name="connsiteX5" fmla="*/ 6024880 w 7256099"/>
                <a:gd name="connsiteY5" fmla="*/ 2072640 h 7823200"/>
                <a:gd name="connsiteX6" fmla="*/ 6014720 w 7256099"/>
                <a:gd name="connsiteY6" fmla="*/ 2103120 h 7823200"/>
                <a:gd name="connsiteX7" fmla="*/ 5923280 w 7256099"/>
                <a:gd name="connsiteY7" fmla="*/ 2153920 h 7823200"/>
                <a:gd name="connsiteX8" fmla="*/ 5862320 w 7256099"/>
                <a:gd name="connsiteY8" fmla="*/ 2194560 h 7823200"/>
                <a:gd name="connsiteX9" fmla="*/ 5831840 w 7256099"/>
                <a:gd name="connsiteY9" fmla="*/ 2204720 h 7823200"/>
                <a:gd name="connsiteX10" fmla="*/ 5801360 w 7256099"/>
                <a:gd name="connsiteY10" fmla="*/ 2225040 h 7823200"/>
                <a:gd name="connsiteX11" fmla="*/ 5740400 w 7256099"/>
                <a:gd name="connsiteY11" fmla="*/ 2245360 h 7823200"/>
                <a:gd name="connsiteX12" fmla="*/ 5699760 w 7256099"/>
                <a:gd name="connsiteY12" fmla="*/ 2296160 h 7823200"/>
                <a:gd name="connsiteX13" fmla="*/ 5679440 w 7256099"/>
                <a:gd name="connsiteY13" fmla="*/ 2357120 h 7823200"/>
                <a:gd name="connsiteX14" fmla="*/ 5659120 w 7256099"/>
                <a:gd name="connsiteY14" fmla="*/ 2387600 h 7823200"/>
                <a:gd name="connsiteX15" fmla="*/ 5628640 w 7256099"/>
                <a:gd name="connsiteY15" fmla="*/ 2489200 h 7823200"/>
                <a:gd name="connsiteX16" fmla="*/ 5608320 w 7256099"/>
                <a:gd name="connsiteY16" fmla="*/ 2621280 h 7823200"/>
                <a:gd name="connsiteX17" fmla="*/ 5567680 w 7256099"/>
                <a:gd name="connsiteY17" fmla="*/ 2682240 h 7823200"/>
                <a:gd name="connsiteX18" fmla="*/ 5547360 w 7256099"/>
                <a:gd name="connsiteY18" fmla="*/ 2712720 h 7823200"/>
                <a:gd name="connsiteX19" fmla="*/ 5527040 w 7256099"/>
                <a:gd name="connsiteY19" fmla="*/ 2743200 h 7823200"/>
                <a:gd name="connsiteX20" fmla="*/ 5496560 w 7256099"/>
                <a:gd name="connsiteY20" fmla="*/ 2753360 h 7823200"/>
                <a:gd name="connsiteX21" fmla="*/ 5486400 w 7256099"/>
                <a:gd name="connsiteY21" fmla="*/ 2783840 h 7823200"/>
                <a:gd name="connsiteX22" fmla="*/ 5425440 w 7256099"/>
                <a:gd name="connsiteY22" fmla="*/ 2783840 h 7823200"/>
                <a:gd name="connsiteX23" fmla="*/ 5394960 w 7256099"/>
                <a:gd name="connsiteY23" fmla="*/ 2661920 h 7823200"/>
                <a:gd name="connsiteX24" fmla="*/ 5405120 w 7256099"/>
                <a:gd name="connsiteY24" fmla="*/ 2560320 h 7823200"/>
                <a:gd name="connsiteX25" fmla="*/ 5445760 w 7256099"/>
                <a:gd name="connsiteY25" fmla="*/ 2499360 h 7823200"/>
                <a:gd name="connsiteX26" fmla="*/ 5415280 w 7256099"/>
                <a:gd name="connsiteY26" fmla="*/ 2438400 h 7823200"/>
                <a:gd name="connsiteX27" fmla="*/ 5405120 w 7256099"/>
                <a:gd name="connsiteY27" fmla="*/ 2407920 h 7823200"/>
                <a:gd name="connsiteX28" fmla="*/ 5415280 w 7256099"/>
                <a:gd name="connsiteY28" fmla="*/ 2336800 h 7823200"/>
                <a:gd name="connsiteX29" fmla="*/ 5435600 w 7256099"/>
                <a:gd name="connsiteY29" fmla="*/ 2306320 h 7823200"/>
                <a:gd name="connsiteX30" fmla="*/ 5466080 w 7256099"/>
                <a:gd name="connsiteY30" fmla="*/ 2245360 h 7823200"/>
                <a:gd name="connsiteX31" fmla="*/ 5394960 w 7256099"/>
                <a:gd name="connsiteY31" fmla="*/ 2225040 h 7823200"/>
                <a:gd name="connsiteX32" fmla="*/ 5334000 w 7256099"/>
                <a:gd name="connsiteY32" fmla="*/ 2194560 h 7823200"/>
                <a:gd name="connsiteX33" fmla="*/ 5323840 w 7256099"/>
                <a:gd name="connsiteY33" fmla="*/ 2164080 h 7823200"/>
                <a:gd name="connsiteX34" fmla="*/ 5262880 w 7256099"/>
                <a:gd name="connsiteY34" fmla="*/ 2143760 h 7823200"/>
                <a:gd name="connsiteX35" fmla="*/ 5232400 w 7256099"/>
                <a:gd name="connsiteY35" fmla="*/ 2133600 h 7823200"/>
                <a:gd name="connsiteX36" fmla="*/ 5171440 w 7256099"/>
                <a:gd name="connsiteY36" fmla="*/ 2092960 h 7823200"/>
                <a:gd name="connsiteX37" fmla="*/ 5120640 w 7256099"/>
                <a:gd name="connsiteY37" fmla="*/ 2011680 h 7823200"/>
                <a:gd name="connsiteX38" fmla="*/ 5110480 w 7256099"/>
                <a:gd name="connsiteY38" fmla="*/ 1981200 h 7823200"/>
                <a:gd name="connsiteX39" fmla="*/ 5049520 w 7256099"/>
                <a:gd name="connsiteY39" fmla="*/ 1960880 h 7823200"/>
                <a:gd name="connsiteX40" fmla="*/ 4998720 w 7256099"/>
                <a:gd name="connsiteY40" fmla="*/ 1971040 h 7823200"/>
                <a:gd name="connsiteX41" fmla="*/ 4907280 w 7256099"/>
                <a:gd name="connsiteY41" fmla="*/ 2001520 h 7823200"/>
                <a:gd name="connsiteX42" fmla="*/ 4876800 w 7256099"/>
                <a:gd name="connsiteY42" fmla="*/ 2011680 h 7823200"/>
                <a:gd name="connsiteX43" fmla="*/ 4846320 w 7256099"/>
                <a:gd name="connsiteY43" fmla="*/ 2021840 h 7823200"/>
                <a:gd name="connsiteX44" fmla="*/ 4856480 w 7256099"/>
                <a:gd name="connsiteY44" fmla="*/ 1828800 h 7823200"/>
                <a:gd name="connsiteX45" fmla="*/ 4866640 w 7256099"/>
                <a:gd name="connsiteY45" fmla="*/ 1798320 h 7823200"/>
                <a:gd name="connsiteX46" fmla="*/ 4846320 w 7256099"/>
                <a:gd name="connsiteY46" fmla="*/ 1706880 h 7823200"/>
                <a:gd name="connsiteX47" fmla="*/ 4856480 w 7256099"/>
                <a:gd name="connsiteY47" fmla="*/ 1605280 h 7823200"/>
                <a:gd name="connsiteX48" fmla="*/ 4886960 w 7256099"/>
                <a:gd name="connsiteY48" fmla="*/ 1584960 h 7823200"/>
                <a:gd name="connsiteX49" fmla="*/ 4897120 w 7256099"/>
                <a:gd name="connsiteY49" fmla="*/ 1554480 h 7823200"/>
                <a:gd name="connsiteX50" fmla="*/ 4927600 w 7256099"/>
                <a:gd name="connsiteY50" fmla="*/ 1544320 h 7823200"/>
                <a:gd name="connsiteX51" fmla="*/ 4958080 w 7256099"/>
                <a:gd name="connsiteY51" fmla="*/ 1524000 h 7823200"/>
                <a:gd name="connsiteX52" fmla="*/ 4998720 w 7256099"/>
                <a:gd name="connsiteY52" fmla="*/ 1483360 h 7823200"/>
                <a:gd name="connsiteX53" fmla="*/ 5049520 w 7256099"/>
                <a:gd name="connsiteY53" fmla="*/ 1432560 h 7823200"/>
                <a:gd name="connsiteX54" fmla="*/ 5110480 w 7256099"/>
                <a:gd name="connsiteY54" fmla="*/ 1412240 h 7823200"/>
                <a:gd name="connsiteX55" fmla="*/ 5120640 w 7256099"/>
                <a:gd name="connsiteY55" fmla="*/ 1381760 h 7823200"/>
                <a:gd name="connsiteX56" fmla="*/ 5212080 w 7256099"/>
                <a:gd name="connsiteY56" fmla="*/ 1330960 h 7823200"/>
                <a:gd name="connsiteX57" fmla="*/ 5242560 w 7256099"/>
                <a:gd name="connsiteY57" fmla="*/ 1310640 h 7823200"/>
                <a:gd name="connsiteX58" fmla="*/ 5293360 w 7256099"/>
                <a:gd name="connsiteY58" fmla="*/ 1270000 h 7823200"/>
                <a:gd name="connsiteX59" fmla="*/ 5344160 w 7256099"/>
                <a:gd name="connsiteY59" fmla="*/ 1229360 h 7823200"/>
                <a:gd name="connsiteX60" fmla="*/ 5394960 w 7256099"/>
                <a:gd name="connsiteY60" fmla="*/ 1137920 h 7823200"/>
                <a:gd name="connsiteX61" fmla="*/ 5405120 w 7256099"/>
                <a:gd name="connsiteY61" fmla="*/ 1087120 h 7823200"/>
                <a:gd name="connsiteX62" fmla="*/ 5455920 w 7256099"/>
                <a:gd name="connsiteY62" fmla="*/ 1076960 h 7823200"/>
                <a:gd name="connsiteX63" fmla="*/ 5557520 w 7256099"/>
                <a:gd name="connsiteY63" fmla="*/ 1046480 h 7823200"/>
                <a:gd name="connsiteX64" fmla="*/ 5588000 w 7256099"/>
                <a:gd name="connsiteY64" fmla="*/ 1026160 h 7823200"/>
                <a:gd name="connsiteX65" fmla="*/ 5618480 w 7256099"/>
                <a:gd name="connsiteY65" fmla="*/ 965200 h 7823200"/>
                <a:gd name="connsiteX66" fmla="*/ 5648960 w 7256099"/>
                <a:gd name="connsiteY66" fmla="*/ 955040 h 7823200"/>
                <a:gd name="connsiteX67" fmla="*/ 5689600 w 7256099"/>
                <a:gd name="connsiteY67" fmla="*/ 894080 h 7823200"/>
                <a:gd name="connsiteX68" fmla="*/ 5709920 w 7256099"/>
                <a:gd name="connsiteY68" fmla="*/ 863600 h 7823200"/>
                <a:gd name="connsiteX69" fmla="*/ 5679440 w 7256099"/>
                <a:gd name="connsiteY69" fmla="*/ 843280 h 7823200"/>
                <a:gd name="connsiteX70" fmla="*/ 5689600 w 7256099"/>
                <a:gd name="connsiteY70" fmla="*/ 802640 h 7823200"/>
                <a:gd name="connsiteX71" fmla="*/ 5791200 w 7256099"/>
                <a:gd name="connsiteY71" fmla="*/ 772160 h 7823200"/>
                <a:gd name="connsiteX72" fmla="*/ 5852160 w 7256099"/>
                <a:gd name="connsiteY72" fmla="*/ 751840 h 7823200"/>
                <a:gd name="connsiteX73" fmla="*/ 5913120 w 7256099"/>
                <a:gd name="connsiteY73" fmla="*/ 711200 h 7823200"/>
                <a:gd name="connsiteX74" fmla="*/ 5943600 w 7256099"/>
                <a:gd name="connsiteY74" fmla="*/ 690880 h 7823200"/>
                <a:gd name="connsiteX75" fmla="*/ 6014720 w 7256099"/>
                <a:gd name="connsiteY75" fmla="*/ 670560 h 7823200"/>
                <a:gd name="connsiteX76" fmla="*/ 6075680 w 7256099"/>
                <a:gd name="connsiteY76" fmla="*/ 650240 h 7823200"/>
                <a:gd name="connsiteX77" fmla="*/ 6116320 w 7256099"/>
                <a:gd name="connsiteY77" fmla="*/ 640080 h 7823200"/>
                <a:gd name="connsiteX78" fmla="*/ 6146800 w 7256099"/>
                <a:gd name="connsiteY78" fmla="*/ 629920 h 7823200"/>
                <a:gd name="connsiteX79" fmla="*/ 6217920 w 7256099"/>
                <a:gd name="connsiteY79" fmla="*/ 619760 h 7823200"/>
                <a:gd name="connsiteX80" fmla="*/ 6248400 w 7256099"/>
                <a:gd name="connsiteY80" fmla="*/ 609600 h 7823200"/>
                <a:gd name="connsiteX81" fmla="*/ 6268720 w 7256099"/>
                <a:gd name="connsiteY81" fmla="*/ 579120 h 7823200"/>
                <a:gd name="connsiteX82" fmla="*/ 6299200 w 7256099"/>
                <a:gd name="connsiteY82" fmla="*/ 558800 h 7823200"/>
                <a:gd name="connsiteX83" fmla="*/ 6329680 w 7256099"/>
                <a:gd name="connsiteY83" fmla="*/ 457200 h 7823200"/>
                <a:gd name="connsiteX84" fmla="*/ 6299200 w 7256099"/>
                <a:gd name="connsiteY84" fmla="*/ 447040 h 7823200"/>
                <a:gd name="connsiteX85" fmla="*/ 6329680 w 7256099"/>
                <a:gd name="connsiteY85" fmla="*/ 386080 h 7823200"/>
                <a:gd name="connsiteX86" fmla="*/ 6339840 w 7256099"/>
                <a:gd name="connsiteY86" fmla="*/ 355600 h 7823200"/>
                <a:gd name="connsiteX87" fmla="*/ 6329680 w 7256099"/>
                <a:gd name="connsiteY87" fmla="*/ 325120 h 7823200"/>
                <a:gd name="connsiteX88" fmla="*/ 6238240 w 7256099"/>
                <a:gd name="connsiteY88" fmla="*/ 274320 h 7823200"/>
                <a:gd name="connsiteX89" fmla="*/ 6177280 w 7256099"/>
                <a:gd name="connsiteY89" fmla="*/ 264160 h 7823200"/>
                <a:gd name="connsiteX90" fmla="*/ 6136640 w 7256099"/>
                <a:gd name="connsiteY90" fmla="*/ 274320 h 7823200"/>
                <a:gd name="connsiteX91" fmla="*/ 6126480 w 7256099"/>
                <a:gd name="connsiteY91" fmla="*/ 304800 h 7823200"/>
                <a:gd name="connsiteX92" fmla="*/ 6116320 w 7256099"/>
                <a:gd name="connsiteY92" fmla="*/ 406400 h 7823200"/>
                <a:gd name="connsiteX93" fmla="*/ 6106160 w 7256099"/>
                <a:gd name="connsiteY93" fmla="*/ 436880 h 7823200"/>
                <a:gd name="connsiteX94" fmla="*/ 6075680 w 7256099"/>
                <a:gd name="connsiteY94" fmla="*/ 447040 h 7823200"/>
                <a:gd name="connsiteX95" fmla="*/ 6045200 w 7256099"/>
                <a:gd name="connsiteY95" fmla="*/ 467360 h 7823200"/>
                <a:gd name="connsiteX96" fmla="*/ 5974080 w 7256099"/>
                <a:gd name="connsiteY96" fmla="*/ 548640 h 7823200"/>
                <a:gd name="connsiteX97" fmla="*/ 5943600 w 7256099"/>
                <a:gd name="connsiteY97" fmla="*/ 487680 h 7823200"/>
                <a:gd name="connsiteX98" fmla="*/ 5933440 w 7256099"/>
                <a:gd name="connsiteY98" fmla="*/ 375920 h 7823200"/>
                <a:gd name="connsiteX99" fmla="*/ 5872480 w 7256099"/>
                <a:gd name="connsiteY99" fmla="*/ 355600 h 7823200"/>
                <a:gd name="connsiteX100" fmla="*/ 5842000 w 7256099"/>
                <a:gd name="connsiteY100" fmla="*/ 375920 h 7823200"/>
                <a:gd name="connsiteX101" fmla="*/ 5821680 w 7256099"/>
                <a:gd name="connsiteY101" fmla="*/ 406400 h 7823200"/>
                <a:gd name="connsiteX102" fmla="*/ 5791200 w 7256099"/>
                <a:gd name="connsiteY102" fmla="*/ 386080 h 7823200"/>
                <a:gd name="connsiteX103" fmla="*/ 5781040 w 7256099"/>
                <a:gd name="connsiteY103" fmla="*/ 355600 h 7823200"/>
                <a:gd name="connsiteX104" fmla="*/ 5770880 w 7256099"/>
                <a:gd name="connsiteY104" fmla="*/ 294640 h 7823200"/>
                <a:gd name="connsiteX105" fmla="*/ 5801360 w 7256099"/>
                <a:gd name="connsiteY105" fmla="*/ 274320 h 7823200"/>
                <a:gd name="connsiteX106" fmla="*/ 5842000 w 7256099"/>
                <a:gd name="connsiteY106" fmla="*/ 213360 h 7823200"/>
                <a:gd name="connsiteX107" fmla="*/ 5821680 w 7256099"/>
                <a:gd name="connsiteY107" fmla="*/ 152400 h 7823200"/>
                <a:gd name="connsiteX108" fmla="*/ 5781040 w 7256099"/>
                <a:gd name="connsiteY108" fmla="*/ 91440 h 7823200"/>
                <a:gd name="connsiteX109" fmla="*/ 5760720 w 7256099"/>
                <a:gd name="connsiteY109" fmla="*/ 0 h 7823200"/>
                <a:gd name="connsiteX110" fmla="*/ 5740400 w 7256099"/>
                <a:gd name="connsiteY110" fmla="*/ 60960 h 7823200"/>
                <a:gd name="connsiteX111" fmla="*/ 5730240 w 7256099"/>
                <a:gd name="connsiteY111" fmla="*/ 91440 h 7823200"/>
                <a:gd name="connsiteX112" fmla="*/ 5679440 w 7256099"/>
                <a:gd name="connsiteY112" fmla="*/ 182880 h 7823200"/>
                <a:gd name="connsiteX113" fmla="*/ 5648960 w 7256099"/>
                <a:gd name="connsiteY113" fmla="*/ 193040 h 7823200"/>
                <a:gd name="connsiteX114" fmla="*/ 5598160 w 7256099"/>
                <a:gd name="connsiteY114" fmla="*/ 233680 h 7823200"/>
                <a:gd name="connsiteX115" fmla="*/ 5577840 w 7256099"/>
                <a:gd name="connsiteY115" fmla="*/ 264160 h 7823200"/>
                <a:gd name="connsiteX116" fmla="*/ 5588000 w 7256099"/>
                <a:gd name="connsiteY116" fmla="*/ 314960 h 7823200"/>
                <a:gd name="connsiteX117" fmla="*/ 5598160 w 7256099"/>
                <a:gd name="connsiteY117" fmla="*/ 436880 h 7823200"/>
                <a:gd name="connsiteX118" fmla="*/ 5537200 w 7256099"/>
                <a:gd name="connsiteY118" fmla="*/ 467360 h 7823200"/>
                <a:gd name="connsiteX119" fmla="*/ 5476240 w 7256099"/>
                <a:gd name="connsiteY119" fmla="*/ 508000 h 7823200"/>
                <a:gd name="connsiteX120" fmla="*/ 5445760 w 7256099"/>
                <a:gd name="connsiteY120" fmla="*/ 528320 h 7823200"/>
                <a:gd name="connsiteX121" fmla="*/ 5415280 w 7256099"/>
                <a:gd name="connsiteY121" fmla="*/ 538480 h 7823200"/>
                <a:gd name="connsiteX122" fmla="*/ 5394960 w 7256099"/>
                <a:gd name="connsiteY122" fmla="*/ 406400 h 7823200"/>
                <a:gd name="connsiteX123" fmla="*/ 5466080 w 7256099"/>
                <a:gd name="connsiteY123" fmla="*/ 375920 h 7823200"/>
                <a:gd name="connsiteX124" fmla="*/ 5486400 w 7256099"/>
                <a:gd name="connsiteY124" fmla="*/ 345440 h 7823200"/>
                <a:gd name="connsiteX125" fmla="*/ 5455920 w 7256099"/>
                <a:gd name="connsiteY125" fmla="*/ 264160 h 7823200"/>
                <a:gd name="connsiteX126" fmla="*/ 5425440 w 7256099"/>
                <a:gd name="connsiteY126" fmla="*/ 254000 h 7823200"/>
                <a:gd name="connsiteX127" fmla="*/ 5384800 w 7256099"/>
                <a:gd name="connsiteY127" fmla="*/ 264160 h 7823200"/>
                <a:gd name="connsiteX128" fmla="*/ 5313680 w 7256099"/>
                <a:gd name="connsiteY128" fmla="*/ 335280 h 7823200"/>
                <a:gd name="connsiteX129" fmla="*/ 5293360 w 7256099"/>
                <a:gd name="connsiteY129" fmla="*/ 396240 h 7823200"/>
                <a:gd name="connsiteX130" fmla="*/ 5283200 w 7256099"/>
                <a:gd name="connsiteY130" fmla="*/ 426720 h 7823200"/>
                <a:gd name="connsiteX131" fmla="*/ 5293360 w 7256099"/>
                <a:gd name="connsiteY131" fmla="*/ 457200 h 7823200"/>
                <a:gd name="connsiteX132" fmla="*/ 5212080 w 7256099"/>
                <a:gd name="connsiteY132" fmla="*/ 508000 h 7823200"/>
                <a:gd name="connsiteX133" fmla="*/ 5171440 w 7256099"/>
                <a:gd name="connsiteY133" fmla="*/ 518160 h 7823200"/>
                <a:gd name="connsiteX134" fmla="*/ 4897120 w 7256099"/>
                <a:gd name="connsiteY134" fmla="*/ 508000 h 7823200"/>
                <a:gd name="connsiteX135" fmla="*/ 4876800 w 7256099"/>
                <a:gd name="connsiteY135" fmla="*/ 447040 h 7823200"/>
                <a:gd name="connsiteX136" fmla="*/ 4846320 w 7256099"/>
                <a:gd name="connsiteY136" fmla="*/ 436880 h 7823200"/>
                <a:gd name="connsiteX137" fmla="*/ 4836160 w 7256099"/>
                <a:gd name="connsiteY137" fmla="*/ 406400 h 7823200"/>
                <a:gd name="connsiteX138" fmla="*/ 4724400 w 7256099"/>
                <a:gd name="connsiteY138" fmla="*/ 436880 h 7823200"/>
                <a:gd name="connsiteX139" fmla="*/ 4683760 w 7256099"/>
                <a:gd name="connsiteY139" fmla="*/ 497840 h 7823200"/>
                <a:gd name="connsiteX140" fmla="*/ 4622800 w 7256099"/>
                <a:gd name="connsiteY140" fmla="*/ 538480 h 7823200"/>
                <a:gd name="connsiteX141" fmla="*/ 4551680 w 7256099"/>
                <a:gd name="connsiteY141" fmla="*/ 589280 h 7823200"/>
                <a:gd name="connsiteX142" fmla="*/ 4521200 w 7256099"/>
                <a:gd name="connsiteY142" fmla="*/ 568960 h 7823200"/>
                <a:gd name="connsiteX143" fmla="*/ 4511040 w 7256099"/>
                <a:gd name="connsiteY143" fmla="*/ 528320 h 7823200"/>
                <a:gd name="connsiteX144" fmla="*/ 4450080 w 7256099"/>
                <a:gd name="connsiteY144" fmla="*/ 518160 h 7823200"/>
                <a:gd name="connsiteX145" fmla="*/ 4419600 w 7256099"/>
                <a:gd name="connsiteY145" fmla="*/ 538480 h 7823200"/>
                <a:gd name="connsiteX146" fmla="*/ 4378960 w 7256099"/>
                <a:gd name="connsiteY146" fmla="*/ 548640 h 7823200"/>
                <a:gd name="connsiteX147" fmla="*/ 4226560 w 7256099"/>
                <a:gd name="connsiteY147" fmla="*/ 538480 h 7823200"/>
                <a:gd name="connsiteX148" fmla="*/ 4236720 w 7256099"/>
                <a:gd name="connsiteY148" fmla="*/ 487680 h 7823200"/>
                <a:gd name="connsiteX149" fmla="*/ 4297680 w 7256099"/>
                <a:gd name="connsiteY149" fmla="*/ 467360 h 7823200"/>
                <a:gd name="connsiteX150" fmla="*/ 4318000 w 7256099"/>
                <a:gd name="connsiteY150" fmla="*/ 436880 h 7823200"/>
                <a:gd name="connsiteX151" fmla="*/ 4246880 w 7256099"/>
                <a:gd name="connsiteY151" fmla="*/ 426720 h 7823200"/>
                <a:gd name="connsiteX152" fmla="*/ 4145280 w 7256099"/>
                <a:gd name="connsiteY152" fmla="*/ 406400 h 7823200"/>
                <a:gd name="connsiteX153" fmla="*/ 4114800 w 7256099"/>
                <a:gd name="connsiteY153" fmla="*/ 386080 h 7823200"/>
                <a:gd name="connsiteX154" fmla="*/ 4094480 w 7256099"/>
                <a:gd name="connsiteY154" fmla="*/ 355600 h 7823200"/>
                <a:gd name="connsiteX155" fmla="*/ 3962400 w 7256099"/>
                <a:gd name="connsiteY155" fmla="*/ 325120 h 7823200"/>
                <a:gd name="connsiteX156" fmla="*/ 3931920 w 7256099"/>
                <a:gd name="connsiteY156" fmla="*/ 314960 h 7823200"/>
                <a:gd name="connsiteX157" fmla="*/ 3820160 w 7256099"/>
                <a:gd name="connsiteY157" fmla="*/ 294640 h 7823200"/>
                <a:gd name="connsiteX158" fmla="*/ 3749040 w 7256099"/>
                <a:gd name="connsiteY158" fmla="*/ 274320 h 7823200"/>
                <a:gd name="connsiteX159" fmla="*/ 3728720 w 7256099"/>
                <a:gd name="connsiteY159" fmla="*/ 243840 h 7823200"/>
                <a:gd name="connsiteX160" fmla="*/ 3698240 w 7256099"/>
                <a:gd name="connsiteY160" fmla="*/ 223520 h 7823200"/>
                <a:gd name="connsiteX161" fmla="*/ 3647440 w 7256099"/>
                <a:gd name="connsiteY161" fmla="*/ 182880 h 7823200"/>
                <a:gd name="connsiteX162" fmla="*/ 3616960 w 7256099"/>
                <a:gd name="connsiteY162" fmla="*/ 193040 h 7823200"/>
                <a:gd name="connsiteX163" fmla="*/ 3596640 w 7256099"/>
                <a:gd name="connsiteY163" fmla="*/ 223520 h 7823200"/>
                <a:gd name="connsiteX164" fmla="*/ 3495040 w 7256099"/>
                <a:gd name="connsiteY164" fmla="*/ 254000 h 7823200"/>
                <a:gd name="connsiteX165" fmla="*/ 3464560 w 7256099"/>
                <a:gd name="connsiteY165" fmla="*/ 264160 h 7823200"/>
                <a:gd name="connsiteX166" fmla="*/ 3271520 w 7256099"/>
                <a:gd name="connsiteY166" fmla="*/ 284480 h 7823200"/>
                <a:gd name="connsiteX167" fmla="*/ 3220720 w 7256099"/>
                <a:gd name="connsiteY167" fmla="*/ 325120 h 7823200"/>
                <a:gd name="connsiteX168" fmla="*/ 3190240 w 7256099"/>
                <a:gd name="connsiteY168" fmla="*/ 335280 h 7823200"/>
                <a:gd name="connsiteX169" fmla="*/ 3159760 w 7256099"/>
                <a:gd name="connsiteY169" fmla="*/ 355600 h 7823200"/>
                <a:gd name="connsiteX170" fmla="*/ 3098800 w 7256099"/>
                <a:gd name="connsiteY170" fmla="*/ 375920 h 7823200"/>
                <a:gd name="connsiteX171" fmla="*/ 2956560 w 7256099"/>
                <a:gd name="connsiteY171" fmla="*/ 396240 h 7823200"/>
                <a:gd name="connsiteX172" fmla="*/ 2875280 w 7256099"/>
                <a:gd name="connsiteY172" fmla="*/ 386080 h 7823200"/>
                <a:gd name="connsiteX173" fmla="*/ 2783840 w 7256099"/>
                <a:gd name="connsiteY173" fmla="*/ 335280 h 7823200"/>
                <a:gd name="connsiteX174" fmla="*/ 2753360 w 7256099"/>
                <a:gd name="connsiteY174" fmla="*/ 325120 h 7823200"/>
                <a:gd name="connsiteX175" fmla="*/ 2692400 w 7256099"/>
                <a:gd name="connsiteY175" fmla="*/ 284480 h 7823200"/>
                <a:gd name="connsiteX176" fmla="*/ 2661920 w 7256099"/>
                <a:gd name="connsiteY176" fmla="*/ 264160 h 7823200"/>
                <a:gd name="connsiteX177" fmla="*/ 2550160 w 7256099"/>
                <a:gd name="connsiteY177" fmla="*/ 243840 h 7823200"/>
                <a:gd name="connsiteX178" fmla="*/ 2468880 w 7256099"/>
                <a:gd name="connsiteY178" fmla="*/ 223520 h 7823200"/>
                <a:gd name="connsiteX179" fmla="*/ 2377440 w 7256099"/>
                <a:gd name="connsiteY179" fmla="*/ 193040 h 7823200"/>
                <a:gd name="connsiteX180" fmla="*/ 2275840 w 7256099"/>
                <a:gd name="connsiteY180" fmla="*/ 162560 h 7823200"/>
                <a:gd name="connsiteX181" fmla="*/ 2103120 w 7256099"/>
                <a:gd name="connsiteY181" fmla="*/ 142240 h 7823200"/>
                <a:gd name="connsiteX182" fmla="*/ 2072640 w 7256099"/>
                <a:gd name="connsiteY182" fmla="*/ 132080 h 7823200"/>
                <a:gd name="connsiteX183" fmla="*/ 2042160 w 7256099"/>
                <a:gd name="connsiteY183" fmla="*/ 111760 h 7823200"/>
                <a:gd name="connsiteX184" fmla="*/ 1981200 w 7256099"/>
                <a:gd name="connsiteY184" fmla="*/ 91440 h 7823200"/>
                <a:gd name="connsiteX185" fmla="*/ 1910080 w 7256099"/>
                <a:gd name="connsiteY185" fmla="*/ 101600 h 7823200"/>
                <a:gd name="connsiteX186" fmla="*/ 1879600 w 7256099"/>
                <a:gd name="connsiteY186" fmla="*/ 111760 h 7823200"/>
                <a:gd name="connsiteX187" fmla="*/ 1778000 w 7256099"/>
                <a:gd name="connsiteY187" fmla="*/ 132080 h 7823200"/>
                <a:gd name="connsiteX188" fmla="*/ 1696720 w 7256099"/>
                <a:gd name="connsiteY188" fmla="*/ 152400 h 7823200"/>
                <a:gd name="connsiteX189" fmla="*/ 1666240 w 7256099"/>
                <a:gd name="connsiteY189" fmla="*/ 172720 h 7823200"/>
                <a:gd name="connsiteX190" fmla="*/ 1625600 w 7256099"/>
                <a:gd name="connsiteY190" fmla="*/ 182880 h 7823200"/>
                <a:gd name="connsiteX191" fmla="*/ 1595120 w 7256099"/>
                <a:gd name="connsiteY191" fmla="*/ 193040 h 7823200"/>
                <a:gd name="connsiteX192" fmla="*/ 1554480 w 7256099"/>
                <a:gd name="connsiteY192" fmla="*/ 203200 h 7823200"/>
                <a:gd name="connsiteX193" fmla="*/ 1524000 w 7256099"/>
                <a:gd name="connsiteY193" fmla="*/ 213360 h 7823200"/>
                <a:gd name="connsiteX194" fmla="*/ 1483360 w 7256099"/>
                <a:gd name="connsiteY194" fmla="*/ 223520 h 7823200"/>
                <a:gd name="connsiteX195" fmla="*/ 1422400 w 7256099"/>
                <a:gd name="connsiteY195" fmla="*/ 243840 h 7823200"/>
                <a:gd name="connsiteX196" fmla="*/ 1391920 w 7256099"/>
                <a:gd name="connsiteY196" fmla="*/ 304800 h 7823200"/>
                <a:gd name="connsiteX197" fmla="*/ 1330960 w 7256099"/>
                <a:gd name="connsiteY197" fmla="*/ 345440 h 7823200"/>
                <a:gd name="connsiteX198" fmla="*/ 1310640 w 7256099"/>
                <a:gd name="connsiteY198" fmla="*/ 375920 h 7823200"/>
                <a:gd name="connsiteX199" fmla="*/ 1270000 w 7256099"/>
                <a:gd name="connsiteY199" fmla="*/ 386080 h 7823200"/>
                <a:gd name="connsiteX200" fmla="*/ 1097280 w 7256099"/>
                <a:gd name="connsiteY200" fmla="*/ 406400 h 7823200"/>
                <a:gd name="connsiteX201" fmla="*/ 1066800 w 7256099"/>
                <a:gd name="connsiteY201" fmla="*/ 467360 h 7823200"/>
                <a:gd name="connsiteX202" fmla="*/ 1056640 w 7256099"/>
                <a:gd name="connsiteY202" fmla="*/ 497840 h 7823200"/>
                <a:gd name="connsiteX203" fmla="*/ 1056640 w 7256099"/>
                <a:gd name="connsiteY203" fmla="*/ 650240 h 7823200"/>
                <a:gd name="connsiteX204" fmla="*/ 1046480 w 7256099"/>
                <a:gd name="connsiteY204" fmla="*/ 680720 h 7823200"/>
                <a:gd name="connsiteX205" fmla="*/ 1016000 w 7256099"/>
                <a:gd name="connsiteY205" fmla="*/ 701040 h 7823200"/>
                <a:gd name="connsiteX206" fmla="*/ 985520 w 7256099"/>
                <a:gd name="connsiteY206" fmla="*/ 680720 h 7823200"/>
                <a:gd name="connsiteX207" fmla="*/ 873760 w 7256099"/>
                <a:gd name="connsiteY207" fmla="*/ 650240 h 7823200"/>
                <a:gd name="connsiteX208" fmla="*/ 751840 w 7256099"/>
                <a:gd name="connsiteY208" fmla="*/ 660400 h 7823200"/>
                <a:gd name="connsiteX209" fmla="*/ 721360 w 7256099"/>
                <a:gd name="connsiteY209" fmla="*/ 670560 h 7823200"/>
                <a:gd name="connsiteX210" fmla="*/ 701040 w 7256099"/>
                <a:gd name="connsiteY210" fmla="*/ 701040 h 7823200"/>
                <a:gd name="connsiteX211" fmla="*/ 670560 w 7256099"/>
                <a:gd name="connsiteY211" fmla="*/ 721360 h 7823200"/>
                <a:gd name="connsiteX212" fmla="*/ 629920 w 7256099"/>
                <a:gd name="connsiteY212" fmla="*/ 782320 h 7823200"/>
                <a:gd name="connsiteX213" fmla="*/ 599440 w 7256099"/>
                <a:gd name="connsiteY213" fmla="*/ 843280 h 7823200"/>
                <a:gd name="connsiteX214" fmla="*/ 609600 w 7256099"/>
                <a:gd name="connsiteY214" fmla="*/ 904240 h 7823200"/>
                <a:gd name="connsiteX215" fmla="*/ 741680 w 7256099"/>
                <a:gd name="connsiteY215" fmla="*/ 883920 h 7823200"/>
                <a:gd name="connsiteX216" fmla="*/ 822960 w 7256099"/>
                <a:gd name="connsiteY216" fmla="*/ 873760 h 7823200"/>
                <a:gd name="connsiteX217" fmla="*/ 924560 w 7256099"/>
                <a:gd name="connsiteY217" fmla="*/ 863600 h 7823200"/>
                <a:gd name="connsiteX218" fmla="*/ 924560 w 7256099"/>
                <a:gd name="connsiteY218" fmla="*/ 985520 h 7823200"/>
                <a:gd name="connsiteX219" fmla="*/ 894080 w 7256099"/>
                <a:gd name="connsiteY219" fmla="*/ 1046480 h 7823200"/>
                <a:gd name="connsiteX220" fmla="*/ 863600 w 7256099"/>
                <a:gd name="connsiteY220" fmla="*/ 1066800 h 7823200"/>
                <a:gd name="connsiteX221" fmla="*/ 833120 w 7256099"/>
                <a:gd name="connsiteY221" fmla="*/ 1076960 h 7823200"/>
                <a:gd name="connsiteX222" fmla="*/ 802640 w 7256099"/>
                <a:gd name="connsiteY222" fmla="*/ 1097280 h 7823200"/>
                <a:gd name="connsiteX223" fmla="*/ 741680 w 7256099"/>
                <a:gd name="connsiteY223" fmla="*/ 1107440 h 7823200"/>
                <a:gd name="connsiteX224" fmla="*/ 619760 w 7256099"/>
                <a:gd name="connsiteY224" fmla="*/ 1127760 h 7823200"/>
                <a:gd name="connsiteX225" fmla="*/ 558800 w 7256099"/>
                <a:gd name="connsiteY225" fmla="*/ 1148080 h 7823200"/>
                <a:gd name="connsiteX226" fmla="*/ 528320 w 7256099"/>
                <a:gd name="connsiteY226" fmla="*/ 1158240 h 7823200"/>
                <a:gd name="connsiteX227" fmla="*/ 487680 w 7256099"/>
                <a:gd name="connsiteY227" fmla="*/ 1168400 h 7823200"/>
                <a:gd name="connsiteX228" fmla="*/ 436880 w 7256099"/>
                <a:gd name="connsiteY228" fmla="*/ 1219200 h 7823200"/>
                <a:gd name="connsiteX229" fmla="*/ 426720 w 7256099"/>
                <a:gd name="connsiteY229" fmla="*/ 1249680 h 7823200"/>
                <a:gd name="connsiteX230" fmla="*/ 396240 w 7256099"/>
                <a:gd name="connsiteY230" fmla="*/ 1259840 h 7823200"/>
                <a:gd name="connsiteX231" fmla="*/ 345440 w 7256099"/>
                <a:gd name="connsiteY231" fmla="*/ 1330960 h 7823200"/>
                <a:gd name="connsiteX232" fmla="*/ 314960 w 7256099"/>
                <a:gd name="connsiteY232" fmla="*/ 1351280 h 7823200"/>
                <a:gd name="connsiteX233" fmla="*/ 294640 w 7256099"/>
                <a:gd name="connsiteY233" fmla="*/ 1381760 h 7823200"/>
                <a:gd name="connsiteX234" fmla="*/ 233680 w 7256099"/>
                <a:gd name="connsiteY234" fmla="*/ 1402080 h 7823200"/>
                <a:gd name="connsiteX235" fmla="*/ 233680 w 7256099"/>
                <a:gd name="connsiteY235" fmla="*/ 1483360 h 7823200"/>
                <a:gd name="connsiteX236" fmla="*/ 254000 w 7256099"/>
                <a:gd name="connsiteY236" fmla="*/ 1544320 h 7823200"/>
                <a:gd name="connsiteX237" fmla="*/ 243840 w 7256099"/>
                <a:gd name="connsiteY237" fmla="*/ 1605280 h 7823200"/>
                <a:gd name="connsiteX238" fmla="*/ 223520 w 7256099"/>
                <a:gd name="connsiteY238" fmla="*/ 1676400 h 7823200"/>
                <a:gd name="connsiteX239" fmla="*/ 284480 w 7256099"/>
                <a:gd name="connsiteY239" fmla="*/ 1686560 h 7823200"/>
                <a:gd name="connsiteX240" fmla="*/ 345440 w 7256099"/>
                <a:gd name="connsiteY240" fmla="*/ 1696720 h 7823200"/>
                <a:gd name="connsiteX241" fmla="*/ 365760 w 7256099"/>
                <a:gd name="connsiteY241" fmla="*/ 1727200 h 7823200"/>
                <a:gd name="connsiteX242" fmla="*/ 396240 w 7256099"/>
                <a:gd name="connsiteY242" fmla="*/ 1747520 h 7823200"/>
                <a:gd name="connsiteX243" fmla="*/ 406400 w 7256099"/>
                <a:gd name="connsiteY243" fmla="*/ 1778000 h 7823200"/>
                <a:gd name="connsiteX244" fmla="*/ 375920 w 7256099"/>
                <a:gd name="connsiteY244" fmla="*/ 1879600 h 7823200"/>
                <a:gd name="connsiteX245" fmla="*/ 314960 w 7256099"/>
                <a:gd name="connsiteY245" fmla="*/ 1899920 h 7823200"/>
                <a:gd name="connsiteX246" fmla="*/ 284480 w 7256099"/>
                <a:gd name="connsiteY246" fmla="*/ 1910080 h 7823200"/>
                <a:gd name="connsiteX247" fmla="*/ 254000 w 7256099"/>
                <a:gd name="connsiteY247" fmla="*/ 1920240 h 7823200"/>
                <a:gd name="connsiteX248" fmla="*/ 152400 w 7256099"/>
                <a:gd name="connsiteY248" fmla="*/ 1930400 h 7823200"/>
                <a:gd name="connsiteX249" fmla="*/ 91440 w 7256099"/>
                <a:gd name="connsiteY249" fmla="*/ 1950720 h 7823200"/>
                <a:gd name="connsiteX250" fmla="*/ 30480 w 7256099"/>
                <a:gd name="connsiteY250" fmla="*/ 1991360 h 7823200"/>
                <a:gd name="connsiteX251" fmla="*/ 10160 w 7256099"/>
                <a:gd name="connsiteY251" fmla="*/ 2052320 h 7823200"/>
                <a:gd name="connsiteX252" fmla="*/ 0 w 7256099"/>
                <a:gd name="connsiteY252" fmla="*/ 2082800 h 7823200"/>
                <a:gd name="connsiteX253" fmla="*/ 40640 w 7256099"/>
                <a:gd name="connsiteY253" fmla="*/ 2123440 h 7823200"/>
                <a:gd name="connsiteX254" fmla="*/ 101600 w 7256099"/>
                <a:gd name="connsiteY254" fmla="*/ 2082800 h 7823200"/>
                <a:gd name="connsiteX255" fmla="*/ 132080 w 7256099"/>
                <a:gd name="connsiteY255" fmla="*/ 2062480 h 7823200"/>
                <a:gd name="connsiteX256" fmla="*/ 193040 w 7256099"/>
                <a:gd name="connsiteY256" fmla="*/ 2011680 h 7823200"/>
                <a:gd name="connsiteX257" fmla="*/ 223520 w 7256099"/>
                <a:gd name="connsiteY257" fmla="*/ 1991360 h 7823200"/>
                <a:gd name="connsiteX258" fmla="*/ 284480 w 7256099"/>
                <a:gd name="connsiteY258" fmla="*/ 1971040 h 7823200"/>
                <a:gd name="connsiteX259" fmla="*/ 426720 w 7256099"/>
                <a:gd name="connsiteY259" fmla="*/ 1950720 h 7823200"/>
                <a:gd name="connsiteX260" fmla="*/ 518160 w 7256099"/>
                <a:gd name="connsiteY260" fmla="*/ 1920240 h 7823200"/>
                <a:gd name="connsiteX261" fmla="*/ 548640 w 7256099"/>
                <a:gd name="connsiteY261" fmla="*/ 1910080 h 7823200"/>
                <a:gd name="connsiteX262" fmla="*/ 579120 w 7256099"/>
                <a:gd name="connsiteY262" fmla="*/ 1889760 h 7823200"/>
                <a:gd name="connsiteX263" fmla="*/ 599440 w 7256099"/>
                <a:gd name="connsiteY263" fmla="*/ 1859280 h 7823200"/>
                <a:gd name="connsiteX264" fmla="*/ 609600 w 7256099"/>
                <a:gd name="connsiteY264" fmla="*/ 1889760 h 7823200"/>
                <a:gd name="connsiteX265" fmla="*/ 619760 w 7256099"/>
                <a:gd name="connsiteY265" fmla="*/ 1950720 h 7823200"/>
                <a:gd name="connsiteX266" fmla="*/ 650240 w 7256099"/>
                <a:gd name="connsiteY266" fmla="*/ 1960880 h 7823200"/>
                <a:gd name="connsiteX267" fmla="*/ 701040 w 7256099"/>
                <a:gd name="connsiteY267" fmla="*/ 1920240 h 7823200"/>
                <a:gd name="connsiteX268" fmla="*/ 731520 w 7256099"/>
                <a:gd name="connsiteY268" fmla="*/ 1910080 h 7823200"/>
                <a:gd name="connsiteX269" fmla="*/ 751840 w 7256099"/>
                <a:gd name="connsiteY269" fmla="*/ 1879600 h 7823200"/>
                <a:gd name="connsiteX270" fmla="*/ 772160 w 7256099"/>
                <a:gd name="connsiteY270" fmla="*/ 1757680 h 7823200"/>
                <a:gd name="connsiteX271" fmla="*/ 822960 w 7256099"/>
                <a:gd name="connsiteY271" fmla="*/ 1706880 h 7823200"/>
                <a:gd name="connsiteX272" fmla="*/ 853440 w 7256099"/>
                <a:gd name="connsiteY272" fmla="*/ 1676400 h 7823200"/>
                <a:gd name="connsiteX273" fmla="*/ 914400 w 7256099"/>
                <a:gd name="connsiteY273" fmla="*/ 1635760 h 7823200"/>
                <a:gd name="connsiteX274" fmla="*/ 944880 w 7256099"/>
                <a:gd name="connsiteY274" fmla="*/ 1615440 h 7823200"/>
                <a:gd name="connsiteX275" fmla="*/ 975360 w 7256099"/>
                <a:gd name="connsiteY275" fmla="*/ 1605280 h 7823200"/>
                <a:gd name="connsiteX276" fmla="*/ 1026160 w 7256099"/>
                <a:gd name="connsiteY276" fmla="*/ 1554480 h 7823200"/>
                <a:gd name="connsiteX277" fmla="*/ 1076960 w 7256099"/>
                <a:gd name="connsiteY277" fmla="*/ 1564640 h 7823200"/>
                <a:gd name="connsiteX278" fmla="*/ 1066800 w 7256099"/>
                <a:gd name="connsiteY278" fmla="*/ 1635760 h 7823200"/>
                <a:gd name="connsiteX279" fmla="*/ 1076960 w 7256099"/>
                <a:gd name="connsiteY279" fmla="*/ 1676400 h 7823200"/>
                <a:gd name="connsiteX280" fmla="*/ 1168400 w 7256099"/>
                <a:gd name="connsiteY280" fmla="*/ 1645920 h 7823200"/>
                <a:gd name="connsiteX281" fmla="*/ 1209040 w 7256099"/>
                <a:gd name="connsiteY281" fmla="*/ 1635760 h 7823200"/>
                <a:gd name="connsiteX282" fmla="*/ 1239520 w 7256099"/>
                <a:gd name="connsiteY282" fmla="*/ 1625600 h 7823200"/>
                <a:gd name="connsiteX283" fmla="*/ 1300480 w 7256099"/>
                <a:gd name="connsiteY283" fmla="*/ 1584960 h 7823200"/>
                <a:gd name="connsiteX284" fmla="*/ 1310640 w 7256099"/>
                <a:gd name="connsiteY284" fmla="*/ 1554480 h 7823200"/>
                <a:gd name="connsiteX285" fmla="*/ 1341120 w 7256099"/>
                <a:gd name="connsiteY285" fmla="*/ 1544320 h 7823200"/>
                <a:gd name="connsiteX286" fmla="*/ 1371600 w 7256099"/>
                <a:gd name="connsiteY286" fmla="*/ 1524000 h 7823200"/>
                <a:gd name="connsiteX287" fmla="*/ 1412240 w 7256099"/>
                <a:gd name="connsiteY287" fmla="*/ 1432560 h 7823200"/>
                <a:gd name="connsiteX288" fmla="*/ 1493520 w 7256099"/>
                <a:gd name="connsiteY288" fmla="*/ 1473200 h 7823200"/>
                <a:gd name="connsiteX289" fmla="*/ 1483360 w 7256099"/>
                <a:gd name="connsiteY289" fmla="*/ 1524000 h 7823200"/>
                <a:gd name="connsiteX290" fmla="*/ 1564640 w 7256099"/>
                <a:gd name="connsiteY290" fmla="*/ 1534160 h 7823200"/>
                <a:gd name="connsiteX291" fmla="*/ 1696720 w 7256099"/>
                <a:gd name="connsiteY291" fmla="*/ 1554480 h 7823200"/>
                <a:gd name="connsiteX292" fmla="*/ 1737360 w 7256099"/>
                <a:gd name="connsiteY292" fmla="*/ 1615440 h 7823200"/>
                <a:gd name="connsiteX293" fmla="*/ 1747520 w 7256099"/>
                <a:gd name="connsiteY293" fmla="*/ 1645920 h 7823200"/>
                <a:gd name="connsiteX294" fmla="*/ 1798320 w 7256099"/>
                <a:gd name="connsiteY294" fmla="*/ 1696720 h 7823200"/>
                <a:gd name="connsiteX295" fmla="*/ 1869440 w 7256099"/>
                <a:gd name="connsiteY295" fmla="*/ 1706880 h 7823200"/>
                <a:gd name="connsiteX296" fmla="*/ 1869440 w 7256099"/>
                <a:gd name="connsiteY296" fmla="*/ 1991360 h 7823200"/>
                <a:gd name="connsiteX297" fmla="*/ 1859280 w 7256099"/>
                <a:gd name="connsiteY297" fmla="*/ 2021840 h 7823200"/>
                <a:gd name="connsiteX298" fmla="*/ 1849120 w 7256099"/>
                <a:gd name="connsiteY298" fmla="*/ 2062480 h 7823200"/>
                <a:gd name="connsiteX299" fmla="*/ 1859280 w 7256099"/>
                <a:gd name="connsiteY299" fmla="*/ 2174240 h 7823200"/>
                <a:gd name="connsiteX300" fmla="*/ 1889760 w 7256099"/>
                <a:gd name="connsiteY300" fmla="*/ 2194560 h 7823200"/>
                <a:gd name="connsiteX301" fmla="*/ 1899920 w 7256099"/>
                <a:gd name="connsiteY301" fmla="*/ 2225040 h 7823200"/>
                <a:gd name="connsiteX302" fmla="*/ 1960880 w 7256099"/>
                <a:gd name="connsiteY302" fmla="*/ 2255520 h 7823200"/>
                <a:gd name="connsiteX303" fmla="*/ 1981200 w 7256099"/>
                <a:gd name="connsiteY303" fmla="*/ 2225040 h 7823200"/>
                <a:gd name="connsiteX304" fmla="*/ 2011680 w 7256099"/>
                <a:gd name="connsiteY304" fmla="*/ 2235200 h 7823200"/>
                <a:gd name="connsiteX305" fmla="*/ 2001520 w 7256099"/>
                <a:gd name="connsiteY305" fmla="*/ 2346960 h 7823200"/>
                <a:gd name="connsiteX306" fmla="*/ 1981200 w 7256099"/>
                <a:gd name="connsiteY306" fmla="*/ 2407920 h 7823200"/>
                <a:gd name="connsiteX307" fmla="*/ 1971040 w 7256099"/>
                <a:gd name="connsiteY307" fmla="*/ 2438400 h 7823200"/>
                <a:gd name="connsiteX308" fmla="*/ 1981200 w 7256099"/>
                <a:gd name="connsiteY308" fmla="*/ 2509520 h 7823200"/>
                <a:gd name="connsiteX309" fmla="*/ 1991360 w 7256099"/>
                <a:gd name="connsiteY309" fmla="*/ 2540000 h 7823200"/>
                <a:gd name="connsiteX310" fmla="*/ 2011680 w 7256099"/>
                <a:gd name="connsiteY310" fmla="*/ 2631440 h 7823200"/>
                <a:gd name="connsiteX311" fmla="*/ 2021840 w 7256099"/>
                <a:gd name="connsiteY311" fmla="*/ 2712720 h 7823200"/>
                <a:gd name="connsiteX312" fmla="*/ 2032000 w 7256099"/>
                <a:gd name="connsiteY312" fmla="*/ 2783840 h 7823200"/>
                <a:gd name="connsiteX313" fmla="*/ 2011680 w 7256099"/>
                <a:gd name="connsiteY313" fmla="*/ 2844800 h 7823200"/>
                <a:gd name="connsiteX314" fmla="*/ 2001520 w 7256099"/>
                <a:gd name="connsiteY314" fmla="*/ 2875280 h 7823200"/>
                <a:gd name="connsiteX315" fmla="*/ 1991360 w 7256099"/>
                <a:gd name="connsiteY315" fmla="*/ 2905760 h 7823200"/>
                <a:gd name="connsiteX316" fmla="*/ 1930400 w 7256099"/>
                <a:gd name="connsiteY316" fmla="*/ 2875280 h 7823200"/>
                <a:gd name="connsiteX317" fmla="*/ 1879600 w 7256099"/>
                <a:gd name="connsiteY317" fmla="*/ 2885440 h 7823200"/>
                <a:gd name="connsiteX318" fmla="*/ 1879600 w 7256099"/>
                <a:gd name="connsiteY318" fmla="*/ 3007360 h 7823200"/>
                <a:gd name="connsiteX319" fmla="*/ 1889760 w 7256099"/>
                <a:gd name="connsiteY319" fmla="*/ 3037840 h 7823200"/>
                <a:gd name="connsiteX320" fmla="*/ 1930400 w 7256099"/>
                <a:gd name="connsiteY320" fmla="*/ 3098800 h 7823200"/>
                <a:gd name="connsiteX321" fmla="*/ 1950720 w 7256099"/>
                <a:gd name="connsiteY321" fmla="*/ 3159760 h 7823200"/>
                <a:gd name="connsiteX322" fmla="*/ 1971040 w 7256099"/>
                <a:gd name="connsiteY322" fmla="*/ 3190240 h 7823200"/>
                <a:gd name="connsiteX323" fmla="*/ 1991360 w 7256099"/>
                <a:gd name="connsiteY323" fmla="*/ 3251200 h 7823200"/>
                <a:gd name="connsiteX324" fmla="*/ 1981200 w 7256099"/>
                <a:gd name="connsiteY324" fmla="*/ 3322320 h 7823200"/>
                <a:gd name="connsiteX325" fmla="*/ 1971040 w 7256099"/>
                <a:gd name="connsiteY325" fmla="*/ 3352800 h 7823200"/>
                <a:gd name="connsiteX326" fmla="*/ 1960880 w 7256099"/>
                <a:gd name="connsiteY326" fmla="*/ 3393440 h 7823200"/>
                <a:gd name="connsiteX327" fmla="*/ 1940560 w 7256099"/>
                <a:gd name="connsiteY327" fmla="*/ 3454400 h 7823200"/>
                <a:gd name="connsiteX328" fmla="*/ 1920240 w 7256099"/>
                <a:gd name="connsiteY328" fmla="*/ 3484880 h 7823200"/>
                <a:gd name="connsiteX329" fmla="*/ 1899920 w 7256099"/>
                <a:gd name="connsiteY329" fmla="*/ 3545840 h 7823200"/>
                <a:gd name="connsiteX330" fmla="*/ 1859280 w 7256099"/>
                <a:gd name="connsiteY330" fmla="*/ 3606800 h 7823200"/>
                <a:gd name="connsiteX331" fmla="*/ 1828800 w 7256099"/>
                <a:gd name="connsiteY331" fmla="*/ 3667760 h 7823200"/>
                <a:gd name="connsiteX332" fmla="*/ 1798320 w 7256099"/>
                <a:gd name="connsiteY332" fmla="*/ 3688080 h 7823200"/>
                <a:gd name="connsiteX333" fmla="*/ 1778000 w 7256099"/>
                <a:gd name="connsiteY333" fmla="*/ 3749040 h 7823200"/>
                <a:gd name="connsiteX334" fmla="*/ 1767840 w 7256099"/>
                <a:gd name="connsiteY334" fmla="*/ 3779520 h 7823200"/>
                <a:gd name="connsiteX335" fmla="*/ 1727200 w 7256099"/>
                <a:gd name="connsiteY335" fmla="*/ 3840480 h 7823200"/>
                <a:gd name="connsiteX336" fmla="*/ 1706880 w 7256099"/>
                <a:gd name="connsiteY336" fmla="*/ 3870960 h 7823200"/>
                <a:gd name="connsiteX337" fmla="*/ 1696720 w 7256099"/>
                <a:gd name="connsiteY337" fmla="*/ 3901440 h 7823200"/>
                <a:gd name="connsiteX338" fmla="*/ 1656080 w 7256099"/>
                <a:gd name="connsiteY338" fmla="*/ 3962400 h 7823200"/>
                <a:gd name="connsiteX339" fmla="*/ 1625600 w 7256099"/>
                <a:gd name="connsiteY339" fmla="*/ 4023360 h 7823200"/>
                <a:gd name="connsiteX340" fmla="*/ 1595120 w 7256099"/>
                <a:gd name="connsiteY340" fmla="*/ 4185920 h 7823200"/>
                <a:gd name="connsiteX341" fmla="*/ 1584960 w 7256099"/>
                <a:gd name="connsiteY341" fmla="*/ 4216400 h 7823200"/>
                <a:gd name="connsiteX342" fmla="*/ 1574800 w 7256099"/>
                <a:gd name="connsiteY342" fmla="*/ 4246880 h 7823200"/>
                <a:gd name="connsiteX343" fmla="*/ 1544320 w 7256099"/>
                <a:gd name="connsiteY343" fmla="*/ 4307840 h 7823200"/>
                <a:gd name="connsiteX344" fmla="*/ 1524000 w 7256099"/>
                <a:gd name="connsiteY344" fmla="*/ 4338320 h 7823200"/>
                <a:gd name="connsiteX345" fmla="*/ 1503680 w 7256099"/>
                <a:gd name="connsiteY345" fmla="*/ 4399280 h 7823200"/>
                <a:gd name="connsiteX346" fmla="*/ 1483360 w 7256099"/>
                <a:gd name="connsiteY346" fmla="*/ 4429760 h 7823200"/>
                <a:gd name="connsiteX347" fmla="*/ 1463040 w 7256099"/>
                <a:gd name="connsiteY347" fmla="*/ 4511040 h 7823200"/>
                <a:gd name="connsiteX348" fmla="*/ 1473200 w 7256099"/>
                <a:gd name="connsiteY348" fmla="*/ 4795520 h 7823200"/>
                <a:gd name="connsiteX349" fmla="*/ 1483360 w 7256099"/>
                <a:gd name="connsiteY349" fmla="*/ 4826000 h 7823200"/>
                <a:gd name="connsiteX350" fmla="*/ 1493520 w 7256099"/>
                <a:gd name="connsiteY350" fmla="*/ 4876800 h 7823200"/>
                <a:gd name="connsiteX351" fmla="*/ 1503680 w 7256099"/>
                <a:gd name="connsiteY351" fmla="*/ 4998720 h 7823200"/>
                <a:gd name="connsiteX352" fmla="*/ 1513840 w 7256099"/>
                <a:gd name="connsiteY352" fmla="*/ 5039360 h 7823200"/>
                <a:gd name="connsiteX353" fmla="*/ 1524000 w 7256099"/>
                <a:gd name="connsiteY353" fmla="*/ 5120640 h 7823200"/>
                <a:gd name="connsiteX354" fmla="*/ 1544320 w 7256099"/>
                <a:gd name="connsiteY354" fmla="*/ 5293360 h 7823200"/>
                <a:gd name="connsiteX355" fmla="*/ 1605280 w 7256099"/>
                <a:gd name="connsiteY355" fmla="*/ 5394960 h 7823200"/>
                <a:gd name="connsiteX356" fmla="*/ 1635760 w 7256099"/>
                <a:gd name="connsiteY356" fmla="*/ 5405120 h 7823200"/>
                <a:gd name="connsiteX357" fmla="*/ 1645920 w 7256099"/>
                <a:gd name="connsiteY357" fmla="*/ 5435600 h 7823200"/>
                <a:gd name="connsiteX358" fmla="*/ 1666240 w 7256099"/>
                <a:gd name="connsiteY358" fmla="*/ 5466080 h 7823200"/>
                <a:gd name="connsiteX359" fmla="*/ 1676400 w 7256099"/>
                <a:gd name="connsiteY359" fmla="*/ 5557520 h 7823200"/>
                <a:gd name="connsiteX360" fmla="*/ 1686560 w 7256099"/>
                <a:gd name="connsiteY360" fmla="*/ 5588000 h 7823200"/>
                <a:gd name="connsiteX361" fmla="*/ 1696720 w 7256099"/>
                <a:gd name="connsiteY361" fmla="*/ 5638800 h 7823200"/>
                <a:gd name="connsiteX362" fmla="*/ 1706880 w 7256099"/>
                <a:gd name="connsiteY362" fmla="*/ 5770880 h 7823200"/>
                <a:gd name="connsiteX363" fmla="*/ 1727200 w 7256099"/>
                <a:gd name="connsiteY363" fmla="*/ 5862320 h 7823200"/>
                <a:gd name="connsiteX364" fmla="*/ 1737360 w 7256099"/>
                <a:gd name="connsiteY364" fmla="*/ 5923280 h 7823200"/>
                <a:gd name="connsiteX365" fmla="*/ 1757680 w 7256099"/>
                <a:gd name="connsiteY365" fmla="*/ 6014720 h 7823200"/>
                <a:gd name="connsiteX366" fmla="*/ 1788160 w 7256099"/>
                <a:gd name="connsiteY366" fmla="*/ 6228080 h 7823200"/>
                <a:gd name="connsiteX367" fmla="*/ 1778000 w 7256099"/>
                <a:gd name="connsiteY367" fmla="*/ 6268720 h 7823200"/>
                <a:gd name="connsiteX368" fmla="*/ 1747520 w 7256099"/>
                <a:gd name="connsiteY368" fmla="*/ 6339840 h 7823200"/>
                <a:gd name="connsiteX369" fmla="*/ 1788160 w 7256099"/>
                <a:gd name="connsiteY369" fmla="*/ 6441440 h 7823200"/>
                <a:gd name="connsiteX370" fmla="*/ 1818640 w 7256099"/>
                <a:gd name="connsiteY370" fmla="*/ 6451600 h 7823200"/>
                <a:gd name="connsiteX371" fmla="*/ 1838960 w 7256099"/>
                <a:gd name="connsiteY371" fmla="*/ 6482080 h 7823200"/>
                <a:gd name="connsiteX372" fmla="*/ 1889760 w 7256099"/>
                <a:gd name="connsiteY372" fmla="*/ 6532880 h 7823200"/>
                <a:gd name="connsiteX373" fmla="*/ 1910080 w 7256099"/>
                <a:gd name="connsiteY373" fmla="*/ 6593840 h 7823200"/>
                <a:gd name="connsiteX374" fmla="*/ 1889760 w 7256099"/>
                <a:gd name="connsiteY374" fmla="*/ 6776720 h 7823200"/>
                <a:gd name="connsiteX375" fmla="*/ 1879600 w 7256099"/>
                <a:gd name="connsiteY375" fmla="*/ 6807200 h 7823200"/>
                <a:gd name="connsiteX376" fmla="*/ 1920240 w 7256099"/>
                <a:gd name="connsiteY376" fmla="*/ 6847840 h 7823200"/>
                <a:gd name="connsiteX377" fmla="*/ 1960880 w 7256099"/>
                <a:gd name="connsiteY377" fmla="*/ 6908800 h 7823200"/>
                <a:gd name="connsiteX378" fmla="*/ 1971040 w 7256099"/>
                <a:gd name="connsiteY378" fmla="*/ 6949440 h 7823200"/>
                <a:gd name="connsiteX379" fmla="*/ 2052320 w 7256099"/>
                <a:gd name="connsiteY379" fmla="*/ 7020560 h 7823200"/>
                <a:gd name="connsiteX380" fmla="*/ 2082800 w 7256099"/>
                <a:gd name="connsiteY380" fmla="*/ 7040880 h 7823200"/>
                <a:gd name="connsiteX381" fmla="*/ 2133600 w 7256099"/>
                <a:gd name="connsiteY381" fmla="*/ 6969760 h 7823200"/>
                <a:gd name="connsiteX382" fmla="*/ 2143760 w 7256099"/>
                <a:gd name="connsiteY382" fmla="*/ 6939280 h 7823200"/>
                <a:gd name="connsiteX383" fmla="*/ 2113280 w 7256099"/>
                <a:gd name="connsiteY383" fmla="*/ 6827520 h 7823200"/>
                <a:gd name="connsiteX384" fmla="*/ 2072640 w 7256099"/>
                <a:gd name="connsiteY384" fmla="*/ 6766560 h 7823200"/>
                <a:gd name="connsiteX385" fmla="*/ 2021840 w 7256099"/>
                <a:gd name="connsiteY385" fmla="*/ 6685280 h 7823200"/>
                <a:gd name="connsiteX386" fmla="*/ 1981200 w 7256099"/>
                <a:gd name="connsiteY386" fmla="*/ 6705600 h 7823200"/>
                <a:gd name="connsiteX387" fmla="*/ 1960880 w 7256099"/>
                <a:gd name="connsiteY387" fmla="*/ 6644640 h 7823200"/>
                <a:gd name="connsiteX388" fmla="*/ 1981200 w 7256099"/>
                <a:gd name="connsiteY388" fmla="*/ 6563360 h 7823200"/>
                <a:gd name="connsiteX389" fmla="*/ 1991360 w 7256099"/>
                <a:gd name="connsiteY389" fmla="*/ 6532880 h 7823200"/>
                <a:gd name="connsiteX390" fmla="*/ 2001520 w 7256099"/>
                <a:gd name="connsiteY390" fmla="*/ 6471920 h 7823200"/>
                <a:gd name="connsiteX391" fmla="*/ 1971040 w 7256099"/>
                <a:gd name="connsiteY391" fmla="*/ 6370320 h 7823200"/>
                <a:gd name="connsiteX392" fmla="*/ 1950720 w 7256099"/>
                <a:gd name="connsiteY392" fmla="*/ 6309360 h 7823200"/>
                <a:gd name="connsiteX393" fmla="*/ 1910080 w 7256099"/>
                <a:gd name="connsiteY393" fmla="*/ 6248400 h 7823200"/>
                <a:gd name="connsiteX394" fmla="*/ 1920240 w 7256099"/>
                <a:gd name="connsiteY394" fmla="*/ 6156960 h 7823200"/>
                <a:gd name="connsiteX395" fmla="*/ 1889760 w 7256099"/>
                <a:gd name="connsiteY395" fmla="*/ 6004560 h 7823200"/>
                <a:gd name="connsiteX396" fmla="*/ 1859280 w 7256099"/>
                <a:gd name="connsiteY396" fmla="*/ 5984240 h 7823200"/>
                <a:gd name="connsiteX397" fmla="*/ 1838960 w 7256099"/>
                <a:gd name="connsiteY397" fmla="*/ 5913120 h 7823200"/>
                <a:gd name="connsiteX398" fmla="*/ 1869440 w 7256099"/>
                <a:gd name="connsiteY398" fmla="*/ 5811520 h 7823200"/>
                <a:gd name="connsiteX399" fmla="*/ 1879600 w 7256099"/>
                <a:gd name="connsiteY399" fmla="*/ 5781040 h 7823200"/>
                <a:gd name="connsiteX400" fmla="*/ 1889760 w 7256099"/>
                <a:gd name="connsiteY400" fmla="*/ 5750560 h 7823200"/>
                <a:gd name="connsiteX401" fmla="*/ 1920240 w 7256099"/>
                <a:gd name="connsiteY401" fmla="*/ 5730240 h 7823200"/>
                <a:gd name="connsiteX402" fmla="*/ 1991360 w 7256099"/>
                <a:gd name="connsiteY402" fmla="*/ 5740400 h 7823200"/>
                <a:gd name="connsiteX403" fmla="*/ 2001520 w 7256099"/>
                <a:gd name="connsiteY403" fmla="*/ 5770880 h 7823200"/>
                <a:gd name="connsiteX404" fmla="*/ 2021840 w 7256099"/>
                <a:gd name="connsiteY404" fmla="*/ 6055360 h 7823200"/>
                <a:gd name="connsiteX405" fmla="*/ 2052320 w 7256099"/>
                <a:gd name="connsiteY405" fmla="*/ 6228080 h 7823200"/>
                <a:gd name="connsiteX406" fmla="*/ 2092960 w 7256099"/>
                <a:gd name="connsiteY406" fmla="*/ 6289040 h 7823200"/>
                <a:gd name="connsiteX407" fmla="*/ 2123440 w 7256099"/>
                <a:gd name="connsiteY407" fmla="*/ 6309360 h 7823200"/>
                <a:gd name="connsiteX408" fmla="*/ 2143760 w 7256099"/>
                <a:gd name="connsiteY408" fmla="*/ 6339840 h 7823200"/>
                <a:gd name="connsiteX409" fmla="*/ 2164080 w 7256099"/>
                <a:gd name="connsiteY409" fmla="*/ 6421120 h 7823200"/>
                <a:gd name="connsiteX410" fmla="*/ 2184400 w 7256099"/>
                <a:gd name="connsiteY410" fmla="*/ 6482080 h 7823200"/>
                <a:gd name="connsiteX411" fmla="*/ 2194560 w 7256099"/>
                <a:gd name="connsiteY411" fmla="*/ 6522720 h 7823200"/>
                <a:gd name="connsiteX412" fmla="*/ 2204720 w 7256099"/>
                <a:gd name="connsiteY412" fmla="*/ 6725920 h 7823200"/>
                <a:gd name="connsiteX413" fmla="*/ 2214880 w 7256099"/>
                <a:gd name="connsiteY413" fmla="*/ 6756400 h 7823200"/>
                <a:gd name="connsiteX414" fmla="*/ 2235200 w 7256099"/>
                <a:gd name="connsiteY414" fmla="*/ 6786880 h 7823200"/>
                <a:gd name="connsiteX415" fmla="*/ 2245360 w 7256099"/>
                <a:gd name="connsiteY415" fmla="*/ 6817360 h 7823200"/>
                <a:gd name="connsiteX416" fmla="*/ 2275840 w 7256099"/>
                <a:gd name="connsiteY416" fmla="*/ 6827520 h 7823200"/>
                <a:gd name="connsiteX417" fmla="*/ 2316480 w 7256099"/>
                <a:gd name="connsiteY417" fmla="*/ 6888480 h 7823200"/>
                <a:gd name="connsiteX418" fmla="*/ 2326640 w 7256099"/>
                <a:gd name="connsiteY418" fmla="*/ 6918960 h 7823200"/>
                <a:gd name="connsiteX419" fmla="*/ 2367280 w 7256099"/>
                <a:gd name="connsiteY419" fmla="*/ 7010400 h 7823200"/>
                <a:gd name="connsiteX420" fmla="*/ 2387600 w 7256099"/>
                <a:gd name="connsiteY420" fmla="*/ 7122160 h 7823200"/>
                <a:gd name="connsiteX421" fmla="*/ 2397760 w 7256099"/>
                <a:gd name="connsiteY421" fmla="*/ 7152640 h 7823200"/>
                <a:gd name="connsiteX422" fmla="*/ 2418080 w 7256099"/>
                <a:gd name="connsiteY422" fmla="*/ 7233920 h 7823200"/>
                <a:gd name="connsiteX423" fmla="*/ 2407920 w 7256099"/>
                <a:gd name="connsiteY423" fmla="*/ 7416800 h 7823200"/>
                <a:gd name="connsiteX424" fmla="*/ 2387600 w 7256099"/>
                <a:gd name="connsiteY424" fmla="*/ 7477760 h 7823200"/>
                <a:gd name="connsiteX425" fmla="*/ 2418080 w 7256099"/>
                <a:gd name="connsiteY425" fmla="*/ 7538720 h 7823200"/>
                <a:gd name="connsiteX426" fmla="*/ 2428240 w 7256099"/>
                <a:gd name="connsiteY426" fmla="*/ 7569200 h 7823200"/>
                <a:gd name="connsiteX427" fmla="*/ 2489200 w 7256099"/>
                <a:gd name="connsiteY427" fmla="*/ 7599680 h 7823200"/>
                <a:gd name="connsiteX428" fmla="*/ 2519680 w 7256099"/>
                <a:gd name="connsiteY428" fmla="*/ 7620000 h 7823200"/>
                <a:gd name="connsiteX429" fmla="*/ 2540000 w 7256099"/>
                <a:gd name="connsiteY429" fmla="*/ 7680960 h 7823200"/>
                <a:gd name="connsiteX430" fmla="*/ 2600960 w 7256099"/>
                <a:gd name="connsiteY430" fmla="*/ 7721600 h 7823200"/>
                <a:gd name="connsiteX431" fmla="*/ 2651760 w 7256099"/>
                <a:gd name="connsiteY431" fmla="*/ 7772400 h 7823200"/>
                <a:gd name="connsiteX432" fmla="*/ 2672080 w 7256099"/>
                <a:gd name="connsiteY432" fmla="*/ 7802880 h 7823200"/>
                <a:gd name="connsiteX433" fmla="*/ 2743200 w 7256099"/>
                <a:gd name="connsiteY433" fmla="*/ 7823200 h 7823200"/>
                <a:gd name="connsiteX434" fmla="*/ 2854960 w 7256099"/>
                <a:gd name="connsiteY434" fmla="*/ 7802880 h 7823200"/>
                <a:gd name="connsiteX435" fmla="*/ 2885440 w 7256099"/>
                <a:gd name="connsiteY435" fmla="*/ 7782560 h 7823200"/>
                <a:gd name="connsiteX436" fmla="*/ 2915920 w 7256099"/>
                <a:gd name="connsiteY436" fmla="*/ 7772400 h 7823200"/>
                <a:gd name="connsiteX437" fmla="*/ 2946400 w 7256099"/>
                <a:gd name="connsiteY437" fmla="*/ 7752080 h 7823200"/>
                <a:gd name="connsiteX438" fmla="*/ 3068320 w 7256099"/>
                <a:gd name="connsiteY438" fmla="*/ 7721600 h 7823200"/>
                <a:gd name="connsiteX439" fmla="*/ 3139440 w 7256099"/>
                <a:gd name="connsiteY439" fmla="*/ 7701280 h 7823200"/>
                <a:gd name="connsiteX440" fmla="*/ 3159760 w 7256099"/>
                <a:gd name="connsiteY440" fmla="*/ 7670800 h 7823200"/>
                <a:gd name="connsiteX441" fmla="*/ 3129280 w 7256099"/>
                <a:gd name="connsiteY441" fmla="*/ 7508240 h 7823200"/>
                <a:gd name="connsiteX442" fmla="*/ 3119120 w 7256099"/>
                <a:gd name="connsiteY442" fmla="*/ 7477760 h 7823200"/>
                <a:gd name="connsiteX443" fmla="*/ 3108960 w 7256099"/>
                <a:gd name="connsiteY443" fmla="*/ 7447280 h 7823200"/>
                <a:gd name="connsiteX444" fmla="*/ 3088640 w 7256099"/>
                <a:gd name="connsiteY444" fmla="*/ 7325360 h 7823200"/>
                <a:gd name="connsiteX445" fmla="*/ 3048000 w 7256099"/>
                <a:gd name="connsiteY445" fmla="*/ 7233920 h 7823200"/>
                <a:gd name="connsiteX446" fmla="*/ 3027680 w 7256099"/>
                <a:gd name="connsiteY446" fmla="*/ 7152640 h 7823200"/>
                <a:gd name="connsiteX447" fmla="*/ 3027680 w 7256099"/>
                <a:gd name="connsiteY447" fmla="*/ 7010400 h 7823200"/>
                <a:gd name="connsiteX448" fmla="*/ 3068320 w 7256099"/>
                <a:gd name="connsiteY448" fmla="*/ 6949440 h 7823200"/>
                <a:gd name="connsiteX449" fmla="*/ 3108960 w 7256099"/>
                <a:gd name="connsiteY449" fmla="*/ 6898640 h 7823200"/>
                <a:gd name="connsiteX450" fmla="*/ 3129280 w 7256099"/>
                <a:gd name="connsiteY450" fmla="*/ 6837680 h 7823200"/>
                <a:gd name="connsiteX451" fmla="*/ 3139440 w 7256099"/>
                <a:gd name="connsiteY451" fmla="*/ 6807200 h 7823200"/>
                <a:gd name="connsiteX452" fmla="*/ 3149600 w 7256099"/>
                <a:gd name="connsiteY452" fmla="*/ 6634480 h 7823200"/>
                <a:gd name="connsiteX453" fmla="*/ 3180080 w 7256099"/>
                <a:gd name="connsiteY453" fmla="*/ 6543040 h 7823200"/>
                <a:gd name="connsiteX454" fmla="*/ 3190240 w 7256099"/>
                <a:gd name="connsiteY454" fmla="*/ 6512560 h 7823200"/>
                <a:gd name="connsiteX455" fmla="*/ 3200400 w 7256099"/>
                <a:gd name="connsiteY455" fmla="*/ 6431280 h 7823200"/>
                <a:gd name="connsiteX456" fmla="*/ 3220720 w 7256099"/>
                <a:gd name="connsiteY456" fmla="*/ 6400800 h 7823200"/>
                <a:gd name="connsiteX457" fmla="*/ 3230880 w 7256099"/>
                <a:gd name="connsiteY457" fmla="*/ 6370320 h 7823200"/>
                <a:gd name="connsiteX458" fmla="*/ 3271520 w 7256099"/>
                <a:gd name="connsiteY458" fmla="*/ 6309360 h 7823200"/>
                <a:gd name="connsiteX459" fmla="*/ 3291840 w 7256099"/>
                <a:gd name="connsiteY459" fmla="*/ 6278880 h 7823200"/>
                <a:gd name="connsiteX460" fmla="*/ 3322320 w 7256099"/>
                <a:gd name="connsiteY460" fmla="*/ 6258560 h 7823200"/>
                <a:gd name="connsiteX461" fmla="*/ 3393440 w 7256099"/>
                <a:gd name="connsiteY461" fmla="*/ 6167120 h 7823200"/>
                <a:gd name="connsiteX462" fmla="*/ 3434080 w 7256099"/>
                <a:gd name="connsiteY462" fmla="*/ 6126480 h 7823200"/>
                <a:gd name="connsiteX463" fmla="*/ 3505200 w 7256099"/>
                <a:gd name="connsiteY463" fmla="*/ 6055360 h 7823200"/>
                <a:gd name="connsiteX464" fmla="*/ 3515360 w 7256099"/>
                <a:gd name="connsiteY464" fmla="*/ 6024880 h 7823200"/>
                <a:gd name="connsiteX465" fmla="*/ 3576320 w 7256099"/>
                <a:gd name="connsiteY465" fmla="*/ 5994400 h 7823200"/>
                <a:gd name="connsiteX466" fmla="*/ 3647440 w 7256099"/>
                <a:gd name="connsiteY466" fmla="*/ 6035040 h 7823200"/>
                <a:gd name="connsiteX467" fmla="*/ 3677920 w 7256099"/>
                <a:gd name="connsiteY467" fmla="*/ 6045200 h 7823200"/>
                <a:gd name="connsiteX468" fmla="*/ 3708400 w 7256099"/>
                <a:gd name="connsiteY468" fmla="*/ 6065520 h 7823200"/>
                <a:gd name="connsiteX469" fmla="*/ 3810000 w 7256099"/>
                <a:gd name="connsiteY469" fmla="*/ 6096000 h 7823200"/>
                <a:gd name="connsiteX470" fmla="*/ 3901440 w 7256099"/>
                <a:gd name="connsiteY470" fmla="*/ 6065520 h 7823200"/>
                <a:gd name="connsiteX471" fmla="*/ 3942080 w 7256099"/>
                <a:gd name="connsiteY471" fmla="*/ 6004560 h 7823200"/>
                <a:gd name="connsiteX472" fmla="*/ 4084320 w 7256099"/>
                <a:gd name="connsiteY472" fmla="*/ 5974080 h 7823200"/>
                <a:gd name="connsiteX473" fmla="*/ 4155440 w 7256099"/>
                <a:gd name="connsiteY473" fmla="*/ 5902960 h 7823200"/>
                <a:gd name="connsiteX474" fmla="*/ 4165600 w 7256099"/>
                <a:gd name="connsiteY474" fmla="*/ 5933440 h 7823200"/>
                <a:gd name="connsiteX475" fmla="*/ 4185920 w 7256099"/>
                <a:gd name="connsiteY475" fmla="*/ 5963920 h 7823200"/>
                <a:gd name="connsiteX476" fmla="*/ 4216400 w 7256099"/>
                <a:gd name="connsiteY476" fmla="*/ 5974080 h 7823200"/>
                <a:gd name="connsiteX477" fmla="*/ 4307840 w 7256099"/>
                <a:gd name="connsiteY477" fmla="*/ 5984240 h 7823200"/>
                <a:gd name="connsiteX478" fmla="*/ 4358640 w 7256099"/>
                <a:gd name="connsiteY478" fmla="*/ 6065520 h 7823200"/>
                <a:gd name="connsiteX479" fmla="*/ 4368800 w 7256099"/>
                <a:gd name="connsiteY479" fmla="*/ 6096000 h 7823200"/>
                <a:gd name="connsiteX480" fmla="*/ 4389120 w 7256099"/>
                <a:gd name="connsiteY480" fmla="*/ 6299200 h 7823200"/>
                <a:gd name="connsiteX481" fmla="*/ 4399280 w 7256099"/>
                <a:gd name="connsiteY481" fmla="*/ 6370320 h 7823200"/>
                <a:gd name="connsiteX482" fmla="*/ 4419600 w 7256099"/>
                <a:gd name="connsiteY482" fmla="*/ 6431280 h 7823200"/>
                <a:gd name="connsiteX483" fmla="*/ 4429760 w 7256099"/>
                <a:gd name="connsiteY483" fmla="*/ 6482080 h 7823200"/>
                <a:gd name="connsiteX484" fmla="*/ 4450080 w 7256099"/>
                <a:gd name="connsiteY484" fmla="*/ 6512560 h 7823200"/>
                <a:gd name="connsiteX485" fmla="*/ 4470400 w 7256099"/>
                <a:gd name="connsiteY485" fmla="*/ 6573520 h 7823200"/>
                <a:gd name="connsiteX486" fmla="*/ 4480560 w 7256099"/>
                <a:gd name="connsiteY486" fmla="*/ 6624320 h 7823200"/>
                <a:gd name="connsiteX487" fmla="*/ 4521200 w 7256099"/>
                <a:gd name="connsiteY487" fmla="*/ 6685280 h 7823200"/>
                <a:gd name="connsiteX488" fmla="*/ 4622800 w 7256099"/>
                <a:gd name="connsiteY488" fmla="*/ 6654800 h 7823200"/>
                <a:gd name="connsiteX489" fmla="*/ 4643120 w 7256099"/>
                <a:gd name="connsiteY489" fmla="*/ 6593840 h 7823200"/>
                <a:gd name="connsiteX490" fmla="*/ 4663440 w 7256099"/>
                <a:gd name="connsiteY490" fmla="*/ 6563360 h 7823200"/>
                <a:gd name="connsiteX491" fmla="*/ 4693920 w 7256099"/>
                <a:gd name="connsiteY491" fmla="*/ 6502400 h 7823200"/>
                <a:gd name="connsiteX492" fmla="*/ 4673600 w 7256099"/>
                <a:gd name="connsiteY492" fmla="*/ 6421120 h 7823200"/>
                <a:gd name="connsiteX493" fmla="*/ 4653280 w 7256099"/>
                <a:gd name="connsiteY493" fmla="*/ 6390640 h 7823200"/>
                <a:gd name="connsiteX494" fmla="*/ 4632960 w 7256099"/>
                <a:gd name="connsiteY494" fmla="*/ 6329680 h 7823200"/>
                <a:gd name="connsiteX495" fmla="*/ 4622800 w 7256099"/>
                <a:gd name="connsiteY495" fmla="*/ 6299200 h 7823200"/>
                <a:gd name="connsiteX496" fmla="*/ 4612640 w 7256099"/>
                <a:gd name="connsiteY496" fmla="*/ 6207760 h 7823200"/>
                <a:gd name="connsiteX497" fmla="*/ 4602480 w 7256099"/>
                <a:gd name="connsiteY497" fmla="*/ 6177280 h 7823200"/>
                <a:gd name="connsiteX498" fmla="*/ 4612640 w 7256099"/>
                <a:gd name="connsiteY498" fmla="*/ 5760720 h 7823200"/>
                <a:gd name="connsiteX499" fmla="*/ 4693920 w 7256099"/>
                <a:gd name="connsiteY499" fmla="*/ 5659120 h 7823200"/>
                <a:gd name="connsiteX500" fmla="*/ 4724400 w 7256099"/>
                <a:gd name="connsiteY500" fmla="*/ 5638800 h 7823200"/>
                <a:gd name="connsiteX501" fmla="*/ 4744720 w 7256099"/>
                <a:gd name="connsiteY501" fmla="*/ 5608320 h 7823200"/>
                <a:gd name="connsiteX502" fmla="*/ 4775200 w 7256099"/>
                <a:gd name="connsiteY502" fmla="*/ 5588000 h 7823200"/>
                <a:gd name="connsiteX503" fmla="*/ 4815840 w 7256099"/>
                <a:gd name="connsiteY503" fmla="*/ 5537200 h 7823200"/>
                <a:gd name="connsiteX504" fmla="*/ 4856480 w 7256099"/>
                <a:gd name="connsiteY504" fmla="*/ 5486400 h 7823200"/>
                <a:gd name="connsiteX505" fmla="*/ 4876800 w 7256099"/>
                <a:gd name="connsiteY505" fmla="*/ 5455920 h 7823200"/>
                <a:gd name="connsiteX506" fmla="*/ 4937760 w 7256099"/>
                <a:gd name="connsiteY506" fmla="*/ 5415280 h 7823200"/>
                <a:gd name="connsiteX507" fmla="*/ 4968240 w 7256099"/>
                <a:gd name="connsiteY507" fmla="*/ 5394960 h 7823200"/>
                <a:gd name="connsiteX508" fmla="*/ 4988560 w 7256099"/>
                <a:gd name="connsiteY508" fmla="*/ 5364480 h 7823200"/>
                <a:gd name="connsiteX509" fmla="*/ 5019040 w 7256099"/>
                <a:gd name="connsiteY509" fmla="*/ 5354320 h 7823200"/>
                <a:gd name="connsiteX510" fmla="*/ 5049520 w 7256099"/>
                <a:gd name="connsiteY510" fmla="*/ 5334000 h 7823200"/>
                <a:gd name="connsiteX511" fmla="*/ 5090160 w 7256099"/>
                <a:gd name="connsiteY511" fmla="*/ 5283200 h 7823200"/>
                <a:gd name="connsiteX512" fmla="*/ 5110480 w 7256099"/>
                <a:gd name="connsiteY512" fmla="*/ 5222240 h 7823200"/>
                <a:gd name="connsiteX513" fmla="*/ 5120640 w 7256099"/>
                <a:gd name="connsiteY513" fmla="*/ 5191760 h 7823200"/>
                <a:gd name="connsiteX514" fmla="*/ 5151120 w 7256099"/>
                <a:gd name="connsiteY514" fmla="*/ 5171440 h 7823200"/>
                <a:gd name="connsiteX515" fmla="*/ 5191760 w 7256099"/>
                <a:gd name="connsiteY515" fmla="*/ 5161280 h 7823200"/>
                <a:gd name="connsiteX516" fmla="*/ 5201920 w 7256099"/>
                <a:gd name="connsiteY516" fmla="*/ 5059680 h 7823200"/>
                <a:gd name="connsiteX517" fmla="*/ 5181600 w 7256099"/>
                <a:gd name="connsiteY517" fmla="*/ 4968240 h 7823200"/>
                <a:gd name="connsiteX518" fmla="*/ 5191760 w 7256099"/>
                <a:gd name="connsiteY518" fmla="*/ 4734560 h 7823200"/>
                <a:gd name="connsiteX519" fmla="*/ 5212080 w 7256099"/>
                <a:gd name="connsiteY519" fmla="*/ 4673600 h 7823200"/>
                <a:gd name="connsiteX520" fmla="*/ 5252720 w 7256099"/>
                <a:gd name="connsiteY520" fmla="*/ 4714240 h 7823200"/>
                <a:gd name="connsiteX521" fmla="*/ 5283200 w 7256099"/>
                <a:gd name="connsiteY521" fmla="*/ 4734560 h 7823200"/>
                <a:gd name="connsiteX522" fmla="*/ 5323840 w 7256099"/>
                <a:gd name="connsiteY522" fmla="*/ 4724400 h 7823200"/>
                <a:gd name="connsiteX523" fmla="*/ 5344160 w 7256099"/>
                <a:gd name="connsiteY523" fmla="*/ 4693920 h 7823200"/>
                <a:gd name="connsiteX524" fmla="*/ 5364480 w 7256099"/>
                <a:gd name="connsiteY524" fmla="*/ 4572000 h 7823200"/>
                <a:gd name="connsiteX525" fmla="*/ 5415280 w 7256099"/>
                <a:gd name="connsiteY525" fmla="*/ 4521200 h 7823200"/>
                <a:gd name="connsiteX526" fmla="*/ 5445760 w 7256099"/>
                <a:gd name="connsiteY526" fmla="*/ 4460240 h 7823200"/>
                <a:gd name="connsiteX527" fmla="*/ 5455920 w 7256099"/>
                <a:gd name="connsiteY527" fmla="*/ 4429760 h 7823200"/>
                <a:gd name="connsiteX528" fmla="*/ 5476240 w 7256099"/>
                <a:gd name="connsiteY528" fmla="*/ 4399280 h 7823200"/>
                <a:gd name="connsiteX529" fmla="*/ 5496560 w 7256099"/>
                <a:gd name="connsiteY529" fmla="*/ 4338320 h 7823200"/>
                <a:gd name="connsiteX530" fmla="*/ 5557520 w 7256099"/>
                <a:gd name="connsiteY530" fmla="*/ 4297680 h 7823200"/>
                <a:gd name="connsiteX531" fmla="*/ 5577840 w 7256099"/>
                <a:gd name="connsiteY531" fmla="*/ 4267200 h 7823200"/>
                <a:gd name="connsiteX532" fmla="*/ 5608320 w 7256099"/>
                <a:gd name="connsiteY532" fmla="*/ 4257040 h 7823200"/>
                <a:gd name="connsiteX533" fmla="*/ 5720080 w 7256099"/>
                <a:gd name="connsiteY533" fmla="*/ 4226560 h 7823200"/>
                <a:gd name="connsiteX534" fmla="*/ 5821680 w 7256099"/>
                <a:gd name="connsiteY534" fmla="*/ 4196080 h 7823200"/>
                <a:gd name="connsiteX535" fmla="*/ 5831840 w 7256099"/>
                <a:gd name="connsiteY535" fmla="*/ 4053840 h 7823200"/>
                <a:gd name="connsiteX536" fmla="*/ 5842000 w 7256099"/>
                <a:gd name="connsiteY536" fmla="*/ 4013200 h 7823200"/>
                <a:gd name="connsiteX537" fmla="*/ 5892800 w 7256099"/>
                <a:gd name="connsiteY537" fmla="*/ 3921760 h 7823200"/>
                <a:gd name="connsiteX538" fmla="*/ 5923280 w 7256099"/>
                <a:gd name="connsiteY538" fmla="*/ 3911600 h 7823200"/>
                <a:gd name="connsiteX539" fmla="*/ 6004560 w 7256099"/>
                <a:gd name="connsiteY539" fmla="*/ 3840480 h 7823200"/>
                <a:gd name="connsiteX540" fmla="*/ 6035040 w 7256099"/>
                <a:gd name="connsiteY540" fmla="*/ 3830320 h 7823200"/>
                <a:gd name="connsiteX541" fmla="*/ 6096000 w 7256099"/>
                <a:gd name="connsiteY541" fmla="*/ 3789680 h 7823200"/>
                <a:gd name="connsiteX542" fmla="*/ 6116320 w 7256099"/>
                <a:gd name="connsiteY542" fmla="*/ 3759200 h 7823200"/>
                <a:gd name="connsiteX543" fmla="*/ 6217920 w 7256099"/>
                <a:gd name="connsiteY543" fmla="*/ 3728720 h 7823200"/>
                <a:gd name="connsiteX544" fmla="*/ 6329680 w 7256099"/>
                <a:gd name="connsiteY544" fmla="*/ 3738880 h 7823200"/>
                <a:gd name="connsiteX545" fmla="*/ 6289040 w 7256099"/>
                <a:gd name="connsiteY545" fmla="*/ 3799840 h 7823200"/>
                <a:gd name="connsiteX546" fmla="*/ 6238240 w 7256099"/>
                <a:gd name="connsiteY546" fmla="*/ 3850640 h 7823200"/>
                <a:gd name="connsiteX547" fmla="*/ 6207760 w 7256099"/>
                <a:gd name="connsiteY547" fmla="*/ 3911600 h 7823200"/>
                <a:gd name="connsiteX548" fmla="*/ 6177280 w 7256099"/>
                <a:gd name="connsiteY548" fmla="*/ 3921760 h 7823200"/>
                <a:gd name="connsiteX549" fmla="*/ 6207760 w 7256099"/>
                <a:gd name="connsiteY549" fmla="*/ 3942080 h 7823200"/>
                <a:gd name="connsiteX550" fmla="*/ 6319520 w 7256099"/>
                <a:gd name="connsiteY550" fmla="*/ 3911600 h 7823200"/>
                <a:gd name="connsiteX551" fmla="*/ 6339840 w 7256099"/>
                <a:gd name="connsiteY551" fmla="*/ 3881120 h 7823200"/>
                <a:gd name="connsiteX552" fmla="*/ 6400800 w 7256099"/>
                <a:gd name="connsiteY552" fmla="*/ 3840480 h 7823200"/>
                <a:gd name="connsiteX553" fmla="*/ 6451600 w 7256099"/>
                <a:gd name="connsiteY553" fmla="*/ 3799840 h 7823200"/>
                <a:gd name="connsiteX554" fmla="*/ 6573520 w 7256099"/>
                <a:gd name="connsiteY554" fmla="*/ 3738880 h 7823200"/>
                <a:gd name="connsiteX555" fmla="*/ 6604000 w 7256099"/>
                <a:gd name="connsiteY555" fmla="*/ 3728720 h 7823200"/>
                <a:gd name="connsiteX556" fmla="*/ 6634480 w 7256099"/>
                <a:gd name="connsiteY556" fmla="*/ 3718560 h 7823200"/>
                <a:gd name="connsiteX557" fmla="*/ 6705600 w 7256099"/>
                <a:gd name="connsiteY557" fmla="*/ 3637280 h 7823200"/>
                <a:gd name="connsiteX558" fmla="*/ 6725920 w 7256099"/>
                <a:gd name="connsiteY558" fmla="*/ 3606800 h 7823200"/>
                <a:gd name="connsiteX559" fmla="*/ 6756400 w 7256099"/>
                <a:gd name="connsiteY559" fmla="*/ 3586480 h 7823200"/>
                <a:gd name="connsiteX560" fmla="*/ 6766560 w 7256099"/>
                <a:gd name="connsiteY560" fmla="*/ 3556000 h 7823200"/>
                <a:gd name="connsiteX561" fmla="*/ 6746240 w 7256099"/>
                <a:gd name="connsiteY561" fmla="*/ 3525520 h 7823200"/>
                <a:gd name="connsiteX562" fmla="*/ 6736080 w 7256099"/>
                <a:gd name="connsiteY562" fmla="*/ 3495040 h 7823200"/>
                <a:gd name="connsiteX563" fmla="*/ 6675120 w 7256099"/>
                <a:gd name="connsiteY563" fmla="*/ 3474720 h 7823200"/>
                <a:gd name="connsiteX564" fmla="*/ 6614160 w 7256099"/>
                <a:gd name="connsiteY564" fmla="*/ 3515360 h 7823200"/>
                <a:gd name="connsiteX565" fmla="*/ 6573520 w 7256099"/>
                <a:gd name="connsiteY565" fmla="*/ 3576320 h 7823200"/>
                <a:gd name="connsiteX566" fmla="*/ 6543040 w 7256099"/>
                <a:gd name="connsiteY566" fmla="*/ 3596640 h 7823200"/>
                <a:gd name="connsiteX567" fmla="*/ 6482080 w 7256099"/>
                <a:gd name="connsiteY567" fmla="*/ 3616960 h 7823200"/>
                <a:gd name="connsiteX568" fmla="*/ 6431280 w 7256099"/>
                <a:gd name="connsiteY568" fmla="*/ 3566160 h 7823200"/>
                <a:gd name="connsiteX569" fmla="*/ 6410960 w 7256099"/>
                <a:gd name="connsiteY569" fmla="*/ 3505200 h 7823200"/>
                <a:gd name="connsiteX570" fmla="*/ 6380480 w 7256099"/>
                <a:gd name="connsiteY570" fmla="*/ 3444240 h 7823200"/>
                <a:gd name="connsiteX571" fmla="*/ 6390640 w 7256099"/>
                <a:gd name="connsiteY571" fmla="*/ 3362960 h 7823200"/>
                <a:gd name="connsiteX572" fmla="*/ 6421120 w 7256099"/>
                <a:gd name="connsiteY572" fmla="*/ 3302000 h 7823200"/>
                <a:gd name="connsiteX573" fmla="*/ 6461760 w 7256099"/>
                <a:gd name="connsiteY573" fmla="*/ 3281680 h 7823200"/>
                <a:gd name="connsiteX574" fmla="*/ 6522720 w 7256099"/>
                <a:gd name="connsiteY574" fmla="*/ 3251200 h 7823200"/>
                <a:gd name="connsiteX575" fmla="*/ 6543040 w 7256099"/>
                <a:gd name="connsiteY575" fmla="*/ 3220720 h 7823200"/>
                <a:gd name="connsiteX576" fmla="*/ 6573520 w 7256099"/>
                <a:gd name="connsiteY576" fmla="*/ 3190240 h 7823200"/>
                <a:gd name="connsiteX577" fmla="*/ 6583680 w 7256099"/>
                <a:gd name="connsiteY577" fmla="*/ 3159760 h 7823200"/>
                <a:gd name="connsiteX578" fmla="*/ 6522720 w 7256099"/>
                <a:gd name="connsiteY578" fmla="*/ 3139440 h 7823200"/>
                <a:gd name="connsiteX579" fmla="*/ 6492240 w 7256099"/>
                <a:gd name="connsiteY579" fmla="*/ 3129280 h 7823200"/>
                <a:gd name="connsiteX580" fmla="*/ 6451600 w 7256099"/>
                <a:gd name="connsiteY580" fmla="*/ 3119120 h 7823200"/>
                <a:gd name="connsiteX581" fmla="*/ 6339840 w 7256099"/>
                <a:gd name="connsiteY581" fmla="*/ 3129280 h 7823200"/>
                <a:gd name="connsiteX582" fmla="*/ 6309360 w 7256099"/>
                <a:gd name="connsiteY582" fmla="*/ 3149600 h 7823200"/>
                <a:gd name="connsiteX583" fmla="*/ 6278880 w 7256099"/>
                <a:gd name="connsiteY583" fmla="*/ 3159760 h 7823200"/>
                <a:gd name="connsiteX584" fmla="*/ 6258560 w 7256099"/>
                <a:gd name="connsiteY584" fmla="*/ 3190240 h 7823200"/>
                <a:gd name="connsiteX585" fmla="*/ 6177280 w 7256099"/>
                <a:gd name="connsiteY585" fmla="*/ 3210560 h 7823200"/>
                <a:gd name="connsiteX586" fmla="*/ 6167120 w 7256099"/>
                <a:gd name="connsiteY586" fmla="*/ 3180080 h 7823200"/>
                <a:gd name="connsiteX587" fmla="*/ 6197600 w 7256099"/>
                <a:gd name="connsiteY587" fmla="*/ 3169920 h 7823200"/>
                <a:gd name="connsiteX588" fmla="*/ 6228080 w 7256099"/>
                <a:gd name="connsiteY588" fmla="*/ 3108960 h 7823200"/>
                <a:gd name="connsiteX589" fmla="*/ 6258560 w 7256099"/>
                <a:gd name="connsiteY589" fmla="*/ 3098800 h 7823200"/>
                <a:gd name="connsiteX590" fmla="*/ 6319520 w 7256099"/>
                <a:gd name="connsiteY590" fmla="*/ 3058160 h 7823200"/>
                <a:gd name="connsiteX591" fmla="*/ 6350000 w 7256099"/>
                <a:gd name="connsiteY591" fmla="*/ 3037840 h 7823200"/>
                <a:gd name="connsiteX592" fmla="*/ 6410960 w 7256099"/>
                <a:gd name="connsiteY592" fmla="*/ 3017520 h 7823200"/>
                <a:gd name="connsiteX593" fmla="*/ 6502400 w 7256099"/>
                <a:gd name="connsiteY593" fmla="*/ 2976880 h 7823200"/>
                <a:gd name="connsiteX594" fmla="*/ 6543040 w 7256099"/>
                <a:gd name="connsiteY594" fmla="*/ 2966720 h 7823200"/>
                <a:gd name="connsiteX595" fmla="*/ 6604000 w 7256099"/>
                <a:gd name="connsiteY595" fmla="*/ 2946400 h 7823200"/>
                <a:gd name="connsiteX596" fmla="*/ 6817360 w 7256099"/>
                <a:gd name="connsiteY596" fmla="*/ 2956560 h 7823200"/>
                <a:gd name="connsiteX597" fmla="*/ 6878320 w 7256099"/>
                <a:gd name="connsiteY597" fmla="*/ 2956560 h 7823200"/>
                <a:gd name="connsiteX598" fmla="*/ 6898640 w 7256099"/>
                <a:gd name="connsiteY598" fmla="*/ 2926080 h 7823200"/>
                <a:gd name="connsiteX599" fmla="*/ 7000240 w 7256099"/>
                <a:gd name="connsiteY599" fmla="*/ 2854960 h 7823200"/>
                <a:gd name="connsiteX600" fmla="*/ 7071360 w 7256099"/>
                <a:gd name="connsiteY600" fmla="*/ 2783840 h 7823200"/>
                <a:gd name="connsiteX601" fmla="*/ 7101840 w 7256099"/>
                <a:gd name="connsiteY601" fmla="*/ 2611120 h 7823200"/>
                <a:gd name="connsiteX602" fmla="*/ 7203440 w 7256099"/>
                <a:gd name="connsiteY602" fmla="*/ 2479040 h 7823200"/>
                <a:gd name="connsiteX603" fmla="*/ 7233920 w 7256099"/>
                <a:gd name="connsiteY603" fmla="*/ 2458720 h 7823200"/>
                <a:gd name="connsiteX604" fmla="*/ 7223760 w 7256099"/>
                <a:gd name="connsiteY604" fmla="*/ 2418080 h 7823200"/>
                <a:gd name="connsiteX605" fmla="*/ 7213600 w 7256099"/>
                <a:gd name="connsiteY605" fmla="*/ 2387600 h 7823200"/>
                <a:gd name="connsiteX606" fmla="*/ 7183120 w 7256099"/>
                <a:gd name="connsiteY606" fmla="*/ 2275840 h 7823200"/>
                <a:gd name="connsiteX607" fmla="*/ 7101840 w 7256099"/>
                <a:gd name="connsiteY607" fmla="*/ 2265680 h 7823200"/>
                <a:gd name="connsiteX608" fmla="*/ 7081520 w 7256099"/>
                <a:gd name="connsiteY608" fmla="*/ 2204720 h 7823200"/>
                <a:gd name="connsiteX609" fmla="*/ 7030720 w 7256099"/>
                <a:gd name="connsiteY609" fmla="*/ 2113280 h 7823200"/>
                <a:gd name="connsiteX610" fmla="*/ 7040880 w 7256099"/>
                <a:gd name="connsiteY610" fmla="*/ 2021840 h 7823200"/>
                <a:gd name="connsiteX611" fmla="*/ 7051040 w 7256099"/>
                <a:gd name="connsiteY611" fmla="*/ 1960880 h 7823200"/>
                <a:gd name="connsiteX612" fmla="*/ 7030720 w 7256099"/>
                <a:gd name="connsiteY612" fmla="*/ 1899920 h 7823200"/>
                <a:gd name="connsiteX613" fmla="*/ 7020560 w 7256099"/>
                <a:gd name="connsiteY613" fmla="*/ 1869440 h 7823200"/>
                <a:gd name="connsiteX614" fmla="*/ 7010400 w 7256099"/>
                <a:gd name="connsiteY614" fmla="*/ 1838960 h 7823200"/>
                <a:gd name="connsiteX615" fmla="*/ 7000240 w 7256099"/>
                <a:gd name="connsiteY615" fmla="*/ 1676400 h 7823200"/>
                <a:gd name="connsiteX616" fmla="*/ 6990080 w 7256099"/>
                <a:gd name="connsiteY616" fmla="*/ 1574800 h 7823200"/>
                <a:gd name="connsiteX617" fmla="*/ 6949440 w 7256099"/>
                <a:gd name="connsiteY617" fmla="*/ 1584960 h 7823200"/>
                <a:gd name="connsiteX618" fmla="*/ 6888480 w 7256099"/>
                <a:gd name="connsiteY618" fmla="*/ 1625600 h 7823200"/>
                <a:gd name="connsiteX619" fmla="*/ 6837680 w 7256099"/>
                <a:gd name="connsiteY619" fmla="*/ 1717040 h 7823200"/>
                <a:gd name="connsiteX620" fmla="*/ 6807200 w 7256099"/>
                <a:gd name="connsiteY620" fmla="*/ 1727200 h 7823200"/>
                <a:gd name="connsiteX621" fmla="*/ 6786880 w 7256099"/>
                <a:gd name="connsiteY621" fmla="*/ 1757680 h 7823200"/>
                <a:gd name="connsiteX622" fmla="*/ 6756400 w 7256099"/>
                <a:gd name="connsiteY622" fmla="*/ 1767840 h 7823200"/>
                <a:gd name="connsiteX623" fmla="*/ 6695440 w 7256099"/>
                <a:gd name="connsiteY623" fmla="*/ 1798320 h 7823200"/>
                <a:gd name="connsiteX624" fmla="*/ 6634480 w 7256099"/>
                <a:gd name="connsiteY624" fmla="*/ 1788160 h 7823200"/>
                <a:gd name="connsiteX625" fmla="*/ 6634480 w 7256099"/>
                <a:gd name="connsiteY625" fmla="*/ 1605280 h 7823200"/>
                <a:gd name="connsiteX626" fmla="*/ 6675120 w 7256099"/>
                <a:gd name="connsiteY626" fmla="*/ 1544320 h 7823200"/>
                <a:gd name="connsiteX627" fmla="*/ 6664960 w 7256099"/>
                <a:gd name="connsiteY627" fmla="*/ 1493520 h 7823200"/>
                <a:gd name="connsiteX628" fmla="*/ 6654800 w 7256099"/>
                <a:gd name="connsiteY628" fmla="*/ 1463040 h 7823200"/>
                <a:gd name="connsiteX629" fmla="*/ 6624320 w 7256099"/>
                <a:gd name="connsiteY629" fmla="*/ 1452880 h 7823200"/>
                <a:gd name="connsiteX630" fmla="*/ 6604000 w 7256099"/>
                <a:gd name="connsiteY630" fmla="*/ 1422400 h 7823200"/>
                <a:gd name="connsiteX631" fmla="*/ 6573520 w 7256099"/>
                <a:gd name="connsiteY631" fmla="*/ 1412240 h 7823200"/>
                <a:gd name="connsiteX632" fmla="*/ 6563360 w 7256099"/>
                <a:gd name="connsiteY632" fmla="*/ 1381760 h 7823200"/>
                <a:gd name="connsiteX633" fmla="*/ 6532880 w 7256099"/>
                <a:gd name="connsiteY633" fmla="*/ 1361440 h 7823200"/>
                <a:gd name="connsiteX634" fmla="*/ 6482080 w 7256099"/>
                <a:gd name="connsiteY634" fmla="*/ 1310640 h 7823200"/>
                <a:gd name="connsiteX635" fmla="*/ 6410960 w 7256099"/>
                <a:gd name="connsiteY635" fmla="*/ 1259840 h 7823200"/>
                <a:gd name="connsiteX636" fmla="*/ 6350000 w 7256099"/>
                <a:gd name="connsiteY636" fmla="*/ 1239520 h 7823200"/>
                <a:gd name="connsiteX637" fmla="*/ 6319520 w 7256099"/>
                <a:gd name="connsiteY637" fmla="*/ 1249680 h 7823200"/>
                <a:gd name="connsiteX638" fmla="*/ 6309360 w 7256099"/>
                <a:gd name="connsiteY638" fmla="*/ 1280160 h 7823200"/>
                <a:gd name="connsiteX639" fmla="*/ 6248400 w 7256099"/>
                <a:gd name="connsiteY639" fmla="*/ 1300480 h 7823200"/>
                <a:gd name="connsiteX640" fmla="*/ 6187440 w 7256099"/>
                <a:gd name="connsiteY640" fmla="*/ 1320800 h 7823200"/>
                <a:gd name="connsiteX641" fmla="*/ 6167120 w 7256099"/>
                <a:gd name="connsiteY641" fmla="*/ 1351280 h 7823200"/>
                <a:gd name="connsiteX642" fmla="*/ 6136640 w 7256099"/>
                <a:gd name="connsiteY642" fmla="*/ 1371600 h 7823200"/>
                <a:gd name="connsiteX643" fmla="*/ 6126480 w 7256099"/>
                <a:gd name="connsiteY643" fmla="*/ 1463040 h 7823200"/>
                <a:gd name="connsiteX644" fmla="*/ 6106160 w 7256099"/>
                <a:gd name="connsiteY644" fmla="*/ 1524000 h 7823200"/>
                <a:gd name="connsiteX645" fmla="*/ 6085840 w 7256099"/>
                <a:gd name="connsiteY645" fmla="*/ 1584960 h 7823200"/>
                <a:gd name="connsiteX646" fmla="*/ 6075680 w 7256099"/>
                <a:gd name="connsiteY646" fmla="*/ 1615440 h 7823200"/>
                <a:gd name="connsiteX647" fmla="*/ 6035040 w 7256099"/>
                <a:gd name="connsiteY647" fmla="*/ 1635760 h 78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7256099" h="7823200">
                  <a:moveTo>
                    <a:pt x="6035040" y="1635760"/>
                  </a:moveTo>
                  <a:cubicBezTo>
                    <a:pt x="6021493" y="1647613"/>
                    <a:pt x="6010865" y="1672447"/>
                    <a:pt x="5994400" y="1686560"/>
                  </a:cubicBezTo>
                  <a:cubicBezTo>
                    <a:pt x="5986269" y="1693530"/>
                    <a:pt x="5965836" y="1686183"/>
                    <a:pt x="5963920" y="1696720"/>
                  </a:cubicBezTo>
                  <a:cubicBezTo>
                    <a:pt x="5950107" y="1772689"/>
                    <a:pt x="5964237" y="1783555"/>
                    <a:pt x="5994400" y="1828800"/>
                  </a:cubicBezTo>
                  <a:cubicBezTo>
                    <a:pt x="6017045" y="1919381"/>
                    <a:pt x="5997874" y="1833056"/>
                    <a:pt x="6014720" y="2001520"/>
                  </a:cubicBezTo>
                  <a:cubicBezTo>
                    <a:pt x="6017103" y="2025349"/>
                    <a:pt x="6021493" y="2048933"/>
                    <a:pt x="6024880" y="2072640"/>
                  </a:cubicBezTo>
                  <a:cubicBezTo>
                    <a:pt x="6021493" y="2082800"/>
                    <a:pt x="6022293" y="2095547"/>
                    <a:pt x="6014720" y="2103120"/>
                  </a:cubicBezTo>
                  <a:cubicBezTo>
                    <a:pt x="5936084" y="2181756"/>
                    <a:pt x="5980772" y="2121980"/>
                    <a:pt x="5923280" y="2153920"/>
                  </a:cubicBezTo>
                  <a:cubicBezTo>
                    <a:pt x="5901932" y="2165780"/>
                    <a:pt x="5885488" y="2186837"/>
                    <a:pt x="5862320" y="2194560"/>
                  </a:cubicBezTo>
                  <a:cubicBezTo>
                    <a:pt x="5852160" y="2197947"/>
                    <a:pt x="5841419" y="2199931"/>
                    <a:pt x="5831840" y="2204720"/>
                  </a:cubicBezTo>
                  <a:cubicBezTo>
                    <a:pt x="5820918" y="2210181"/>
                    <a:pt x="5812518" y="2220081"/>
                    <a:pt x="5801360" y="2225040"/>
                  </a:cubicBezTo>
                  <a:cubicBezTo>
                    <a:pt x="5781787" y="2233739"/>
                    <a:pt x="5740400" y="2245360"/>
                    <a:pt x="5740400" y="2245360"/>
                  </a:cubicBezTo>
                  <a:cubicBezTo>
                    <a:pt x="5703347" y="2356520"/>
                    <a:pt x="5765412" y="2191118"/>
                    <a:pt x="5699760" y="2296160"/>
                  </a:cubicBezTo>
                  <a:cubicBezTo>
                    <a:pt x="5688408" y="2314323"/>
                    <a:pt x="5691321" y="2339298"/>
                    <a:pt x="5679440" y="2357120"/>
                  </a:cubicBezTo>
                  <a:cubicBezTo>
                    <a:pt x="5672667" y="2367280"/>
                    <a:pt x="5664079" y="2376442"/>
                    <a:pt x="5659120" y="2387600"/>
                  </a:cubicBezTo>
                  <a:cubicBezTo>
                    <a:pt x="5644985" y="2419403"/>
                    <a:pt x="5637084" y="2455424"/>
                    <a:pt x="5628640" y="2489200"/>
                  </a:cubicBezTo>
                  <a:cubicBezTo>
                    <a:pt x="5627145" y="2504148"/>
                    <a:pt x="5626181" y="2589130"/>
                    <a:pt x="5608320" y="2621280"/>
                  </a:cubicBezTo>
                  <a:cubicBezTo>
                    <a:pt x="5596460" y="2642628"/>
                    <a:pt x="5581227" y="2661920"/>
                    <a:pt x="5567680" y="2682240"/>
                  </a:cubicBezTo>
                  <a:lnTo>
                    <a:pt x="5547360" y="2712720"/>
                  </a:lnTo>
                  <a:cubicBezTo>
                    <a:pt x="5540587" y="2722880"/>
                    <a:pt x="5538624" y="2739339"/>
                    <a:pt x="5527040" y="2743200"/>
                  </a:cubicBezTo>
                  <a:lnTo>
                    <a:pt x="5496560" y="2753360"/>
                  </a:lnTo>
                  <a:cubicBezTo>
                    <a:pt x="5493173" y="2763520"/>
                    <a:pt x="5493973" y="2776267"/>
                    <a:pt x="5486400" y="2783840"/>
                  </a:cubicBezTo>
                  <a:cubicBezTo>
                    <a:pt x="5466080" y="2804160"/>
                    <a:pt x="5445760" y="2790613"/>
                    <a:pt x="5425440" y="2783840"/>
                  </a:cubicBezTo>
                  <a:cubicBezTo>
                    <a:pt x="5398606" y="2703337"/>
                    <a:pt x="5408641" y="2744008"/>
                    <a:pt x="5394960" y="2661920"/>
                  </a:cubicBezTo>
                  <a:cubicBezTo>
                    <a:pt x="5398347" y="2628053"/>
                    <a:pt x="5394968" y="2592806"/>
                    <a:pt x="5405120" y="2560320"/>
                  </a:cubicBezTo>
                  <a:cubicBezTo>
                    <a:pt x="5412404" y="2537010"/>
                    <a:pt x="5445760" y="2499360"/>
                    <a:pt x="5445760" y="2499360"/>
                  </a:cubicBezTo>
                  <a:cubicBezTo>
                    <a:pt x="5420223" y="2422748"/>
                    <a:pt x="5454671" y="2517182"/>
                    <a:pt x="5415280" y="2438400"/>
                  </a:cubicBezTo>
                  <a:cubicBezTo>
                    <a:pt x="5410491" y="2428821"/>
                    <a:pt x="5408507" y="2418080"/>
                    <a:pt x="5405120" y="2407920"/>
                  </a:cubicBezTo>
                  <a:cubicBezTo>
                    <a:pt x="5408507" y="2384213"/>
                    <a:pt x="5408399" y="2359737"/>
                    <a:pt x="5415280" y="2336800"/>
                  </a:cubicBezTo>
                  <a:cubicBezTo>
                    <a:pt x="5418789" y="2325104"/>
                    <a:pt x="5430139" y="2317242"/>
                    <a:pt x="5435600" y="2306320"/>
                  </a:cubicBezTo>
                  <a:cubicBezTo>
                    <a:pt x="5477664" y="2222192"/>
                    <a:pt x="5407846" y="2332711"/>
                    <a:pt x="5466080" y="2245360"/>
                  </a:cubicBezTo>
                  <a:cubicBezTo>
                    <a:pt x="5453059" y="2242105"/>
                    <a:pt x="5409536" y="2232328"/>
                    <a:pt x="5394960" y="2225040"/>
                  </a:cubicBezTo>
                  <a:cubicBezTo>
                    <a:pt x="5316178" y="2185649"/>
                    <a:pt x="5410612" y="2220097"/>
                    <a:pt x="5334000" y="2194560"/>
                  </a:cubicBezTo>
                  <a:cubicBezTo>
                    <a:pt x="5330613" y="2184400"/>
                    <a:pt x="5332555" y="2170305"/>
                    <a:pt x="5323840" y="2164080"/>
                  </a:cubicBezTo>
                  <a:cubicBezTo>
                    <a:pt x="5306411" y="2151630"/>
                    <a:pt x="5283200" y="2150533"/>
                    <a:pt x="5262880" y="2143760"/>
                  </a:cubicBezTo>
                  <a:cubicBezTo>
                    <a:pt x="5252720" y="2140373"/>
                    <a:pt x="5241311" y="2139541"/>
                    <a:pt x="5232400" y="2133600"/>
                  </a:cubicBezTo>
                  <a:lnTo>
                    <a:pt x="5171440" y="2092960"/>
                  </a:lnTo>
                  <a:cubicBezTo>
                    <a:pt x="5147259" y="2020416"/>
                    <a:pt x="5168942" y="2043881"/>
                    <a:pt x="5120640" y="2011680"/>
                  </a:cubicBezTo>
                  <a:cubicBezTo>
                    <a:pt x="5117253" y="2001520"/>
                    <a:pt x="5119195" y="1987425"/>
                    <a:pt x="5110480" y="1981200"/>
                  </a:cubicBezTo>
                  <a:cubicBezTo>
                    <a:pt x="5093051" y="1968750"/>
                    <a:pt x="5049520" y="1960880"/>
                    <a:pt x="5049520" y="1960880"/>
                  </a:cubicBezTo>
                  <a:cubicBezTo>
                    <a:pt x="5032587" y="1964267"/>
                    <a:pt x="5015380" y="1966496"/>
                    <a:pt x="4998720" y="1971040"/>
                  </a:cubicBezTo>
                  <a:lnTo>
                    <a:pt x="4907280" y="2001520"/>
                  </a:lnTo>
                  <a:lnTo>
                    <a:pt x="4876800" y="2011680"/>
                  </a:lnTo>
                  <a:lnTo>
                    <a:pt x="4846320" y="2021840"/>
                  </a:lnTo>
                  <a:cubicBezTo>
                    <a:pt x="4849707" y="1957493"/>
                    <a:pt x="4850646" y="1892971"/>
                    <a:pt x="4856480" y="1828800"/>
                  </a:cubicBezTo>
                  <a:cubicBezTo>
                    <a:pt x="4857450" y="1818134"/>
                    <a:pt x="4866640" y="1809030"/>
                    <a:pt x="4866640" y="1798320"/>
                  </a:cubicBezTo>
                  <a:cubicBezTo>
                    <a:pt x="4866640" y="1762558"/>
                    <a:pt x="4856797" y="1738311"/>
                    <a:pt x="4846320" y="1706880"/>
                  </a:cubicBezTo>
                  <a:cubicBezTo>
                    <a:pt x="4849707" y="1673013"/>
                    <a:pt x="4845717" y="1637569"/>
                    <a:pt x="4856480" y="1605280"/>
                  </a:cubicBezTo>
                  <a:cubicBezTo>
                    <a:pt x="4860341" y="1593696"/>
                    <a:pt x="4879332" y="1594495"/>
                    <a:pt x="4886960" y="1584960"/>
                  </a:cubicBezTo>
                  <a:cubicBezTo>
                    <a:pt x="4893650" y="1576597"/>
                    <a:pt x="4889547" y="1562053"/>
                    <a:pt x="4897120" y="1554480"/>
                  </a:cubicBezTo>
                  <a:cubicBezTo>
                    <a:pt x="4904693" y="1546907"/>
                    <a:pt x="4918021" y="1549109"/>
                    <a:pt x="4927600" y="1544320"/>
                  </a:cubicBezTo>
                  <a:cubicBezTo>
                    <a:pt x="4938522" y="1538859"/>
                    <a:pt x="4947920" y="1530773"/>
                    <a:pt x="4958080" y="1524000"/>
                  </a:cubicBezTo>
                  <a:cubicBezTo>
                    <a:pt x="4980247" y="1457498"/>
                    <a:pt x="4949459" y="1522768"/>
                    <a:pt x="4998720" y="1483360"/>
                  </a:cubicBezTo>
                  <a:cubicBezTo>
                    <a:pt x="5053753" y="1439333"/>
                    <a:pt x="4980940" y="1463040"/>
                    <a:pt x="5049520" y="1432560"/>
                  </a:cubicBezTo>
                  <a:cubicBezTo>
                    <a:pt x="5069093" y="1423861"/>
                    <a:pt x="5110480" y="1412240"/>
                    <a:pt x="5110480" y="1412240"/>
                  </a:cubicBezTo>
                  <a:cubicBezTo>
                    <a:pt x="5113867" y="1402080"/>
                    <a:pt x="5113067" y="1389333"/>
                    <a:pt x="5120640" y="1381760"/>
                  </a:cubicBezTo>
                  <a:cubicBezTo>
                    <a:pt x="5184709" y="1317691"/>
                    <a:pt x="5160976" y="1356512"/>
                    <a:pt x="5212080" y="1330960"/>
                  </a:cubicBezTo>
                  <a:cubicBezTo>
                    <a:pt x="5223002" y="1325499"/>
                    <a:pt x="5232400" y="1317413"/>
                    <a:pt x="5242560" y="1310640"/>
                  </a:cubicBezTo>
                  <a:cubicBezTo>
                    <a:pt x="5300794" y="1223289"/>
                    <a:pt x="5223253" y="1326086"/>
                    <a:pt x="5293360" y="1270000"/>
                  </a:cubicBezTo>
                  <a:cubicBezTo>
                    <a:pt x="5359012" y="1217479"/>
                    <a:pt x="5267548" y="1254897"/>
                    <a:pt x="5344160" y="1229360"/>
                  </a:cubicBezTo>
                  <a:cubicBezTo>
                    <a:pt x="5374429" y="1183957"/>
                    <a:pt x="5384230" y="1180839"/>
                    <a:pt x="5394960" y="1137920"/>
                  </a:cubicBezTo>
                  <a:cubicBezTo>
                    <a:pt x="5399148" y="1121167"/>
                    <a:pt x="5392909" y="1099331"/>
                    <a:pt x="5405120" y="1087120"/>
                  </a:cubicBezTo>
                  <a:cubicBezTo>
                    <a:pt x="5417331" y="1074909"/>
                    <a:pt x="5439063" y="1080706"/>
                    <a:pt x="5455920" y="1076960"/>
                  </a:cubicBezTo>
                  <a:cubicBezTo>
                    <a:pt x="5477218" y="1072227"/>
                    <a:pt x="5544857" y="1054922"/>
                    <a:pt x="5557520" y="1046480"/>
                  </a:cubicBezTo>
                  <a:lnTo>
                    <a:pt x="5588000" y="1026160"/>
                  </a:lnTo>
                  <a:cubicBezTo>
                    <a:pt x="5594693" y="1006081"/>
                    <a:pt x="5600575" y="979524"/>
                    <a:pt x="5618480" y="965200"/>
                  </a:cubicBezTo>
                  <a:cubicBezTo>
                    <a:pt x="5626843" y="958510"/>
                    <a:pt x="5638800" y="958427"/>
                    <a:pt x="5648960" y="955040"/>
                  </a:cubicBezTo>
                  <a:lnTo>
                    <a:pt x="5689600" y="894080"/>
                  </a:lnTo>
                  <a:lnTo>
                    <a:pt x="5709920" y="863600"/>
                  </a:lnTo>
                  <a:cubicBezTo>
                    <a:pt x="5699760" y="856827"/>
                    <a:pt x="5683301" y="854864"/>
                    <a:pt x="5679440" y="843280"/>
                  </a:cubicBezTo>
                  <a:cubicBezTo>
                    <a:pt x="5675024" y="830033"/>
                    <a:pt x="5681854" y="814258"/>
                    <a:pt x="5689600" y="802640"/>
                  </a:cubicBezTo>
                  <a:cubicBezTo>
                    <a:pt x="5709055" y="773458"/>
                    <a:pt x="5768691" y="775376"/>
                    <a:pt x="5791200" y="772160"/>
                  </a:cubicBezTo>
                  <a:cubicBezTo>
                    <a:pt x="5811520" y="765387"/>
                    <a:pt x="5834338" y="763721"/>
                    <a:pt x="5852160" y="751840"/>
                  </a:cubicBezTo>
                  <a:lnTo>
                    <a:pt x="5913120" y="711200"/>
                  </a:lnTo>
                  <a:cubicBezTo>
                    <a:pt x="5923280" y="704427"/>
                    <a:pt x="5932016" y="694741"/>
                    <a:pt x="5943600" y="690880"/>
                  </a:cubicBezTo>
                  <a:cubicBezTo>
                    <a:pt x="6046034" y="656735"/>
                    <a:pt x="5887145" y="708832"/>
                    <a:pt x="6014720" y="670560"/>
                  </a:cubicBezTo>
                  <a:cubicBezTo>
                    <a:pt x="6035236" y="664405"/>
                    <a:pt x="6054900" y="655435"/>
                    <a:pt x="6075680" y="650240"/>
                  </a:cubicBezTo>
                  <a:cubicBezTo>
                    <a:pt x="6089227" y="646853"/>
                    <a:pt x="6102894" y="643916"/>
                    <a:pt x="6116320" y="640080"/>
                  </a:cubicBezTo>
                  <a:cubicBezTo>
                    <a:pt x="6126618" y="637138"/>
                    <a:pt x="6136298" y="632020"/>
                    <a:pt x="6146800" y="629920"/>
                  </a:cubicBezTo>
                  <a:cubicBezTo>
                    <a:pt x="6170282" y="625224"/>
                    <a:pt x="6194213" y="623147"/>
                    <a:pt x="6217920" y="619760"/>
                  </a:cubicBezTo>
                  <a:cubicBezTo>
                    <a:pt x="6228080" y="616373"/>
                    <a:pt x="6240037" y="616290"/>
                    <a:pt x="6248400" y="609600"/>
                  </a:cubicBezTo>
                  <a:cubicBezTo>
                    <a:pt x="6257935" y="601972"/>
                    <a:pt x="6260086" y="587754"/>
                    <a:pt x="6268720" y="579120"/>
                  </a:cubicBezTo>
                  <a:cubicBezTo>
                    <a:pt x="6277354" y="570486"/>
                    <a:pt x="6289040" y="565573"/>
                    <a:pt x="6299200" y="558800"/>
                  </a:cubicBezTo>
                  <a:cubicBezTo>
                    <a:pt x="6319457" y="528414"/>
                    <a:pt x="6361846" y="497408"/>
                    <a:pt x="6329680" y="457200"/>
                  </a:cubicBezTo>
                  <a:cubicBezTo>
                    <a:pt x="6322990" y="448837"/>
                    <a:pt x="6309360" y="450427"/>
                    <a:pt x="6299200" y="447040"/>
                  </a:cubicBezTo>
                  <a:cubicBezTo>
                    <a:pt x="6324737" y="370428"/>
                    <a:pt x="6290289" y="464862"/>
                    <a:pt x="6329680" y="386080"/>
                  </a:cubicBezTo>
                  <a:cubicBezTo>
                    <a:pt x="6334469" y="376501"/>
                    <a:pt x="6336453" y="365760"/>
                    <a:pt x="6339840" y="355600"/>
                  </a:cubicBezTo>
                  <a:cubicBezTo>
                    <a:pt x="6336453" y="345440"/>
                    <a:pt x="6337253" y="332693"/>
                    <a:pt x="6329680" y="325120"/>
                  </a:cubicBezTo>
                  <a:cubicBezTo>
                    <a:pt x="6307230" y="302670"/>
                    <a:pt x="6271093" y="281621"/>
                    <a:pt x="6238240" y="274320"/>
                  </a:cubicBezTo>
                  <a:cubicBezTo>
                    <a:pt x="6218130" y="269851"/>
                    <a:pt x="6197600" y="267547"/>
                    <a:pt x="6177280" y="264160"/>
                  </a:cubicBezTo>
                  <a:cubicBezTo>
                    <a:pt x="6163733" y="267547"/>
                    <a:pt x="6147544" y="265597"/>
                    <a:pt x="6136640" y="274320"/>
                  </a:cubicBezTo>
                  <a:cubicBezTo>
                    <a:pt x="6128277" y="281010"/>
                    <a:pt x="6128108" y="294215"/>
                    <a:pt x="6126480" y="304800"/>
                  </a:cubicBezTo>
                  <a:cubicBezTo>
                    <a:pt x="6121305" y="338440"/>
                    <a:pt x="6121495" y="372760"/>
                    <a:pt x="6116320" y="406400"/>
                  </a:cubicBezTo>
                  <a:cubicBezTo>
                    <a:pt x="6114692" y="416985"/>
                    <a:pt x="6113733" y="429307"/>
                    <a:pt x="6106160" y="436880"/>
                  </a:cubicBezTo>
                  <a:cubicBezTo>
                    <a:pt x="6098587" y="444453"/>
                    <a:pt x="6085259" y="442251"/>
                    <a:pt x="6075680" y="447040"/>
                  </a:cubicBezTo>
                  <a:cubicBezTo>
                    <a:pt x="6064758" y="452501"/>
                    <a:pt x="6055360" y="460587"/>
                    <a:pt x="6045200" y="467360"/>
                  </a:cubicBezTo>
                  <a:cubicBezTo>
                    <a:pt x="5997787" y="538480"/>
                    <a:pt x="6024880" y="514773"/>
                    <a:pt x="5974080" y="548640"/>
                  </a:cubicBezTo>
                  <a:cubicBezTo>
                    <a:pt x="5959446" y="526689"/>
                    <a:pt x="5947424" y="514448"/>
                    <a:pt x="5943600" y="487680"/>
                  </a:cubicBezTo>
                  <a:cubicBezTo>
                    <a:pt x="5938310" y="450649"/>
                    <a:pt x="5951175" y="408856"/>
                    <a:pt x="5933440" y="375920"/>
                  </a:cubicBezTo>
                  <a:cubicBezTo>
                    <a:pt x="5923285" y="357061"/>
                    <a:pt x="5872480" y="355600"/>
                    <a:pt x="5872480" y="355600"/>
                  </a:cubicBezTo>
                  <a:cubicBezTo>
                    <a:pt x="5862320" y="362373"/>
                    <a:pt x="5850634" y="367286"/>
                    <a:pt x="5842000" y="375920"/>
                  </a:cubicBezTo>
                  <a:cubicBezTo>
                    <a:pt x="5833366" y="384554"/>
                    <a:pt x="5833654" y="404005"/>
                    <a:pt x="5821680" y="406400"/>
                  </a:cubicBezTo>
                  <a:cubicBezTo>
                    <a:pt x="5809706" y="408795"/>
                    <a:pt x="5801360" y="392853"/>
                    <a:pt x="5791200" y="386080"/>
                  </a:cubicBezTo>
                  <a:cubicBezTo>
                    <a:pt x="5787813" y="375920"/>
                    <a:pt x="5785829" y="365179"/>
                    <a:pt x="5781040" y="355600"/>
                  </a:cubicBezTo>
                  <a:cubicBezTo>
                    <a:pt x="5767428" y="328376"/>
                    <a:pt x="5745765" y="326033"/>
                    <a:pt x="5770880" y="294640"/>
                  </a:cubicBezTo>
                  <a:cubicBezTo>
                    <a:pt x="5778508" y="285105"/>
                    <a:pt x="5791200" y="281093"/>
                    <a:pt x="5801360" y="274320"/>
                  </a:cubicBezTo>
                  <a:cubicBezTo>
                    <a:pt x="5814907" y="254000"/>
                    <a:pt x="5849723" y="236528"/>
                    <a:pt x="5842000" y="213360"/>
                  </a:cubicBezTo>
                  <a:cubicBezTo>
                    <a:pt x="5835227" y="193040"/>
                    <a:pt x="5833561" y="170222"/>
                    <a:pt x="5821680" y="152400"/>
                  </a:cubicBezTo>
                  <a:cubicBezTo>
                    <a:pt x="5808133" y="132080"/>
                    <a:pt x="5788763" y="114608"/>
                    <a:pt x="5781040" y="91440"/>
                  </a:cubicBezTo>
                  <a:cubicBezTo>
                    <a:pt x="5764366" y="41417"/>
                    <a:pt x="5772641" y="71524"/>
                    <a:pt x="5760720" y="0"/>
                  </a:cubicBezTo>
                  <a:lnTo>
                    <a:pt x="5740400" y="60960"/>
                  </a:lnTo>
                  <a:lnTo>
                    <a:pt x="5730240" y="91440"/>
                  </a:lnTo>
                  <a:cubicBezTo>
                    <a:pt x="5721294" y="118278"/>
                    <a:pt x="5705642" y="174146"/>
                    <a:pt x="5679440" y="182880"/>
                  </a:cubicBezTo>
                  <a:lnTo>
                    <a:pt x="5648960" y="193040"/>
                  </a:lnTo>
                  <a:cubicBezTo>
                    <a:pt x="5590726" y="280391"/>
                    <a:pt x="5668267" y="177594"/>
                    <a:pt x="5598160" y="233680"/>
                  </a:cubicBezTo>
                  <a:cubicBezTo>
                    <a:pt x="5588625" y="241308"/>
                    <a:pt x="5584613" y="254000"/>
                    <a:pt x="5577840" y="264160"/>
                  </a:cubicBezTo>
                  <a:cubicBezTo>
                    <a:pt x="5581227" y="281093"/>
                    <a:pt x="5581937" y="298791"/>
                    <a:pt x="5588000" y="314960"/>
                  </a:cubicBezTo>
                  <a:cubicBezTo>
                    <a:pt x="5612003" y="378969"/>
                    <a:pt x="5643141" y="313181"/>
                    <a:pt x="5598160" y="436880"/>
                  </a:cubicBezTo>
                  <a:cubicBezTo>
                    <a:pt x="5591309" y="455721"/>
                    <a:pt x="5550725" y="459846"/>
                    <a:pt x="5537200" y="467360"/>
                  </a:cubicBezTo>
                  <a:cubicBezTo>
                    <a:pt x="5515852" y="479220"/>
                    <a:pt x="5496560" y="494453"/>
                    <a:pt x="5476240" y="508000"/>
                  </a:cubicBezTo>
                  <a:cubicBezTo>
                    <a:pt x="5466080" y="514773"/>
                    <a:pt x="5457344" y="524459"/>
                    <a:pt x="5445760" y="528320"/>
                  </a:cubicBezTo>
                  <a:lnTo>
                    <a:pt x="5415280" y="538480"/>
                  </a:lnTo>
                  <a:cubicBezTo>
                    <a:pt x="5400637" y="494550"/>
                    <a:pt x="5386229" y="458786"/>
                    <a:pt x="5394960" y="406400"/>
                  </a:cubicBezTo>
                  <a:cubicBezTo>
                    <a:pt x="5398011" y="388096"/>
                    <a:pt x="5458247" y="377878"/>
                    <a:pt x="5466080" y="375920"/>
                  </a:cubicBezTo>
                  <a:cubicBezTo>
                    <a:pt x="5472853" y="365760"/>
                    <a:pt x="5484885" y="357557"/>
                    <a:pt x="5486400" y="345440"/>
                  </a:cubicBezTo>
                  <a:cubicBezTo>
                    <a:pt x="5489029" y="324411"/>
                    <a:pt x="5475083" y="279490"/>
                    <a:pt x="5455920" y="264160"/>
                  </a:cubicBezTo>
                  <a:cubicBezTo>
                    <a:pt x="5447557" y="257470"/>
                    <a:pt x="5435600" y="257387"/>
                    <a:pt x="5425440" y="254000"/>
                  </a:cubicBezTo>
                  <a:cubicBezTo>
                    <a:pt x="5411893" y="257387"/>
                    <a:pt x="5395309" y="254965"/>
                    <a:pt x="5384800" y="264160"/>
                  </a:cubicBezTo>
                  <a:cubicBezTo>
                    <a:pt x="5284473" y="351947"/>
                    <a:pt x="5390898" y="309541"/>
                    <a:pt x="5313680" y="335280"/>
                  </a:cubicBezTo>
                  <a:lnTo>
                    <a:pt x="5293360" y="396240"/>
                  </a:lnTo>
                  <a:lnTo>
                    <a:pt x="5283200" y="426720"/>
                  </a:lnTo>
                  <a:cubicBezTo>
                    <a:pt x="5286587" y="436880"/>
                    <a:pt x="5293360" y="446490"/>
                    <a:pt x="5293360" y="457200"/>
                  </a:cubicBezTo>
                  <a:cubicBezTo>
                    <a:pt x="5293360" y="520099"/>
                    <a:pt x="5269638" y="497535"/>
                    <a:pt x="5212080" y="508000"/>
                  </a:cubicBezTo>
                  <a:cubicBezTo>
                    <a:pt x="5198342" y="510498"/>
                    <a:pt x="5184987" y="514773"/>
                    <a:pt x="5171440" y="518160"/>
                  </a:cubicBezTo>
                  <a:cubicBezTo>
                    <a:pt x="5080000" y="514773"/>
                    <a:pt x="4986068" y="529470"/>
                    <a:pt x="4897120" y="508000"/>
                  </a:cubicBezTo>
                  <a:cubicBezTo>
                    <a:pt x="4876299" y="502974"/>
                    <a:pt x="4897120" y="453813"/>
                    <a:pt x="4876800" y="447040"/>
                  </a:cubicBezTo>
                  <a:lnTo>
                    <a:pt x="4846320" y="436880"/>
                  </a:lnTo>
                  <a:cubicBezTo>
                    <a:pt x="4842933" y="426720"/>
                    <a:pt x="4846615" y="408723"/>
                    <a:pt x="4836160" y="406400"/>
                  </a:cubicBezTo>
                  <a:cubicBezTo>
                    <a:pt x="4779247" y="393753"/>
                    <a:pt x="4761283" y="412291"/>
                    <a:pt x="4724400" y="436880"/>
                  </a:cubicBezTo>
                  <a:cubicBezTo>
                    <a:pt x="4710853" y="457200"/>
                    <a:pt x="4704080" y="484293"/>
                    <a:pt x="4683760" y="497840"/>
                  </a:cubicBezTo>
                  <a:lnTo>
                    <a:pt x="4622800" y="538480"/>
                  </a:lnTo>
                  <a:cubicBezTo>
                    <a:pt x="4586414" y="593059"/>
                    <a:pt x="4600858" y="613869"/>
                    <a:pt x="4551680" y="589280"/>
                  </a:cubicBezTo>
                  <a:cubicBezTo>
                    <a:pt x="4540758" y="583819"/>
                    <a:pt x="4531360" y="575733"/>
                    <a:pt x="4521200" y="568960"/>
                  </a:cubicBezTo>
                  <a:cubicBezTo>
                    <a:pt x="4517813" y="555413"/>
                    <a:pt x="4518786" y="539938"/>
                    <a:pt x="4511040" y="528320"/>
                  </a:cubicBezTo>
                  <a:cubicBezTo>
                    <a:pt x="4492059" y="499848"/>
                    <a:pt x="4474244" y="506078"/>
                    <a:pt x="4450080" y="518160"/>
                  </a:cubicBezTo>
                  <a:cubicBezTo>
                    <a:pt x="4439158" y="523621"/>
                    <a:pt x="4430823" y="533670"/>
                    <a:pt x="4419600" y="538480"/>
                  </a:cubicBezTo>
                  <a:cubicBezTo>
                    <a:pt x="4406765" y="543981"/>
                    <a:pt x="4392507" y="545253"/>
                    <a:pt x="4378960" y="548640"/>
                  </a:cubicBezTo>
                  <a:cubicBezTo>
                    <a:pt x="4328160" y="545253"/>
                    <a:pt x="4273356" y="558536"/>
                    <a:pt x="4226560" y="538480"/>
                  </a:cubicBezTo>
                  <a:cubicBezTo>
                    <a:pt x="4210688" y="531678"/>
                    <a:pt x="4224509" y="499891"/>
                    <a:pt x="4236720" y="487680"/>
                  </a:cubicBezTo>
                  <a:cubicBezTo>
                    <a:pt x="4251866" y="472534"/>
                    <a:pt x="4297680" y="467360"/>
                    <a:pt x="4297680" y="467360"/>
                  </a:cubicBezTo>
                  <a:cubicBezTo>
                    <a:pt x="4304453" y="457200"/>
                    <a:pt x="4320395" y="448854"/>
                    <a:pt x="4318000" y="436880"/>
                  </a:cubicBezTo>
                  <a:cubicBezTo>
                    <a:pt x="4310649" y="400127"/>
                    <a:pt x="4259630" y="423532"/>
                    <a:pt x="4246880" y="426720"/>
                  </a:cubicBezTo>
                  <a:cubicBezTo>
                    <a:pt x="4220671" y="422976"/>
                    <a:pt x="4173653" y="420586"/>
                    <a:pt x="4145280" y="406400"/>
                  </a:cubicBezTo>
                  <a:cubicBezTo>
                    <a:pt x="4134358" y="400939"/>
                    <a:pt x="4124960" y="392853"/>
                    <a:pt x="4114800" y="386080"/>
                  </a:cubicBezTo>
                  <a:cubicBezTo>
                    <a:pt x="4108027" y="375920"/>
                    <a:pt x="4104835" y="362072"/>
                    <a:pt x="4094480" y="355600"/>
                  </a:cubicBezTo>
                  <a:cubicBezTo>
                    <a:pt x="4061422" y="334939"/>
                    <a:pt x="3998129" y="330224"/>
                    <a:pt x="3962400" y="325120"/>
                  </a:cubicBezTo>
                  <a:cubicBezTo>
                    <a:pt x="3952240" y="321733"/>
                    <a:pt x="3942457" y="316876"/>
                    <a:pt x="3931920" y="314960"/>
                  </a:cubicBezTo>
                  <a:cubicBezTo>
                    <a:pt x="3805548" y="291983"/>
                    <a:pt x="3890061" y="317940"/>
                    <a:pt x="3820160" y="294640"/>
                  </a:cubicBezTo>
                  <a:cubicBezTo>
                    <a:pt x="3797852" y="227715"/>
                    <a:pt x="3831401" y="294910"/>
                    <a:pt x="3749040" y="274320"/>
                  </a:cubicBezTo>
                  <a:cubicBezTo>
                    <a:pt x="3737194" y="271358"/>
                    <a:pt x="3737354" y="252474"/>
                    <a:pt x="3728720" y="243840"/>
                  </a:cubicBezTo>
                  <a:cubicBezTo>
                    <a:pt x="3720086" y="235206"/>
                    <a:pt x="3708400" y="230293"/>
                    <a:pt x="3698240" y="223520"/>
                  </a:cubicBezTo>
                  <a:cubicBezTo>
                    <a:pt x="3682637" y="200116"/>
                    <a:pt x="3680157" y="182880"/>
                    <a:pt x="3647440" y="182880"/>
                  </a:cubicBezTo>
                  <a:cubicBezTo>
                    <a:pt x="3636730" y="182880"/>
                    <a:pt x="3627120" y="189653"/>
                    <a:pt x="3616960" y="193040"/>
                  </a:cubicBezTo>
                  <a:cubicBezTo>
                    <a:pt x="3610187" y="203200"/>
                    <a:pt x="3606995" y="217048"/>
                    <a:pt x="3596640" y="223520"/>
                  </a:cubicBezTo>
                  <a:cubicBezTo>
                    <a:pt x="3576308" y="236228"/>
                    <a:pt x="3521338" y="246486"/>
                    <a:pt x="3495040" y="254000"/>
                  </a:cubicBezTo>
                  <a:cubicBezTo>
                    <a:pt x="3484742" y="256942"/>
                    <a:pt x="3475171" y="262713"/>
                    <a:pt x="3464560" y="264160"/>
                  </a:cubicBezTo>
                  <a:cubicBezTo>
                    <a:pt x="3400451" y="272902"/>
                    <a:pt x="3271520" y="284480"/>
                    <a:pt x="3271520" y="284480"/>
                  </a:cubicBezTo>
                  <a:cubicBezTo>
                    <a:pt x="3194908" y="310017"/>
                    <a:pt x="3286372" y="272599"/>
                    <a:pt x="3220720" y="325120"/>
                  </a:cubicBezTo>
                  <a:cubicBezTo>
                    <a:pt x="3212357" y="331810"/>
                    <a:pt x="3199819" y="330491"/>
                    <a:pt x="3190240" y="335280"/>
                  </a:cubicBezTo>
                  <a:cubicBezTo>
                    <a:pt x="3179318" y="340741"/>
                    <a:pt x="3170918" y="350641"/>
                    <a:pt x="3159760" y="355600"/>
                  </a:cubicBezTo>
                  <a:cubicBezTo>
                    <a:pt x="3140187" y="364299"/>
                    <a:pt x="3119120" y="369147"/>
                    <a:pt x="3098800" y="375920"/>
                  </a:cubicBezTo>
                  <a:cubicBezTo>
                    <a:pt x="3032833" y="397909"/>
                    <a:pt x="3078986" y="385110"/>
                    <a:pt x="2956560" y="396240"/>
                  </a:cubicBezTo>
                  <a:cubicBezTo>
                    <a:pt x="2929467" y="392853"/>
                    <a:pt x="2902144" y="390964"/>
                    <a:pt x="2875280" y="386080"/>
                  </a:cubicBezTo>
                  <a:cubicBezTo>
                    <a:pt x="2807871" y="373824"/>
                    <a:pt x="2885090" y="369030"/>
                    <a:pt x="2783840" y="335280"/>
                  </a:cubicBezTo>
                  <a:cubicBezTo>
                    <a:pt x="2773680" y="331893"/>
                    <a:pt x="2762722" y="330321"/>
                    <a:pt x="2753360" y="325120"/>
                  </a:cubicBezTo>
                  <a:cubicBezTo>
                    <a:pt x="2732012" y="313260"/>
                    <a:pt x="2712720" y="298027"/>
                    <a:pt x="2692400" y="284480"/>
                  </a:cubicBezTo>
                  <a:cubicBezTo>
                    <a:pt x="2682240" y="277707"/>
                    <a:pt x="2673504" y="268021"/>
                    <a:pt x="2661920" y="264160"/>
                  </a:cubicBezTo>
                  <a:cubicBezTo>
                    <a:pt x="2590087" y="240216"/>
                    <a:pt x="2681456" y="268458"/>
                    <a:pt x="2550160" y="243840"/>
                  </a:cubicBezTo>
                  <a:cubicBezTo>
                    <a:pt x="2522711" y="238693"/>
                    <a:pt x="2495374" y="232351"/>
                    <a:pt x="2468880" y="223520"/>
                  </a:cubicBezTo>
                  <a:lnTo>
                    <a:pt x="2377440" y="193040"/>
                  </a:lnTo>
                  <a:cubicBezTo>
                    <a:pt x="2344789" y="182156"/>
                    <a:pt x="2308407" y="169539"/>
                    <a:pt x="2275840" y="162560"/>
                  </a:cubicBezTo>
                  <a:cubicBezTo>
                    <a:pt x="2236535" y="154137"/>
                    <a:pt x="2135444" y="145472"/>
                    <a:pt x="2103120" y="142240"/>
                  </a:cubicBezTo>
                  <a:cubicBezTo>
                    <a:pt x="2092960" y="138853"/>
                    <a:pt x="2082219" y="136869"/>
                    <a:pt x="2072640" y="132080"/>
                  </a:cubicBezTo>
                  <a:cubicBezTo>
                    <a:pt x="2061718" y="126619"/>
                    <a:pt x="2053318" y="116719"/>
                    <a:pt x="2042160" y="111760"/>
                  </a:cubicBezTo>
                  <a:cubicBezTo>
                    <a:pt x="2022587" y="103061"/>
                    <a:pt x="1981200" y="91440"/>
                    <a:pt x="1981200" y="91440"/>
                  </a:cubicBezTo>
                  <a:cubicBezTo>
                    <a:pt x="1957493" y="94827"/>
                    <a:pt x="1933562" y="96904"/>
                    <a:pt x="1910080" y="101600"/>
                  </a:cubicBezTo>
                  <a:cubicBezTo>
                    <a:pt x="1899578" y="103700"/>
                    <a:pt x="1890035" y="109352"/>
                    <a:pt x="1879600" y="111760"/>
                  </a:cubicBezTo>
                  <a:cubicBezTo>
                    <a:pt x="1845947" y="119526"/>
                    <a:pt x="1810765" y="121158"/>
                    <a:pt x="1778000" y="132080"/>
                  </a:cubicBezTo>
                  <a:cubicBezTo>
                    <a:pt x="1731137" y="147701"/>
                    <a:pt x="1758022" y="140140"/>
                    <a:pt x="1696720" y="152400"/>
                  </a:cubicBezTo>
                  <a:cubicBezTo>
                    <a:pt x="1686560" y="159173"/>
                    <a:pt x="1677463" y="167910"/>
                    <a:pt x="1666240" y="172720"/>
                  </a:cubicBezTo>
                  <a:cubicBezTo>
                    <a:pt x="1653405" y="178221"/>
                    <a:pt x="1639026" y="179044"/>
                    <a:pt x="1625600" y="182880"/>
                  </a:cubicBezTo>
                  <a:cubicBezTo>
                    <a:pt x="1615302" y="185822"/>
                    <a:pt x="1605418" y="190098"/>
                    <a:pt x="1595120" y="193040"/>
                  </a:cubicBezTo>
                  <a:cubicBezTo>
                    <a:pt x="1581694" y="196876"/>
                    <a:pt x="1567906" y="199364"/>
                    <a:pt x="1554480" y="203200"/>
                  </a:cubicBezTo>
                  <a:cubicBezTo>
                    <a:pt x="1544182" y="206142"/>
                    <a:pt x="1534298" y="210418"/>
                    <a:pt x="1524000" y="213360"/>
                  </a:cubicBezTo>
                  <a:cubicBezTo>
                    <a:pt x="1510574" y="217196"/>
                    <a:pt x="1496735" y="219508"/>
                    <a:pt x="1483360" y="223520"/>
                  </a:cubicBezTo>
                  <a:cubicBezTo>
                    <a:pt x="1462844" y="229675"/>
                    <a:pt x="1422400" y="243840"/>
                    <a:pt x="1422400" y="243840"/>
                  </a:cubicBezTo>
                  <a:cubicBezTo>
                    <a:pt x="1415153" y="265582"/>
                    <a:pt x="1410457" y="288580"/>
                    <a:pt x="1391920" y="304800"/>
                  </a:cubicBezTo>
                  <a:cubicBezTo>
                    <a:pt x="1373541" y="320882"/>
                    <a:pt x="1330960" y="345440"/>
                    <a:pt x="1330960" y="345440"/>
                  </a:cubicBezTo>
                  <a:cubicBezTo>
                    <a:pt x="1324187" y="355600"/>
                    <a:pt x="1320800" y="369147"/>
                    <a:pt x="1310640" y="375920"/>
                  </a:cubicBezTo>
                  <a:cubicBezTo>
                    <a:pt x="1299022" y="383666"/>
                    <a:pt x="1283426" y="382244"/>
                    <a:pt x="1270000" y="386080"/>
                  </a:cubicBezTo>
                  <a:cubicBezTo>
                    <a:pt x="1177631" y="412471"/>
                    <a:pt x="1324744" y="390153"/>
                    <a:pt x="1097280" y="406400"/>
                  </a:cubicBezTo>
                  <a:cubicBezTo>
                    <a:pt x="1071743" y="483012"/>
                    <a:pt x="1106191" y="388578"/>
                    <a:pt x="1066800" y="467360"/>
                  </a:cubicBezTo>
                  <a:cubicBezTo>
                    <a:pt x="1062011" y="476939"/>
                    <a:pt x="1060027" y="487680"/>
                    <a:pt x="1056640" y="497840"/>
                  </a:cubicBezTo>
                  <a:cubicBezTo>
                    <a:pt x="1068358" y="579867"/>
                    <a:pt x="1072396" y="563580"/>
                    <a:pt x="1056640" y="650240"/>
                  </a:cubicBezTo>
                  <a:cubicBezTo>
                    <a:pt x="1054724" y="660777"/>
                    <a:pt x="1053170" y="672357"/>
                    <a:pt x="1046480" y="680720"/>
                  </a:cubicBezTo>
                  <a:cubicBezTo>
                    <a:pt x="1038852" y="690255"/>
                    <a:pt x="1026160" y="694267"/>
                    <a:pt x="1016000" y="701040"/>
                  </a:cubicBezTo>
                  <a:cubicBezTo>
                    <a:pt x="1005840" y="694267"/>
                    <a:pt x="996678" y="685679"/>
                    <a:pt x="985520" y="680720"/>
                  </a:cubicBezTo>
                  <a:cubicBezTo>
                    <a:pt x="943333" y="661970"/>
                    <a:pt x="917220" y="658932"/>
                    <a:pt x="873760" y="650240"/>
                  </a:cubicBezTo>
                  <a:cubicBezTo>
                    <a:pt x="833120" y="653627"/>
                    <a:pt x="792263" y="655010"/>
                    <a:pt x="751840" y="660400"/>
                  </a:cubicBezTo>
                  <a:cubicBezTo>
                    <a:pt x="741224" y="661815"/>
                    <a:pt x="729723" y="663870"/>
                    <a:pt x="721360" y="670560"/>
                  </a:cubicBezTo>
                  <a:cubicBezTo>
                    <a:pt x="711825" y="678188"/>
                    <a:pt x="709674" y="692406"/>
                    <a:pt x="701040" y="701040"/>
                  </a:cubicBezTo>
                  <a:cubicBezTo>
                    <a:pt x="692406" y="709674"/>
                    <a:pt x="680720" y="714587"/>
                    <a:pt x="670560" y="721360"/>
                  </a:cubicBezTo>
                  <a:cubicBezTo>
                    <a:pt x="657013" y="741680"/>
                    <a:pt x="637643" y="759152"/>
                    <a:pt x="629920" y="782320"/>
                  </a:cubicBezTo>
                  <a:cubicBezTo>
                    <a:pt x="615899" y="824384"/>
                    <a:pt x="625701" y="803889"/>
                    <a:pt x="599440" y="843280"/>
                  </a:cubicBezTo>
                  <a:cubicBezTo>
                    <a:pt x="602827" y="863600"/>
                    <a:pt x="590846" y="895716"/>
                    <a:pt x="609600" y="904240"/>
                  </a:cubicBezTo>
                  <a:cubicBezTo>
                    <a:pt x="671529" y="932390"/>
                    <a:pt x="694747" y="892453"/>
                    <a:pt x="741680" y="883920"/>
                  </a:cubicBezTo>
                  <a:cubicBezTo>
                    <a:pt x="768544" y="879036"/>
                    <a:pt x="795867" y="877147"/>
                    <a:pt x="822960" y="873760"/>
                  </a:cubicBezTo>
                  <a:cubicBezTo>
                    <a:pt x="897167" y="849024"/>
                    <a:pt x="863140" y="848245"/>
                    <a:pt x="924560" y="863600"/>
                  </a:cubicBezTo>
                  <a:cubicBezTo>
                    <a:pt x="943098" y="919213"/>
                    <a:pt x="939684" y="894779"/>
                    <a:pt x="924560" y="985520"/>
                  </a:cubicBezTo>
                  <a:cubicBezTo>
                    <a:pt x="921255" y="1005352"/>
                    <a:pt x="908122" y="1032438"/>
                    <a:pt x="894080" y="1046480"/>
                  </a:cubicBezTo>
                  <a:cubicBezTo>
                    <a:pt x="885446" y="1055114"/>
                    <a:pt x="874522" y="1061339"/>
                    <a:pt x="863600" y="1066800"/>
                  </a:cubicBezTo>
                  <a:cubicBezTo>
                    <a:pt x="854021" y="1071589"/>
                    <a:pt x="842699" y="1072171"/>
                    <a:pt x="833120" y="1076960"/>
                  </a:cubicBezTo>
                  <a:cubicBezTo>
                    <a:pt x="822198" y="1082421"/>
                    <a:pt x="814224" y="1093419"/>
                    <a:pt x="802640" y="1097280"/>
                  </a:cubicBezTo>
                  <a:cubicBezTo>
                    <a:pt x="783097" y="1103794"/>
                    <a:pt x="762041" y="1104308"/>
                    <a:pt x="741680" y="1107440"/>
                  </a:cubicBezTo>
                  <a:cubicBezTo>
                    <a:pt x="708329" y="1112571"/>
                    <a:pt x="654479" y="1118291"/>
                    <a:pt x="619760" y="1127760"/>
                  </a:cubicBezTo>
                  <a:cubicBezTo>
                    <a:pt x="599096" y="1133396"/>
                    <a:pt x="579120" y="1141307"/>
                    <a:pt x="558800" y="1148080"/>
                  </a:cubicBezTo>
                  <a:cubicBezTo>
                    <a:pt x="548640" y="1151467"/>
                    <a:pt x="538710" y="1155643"/>
                    <a:pt x="528320" y="1158240"/>
                  </a:cubicBezTo>
                  <a:lnTo>
                    <a:pt x="487680" y="1168400"/>
                  </a:lnTo>
                  <a:cubicBezTo>
                    <a:pt x="457200" y="1188720"/>
                    <a:pt x="453813" y="1185333"/>
                    <a:pt x="436880" y="1219200"/>
                  </a:cubicBezTo>
                  <a:cubicBezTo>
                    <a:pt x="432091" y="1228779"/>
                    <a:pt x="434293" y="1242107"/>
                    <a:pt x="426720" y="1249680"/>
                  </a:cubicBezTo>
                  <a:cubicBezTo>
                    <a:pt x="419147" y="1257253"/>
                    <a:pt x="406400" y="1256453"/>
                    <a:pt x="396240" y="1259840"/>
                  </a:cubicBezTo>
                  <a:cubicBezTo>
                    <a:pt x="365760" y="1351280"/>
                    <a:pt x="399627" y="1303867"/>
                    <a:pt x="345440" y="1330960"/>
                  </a:cubicBezTo>
                  <a:cubicBezTo>
                    <a:pt x="334518" y="1336421"/>
                    <a:pt x="325120" y="1344507"/>
                    <a:pt x="314960" y="1351280"/>
                  </a:cubicBezTo>
                  <a:cubicBezTo>
                    <a:pt x="308187" y="1361440"/>
                    <a:pt x="304995" y="1375288"/>
                    <a:pt x="294640" y="1381760"/>
                  </a:cubicBezTo>
                  <a:cubicBezTo>
                    <a:pt x="276477" y="1393112"/>
                    <a:pt x="233680" y="1402080"/>
                    <a:pt x="233680" y="1402080"/>
                  </a:cubicBezTo>
                  <a:cubicBezTo>
                    <a:pt x="219580" y="1444380"/>
                    <a:pt x="218968" y="1429415"/>
                    <a:pt x="233680" y="1483360"/>
                  </a:cubicBezTo>
                  <a:cubicBezTo>
                    <a:pt x="239316" y="1504024"/>
                    <a:pt x="254000" y="1544320"/>
                    <a:pt x="254000" y="1544320"/>
                  </a:cubicBezTo>
                  <a:cubicBezTo>
                    <a:pt x="250613" y="1564640"/>
                    <a:pt x="247880" y="1585080"/>
                    <a:pt x="243840" y="1605280"/>
                  </a:cubicBezTo>
                  <a:cubicBezTo>
                    <a:pt x="237461" y="1637174"/>
                    <a:pt x="233203" y="1647350"/>
                    <a:pt x="223520" y="1676400"/>
                  </a:cubicBezTo>
                  <a:cubicBezTo>
                    <a:pt x="286891" y="1718647"/>
                    <a:pt x="221384" y="1686560"/>
                    <a:pt x="284480" y="1686560"/>
                  </a:cubicBezTo>
                  <a:cubicBezTo>
                    <a:pt x="305080" y="1686560"/>
                    <a:pt x="325120" y="1693333"/>
                    <a:pt x="345440" y="1696720"/>
                  </a:cubicBezTo>
                  <a:cubicBezTo>
                    <a:pt x="352213" y="1706880"/>
                    <a:pt x="357126" y="1718566"/>
                    <a:pt x="365760" y="1727200"/>
                  </a:cubicBezTo>
                  <a:cubicBezTo>
                    <a:pt x="374394" y="1735834"/>
                    <a:pt x="388612" y="1737985"/>
                    <a:pt x="396240" y="1747520"/>
                  </a:cubicBezTo>
                  <a:cubicBezTo>
                    <a:pt x="402930" y="1755883"/>
                    <a:pt x="403013" y="1767840"/>
                    <a:pt x="406400" y="1778000"/>
                  </a:cubicBezTo>
                  <a:cubicBezTo>
                    <a:pt x="403559" y="1797890"/>
                    <a:pt x="404911" y="1861480"/>
                    <a:pt x="375920" y="1879600"/>
                  </a:cubicBezTo>
                  <a:cubicBezTo>
                    <a:pt x="357757" y="1890952"/>
                    <a:pt x="335280" y="1893147"/>
                    <a:pt x="314960" y="1899920"/>
                  </a:cubicBezTo>
                  <a:lnTo>
                    <a:pt x="284480" y="1910080"/>
                  </a:lnTo>
                  <a:cubicBezTo>
                    <a:pt x="274320" y="1913467"/>
                    <a:pt x="264656" y="1919174"/>
                    <a:pt x="254000" y="1920240"/>
                  </a:cubicBezTo>
                  <a:lnTo>
                    <a:pt x="152400" y="1930400"/>
                  </a:lnTo>
                  <a:cubicBezTo>
                    <a:pt x="132080" y="1937173"/>
                    <a:pt x="109262" y="1938839"/>
                    <a:pt x="91440" y="1950720"/>
                  </a:cubicBezTo>
                  <a:lnTo>
                    <a:pt x="30480" y="1991360"/>
                  </a:lnTo>
                  <a:lnTo>
                    <a:pt x="10160" y="2052320"/>
                  </a:lnTo>
                  <a:lnTo>
                    <a:pt x="0" y="2082800"/>
                  </a:lnTo>
                  <a:cubicBezTo>
                    <a:pt x="5419" y="2099056"/>
                    <a:pt x="8128" y="2134277"/>
                    <a:pt x="40640" y="2123440"/>
                  </a:cubicBezTo>
                  <a:cubicBezTo>
                    <a:pt x="63808" y="2115717"/>
                    <a:pt x="81280" y="2096347"/>
                    <a:pt x="101600" y="2082800"/>
                  </a:cubicBezTo>
                  <a:lnTo>
                    <a:pt x="132080" y="2062480"/>
                  </a:lnTo>
                  <a:cubicBezTo>
                    <a:pt x="163999" y="2014601"/>
                    <a:pt x="137512" y="2043410"/>
                    <a:pt x="193040" y="2011680"/>
                  </a:cubicBezTo>
                  <a:cubicBezTo>
                    <a:pt x="203642" y="2005622"/>
                    <a:pt x="212362" y="1996319"/>
                    <a:pt x="223520" y="1991360"/>
                  </a:cubicBezTo>
                  <a:cubicBezTo>
                    <a:pt x="243093" y="1982661"/>
                    <a:pt x="264160" y="1977813"/>
                    <a:pt x="284480" y="1971040"/>
                  </a:cubicBezTo>
                  <a:cubicBezTo>
                    <a:pt x="350447" y="1949051"/>
                    <a:pt x="304294" y="1961850"/>
                    <a:pt x="426720" y="1950720"/>
                  </a:cubicBezTo>
                  <a:lnTo>
                    <a:pt x="518160" y="1920240"/>
                  </a:lnTo>
                  <a:cubicBezTo>
                    <a:pt x="528320" y="1916853"/>
                    <a:pt x="539729" y="1916021"/>
                    <a:pt x="548640" y="1910080"/>
                  </a:cubicBezTo>
                  <a:lnTo>
                    <a:pt x="579120" y="1889760"/>
                  </a:lnTo>
                  <a:cubicBezTo>
                    <a:pt x="585893" y="1879600"/>
                    <a:pt x="587229" y="1859280"/>
                    <a:pt x="599440" y="1859280"/>
                  </a:cubicBezTo>
                  <a:cubicBezTo>
                    <a:pt x="610150" y="1859280"/>
                    <a:pt x="607277" y="1879305"/>
                    <a:pt x="609600" y="1889760"/>
                  </a:cubicBezTo>
                  <a:cubicBezTo>
                    <a:pt x="614069" y="1909870"/>
                    <a:pt x="609539" y="1932834"/>
                    <a:pt x="619760" y="1950720"/>
                  </a:cubicBezTo>
                  <a:cubicBezTo>
                    <a:pt x="625073" y="1960019"/>
                    <a:pt x="640080" y="1957493"/>
                    <a:pt x="650240" y="1960880"/>
                  </a:cubicBezTo>
                  <a:cubicBezTo>
                    <a:pt x="726852" y="1935343"/>
                    <a:pt x="635388" y="1972761"/>
                    <a:pt x="701040" y="1920240"/>
                  </a:cubicBezTo>
                  <a:cubicBezTo>
                    <a:pt x="709403" y="1913550"/>
                    <a:pt x="721360" y="1913467"/>
                    <a:pt x="731520" y="1910080"/>
                  </a:cubicBezTo>
                  <a:cubicBezTo>
                    <a:pt x="738293" y="1899920"/>
                    <a:pt x="746379" y="1890522"/>
                    <a:pt x="751840" y="1879600"/>
                  </a:cubicBezTo>
                  <a:cubicBezTo>
                    <a:pt x="771672" y="1839937"/>
                    <a:pt x="760893" y="1802748"/>
                    <a:pt x="772160" y="1757680"/>
                  </a:cubicBezTo>
                  <a:cubicBezTo>
                    <a:pt x="780003" y="1726309"/>
                    <a:pt x="801571" y="1724705"/>
                    <a:pt x="822960" y="1706880"/>
                  </a:cubicBezTo>
                  <a:cubicBezTo>
                    <a:pt x="833998" y="1697682"/>
                    <a:pt x="842098" y="1685221"/>
                    <a:pt x="853440" y="1676400"/>
                  </a:cubicBezTo>
                  <a:cubicBezTo>
                    <a:pt x="872717" y="1661407"/>
                    <a:pt x="894080" y="1649307"/>
                    <a:pt x="914400" y="1635760"/>
                  </a:cubicBezTo>
                  <a:cubicBezTo>
                    <a:pt x="924560" y="1628987"/>
                    <a:pt x="933296" y="1619301"/>
                    <a:pt x="944880" y="1615440"/>
                  </a:cubicBezTo>
                  <a:lnTo>
                    <a:pt x="975360" y="1605280"/>
                  </a:lnTo>
                  <a:cubicBezTo>
                    <a:pt x="986444" y="1588655"/>
                    <a:pt x="1001530" y="1557559"/>
                    <a:pt x="1026160" y="1554480"/>
                  </a:cubicBezTo>
                  <a:cubicBezTo>
                    <a:pt x="1043295" y="1552338"/>
                    <a:pt x="1060027" y="1561253"/>
                    <a:pt x="1076960" y="1564640"/>
                  </a:cubicBezTo>
                  <a:cubicBezTo>
                    <a:pt x="1073573" y="1588347"/>
                    <a:pt x="1066800" y="1611813"/>
                    <a:pt x="1066800" y="1635760"/>
                  </a:cubicBezTo>
                  <a:cubicBezTo>
                    <a:pt x="1066800" y="1649724"/>
                    <a:pt x="1063066" y="1675011"/>
                    <a:pt x="1076960" y="1676400"/>
                  </a:cubicBezTo>
                  <a:cubicBezTo>
                    <a:pt x="1108929" y="1679597"/>
                    <a:pt x="1137231" y="1653712"/>
                    <a:pt x="1168400" y="1645920"/>
                  </a:cubicBezTo>
                  <a:cubicBezTo>
                    <a:pt x="1181947" y="1642533"/>
                    <a:pt x="1195614" y="1639596"/>
                    <a:pt x="1209040" y="1635760"/>
                  </a:cubicBezTo>
                  <a:cubicBezTo>
                    <a:pt x="1219338" y="1632818"/>
                    <a:pt x="1230158" y="1630801"/>
                    <a:pt x="1239520" y="1625600"/>
                  </a:cubicBezTo>
                  <a:cubicBezTo>
                    <a:pt x="1260868" y="1613740"/>
                    <a:pt x="1300480" y="1584960"/>
                    <a:pt x="1300480" y="1584960"/>
                  </a:cubicBezTo>
                  <a:cubicBezTo>
                    <a:pt x="1303867" y="1574800"/>
                    <a:pt x="1303067" y="1562053"/>
                    <a:pt x="1310640" y="1554480"/>
                  </a:cubicBezTo>
                  <a:cubicBezTo>
                    <a:pt x="1318213" y="1546907"/>
                    <a:pt x="1331541" y="1549109"/>
                    <a:pt x="1341120" y="1544320"/>
                  </a:cubicBezTo>
                  <a:cubicBezTo>
                    <a:pt x="1352042" y="1538859"/>
                    <a:pt x="1361440" y="1530773"/>
                    <a:pt x="1371600" y="1524000"/>
                  </a:cubicBezTo>
                  <a:cubicBezTo>
                    <a:pt x="1395781" y="1451456"/>
                    <a:pt x="1380039" y="1480862"/>
                    <a:pt x="1412240" y="1432560"/>
                  </a:cubicBezTo>
                  <a:cubicBezTo>
                    <a:pt x="1440802" y="1437320"/>
                    <a:pt x="1488116" y="1429970"/>
                    <a:pt x="1493520" y="1473200"/>
                  </a:cubicBezTo>
                  <a:cubicBezTo>
                    <a:pt x="1495662" y="1490335"/>
                    <a:pt x="1486747" y="1507067"/>
                    <a:pt x="1483360" y="1524000"/>
                  </a:cubicBezTo>
                  <a:lnTo>
                    <a:pt x="1564640" y="1534160"/>
                  </a:lnTo>
                  <a:cubicBezTo>
                    <a:pt x="1682509" y="1547257"/>
                    <a:pt x="1632185" y="1532968"/>
                    <a:pt x="1696720" y="1554480"/>
                  </a:cubicBezTo>
                  <a:cubicBezTo>
                    <a:pt x="1710267" y="1574800"/>
                    <a:pt x="1729637" y="1592272"/>
                    <a:pt x="1737360" y="1615440"/>
                  </a:cubicBezTo>
                  <a:cubicBezTo>
                    <a:pt x="1740747" y="1625600"/>
                    <a:pt x="1742731" y="1636341"/>
                    <a:pt x="1747520" y="1645920"/>
                  </a:cubicBezTo>
                  <a:cubicBezTo>
                    <a:pt x="1757879" y="1666638"/>
                    <a:pt x="1774414" y="1689548"/>
                    <a:pt x="1798320" y="1696720"/>
                  </a:cubicBezTo>
                  <a:cubicBezTo>
                    <a:pt x="1821257" y="1703601"/>
                    <a:pt x="1845733" y="1703493"/>
                    <a:pt x="1869440" y="1706880"/>
                  </a:cubicBezTo>
                  <a:cubicBezTo>
                    <a:pt x="1893548" y="1827420"/>
                    <a:pt x="1886411" y="1770733"/>
                    <a:pt x="1869440" y="1991360"/>
                  </a:cubicBezTo>
                  <a:cubicBezTo>
                    <a:pt x="1868619" y="2002038"/>
                    <a:pt x="1862222" y="2011542"/>
                    <a:pt x="1859280" y="2021840"/>
                  </a:cubicBezTo>
                  <a:cubicBezTo>
                    <a:pt x="1855444" y="2035266"/>
                    <a:pt x="1852507" y="2048933"/>
                    <a:pt x="1849120" y="2062480"/>
                  </a:cubicBezTo>
                  <a:cubicBezTo>
                    <a:pt x="1852507" y="2099733"/>
                    <a:pt x="1848279" y="2138487"/>
                    <a:pt x="1859280" y="2174240"/>
                  </a:cubicBezTo>
                  <a:cubicBezTo>
                    <a:pt x="1862871" y="2185911"/>
                    <a:pt x="1882132" y="2185025"/>
                    <a:pt x="1889760" y="2194560"/>
                  </a:cubicBezTo>
                  <a:cubicBezTo>
                    <a:pt x="1896450" y="2202923"/>
                    <a:pt x="1893230" y="2216677"/>
                    <a:pt x="1899920" y="2225040"/>
                  </a:cubicBezTo>
                  <a:cubicBezTo>
                    <a:pt x="1914244" y="2242945"/>
                    <a:pt x="1940801" y="2248827"/>
                    <a:pt x="1960880" y="2255520"/>
                  </a:cubicBezTo>
                  <a:cubicBezTo>
                    <a:pt x="1967653" y="2245360"/>
                    <a:pt x="1969863" y="2229575"/>
                    <a:pt x="1981200" y="2225040"/>
                  </a:cubicBezTo>
                  <a:cubicBezTo>
                    <a:pt x="1991144" y="2221063"/>
                    <a:pt x="2009919" y="2224636"/>
                    <a:pt x="2011680" y="2235200"/>
                  </a:cubicBezTo>
                  <a:cubicBezTo>
                    <a:pt x="2017830" y="2272098"/>
                    <a:pt x="2008021" y="2310122"/>
                    <a:pt x="2001520" y="2346960"/>
                  </a:cubicBezTo>
                  <a:cubicBezTo>
                    <a:pt x="1997798" y="2368053"/>
                    <a:pt x="1987973" y="2387600"/>
                    <a:pt x="1981200" y="2407920"/>
                  </a:cubicBezTo>
                  <a:lnTo>
                    <a:pt x="1971040" y="2438400"/>
                  </a:lnTo>
                  <a:cubicBezTo>
                    <a:pt x="1974427" y="2462107"/>
                    <a:pt x="1976504" y="2486038"/>
                    <a:pt x="1981200" y="2509520"/>
                  </a:cubicBezTo>
                  <a:cubicBezTo>
                    <a:pt x="1983300" y="2520022"/>
                    <a:pt x="1989037" y="2529545"/>
                    <a:pt x="1991360" y="2540000"/>
                  </a:cubicBezTo>
                  <a:cubicBezTo>
                    <a:pt x="2015201" y="2647286"/>
                    <a:pt x="1988808" y="2562825"/>
                    <a:pt x="2011680" y="2631440"/>
                  </a:cubicBezTo>
                  <a:cubicBezTo>
                    <a:pt x="2015067" y="2658533"/>
                    <a:pt x="2018231" y="2685655"/>
                    <a:pt x="2021840" y="2712720"/>
                  </a:cubicBezTo>
                  <a:cubicBezTo>
                    <a:pt x="2025005" y="2736457"/>
                    <a:pt x="2033837" y="2759963"/>
                    <a:pt x="2032000" y="2783840"/>
                  </a:cubicBezTo>
                  <a:cubicBezTo>
                    <a:pt x="2030357" y="2805196"/>
                    <a:pt x="2018453" y="2824480"/>
                    <a:pt x="2011680" y="2844800"/>
                  </a:cubicBezTo>
                  <a:lnTo>
                    <a:pt x="2001520" y="2875280"/>
                  </a:lnTo>
                  <a:lnTo>
                    <a:pt x="1991360" y="2905760"/>
                  </a:lnTo>
                  <a:cubicBezTo>
                    <a:pt x="1975949" y="2895486"/>
                    <a:pt x="1951432" y="2875280"/>
                    <a:pt x="1930400" y="2875280"/>
                  </a:cubicBezTo>
                  <a:cubicBezTo>
                    <a:pt x="1913131" y="2875280"/>
                    <a:pt x="1896533" y="2882053"/>
                    <a:pt x="1879600" y="2885440"/>
                  </a:cubicBezTo>
                  <a:cubicBezTo>
                    <a:pt x="1861062" y="2941053"/>
                    <a:pt x="1864476" y="2916619"/>
                    <a:pt x="1879600" y="3007360"/>
                  </a:cubicBezTo>
                  <a:cubicBezTo>
                    <a:pt x="1881361" y="3017924"/>
                    <a:pt x="1884559" y="3028478"/>
                    <a:pt x="1889760" y="3037840"/>
                  </a:cubicBezTo>
                  <a:cubicBezTo>
                    <a:pt x="1901620" y="3059188"/>
                    <a:pt x="1922677" y="3075632"/>
                    <a:pt x="1930400" y="3098800"/>
                  </a:cubicBezTo>
                  <a:cubicBezTo>
                    <a:pt x="1937173" y="3119120"/>
                    <a:pt x="1938839" y="3141938"/>
                    <a:pt x="1950720" y="3159760"/>
                  </a:cubicBezTo>
                  <a:cubicBezTo>
                    <a:pt x="1957493" y="3169920"/>
                    <a:pt x="1966081" y="3179082"/>
                    <a:pt x="1971040" y="3190240"/>
                  </a:cubicBezTo>
                  <a:cubicBezTo>
                    <a:pt x="1979739" y="3209813"/>
                    <a:pt x="1991360" y="3251200"/>
                    <a:pt x="1991360" y="3251200"/>
                  </a:cubicBezTo>
                  <a:cubicBezTo>
                    <a:pt x="1987973" y="3274907"/>
                    <a:pt x="1985896" y="3298838"/>
                    <a:pt x="1981200" y="3322320"/>
                  </a:cubicBezTo>
                  <a:cubicBezTo>
                    <a:pt x="1979100" y="3332822"/>
                    <a:pt x="1973982" y="3342502"/>
                    <a:pt x="1971040" y="3352800"/>
                  </a:cubicBezTo>
                  <a:cubicBezTo>
                    <a:pt x="1967204" y="3366226"/>
                    <a:pt x="1964892" y="3380065"/>
                    <a:pt x="1960880" y="3393440"/>
                  </a:cubicBezTo>
                  <a:cubicBezTo>
                    <a:pt x="1954725" y="3413956"/>
                    <a:pt x="1952441" y="3436578"/>
                    <a:pt x="1940560" y="3454400"/>
                  </a:cubicBezTo>
                  <a:cubicBezTo>
                    <a:pt x="1933787" y="3464560"/>
                    <a:pt x="1925199" y="3473722"/>
                    <a:pt x="1920240" y="3484880"/>
                  </a:cubicBezTo>
                  <a:cubicBezTo>
                    <a:pt x="1911541" y="3504453"/>
                    <a:pt x="1911801" y="3528018"/>
                    <a:pt x="1899920" y="3545840"/>
                  </a:cubicBezTo>
                  <a:cubicBezTo>
                    <a:pt x="1886373" y="3566160"/>
                    <a:pt x="1867003" y="3583632"/>
                    <a:pt x="1859280" y="3606800"/>
                  </a:cubicBezTo>
                  <a:cubicBezTo>
                    <a:pt x="1851017" y="3631590"/>
                    <a:pt x="1848495" y="3648065"/>
                    <a:pt x="1828800" y="3667760"/>
                  </a:cubicBezTo>
                  <a:cubicBezTo>
                    <a:pt x="1820166" y="3676394"/>
                    <a:pt x="1808480" y="3681307"/>
                    <a:pt x="1798320" y="3688080"/>
                  </a:cubicBezTo>
                  <a:lnTo>
                    <a:pt x="1778000" y="3749040"/>
                  </a:lnTo>
                  <a:cubicBezTo>
                    <a:pt x="1774613" y="3759200"/>
                    <a:pt x="1773781" y="3770609"/>
                    <a:pt x="1767840" y="3779520"/>
                  </a:cubicBezTo>
                  <a:lnTo>
                    <a:pt x="1727200" y="3840480"/>
                  </a:lnTo>
                  <a:cubicBezTo>
                    <a:pt x="1720427" y="3850640"/>
                    <a:pt x="1710741" y="3859376"/>
                    <a:pt x="1706880" y="3870960"/>
                  </a:cubicBezTo>
                  <a:cubicBezTo>
                    <a:pt x="1703493" y="3881120"/>
                    <a:pt x="1701921" y="3892078"/>
                    <a:pt x="1696720" y="3901440"/>
                  </a:cubicBezTo>
                  <a:cubicBezTo>
                    <a:pt x="1684860" y="3922788"/>
                    <a:pt x="1663803" y="3939232"/>
                    <a:pt x="1656080" y="3962400"/>
                  </a:cubicBezTo>
                  <a:cubicBezTo>
                    <a:pt x="1642059" y="4004464"/>
                    <a:pt x="1651861" y="3983969"/>
                    <a:pt x="1625600" y="4023360"/>
                  </a:cubicBezTo>
                  <a:cubicBezTo>
                    <a:pt x="1613309" y="4146273"/>
                    <a:pt x="1626203" y="4092671"/>
                    <a:pt x="1595120" y="4185920"/>
                  </a:cubicBezTo>
                  <a:lnTo>
                    <a:pt x="1584960" y="4216400"/>
                  </a:lnTo>
                  <a:cubicBezTo>
                    <a:pt x="1581573" y="4226560"/>
                    <a:pt x="1580741" y="4237969"/>
                    <a:pt x="1574800" y="4246880"/>
                  </a:cubicBezTo>
                  <a:cubicBezTo>
                    <a:pt x="1516566" y="4334231"/>
                    <a:pt x="1586384" y="4223712"/>
                    <a:pt x="1544320" y="4307840"/>
                  </a:cubicBezTo>
                  <a:cubicBezTo>
                    <a:pt x="1538859" y="4318762"/>
                    <a:pt x="1528959" y="4327162"/>
                    <a:pt x="1524000" y="4338320"/>
                  </a:cubicBezTo>
                  <a:cubicBezTo>
                    <a:pt x="1515301" y="4357893"/>
                    <a:pt x="1515561" y="4381458"/>
                    <a:pt x="1503680" y="4399280"/>
                  </a:cubicBezTo>
                  <a:cubicBezTo>
                    <a:pt x="1496907" y="4409440"/>
                    <a:pt x="1488821" y="4418838"/>
                    <a:pt x="1483360" y="4429760"/>
                  </a:cubicBezTo>
                  <a:cubicBezTo>
                    <a:pt x="1472946" y="4450588"/>
                    <a:pt x="1466904" y="4491718"/>
                    <a:pt x="1463040" y="4511040"/>
                  </a:cubicBezTo>
                  <a:cubicBezTo>
                    <a:pt x="1466427" y="4605867"/>
                    <a:pt x="1467091" y="4700830"/>
                    <a:pt x="1473200" y="4795520"/>
                  </a:cubicBezTo>
                  <a:cubicBezTo>
                    <a:pt x="1473890" y="4806207"/>
                    <a:pt x="1480763" y="4815610"/>
                    <a:pt x="1483360" y="4826000"/>
                  </a:cubicBezTo>
                  <a:cubicBezTo>
                    <a:pt x="1487548" y="4842753"/>
                    <a:pt x="1490133" y="4859867"/>
                    <a:pt x="1493520" y="4876800"/>
                  </a:cubicBezTo>
                  <a:cubicBezTo>
                    <a:pt x="1496907" y="4917440"/>
                    <a:pt x="1498622" y="4958254"/>
                    <a:pt x="1503680" y="4998720"/>
                  </a:cubicBezTo>
                  <a:cubicBezTo>
                    <a:pt x="1505412" y="5012576"/>
                    <a:pt x="1511544" y="5025586"/>
                    <a:pt x="1513840" y="5039360"/>
                  </a:cubicBezTo>
                  <a:cubicBezTo>
                    <a:pt x="1518329" y="5066293"/>
                    <a:pt x="1521528" y="5093448"/>
                    <a:pt x="1524000" y="5120640"/>
                  </a:cubicBezTo>
                  <a:cubicBezTo>
                    <a:pt x="1539019" y="5285851"/>
                    <a:pt x="1518206" y="5215017"/>
                    <a:pt x="1544320" y="5293360"/>
                  </a:cubicBezTo>
                  <a:cubicBezTo>
                    <a:pt x="1557208" y="5409349"/>
                    <a:pt x="1523946" y="5374626"/>
                    <a:pt x="1605280" y="5394960"/>
                  </a:cubicBezTo>
                  <a:cubicBezTo>
                    <a:pt x="1615670" y="5397557"/>
                    <a:pt x="1625600" y="5401733"/>
                    <a:pt x="1635760" y="5405120"/>
                  </a:cubicBezTo>
                  <a:cubicBezTo>
                    <a:pt x="1639147" y="5415280"/>
                    <a:pt x="1641131" y="5426021"/>
                    <a:pt x="1645920" y="5435600"/>
                  </a:cubicBezTo>
                  <a:cubicBezTo>
                    <a:pt x="1651381" y="5446522"/>
                    <a:pt x="1663278" y="5454234"/>
                    <a:pt x="1666240" y="5466080"/>
                  </a:cubicBezTo>
                  <a:cubicBezTo>
                    <a:pt x="1673678" y="5495832"/>
                    <a:pt x="1671358" y="5527270"/>
                    <a:pt x="1676400" y="5557520"/>
                  </a:cubicBezTo>
                  <a:cubicBezTo>
                    <a:pt x="1678161" y="5568084"/>
                    <a:pt x="1683963" y="5577610"/>
                    <a:pt x="1686560" y="5588000"/>
                  </a:cubicBezTo>
                  <a:cubicBezTo>
                    <a:pt x="1690748" y="5604753"/>
                    <a:pt x="1693333" y="5621867"/>
                    <a:pt x="1696720" y="5638800"/>
                  </a:cubicBezTo>
                  <a:cubicBezTo>
                    <a:pt x="1700107" y="5682827"/>
                    <a:pt x="1702004" y="5726993"/>
                    <a:pt x="1706880" y="5770880"/>
                  </a:cubicBezTo>
                  <a:cubicBezTo>
                    <a:pt x="1711316" y="5810805"/>
                    <a:pt x="1719694" y="5824792"/>
                    <a:pt x="1727200" y="5862320"/>
                  </a:cubicBezTo>
                  <a:cubicBezTo>
                    <a:pt x="1731240" y="5882520"/>
                    <a:pt x="1733320" y="5903080"/>
                    <a:pt x="1737360" y="5923280"/>
                  </a:cubicBezTo>
                  <a:cubicBezTo>
                    <a:pt x="1746659" y="5969775"/>
                    <a:pt x="1751026" y="5963705"/>
                    <a:pt x="1757680" y="6014720"/>
                  </a:cubicBezTo>
                  <a:cubicBezTo>
                    <a:pt x="1785326" y="6226675"/>
                    <a:pt x="1757531" y="6136194"/>
                    <a:pt x="1788160" y="6228080"/>
                  </a:cubicBezTo>
                  <a:cubicBezTo>
                    <a:pt x="1784773" y="6241627"/>
                    <a:pt x="1783501" y="6255885"/>
                    <a:pt x="1778000" y="6268720"/>
                  </a:cubicBezTo>
                  <a:cubicBezTo>
                    <a:pt x="1735902" y="6366950"/>
                    <a:pt x="1776689" y="6223165"/>
                    <a:pt x="1747520" y="6339840"/>
                  </a:cubicBezTo>
                  <a:cubicBezTo>
                    <a:pt x="1756551" y="6412089"/>
                    <a:pt x="1736144" y="6415432"/>
                    <a:pt x="1788160" y="6441440"/>
                  </a:cubicBezTo>
                  <a:cubicBezTo>
                    <a:pt x="1797739" y="6446229"/>
                    <a:pt x="1808480" y="6448213"/>
                    <a:pt x="1818640" y="6451600"/>
                  </a:cubicBezTo>
                  <a:cubicBezTo>
                    <a:pt x="1825413" y="6461760"/>
                    <a:pt x="1830326" y="6473446"/>
                    <a:pt x="1838960" y="6482080"/>
                  </a:cubicBezTo>
                  <a:cubicBezTo>
                    <a:pt x="1874181" y="6517301"/>
                    <a:pt x="1868085" y="6484112"/>
                    <a:pt x="1889760" y="6532880"/>
                  </a:cubicBezTo>
                  <a:cubicBezTo>
                    <a:pt x="1898459" y="6552453"/>
                    <a:pt x="1910080" y="6593840"/>
                    <a:pt x="1910080" y="6593840"/>
                  </a:cubicBezTo>
                  <a:cubicBezTo>
                    <a:pt x="1904886" y="6656165"/>
                    <a:pt x="1903251" y="6716008"/>
                    <a:pt x="1889760" y="6776720"/>
                  </a:cubicBezTo>
                  <a:cubicBezTo>
                    <a:pt x="1887437" y="6787175"/>
                    <a:pt x="1882987" y="6797040"/>
                    <a:pt x="1879600" y="6807200"/>
                  </a:cubicBezTo>
                  <a:cubicBezTo>
                    <a:pt x="1906693" y="6888480"/>
                    <a:pt x="1866053" y="6793653"/>
                    <a:pt x="1920240" y="6847840"/>
                  </a:cubicBezTo>
                  <a:cubicBezTo>
                    <a:pt x="1937509" y="6865109"/>
                    <a:pt x="1960880" y="6908800"/>
                    <a:pt x="1960880" y="6908800"/>
                  </a:cubicBezTo>
                  <a:cubicBezTo>
                    <a:pt x="1964267" y="6922347"/>
                    <a:pt x="1965539" y="6936605"/>
                    <a:pt x="1971040" y="6949440"/>
                  </a:cubicBezTo>
                  <a:cubicBezTo>
                    <a:pt x="1987973" y="6988951"/>
                    <a:pt x="2015067" y="6995724"/>
                    <a:pt x="2052320" y="7020560"/>
                  </a:cubicBezTo>
                  <a:lnTo>
                    <a:pt x="2082800" y="7040880"/>
                  </a:lnTo>
                  <a:cubicBezTo>
                    <a:pt x="2133600" y="7023947"/>
                    <a:pt x="2109893" y="7040880"/>
                    <a:pt x="2133600" y="6969760"/>
                  </a:cubicBezTo>
                  <a:lnTo>
                    <a:pt x="2143760" y="6939280"/>
                  </a:lnTo>
                  <a:cubicBezTo>
                    <a:pt x="2138307" y="6912016"/>
                    <a:pt x="2128012" y="6849618"/>
                    <a:pt x="2113280" y="6827520"/>
                  </a:cubicBezTo>
                  <a:cubicBezTo>
                    <a:pt x="2099733" y="6807200"/>
                    <a:pt x="2080363" y="6789728"/>
                    <a:pt x="2072640" y="6766560"/>
                  </a:cubicBezTo>
                  <a:cubicBezTo>
                    <a:pt x="2048459" y="6694016"/>
                    <a:pt x="2070142" y="6717481"/>
                    <a:pt x="2021840" y="6685280"/>
                  </a:cubicBezTo>
                  <a:cubicBezTo>
                    <a:pt x="2008293" y="6692053"/>
                    <a:pt x="1993802" y="6714001"/>
                    <a:pt x="1981200" y="6705600"/>
                  </a:cubicBezTo>
                  <a:cubicBezTo>
                    <a:pt x="1963378" y="6693719"/>
                    <a:pt x="1960880" y="6644640"/>
                    <a:pt x="1960880" y="6644640"/>
                  </a:cubicBezTo>
                  <a:cubicBezTo>
                    <a:pt x="1984104" y="6574967"/>
                    <a:pt x="1956679" y="6661443"/>
                    <a:pt x="1981200" y="6563360"/>
                  </a:cubicBezTo>
                  <a:cubicBezTo>
                    <a:pt x="1983797" y="6552970"/>
                    <a:pt x="1989037" y="6543335"/>
                    <a:pt x="1991360" y="6532880"/>
                  </a:cubicBezTo>
                  <a:cubicBezTo>
                    <a:pt x="1995829" y="6512770"/>
                    <a:pt x="1998133" y="6492240"/>
                    <a:pt x="2001520" y="6471920"/>
                  </a:cubicBezTo>
                  <a:cubicBezTo>
                    <a:pt x="1979228" y="6315873"/>
                    <a:pt x="2009949" y="6457866"/>
                    <a:pt x="1971040" y="6370320"/>
                  </a:cubicBezTo>
                  <a:cubicBezTo>
                    <a:pt x="1962341" y="6350747"/>
                    <a:pt x="1962601" y="6327182"/>
                    <a:pt x="1950720" y="6309360"/>
                  </a:cubicBezTo>
                  <a:lnTo>
                    <a:pt x="1910080" y="6248400"/>
                  </a:lnTo>
                  <a:cubicBezTo>
                    <a:pt x="1913467" y="6217920"/>
                    <a:pt x="1920240" y="6187628"/>
                    <a:pt x="1920240" y="6156960"/>
                  </a:cubicBezTo>
                  <a:cubicBezTo>
                    <a:pt x="1920240" y="6105752"/>
                    <a:pt x="1929355" y="6044155"/>
                    <a:pt x="1889760" y="6004560"/>
                  </a:cubicBezTo>
                  <a:cubicBezTo>
                    <a:pt x="1881126" y="5995926"/>
                    <a:pt x="1869440" y="5991013"/>
                    <a:pt x="1859280" y="5984240"/>
                  </a:cubicBezTo>
                  <a:cubicBezTo>
                    <a:pt x="1854489" y="5969867"/>
                    <a:pt x="1838960" y="5925877"/>
                    <a:pt x="1838960" y="5913120"/>
                  </a:cubicBezTo>
                  <a:cubicBezTo>
                    <a:pt x="1838960" y="5897765"/>
                    <a:pt x="1868258" y="5815067"/>
                    <a:pt x="1869440" y="5811520"/>
                  </a:cubicBezTo>
                  <a:lnTo>
                    <a:pt x="1879600" y="5781040"/>
                  </a:lnTo>
                  <a:cubicBezTo>
                    <a:pt x="1882987" y="5770880"/>
                    <a:pt x="1880849" y="5756501"/>
                    <a:pt x="1889760" y="5750560"/>
                  </a:cubicBezTo>
                  <a:lnTo>
                    <a:pt x="1920240" y="5730240"/>
                  </a:lnTo>
                  <a:cubicBezTo>
                    <a:pt x="1943947" y="5733627"/>
                    <a:pt x="1969941" y="5729690"/>
                    <a:pt x="1991360" y="5740400"/>
                  </a:cubicBezTo>
                  <a:cubicBezTo>
                    <a:pt x="2000939" y="5745189"/>
                    <a:pt x="2000757" y="5760198"/>
                    <a:pt x="2001520" y="5770880"/>
                  </a:cubicBezTo>
                  <a:cubicBezTo>
                    <a:pt x="2022696" y="6067345"/>
                    <a:pt x="1983546" y="5940479"/>
                    <a:pt x="2021840" y="6055360"/>
                  </a:cubicBezTo>
                  <a:cubicBezTo>
                    <a:pt x="2025074" y="6090934"/>
                    <a:pt x="2025247" y="6187471"/>
                    <a:pt x="2052320" y="6228080"/>
                  </a:cubicBezTo>
                  <a:cubicBezTo>
                    <a:pt x="2065867" y="6248400"/>
                    <a:pt x="2072640" y="6275493"/>
                    <a:pt x="2092960" y="6289040"/>
                  </a:cubicBezTo>
                  <a:lnTo>
                    <a:pt x="2123440" y="6309360"/>
                  </a:lnTo>
                  <a:cubicBezTo>
                    <a:pt x="2130213" y="6319520"/>
                    <a:pt x="2138299" y="6328918"/>
                    <a:pt x="2143760" y="6339840"/>
                  </a:cubicBezTo>
                  <a:cubicBezTo>
                    <a:pt x="2156091" y="6364502"/>
                    <a:pt x="2157124" y="6395615"/>
                    <a:pt x="2164080" y="6421120"/>
                  </a:cubicBezTo>
                  <a:cubicBezTo>
                    <a:pt x="2169716" y="6441784"/>
                    <a:pt x="2179205" y="6461300"/>
                    <a:pt x="2184400" y="6482080"/>
                  </a:cubicBezTo>
                  <a:lnTo>
                    <a:pt x="2194560" y="6522720"/>
                  </a:lnTo>
                  <a:cubicBezTo>
                    <a:pt x="2197947" y="6590453"/>
                    <a:pt x="2198845" y="6658357"/>
                    <a:pt x="2204720" y="6725920"/>
                  </a:cubicBezTo>
                  <a:cubicBezTo>
                    <a:pt x="2205648" y="6736589"/>
                    <a:pt x="2210091" y="6746821"/>
                    <a:pt x="2214880" y="6756400"/>
                  </a:cubicBezTo>
                  <a:cubicBezTo>
                    <a:pt x="2220341" y="6767322"/>
                    <a:pt x="2229739" y="6775958"/>
                    <a:pt x="2235200" y="6786880"/>
                  </a:cubicBezTo>
                  <a:cubicBezTo>
                    <a:pt x="2239989" y="6796459"/>
                    <a:pt x="2237787" y="6809787"/>
                    <a:pt x="2245360" y="6817360"/>
                  </a:cubicBezTo>
                  <a:cubicBezTo>
                    <a:pt x="2252933" y="6824933"/>
                    <a:pt x="2265680" y="6824133"/>
                    <a:pt x="2275840" y="6827520"/>
                  </a:cubicBezTo>
                  <a:cubicBezTo>
                    <a:pt x="2289387" y="6847840"/>
                    <a:pt x="2308757" y="6865312"/>
                    <a:pt x="2316480" y="6888480"/>
                  </a:cubicBezTo>
                  <a:cubicBezTo>
                    <a:pt x="2319867" y="6898640"/>
                    <a:pt x="2321851" y="6909381"/>
                    <a:pt x="2326640" y="6918960"/>
                  </a:cubicBezTo>
                  <a:cubicBezTo>
                    <a:pt x="2352527" y="6970734"/>
                    <a:pt x="2354174" y="6931764"/>
                    <a:pt x="2367280" y="7010400"/>
                  </a:cubicBezTo>
                  <a:cubicBezTo>
                    <a:pt x="2371809" y="7037575"/>
                    <a:pt x="2380500" y="7093760"/>
                    <a:pt x="2387600" y="7122160"/>
                  </a:cubicBezTo>
                  <a:cubicBezTo>
                    <a:pt x="2390197" y="7132550"/>
                    <a:pt x="2395163" y="7142250"/>
                    <a:pt x="2397760" y="7152640"/>
                  </a:cubicBezTo>
                  <a:lnTo>
                    <a:pt x="2418080" y="7233920"/>
                  </a:lnTo>
                  <a:cubicBezTo>
                    <a:pt x="2414693" y="7294880"/>
                    <a:pt x="2415493" y="7356217"/>
                    <a:pt x="2407920" y="7416800"/>
                  </a:cubicBezTo>
                  <a:cubicBezTo>
                    <a:pt x="2405263" y="7438054"/>
                    <a:pt x="2387600" y="7477760"/>
                    <a:pt x="2387600" y="7477760"/>
                  </a:cubicBezTo>
                  <a:cubicBezTo>
                    <a:pt x="2413137" y="7554372"/>
                    <a:pt x="2378689" y="7459938"/>
                    <a:pt x="2418080" y="7538720"/>
                  </a:cubicBezTo>
                  <a:cubicBezTo>
                    <a:pt x="2422869" y="7548299"/>
                    <a:pt x="2421550" y="7560837"/>
                    <a:pt x="2428240" y="7569200"/>
                  </a:cubicBezTo>
                  <a:cubicBezTo>
                    <a:pt x="2447651" y="7593464"/>
                    <a:pt x="2464659" y="7587409"/>
                    <a:pt x="2489200" y="7599680"/>
                  </a:cubicBezTo>
                  <a:cubicBezTo>
                    <a:pt x="2500122" y="7605141"/>
                    <a:pt x="2509520" y="7613227"/>
                    <a:pt x="2519680" y="7620000"/>
                  </a:cubicBezTo>
                  <a:cubicBezTo>
                    <a:pt x="2526453" y="7640320"/>
                    <a:pt x="2522178" y="7669079"/>
                    <a:pt x="2540000" y="7680960"/>
                  </a:cubicBezTo>
                  <a:lnTo>
                    <a:pt x="2600960" y="7721600"/>
                  </a:lnTo>
                  <a:cubicBezTo>
                    <a:pt x="2655147" y="7802880"/>
                    <a:pt x="2584027" y="7704667"/>
                    <a:pt x="2651760" y="7772400"/>
                  </a:cubicBezTo>
                  <a:cubicBezTo>
                    <a:pt x="2660394" y="7781034"/>
                    <a:pt x="2662545" y="7795252"/>
                    <a:pt x="2672080" y="7802880"/>
                  </a:cubicBezTo>
                  <a:cubicBezTo>
                    <a:pt x="2678705" y="7808180"/>
                    <a:pt x="2740545" y="7822536"/>
                    <a:pt x="2743200" y="7823200"/>
                  </a:cubicBezTo>
                  <a:cubicBezTo>
                    <a:pt x="2771218" y="7819698"/>
                    <a:pt x="2823636" y="7818542"/>
                    <a:pt x="2854960" y="7802880"/>
                  </a:cubicBezTo>
                  <a:cubicBezTo>
                    <a:pt x="2865882" y="7797419"/>
                    <a:pt x="2874518" y="7788021"/>
                    <a:pt x="2885440" y="7782560"/>
                  </a:cubicBezTo>
                  <a:cubicBezTo>
                    <a:pt x="2895019" y="7777771"/>
                    <a:pt x="2906341" y="7777189"/>
                    <a:pt x="2915920" y="7772400"/>
                  </a:cubicBezTo>
                  <a:cubicBezTo>
                    <a:pt x="2926842" y="7766939"/>
                    <a:pt x="2935242" y="7757039"/>
                    <a:pt x="2946400" y="7752080"/>
                  </a:cubicBezTo>
                  <a:cubicBezTo>
                    <a:pt x="3001950" y="7727391"/>
                    <a:pt x="3010232" y="7733218"/>
                    <a:pt x="3068320" y="7721600"/>
                  </a:cubicBezTo>
                  <a:cubicBezTo>
                    <a:pt x="3100214" y="7715221"/>
                    <a:pt x="3110390" y="7710963"/>
                    <a:pt x="3139440" y="7701280"/>
                  </a:cubicBezTo>
                  <a:cubicBezTo>
                    <a:pt x="3146213" y="7691120"/>
                    <a:pt x="3158823" y="7682975"/>
                    <a:pt x="3159760" y="7670800"/>
                  </a:cubicBezTo>
                  <a:cubicBezTo>
                    <a:pt x="3165137" y="7600893"/>
                    <a:pt x="3149244" y="7568131"/>
                    <a:pt x="3129280" y="7508240"/>
                  </a:cubicBezTo>
                  <a:lnTo>
                    <a:pt x="3119120" y="7477760"/>
                  </a:lnTo>
                  <a:lnTo>
                    <a:pt x="3108960" y="7447280"/>
                  </a:lnTo>
                  <a:cubicBezTo>
                    <a:pt x="3105741" y="7418307"/>
                    <a:pt x="3105661" y="7359402"/>
                    <a:pt x="3088640" y="7325360"/>
                  </a:cubicBezTo>
                  <a:cubicBezTo>
                    <a:pt x="3060262" y="7268605"/>
                    <a:pt x="3065475" y="7321293"/>
                    <a:pt x="3048000" y="7233920"/>
                  </a:cubicBezTo>
                  <a:cubicBezTo>
                    <a:pt x="3035740" y="7172618"/>
                    <a:pt x="3043301" y="7199503"/>
                    <a:pt x="3027680" y="7152640"/>
                  </a:cubicBezTo>
                  <a:cubicBezTo>
                    <a:pt x="3020342" y="7101276"/>
                    <a:pt x="3007924" y="7061764"/>
                    <a:pt x="3027680" y="7010400"/>
                  </a:cubicBezTo>
                  <a:cubicBezTo>
                    <a:pt x="3036447" y="6987606"/>
                    <a:pt x="3060597" y="6972608"/>
                    <a:pt x="3068320" y="6949440"/>
                  </a:cubicBezTo>
                  <a:cubicBezTo>
                    <a:pt x="3082341" y="6907376"/>
                    <a:pt x="3069569" y="6924901"/>
                    <a:pt x="3108960" y="6898640"/>
                  </a:cubicBezTo>
                  <a:lnTo>
                    <a:pt x="3129280" y="6837680"/>
                  </a:lnTo>
                  <a:lnTo>
                    <a:pt x="3139440" y="6807200"/>
                  </a:lnTo>
                  <a:cubicBezTo>
                    <a:pt x="3142827" y="6749627"/>
                    <a:pt x="3142141" y="6691668"/>
                    <a:pt x="3149600" y="6634480"/>
                  </a:cubicBezTo>
                  <a:lnTo>
                    <a:pt x="3180080" y="6543040"/>
                  </a:lnTo>
                  <a:lnTo>
                    <a:pt x="3190240" y="6512560"/>
                  </a:lnTo>
                  <a:cubicBezTo>
                    <a:pt x="3193627" y="6485467"/>
                    <a:pt x="3193216" y="6457622"/>
                    <a:pt x="3200400" y="6431280"/>
                  </a:cubicBezTo>
                  <a:cubicBezTo>
                    <a:pt x="3203613" y="6419499"/>
                    <a:pt x="3215259" y="6411722"/>
                    <a:pt x="3220720" y="6400800"/>
                  </a:cubicBezTo>
                  <a:cubicBezTo>
                    <a:pt x="3225509" y="6391221"/>
                    <a:pt x="3225679" y="6379682"/>
                    <a:pt x="3230880" y="6370320"/>
                  </a:cubicBezTo>
                  <a:cubicBezTo>
                    <a:pt x="3242740" y="6348972"/>
                    <a:pt x="3257973" y="6329680"/>
                    <a:pt x="3271520" y="6309360"/>
                  </a:cubicBezTo>
                  <a:cubicBezTo>
                    <a:pt x="3278293" y="6299200"/>
                    <a:pt x="3281680" y="6285653"/>
                    <a:pt x="3291840" y="6278880"/>
                  </a:cubicBezTo>
                  <a:lnTo>
                    <a:pt x="3322320" y="6258560"/>
                  </a:lnTo>
                  <a:cubicBezTo>
                    <a:pt x="3370930" y="6185645"/>
                    <a:pt x="3345691" y="6214869"/>
                    <a:pt x="3393440" y="6167120"/>
                  </a:cubicBezTo>
                  <a:cubicBezTo>
                    <a:pt x="3420533" y="6085840"/>
                    <a:pt x="3379893" y="6180667"/>
                    <a:pt x="3434080" y="6126480"/>
                  </a:cubicBezTo>
                  <a:cubicBezTo>
                    <a:pt x="3515596" y="6044964"/>
                    <a:pt x="3436231" y="6078350"/>
                    <a:pt x="3505200" y="6055360"/>
                  </a:cubicBezTo>
                  <a:cubicBezTo>
                    <a:pt x="3508587" y="6045200"/>
                    <a:pt x="3508670" y="6033243"/>
                    <a:pt x="3515360" y="6024880"/>
                  </a:cubicBezTo>
                  <a:cubicBezTo>
                    <a:pt x="3529684" y="6006975"/>
                    <a:pt x="3556241" y="6001093"/>
                    <a:pt x="3576320" y="5994400"/>
                  </a:cubicBezTo>
                  <a:cubicBezTo>
                    <a:pt x="3688424" y="6016821"/>
                    <a:pt x="3582659" y="5983215"/>
                    <a:pt x="3647440" y="6035040"/>
                  </a:cubicBezTo>
                  <a:cubicBezTo>
                    <a:pt x="3655803" y="6041730"/>
                    <a:pt x="3668341" y="6040411"/>
                    <a:pt x="3677920" y="6045200"/>
                  </a:cubicBezTo>
                  <a:cubicBezTo>
                    <a:pt x="3688842" y="6050661"/>
                    <a:pt x="3697242" y="6060561"/>
                    <a:pt x="3708400" y="6065520"/>
                  </a:cubicBezTo>
                  <a:cubicBezTo>
                    <a:pt x="3740203" y="6079655"/>
                    <a:pt x="3776224" y="6087556"/>
                    <a:pt x="3810000" y="6096000"/>
                  </a:cubicBezTo>
                  <a:cubicBezTo>
                    <a:pt x="3843815" y="6090364"/>
                    <a:pt x="3877049" y="6093395"/>
                    <a:pt x="3901440" y="6065520"/>
                  </a:cubicBezTo>
                  <a:cubicBezTo>
                    <a:pt x="3917522" y="6047141"/>
                    <a:pt x="3918912" y="6012283"/>
                    <a:pt x="3942080" y="6004560"/>
                  </a:cubicBezTo>
                  <a:cubicBezTo>
                    <a:pt x="4028943" y="5975606"/>
                    <a:pt x="3981786" y="5986897"/>
                    <a:pt x="4084320" y="5974080"/>
                  </a:cubicBezTo>
                  <a:cubicBezTo>
                    <a:pt x="4130901" y="5904209"/>
                    <a:pt x="4101792" y="5920843"/>
                    <a:pt x="4155440" y="5902960"/>
                  </a:cubicBezTo>
                  <a:cubicBezTo>
                    <a:pt x="4158827" y="5913120"/>
                    <a:pt x="4160811" y="5923861"/>
                    <a:pt x="4165600" y="5933440"/>
                  </a:cubicBezTo>
                  <a:cubicBezTo>
                    <a:pt x="4171061" y="5944362"/>
                    <a:pt x="4176385" y="5956292"/>
                    <a:pt x="4185920" y="5963920"/>
                  </a:cubicBezTo>
                  <a:cubicBezTo>
                    <a:pt x="4194283" y="5970610"/>
                    <a:pt x="4205836" y="5972319"/>
                    <a:pt x="4216400" y="5974080"/>
                  </a:cubicBezTo>
                  <a:cubicBezTo>
                    <a:pt x="4246650" y="5979122"/>
                    <a:pt x="4277360" y="5980853"/>
                    <a:pt x="4307840" y="5984240"/>
                  </a:cubicBezTo>
                  <a:cubicBezTo>
                    <a:pt x="4356142" y="6016441"/>
                    <a:pt x="4334459" y="5992976"/>
                    <a:pt x="4358640" y="6065520"/>
                  </a:cubicBezTo>
                  <a:lnTo>
                    <a:pt x="4368800" y="6096000"/>
                  </a:lnTo>
                  <a:cubicBezTo>
                    <a:pt x="4383193" y="6297498"/>
                    <a:pt x="4369947" y="6174576"/>
                    <a:pt x="4389120" y="6299200"/>
                  </a:cubicBezTo>
                  <a:cubicBezTo>
                    <a:pt x="4392761" y="6322869"/>
                    <a:pt x="4393895" y="6346986"/>
                    <a:pt x="4399280" y="6370320"/>
                  </a:cubicBezTo>
                  <a:cubicBezTo>
                    <a:pt x="4404096" y="6391191"/>
                    <a:pt x="4415399" y="6410277"/>
                    <a:pt x="4419600" y="6431280"/>
                  </a:cubicBezTo>
                  <a:cubicBezTo>
                    <a:pt x="4422987" y="6448213"/>
                    <a:pt x="4423697" y="6465911"/>
                    <a:pt x="4429760" y="6482080"/>
                  </a:cubicBezTo>
                  <a:cubicBezTo>
                    <a:pt x="4434047" y="6493513"/>
                    <a:pt x="4445121" y="6501402"/>
                    <a:pt x="4450080" y="6512560"/>
                  </a:cubicBezTo>
                  <a:cubicBezTo>
                    <a:pt x="4458779" y="6532133"/>
                    <a:pt x="4466199" y="6552517"/>
                    <a:pt x="4470400" y="6573520"/>
                  </a:cubicBezTo>
                  <a:cubicBezTo>
                    <a:pt x="4473787" y="6590453"/>
                    <a:pt x="4473414" y="6608599"/>
                    <a:pt x="4480560" y="6624320"/>
                  </a:cubicBezTo>
                  <a:cubicBezTo>
                    <a:pt x="4490666" y="6646553"/>
                    <a:pt x="4521200" y="6685280"/>
                    <a:pt x="4521200" y="6685280"/>
                  </a:cubicBezTo>
                  <a:cubicBezTo>
                    <a:pt x="4541090" y="6682439"/>
                    <a:pt x="4604680" y="6683791"/>
                    <a:pt x="4622800" y="6654800"/>
                  </a:cubicBezTo>
                  <a:cubicBezTo>
                    <a:pt x="4634152" y="6636637"/>
                    <a:pt x="4631239" y="6611662"/>
                    <a:pt x="4643120" y="6593840"/>
                  </a:cubicBezTo>
                  <a:cubicBezTo>
                    <a:pt x="4649893" y="6583680"/>
                    <a:pt x="4657979" y="6574282"/>
                    <a:pt x="4663440" y="6563360"/>
                  </a:cubicBezTo>
                  <a:cubicBezTo>
                    <a:pt x="4705504" y="6479232"/>
                    <a:pt x="4635686" y="6589751"/>
                    <a:pt x="4693920" y="6502400"/>
                  </a:cubicBezTo>
                  <a:cubicBezTo>
                    <a:pt x="4690056" y="6483078"/>
                    <a:pt x="4684014" y="6441948"/>
                    <a:pt x="4673600" y="6421120"/>
                  </a:cubicBezTo>
                  <a:cubicBezTo>
                    <a:pt x="4668139" y="6410198"/>
                    <a:pt x="4658239" y="6401798"/>
                    <a:pt x="4653280" y="6390640"/>
                  </a:cubicBezTo>
                  <a:cubicBezTo>
                    <a:pt x="4644581" y="6371067"/>
                    <a:pt x="4639733" y="6350000"/>
                    <a:pt x="4632960" y="6329680"/>
                  </a:cubicBezTo>
                  <a:lnTo>
                    <a:pt x="4622800" y="6299200"/>
                  </a:lnTo>
                  <a:cubicBezTo>
                    <a:pt x="4619413" y="6268720"/>
                    <a:pt x="4617682" y="6238010"/>
                    <a:pt x="4612640" y="6207760"/>
                  </a:cubicBezTo>
                  <a:cubicBezTo>
                    <a:pt x="4610879" y="6197196"/>
                    <a:pt x="4602480" y="6187990"/>
                    <a:pt x="4602480" y="6177280"/>
                  </a:cubicBezTo>
                  <a:cubicBezTo>
                    <a:pt x="4602480" y="6038385"/>
                    <a:pt x="4603792" y="5899333"/>
                    <a:pt x="4612640" y="5760720"/>
                  </a:cubicBezTo>
                  <a:cubicBezTo>
                    <a:pt x="4617002" y="5692379"/>
                    <a:pt x="4642138" y="5693641"/>
                    <a:pt x="4693920" y="5659120"/>
                  </a:cubicBezTo>
                  <a:lnTo>
                    <a:pt x="4724400" y="5638800"/>
                  </a:lnTo>
                  <a:cubicBezTo>
                    <a:pt x="4731173" y="5628640"/>
                    <a:pt x="4736086" y="5616954"/>
                    <a:pt x="4744720" y="5608320"/>
                  </a:cubicBezTo>
                  <a:cubicBezTo>
                    <a:pt x="4753354" y="5599686"/>
                    <a:pt x="4767572" y="5597535"/>
                    <a:pt x="4775200" y="5588000"/>
                  </a:cubicBezTo>
                  <a:cubicBezTo>
                    <a:pt x="4831286" y="5517893"/>
                    <a:pt x="4728489" y="5595434"/>
                    <a:pt x="4815840" y="5537200"/>
                  </a:cubicBezTo>
                  <a:cubicBezTo>
                    <a:pt x="4835619" y="5477862"/>
                    <a:pt x="4810524" y="5532356"/>
                    <a:pt x="4856480" y="5486400"/>
                  </a:cubicBezTo>
                  <a:cubicBezTo>
                    <a:pt x="4865114" y="5477766"/>
                    <a:pt x="4867610" y="5463961"/>
                    <a:pt x="4876800" y="5455920"/>
                  </a:cubicBezTo>
                  <a:cubicBezTo>
                    <a:pt x="4895179" y="5439838"/>
                    <a:pt x="4917440" y="5428827"/>
                    <a:pt x="4937760" y="5415280"/>
                  </a:cubicBezTo>
                  <a:lnTo>
                    <a:pt x="4968240" y="5394960"/>
                  </a:lnTo>
                  <a:cubicBezTo>
                    <a:pt x="4975013" y="5384800"/>
                    <a:pt x="4979025" y="5372108"/>
                    <a:pt x="4988560" y="5364480"/>
                  </a:cubicBezTo>
                  <a:cubicBezTo>
                    <a:pt x="4996923" y="5357790"/>
                    <a:pt x="5009461" y="5359109"/>
                    <a:pt x="5019040" y="5354320"/>
                  </a:cubicBezTo>
                  <a:cubicBezTo>
                    <a:pt x="5029962" y="5348859"/>
                    <a:pt x="5039360" y="5340773"/>
                    <a:pt x="5049520" y="5334000"/>
                  </a:cubicBezTo>
                  <a:cubicBezTo>
                    <a:pt x="5086573" y="5222840"/>
                    <a:pt x="5024508" y="5388242"/>
                    <a:pt x="5090160" y="5283200"/>
                  </a:cubicBezTo>
                  <a:cubicBezTo>
                    <a:pt x="5101512" y="5265037"/>
                    <a:pt x="5103707" y="5242560"/>
                    <a:pt x="5110480" y="5222240"/>
                  </a:cubicBezTo>
                  <a:cubicBezTo>
                    <a:pt x="5113867" y="5212080"/>
                    <a:pt x="5111729" y="5197701"/>
                    <a:pt x="5120640" y="5191760"/>
                  </a:cubicBezTo>
                  <a:cubicBezTo>
                    <a:pt x="5130800" y="5184987"/>
                    <a:pt x="5139897" y="5176250"/>
                    <a:pt x="5151120" y="5171440"/>
                  </a:cubicBezTo>
                  <a:cubicBezTo>
                    <a:pt x="5163955" y="5165939"/>
                    <a:pt x="5178213" y="5164667"/>
                    <a:pt x="5191760" y="5161280"/>
                  </a:cubicBezTo>
                  <a:cubicBezTo>
                    <a:pt x="5195147" y="5127413"/>
                    <a:pt x="5201920" y="5093716"/>
                    <a:pt x="5201920" y="5059680"/>
                  </a:cubicBezTo>
                  <a:cubicBezTo>
                    <a:pt x="5201920" y="5023918"/>
                    <a:pt x="5192077" y="4999671"/>
                    <a:pt x="5181600" y="4968240"/>
                  </a:cubicBezTo>
                  <a:cubicBezTo>
                    <a:pt x="5184987" y="4890347"/>
                    <a:pt x="5183737" y="4812113"/>
                    <a:pt x="5191760" y="4734560"/>
                  </a:cubicBezTo>
                  <a:cubicBezTo>
                    <a:pt x="5193964" y="4713255"/>
                    <a:pt x="5212080" y="4673600"/>
                    <a:pt x="5212080" y="4673600"/>
                  </a:cubicBezTo>
                  <a:cubicBezTo>
                    <a:pt x="5278582" y="4695767"/>
                    <a:pt x="5213312" y="4664979"/>
                    <a:pt x="5252720" y="4714240"/>
                  </a:cubicBezTo>
                  <a:cubicBezTo>
                    <a:pt x="5260348" y="4723775"/>
                    <a:pt x="5273040" y="4727787"/>
                    <a:pt x="5283200" y="4734560"/>
                  </a:cubicBezTo>
                  <a:cubicBezTo>
                    <a:pt x="5296747" y="4731173"/>
                    <a:pt x="5312222" y="4732146"/>
                    <a:pt x="5323840" y="4724400"/>
                  </a:cubicBezTo>
                  <a:cubicBezTo>
                    <a:pt x="5334000" y="4717627"/>
                    <a:pt x="5340651" y="4705616"/>
                    <a:pt x="5344160" y="4693920"/>
                  </a:cubicBezTo>
                  <a:cubicBezTo>
                    <a:pt x="5353966" y="4661232"/>
                    <a:pt x="5351640" y="4606241"/>
                    <a:pt x="5364480" y="4572000"/>
                  </a:cubicBezTo>
                  <a:cubicBezTo>
                    <a:pt x="5375769" y="4541896"/>
                    <a:pt x="5390444" y="4537757"/>
                    <a:pt x="5415280" y="4521200"/>
                  </a:cubicBezTo>
                  <a:cubicBezTo>
                    <a:pt x="5440817" y="4444588"/>
                    <a:pt x="5406369" y="4539022"/>
                    <a:pt x="5445760" y="4460240"/>
                  </a:cubicBezTo>
                  <a:cubicBezTo>
                    <a:pt x="5450549" y="4450661"/>
                    <a:pt x="5451131" y="4439339"/>
                    <a:pt x="5455920" y="4429760"/>
                  </a:cubicBezTo>
                  <a:cubicBezTo>
                    <a:pt x="5461381" y="4418838"/>
                    <a:pt x="5471281" y="4410438"/>
                    <a:pt x="5476240" y="4399280"/>
                  </a:cubicBezTo>
                  <a:cubicBezTo>
                    <a:pt x="5484939" y="4379707"/>
                    <a:pt x="5478738" y="4350201"/>
                    <a:pt x="5496560" y="4338320"/>
                  </a:cubicBezTo>
                  <a:lnTo>
                    <a:pt x="5557520" y="4297680"/>
                  </a:lnTo>
                  <a:cubicBezTo>
                    <a:pt x="5564293" y="4287520"/>
                    <a:pt x="5568305" y="4274828"/>
                    <a:pt x="5577840" y="4267200"/>
                  </a:cubicBezTo>
                  <a:cubicBezTo>
                    <a:pt x="5586203" y="4260510"/>
                    <a:pt x="5598741" y="4261829"/>
                    <a:pt x="5608320" y="4257040"/>
                  </a:cubicBezTo>
                  <a:cubicBezTo>
                    <a:pt x="5685162" y="4218619"/>
                    <a:pt x="5573814" y="4244843"/>
                    <a:pt x="5720080" y="4226560"/>
                  </a:cubicBezTo>
                  <a:cubicBezTo>
                    <a:pt x="5794287" y="4201824"/>
                    <a:pt x="5760260" y="4211435"/>
                    <a:pt x="5821680" y="4196080"/>
                  </a:cubicBezTo>
                  <a:cubicBezTo>
                    <a:pt x="5866427" y="4128959"/>
                    <a:pt x="5831840" y="4194659"/>
                    <a:pt x="5831840" y="4053840"/>
                  </a:cubicBezTo>
                  <a:cubicBezTo>
                    <a:pt x="5831840" y="4039876"/>
                    <a:pt x="5838164" y="4026626"/>
                    <a:pt x="5842000" y="4013200"/>
                  </a:cubicBezTo>
                  <a:cubicBezTo>
                    <a:pt x="5849533" y="3986833"/>
                    <a:pt x="5869819" y="3929420"/>
                    <a:pt x="5892800" y="3921760"/>
                  </a:cubicBezTo>
                  <a:lnTo>
                    <a:pt x="5923280" y="3911600"/>
                  </a:lnTo>
                  <a:cubicBezTo>
                    <a:pt x="5946987" y="3876040"/>
                    <a:pt x="5953760" y="3857413"/>
                    <a:pt x="6004560" y="3840480"/>
                  </a:cubicBezTo>
                  <a:cubicBezTo>
                    <a:pt x="6014720" y="3837093"/>
                    <a:pt x="6025678" y="3835521"/>
                    <a:pt x="6035040" y="3830320"/>
                  </a:cubicBezTo>
                  <a:cubicBezTo>
                    <a:pt x="6056388" y="3818460"/>
                    <a:pt x="6096000" y="3789680"/>
                    <a:pt x="6096000" y="3789680"/>
                  </a:cubicBezTo>
                  <a:cubicBezTo>
                    <a:pt x="6102773" y="3779520"/>
                    <a:pt x="6105965" y="3765672"/>
                    <a:pt x="6116320" y="3759200"/>
                  </a:cubicBezTo>
                  <a:cubicBezTo>
                    <a:pt x="6132810" y="3748893"/>
                    <a:pt x="6194127" y="3734668"/>
                    <a:pt x="6217920" y="3728720"/>
                  </a:cubicBezTo>
                  <a:cubicBezTo>
                    <a:pt x="6255173" y="3732107"/>
                    <a:pt x="6303229" y="3712429"/>
                    <a:pt x="6329680" y="3738880"/>
                  </a:cubicBezTo>
                  <a:cubicBezTo>
                    <a:pt x="6346949" y="3756149"/>
                    <a:pt x="6302587" y="3779520"/>
                    <a:pt x="6289040" y="3799840"/>
                  </a:cubicBezTo>
                  <a:cubicBezTo>
                    <a:pt x="6261947" y="3840480"/>
                    <a:pt x="6278880" y="3823547"/>
                    <a:pt x="6238240" y="3850640"/>
                  </a:cubicBezTo>
                  <a:cubicBezTo>
                    <a:pt x="6231547" y="3870719"/>
                    <a:pt x="6225665" y="3897276"/>
                    <a:pt x="6207760" y="3911600"/>
                  </a:cubicBezTo>
                  <a:cubicBezTo>
                    <a:pt x="6199397" y="3918290"/>
                    <a:pt x="6187440" y="3918373"/>
                    <a:pt x="6177280" y="3921760"/>
                  </a:cubicBezTo>
                  <a:cubicBezTo>
                    <a:pt x="6187440" y="3928533"/>
                    <a:pt x="6195599" y="3940974"/>
                    <a:pt x="6207760" y="3942080"/>
                  </a:cubicBezTo>
                  <a:cubicBezTo>
                    <a:pt x="6274539" y="3948151"/>
                    <a:pt x="6278225" y="3939130"/>
                    <a:pt x="6319520" y="3911600"/>
                  </a:cubicBezTo>
                  <a:cubicBezTo>
                    <a:pt x="6326293" y="3901440"/>
                    <a:pt x="6330650" y="3889161"/>
                    <a:pt x="6339840" y="3881120"/>
                  </a:cubicBezTo>
                  <a:cubicBezTo>
                    <a:pt x="6358219" y="3865038"/>
                    <a:pt x="6400800" y="3840480"/>
                    <a:pt x="6400800" y="3840480"/>
                  </a:cubicBezTo>
                  <a:cubicBezTo>
                    <a:pt x="6438345" y="3784162"/>
                    <a:pt x="6399638" y="3828708"/>
                    <a:pt x="6451600" y="3799840"/>
                  </a:cubicBezTo>
                  <a:cubicBezTo>
                    <a:pt x="6569773" y="3734188"/>
                    <a:pt x="6454844" y="3778439"/>
                    <a:pt x="6573520" y="3738880"/>
                  </a:cubicBezTo>
                  <a:lnTo>
                    <a:pt x="6604000" y="3728720"/>
                  </a:lnTo>
                  <a:lnTo>
                    <a:pt x="6634480" y="3718560"/>
                  </a:lnTo>
                  <a:cubicBezTo>
                    <a:pt x="6681893" y="3647440"/>
                    <a:pt x="6654800" y="3671147"/>
                    <a:pt x="6705600" y="3637280"/>
                  </a:cubicBezTo>
                  <a:cubicBezTo>
                    <a:pt x="6712373" y="3627120"/>
                    <a:pt x="6717286" y="3615434"/>
                    <a:pt x="6725920" y="3606800"/>
                  </a:cubicBezTo>
                  <a:cubicBezTo>
                    <a:pt x="6734554" y="3598166"/>
                    <a:pt x="6748772" y="3596015"/>
                    <a:pt x="6756400" y="3586480"/>
                  </a:cubicBezTo>
                  <a:cubicBezTo>
                    <a:pt x="6763090" y="3578117"/>
                    <a:pt x="6763173" y="3566160"/>
                    <a:pt x="6766560" y="3556000"/>
                  </a:cubicBezTo>
                  <a:cubicBezTo>
                    <a:pt x="6759787" y="3545840"/>
                    <a:pt x="6751701" y="3536442"/>
                    <a:pt x="6746240" y="3525520"/>
                  </a:cubicBezTo>
                  <a:cubicBezTo>
                    <a:pt x="6741451" y="3515941"/>
                    <a:pt x="6744795" y="3501265"/>
                    <a:pt x="6736080" y="3495040"/>
                  </a:cubicBezTo>
                  <a:cubicBezTo>
                    <a:pt x="6718651" y="3482590"/>
                    <a:pt x="6675120" y="3474720"/>
                    <a:pt x="6675120" y="3474720"/>
                  </a:cubicBezTo>
                  <a:cubicBezTo>
                    <a:pt x="6654800" y="3488267"/>
                    <a:pt x="6627707" y="3495040"/>
                    <a:pt x="6614160" y="3515360"/>
                  </a:cubicBezTo>
                  <a:cubicBezTo>
                    <a:pt x="6600613" y="3535680"/>
                    <a:pt x="6593840" y="3562773"/>
                    <a:pt x="6573520" y="3576320"/>
                  </a:cubicBezTo>
                  <a:cubicBezTo>
                    <a:pt x="6563360" y="3583093"/>
                    <a:pt x="6554198" y="3591681"/>
                    <a:pt x="6543040" y="3596640"/>
                  </a:cubicBezTo>
                  <a:cubicBezTo>
                    <a:pt x="6523467" y="3605339"/>
                    <a:pt x="6482080" y="3616960"/>
                    <a:pt x="6482080" y="3616960"/>
                  </a:cubicBezTo>
                  <a:cubicBezTo>
                    <a:pt x="6454274" y="3598422"/>
                    <a:pt x="6445540" y="3598244"/>
                    <a:pt x="6431280" y="3566160"/>
                  </a:cubicBezTo>
                  <a:cubicBezTo>
                    <a:pt x="6422581" y="3546587"/>
                    <a:pt x="6422841" y="3523022"/>
                    <a:pt x="6410960" y="3505200"/>
                  </a:cubicBezTo>
                  <a:cubicBezTo>
                    <a:pt x="6384699" y="3465809"/>
                    <a:pt x="6394501" y="3486304"/>
                    <a:pt x="6380480" y="3444240"/>
                  </a:cubicBezTo>
                  <a:cubicBezTo>
                    <a:pt x="6383867" y="3417147"/>
                    <a:pt x="6385756" y="3389824"/>
                    <a:pt x="6390640" y="3362960"/>
                  </a:cubicBezTo>
                  <a:cubicBezTo>
                    <a:pt x="6393860" y="3345252"/>
                    <a:pt x="6407175" y="3313621"/>
                    <a:pt x="6421120" y="3302000"/>
                  </a:cubicBezTo>
                  <a:cubicBezTo>
                    <a:pt x="6432755" y="3292304"/>
                    <a:pt x="6448610" y="3289194"/>
                    <a:pt x="6461760" y="3281680"/>
                  </a:cubicBezTo>
                  <a:cubicBezTo>
                    <a:pt x="6516907" y="3250167"/>
                    <a:pt x="6466837" y="3269828"/>
                    <a:pt x="6522720" y="3251200"/>
                  </a:cubicBezTo>
                  <a:cubicBezTo>
                    <a:pt x="6529493" y="3241040"/>
                    <a:pt x="6535223" y="3230101"/>
                    <a:pt x="6543040" y="3220720"/>
                  </a:cubicBezTo>
                  <a:cubicBezTo>
                    <a:pt x="6552238" y="3209682"/>
                    <a:pt x="6565550" y="3202195"/>
                    <a:pt x="6573520" y="3190240"/>
                  </a:cubicBezTo>
                  <a:cubicBezTo>
                    <a:pt x="6579461" y="3181329"/>
                    <a:pt x="6580293" y="3169920"/>
                    <a:pt x="6583680" y="3159760"/>
                  </a:cubicBezTo>
                  <a:lnTo>
                    <a:pt x="6522720" y="3139440"/>
                  </a:lnTo>
                  <a:cubicBezTo>
                    <a:pt x="6512560" y="3136053"/>
                    <a:pt x="6502630" y="3131877"/>
                    <a:pt x="6492240" y="3129280"/>
                  </a:cubicBezTo>
                  <a:lnTo>
                    <a:pt x="6451600" y="3119120"/>
                  </a:lnTo>
                  <a:cubicBezTo>
                    <a:pt x="6414347" y="3122507"/>
                    <a:pt x="6376417" y="3121442"/>
                    <a:pt x="6339840" y="3129280"/>
                  </a:cubicBezTo>
                  <a:cubicBezTo>
                    <a:pt x="6327900" y="3131839"/>
                    <a:pt x="6320282" y="3144139"/>
                    <a:pt x="6309360" y="3149600"/>
                  </a:cubicBezTo>
                  <a:cubicBezTo>
                    <a:pt x="6299781" y="3154389"/>
                    <a:pt x="6289040" y="3156373"/>
                    <a:pt x="6278880" y="3159760"/>
                  </a:cubicBezTo>
                  <a:cubicBezTo>
                    <a:pt x="6272107" y="3169920"/>
                    <a:pt x="6268095" y="3182612"/>
                    <a:pt x="6258560" y="3190240"/>
                  </a:cubicBezTo>
                  <a:cubicBezTo>
                    <a:pt x="6248146" y="3198571"/>
                    <a:pt x="6179810" y="3210054"/>
                    <a:pt x="6177280" y="3210560"/>
                  </a:cubicBezTo>
                  <a:cubicBezTo>
                    <a:pt x="6173893" y="3200400"/>
                    <a:pt x="6162331" y="3189659"/>
                    <a:pt x="6167120" y="3180080"/>
                  </a:cubicBezTo>
                  <a:cubicBezTo>
                    <a:pt x="6171909" y="3170501"/>
                    <a:pt x="6190027" y="3177493"/>
                    <a:pt x="6197600" y="3169920"/>
                  </a:cubicBezTo>
                  <a:cubicBezTo>
                    <a:pt x="6271223" y="3096297"/>
                    <a:pt x="6133863" y="3184334"/>
                    <a:pt x="6228080" y="3108960"/>
                  </a:cubicBezTo>
                  <a:cubicBezTo>
                    <a:pt x="6236443" y="3102270"/>
                    <a:pt x="6249198" y="3104001"/>
                    <a:pt x="6258560" y="3098800"/>
                  </a:cubicBezTo>
                  <a:cubicBezTo>
                    <a:pt x="6279908" y="3086940"/>
                    <a:pt x="6299200" y="3071707"/>
                    <a:pt x="6319520" y="3058160"/>
                  </a:cubicBezTo>
                  <a:cubicBezTo>
                    <a:pt x="6329680" y="3051387"/>
                    <a:pt x="6338416" y="3041701"/>
                    <a:pt x="6350000" y="3037840"/>
                  </a:cubicBezTo>
                  <a:cubicBezTo>
                    <a:pt x="6370320" y="3031067"/>
                    <a:pt x="6393138" y="3029401"/>
                    <a:pt x="6410960" y="3017520"/>
                  </a:cubicBezTo>
                  <a:cubicBezTo>
                    <a:pt x="6450991" y="2990833"/>
                    <a:pt x="6444365" y="2991389"/>
                    <a:pt x="6502400" y="2976880"/>
                  </a:cubicBezTo>
                  <a:cubicBezTo>
                    <a:pt x="6515947" y="2973493"/>
                    <a:pt x="6529665" y="2970732"/>
                    <a:pt x="6543040" y="2966720"/>
                  </a:cubicBezTo>
                  <a:cubicBezTo>
                    <a:pt x="6563556" y="2960565"/>
                    <a:pt x="6604000" y="2946400"/>
                    <a:pt x="6604000" y="2946400"/>
                  </a:cubicBezTo>
                  <a:cubicBezTo>
                    <a:pt x="6675120" y="2949787"/>
                    <a:pt x="6746405" y="2950647"/>
                    <a:pt x="6817360" y="2956560"/>
                  </a:cubicBezTo>
                  <a:cubicBezTo>
                    <a:pt x="6882384" y="2961979"/>
                    <a:pt x="6813296" y="2978235"/>
                    <a:pt x="6878320" y="2956560"/>
                  </a:cubicBezTo>
                  <a:cubicBezTo>
                    <a:pt x="6885093" y="2946400"/>
                    <a:pt x="6889450" y="2934121"/>
                    <a:pt x="6898640" y="2926080"/>
                  </a:cubicBezTo>
                  <a:cubicBezTo>
                    <a:pt x="6925194" y="2902845"/>
                    <a:pt x="6973688" y="2881512"/>
                    <a:pt x="7000240" y="2854960"/>
                  </a:cubicBezTo>
                  <a:cubicBezTo>
                    <a:pt x="7084709" y="2770491"/>
                    <a:pt x="7002452" y="2829778"/>
                    <a:pt x="7071360" y="2783840"/>
                  </a:cubicBezTo>
                  <a:cubicBezTo>
                    <a:pt x="7135048" y="2688308"/>
                    <a:pt x="7024630" y="2864810"/>
                    <a:pt x="7101840" y="2611120"/>
                  </a:cubicBezTo>
                  <a:cubicBezTo>
                    <a:pt x="7113305" y="2573450"/>
                    <a:pt x="7168339" y="2509126"/>
                    <a:pt x="7203440" y="2479040"/>
                  </a:cubicBezTo>
                  <a:cubicBezTo>
                    <a:pt x="7212711" y="2471093"/>
                    <a:pt x="7223760" y="2465493"/>
                    <a:pt x="7233920" y="2458720"/>
                  </a:cubicBezTo>
                  <a:cubicBezTo>
                    <a:pt x="7272970" y="2400145"/>
                    <a:pt x="7254607" y="2448927"/>
                    <a:pt x="7223760" y="2418080"/>
                  </a:cubicBezTo>
                  <a:cubicBezTo>
                    <a:pt x="7216187" y="2410507"/>
                    <a:pt x="7216987" y="2397760"/>
                    <a:pt x="7213600" y="2387600"/>
                  </a:cubicBezTo>
                  <a:cubicBezTo>
                    <a:pt x="7213404" y="2386029"/>
                    <a:pt x="7213452" y="2287973"/>
                    <a:pt x="7183120" y="2275840"/>
                  </a:cubicBezTo>
                  <a:cubicBezTo>
                    <a:pt x="7157769" y="2265699"/>
                    <a:pt x="7128933" y="2269067"/>
                    <a:pt x="7101840" y="2265680"/>
                  </a:cubicBezTo>
                  <a:cubicBezTo>
                    <a:pt x="7095067" y="2245360"/>
                    <a:pt x="7093401" y="2222542"/>
                    <a:pt x="7081520" y="2204720"/>
                  </a:cubicBezTo>
                  <a:cubicBezTo>
                    <a:pt x="7034939" y="2134849"/>
                    <a:pt x="7048603" y="2166928"/>
                    <a:pt x="7030720" y="2113280"/>
                  </a:cubicBezTo>
                  <a:cubicBezTo>
                    <a:pt x="7034107" y="2082800"/>
                    <a:pt x="7036827" y="2052239"/>
                    <a:pt x="7040880" y="2021840"/>
                  </a:cubicBezTo>
                  <a:cubicBezTo>
                    <a:pt x="7043603" y="2001420"/>
                    <a:pt x="7052751" y="1981409"/>
                    <a:pt x="7051040" y="1960880"/>
                  </a:cubicBezTo>
                  <a:cubicBezTo>
                    <a:pt x="7049261" y="1939535"/>
                    <a:pt x="7037493" y="1920240"/>
                    <a:pt x="7030720" y="1899920"/>
                  </a:cubicBezTo>
                  <a:lnTo>
                    <a:pt x="7020560" y="1869440"/>
                  </a:lnTo>
                  <a:lnTo>
                    <a:pt x="7010400" y="1838960"/>
                  </a:lnTo>
                  <a:cubicBezTo>
                    <a:pt x="7007013" y="1784773"/>
                    <a:pt x="7004404" y="1730532"/>
                    <a:pt x="7000240" y="1676400"/>
                  </a:cubicBezTo>
                  <a:cubicBezTo>
                    <a:pt x="6997630" y="1642465"/>
                    <a:pt x="7006609" y="1604552"/>
                    <a:pt x="6990080" y="1574800"/>
                  </a:cubicBezTo>
                  <a:cubicBezTo>
                    <a:pt x="6983299" y="1562594"/>
                    <a:pt x="6962987" y="1581573"/>
                    <a:pt x="6949440" y="1584960"/>
                  </a:cubicBezTo>
                  <a:cubicBezTo>
                    <a:pt x="6929120" y="1598507"/>
                    <a:pt x="6896203" y="1602432"/>
                    <a:pt x="6888480" y="1625600"/>
                  </a:cubicBezTo>
                  <a:cubicBezTo>
                    <a:pt x="6879534" y="1652438"/>
                    <a:pt x="6863882" y="1708306"/>
                    <a:pt x="6837680" y="1717040"/>
                  </a:cubicBezTo>
                  <a:lnTo>
                    <a:pt x="6807200" y="1727200"/>
                  </a:lnTo>
                  <a:cubicBezTo>
                    <a:pt x="6800427" y="1737360"/>
                    <a:pt x="6796415" y="1750052"/>
                    <a:pt x="6786880" y="1757680"/>
                  </a:cubicBezTo>
                  <a:cubicBezTo>
                    <a:pt x="6778517" y="1764370"/>
                    <a:pt x="6765979" y="1763051"/>
                    <a:pt x="6756400" y="1767840"/>
                  </a:cubicBezTo>
                  <a:cubicBezTo>
                    <a:pt x="6677618" y="1807231"/>
                    <a:pt x="6772052" y="1772783"/>
                    <a:pt x="6695440" y="1798320"/>
                  </a:cubicBezTo>
                  <a:cubicBezTo>
                    <a:pt x="6675120" y="1794933"/>
                    <a:pt x="6644860" y="1805954"/>
                    <a:pt x="6634480" y="1788160"/>
                  </a:cubicBezTo>
                  <a:cubicBezTo>
                    <a:pt x="6620231" y="1763734"/>
                    <a:pt x="6620259" y="1642254"/>
                    <a:pt x="6634480" y="1605280"/>
                  </a:cubicBezTo>
                  <a:cubicBezTo>
                    <a:pt x="6643247" y="1582486"/>
                    <a:pt x="6675120" y="1544320"/>
                    <a:pt x="6675120" y="1544320"/>
                  </a:cubicBezTo>
                  <a:cubicBezTo>
                    <a:pt x="6671733" y="1527387"/>
                    <a:pt x="6669148" y="1510273"/>
                    <a:pt x="6664960" y="1493520"/>
                  </a:cubicBezTo>
                  <a:cubicBezTo>
                    <a:pt x="6662363" y="1483130"/>
                    <a:pt x="6662373" y="1470613"/>
                    <a:pt x="6654800" y="1463040"/>
                  </a:cubicBezTo>
                  <a:cubicBezTo>
                    <a:pt x="6647227" y="1455467"/>
                    <a:pt x="6634480" y="1456267"/>
                    <a:pt x="6624320" y="1452880"/>
                  </a:cubicBezTo>
                  <a:cubicBezTo>
                    <a:pt x="6617547" y="1442720"/>
                    <a:pt x="6613535" y="1430028"/>
                    <a:pt x="6604000" y="1422400"/>
                  </a:cubicBezTo>
                  <a:cubicBezTo>
                    <a:pt x="6595637" y="1415710"/>
                    <a:pt x="6581093" y="1419813"/>
                    <a:pt x="6573520" y="1412240"/>
                  </a:cubicBezTo>
                  <a:cubicBezTo>
                    <a:pt x="6565947" y="1404667"/>
                    <a:pt x="6570050" y="1390123"/>
                    <a:pt x="6563360" y="1381760"/>
                  </a:cubicBezTo>
                  <a:cubicBezTo>
                    <a:pt x="6555732" y="1372225"/>
                    <a:pt x="6543040" y="1368213"/>
                    <a:pt x="6532880" y="1361440"/>
                  </a:cubicBezTo>
                  <a:cubicBezTo>
                    <a:pt x="6478693" y="1280160"/>
                    <a:pt x="6549813" y="1378373"/>
                    <a:pt x="6482080" y="1310640"/>
                  </a:cubicBezTo>
                  <a:cubicBezTo>
                    <a:pt x="6430106" y="1258666"/>
                    <a:pt x="6505265" y="1294133"/>
                    <a:pt x="6410960" y="1259840"/>
                  </a:cubicBezTo>
                  <a:cubicBezTo>
                    <a:pt x="6390830" y="1252520"/>
                    <a:pt x="6350000" y="1239520"/>
                    <a:pt x="6350000" y="1239520"/>
                  </a:cubicBezTo>
                  <a:cubicBezTo>
                    <a:pt x="6339840" y="1242907"/>
                    <a:pt x="6327093" y="1242107"/>
                    <a:pt x="6319520" y="1249680"/>
                  </a:cubicBezTo>
                  <a:cubicBezTo>
                    <a:pt x="6311947" y="1257253"/>
                    <a:pt x="6318075" y="1273935"/>
                    <a:pt x="6309360" y="1280160"/>
                  </a:cubicBezTo>
                  <a:cubicBezTo>
                    <a:pt x="6291931" y="1292610"/>
                    <a:pt x="6268720" y="1293707"/>
                    <a:pt x="6248400" y="1300480"/>
                  </a:cubicBezTo>
                  <a:lnTo>
                    <a:pt x="6187440" y="1320800"/>
                  </a:lnTo>
                  <a:cubicBezTo>
                    <a:pt x="6180667" y="1330960"/>
                    <a:pt x="6175754" y="1342646"/>
                    <a:pt x="6167120" y="1351280"/>
                  </a:cubicBezTo>
                  <a:cubicBezTo>
                    <a:pt x="6158486" y="1359914"/>
                    <a:pt x="6140813" y="1360124"/>
                    <a:pt x="6136640" y="1371600"/>
                  </a:cubicBezTo>
                  <a:cubicBezTo>
                    <a:pt x="6126160" y="1400421"/>
                    <a:pt x="6132494" y="1432968"/>
                    <a:pt x="6126480" y="1463040"/>
                  </a:cubicBezTo>
                  <a:cubicBezTo>
                    <a:pt x="6122279" y="1484043"/>
                    <a:pt x="6112933" y="1503680"/>
                    <a:pt x="6106160" y="1524000"/>
                  </a:cubicBezTo>
                  <a:lnTo>
                    <a:pt x="6085840" y="1584960"/>
                  </a:lnTo>
                  <a:cubicBezTo>
                    <a:pt x="6082453" y="1595120"/>
                    <a:pt x="6081621" y="1606529"/>
                    <a:pt x="6075680" y="1615440"/>
                  </a:cubicBezTo>
                  <a:cubicBezTo>
                    <a:pt x="6052703" y="1649905"/>
                    <a:pt x="6048587" y="1623907"/>
                    <a:pt x="6035040" y="1635760"/>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Freeform: Shape 137">
              <a:extLst>
                <a:ext uri="{FF2B5EF4-FFF2-40B4-BE49-F238E27FC236}">
                  <a16:creationId xmlns:a16="http://schemas.microsoft.com/office/drawing/2014/main" id="{11E7E967-E0E4-47EB-8086-67FB7AA40BDC}"/>
                </a:ext>
              </a:extLst>
            </p:cNvPr>
            <p:cNvSpPr/>
            <p:nvPr/>
          </p:nvSpPr>
          <p:spPr>
            <a:xfrm>
              <a:off x="6917812" y="3987907"/>
              <a:ext cx="473992" cy="704921"/>
            </a:xfrm>
            <a:custGeom>
              <a:avLst/>
              <a:gdLst>
                <a:gd name="connsiteX0" fmla="*/ 386715 w 473992"/>
                <a:gd name="connsiteY0" fmla="*/ 9596 h 704921"/>
                <a:gd name="connsiteX1" fmla="*/ 354330 w 473992"/>
                <a:gd name="connsiteY1" fmla="*/ 71 h 704921"/>
                <a:gd name="connsiteX2" fmla="*/ 348615 w 473992"/>
                <a:gd name="connsiteY2" fmla="*/ 1976 h 704921"/>
                <a:gd name="connsiteX3" fmla="*/ 337185 w 473992"/>
                <a:gd name="connsiteY3" fmla="*/ 9596 h 704921"/>
                <a:gd name="connsiteX4" fmla="*/ 333375 w 473992"/>
                <a:gd name="connsiteY4" fmla="*/ 15311 h 704921"/>
                <a:gd name="connsiteX5" fmla="*/ 327660 w 473992"/>
                <a:gd name="connsiteY5" fmla="*/ 17216 h 704921"/>
                <a:gd name="connsiteX6" fmla="*/ 321945 w 473992"/>
                <a:gd name="connsiteY6" fmla="*/ 21026 h 704921"/>
                <a:gd name="connsiteX7" fmla="*/ 318135 w 473992"/>
                <a:gd name="connsiteY7" fmla="*/ 26741 h 704921"/>
                <a:gd name="connsiteX8" fmla="*/ 312420 w 473992"/>
                <a:gd name="connsiteY8" fmla="*/ 30551 h 704921"/>
                <a:gd name="connsiteX9" fmla="*/ 310515 w 473992"/>
                <a:gd name="connsiteY9" fmla="*/ 36266 h 704921"/>
                <a:gd name="connsiteX10" fmla="*/ 304800 w 473992"/>
                <a:gd name="connsiteY10" fmla="*/ 41981 h 704921"/>
                <a:gd name="connsiteX11" fmla="*/ 295275 w 473992"/>
                <a:gd name="connsiteY11" fmla="*/ 51506 h 704921"/>
                <a:gd name="connsiteX12" fmla="*/ 287655 w 473992"/>
                <a:gd name="connsiteY12" fmla="*/ 61031 h 704921"/>
                <a:gd name="connsiteX13" fmla="*/ 278130 w 473992"/>
                <a:gd name="connsiteY13" fmla="*/ 70556 h 704921"/>
                <a:gd name="connsiteX14" fmla="*/ 270510 w 473992"/>
                <a:gd name="connsiteY14" fmla="*/ 81986 h 704921"/>
                <a:gd name="connsiteX15" fmla="*/ 266700 w 473992"/>
                <a:gd name="connsiteY15" fmla="*/ 87701 h 704921"/>
                <a:gd name="connsiteX16" fmla="*/ 255270 w 473992"/>
                <a:gd name="connsiteY16" fmla="*/ 97226 h 704921"/>
                <a:gd name="connsiteX17" fmla="*/ 249555 w 473992"/>
                <a:gd name="connsiteY17" fmla="*/ 108656 h 704921"/>
                <a:gd name="connsiteX18" fmla="*/ 243840 w 473992"/>
                <a:gd name="connsiteY18" fmla="*/ 110561 h 704921"/>
                <a:gd name="connsiteX19" fmla="*/ 236220 w 473992"/>
                <a:gd name="connsiteY19" fmla="*/ 127706 h 704921"/>
                <a:gd name="connsiteX20" fmla="*/ 230505 w 473992"/>
                <a:gd name="connsiteY20" fmla="*/ 131516 h 704921"/>
                <a:gd name="connsiteX21" fmla="*/ 224790 w 473992"/>
                <a:gd name="connsiteY21" fmla="*/ 142946 h 704921"/>
                <a:gd name="connsiteX22" fmla="*/ 220980 w 473992"/>
                <a:gd name="connsiteY22" fmla="*/ 154376 h 704921"/>
                <a:gd name="connsiteX23" fmla="*/ 209550 w 473992"/>
                <a:gd name="connsiteY23" fmla="*/ 171521 h 704921"/>
                <a:gd name="connsiteX24" fmla="*/ 205740 w 473992"/>
                <a:gd name="connsiteY24" fmla="*/ 177236 h 704921"/>
                <a:gd name="connsiteX25" fmla="*/ 201930 w 473992"/>
                <a:gd name="connsiteY25" fmla="*/ 188666 h 704921"/>
                <a:gd name="connsiteX26" fmla="*/ 200025 w 473992"/>
                <a:gd name="connsiteY26" fmla="*/ 194381 h 704921"/>
                <a:gd name="connsiteX27" fmla="*/ 196215 w 473992"/>
                <a:gd name="connsiteY27" fmla="*/ 200096 h 704921"/>
                <a:gd name="connsiteX28" fmla="*/ 192405 w 473992"/>
                <a:gd name="connsiteY28" fmla="*/ 211526 h 704921"/>
                <a:gd name="connsiteX29" fmla="*/ 188595 w 473992"/>
                <a:gd name="connsiteY29" fmla="*/ 217241 h 704921"/>
                <a:gd name="connsiteX30" fmla="*/ 184785 w 473992"/>
                <a:gd name="connsiteY30" fmla="*/ 228671 h 704921"/>
                <a:gd name="connsiteX31" fmla="*/ 180975 w 473992"/>
                <a:gd name="connsiteY31" fmla="*/ 240101 h 704921"/>
                <a:gd name="connsiteX32" fmla="*/ 179070 w 473992"/>
                <a:gd name="connsiteY32" fmla="*/ 245816 h 704921"/>
                <a:gd name="connsiteX33" fmla="*/ 177165 w 473992"/>
                <a:gd name="connsiteY33" fmla="*/ 251531 h 704921"/>
                <a:gd name="connsiteX34" fmla="*/ 169545 w 473992"/>
                <a:gd name="connsiteY34" fmla="*/ 262961 h 704921"/>
                <a:gd name="connsiteX35" fmla="*/ 167640 w 473992"/>
                <a:gd name="connsiteY35" fmla="*/ 285821 h 704921"/>
                <a:gd name="connsiteX36" fmla="*/ 163830 w 473992"/>
                <a:gd name="connsiteY36" fmla="*/ 291536 h 704921"/>
                <a:gd name="connsiteX37" fmla="*/ 160020 w 473992"/>
                <a:gd name="connsiteY37" fmla="*/ 302966 h 704921"/>
                <a:gd name="connsiteX38" fmla="*/ 156210 w 473992"/>
                <a:gd name="connsiteY38" fmla="*/ 308681 h 704921"/>
                <a:gd name="connsiteX39" fmla="*/ 152400 w 473992"/>
                <a:gd name="connsiteY39" fmla="*/ 320111 h 704921"/>
                <a:gd name="connsiteX40" fmla="*/ 150495 w 473992"/>
                <a:gd name="connsiteY40" fmla="*/ 325826 h 704921"/>
                <a:gd name="connsiteX41" fmla="*/ 144780 w 473992"/>
                <a:gd name="connsiteY41" fmla="*/ 331541 h 704921"/>
                <a:gd name="connsiteX42" fmla="*/ 140970 w 473992"/>
                <a:gd name="connsiteY42" fmla="*/ 337256 h 704921"/>
                <a:gd name="connsiteX43" fmla="*/ 135255 w 473992"/>
                <a:gd name="connsiteY43" fmla="*/ 341066 h 704921"/>
                <a:gd name="connsiteX44" fmla="*/ 121920 w 473992"/>
                <a:gd name="connsiteY44" fmla="*/ 356306 h 704921"/>
                <a:gd name="connsiteX45" fmla="*/ 120015 w 473992"/>
                <a:gd name="connsiteY45" fmla="*/ 362021 h 704921"/>
                <a:gd name="connsiteX46" fmla="*/ 112395 w 473992"/>
                <a:gd name="connsiteY46" fmla="*/ 373451 h 704921"/>
                <a:gd name="connsiteX47" fmla="*/ 104775 w 473992"/>
                <a:gd name="connsiteY47" fmla="*/ 390596 h 704921"/>
                <a:gd name="connsiteX48" fmla="*/ 99060 w 473992"/>
                <a:gd name="connsiteY48" fmla="*/ 394406 h 704921"/>
                <a:gd name="connsiteX49" fmla="*/ 89535 w 473992"/>
                <a:gd name="connsiteY49" fmla="*/ 409646 h 704921"/>
                <a:gd name="connsiteX50" fmla="*/ 81915 w 473992"/>
                <a:gd name="connsiteY50" fmla="*/ 419171 h 704921"/>
                <a:gd name="connsiteX51" fmla="*/ 72390 w 473992"/>
                <a:gd name="connsiteY51" fmla="*/ 430601 h 704921"/>
                <a:gd name="connsiteX52" fmla="*/ 66675 w 473992"/>
                <a:gd name="connsiteY52" fmla="*/ 432506 h 704921"/>
                <a:gd name="connsiteX53" fmla="*/ 60960 w 473992"/>
                <a:gd name="connsiteY53" fmla="*/ 436316 h 704921"/>
                <a:gd name="connsiteX54" fmla="*/ 57150 w 473992"/>
                <a:gd name="connsiteY54" fmla="*/ 442031 h 704921"/>
                <a:gd name="connsiteX55" fmla="*/ 51435 w 473992"/>
                <a:gd name="connsiteY55" fmla="*/ 443936 h 704921"/>
                <a:gd name="connsiteX56" fmla="*/ 45720 w 473992"/>
                <a:gd name="connsiteY56" fmla="*/ 447746 h 704921"/>
                <a:gd name="connsiteX57" fmla="*/ 34290 w 473992"/>
                <a:gd name="connsiteY57" fmla="*/ 457271 h 704921"/>
                <a:gd name="connsiteX58" fmla="*/ 28575 w 473992"/>
                <a:gd name="connsiteY58" fmla="*/ 464891 h 704921"/>
                <a:gd name="connsiteX59" fmla="*/ 22860 w 473992"/>
                <a:gd name="connsiteY59" fmla="*/ 468701 h 704921"/>
                <a:gd name="connsiteX60" fmla="*/ 17145 w 473992"/>
                <a:gd name="connsiteY60" fmla="*/ 474416 h 704921"/>
                <a:gd name="connsiteX61" fmla="*/ 9525 w 473992"/>
                <a:gd name="connsiteY61" fmla="*/ 485846 h 704921"/>
                <a:gd name="connsiteX62" fmla="*/ 7620 w 473992"/>
                <a:gd name="connsiteY62" fmla="*/ 493466 h 704921"/>
                <a:gd name="connsiteX63" fmla="*/ 0 w 473992"/>
                <a:gd name="connsiteY63" fmla="*/ 504896 h 704921"/>
                <a:gd name="connsiteX64" fmla="*/ 1905 w 473992"/>
                <a:gd name="connsiteY64" fmla="*/ 541091 h 704921"/>
                <a:gd name="connsiteX65" fmla="*/ 3810 w 473992"/>
                <a:gd name="connsiteY65" fmla="*/ 546806 h 704921"/>
                <a:gd name="connsiteX66" fmla="*/ 11430 w 473992"/>
                <a:gd name="connsiteY66" fmla="*/ 569666 h 704921"/>
                <a:gd name="connsiteX67" fmla="*/ 17145 w 473992"/>
                <a:gd name="connsiteY67" fmla="*/ 573476 h 704921"/>
                <a:gd name="connsiteX68" fmla="*/ 19050 w 473992"/>
                <a:gd name="connsiteY68" fmla="*/ 579191 h 704921"/>
                <a:gd name="connsiteX69" fmla="*/ 24765 w 473992"/>
                <a:gd name="connsiteY69" fmla="*/ 583001 h 704921"/>
                <a:gd name="connsiteX70" fmla="*/ 36195 w 473992"/>
                <a:gd name="connsiteY70" fmla="*/ 586811 h 704921"/>
                <a:gd name="connsiteX71" fmla="*/ 49530 w 473992"/>
                <a:gd name="connsiteY71" fmla="*/ 590621 h 704921"/>
                <a:gd name="connsiteX72" fmla="*/ 70485 w 473992"/>
                <a:gd name="connsiteY72" fmla="*/ 588716 h 704921"/>
                <a:gd name="connsiteX73" fmla="*/ 81915 w 473992"/>
                <a:gd name="connsiteY73" fmla="*/ 584906 h 704921"/>
                <a:gd name="connsiteX74" fmla="*/ 87630 w 473992"/>
                <a:gd name="connsiteY74" fmla="*/ 586811 h 704921"/>
                <a:gd name="connsiteX75" fmla="*/ 93345 w 473992"/>
                <a:gd name="connsiteY75" fmla="*/ 592526 h 704921"/>
                <a:gd name="connsiteX76" fmla="*/ 99060 w 473992"/>
                <a:gd name="connsiteY76" fmla="*/ 596336 h 704921"/>
                <a:gd name="connsiteX77" fmla="*/ 106680 w 473992"/>
                <a:gd name="connsiteY77" fmla="*/ 605861 h 704921"/>
                <a:gd name="connsiteX78" fmla="*/ 116205 w 473992"/>
                <a:gd name="connsiteY78" fmla="*/ 615386 h 704921"/>
                <a:gd name="connsiteX79" fmla="*/ 125730 w 473992"/>
                <a:gd name="connsiteY79" fmla="*/ 624911 h 704921"/>
                <a:gd name="connsiteX80" fmla="*/ 129540 w 473992"/>
                <a:gd name="connsiteY80" fmla="*/ 630626 h 704921"/>
                <a:gd name="connsiteX81" fmla="*/ 140970 w 473992"/>
                <a:gd name="connsiteY81" fmla="*/ 638246 h 704921"/>
                <a:gd name="connsiteX82" fmla="*/ 152400 w 473992"/>
                <a:gd name="connsiteY82" fmla="*/ 643961 h 704921"/>
                <a:gd name="connsiteX83" fmla="*/ 186690 w 473992"/>
                <a:gd name="connsiteY83" fmla="*/ 642056 h 704921"/>
                <a:gd name="connsiteX84" fmla="*/ 196215 w 473992"/>
                <a:gd name="connsiteY84" fmla="*/ 632531 h 704921"/>
                <a:gd name="connsiteX85" fmla="*/ 207645 w 473992"/>
                <a:gd name="connsiteY85" fmla="*/ 624911 h 704921"/>
                <a:gd name="connsiteX86" fmla="*/ 215265 w 473992"/>
                <a:gd name="connsiteY86" fmla="*/ 613481 h 704921"/>
                <a:gd name="connsiteX87" fmla="*/ 226695 w 473992"/>
                <a:gd name="connsiteY87" fmla="*/ 607766 h 704921"/>
                <a:gd name="connsiteX88" fmla="*/ 228600 w 473992"/>
                <a:gd name="connsiteY88" fmla="*/ 602051 h 704921"/>
                <a:gd name="connsiteX89" fmla="*/ 234315 w 473992"/>
                <a:gd name="connsiteY89" fmla="*/ 600146 h 704921"/>
                <a:gd name="connsiteX90" fmla="*/ 243840 w 473992"/>
                <a:gd name="connsiteY90" fmla="*/ 584906 h 704921"/>
                <a:gd name="connsiteX91" fmla="*/ 270510 w 473992"/>
                <a:gd name="connsiteY91" fmla="*/ 586811 h 704921"/>
                <a:gd name="connsiteX92" fmla="*/ 276225 w 473992"/>
                <a:gd name="connsiteY92" fmla="*/ 590621 h 704921"/>
                <a:gd name="connsiteX93" fmla="*/ 281940 w 473992"/>
                <a:gd name="connsiteY93" fmla="*/ 592526 h 704921"/>
                <a:gd name="connsiteX94" fmla="*/ 299085 w 473992"/>
                <a:gd name="connsiteY94" fmla="*/ 602051 h 704921"/>
                <a:gd name="connsiteX95" fmla="*/ 320040 w 473992"/>
                <a:gd name="connsiteY95" fmla="*/ 607766 h 704921"/>
                <a:gd name="connsiteX96" fmla="*/ 325755 w 473992"/>
                <a:gd name="connsiteY96" fmla="*/ 609671 h 704921"/>
                <a:gd name="connsiteX97" fmla="*/ 331470 w 473992"/>
                <a:gd name="connsiteY97" fmla="*/ 607766 h 704921"/>
                <a:gd name="connsiteX98" fmla="*/ 340995 w 473992"/>
                <a:gd name="connsiteY98" fmla="*/ 590621 h 704921"/>
                <a:gd name="connsiteX99" fmla="*/ 352425 w 473992"/>
                <a:gd name="connsiteY99" fmla="*/ 584906 h 704921"/>
                <a:gd name="connsiteX100" fmla="*/ 377190 w 473992"/>
                <a:gd name="connsiteY100" fmla="*/ 586811 h 704921"/>
                <a:gd name="connsiteX101" fmla="*/ 382905 w 473992"/>
                <a:gd name="connsiteY101" fmla="*/ 590621 h 704921"/>
                <a:gd name="connsiteX102" fmla="*/ 386715 w 473992"/>
                <a:gd name="connsiteY102" fmla="*/ 602051 h 704921"/>
                <a:gd name="connsiteX103" fmla="*/ 384810 w 473992"/>
                <a:gd name="connsiteY103" fmla="*/ 619196 h 704921"/>
                <a:gd name="connsiteX104" fmla="*/ 388620 w 473992"/>
                <a:gd name="connsiteY104" fmla="*/ 645866 h 704921"/>
                <a:gd name="connsiteX105" fmla="*/ 392430 w 473992"/>
                <a:gd name="connsiteY105" fmla="*/ 657296 h 704921"/>
                <a:gd name="connsiteX106" fmla="*/ 396240 w 473992"/>
                <a:gd name="connsiteY106" fmla="*/ 663011 h 704921"/>
                <a:gd name="connsiteX107" fmla="*/ 398145 w 473992"/>
                <a:gd name="connsiteY107" fmla="*/ 668726 h 704921"/>
                <a:gd name="connsiteX108" fmla="*/ 401955 w 473992"/>
                <a:gd name="connsiteY108" fmla="*/ 674441 h 704921"/>
                <a:gd name="connsiteX109" fmla="*/ 407670 w 473992"/>
                <a:gd name="connsiteY109" fmla="*/ 685871 h 704921"/>
                <a:gd name="connsiteX110" fmla="*/ 413385 w 473992"/>
                <a:gd name="connsiteY110" fmla="*/ 689681 h 704921"/>
                <a:gd name="connsiteX111" fmla="*/ 417195 w 473992"/>
                <a:gd name="connsiteY111" fmla="*/ 695396 h 704921"/>
                <a:gd name="connsiteX112" fmla="*/ 422910 w 473992"/>
                <a:gd name="connsiteY112" fmla="*/ 699206 h 704921"/>
                <a:gd name="connsiteX113" fmla="*/ 424815 w 473992"/>
                <a:gd name="connsiteY113" fmla="*/ 704921 h 704921"/>
                <a:gd name="connsiteX114" fmla="*/ 438150 w 473992"/>
                <a:gd name="connsiteY114" fmla="*/ 703016 h 704921"/>
                <a:gd name="connsiteX115" fmla="*/ 443865 w 473992"/>
                <a:gd name="connsiteY115" fmla="*/ 701111 h 704921"/>
                <a:gd name="connsiteX116" fmla="*/ 447675 w 473992"/>
                <a:gd name="connsiteY116" fmla="*/ 689681 h 704921"/>
                <a:gd name="connsiteX117" fmla="*/ 451485 w 473992"/>
                <a:gd name="connsiteY117" fmla="*/ 683966 h 704921"/>
                <a:gd name="connsiteX118" fmla="*/ 455295 w 473992"/>
                <a:gd name="connsiteY118" fmla="*/ 672536 h 704921"/>
                <a:gd name="connsiteX119" fmla="*/ 461010 w 473992"/>
                <a:gd name="connsiteY119" fmla="*/ 666821 h 704921"/>
                <a:gd name="connsiteX120" fmla="*/ 464820 w 473992"/>
                <a:gd name="connsiteY120" fmla="*/ 651581 h 704921"/>
                <a:gd name="connsiteX121" fmla="*/ 466725 w 473992"/>
                <a:gd name="connsiteY121" fmla="*/ 645866 h 704921"/>
                <a:gd name="connsiteX122" fmla="*/ 470535 w 473992"/>
                <a:gd name="connsiteY122" fmla="*/ 571571 h 704921"/>
                <a:gd name="connsiteX123" fmla="*/ 472440 w 473992"/>
                <a:gd name="connsiteY123" fmla="*/ 560141 h 704921"/>
                <a:gd name="connsiteX124" fmla="*/ 470535 w 473992"/>
                <a:gd name="connsiteY124" fmla="*/ 548711 h 704921"/>
                <a:gd name="connsiteX125" fmla="*/ 468630 w 473992"/>
                <a:gd name="connsiteY125" fmla="*/ 529661 h 704921"/>
                <a:gd name="connsiteX126" fmla="*/ 464820 w 473992"/>
                <a:gd name="connsiteY126" fmla="*/ 514421 h 704921"/>
                <a:gd name="connsiteX127" fmla="*/ 462915 w 473992"/>
                <a:gd name="connsiteY127" fmla="*/ 483941 h 704921"/>
                <a:gd name="connsiteX128" fmla="*/ 461010 w 473992"/>
                <a:gd name="connsiteY128" fmla="*/ 474416 h 704921"/>
                <a:gd name="connsiteX129" fmla="*/ 459105 w 473992"/>
                <a:gd name="connsiteY129" fmla="*/ 434411 h 704921"/>
                <a:gd name="connsiteX130" fmla="*/ 461010 w 473992"/>
                <a:gd name="connsiteY130" fmla="*/ 402026 h 704921"/>
                <a:gd name="connsiteX131" fmla="*/ 464820 w 473992"/>
                <a:gd name="connsiteY131" fmla="*/ 390596 h 704921"/>
                <a:gd name="connsiteX132" fmla="*/ 468630 w 473992"/>
                <a:gd name="connsiteY132" fmla="*/ 379166 h 704921"/>
                <a:gd name="connsiteX133" fmla="*/ 470535 w 473992"/>
                <a:gd name="connsiteY133" fmla="*/ 373451 h 704921"/>
                <a:gd name="connsiteX134" fmla="*/ 472440 w 473992"/>
                <a:gd name="connsiteY134" fmla="*/ 363926 h 704921"/>
                <a:gd name="connsiteX135" fmla="*/ 422910 w 473992"/>
                <a:gd name="connsiteY135" fmla="*/ 301061 h 704921"/>
                <a:gd name="connsiteX136" fmla="*/ 407670 w 473992"/>
                <a:gd name="connsiteY136" fmla="*/ 302966 h 704921"/>
                <a:gd name="connsiteX137" fmla="*/ 401955 w 473992"/>
                <a:gd name="connsiteY137" fmla="*/ 304871 h 704921"/>
                <a:gd name="connsiteX138" fmla="*/ 388620 w 473992"/>
                <a:gd name="connsiteY138" fmla="*/ 320111 h 704921"/>
                <a:gd name="connsiteX139" fmla="*/ 384810 w 473992"/>
                <a:gd name="connsiteY139" fmla="*/ 331541 h 704921"/>
                <a:gd name="connsiteX140" fmla="*/ 382905 w 473992"/>
                <a:gd name="connsiteY140" fmla="*/ 339161 h 704921"/>
                <a:gd name="connsiteX141" fmla="*/ 379095 w 473992"/>
                <a:gd name="connsiteY141" fmla="*/ 350591 h 704921"/>
                <a:gd name="connsiteX142" fmla="*/ 373380 w 473992"/>
                <a:gd name="connsiteY142" fmla="*/ 346781 h 704921"/>
                <a:gd name="connsiteX143" fmla="*/ 371475 w 473992"/>
                <a:gd name="connsiteY143" fmla="*/ 341066 h 704921"/>
                <a:gd name="connsiteX144" fmla="*/ 365760 w 473992"/>
                <a:gd name="connsiteY144" fmla="*/ 335351 h 704921"/>
                <a:gd name="connsiteX145" fmla="*/ 363855 w 473992"/>
                <a:gd name="connsiteY145" fmla="*/ 297251 h 704921"/>
                <a:gd name="connsiteX146" fmla="*/ 360045 w 473992"/>
                <a:gd name="connsiteY146" fmla="*/ 285821 h 704921"/>
                <a:gd name="connsiteX147" fmla="*/ 358140 w 473992"/>
                <a:gd name="connsiteY147" fmla="*/ 280106 h 704921"/>
                <a:gd name="connsiteX148" fmla="*/ 356235 w 473992"/>
                <a:gd name="connsiteY148" fmla="*/ 274391 h 704921"/>
                <a:gd name="connsiteX149" fmla="*/ 346710 w 473992"/>
                <a:gd name="connsiteY149" fmla="*/ 262961 h 704921"/>
                <a:gd name="connsiteX150" fmla="*/ 335280 w 473992"/>
                <a:gd name="connsiteY150" fmla="*/ 255341 h 704921"/>
                <a:gd name="connsiteX151" fmla="*/ 323850 w 473992"/>
                <a:gd name="connsiteY151" fmla="*/ 251531 h 704921"/>
                <a:gd name="connsiteX152" fmla="*/ 318135 w 473992"/>
                <a:gd name="connsiteY152" fmla="*/ 249626 h 704921"/>
                <a:gd name="connsiteX153" fmla="*/ 300990 w 473992"/>
                <a:gd name="connsiteY153" fmla="*/ 236291 h 704921"/>
                <a:gd name="connsiteX154" fmla="*/ 295275 w 473992"/>
                <a:gd name="connsiteY154" fmla="*/ 232481 h 704921"/>
                <a:gd name="connsiteX155" fmla="*/ 289560 w 473992"/>
                <a:gd name="connsiteY155" fmla="*/ 215336 h 704921"/>
                <a:gd name="connsiteX156" fmla="*/ 287655 w 473992"/>
                <a:gd name="connsiteY156" fmla="*/ 209621 h 704921"/>
                <a:gd name="connsiteX157" fmla="*/ 285750 w 473992"/>
                <a:gd name="connsiteY157" fmla="*/ 203906 h 704921"/>
                <a:gd name="connsiteX158" fmla="*/ 283845 w 473992"/>
                <a:gd name="connsiteY158" fmla="*/ 182951 h 704921"/>
                <a:gd name="connsiteX159" fmla="*/ 285750 w 473992"/>
                <a:gd name="connsiteY159" fmla="*/ 158186 h 704921"/>
                <a:gd name="connsiteX160" fmla="*/ 289560 w 473992"/>
                <a:gd name="connsiteY160" fmla="*/ 146756 h 704921"/>
                <a:gd name="connsiteX161" fmla="*/ 295275 w 473992"/>
                <a:gd name="connsiteY161" fmla="*/ 135326 h 704921"/>
                <a:gd name="connsiteX162" fmla="*/ 318135 w 473992"/>
                <a:gd name="connsiteY162" fmla="*/ 123896 h 704921"/>
                <a:gd name="connsiteX163" fmla="*/ 329565 w 473992"/>
                <a:gd name="connsiteY163" fmla="*/ 118181 h 704921"/>
                <a:gd name="connsiteX164" fmla="*/ 335280 w 473992"/>
                <a:gd name="connsiteY164" fmla="*/ 114371 h 704921"/>
                <a:gd name="connsiteX165" fmla="*/ 337185 w 473992"/>
                <a:gd name="connsiteY165" fmla="*/ 108656 h 704921"/>
                <a:gd name="connsiteX166" fmla="*/ 344805 w 473992"/>
                <a:gd name="connsiteY166" fmla="*/ 97226 h 704921"/>
                <a:gd name="connsiteX167" fmla="*/ 358140 w 473992"/>
                <a:gd name="connsiteY167" fmla="*/ 87701 h 704921"/>
                <a:gd name="connsiteX168" fmla="*/ 365760 w 473992"/>
                <a:gd name="connsiteY168" fmla="*/ 78176 h 704921"/>
                <a:gd name="connsiteX169" fmla="*/ 373380 w 473992"/>
                <a:gd name="connsiteY169" fmla="*/ 68651 h 704921"/>
                <a:gd name="connsiteX170" fmla="*/ 375285 w 473992"/>
                <a:gd name="connsiteY170" fmla="*/ 62936 h 704921"/>
                <a:gd name="connsiteX171" fmla="*/ 384810 w 473992"/>
                <a:gd name="connsiteY171" fmla="*/ 51506 h 704921"/>
                <a:gd name="connsiteX172" fmla="*/ 390525 w 473992"/>
                <a:gd name="connsiteY172" fmla="*/ 40076 h 704921"/>
                <a:gd name="connsiteX173" fmla="*/ 396240 w 473992"/>
                <a:gd name="connsiteY173" fmla="*/ 36266 h 704921"/>
                <a:gd name="connsiteX174" fmla="*/ 398145 w 473992"/>
                <a:gd name="connsiteY174" fmla="*/ 28646 h 704921"/>
                <a:gd name="connsiteX175" fmla="*/ 398145 w 473992"/>
                <a:gd name="connsiteY175" fmla="*/ 17216 h 704921"/>
                <a:gd name="connsiteX176" fmla="*/ 392430 w 473992"/>
                <a:gd name="connsiteY176" fmla="*/ 15311 h 704921"/>
                <a:gd name="connsiteX177" fmla="*/ 386715 w 473992"/>
                <a:gd name="connsiteY177" fmla="*/ 9596 h 7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73992" h="704921">
                  <a:moveTo>
                    <a:pt x="386715" y="9596"/>
                  </a:moveTo>
                  <a:cubicBezTo>
                    <a:pt x="380365" y="7056"/>
                    <a:pt x="365364" y="2278"/>
                    <a:pt x="354330" y="71"/>
                  </a:cubicBezTo>
                  <a:cubicBezTo>
                    <a:pt x="352361" y="-323"/>
                    <a:pt x="350370" y="1001"/>
                    <a:pt x="348615" y="1976"/>
                  </a:cubicBezTo>
                  <a:cubicBezTo>
                    <a:pt x="344612" y="4200"/>
                    <a:pt x="337185" y="9596"/>
                    <a:pt x="337185" y="9596"/>
                  </a:cubicBezTo>
                  <a:cubicBezTo>
                    <a:pt x="335915" y="11501"/>
                    <a:pt x="335163" y="13881"/>
                    <a:pt x="333375" y="15311"/>
                  </a:cubicBezTo>
                  <a:cubicBezTo>
                    <a:pt x="331807" y="16565"/>
                    <a:pt x="329456" y="16318"/>
                    <a:pt x="327660" y="17216"/>
                  </a:cubicBezTo>
                  <a:cubicBezTo>
                    <a:pt x="325612" y="18240"/>
                    <a:pt x="323850" y="19756"/>
                    <a:pt x="321945" y="21026"/>
                  </a:cubicBezTo>
                  <a:cubicBezTo>
                    <a:pt x="320675" y="22931"/>
                    <a:pt x="319754" y="25122"/>
                    <a:pt x="318135" y="26741"/>
                  </a:cubicBezTo>
                  <a:cubicBezTo>
                    <a:pt x="316516" y="28360"/>
                    <a:pt x="313850" y="28763"/>
                    <a:pt x="312420" y="30551"/>
                  </a:cubicBezTo>
                  <a:cubicBezTo>
                    <a:pt x="311166" y="32119"/>
                    <a:pt x="311629" y="34595"/>
                    <a:pt x="310515" y="36266"/>
                  </a:cubicBezTo>
                  <a:cubicBezTo>
                    <a:pt x="309021" y="38508"/>
                    <a:pt x="306525" y="39911"/>
                    <a:pt x="304800" y="41981"/>
                  </a:cubicBezTo>
                  <a:cubicBezTo>
                    <a:pt x="296863" y="51506"/>
                    <a:pt x="305752" y="44521"/>
                    <a:pt x="295275" y="51506"/>
                  </a:cubicBezTo>
                  <a:cubicBezTo>
                    <a:pt x="291566" y="62632"/>
                    <a:pt x="296272" y="52414"/>
                    <a:pt x="287655" y="61031"/>
                  </a:cubicBezTo>
                  <a:cubicBezTo>
                    <a:pt x="274955" y="73731"/>
                    <a:pt x="293370" y="60396"/>
                    <a:pt x="278130" y="70556"/>
                  </a:cubicBezTo>
                  <a:cubicBezTo>
                    <a:pt x="274782" y="80600"/>
                    <a:pt x="278438" y="72473"/>
                    <a:pt x="270510" y="81986"/>
                  </a:cubicBezTo>
                  <a:cubicBezTo>
                    <a:pt x="269044" y="83745"/>
                    <a:pt x="268166" y="85942"/>
                    <a:pt x="266700" y="87701"/>
                  </a:cubicBezTo>
                  <a:cubicBezTo>
                    <a:pt x="262116" y="93201"/>
                    <a:pt x="260889" y="93480"/>
                    <a:pt x="255270" y="97226"/>
                  </a:cubicBezTo>
                  <a:cubicBezTo>
                    <a:pt x="254015" y="100991"/>
                    <a:pt x="252912" y="105970"/>
                    <a:pt x="249555" y="108656"/>
                  </a:cubicBezTo>
                  <a:cubicBezTo>
                    <a:pt x="247987" y="109910"/>
                    <a:pt x="245745" y="109926"/>
                    <a:pt x="243840" y="110561"/>
                  </a:cubicBezTo>
                  <a:cubicBezTo>
                    <a:pt x="241954" y="116220"/>
                    <a:pt x="240748" y="123178"/>
                    <a:pt x="236220" y="127706"/>
                  </a:cubicBezTo>
                  <a:cubicBezTo>
                    <a:pt x="234601" y="129325"/>
                    <a:pt x="232410" y="130246"/>
                    <a:pt x="230505" y="131516"/>
                  </a:cubicBezTo>
                  <a:cubicBezTo>
                    <a:pt x="223557" y="152359"/>
                    <a:pt x="234638" y="120789"/>
                    <a:pt x="224790" y="142946"/>
                  </a:cubicBezTo>
                  <a:cubicBezTo>
                    <a:pt x="223159" y="146616"/>
                    <a:pt x="223208" y="151034"/>
                    <a:pt x="220980" y="154376"/>
                  </a:cubicBezTo>
                  <a:lnTo>
                    <a:pt x="209550" y="171521"/>
                  </a:lnTo>
                  <a:cubicBezTo>
                    <a:pt x="208280" y="173426"/>
                    <a:pt x="206464" y="175064"/>
                    <a:pt x="205740" y="177236"/>
                  </a:cubicBezTo>
                  <a:lnTo>
                    <a:pt x="201930" y="188666"/>
                  </a:lnTo>
                  <a:cubicBezTo>
                    <a:pt x="201295" y="190571"/>
                    <a:pt x="201139" y="192710"/>
                    <a:pt x="200025" y="194381"/>
                  </a:cubicBezTo>
                  <a:cubicBezTo>
                    <a:pt x="198755" y="196286"/>
                    <a:pt x="197145" y="198004"/>
                    <a:pt x="196215" y="200096"/>
                  </a:cubicBezTo>
                  <a:cubicBezTo>
                    <a:pt x="194584" y="203766"/>
                    <a:pt x="194633" y="208184"/>
                    <a:pt x="192405" y="211526"/>
                  </a:cubicBezTo>
                  <a:cubicBezTo>
                    <a:pt x="191135" y="213431"/>
                    <a:pt x="189525" y="215149"/>
                    <a:pt x="188595" y="217241"/>
                  </a:cubicBezTo>
                  <a:cubicBezTo>
                    <a:pt x="186964" y="220911"/>
                    <a:pt x="186055" y="224861"/>
                    <a:pt x="184785" y="228671"/>
                  </a:cubicBezTo>
                  <a:lnTo>
                    <a:pt x="180975" y="240101"/>
                  </a:lnTo>
                  <a:lnTo>
                    <a:pt x="179070" y="245816"/>
                  </a:lnTo>
                  <a:cubicBezTo>
                    <a:pt x="178435" y="247721"/>
                    <a:pt x="178279" y="249860"/>
                    <a:pt x="177165" y="251531"/>
                  </a:cubicBezTo>
                  <a:lnTo>
                    <a:pt x="169545" y="262961"/>
                  </a:lnTo>
                  <a:cubicBezTo>
                    <a:pt x="168910" y="270581"/>
                    <a:pt x="169140" y="278323"/>
                    <a:pt x="167640" y="285821"/>
                  </a:cubicBezTo>
                  <a:cubicBezTo>
                    <a:pt x="167191" y="288066"/>
                    <a:pt x="164760" y="289444"/>
                    <a:pt x="163830" y="291536"/>
                  </a:cubicBezTo>
                  <a:cubicBezTo>
                    <a:pt x="162199" y="295206"/>
                    <a:pt x="162248" y="299624"/>
                    <a:pt x="160020" y="302966"/>
                  </a:cubicBezTo>
                  <a:cubicBezTo>
                    <a:pt x="158750" y="304871"/>
                    <a:pt x="157140" y="306589"/>
                    <a:pt x="156210" y="308681"/>
                  </a:cubicBezTo>
                  <a:cubicBezTo>
                    <a:pt x="154579" y="312351"/>
                    <a:pt x="153670" y="316301"/>
                    <a:pt x="152400" y="320111"/>
                  </a:cubicBezTo>
                  <a:cubicBezTo>
                    <a:pt x="151765" y="322016"/>
                    <a:pt x="151915" y="324406"/>
                    <a:pt x="150495" y="325826"/>
                  </a:cubicBezTo>
                  <a:cubicBezTo>
                    <a:pt x="148590" y="327731"/>
                    <a:pt x="146505" y="329471"/>
                    <a:pt x="144780" y="331541"/>
                  </a:cubicBezTo>
                  <a:cubicBezTo>
                    <a:pt x="143314" y="333300"/>
                    <a:pt x="142589" y="335637"/>
                    <a:pt x="140970" y="337256"/>
                  </a:cubicBezTo>
                  <a:cubicBezTo>
                    <a:pt x="139351" y="338875"/>
                    <a:pt x="137160" y="339796"/>
                    <a:pt x="135255" y="341066"/>
                  </a:cubicBezTo>
                  <a:cubicBezTo>
                    <a:pt x="126365" y="354401"/>
                    <a:pt x="131445" y="349956"/>
                    <a:pt x="121920" y="356306"/>
                  </a:cubicBezTo>
                  <a:cubicBezTo>
                    <a:pt x="121285" y="358211"/>
                    <a:pt x="120990" y="360266"/>
                    <a:pt x="120015" y="362021"/>
                  </a:cubicBezTo>
                  <a:cubicBezTo>
                    <a:pt x="117791" y="366024"/>
                    <a:pt x="113843" y="369107"/>
                    <a:pt x="112395" y="373451"/>
                  </a:cubicBezTo>
                  <a:cubicBezTo>
                    <a:pt x="110509" y="379110"/>
                    <a:pt x="109303" y="386068"/>
                    <a:pt x="104775" y="390596"/>
                  </a:cubicBezTo>
                  <a:cubicBezTo>
                    <a:pt x="103156" y="392215"/>
                    <a:pt x="100965" y="393136"/>
                    <a:pt x="99060" y="394406"/>
                  </a:cubicBezTo>
                  <a:cubicBezTo>
                    <a:pt x="94526" y="408008"/>
                    <a:pt x="98592" y="403608"/>
                    <a:pt x="89535" y="409646"/>
                  </a:cubicBezTo>
                  <a:cubicBezTo>
                    <a:pt x="85826" y="420772"/>
                    <a:pt x="90532" y="410554"/>
                    <a:pt x="81915" y="419171"/>
                  </a:cubicBezTo>
                  <a:cubicBezTo>
                    <a:pt x="74887" y="426199"/>
                    <a:pt x="81753" y="424359"/>
                    <a:pt x="72390" y="430601"/>
                  </a:cubicBezTo>
                  <a:cubicBezTo>
                    <a:pt x="70719" y="431715"/>
                    <a:pt x="68471" y="431608"/>
                    <a:pt x="66675" y="432506"/>
                  </a:cubicBezTo>
                  <a:cubicBezTo>
                    <a:pt x="64627" y="433530"/>
                    <a:pt x="62865" y="435046"/>
                    <a:pt x="60960" y="436316"/>
                  </a:cubicBezTo>
                  <a:cubicBezTo>
                    <a:pt x="59690" y="438221"/>
                    <a:pt x="58938" y="440601"/>
                    <a:pt x="57150" y="442031"/>
                  </a:cubicBezTo>
                  <a:cubicBezTo>
                    <a:pt x="55582" y="443285"/>
                    <a:pt x="53231" y="443038"/>
                    <a:pt x="51435" y="443936"/>
                  </a:cubicBezTo>
                  <a:cubicBezTo>
                    <a:pt x="49387" y="444960"/>
                    <a:pt x="47625" y="446476"/>
                    <a:pt x="45720" y="447746"/>
                  </a:cubicBezTo>
                  <a:cubicBezTo>
                    <a:pt x="36005" y="462319"/>
                    <a:pt x="49329" y="444381"/>
                    <a:pt x="34290" y="457271"/>
                  </a:cubicBezTo>
                  <a:cubicBezTo>
                    <a:pt x="31879" y="459337"/>
                    <a:pt x="30820" y="462646"/>
                    <a:pt x="28575" y="464891"/>
                  </a:cubicBezTo>
                  <a:cubicBezTo>
                    <a:pt x="26956" y="466510"/>
                    <a:pt x="24619" y="467235"/>
                    <a:pt x="22860" y="468701"/>
                  </a:cubicBezTo>
                  <a:cubicBezTo>
                    <a:pt x="20790" y="470426"/>
                    <a:pt x="18799" y="472289"/>
                    <a:pt x="17145" y="474416"/>
                  </a:cubicBezTo>
                  <a:cubicBezTo>
                    <a:pt x="14334" y="478030"/>
                    <a:pt x="9525" y="485846"/>
                    <a:pt x="9525" y="485846"/>
                  </a:cubicBezTo>
                  <a:cubicBezTo>
                    <a:pt x="8890" y="488386"/>
                    <a:pt x="8791" y="491124"/>
                    <a:pt x="7620" y="493466"/>
                  </a:cubicBezTo>
                  <a:cubicBezTo>
                    <a:pt x="5572" y="497562"/>
                    <a:pt x="0" y="504896"/>
                    <a:pt x="0" y="504896"/>
                  </a:cubicBezTo>
                  <a:cubicBezTo>
                    <a:pt x="635" y="516961"/>
                    <a:pt x="811" y="529059"/>
                    <a:pt x="1905" y="541091"/>
                  </a:cubicBezTo>
                  <a:cubicBezTo>
                    <a:pt x="2087" y="543091"/>
                    <a:pt x="3374" y="544846"/>
                    <a:pt x="3810" y="546806"/>
                  </a:cubicBezTo>
                  <a:cubicBezTo>
                    <a:pt x="5557" y="554665"/>
                    <a:pt x="5251" y="563487"/>
                    <a:pt x="11430" y="569666"/>
                  </a:cubicBezTo>
                  <a:cubicBezTo>
                    <a:pt x="13049" y="571285"/>
                    <a:pt x="15240" y="572206"/>
                    <a:pt x="17145" y="573476"/>
                  </a:cubicBezTo>
                  <a:cubicBezTo>
                    <a:pt x="17780" y="575381"/>
                    <a:pt x="17796" y="577623"/>
                    <a:pt x="19050" y="579191"/>
                  </a:cubicBezTo>
                  <a:cubicBezTo>
                    <a:pt x="20480" y="580979"/>
                    <a:pt x="22673" y="582071"/>
                    <a:pt x="24765" y="583001"/>
                  </a:cubicBezTo>
                  <a:cubicBezTo>
                    <a:pt x="28435" y="584632"/>
                    <a:pt x="32385" y="585541"/>
                    <a:pt x="36195" y="586811"/>
                  </a:cubicBezTo>
                  <a:cubicBezTo>
                    <a:pt x="44394" y="589544"/>
                    <a:pt x="39962" y="588229"/>
                    <a:pt x="49530" y="590621"/>
                  </a:cubicBezTo>
                  <a:cubicBezTo>
                    <a:pt x="56515" y="589986"/>
                    <a:pt x="63578" y="589935"/>
                    <a:pt x="70485" y="588716"/>
                  </a:cubicBezTo>
                  <a:cubicBezTo>
                    <a:pt x="74440" y="588018"/>
                    <a:pt x="81915" y="584906"/>
                    <a:pt x="81915" y="584906"/>
                  </a:cubicBezTo>
                  <a:cubicBezTo>
                    <a:pt x="83820" y="585541"/>
                    <a:pt x="85959" y="585697"/>
                    <a:pt x="87630" y="586811"/>
                  </a:cubicBezTo>
                  <a:cubicBezTo>
                    <a:pt x="89872" y="588305"/>
                    <a:pt x="91275" y="590801"/>
                    <a:pt x="93345" y="592526"/>
                  </a:cubicBezTo>
                  <a:cubicBezTo>
                    <a:pt x="95104" y="593992"/>
                    <a:pt x="97155" y="595066"/>
                    <a:pt x="99060" y="596336"/>
                  </a:cubicBezTo>
                  <a:cubicBezTo>
                    <a:pt x="102769" y="607462"/>
                    <a:pt x="98063" y="597244"/>
                    <a:pt x="106680" y="605861"/>
                  </a:cubicBezTo>
                  <a:cubicBezTo>
                    <a:pt x="119380" y="618561"/>
                    <a:pt x="100965" y="605226"/>
                    <a:pt x="116205" y="615386"/>
                  </a:cubicBezTo>
                  <a:cubicBezTo>
                    <a:pt x="126365" y="630626"/>
                    <a:pt x="113030" y="612211"/>
                    <a:pt x="125730" y="624911"/>
                  </a:cubicBezTo>
                  <a:cubicBezTo>
                    <a:pt x="127349" y="626530"/>
                    <a:pt x="127817" y="629118"/>
                    <a:pt x="129540" y="630626"/>
                  </a:cubicBezTo>
                  <a:cubicBezTo>
                    <a:pt x="132986" y="633641"/>
                    <a:pt x="137160" y="635706"/>
                    <a:pt x="140970" y="638246"/>
                  </a:cubicBezTo>
                  <a:cubicBezTo>
                    <a:pt x="148356" y="643170"/>
                    <a:pt x="144513" y="641332"/>
                    <a:pt x="152400" y="643961"/>
                  </a:cubicBezTo>
                  <a:cubicBezTo>
                    <a:pt x="163830" y="643326"/>
                    <a:pt x="175357" y="643675"/>
                    <a:pt x="186690" y="642056"/>
                  </a:cubicBezTo>
                  <a:cubicBezTo>
                    <a:pt x="193195" y="641127"/>
                    <a:pt x="192250" y="636000"/>
                    <a:pt x="196215" y="632531"/>
                  </a:cubicBezTo>
                  <a:cubicBezTo>
                    <a:pt x="199661" y="629516"/>
                    <a:pt x="207645" y="624911"/>
                    <a:pt x="207645" y="624911"/>
                  </a:cubicBezTo>
                  <a:cubicBezTo>
                    <a:pt x="210185" y="621101"/>
                    <a:pt x="210921" y="614929"/>
                    <a:pt x="215265" y="613481"/>
                  </a:cubicBezTo>
                  <a:cubicBezTo>
                    <a:pt x="223152" y="610852"/>
                    <a:pt x="219309" y="612690"/>
                    <a:pt x="226695" y="607766"/>
                  </a:cubicBezTo>
                  <a:cubicBezTo>
                    <a:pt x="227330" y="605861"/>
                    <a:pt x="227180" y="603471"/>
                    <a:pt x="228600" y="602051"/>
                  </a:cubicBezTo>
                  <a:cubicBezTo>
                    <a:pt x="230020" y="600631"/>
                    <a:pt x="233148" y="601780"/>
                    <a:pt x="234315" y="600146"/>
                  </a:cubicBezTo>
                  <a:cubicBezTo>
                    <a:pt x="248741" y="579949"/>
                    <a:pt x="229144" y="594703"/>
                    <a:pt x="243840" y="584906"/>
                  </a:cubicBezTo>
                  <a:cubicBezTo>
                    <a:pt x="252730" y="585541"/>
                    <a:pt x="261733" y="585262"/>
                    <a:pt x="270510" y="586811"/>
                  </a:cubicBezTo>
                  <a:cubicBezTo>
                    <a:pt x="272765" y="587209"/>
                    <a:pt x="274177" y="589597"/>
                    <a:pt x="276225" y="590621"/>
                  </a:cubicBezTo>
                  <a:cubicBezTo>
                    <a:pt x="278021" y="591519"/>
                    <a:pt x="280185" y="591551"/>
                    <a:pt x="281940" y="592526"/>
                  </a:cubicBezTo>
                  <a:cubicBezTo>
                    <a:pt x="293549" y="598975"/>
                    <a:pt x="289680" y="599700"/>
                    <a:pt x="299085" y="602051"/>
                  </a:cubicBezTo>
                  <a:cubicBezTo>
                    <a:pt x="320626" y="607436"/>
                    <a:pt x="295519" y="599592"/>
                    <a:pt x="320040" y="607766"/>
                  </a:cubicBezTo>
                  <a:lnTo>
                    <a:pt x="325755" y="609671"/>
                  </a:lnTo>
                  <a:cubicBezTo>
                    <a:pt x="327660" y="609036"/>
                    <a:pt x="330050" y="609186"/>
                    <a:pt x="331470" y="607766"/>
                  </a:cubicBezTo>
                  <a:cubicBezTo>
                    <a:pt x="338179" y="601057"/>
                    <a:pt x="324607" y="596084"/>
                    <a:pt x="340995" y="590621"/>
                  </a:cubicBezTo>
                  <a:cubicBezTo>
                    <a:pt x="348882" y="587992"/>
                    <a:pt x="345039" y="589830"/>
                    <a:pt x="352425" y="584906"/>
                  </a:cubicBezTo>
                  <a:cubicBezTo>
                    <a:pt x="360680" y="585541"/>
                    <a:pt x="369052" y="585285"/>
                    <a:pt x="377190" y="586811"/>
                  </a:cubicBezTo>
                  <a:cubicBezTo>
                    <a:pt x="379440" y="587233"/>
                    <a:pt x="381692" y="588679"/>
                    <a:pt x="382905" y="590621"/>
                  </a:cubicBezTo>
                  <a:cubicBezTo>
                    <a:pt x="385034" y="594027"/>
                    <a:pt x="386715" y="602051"/>
                    <a:pt x="386715" y="602051"/>
                  </a:cubicBezTo>
                  <a:cubicBezTo>
                    <a:pt x="386080" y="607766"/>
                    <a:pt x="384810" y="613446"/>
                    <a:pt x="384810" y="619196"/>
                  </a:cubicBezTo>
                  <a:cubicBezTo>
                    <a:pt x="384810" y="624082"/>
                    <a:pt x="386861" y="639418"/>
                    <a:pt x="388620" y="645866"/>
                  </a:cubicBezTo>
                  <a:cubicBezTo>
                    <a:pt x="389677" y="649741"/>
                    <a:pt x="390202" y="653954"/>
                    <a:pt x="392430" y="657296"/>
                  </a:cubicBezTo>
                  <a:cubicBezTo>
                    <a:pt x="393700" y="659201"/>
                    <a:pt x="395216" y="660963"/>
                    <a:pt x="396240" y="663011"/>
                  </a:cubicBezTo>
                  <a:cubicBezTo>
                    <a:pt x="397138" y="664807"/>
                    <a:pt x="397247" y="666930"/>
                    <a:pt x="398145" y="668726"/>
                  </a:cubicBezTo>
                  <a:cubicBezTo>
                    <a:pt x="399169" y="670774"/>
                    <a:pt x="400931" y="672393"/>
                    <a:pt x="401955" y="674441"/>
                  </a:cubicBezTo>
                  <a:cubicBezTo>
                    <a:pt x="405054" y="680639"/>
                    <a:pt x="402211" y="680412"/>
                    <a:pt x="407670" y="685871"/>
                  </a:cubicBezTo>
                  <a:cubicBezTo>
                    <a:pt x="409289" y="687490"/>
                    <a:pt x="411480" y="688411"/>
                    <a:pt x="413385" y="689681"/>
                  </a:cubicBezTo>
                  <a:cubicBezTo>
                    <a:pt x="414655" y="691586"/>
                    <a:pt x="415576" y="693777"/>
                    <a:pt x="417195" y="695396"/>
                  </a:cubicBezTo>
                  <a:cubicBezTo>
                    <a:pt x="418814" y="697015"/>
                    <a:pt x="421480" y="697418"/>
                    <a:pt x="422910" y="699206"/>
                  </a:cubicBezTo>
                  <a:cubicBezTo>
                    <a:pt x="424164" y="700774"/>
                    <a:pt x="424180" y="703016"/>
                    <a:pt x="424815" y="704921"/>
                  </a:cubicBezTo>
                  <a:cubicBezTo>
                    <a:pt x="429260" y="704286"/>
                    <a:pt x="433747" y="703897"/>
                    <a:pt x="438150" y="703016"/>
                  </a:cubicBezTo>
                  <a:cubicBezTo>
                    <a:pt x="440119" y="702622"/>
                    <a:pt x="442698" y="702745"/>
                    <a:pt x="443865" y="701111"/>
                  </a:cubicBezTo>
                  <a:cubicBezTo>
                    <a:pt x="446199" y="697843"/>
                    <a:pt x="445447" y="693023"/>
                    <a:pt x="447675" y="689681"/>
                  </a:cubicBezTo>
                  <a:cubicBezTo>
                    <a:pt x="448945" y="687776"/>
                    <a:pt x="450555" y="686058"/>
                    <a:pt x="451485" y="683966"/>
                  </a:cubicBezTo>
                  <a:cubicBezTo>
                    <a:pt x="453116" y="680296"/>
                    <a:pt x="452455" y="675376"/>
                    <a:pt x="455295" y="672536"/>
                  </a:cubicBezTo>
                  <a:lnTo>
                    <a:pt x="461010" y="666821"/>
                  </a:lnTo>
                  <a:cubicBezTo>
                    <a:pt x="465365" y="653757"/>
                    <a:pt x="460222" y="669971"/>
                    <a:pt x="464820" y="651581"/>
                  </a:cubicBezTo>
                  <a:cubicBezTo>
                    <a:pt x="465307" y="649633"/>
                    <a:pt x="466090" y="647771"/>
                    <a:pt x="466725" y="645866"/>
                  </a:cubicBezTo>
                  <a:cubicBezTo>
                    <a:pt x="467472" y="627929"/>
                    <a:pt x="468589" y="592008"/>
                    <a:pt x="470535" y="571571"/>
                  </a:cubicBezTo>
                  <a:cubicBezTo>
                    <a:pt x="470901" y="567726"/>
                    <a:pt x="471805" y="563951"/>
                    <a:pt x="472440" y="560141"/>
                  </a:cubicBezTo>
                  <a:cubicBezTo>
                    <a:pt x="471805" y="556331"/>
                    <a:pt x="471014" y="552544"/>
                    <a:pt x="470535" y="548711"/>
                  </a:cubicBezTo>
                  <a:cubicBezTo>
                    <a:pt x="469743" y="542379"/>
                    <a:pt x="469473" y="535987"/>
                    <a:pt x="468630" y="529661"/>
                  </a:cubicBezTo>
                  <a:cubicBezTo>
                    <a:pt x="467608" y="521998"/>
                    <a:pt x="466957" y="520832"/>
                    <a:pt x="464820" y="514421"/>
                  </a:cubicBezTo>
                  <a:cubicBezTo>
                    <a:pt x="464185" y="504261"/>
                    <a:pt x="463880" y="494075"/>
                    <a:pt x="462915" y="483941"/>
                  </a:cubicBezTo>
                  <a:cubicBezTo>
                    <a:pt x="462608" y="480718"/>
                    <a:pt x="461258" y="477644"/>
                    <a:pt x="461010" y="474416"/>
                  </a:cubicBezTo>
                  <a:cubicBezTo>
                    <a:pt x="459986" y="461105"/>
                    <a:pt x="459740" y="447746"/>
                    <a:pt x="459105" y="434411"/>
                  </a:cubicBezTo>
                  <a:cubicBezTo>
                    <a:pt x="459740" y="423616"/>
                    <a:pt x="459611" y="412749"/>
                    <a:pt x="461010" y="402026"/>
                  </a:cubicBezTo>
                  <a:cubicBezTo>
                    <a:pt x="461529" y="398044"/>
                    <a:pt x="463550" y="394406"/>
                    <a:pt x="464820" y="390596"/>
                  </a:cubicBezTo>
                  <a:lnTo>
                    <a:pt x="468630" y="379166"/>
                  </a:lnTo>
                  <a:cubicBezTo>
                    <a:pt x="469265" y="377261"/>
                    <a:pt x="470141" y="375420"/>
                    <a:pt x="470535" y="373451"/>
                  </a:cubicBezTo>
                  <a:lnTo>
                    <a:pt x="472440" y="363926"/>
                  </a:lnTo>
                  <a:cubicBezTo>
                    <a:pt x="470125" y="285210"/>
                    <a:pt x="492075" y="296869"/>
                    <a:pt x="422910" y="301061"/>
                  </a:cubicBezTo>
                  <a:cubicBezTo>
                    <a:pt x="417800" y="301371"/>
                    <a:pt x="412750" y="302331"/>
                    <a:pt x="407670" y="302966"/>
                  </a:cubicBezTo>
                  <a:cubicBezTo>
                    <a:pt x="405765" y="303601"/>
                    <a:pt x="403375" y="303451"/>
                    <a:pt x="401955" y="304871"/>
                  </a:cubicBezTo>
                  <a:cubicBezTo>
                    <a:pt x="379730" y="327096"/>
                    <a:pt x="404812" y="309316"/>
                    <a:pt x="388620" y="320111"/>
                  </a:cubicBezTo>
                  <a:cubicBezTo>
                    <a:pt x="387350" y="323921"/>
                    <a:pt x="385784" y="327645"/>
                    <a:pt x="384810" y="331541"/>
                  </a:cubicBezTo>
                  <a:cubicBezTo>
                    <a:pt x="384175" y="334081"/>
                    <a:pt x="383657" y="336653"/>
                    <a:pt x="382905" y="339161"/>
                  </a:cubicBezTo>
                  <a:cubicBezTo>
                    <a:pt x="381751" y="343008"/>
                    <a:pt x="379095" y="350591"/>
                    <a:pt x="379095" y="350591"/>
                  </a:cubicBezTo>
                  <a:cubicBezTo>
                    <a:pt x="377190" y="349321"/>
                    <a:pt x="374810" y="348569"/>
                    <a:pt x="373380" y="346781"/>
                  </a:cubicBezTo>
                  <a:cubicBezTo>
                    <a:pt x="372126" y="345213"/>
                    <a:pt x="372589" y="342737"/>
                    <a:pt x="371475" y="341066"/>
                  </a:cubicBezTo>
                  <a:cubicBezTo>
                    <a:pt x="369981" y="338824"/>
                    <a:pt x="367665" y="337256"/>
                    <a:pt x="365760" y="335351"/>
                  </a:cubicBezTo>
                  <a:cubicBezTo>
                    <a:pt x="365125" y="322651"/>
                    <a:pt x="365313" y="309883"/>
                    <a:pt x="363855" y="297251"/>
                  </a:cubicBezTo>
                  <a:cubicBezTo>
                    <a:pt x="363395" y="293261"/>
                    <a:pt x="361315" y="289631"/>
                    <a:pt x="360045" y="285821"/>
                  </a:cubicBezTo>
                  <a:lnTo>
                    <a:pt x="358140" y="280106"/>
                  </a:lnTo>
                  <a:cubicBezTo>
                    <a:pt x="357505" y="278201"/>
                    <a:pt x="357349" y="276062"/>
                    <a:pt x="356235" y="274391"/>
                  </a:cubicBezTo>
                  <a:cubicBezTo>
                    <a:pt x="352848" y="269311"/>
                    <a:pt x="351787" y="266910"/>
                    <a:pt x="346710" y="262961"/>
                  </a:cubicBezTo>
                  <a:cubicBezTo>
                    <a:pt x="343096" y="260150"/>
                    <a:pt x="339624" y="256789"/>
                    <a:pt x="335280" y="255341"/>
                  </a:cubicBezTo>
                  <a:lnTo>
                    <a:pt x="323850" y="251531"/>
                  </a:lnTo>
                  <a:cubicBezTo>
                    <a:pt x="321945" y="250896"/>
                    <a:pt x="319806" y="250740"/>
                    <a:pt x="318135" y="249626"/>
                  </a:cubicBezTo>
                  <a:cubicBezTo>
                    <a:pt x="305249" y="241035"/>
                    <a:pt x="320773" y="251678"/>
                    <a:pt x="300990" y="236291"/>
                  </a:cubicBezTo>
                  <a:cubicBezTo>
                    <a:pt x="299183" y="234885"/>
                    <a:pt x="297180" y="233751"/>
                    <a:pt x="295275" y="232481"/>
                  </a:cubicBezTo>
                  <a:lnTo>
                    <a:pt x="289560" y="215336"/>
                  </a:lnTo>
                  <a:lnTo>
                    <a:pt x="287655" y="209621"/>
                  </a:lnTo>
                  <a:lnTo>
                    <a:pt x="285750" y="203906"/>
                  </a:lnTo>
                  <a:cubicBezTo>
                    <a:pt x="285115" y="196921"/>
                    <a:pt x="283845" y="189965"/>
                    <a:pt x="283845" y="182951"/>
                  </a:cubicBezTo>
                  <a:cubicBezTo>
                    <a:pt x="283845" y="174672"/>
                    <a:pt x="284459" y="166364"/>
                    <a:pt x="285750" y="158186"/>
                  </a:cubicBezTo>
                  <a:cubicBezTo>
                    <a:pt x="286376" y="154219"/>
                    <a:pt x="288290" y="150566"/>
                    <a:pt x="289560" y="146756"/>
                  </a:cubicBezTo>
                  <a:cubicBezTo>
                    <a:pt x="290919" y="142679"/>
                    <a:pt x="291799" y="138367"/>
                    <a:pt x="295275" y="135326"/>
                  </a:cubicBezTo>
                  <a:cubicBezTo>
                    <a:pt x="324051" y="110147"/>
                    <a:pt x="290078" y="142601"/>
                    <a:pt x="318135" y="123896"/>
                  </a:cubicBezTo>
                  <a:cubicBezTo>
                    <a:pt x="334513" y="112977"/>
                    <a:pt x="313791" y="126068"/>
                    <a:pt x="329565" y="118181"/>
                  </a:cubicBezTo>
                  <a:cubicBezTo>
                    <a:pt x="331613" y="117157"/>
                    <a:pt x="333375" y="115641"/>
                    <a:pt x="335280" y="114371"/>
                  </a:cubicBezTo>
                  <a:cubicBezTo>
                    <a:pt x="335915" y="112466"/>
                    <a:pt x="336210" y="110411"/>
                    <a:pt x="337185" y="108656"/>
                  </a:cubicBezTo>
                  <a:cubicBezTo>
                    <a:pt x="339409" y="104653"/>
                    <a:pt x="341142" y="99973"/>
                    <a:pt x="344805" y="97226"/>
                  </a:cubicBezTo>
                  <a:cubicBezTo>
                    <a:pt x="354257" y="90137"/>
                    <a:pt x="349783" y="93272"/>
                    <a:pt x="358140" y="87701"/>
                  </a:cubicBezTo>
                  <a:cubicBezTo>
                    <a:pt x="362928" y="73336"/>
                    <a:pt x="355912" y="90486"/>
                    <a:pt x="365760" y="78176"/>
                  </a:cubicBezTo>
                  <a:cubicBezTo>
                    <a:pt x="376276" y="65031"/>
                    <a:pt x="357002" y="79570"/>
                    <a:pt x="373380" y="68651"/>
                  </a:cubicBezTo>
                  <a:cubicBezTo>
                    <a:pt x="374015" y="66746"/>
                    <a:pt x="374171" y="64607"/>
                    <a:pt x="375285" y="62936"/>
                  </a:cubicBezTo>
                  <a:cubicBezTo>
                    <a:pt x="383711" y="50297"/>
                    <a:pt x="378577" y="63971"/>
                    <a:pt x="384810" y="51506"/>
                  </a:cubicBezTo>
                  <a:cubicBezTo>
                    <a:pt x="387909" y="45308"/>
                    <a:pt x="385066" y="45535"/>
                    <a:pt x="390525" y="40076"/>
                  </a:cubicBezTo>
                  <a:cubicBezTo>
                    <a:pt x="392144" y="38457"/>
                    <a:pt x="394335" y="37536"/>
                    <a:pt x="396240" y="36266"/>
                  </a:cubicBezTo>
                  <a:cubicBezTo>
                    <a:pt x="396875" y="33726"/>
                    <a:pt x="397426" y="31163"/>
                    <a:pt x="398145" y="28646"/>
                  </a:cubicBezTo>
                  <a:cubicBezTo>
                    <a:pt x="399274" y="24695"/>
                    <a:pt x="402096" y="21167"/>
                    <a:pt x="398145" y="17216"/>
                  </a:cubicBezTo>
                  <a:cubicBezTo>
                    <a:pt x="396725" y="15796"/>
                    <a:pt x="394399" y="15705"/>
                    <a:pt x="392430" y="15311"/>
                  </a:cubicBezTo>
                  <a:cubicBezTo>
                    <a:pt x="391185" y="15062"/>
                    <a:pt x="393065" y="12136"/>
                    <a:pt x="386715" y="9596"/>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968015EC-D8CF-49F9-919F-DEE3FCC0279F}"/>
              </a:ext>
            </a:extLst>
          </p:cNvPr>
          <p:cNvGrpSpPr/>
          <p:nvPr/>
        </p:nvGrpSpPr>
        <p:grpSpPr>
          <a:xfrm>
            <a:off x="9073947" y="16605886"/>
            <a:ext cx="2232000" cy="3168000"/>
            <a:chOff x="9073947" y="16605886"/>
            <a:chExt cx="2232000" cy="3168000"/>
          </a:xfrm>
        </p:grpSpPr>
        <p:sp>
          <p:nvSpPr>
            <p:cNvPr id="7" name="Rectangle 6">
              <a:extLst>
                <a:ext uri="{FF2B5EF4-FFF2-40B4-BE49-F238E27FC236}">
                  <a16:creationId xmlns:a16="http://schemas.microsoft.com/office/drawing/2014/main" id="{C2632B2C-6D58-45FF-ABB4-D353A5207AFA}"/>
                </a:ext>
              </a:extLst>
            </p:cNvPr>
            <p:cNvSpPr/>
            <p:nvPr/>
          </p:nvSpPr>
          <p:spPr>
            <a:xfrm>
              <a:off x="9073947" y="16605886"/>
              <a:ext cx="2232000" cy="3168000"/>
            </a:xfrm>
            <a:prstGeom prst="rect">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TextBox 138">
              <a:extLst>
                <a:ext uri="{FF2B5EF4-FFF2-40B4-BE49-F238E27FC236}">
                  <a16:creationId xmlns:a16="http://schemas.microsoft.com/office/drawing/2014/main" id="{479D559F-27BA-416D-A07B-11D20D0BD984}"/>
                </a:ext>
              </a:extLst>
            </p:cNvPr>
            <p:cNvSpPr txBox="1"/>
            <p:nvPr/>
          </p:nvSpPr>
          <p:spPr>
            <a:xfrm>
              <a:off x="9073947" y="17068463"/>
              <a:ext cx="2232000" cy="1938992"/>
            </a:xfrm>
            <a:prstGeom prst="rect">
              <a:avLst/>
            </a:prstGeom>
            <a:noFill/>
          </p:spPr>
          <p:txBody>
            <a:bodyPr wrap="square" rtlCol="0">
              <a:spAutoFit/>
            </a:bodyPr>
            <a:lstStyle/>
            <a:p>
              <a:pPr algn="ctr"/>
              <a:r>
                <a:rPr lang="en-CA" sz="4000" dirty="0"/>
                <a:t>African Hazard Cards</a:t>
              </a:r>
            </a:p>
          </p:txBody>
        </p:sp>
      </p:grpSp>
      <p:grpSp>
        <p:nvGrpSpPr>
          <p:cNvPr id="8" name="Group 7">
            <a:extLst>
              <a:ext uri="{FF2B5EF4-FFF2-40B4-BE49-F238E27FC236}">
                <a16:creationId xmlns:a16="http://schemas.microsoft.com/office/drawing/2014/main" id="{F9246F0D-95B0-4F89-836C-B2C6D12C5FD7}"/>
              </a:ext>
            </a:extLst>
          </p:cNvPr>
          <p:cNvGrpSpPr/>
          <p:nvPr/>
        </p:nvGrpSpPr>
        <p:grpSpPr>
          <a:xfrm>
            <a:off x="2530345" y="14387855"/>
            <a:ext cx="2232000" cy="3206667"/>
            <a:chOff x="2325349" y="16554783"/>
            <a:chExt cx="2232000" cy="3206667"/>
          </a:xfrm>
        </p:grpSpPr>
        <p:sp>
          <p:nvSpPr>
            <p:cNvPr id="140" name="Rectangle 139">
              <a:extLst>
                <a:ext uri="{FF2B5EF4-FFF2-40B4-BE49-F238E27FC236}">
                  <a16:creationId xmlns:a16="http://schemas.microsoft.com/office/drawing/2014/main" id="{5054C4CD-D358-48FB-A022-A6080C741B94}"/>
                </a:ext>
              </a:extLst>
            </p:cNvPr>
            <p:cNvSpPr/>
            <p:nvPr/>
          </p:nvSpPr>
          <p:spPr>
            <a:xfrm>
              <a:off x="2325349" y="16593450"/>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TextBox 140">
              <a:extLst>
                <a:ext uri="{FF2B5EF4-FFF2-40B4-BE49-F238E27FC236}">
                  <a16:creationId xmlns:a16="http://schemas.microsoft.com/office/drawing/2014/main" id="{9E6F2D81-B527-4E0C-880E-AC2930AB51C5}"/>
                </a:ext>
              </a:extLst>
            </p:cNvPr>
            <p:cNvSpPr txBox="1"/>
            <p:nvPr/>
          </p:nvSpPr>
          <p:spPr>
            <a:xfrm>
              <a:off x="2325349" y="16554783"/>
              <a:ext cx="2232000" cy="3170099"/>
            </a:xfrm>
            <a:prstGeom prst="rect">
              <a:avLst/>
            </a:prstGeom>
            <a:noFill/>
          </p:spPr>
          <p:txBody>
            <a:bodyPr wrap="square" rtlCol="0">
              <a:spAutoFit/>
            </a:bodyPr>
            <a:lstStyle/>
            <a:p>
              <a:pPr algn="ctr"/>
              <a:r>
                <a:rPr lang="en-CA" sz="4000" dirty="0"/>
                <a:t>Central &amp; South American Hazard Cards</a:t>
              </a:r>
            </a:p>
          </p:txBody>
        </p:sp>
      </p:grpSp>
      <p:grpSp>
        <p:nvGrpSpPr>
          <p:cNvPr id="6" name="Group 5">
            <a:extLst>
              <a:ext uri="{FF2B5EF4-FFF2-40B4-BE49-F238E27FC236}">
                <a16:creationId xmlns:a16="http://schemas.microsoft.com/office/drawing/2014/main" id="{13D229AD-22C4-48E0-8F52-2552EB9599B0}"/>
              </a:ext>
            </a:extLst>
          </p:cNvPr>
          <p:cNvGrpSpPr/>
          <p:nvPr/>
        </p:nvGrpSpPr>
        <p:grpSpPr>
          <a:xfrm>
            <a:off x="411281" y="9515975"/>
            <a:ext cx="2232000" cy="3168000"/>
            <a:chOff x="411281" y="9515975"/>
            <a:chExt cx="2232000" cy="3168000"/>
          </a:xfrm>
        </p:grpSpPr>
        <p:sp>
          <p:nvSpPr>
            <p:cNvPr id="142" name="Rectangle 141">
              <a:extLst>
                <a:ext uri="{FF2B5EF4-FFF2-40B4-BE49-F238E27FC236}">
                  <a16:creationId xmlns:a16="http://schemas.microsoft.com/office/drawing/2014/main" id="{632FCEE7-4D33-4121-86F1-39C9A7FFDB00}"/>
                </a:ext>
              </a:extLst>
            </p:cNvPr>
            <p:cNvSpPr/>
            <p:nvPr/>
          </p:nvSpPr>
          <p:spPr>
            <a:xfrm>
              <a:off x="411281" y="9515975"/>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3" name="TextBox 142">
              <a:extLst>
                <a:ext uri="{FF2B5EF4-FFF2-40B4-BE49-F238E27FC236}">
                  <a16:creationId xmlns:a16="http://schemas.microsoft.com/office/drawing/2014/main" id="{7AE0632E-474E-4197-8549-3797B50F08B8}"/>
                </a:ext>
              </a:extLst>
            </p:cNvPr>
            <p:cNvSpPr txBox="1"/>
            <p:nvPr/>
          </p:nvSpPr>
          <p:spPr>
            <a:xfrm>
              <a:off x="411281" y="9851351"/>
              <a:ext cx="2232000" cy="2554545"/>
            </a:xfrm>
            <a:prstGeom prst="rect">
              <a:avLst/>
            </a:prstGeom>
            <a:noFill/>
          </p:spPr>
          <p:txBody>
            <a:bodyPr wrap="square" rtlCol="0">
              <a:spAutoFit/>
            </a:bodyPr>
            <a:lstStyle/>
            <a:p>
              <a:pPr algn="ctr"/>
              <a:r>
                <a:rPr lang="en-CA" sz="4000" dirty="0"/>
                <a:t>North American Hazard Cards</a:t>
              </a:r>
            </a:p>
          </p:txBody>
        </p:sp>
      </p:grpSp>
      <p:grpSp>
        <p:nvGrpSpPr>
          <p:cNvPr id="170" name="Group 169">
            <a:extLst>
              <a:ext uri="{FF2B5EF4-FFF2-40B4-BE49-F238E27FC236}">
                <a16:creationId xmlns:a16="http://schemas.microsoft.com/office/drawing/2014/main" id="{E98E21A0-6238-43DD-8FD0-E5DDAB65AC61}"/>
              </a:ext>
            </a:extLst>
          </p:cNvPr>
          <p:cNvGrpSpPr/>
          <p:nvPr/>
        </p:nvGrpSpPr>
        <p:grpSpPr>
          <a:xfrm>
            <a:off x="7078898" y="6620024"/>
            <a:ext cx="2265538" cy="3168000"/>
            <a:chOff x="8151018" y="1834981"/>
            <a:chExt cx="2265538" cy="3168000"/>
          </a:xfrm>
        </p:grpSpPr>
        <p:sp>
          <p:nvSpPr>
            <p:cNvPr id="144" name="Rectangle 143">
              <a:extLst>
                <a:ext uri="{FF2B5EF4-FFF2-40B4-BE49-F238E27FC236}">
                  <a16:creationId xmlns:a16="http://schemas.microsoft.com/office/drawing/2014/main" id="{8CDD759B-61AF-442C-8A0D-1B0CA90A8F3D}"/>
                </a:ext>
              </a:extLst>
            </p:cNvPr>
            <p:cNvSpPr/>
            <p:nvPr/>
          </p:nvSpPr>
          <p:spPr>
            <a:xfrm>
              <a:off x="8184556" y="183498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TextBox 144">
              <a:extLst>
                <a:ext uri="{FF2B5EF4-FFF2-40B4-BE49-F238E27FC236}">
                  <a16:creationId xmlns:a16="http://schemas.microsoft.com/office/drawing/2014/main" id="{FE45063A-F2EB-4B6C-A611-8F731A5EB253}"/>
                </a:ext>
              </a:extLst>
            </p:cNvPr>
            <p:cNvSpPr txBox="1"/>
            <p:nvPr/>
          </p:nvSpPr>
          <p:spPr>
            <a:xfrm>
              <a:off x="8151018" y="2501835"/>
              <a:ext cx="2232000" cy="1938992"/>
            </a:xfrm>
            <a:prstGeom prst="rect">
              <a:avLst/>
            </a:prstGeom>
            <a:noFill/>
          </p:spPr>
          <p:txBody>
            <a:bodyPr wrap="square" rtlCol="0">
              <a:spAutoFit/>
            </a:bodyPr>
            <a:lstStyle/>
            <a:p>
              <a:pPr algn="ctr"/>
              <a:r>
                <a:rPr lang="en-CA" sz="4000" dirty="0"/>
                <a:t>European Hazard Cards</a:t>
              </a:r>
            </a:p>
          </p:txBody>
        </p:sp>
      </p:grpSp>
      <p:grpSp>
        <p:nvGrpSpPr>
          <p:cNvPr id="11" name="Group 10">
            <a:extLst>
              <a:ext uri="{FF2B5EF4-FFF2-40B4-BE49-F238E27FC236}">
                <a16:creationId xmlns:a16="http://schemas.microsoft.com/office/drawing/2014/main" id="{AC9F15A7-9289-42BF-81B6-BB53A5930A20}"/>
              </a:ext>
            </a:extLst>
          </p:cNvPr>
          <p:cNvGrpSpPr/>
          <p:nvPr/>
        </p:nvGrpSpPr>
        <p:grpSpPr>
          <a:xfrm>
            <a:off x="23064855" y="8879718"/>
            <a:ext cx="2265538" cy="3168000"/>
            <a:chOff x="23064855" y="8879718"/>
            <a:chExt cx="2265538" cy="3168000"/>
          </a:xfrm>
        </p:grpSpPr>
        <p:sp>
          <p:nvSpPr>
            <p:cNvPr id="146" name="Rectangle 145">
              <a:extLst>
                <a:ext uri="{FF2B5EF4-FFF2-40B4-BE49-F238E27FC236}">
                  <a16:creationId xmlns:a16="http://schemas.microsoft.com/office/drawing/2014/main" id="{0E03F6C7-276E-4855-9316-9F4D27726A2E}"/>
                </a:ext>
              </a:extLst>
            </p:cNvPr>
            <p:cNvSpPr/>
            <p:nvPr/>
          </p:nvSpPr>
          <p:spPr>
            <a:xfrm>
              <a:off x="23098393" y="8879718"/>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TextBox 146">
              <a:extLst>
                <a:ext uri="{FF2B5EF4-FFF2-40B4-BE49-F238E27FC236}">
                  <a16:creationId xmlns:a16="http://schemas.microsoft.com/office/drawing/2014/main" id="{A9CDB839-4FEB-48C4-A329-0E4DBE3F4150}"/>
                </a:ext>
              </a:extLst>
            </p:cNvPr>
            <p:cNvSpPr txBox="1"/>
            <p:nvPr/>
          </p:nvSpPr>
          <p:spPr>
            <a:xfrm>
              <a:off x="23064855" y="9546572"/>
              <a:ext cx="2232000" cy="1938992"/>
            </a:xfrm>
            <a:prstGeom prst="rect">
              <a:avLst/>
            </a:prstGeom>
            <a:noFill/>
          </p:spPr>
          <p:txBody>
            <a:bodyPr wrap="square" rtlCol="0">
              <a:spAutoFit/>
            </a:bodyPr>
            <a:lstStyle/>
            <a:p>
              <a:pPr algn="ctr"/>
              <a:r>
                <a:rPr lang="en-CA" sz="4000" dirty="0"/>
                <a:t>Asian Hazard Cards</a:t>
              </a:r>
            </a:p>
          </p:txBody>
        </p:sp>
      </p:grpSp>
      <p:grpSp>
        <p:nvGrpSpPr>
          <p:cNvPr id="17" name="Group 16">
            <a:extLst>
              <a:ext uri="{FF2B5EF4-FFF2-40B4-BE49-F238E27FC236}">
                <a16:creationId xmlns:a16="http://schemas.microsoft.com/office/drawing/2014/main" id="{A260D6BE-B1B6-44DF-BD87-428BFFBC5954}"/>
              </a:ext>
            </a:extLst>
          </p:cNvPr>
          <p:cNvGrpSpPr/>
          <p:nvPr/>
        </p:nvGrpSpPr>
        <p:grpSpPr>
          <a:xfrm>
            <a:off x="4687505" y="5035854"/>
            <a:ext cx="1616730" cy="1251106"/>
            <a:chOff x="4687505" y="5035854"/>
            <a:chExt cx="1616730" cy="1251106"/>
          </a:xfrm>
        </p:grpSpPr>
        <p:sp>
          <p:nvSpPr>
            <p:cNvPr id="164" name="Flowchart: Summing Junction 163">
              <a:extLst>
                <a:ext uri="{FF2B5EF4-FFF2-40B4-BE49-F238E27FC236}">
                  <a16:creationId xmlns:a16="http://schemas.microsoft.com/office/drawing/2014/main" id="{F27EE744-7665-4298-8842-19263F978C2B}"/>
                </a:ext>
              </a:extLst>
            </p:cNvPr>
            <p:cNvSpPr/>
            <p:nvPr/>
          </p:nvSpPr>
          <p:spPr>
            <a:xfrm>
              <a:off x="4687505" y="503585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8" name="TextBox 167">
              <a:extLst>
                <a:ext uri="{FF2B5EF4-FFF2-40B4-BE49-F238E27FC236}">
                  <a16:creationId xmlns:a16="http://schemas.microsoft.com/office/drawing/2014/main" id="{9FCEDAED-39AD-4277-9710-38242D0D0BFC}"/>
                </a:ext>
              </a:extLst>
            </p:cNvPr>
            <p:cNvSpPr txBox="1"/>
            <p:nvPr/>
          </p:nvSpPr>
          <p:spPr>
            <a:xfrm>
              <a:off x="5063870" y="5426227"/>
              <a:ext cx="1205266" cy="646331"/>
            </a:xfrm>
            <a:prstGeom prst="rect">
              <a:avLst/>
            </a:prstGeom>
            <a:noFill/>
          </p:spPr>
          <p:txBody>
            <a:bodyPr wrap="none" rtlCol="0">
              <a:spAutoFit/>
            </a:bodyPr>
            <a:lstStyle/>
            <a:p>
              <a:r>
                <a:rPr lang="en-CA" b="1" dirty="0"/>
                <a:t>New York, </a:t>
              </a:r>
            </a:p>
            <a:p>
              <a:r>
                <a:rPr lang="en-CA" b="1" dirty="0"/>
                <a:t>USA</a:t>
              </a:r>
            </a:p>
          </p:txBody>
        </p:sp>
      </p:grpSp>
      <p:grpSp>
        <p:nvGrpSpPr>
          <p:cNvPr id="15" name="Group 14">
            <a:extLst>
              <a:ext uri="{FF2B5EF4-FFF2-40B4-BE49-F238E27FC236}">
                <a16:creationId xmlns:a16="http://schemas.microsoft.com/office/drawing/2014/main" id="{ACF1EDA9-A371-468A-975F-6142C1EAAB0F}"/>
              </a:ext>
            </a:extLst>
          </p:cNvPr>
          <p:cNvGrpSpPr/>
          <p:nvPr/>
        </p:nvGrpSpPr>
        <p:grpSpPr>
          <a:xfrm>
            <a:off x="6498396" y="3900625"/>
            <a:ext cx="1635416" cy="1251106"/>
            <a:chOff x="6498396" y="3900625"/>
            <a:chExt cx="1635416" cy="1251106"/>
          </a:xfrm>
        </p:grpSpPr>
        <p:sp>
          <p:nvSpPr>
            <p:cNvPr id="162" name="Flowchart: Summing Junction 161">
              <a:extLst>
                <a:ext uri="{FF2B5EF4-FFF2-40B4-BE49-F238E27FC236}">
                  <a16:creationId xmlns:a16="http://schemas.microsoft.com/office/drawing/2014/main" id="{3BD4A182-BD4B-4A5E-93E0-1FA80E38D719}"/>
                </a:ext>
              </a:extLst>
            </p:cNvPr>
            <p:cNvSpPr/>
            <p:nvPr/>
          </p:nvSpPr>
          <p:spPr>
            <a:xfrm>
              <a:off x="6498396" y="390062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9" name="TextBox 168">
              <a:extLst>
                <a:ext uri="{FF2B5EF4-FFF2-40B4-BE49-F238E27FC236}">
                  <a16:creationId xmlns:a16="http://schemas.microsoft.com/office/drawing/2014/main" id="{BA143411-D3E6-45F0-BDF2-C473BC8A8C71}"/>
                </a:ext>
              </a:extLst>
            </p:cNvPr>
            <p:cNvSpPr txBox="1"/>
            <p:nvPr/>
          </p:nvSpPr>
          <p:spPr>
            <a:xfrm>
              <a:off x="6995359" y="4234489"/>
              <a:ext cx="1138453" cy="646331"/>
            </a:xfrm>
            <a:prstGeom prst="rect">
              <a:avLst/>
            </a:prstGeom>
            <a:noFill/>
          </p:spPr>
          <p:txBody>
            <a:bodyPr wrap="none" rtlCol="0">
              <a:spAutoFit/>
            </a:bodyPr>
            <a:lstStyle/>
            <a:p>
              <a:r>
                <a:rPr lang="en-CA" b="1" dirty="0"/>
                <a:t>St. Johns, </a:t>
              </a:r>
            </a:p>
            <a:p>
              <a:r>
                <a:rPr lang="en-CA" b="1" dirty="0"/>
                <a:t>Canada</a:t>
              </a:r>
            </a:p>
          </p:txBody>
        </p:sp>
      </p:grpSp>
      <p:grpSp>
        <p:nvGrpSpPr>
          <p:cNvPr id="14" name="Group 13">
            <a:extLst>
              <a:ext uri="{FF2B5EF4-FFF2-40B4-BE49-F238E27FC236}">
                <a16:creationId xmlns:a16="http://schemas.microsoft.com/office/drawing/2014/main" id="{A2897F02-880C-4688-A8D2-5532034AA8E2}"/>
              </a:ext>
            </a:extLst>
          </p:cNvPr>
          <p:cNvGrpSpPr/>
          <p:nvPr/>
        </p:nvGrpSpPr>
        <p:grpSpPr>
          <a:xfrm>
            <a:off x="3740186" y="3645837"/>
            <a:ext cx="1616730" cy="1251106"/>
            <a:chOff x="3740186" y="3645837"/>
            <a:chExt cx="1616730" cy="1251106"/>
          </a:xfrm>
        </p:grpSpPr>
        <p:sp>
          <p:nvSpPr>
            <p:cNvPr id="161" name="Flowchart: Summing Junction 160">
              <a:extLst>
                <a:ext uri="{FF2B5EF4-FFF2-40B4-BE49-F238E27FC236}">
                  <a16:creationId xmlns:a16="http://schemas.microsoft.com/office/drawing/2014/main" id="{4DAE9EE9-ADC3-4FB7-A47C-05032EBE80EA}"/>
                </a:ext>
              </a:extLst>
            </p:cNvPr>
            <p:cNvSpPr/>
            <p:nvPr/>
          </p:nvSpPr>
          <p:spPr>
            <a:xfrm>
              <a:off x="3740186" y="364583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1" name="TextBox 170">
              <a:extLst>
                <a:ext uri="{FF2B5EF4-FFF2-40B4-BE49-F238E27FC236}">
                  <a16:creationId xmlns:a16="http://schemas.microsoft.com/office/drawing/2014/main" id="{476C061E-E4BB-4277-B1A9-A537DFBA0786}"/>
                </a:ext>
              </a:extLst>
            </p:cNvPr>
            <p:cNvSpPr txBox="1"/>
            <p:nvPr/>
          </p:nvSpPr>
          <p:spPr>
            <a:xfrm>
              <a:off x="4071634" y="3947127"/>
              <a:ext cx="1217193" cy="646331"/>
            </a:xfrm>
            <a:prstGeom prst="rect">
              <a:avLst/>
            </a:prstGeom>
            <a:noFill/>
          </p:spPr>
          <p:txBody>
            <a:bodyPr wrap="none" rtlCol="0">
              <a:spAutoFit/>
            </a:bodyPr>
            <a:lstStyle/>
            <a:p>
              <a:r>
                <a:rPr lang="en-CA" b="1" dirty="0"/>
                <a:t>Winnipeg, </a:t>
              </a:r>
            </a:p>
            <a:p>
              <a:r>
                <a:rPr lang="en-CA" b="1" dirty="0"/>
                <a:t>Canada</a:t>
              </a:r>
            </a:p>
          </p:txBody>
        </p:sp>
      </p:grpSp>
      <p:grpSp>
        <p:nvGrpSpPr>
          <p:cNvPr id="18" name="Group 17">
            <a:extLst>
              <a:ext uri="{FF2B5EF4-FFF2-40B4-BE49-F238E27FC236}">
                <a16:creationId xmlns:a16="http://schemas.microsoft.com/office/drawing/2014/main" id="{A6BF84F3-97C0-44DF-AB90-4044D11CC2A4}"/>
              </a:ext>
            </a:extLst>
          </p:cNvPr>
          <p:cNvGrpSpPr/>
          <p:nvPr/>
        </p:nvGrpSpPr>
        <p:grpSpPr>
          <a:xfrm>
            <a:off x="3900838" y="6784088"/>
            <a:ext cx="1616730" cy="1251106"/>
            <a:chOff x="3900838" y="6784088"/>
            <a:chExt cx="1616730" cy="1251106"/>
          </a:xfrm>
        </p:grpSpPr>
        <p:sp>
          <p:nvSpPr>
            <p:cNvPr id="167" name="TextBox 166">
              <a:extLst>
                <a:ext uri="{FF2B5EF4-FFF2-40B4-BE49-F238E27FC236}">
                  <a16:creationId xmlns:a16="http://schemas.microsoft.com/office/drawing/2014/main" id="{D1AD3C27-252D-4803-9105-9EC05B6979DC}"/>
                </a:ext>
              </a:extLst>
            </p:cNvPr>
            <p:cNvSpPr txBox="1"/>
            <p:nvPr/>
          </p:nvSpPr>
          <p:spPr>
            <a:xfrm>
              <a:off x="4250261" y="7115445"/>
              <a:ext cx="1070934" cy="646331"/>
            </a:xfrm>
            <a:prstGeom prst="rect">
              <a:avLst/>
            </a:prstGeom>
            <a:noFill/>
          </p:spPr>
          <p:txBody>
            <a:bodyPr wrap="none" rtlCol="0">
              <a:spAutoFit/>
            </a:bodyPr>
            <a:lstStyle/>
            <a:p>
              <a:r>
                <a:rPr lang="en-CA" b="1" dirty="0"/>
                <a:t>Orlando, </a:t>
              </a:r>
            </a:p>
            <a:p>
              <a:r>
                <a:rPr lang="en-CA" b="1" dirty="0"/>
                <a:t>USA</a:t>
              </a:r>
            </a:p>
          </p:txBody>
        </p:sp>
        <p:sp>
          <p:nvSpPr>
            <p:cNvPr id="173" name="Flowchart: Summing Junction 172">
              <a:extLst>
                <a:ext uri="{FF2B5EF4-FFF2-40B4-BE49-F238E27FC236}">
                  <a16:creationId xmlns:a16="http://schemas.microsoft.com/office/drawing/2014/main" id="{B15DF5AF-698A-453F-88FC-690311732A59}"/>
                </a:ext>
              </a:extLst>
            </p:cNvPr>
            <p:cNvSpPr/>
            <p:nvPr/>
          </p:nvSpPr>
          <p:spPr>
            <a:xfrm>
              <a:off x="3900838" y="678408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grpSp>
      <p:sp>
        <p:nvSpPr>
          <p:cNvPr id="175" name="Arrow: Curved Up 174">
            <a:extLst>
              <a:ext uri="{FF2B5EF4-FFF2-40B4-BE49-F238E27FC236}">
                <a16:creationId xmlns:a16="http://schemas.microsoft.com/office/drawing/2014/main" id="{3682D42B-F21F-4C4E-A4F9-CCC89F689FD8}"/>
              </a:ext>
            </a:extLst>
          </p:cNvPr>
          <p:cNvSpPr/>
          <p:nvPr/>
        </p:nvSpPr>
        <p:spPr>
          <a:xfrm>
            <a:off x="2313908" y="4769571"/>
            <a:ext cx="1680716" cy="432534"/>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6" name="Arrow: Curved Up 175">
            <a:extLst>
              <a:ext uri="{FF2B5EF4-FFF2-40B4-BE49-F238E27FC236}">
                <a16:creationId xmlns:a16="http://schemas.microsoft.com/office/drawing/2014/main" id="{B8CBAF89-E08F-474A-B1FA-383BFA6863B3}"/>
              </a:ext>
            </a:extLst>
          </p:cNvPr>
          <p:cNvSpPr/>
          <p:nvPr/>
        </p:nvSpPr>
        <p:spPr>
          <a:xfrm rot="666446" flipV="1">
            <a:off x="4683905" y="3309109"/>
            <a:ext cx="2364185" cy="514716"/>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7" name="Arrow: Curved Up 176">
            <a:extLst>
              <a:ext uri="{FF2B5EF4-FFF2-40B4-BE49-F238E27FC236}">
                <a16:creationId xmlns:a16="http://schemas.microsoft.com/office/drawing/2014/main" id="{DA88F517-4450-4EAD-8692-9AB0FF5F061B}"/>
              </a:ext>
            </a:extLst>
          </p:cNvPr>
          <p:cNvSpPr/>
          <p:nvPr/>
        </p:nvSpPr>
        <p:spPr>
          <a:xfrm rot="8558464" flipV="1">
            <a:off x="5618370" y="5456974"/>
            <a:ext cx="2255082" cy="666313"/>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8" name="Arrow: Curved Up 177">
            <a:extLst>
              <a:ext uri="{FF2B5EF4-FFF2-40B4-BE49-F238E27FC236}">
                <a16:creationId xmlns:a16="http://schemas.microsoft.com/office/drawing/2014/main" id="{444FC607-2AFF-4E3C-8816-8E2926A3AA3D}"/>
              </a:ext>
            </a:extLst>
          </p:cNvPr>
          <p:cNvSpPr/>
          <p:nvPr/>
        </p:nvSpPr>
        <p:spPr>
          <a:xfrm rot="6522498">
            <a:off x="3563986" y="5822671"/>
            <a:ext cx="1440685" cy="401260"/>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9" name="Arrow: Curved Up 178">
            <a:extLst>
              <a:ext uri="{FF2B5EF4-FFF2-40B4-BE49-F238E27FC236}">
                <a16:creationId xmlns:a16="http://schemas.microsoft.com/office/drawing/2014/main" id="{EF8D3BFB-1152-444D-9CE0-F6B3CF2E2FFA}"/>
              </a:ext>
            </a:extLst>
          </p:cNvPr>
          <p:cNvSpPr/>
          <p:nvPr/>
        </p:nvSpPr>
        <p:spPr>
          <a:xfrm rot="8405806">
            <a:off x="2279939" y="6798583"/>
            <a:ext cx="1702981" cy="590797"/>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13" name="Group 12">
            <a:extLst>
              <a:ext uri="{FF2B5EF4-FFF2-40B4-BE49-F238E27FC236}">
                <a16:creationId xmlns:a16="http://schemas.microsoft.com/office/drawing/2014/main" id="{6170874D-68B3-458F-AC60-3B5290D1604F}"/>
              </a:ext>
            </a:extLst>
          </p:cNvPr>
          <p:cNvGrpSpPr/>
          <p:nvPr/>
        </p:nvGrpSpPr>
        <p:grpSpPr>
          <a:xfrm>
            <a:off x="1504982" y="3425034"/>
            <a:ext cx="1616730" cy="1251106"/>
            <a:chOff x="1504982" y="3425034"/>
            <a:chExt cx="1616730" cy="1251106"/>
          </a:xfrm>
        </p:grpSpPr>
        <p:sp>
          <p:nvSpPr>
            <p:cNvPr id="172" name="TextBox 171">
              <a:extLst>
                <a:ext uri="{FF2B5EF4-FFF2-40B4-BE49-F238E27FC236}">
                  <a16:creationId xmlns:a16="http://schemas.microsoft.com/office/drawing/2014/main" id="{B9C87CC2-83D7-433C-9EBD-1E7D6F5154B3}"/>
                </a:ext>
              </a:extLst>
            </p:cNvPr>
            <p:cNvSpPr txBox="1"/>
            <p:nvPr/>
          </p:nvSpPr>
          <p:spPr>
            <a:xfrm>
              <a:off x="1799647" y="3726195"/>
              <a:ext cx="1286634" cy="646331"/>
            </a:xfrm>
            <a:prstGeom prst="rect">
              <a:avLst/>
            </a:prstGeom>
            <a:noFill/>
          </p:spPr>
          <p:txBody>
            <a:bodyPr wrap="none" rtlCol="0">
              <a:spAutoFit/>
            </a:bodyPr>
            <a:lstStyle/>
            <a:p>
              <a:r>
                <a:rPr lang="en-CA" b="1" dirty="0"/>
                <a:t>Vancouver, </a:t>
              </a:r>
            </a:p>
            <a:p>
              <a:r>
                <a:rPr lang="en-CA" b="1" dirty="0"/>
                <a:t>Canada</a:t>
              </a:r>
            </a:p>
          </p:txBody>
        </p:sp>
        <p:grpSp>
          <p:nvGrpSpPr>
            <p:cNvPr id="182" name="Group 181">
              <a:extLst>
                <a:ext uri="{FF2B5EF4-FFF2-40B4-BE49-F238E27FC236}">
                  <a16:creationId xmlns:a16="http://schemas.microsoft.com/office/drawing/2014/main" id="{E6DF57D3-C67B-4989-9563-294986735FD0}"/>
                </a:ext>
              </a:extLst>
            </p:cNvPr>
            <p:cNvGrpSpPr/>
            <p:nvPr/>
          </p:nvGrpSpPr>
          <p:grpSpPr>
            <a:xfrm>
              <a:off x="1504982" y="3425034"/>
              <a:ext cx="1616730" cy="1251106"/>
              <a:chOff x="1504982" y="3425034"/>
              <a:chExt cx="1616730" cy="1251106"/>
            </a:xfrm>
          </p:grpSpPr>
          <p:sp>
            <p:nvSpPr>
              <p:cNvPr id="158" name="Flowchart: Summing Junction 157">
                <a:extLst>
                  <a:ext uri="{FF2B5EF4-FFF2-40B4-BE49-F238E27FC236}">
                    <a16:creationId xmlns:a16="http://schemas.microsoft.com/office/drawing/2014/main" id="{A96B20FD-A427-497E-B186-D615ED78BCC7}"/>
                  </a:ext>
                </a:extLst>
              </p:cNvPr>
              <p:cNvSpPr/>
              <p:nvPr/>
            </p:nvSpPr>
            <p:spPr>
              <a:xfrm>
                <a:off x="1504982" y="3425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1" name="Straight Connector 180">
                <a:extLst>
                  <a:ext uri="{FF2B5EF4-FFF2-40B4-BE49-F238E27FC236}">
                    <a16:creationId xmlns:a16="http://schemas.microsoft.com/office/drawing/2014/main" id="{3FFBF453-B230-43A4-A29B-2D9F4B48CF67}"/>
                  </a:ext>
                </a:extLst>
              </p:cNvPr>
              <p:cNvCxnSpPr>
                <a:stCxn id="158" idx="0"/>
                <a:endCxn id="158" idx="4"/>
              </p:cNvCxnSpPr>
              <p:nvPr/>
            </p:nvCxnSpPr>
            <p:spPr>
              <a:xfrm>
                <a:off x="2313347" y="3425034"/>
                <a:ext cx="0" cy="125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83" name="TextBox 182">
            <a:extLst>
              <a:ext uri="{FF2B5EF4-FFF2-40B4-BE49-F238E27FC236}">
                <a16:creationId xmlns:a16="http://schemas.microsoft.com/office/drawing/2014/main" id="{3E84C521-643E-4300-8E95-F3078E5246E4}"/>
              </a:ext>
            </a:extLst>
          </p:cNvPr>
          <p:cNvSpPr txBox="1"/>
          <p:nvPr/>
        </p:nvSpPr>
        <p:spPr>
          <a:xfrm>
            <a:off x="917558" y="3114782"/>
            <a:ext cx="1286635" cy="461665"/>
          </a:xfrm>
          <a:prstGeom prst="rect">
            <a:avLst/>
          </a:prstGeom>
          <a:noFill/>
        </p:spPr>
        <p:txBody>
          <a:bodyPr wrap="square" rtlCol="0">
            <a:spAutoFit/>
          </a:bodyPr>
          <a:lstStyle/>
          <a:p>
            <a:r>
              <a:rPr lang="en-CA" sz="2400" b="1" dirty="0">
                <a:solidFill>
                  <a:srgbClr val="FF0000"/>
                </a:solidFill>
              </a:rPr>
              <a:t>START</a:t>
            </a:r>
          </a:p>
        </p:txBody>
      </p:sp>
      <p:sp>
        <p:nvSpPr>
          <p:cNvPr id="191" name="TextBox 190">
            <a:extLst>
              <a:ext uri="{FF2B5EF4-FFF2-40B4-BE49-F238E27FC236}">
                <a16:creationId xmlns:a16="http://schemas.microsoft.com/office/drawing/2014/main" id="{92E1C959-04A9-458F-830F-4C7288D9F629}"/>
              </a:ext>
            </a:extLst>
          </p:cNvPr>
          <p:cNvSpPr txBox="1"/>
          <p:nvPr/>
        </p:nvSpPr>
        <p:spPr>
          <a:xfrm>
            <a:off x="24580017" y="19327161"/>
            <a:ext cx="1286635" cy="461665"/>
          </a:xfrm>
          <a:prstGeom prst="rect">
            <a:avLst/>
          </a:prstGeom>
          <a:noFill/>
        </p:spPr>
        <p:txBody>
          <a:bodyPr wrap="square" rtlCol="0">
            <a:spAutoFit/>
          </a:bodyPr>
          <a:lstStyle/>
          <a:p>
            <a:r>
              <a:rPr lang="en-CA" sz="2400" b="1" dirty="0">
                <a:solidFill>
                  <a:srgbClr val="FF0000"/>
                </a:solidFill>
              </a:rPr>
              <a:t>FINISH</a:t>
            </a:r>
          </a:p>
        </p:txBody>
      </p:sp>
      <p:grpSp>
        <p:nvGrpSpPr>
          <p:cNvPr id="20" name="Group 19">
            <a:extLst>
              <a:ext uri="{FF2B5EF4-FFF2-40B4-BE49-F238E27FC236}">
                <a16:creationId xmlns:a16="http://schemas.microsoft.com/office/drawing/2014/main" id="{978A3E96-2AFD-4EF5-B39C-065DDF3F525E}"/>
              </a:ext>
            </a:extLst>
          </p:cNvPr>
          <p:cNvGrpSpPr/>
          <p:nvPr/>
        </p:nvGrpSpPr>
        <p:grpSpPr>
          <a:xfrm>
            <a:off x="3417820" y="9428305"/>
            <a:ext cx="1616730" cy="1251106"/>
            <a:chOff x="3417820" y="9428305"/>
            <a:chExt cx="1616730" cy="1251106"/>
          </a:xfrm>
        </p:grpSpPr>
        <p:sp>
          <p:nvSpPr>
            <p:cNvPr id="174" name="TextBox 173">
              <a:extLst>
                <a:ext uri="{FF2B5EF4-FFF2-40B4-BE49-F238E27FC236}">
                  <a16:creationId xmlns:a16="http://schemas.microsoft.com/office/drawing/2014/main" id="{64360B95-D94D-4109-BE23-EFDFBF947E8A}"/>
                </a:ext>
              </a:extLst>
            </p:cNvPr>
            <p:cNvSpPr txBox="1"/>
            <p:nvPr/>
          </p:nvSpPr>
          <p:spPr>
            <a:xfrm>
              <a:off x="3685992" y="9683488"/>
              <a:ext cx="1157946" cy="646331"/>
            </a:xfrm>
            <a:prstGeom prst="rect">
              <a:avLst/>
            </a:prstGeom>
            <a:noFill/>
          </p:spPr>
          <p:txBody>
            <a:bodyPr wrap="square" rtlCol="0">
              <a:spAutoFit/>
            </a:bodyPr>
            <a:lstStyle/>
            <a:p>
              <a:r>
                <a:rPr lang="en-CA" b="1" dirty="0"/>
                <a:t>San Jose, </a:t>
              </a:r>
            </a:p>
            <a:p>
              <a:r>
                <a:rPr lang="en-CA" b="1" dirty="0"/>
                <a:t>Costa Rica</a:t>
              </a:r>
            </a:p>
          </p:txBody>
        </p:sp>
        <p:sp>
          <p:nvSpPr>
            <p:cNvPr id="88" name="Flowchart: Summing Junction 87">
              <a:extLst>
                <a:ext uri="{FF2B5EF4-FFF2-40B4-BE49-F238E27FC236}">
                  <a16:creationId xmlns:a16="http://schemas.microsoft.com/office/drawing/2014/main" id="{EB047F15-2324-42A3-B178-8E73E993BDEF}"/>
                </a:ext>
              </a:extLst>
            </p:cNvPr>
            <p:cNvSpPr/>
            <p:nvPr/>
          </p:nvSpPr>
          <p:spPr>
            <a:xfrm>
              <a:off x="3417820" y="942830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grpSp>
      <p:grpSp>
        <p:nvGrpSpPr>
          <p:cNvPr id="19" name="Group 18">
            <a:extLst>
              <a:ext uri="{FF2B5EF4-FFF2-40B4-BE49-F238E27FC236}">
                <a16:creationId xmlns:a16="http://schemas.microsoft.com/office/drawing/2014/main" id="{967689ED-CD57-450A-BBE6-849B0EEF3A2E}"/>
              </a:ext>
            </a:extLst>
          </p:cNvPr>
          <p:cNvGrpSpPr/>
          <p:nvPr/>
        </p:nvGrpSpPr>
        <p:grpSpPr>
          <a:xfrm>
            <a:off x="2164451" y="7840107"/>
            <a:ext cx="1638594" cy="1251106"/>
            <a:chOff x="2164451" y="7840107"/>
            <a:chExt cx="1638594" cy="1251106"/>
          </a:xfrm>
        </p:grpSpPr>
        <p:sp>
          <p:nvSpPr>
            <p:cNvPr id="165" name="Flowchart: Summing Junction 164">
              <a:extLst>
                <a:ext uri="{FF2B5EF4-FFF2-40B4-BE49-F238E27FC236}">
                  <a16:creationId xmlns:a16="http://schemas.microsoft.com/office/drawing/2014/main" id="{D79C069E-6012-4178-88EC-9BA0048B70AB}"/>
                </a:ext>
              </a:extLst>
            </p:cNvPr>
            <p:cNvSpPr/>
            <p:nvPr/>
          </p:nvSpPr>
          <p:spPr>
            <a:xfrm>
              <a:off x="2164451" y="784010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94" name="TextBox 93">
              <a:extLst>
                <a:ext uri="{FF2B5EF4-FFF2-40B4-BE49-F238E27FC236}">
                  <a16:creationId xmlns:a16="http://schemas.microsoft.com/office/drawing/2014/main" id="{E1BE6BAE-BD5B-4F73-A2A0-66703D0F9FFF}"/>
                </a:ext>
              </a:extLst>
            </p:cNvPr>
            <p:cNvSpPr txBox="1"/>
            <p:nvPr/>
          </p:nvSpPr>
          <p:spPr>
            <a:xfrm>
              <a:off x="2405996" y="8181856"/>
              <a:ext cx="1397049" cy="646331"/>
            </a:xfrm>
            <a:prstGeom prst="rect">
              <a:avLst/>
            </a:prstGeom>
            <a:noFill/>
          </p:spPr>
          <p:txBody>
            <a:bodyPr wrap="none" rtlCol="0">
              <a:spAutoFit/>
            </a:bodyPr>
            <a:lstStyle/>
            <a:p>
              <a:r>
                <a:rPr lang="en-CA" b="1" dirty="0"/>
                <a:t>Mexico City, </a:t>
              </a:r>
            </a:p>
            <a:p>
              <a:r>
                <a:rPr lang="en-CA" b="1" dirty="0"/>
                <a:t>Mexico</a:t>
              </a:r>
            </a:p>
          </p:txBody>
        </p:sp>
      </p:grpSp>
      <p:grpSp>
        <p:nvGrpSpPr>
          <p:cNvPr id="21" name="Group 20">
            <a:extLst>
              <a:ext uri="{FF2B5EF4-FFF2-40B4-BE49-F238E27FC236}">
                <a16:creationId xmlns:a16="http://schemas.microsoft.com/office/drawing/2014/main" id="{29C963BE-232F-4419-8756-CCBB9014A111}"/>
              </a:ext>
            </a:extLst>
          </p:cNvPr>
          <p:cNvGrpSpPr/>
          <p:nvPr/>
        </p:nvGrpSpPr>
        <p:grpSpPr>
          <a:xfrm>
            <a:off x="4892431" y="10695883"/>
            <a:ext cx="1616730" cy="1251106"/>
            <a:chOff x="4892431" y="10695883"/>
            <a:chExt cx="1616730" cy="1251106"/>
          </a:xfrm>
        </p:grpSpPr>
        <p:sp>
          <p:nvSpPr>
            <p:cNvPr id="90" name="Flowchart: Summing Junction 89">
              <a:extLst>
                <a:ext uri="{FF2B5EF4-FFF2-40B4-BE49-F238E27FC236}">
                  <a16:creationId xmlns:a16="http://schemas.microsoft.com/office/drawing/2014/main" id="{0DB169A3-106F-4123-813E-66B6F57A2342}"/>
                </a:ext>
              </a:extLst>
            </p:cNvPr>
            <p:cNvSpPr/>
            <p:nvPr/>
          </p:nvSpPr>
          <p:spPr>
            <a:xfrm>
              <a:off x="4892431" y="1069588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95" name="TextBox 94">
              <a:extLst>
                <a:ext uri="{FF2B5EF4-FFF2-40B4-BE49-F238E27FC236}">
                  <a16:creationId xmlns:a16="http://schemas.microsoft.com/office/drawing/2014/main" id="{E63F506B-CCE0-4006-94CD-650C5FC79114}"/>
                </a:ext>
              </a:extLst>
            </p:cNvPr>
            <p:cNvSpPr txBox="1"/>
            <p:nvPr/>
          </p:nvSpPr>
          <p:spPr>
            <a:xfrm>
              <a:off x="5206158" y="11037868"/>
              <a:ext cx="1090363" cy="646331"/>
            </a:xfrm>
            <a:prstGeom prst="rect">
              <a:avLst/>
            </a:prstGeom>
            <a:noFill/>
          </p:spPr>
          <p:txBody>
            <a:bodyPr wrap="none" rtlCol="0">
              <a:spAutoFit/>
            </a:bodyPr>
            <a:lstStyle/>
            <a:p>
              <a:r>
                <a:rPr lang="en-CA" b="1" dirty="0"/>
                <a:t>Bogota, </a:t>
              </a:r>
            </a:p>
            <a:p>
              <a:r>
                <a:rPr lang="en-CA" b="1" dirty="0"/>
                <a:t>Columbia</a:t>
              </a:r>
            </a:p>
          </p:txBody>
        </p:sp>
      </p:grpSp>
      <p:grpSp>
        <p:nvGrpSpPr>
          <p:cNvPr id="22" name="Group 21">
            <a:extLst>
              <a:ext uri="{FF2B5EF4-FFF2-40B4-BE49-F238E27FC236}">
                <a16:creationId xmlns:a16="http://schemas.microsoft.com/office/drawing/2014/main" id="{C85612FA-765A-4880-BA15-7991106D2E4C}"/>
              </a:ext>
            </a:extLst>
          </p:cNvPr>
          <p:cNvGrpSpPr/>
          <p:nvPr/>
        </p:nvGrpSpPr>
        <p:grpSpPr>
          <a:xfrm>
            <a:off x="7238583" y="12750108"/>
            <a:ext cx="1616730" cy="1251106"/>
            <a:chOff x="7238583" y="12750108"/>
            <a:chExt cx="1616730" cy="1251106"/>
          </a:xfrm>
        </p:grpSpPr>
        <p:sp>
          <p:nvSpPr>
            <p:cNvPr id="89" name="Flowchart: Summing Junction 88">
              <a:extLst>
                <a:ext uri="{FF2B5EF4-FFF2-40B4-BE49-F238E27FC236}">
                  <a16:creationId xmlns:a16="http://schemas.microsoft.com/office/drawing/2014/main" id="{65AB7F72-6768-4D7C-AB18-38FE87A4DEFC}"/>
                </a:ext>
              </a:extLst>
            </p:cNvPr>
            <p:cNvSpPr/>
            <p:nvPr/>
          </p:nvSpPr>
          <p:spPr>
            <a:xfrm>
              <a:off x="7238583" y="1275010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2" name="TextBox 151">
              <a:extLst>
                <a:ext uri="{FF2B5EF4-FFF2-40B4-BE49-F238E27FC236}">
                  <a16:creationId xmlns:a16="http://schemas.microsoft.com/office/drawing/2014/main" id="{CFE513CD-B103-4CA8-B491-C4CF22BF6FF3}"/>
                </a:ext>
              </a:extLst>
            </p:cNvPr>
            <p:cNvSpPr txBox="1"/>
            <p:nvPr/>
          </p:nvSpPr>
          <p:spPr>
            <a:xfrm>
              <a:off x="7606809" y="12996249"/>
              <a:ext cx="1054006" cy="646331"/>
            </a:xfrm>
            <a:prstGeom prst="rect">
              <a:avLst/>
            </a:prstGeom>
            <a:noFill/>
          </p:spPr>
          <p:txBody>
            <a:bodyPr wrap="none" rtlCol="0">
              <a:spAutoFit/>
            </a:bodyPr>
            <a:lstStyle/>
            <a:p>
              <a:r>
                <a:rPr lang="en-CA" b="1" dirty="0"/>
                <a:t>Salvador,</a:t>
              </a:r>
            </a:p>
            <a:p>
              <a:r>
                <a:rPr lang="en-CA" b="1" dirty="0"/>
                <a:t>Brazil</a:t>
              </a:r>
            </a:p>
          </p:txBody>
        </p:sp>
      </p:grpSp>
      <p:grpSp>
        <p:nvGrpSpPr>
          <p:cNvPr id="23" name="Group 22">
            <a:extLst>
              <a:ext uri="{FF2B5EF4-FFF2-40B4-BE49-F238E27FC236}">
                <a16:creationId xmlns:a16="http://schemas.microsoft.com/office/drawing/2014/main" id="{10820255-29F1-486B-A6C9-D1099086838E}"/>
              </a:ext>
            </a:extLst>
          </p:cNvPr>
          <p:cNvGrpSpPr/>
          <p:nvPr/>
        </p:nvGrpSpPr>
        <p:grpSpPr>
          <a:xfrm>
            <a:off x="6783256" y="14384154"/>
            <a:ext cx="1694011" cy="1251106"/>
            <a:chOff x="6783256" y="14384154"/>
            <a:chExt cx="1694011" cy="1251106"/>
          </a:xfrm>
        </p:grpSpPr>
        <p:sp>
          <p:nvSpPr>
            <p:cNvPr id="91" name="Flowchart: Summing Junction 90">
              <a:extLst>
                <a:ext uri="{FF2B5EF4-FFF2-40B4-BE49-F238E27FC236}">
                  <a16:creationId xmlns:a16="http://schemas.microsoft.com/office/drawing/2014/main" id="{0AA36AFC-E5FA-49AA-99BA-4CA70A1E54D4}"/>
                </a:ext>
              </a:extLst>
            </p:cNvPr>
            <p:cNvSpPr/>
            <p:nvPr/>
          </p:nvSpPr>
          <p:spPr>
            <a:xfrm>
              <a:off x="6783256" y="1438415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3" name="TextBox 152">
              <a:extLst>
                <a:ext uri="{FF2B5EF4-FFF2-40B4-BE49-F238E27FC236}">
                  <a16:creationId xmlns:a16="http://schemas.microsoft.com/office/drawing/2014/main" id="{3A7B9CEE-7813-4369-8A7E-D6F42B8F1181}"/>
                </a:ext>
              </a:extLst>
            </p:cNvPr>
            <p:cNvSpPr txBox="1"/>
            <p:nvPr/>
          </p:nvSpPr>
          <p:spPr>
            <a:xfrm>
              <a:off x="6894590" y="14659313"/>
              <a:ext cx="1582677" cy="646331"/>
            </a:xfrm>
            <a:prstGeom prst="rect">
              <a:avLst/>
            </a:prstGeom>
            <a:noFill/>
          </p:spPr>
          <p:txBody>
            <a:bodyPr wrap="none" rtlCol="0">
              <a:spAutoFit/>
            </a:bodyPr>
            <a:lstStyle/>
            <a:p>
              <a:r>
                <a:rPr lang="en-CA" b="1" dirty="0"/>
                <a:t>Rio de Janeiro,</a:t>
              </a:r>
            </a:p>
            <a:p>
              <a:r>
                <a:rPr lang="en-CA" b="1" dirty="0"/>
                <a:t>Brazil</a:t>
              </a:r>
            </a:p>
          </p:txBody>
        </p:sp>
      </p:grpSp>
      <p:grpSp>
        <p:nvGrpSpPr>
          <p:cNvPr id="24" name="Group 23">
            <a:extLst>
              <a:ext uri="{FF2B5EF4-FFF2-40B4-BE49-F238E27FC236}">
                <a16:creationId xmlns:a16="http://schemas.microsoft.com/office/drawing/2014/main" id="{B30C0B59-858F-463D-B3B1-EE9D11226AF6}"/>
              </a:ext>
            </a:extLst>
          </p:cNvPr>
          <p:cNvGrpSpPr/>
          <p:nvPr/>
        </p:nvGrpSpPr>
        <p:grpSpPr>
          <a:xfrm>
            <a:off x="5790310" y="16156034"/>
            <a:ext cx="1616730" cy="1251106"/>
            <a:chOff x="5790310" y="16156034"/>
            <a:chExt cx="1616730" cy="1251106"/>
          </a:xfrm>
        </p:grpSpPr>
        <p:sp>
          <p:nvSpPr>
            <p:cNvPr id="92" name="Flowchart: Summing Junction 91">
              <a:extLst>
                <a:ext uri="{FF2B5EF4-FFF2-40B4-BE49-F238E27FC236}">
                  <a16:creationId xmlns:a16="http://schemas.microsoft.com/office/drawing/2014/main" id="{8EFD932E-B7F4-489C-8495-B6FDB8160B42}"/>
                </a:ext>
              </a:extLst>
            </p:cNvPr>
            <p:cNvSpPr/>
            <p:nvPr/>
          </p:nvSpPr>
          <p:spPr>
            <a:xfrm>
              <a:off x="5790310" y="16156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4" name="TextBox 153">
              <a:extLst>
                <a:ext uri="{FF2B5EF4-FFF2-40B4-BE49-F238E27FC236}">
                  <a16:creationId xmlns:a16="http://schemas.microsoft.com/office/drawing/2014/main" id="{8F33A1AE-2A33-4820-868C-C1BE2BE0821E}"/>
                </a:ext>
              </a:extLst>
            </p:cNvPr>
            <p:cNvSpPr txBox="1"/>
            <p:nvPr/>
          </p:nvSpPr>
          <p:spPr>
            <a:xfrm>
              <a:off x="5919957" y="16491924"/>
              <a:ext cx="1485343" cy="646331"/>
            </a:xfrm>
            <a:prstGeom prst="rect">
              <a:avLst/>
            </a:prstGeom>
            <a:noFill/>
          </p:spPr>
          <p:txBody>
            <a:bodyPr wrap="none" rtlCol="0">
              <a:spAutoFit/>
            </a:bodyPr>
            <a:lstStyle/>
            <a:p>
              <a:r>
                <a:rPr lang="en-CA" b="1" dirty="0"/>
                <a:t>Buenos Aires,</a:t>
              </a:r>
            </a:p>
            <a:p>
              <a:r>
                <a:rPr lang="en-CA" b="1" dirty="0"/>
                <a:t>Brazil</a:t>
              </a:r>
            </a:p>
          </p:txBody>
        </p:sp>
      </p:grpSp>
      <p:grpSp>
        <p:nvGrpSpPr>
          <p:cNvPr id="25" name="Group 24">
            <a:extLst>
              <a:ext uri="{FF2B5EF4-FFF2-40B4-BE49-F238E27FC236}">
                <a16:creationId xmlns:a16="http://schemas.microsoft.com/office/drawing/2014/main" id="{9720DCAF-47DD-4C00-8A11-A1BB2268B5CE}"/>
              </a:ext>
            </a:extLst>
          </p:cNvPr>
          <p:cNvGrpSpPr/>
          <p:nvPr/>
        </p:nvGrpSpPr>
        <p:grpSpPr>
          <a:xfrm>
            <a:off x="5508276" y="18805051"/>
            <a:ext cx="1616730" cy="1251106"/>
            <a:chOff x="5508276" y="18805051"/>
            <a:chExt cx="1616730" cy="1251106"/>
          </a:xfrm>
        </p:grpSpPr>
        <p:sp>
          <p:nvSpPr>
            <p:cNvPr id="93" name="Flowchart: Summing Junction 92">
              <a:extLst>
                <a:ext uri="{FF2B5EF4-FFF2-40B4-BE49-F238E27FC236}">
                  <a16:creationId xmlns:a16="http://schemas.microsoft.com/office/drawing/2014/main" id="{AB52FEFE-6A5D-4F44-A060-1B8783C31059}"/>
                </a:ext>
              </a:extLst>
            </p:cNvPr>
            <p:cNvSpPr/>
            <p:nvPr/>
          </p:nvSpPr>
          <p:spPr>
            <a:xfrm>
              <a:off x="5508276" y="18805051"/>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5" name="TextBox 154">
              <a:extLst>
                <a:ext uri="{FF2B5EF4-FFF2-40B4-BE49-F238E27FC236}">
                  <a16:creationId xmlns:a16="http://schemas.microsoft.com/office/drawing/2014/main" id="{B0E05D21-64F5-4C3E-90B1-F8F1281E83A1}"/>
                </a:ext>
              </a:extLst>
            </p:cNvPr>
            <p:cNvSpPr txBox="1"/>
            <p:nvPr/>
          </p:nvSpPr>
          <p:spPr>
            <a:xfrm>
              <a:off x="5809645" y="19104671"/>
              <a:ext cx="1306512" cy="646331"/>
            </a:xfrm>
            <a:prstGeom prst="rect">
              <a:avLst/>
            </a:prstGeom>
            <a:noFill/>
          </p:spPr>
          <p:txBody>
            <a:bodyPr wrap="none" rtlCol="0">
              <a:spAutoFit/>
            </a:bodyPr>
            <a:lstStyle/>
            <a:p>
              <a:r>
                <a:rPr lang="en-CA" b="1" dirty="0"/>
                <a:t>Rio Grande,</a:t>
              </a:r>
            </a:p>
            <a:p>
              <a:r>
                <a:rPr lang="en-CA" b="1" dirty="0"/>
                <a:t>Brazil</a:t>
              </a:r>
            </a:p>
          </p:txBody>
        </p:sp>
      </p:grpSp>
      <p:sp>
        <p:nvSpPr>
          <p:cNvPr id="156" name="Arrow: Curved Up 155">
            <a:extLst>
              <a:ext uri="{FF2B5EF4-FFF2-40B4-BE49-F238E27FC236}">
                <a16:creationId xmlns:a16="http://schemas.microsoft.com/office/drawing/2014/main" id="{E890EEA3-F80C-4AAC-8946-019F63DDA646}"/>
              </a:ext>
            </a:extLst>
          </p:cNvPr>
          <p:cNvSpPr/>
          <p:nvPr/>
        </p:nvSpPr>
        <p:spPr>
          <a:xfrm rot="3299318" flipV="1">
            <a:off x="3456940" y="8563488"/>
            <a:ext cx="1702981" cy="414262"/>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7" name="Arrow: Curved Up 156">
            <a:extLst>
              <a:ext uri="{FF2B5EF4-FFF2-40B4-BE49-F238E27FC236}">
                <a16:creationId xmlns:a16="http://schemas.microsoft.com/office/drawing/2014/main" id="{4125D575-7300-4D7C-BE0E-DF0EE55826BC}"/>
              </a:ext>
            </a:extLst>
          </p:cNvPr>
          <p:cNvSpPr/>
          <p:nvPr/>
        </p:nvSpPr>
        <p:spPr>
          <a:xfrm rot="2338153">
            <a:off x="3170918" y="11033536"/>
            <a:ext cx="1702981" cy="590797"/>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0" name="Arrow: Curved Up 159">
            <a:extLst>
              <a:ext uri="{FF2B5EF4-FFF2-40B4-BE49-F238E27FC236}">
                <a16:creationId xmlns:a16="http://schemas.microsoft.com/office/drawing/2014/main" id="{C7A1E562-B77E-41D1-BE75-939331C9CE48}"/>
              </a:ext>
            </a:extLst>
          </p:cNvPr>
          <p:cNvSpPr/>
          <p:nvPr/>
        </p:nvSpPr>
        <p:spPr>
          <a:xfrm rot="6237810">
            <a:off x="5760957" y="13658596"/>
            <a:ext cx="1702981" cy="590797"/>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3" name="Arrow: Curved Up 162">
            <a:extLst>
              <a:ext uri="{FF2B5EF4-FFF2-40B4-BE49-F238E27FC236}">
                <a16:creationId xmlns:a16="http://schemas.microsoft.com/office/drawing/2014/main" id="{15D89815-0E0A-43FD-86C4-19827574CF95}"/>
              </a:ext>
            </a:extLst>
          </p:cNvPr>
          <p:cNvSpPr/>
          <p:nvPr/>
        </p:nvSpPr>
        <p:spPr>
          <a:xfrm rot="7160193" flipV="1">
            <a:off x="7006651" y="16226559"/>
            <a:ext cx="2093817" cy="588155"/>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6" name="Group 25">
            <a:extLst>
              <a:ext uri="{FF2B5EF4-FFF2-40B4-BE49-F238E27FC236}">
                <a16:creationId xmlns:a16="http://schemas.microsoft.com/office/drawing/2014/main" id="{01D14310-A26E-4ABC-97F8-816F1E875845}"/>
              </a:ext>
            </a:extLst>
          </p:cNvPr>
          <p:cNvGrpSpPr/>
          <p:nvPr/>
        </p:nvGrpSpPr>
        <p:grpSpPr>
          <a:xfrm>
            <a:off x="12207272" y="16647187"/>
            <a:ext cx="1616730" cy="1251106"/>
            <a:chOff x="12207272" y="16647187"/>
            <a:chExt cx="1616730" cy="1251106"/>
          </a:xfrm>
        </p:grpSpPr>
        <p:sp>
          <p:nvSpPr>
            <p:cNvPr id="184" name="Flowchart: Summing Junction 183">
              <a:extLst>
                <a:ext uri="{FF2B5EF4-FFF2-40B4-BE49-F238E27FC236}">
                  <a16:creationId xmlns:a16="http://schemas.microsoft.com/office/drawing/2014/main" id="{092E98D6-068A-43AD-A28A-77C31A73DDDB}"/>
                </a:ext>
              </a:extLst>
            </p:cNvPr>
            <p:cNvSpPr/>
            <p:nvPr/>
          </p:nvSpPr>
          <p:spPr>
            <a:xfrm>
              <a:off x="12207272" y="1664718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5" name="TextBox 184">
              <a:extLst>
                <a:ext uri="{FF2B5EF4-FFF2-40B4-BE49-F238E27FC236}">
                  <a16:creationId xmlns:a16="http://schemas.microsoft.com/office/drawing/2014/main" id="{24270482-8152-445C-9DE2-252CF8125F69}"/>
                </a:ext>
              </a:extLst>
            </p:cNvPr>
            <p:cNvSpPr txBox="1"/>
            <p:nvPr/>
          </p:nvSpPr>
          <p:spPr>
            <a:xfrm>
              <a:off x="12366224" y="16878883"/>
              <a:ext cx="1356718" cy="646331"/>
            </a:xfrm>
            <a:prstGeom prst="rect">
              <a:avLst/>
            </a:prstGeom>
            <a:noFill/>
          </p:spPr>
          <p:txBody>
            <a:bodyPr wrap="none" rtlCol="0">
              <a:spAutoFit/>
            </a:bodyPr>
            <a:lstStyle/>
            <a:p>
              <a:r>
                <a:rPr lang="en-CA" b="1" dirty="0"/>
                <a:t>Cape Town, </a:t>
              </a:r>
            </a:p>
            <a:p>
              <a:r>
                <a:rPr lang="en-CA" b="1" dirty="0"/>
                <a:t>South Africa</a:t>
              </a:r>
            </a:p>
          </p:txBody>
        </p:sp>
      </p:grpSp>
      <p:grpSp>
        <p:nvGrpSpPr>
          <p:cNvPr id="27" name="Group 26">
            <a:extLst>
              <a:ext uri="{FF2B5EF4-FFF2-40B4-BE49-F238E27FC236}">
                <a16:creationId xmlns:a16="http://schemas.microsoft.com/office/drawing/2014/main" id="{22AB72F5-7959-4064-9CCE-7152EF7C9779}"/>
              </a:ext>
            </a:extLst>
          </p:cNvPr>
          <p:cNvGrpSpPr/>
          <p:nvPr/>
        </p:nvGrpSpPr>
        <p:grpSpPr>
          <a:xfrm>
            <a:off x="12758833" y="14470788"/>
            <a:ext cx="1616730" cy="1251106"/>
            <a:chOff x="12758833" y="14470788"/>
            <a:chExt cx="1616730" cy="1251106"/>
          </a:xfrm>
        </p:grpSpPr>
        <p:sp>
          <p:nvSpPr>
            <p:cNvPr id="186" name="Flowchart: Summing Junction 185">
              <a:extLst>
                <a:ext uri="{FF2B5EF4-FFF2-40B4-BE49-F238E27FC236}">
                  <a16:creationId xmlns:a16="http://schemas.microsoft.com/office/drawing/2014/main" id="{FB888721-25A2-4B6A-868A-D98DAC15D0B9}"/>
                </a:ext>
              </a:extLst>
            </p:cNvPr>
            <p:cNvSpPr/>
            <p:nvPr/>
          </p:nvSpPr>
          <p:spPr>
            <a:xfrm>
              <a:off x="12758833" y="1447078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2" name="TextBox 211">
              <a:extLst>
                <a:ext uri="{FF2B5EF4-FFF2-40B4-BE49-F238E27FC236}">
                  <a16:creationId xmlns:a16="http://schemas.microsoft.com/office/drawing/2014/main" id="{2BE29101-7A89-44BE-938B-50860A22DDDE}"/>
                </a:ext>
              </a:extLst>
            </p:cNvPr>
            <p:cNvSpPr txBox="1"/>
            <p:nvPr/>
          </p:nvSpPr>
          <p:spPr>
            <a:xfrm>
              <a:off x="13078882" y="14796452"/>
              <a:ext cx="1094980" cy="646331"/>
            </a:xfrm>
            <a:prstGeom prst="rect">
              <a:avLst/>
            </a:prstGeom>
            <a:noFill/>
          </p:spPr>
          <p:txBody>
            <a:bodyPr wrap="none" rtlCol="0">
              <a:spAutoFit/>
            </a:bodyPr>
            <a:lstStyle/>
            <a:p>
              <a:r>
                <a:rPr lang="en-CA" b="1" dirty="0"/>
                <a:t>Lilongwe,</a:t>
              </a:r>
            </a:p>
            <a:p>
              <a:r>
                <a:rPr lang="en-CA" b="1" dirty="0"/>
                <a:t>Malawi</a:t>
              </a:r>
            </a:p>
          </p:txBody>
        </p:sp>
      </p:grpSp>
      <p:grpSp>
        <p:nvGrpSpPr>
          <p:cNvPr id="28" name="Group 27">
            <a:extLst>
              <a:ext uri="{FF2B5EF4-FFF2-40B4-BE49-F238E27FC236}">
                <a16:creationId xmlns:a16="http://schemas.microsoft.com/office/drawing/2014/main" id="{04F3C12E-1720-4797-841C-41FE1AE6B289}"/>
              </a:ext>
            </a:extLst>
          </p:cNvPr>
          <p:cNvGrpSpPr/>
          <p:nvPr/>
        </p:nvGrpSpPr>
        <p:grpSpPr>
          <a:xfrm>
            <a:off x="13208586" y="11550055"/>
            <a:ext cx="1616730" cy="1251106"/>
            <a:chOff x="13208586" y="11550055"/>
            <a:chExt cx="1616730" cy="1251106"/>
          </a:xfrm>
        </p:grpSpPr>
        <p:sp>
          <p:nvSpPr>
            <p:cNvPr id="187" name="Flowchart: Summing Junction 186">
              <a:extLst>
                <a:ext uri="{FF2B5EF4-FFF2-40B4-BE49-F238E27FC236}">
                  <a16:creationId xmlns:a16="http://schemas.microsoft.com/office/drawing/2014/main" id="{33B96EED-DDC5-47CA-8844-A370862EE50A}"/>
                </a:ext>
              </a:extLst>
            </p:cNvPr>
            <p:cNvSpPr/>
            <p:nvPr/>
          </p:nvSpPr>
          <p:spPr>
            <a:xfrm>
              <a:off x="13208586" y="1155005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3" name="TextBox 212">
              <a:extLst>
                <a:ext uri="{FF2B5EF4-FFF2-40B4-BE49-F238E27FC236}">
                  <a16:creationId xmlns:a16="http://schemas.microsoft.com/office/drawing/2014/main" id="{78B0B93B-034D-493F-8FF9-2CC04EE0B55B}"/>
                </a:ext>
              </a:extLst>
            </p:cNvPr>
            <p:cNvSpPr txBox="1"/>
            <p:nvPr/>
          </p:nvSpPr>
          <p:spPr>
            <a:xfrm>
              <a:off x="13590654" y="11883892"/>
              <a:ext cx="1000980" cy="646331"/>
            </a:xfrm>
            <a:prstGeom prst="rect">
              <a:avLst/>
            </a:prstGeom>
            <a:noFill/>
          </p:spPr>
          <p:txBody>
            <a:bodyPr wrap="none" rtlCol="0">
              <a:spAutoFit/>
            </a:bodyPr>
            <a:lstStyle/>
            <a:p>
              <a:r>
                <a:rPr lang="en-CA" b="1" dirty="0"/>
                <a:t>Nairobi, </a:t>
              </a:r>
            </a:p>
            <a:p>
              <a:r>
                <a:rPr lang="en-CA" b="1" dirty="0"/>
                <a:t>Kenya</a:t>
              </a:r>
            </a:p>
          </p:txBody>
        </p:sp>
      </p:grpSp>
      <p:grpSp>
        <p:nvGrpSpPr>
          <p:cNvPr id="29" name="Group 28">
            <a:extLst>
              <a:ext uri="{FF2B5EF4-FFF2-40B4-BE49-F238E27FC236}">
                <a16:creationId xmlns:a16="http://schemas.microsoft.com/office/drawing/2014/main" id="{83E0F0D6-6C52-4823-96C5-725FCF2EDECC}"/>
              </a:ext>
            </a:extLst>
          </p:cNvPr>
          <p:cNvGrpSpPr/>
          <p:nvPr/>
        </p:nvGrpSpPr>
        <p:grpSpPr>
          <a:xfrm>
            <a:off x="12518573" y="9996766"/>
            <a:ext cx="1616730" cy="1251106"/>
            <a:chOff x="12518573" y="9996766"/>
            <a:chExt cx="1616730" cy="1251106"/>
          </a:xfrm>
        </p:grpSpPr>
        <p:sp>
          <p:nvSpPr>
            <p:cNvPr id="192" name="Flowchart: Summing Junction 191">
              <a:extLst>
                <a:ext uri="{FF2B5EF4-FFF2-40B4-BE49-F238E27FC236}">
                  <a16:creationId xmlns:a16="http://schemas.microsoft.com/office/drawing/2014/main" id="{8DEC85B3-172F-4130-B360-E935A7AD1EBC}"/>
                </a:ext>
              </a:extLst>
            </p:cNvPr>
            <p:cNvSpPr/>
            <p:nvPr/>
          </p:nvSpPr>
          <p:spPr>
            <a:xfrm>
              <a:off x="12518573" y="999676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4" name="TextBox 213">
              <a:extLst>
                <a:ext uri="{FF2B5EF4-FFF2-40B4-BE49-F238E27FC236}">
                  <a16:creationId xmlns:a16="http://schemas.microsoft.com/office/drawing/2014/main" id="{5BBC4ABE-4AE6-4DB7-9974-F9C5F5EC1D73}"/>
                </a:ext>
              </a:extLst>
            </p:cNvPr>
            <p:cNvSpPr txBox="1"/>
            <p:nvPr/>
          </p:nvSpPr>
          <p:spPr>
            <a:xfrm>
              <a:off x="12726491" y="10356158"/>
              <a:ext cx="1201932" cy="646331"/>
            </a:xfrm>
            <a:prstGeom prst="rect">
              <a:avLst/>
            </a:prstGeom>
            <a:noFill/>
          </p:spPr>
          <p:txBody>
            <a:bodyPr wrap="none" rtlCol="0">
              <a:spAutoFit/>
            </a:bodyPr>
            <a:lstStyle/>
            <a:p>
              <a:r>
                <a:rPr lang="en-CA" b="1" dirty="0"/>
                <a:t>Khartoum,</a:t>
              </a:r>
            </a:p>
            <a:p>
              <a:r>
                <a:rPr lang="en-CA" b="1" dirty="0"/>
                <a:t>Sudan</a:t>
              </a:r>
            </a:p>
          </p:txBody>
        </p:sp>
      </p:grpSp>
      <p:grpSp>
        <p:nvGrpSpPr>
          <p:cNvPr id="30" name="Group 29">
            <a:extLst>
              <a:ext uri="{FF2B5EF4-FFF2-40B4-BE49-F238E27FC236}">
                <a16:creationId xmlns:a16="http://schemas.microsoft.com/office/drawing/2014/main" id="{831909B0-F6A8-42DC-9E49-F6F30ABD451F}"/>
              </a:ext>
            </a:extLst>
          </p:cNvPr>
          <p:cNvGrpSpPr/>
          <p:nvPr/>
        </p:nvGrpSpPr>
        <p:grpSpPr>
          <a:xfrm>
            <a:off x="10224373" y="9730605"/>
            <a:ext cx="1616730" cy="1251106"/>
            <a:chOff x="10224373" y="9730605"/>
            <a:chExt cx="1616730" cy="1251106"/>
          </a:xfrm>
        </p:grpSpPr>
        <p:sp>
          <p:nvSpPr>
            <p:cNvPr id="193" name="Flowchart: Summing Junction 192">
              <a:extLst>
                <a:ext uri="{FF2B5EF4-FFF2-40B4-BE49-F238E27FC236}">
                  <a16:creationId xmlns:a16="http://schemas.microsoft.com/office/drawing/2014/main" id="{F977115C-FB9B-4B0A-AA17-6866CD419C55}"/>
                </a:ext>
              </a:extLst>
            </p:cNvPr>
            <p:cNvSpPr/>
            <p:nvPr/>
          </p:nvSpPr>
          <p:spPr>
            <a:xfrm>
              <a:off x="10224373" y="973060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5" name="TextBox 214">
              <a:extLst>
                <a:ext uri="{FF2B5EF4-FFF2-40B4-BE49-F238E27FC236}">
                  <a16:creationId xmlns:a16="http://schemas.microsoft.com/office/drawing/2014/main" id="{0F84FA3E-6D82-4BB9-AFDF-A0026C9C6DBD}"/>
                </a:ext>
              </a:extLst>
            </p:cNvPr>
            <p:cNvSpPr txBox="1"/>
            <p:nvPr/>
          </p:nvSpPr>
          <p:spPr>
            <a:xfrm>
              <a:off x="10627152" y="10090169"/>
              <a:ext cx="962058" cy="646331"/>
            </a:xfrm>
            <a:prstGeom prst="rect">
              <a:avLst/>
            </a:prstGeom>
            <a:noFill/>
          </p:spPr>
          <p:txBody>
            <a:bodyPr wrap="none" rtlCol="0">
              <a:spAutoFit/>
            </a:bodyPr>
            <a:lstStyle/>
            <a:p>
              <a:r>
                <a:rPr lang="en-CA" b="1" dirty="0"/>
                <a:t>Niamey,</a:t>
              </a:r>
            </a:p>
            <a:p>
              <a:r>
                <a:rPr lang="en-CA" b="1" dirty="0"/>
                <a:t>Niger</a:t>
              </a:r>
            </a:p>
          </p:txBody>
        </p:sp>
      </p:grpSp>
      <p:grpSp>
        <p:nvGrpSpPr>
          <p:cNvPr id="31" name="Group 30">
            <a:extLst>
              <a:ext uri="{FF2B5EF4-FFF2-40B4-BE49-F238E27FC236}">
                <a16:creationId xmlns:a16="http://schemas.microsoft.com/office/drawing/2014/main" id="{84775962-70AD-4F6B-BFE6-B02A7F97907A}"/>
              </a:ext>
            </a:extLst>
          </p:cNvPr>
          <p:cNvGrpSpPr/>
          <p:nvPr/>
        </p:nvGrpSpPr>
        <p:grpSpPr>
          <a:xfrm>
            <a:off x="12849112" y="7409870"/>
            <a:ext cx="1616730" cy="1251106"/>
            <a:chOff x="12849112" y="7409870"/>
            <a:chExt cx="1616730" cy="1251106"/>
          </a:xfrm>
        </p:grpSpPr>
        <p:sp>
          <p:nvSpPr>
            <p:cNvPr id="194" name="Flowchart: Summing Junction 193">
              <a:extLst>
                <a:ext uri="{FF2B5EF4-FFF2-40B4-BE49-F238E27FC236}">
                  <a16:creationId xmlns:a16="http://schemas.microsoft.com/office/drawing/2014/main" id="{39CAC626-20C3-43AA-AA8C-40BD19DD981A}"/>
                </a:ext>
              </a:extLst>
            </p:cNvPr>
            <p:cNvSpPr/>
            <p:nvPr/>
          </p:nvSpPr>
          <p:spPr>
            <a:xfrm>
              <a:off x="12849112" y="740987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6" name="TextBox 215">
              <a:extLst>
                <a:ext uri="{FF2B5EF4-FFF2-40B4-BE49-F238E27FC236}">
                  <a16:creationId xmlns:a16="http://schemas.microsoft.com/office/drawing/2014/main" id="{786DFC9F-6A30-4206-BBD3-03CDF031046A}"/>
                </a:ext>
              </a:extLst>
            </p:cNvPr>
            <p:cNvSpPr txBox="1"/>
            <p:nvPr/>
          </p:nvSpPr>
          <p:spPr>
            <a:xfrm>
              <a:off x="13226415" y="7795152"/>
              <a:ext cx="759247" cy="646331"/>
            </a:xfrm>
            <a:prstGeom prst="rect">
              <a:avLst/>
            </a:prstGeom>
            <a:noFill/>
          </p:spPr>
          <p:txBody>
            <a:bodyPr wrap="none" rtlCol="0">
              <a:spAutoFit/>
            </a:bodyPr>
            <a:lstStyle/>
            <a:p>
              <a:r>
                <a:rPr lang="en-CA" b="1" dirty="0"/>
                <a:t>Cairo,</a:t>
              </a:r>
            </a:p>
            <a:p>
              <a:r>
                <a:rPr lang="en-CA" b="1" dirty="0"/>
                <a:t>Egypt</a:t>
              </a:r>
            </a:p>
          </p:txBody>
        </p:sp>
      </p:grpSp>
      <p:grpSp>
        <p:nvGrpSpPr>
          <p:cNvPr id="266" name="Group 265">
            <a:extLst>
              <a:ext uri="{FF2B5EF4-FFF2-40B4-BE49-F238E27FC236}">
                <a16:creationId xmlns:a16="http://schemas.microsoft.com/office/drawing/2014/main" id="{09DA893C-C12A-4D0D-8709-8038051CBA18}"/>
              </a:ext>
            </a:extLst>
          </p:cNvPr>
          <p:cNvGrpSpPr/>
          <p:nvPr/>
        </p:nvGrpSpPr>
        <p:grpSpPr>
          <a:xfrm>
            <a:off x="12275818" y="6132143"/>
            <a:ext cx="1616730" cy="1251106"/>
            <a:chOff x="12275818" y="6132143"/>
            <a:chExt cx="1616730" cy="1251106"/>
          </a:xfrm>
        </p:grpSpPr>
        <p:sp>
          <p:nvSpPr>
            <p:cNvPr id="195" name="Flowchart: Summing Junction 194">
              <a:extLst>
                <a:ext uri="{FF2B5EF4-FFF2-40B4-BE49-F238E27FC236}">
                  <a16:creationId xmlns:a16="http://schemas.microsoft.com/office/drawing/2014/main" id="{AEAC3637-D4D1-4B68-B4FF-AA34EEEABD1B}"/>
                </a:ext>
              </a:extLst>
            </p:cNvPr>
            <p:cNvSpPr/>
            <p:nvPr/>
          </p:nvSpPr>
          <p:spPr>
            <a:xfrm>
              <a:off x="12275818" y="613214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7" name="TextBox 216">
              <a:extLst>
                <a:ext uri="{FF2B5EF4-FFF2-40B4-BE49-F238E27FC236}">
                  <a16:creationId xmlns:a16="http://schemas.microsoft.com/office/drawing/2014/main" id="{625C0D31-8EE9-4F05-8EB1-FFCFD5DA0C8F}"/>
                </a:ext>
              </a:extLst>
            </p:cNvPr>
            <p:cNvSpPr txBox="1"/>
            <p:nvPr/>
          </p:nvSpPr>
          <p:spPr>
            <a:xfrm>
              <a:off x="12639847" y="6595278"/>
              <a:ext cx="910121" cy="646331"/>
            </a:xfrm>
            <a:prstGeom prst="rect">
              <a:avLst/>
            </a:prstGeom>
            <a:noFill/>
          </p:spPr>
          <p:txBody>
            <a:bodyPr wrap="none" rtlCol="0">
              <a:spAutoFit/>
            </a:bodyPr>
            <a:lstStyle/>
            <a:p>
              <a:r>
                <a:rPr lang="en-CA" b="1" dirty="0"/>
                <a:t>Athens,</a:t>
              </a:r>
            </a:p>
            <a:p>
              <a:r>
                <a:rPr lang="en-CA" b="1" dirty="0"/>
                <a:t>Greece</a:t>
              </a:r>
            </a:p>
          </p:txBody>
        </p:sp>
      </p:grpSp>
      <p:grpSp>
        <p:nvGrpSpPr>
          <p:cNvPr id="267" name="Group 266">
            <a:extLst>
              <a:ext uri="{FF2B5EF4-FFF2-40B4-BE49-F238E27FC236}">
                <a16:creationId xmlns:a16="http://schemas.microsoft.com/office/drawing/2014/main" id="{602CEA5A-1229-4AC6-B882-1DFA24002BE8}"/>
              </a:ext>
            </a:extLst>
          </p:cNvPr>
          <p:cNvGrpSpPr/>
          <p:nvPr/>
        </p:nvGrpSpPr>
        <p:grpSpPr>
          <a:xfrm>
            <a:off x="10265733" y="5859076"/>
            <a:ext cx="1616730" cy="1251106"/>
            <a:chOff x="10265733" y="5859076"/>
            <a:chExt cx="1616730" cy="1251106"/>
          </a:xfrm>
        </p:grpSpPr>
        <p:sp>
          <p:nvSpPr>
            <p:cNvPr id="196" name="Flowchart: Summing Junction 195">
              <a:extLst>
                <a:ext uri="{FF2B5EF4-FFF2-40B4-BE49-F238E27FC236}">
                  <a16:creationId xmlns:a16="http://schemas.microsoft.com/office/drawing/2014/main" id="{D3E4A055-15DB-45E3-9156-B54670FD4699}"/>
                </a:ext>
              </a:extLst>
            </p:cNvPr>
            <p:cNvSpPr/>
            <p:nvPr/>
          </p:nvSpPr>
          <p:spPr>
            <a:xfrm>
              <a:off x="10265733" y="585907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8" name="TextBox 217">
              <a:extLst>
                <a:ext uri="{FF2B5EF4-FFF2-40B4-BE49-F238E27FC236}">
                  <a16:creationId xmlns:a16="http://schemas.microsoft.com/office/drawing/2014/main" id="{5D6B4B83-FFA4-485C-AC3B-D6B72DA601A5}"/>
                </a:ext>
              </a:extLst>
            </p:cNvPr>
            <p:cNvSpPr txBox="1"/>
            <p:nvPr/>
          </p:nvSpPr>
          <p:spPr>
            <a:xfrm>
              <a:off x="10634001" y="6108271"/>
              <a:ext cx="944489" cy="646331"/>
            </a:xfrm>
            <a:prstGeom prst="rect">
              <a:avLst/>
            </a:prstGeom>
            <a:noFill/>
          </p:spPr>
          <p:txBody>
            <a:bodyPr wrap="none" rtlCol="0">
              <a:spAutoFit/>
            </a:bodyPr>
            <a:lstStyle/>
            <a:p>
              <a:r>
                <a:rPr lang="en-CA" b="1" dirty="0"/>
                <a:t>Madrid,</a:t>
              </a:r>
            </a:p>
            <a:p>
              <a:r>
                <a:rPr lang="en-CA" b="1" dirty="0"/>
                <a:t>Spain</a:t>
              </a:r>
            </a:p>
          </p:txBody>
        </p:sp>
      </p:grpSp>
      <p:grpSp>
        <p:nvGrpSpPr>
          <p:cNvPr id="278" name="Group 277">
            <a:extLst>
              <a:ext uri="{FF2B5EF4-FFF2-40B4-BE49-F238E27FC236}">
                <a16:creationId xmlns:a16="http://schemas.microsoft.com/office/drawing/2014/main" id="{5989F22A-5FA5-466F-9F90-2CBC99F76B19}"/>
              </a:ext>
            </a:extLst>
          </p:cNvPr>
          <p:cNvGrpSpPr/>
          <p:nvPr/>
        </p:nvGrpSpPr>
        <p:grpSpPr>
          <a:xfrm>
            <a:off x="9774432" y="4011817"/>
            <a:ext cx="2383980" cy="1251106"/>
            <a:chOff x="9774432" y="4011817"/>
            <a:chExt cx="2383980" cy="1251106"/>
          </a:xfrm>
        </p:grpSpPr>
        <p:sp>
          <p:nvSpPr>
            <p:cNvPr id="197" name="Flowchart: Summing Junction 196">
              <a:extLst>
                <a:ext uri="{FF2B5EF4-FFF2-40B4-BE49-F238E27FC236}">
                  <a16:creationId xmlns:a16="http://schemas.microsoft.com/office/drawing/2014/main" id="{67282B01-1988-4F40-8931-3EB79A9B90EF}"/>
                </a:ext>
              </a:extLst>
            </p:cNvPr>
            <p:cNvSpPr/>
            <p:nvPr/>
          </p:nvSpPr>
          <p:spPr>
            <a:xfrm>
              <a:off x="10541682" y="401181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19" name="TextBox 218">
              <a:extLst>
                <a:ext uri="{FF2B5EF4-FFF2-40B4-BE49-F238E27FC236}">
                  <a16:creationId xmlns:a16="http://schemas.microsoft.com/office/drawing/2014/main" id="{4D84543F-C280-4D38-A3D2-19ABAD7DEA09}"/>
                </a:ext>
              </a:extLst>
            </p:cNvPr>
            <p:cNvSpPr txBox="1"/>
            <p:nvPr/>
          </p:nvSpPr>
          <p:spPr>
            <a:xfrm>
              <a:off x="9774432" y="4265804"/>
              <a:ext cx="958917" cy="646331"/>
            </a:xfrm>
            <a:prstGeom prst="rect">
              <a:avLst/>
            </a:prstGeom>
            <a:noFill/>
          </p:spPr>
          <p:txBody>
            <a:bodyPr wrap="none" rtlCol="0">
              <a:spAutoFit/>
            </a:bodyPr>
            <a:lstStyle/>
            <a:p>
              <a:r>
                <a:rPr lang="en-CA" b="1" dirty="0"/>
                <a:t>London,</a:t>
              </a:r>
            </a:p>
            <a:p>
              <a:r>
                <a:rPr lang="en-CA" b="1" dirty="0"/>
                <a:t>England</a:t>
              </a:r>
            </a:p>
          </p:txBody>
        </p:sp>
      </p:grpSp>
      <p:grpSp>
        <p:nvGrpSpPr>
          <p:cNvPr id="268" name="Group 267">
            <a:extLst>
              <a:ext uri="{FF2B5EF4-FFF2-40B4-BE49-F238E27FC236}">
                <a16:creationId xmlns:a16="http://schemas.microsoft.com/office/drawing/2014/main" id="{BE8B644E-140C-499A-953E-9B1CA8EBCF7A}"/>
              </a:ext>
            </a:extLst>
          </p:cNvPr>
          <p:cNvGrpSpPr/>
          <p:nvPr/>
        </p:nvGrpSpPr>
        <p:grpSpPr>
          <a:xfrm>
            <a:off x="12406316" y="4329875"/>
            <a:ext cx="1616730" cy="1251106"/>
            <a:chOff x="12366224" y="4381518"/>
            <a:chExt cx="1616730" cy="1251106"/>
          </a:xfrm>
        </p:grpSpPr>
        <p:sp>
          <p:nvSpPr>
            <p:cNvPr id="198" name="Flowchart: Summing Junction 197">
              <a:extLst>
                <a:ext uri="{FF2B5EF4-FFF2-40B4-BE49-F238E27FC236}">
                  <a16:creationId xmlns:a16="http://schemas.microsoft.com/office/drawing/2014/main" id="{613725A8-15F4-480D-8BE7-98E6DD9F05BE}"/>
                </a:ext>
              </a:extLst>
            </p:cNvPr>
            <p:cNvSpPr/>
            <p:nvPr/>
          </p:nvSpPr>
          <p:spPr>
            <a:xfrm>
              <a:off x="12366224" y="438151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0" name="TextBox 219">
              <a:extLst>
                <a:ext uri="{FF2B5EF4-FFF2-40B4-BE49-F238E27FC236}">
                  <a16:creationId xmlns:a16="http://schemas.microsoft.com/office/drawing/2014/main" id="{43EA6A87-E3A4-4011-8686-099BB8D7E45D}"/>
                </a:ext>
              </a:extLst>
            </p:cNvPr>
            <p:cNvSpPr txBox="1"/>
            <p:nvPr/>
          </p:nvSpPr>
          <p:spPr>
            <a:xfrm>
              <a:off x="12702344" y="4679815"/>
              <a:ext cx="1058944" cy="646331"/>
            </a:xfrm>
            <a:prstGeom prst="rect">
              <a:avLst/>
            </a:prstGeom>
            <a:noFill/>
          </p:spPr>
          <p:txBody>
            <a:bodyPr wrap="none" rtlCol="0">
              <a:spAutoFit/>
            </a:bodyPr>
            <a:lstStyle/>
            <a:p>
              <a:r>
                <a:rPr lang="en-CA" b="1" dirty="0"/>
                <a:t>Berlin,</a:t>
              </a:r>
            </a:p>
            <a:p>
              <a:r>
                <a:rPr lang="en-CA" b="1" dirty="0"/>
                <a:t>Germany</a:t>
              </a:r>
            </a:p>
          </p:txBody>
        </p:sp>
      </p:grpSp>
      <p:grpSp>
        <p:nvGrpSpPr>
          <p:cNvPr id="270" name="Group 269">
            <a:extLst>
              <a:ext uri="{FF2B5EF4-FFF2-40B4-BE49-F238E27FC236}">
                <a16:creationId xmlns:a16="http://schemas.microsoft.com/office/drawing/2014/main" id="{807C8123-B5E4-487A-868A-2DA7CBAD27B3}"/>
              </a:ext>
            </a:extLst>
          </p:cNvPr>
          <p:cNvGrpSpPr/>
          <p:nvPr/>
        </p:nvGrpSpPr>
        <p:grpSpPr>
          <a:xfrm>
            <a:off x="12330759" y="2689748"/>
            <a:ext cx="1616730" cy="1251106"/>
            <a:chOff x="12330759" y="2689748"/>
            <a:chExt cx="1616730" cy="1251106"/>
          </a:xfrm>
        </p:grpSpPr>
        <p:sp>
          <p:nvSpPr>
            <p:cNvPr id="199" name="Flowchart: Summing Junction 198">
              <a:extLst>
                <a:ext uri="{FF2B5EF4-FFF2-40B4-BE49-F238E27FC236}">
                  <a16:creationId xmlns:a16="http://schemas.microsoft.com/office/drawing/2014/main" id="{A66E0ABC-65F6-4E66-A461-54500A22E0A4}"/>
                </a:ext>
              </a:extLst>
            </p:cNvPr>
            <p:cNvSpPr/>
            <p:nvPr/>
          </p:nvSpPr>
          <p:spPr>
            <a:xfrm>
              <a:off x="12330759" y="268974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1" name="TextBox 220">
              <a:extLst>
                <a:ext uri="{FF2B5EF4-FFF2-40B4-BE49-F238E27FC236}">
                  <a16:creationId xmlns:a16="http://schemas.microsoft.com/office/drawing/2014/main" id="{337F5857-7EF8-4ECA-9363-35CC8F068A01}"/>
                </a:ext>
              </a:extLst>
            </p:cNvPr>
            <p:cNvSpPr txBox="1"/>
            <p:nvPr/>
          </p:nvSpPr>
          <p:spPr>
            <a:xfrm>
              <a:off x="12901512" y="2974123"/>
              <a:ext cx="998991" cy="646331"/>
            </a:xfrm>
            <a:prstGeom prst="rect">
              <a:avLst/>
            </a:prstGeom>
            <a:noFill/>
          </p:spPr>
          <p:txBody>
            <a:bodyPr wrap="none" rtlCol="0">
              <a:spAutoFit/>
            </a:bodyPr>
            <a:lstStyle/>
            <a:p>
              <a:r>
                <a:rPr lang="en-CA" b="1" dirty="0"/>
                <a:t>Helsinki,</a:t>
              </a:r>
            </a:p>
            <a:p>
              <a:r>
                <a:rPr lang="en-CA" b="1" dirty="0"/>
                <a:t>Finland</a:t>
              </a:r>
            </a:p>
          </p:txBody>
        </p:sp>
      </p:grpSp>
      <p:grpSp>
        <p:nvGrpSpPr>
          <p:cNvPr id="271" name="Group 270">
            <a:extLst>
              <a:ext uri="{FF2B5EF4-FFF2-40B4-BE49-F238E27FC236}">
                <a16:creationId xmlns:a16="http://schemas.microsoft.com/office/drawing/2014/main" id="{0D27D7DA-1799-45AB-8477-6A6DD4F147E2}"/>
              </a:ext>
            </a:extLst>
          </p:cNvPr>
          <p:cNvGrpSpPr/>
          <p:nvPr/>
        </p:nvGrpSpPr>
        <p:grpSpPr>
          <a:xfrm>
            <a:off x="14324157" y="2552153"/>
            <a:ext cx="1616730" cy="1251106"/>
            <a:chOff x="14324157" y="2552153"/>
            <a:chExt cx="1616730" cy="1251106"/>
          </a:xfrm>
        </p:grpSpPr>
        <p:sp>
          <p:nvSpPr>
            <p:cNvPr id="200" name="Flowchart: Summing Junction 199">
              <a:extLst>
                <a:ext uri="{FF2B5EF4-FFF2-40B4-BE49-F238E27FC236}">
                  <a16:creationId xmlns:a16="http://schemas.microsoft.com/office/drawing/2014/main" id="{4E1290F9-997B-4424-A248-17D83ED6A6C8}"/>
                </a:ext>
              </a:extLst>
            </p:cNvPr>
            <p:cNvSpPr/>
            <p:nvPr/>
          </p:nvSpPr>
          <p:spPr>
            <a:xfrm>
              <a:off x="14324157" y="255215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2" name="TextBox 221">
              <a:extLst>
                <a:ext uri="{FF2B5EF4-FFF2-40B4-BE49-F238E27FC236}">
                  <a16:creationId xmlns:a16="http://schemas.microsoft.com/office/drawing/2014/main" id="{E2B75FAF-DE86-44F5-82C5-11D15DD89F12}"/>
                </a:ext>
              </a:extLst>
            </p:cNvPr>
            <p:cNvSpPr txBox="1"/>
            <p:nvPr/>
          </p:nvSpPr>
          <p:spPr>
            <a:xfrm>
              <a:off x="14634314" y="2859075"/>
              <a:ext cx="1033360" cy="646331"/>
            </a:xfrm>
            <a:prstGeom prst="rect">
              <a:avLst/>
            </a:prstGeom>
            <a:noFill/>
          </p:spPr>
          <p:txBody>
            <a:bodyPr wrap="none" rtlCol="0">
              <a:spAutoFit/>
            </a:bodyPr>
            <a:lstStyle/>
            <a:p>
              <a:r>
                <a:rPr lang="en-CA" b="1" dirty="0"/>
                <a:t>Moscow,</a:t>
              </a:r>
            </a:p>
            <a:p>
              <a:r>
                <a:rPr lang="en-CA" b="1" dirty="0"/>
                <a:t>Russia</a:t>
              </a:r>
            </a:p>
          </p:txBody>
        </p:sp>
      </p:grpSp>
      <p:grpSp>
        <p:nvGrpSpPr>
          <p:cNvPr id="272" name="Group 271">
            <a:extLst>
              <a:ext uri="{FF2B5EF4-FFF2-40B4-BE49-F238E27FC236}">
                <a16:creationId xmlns:a16="http://schemas.microsoft.com/office/drawing/2014/main" id="{CC16DD3F-7578-4474-A50A-4A66DC8D3B12}"/>
              </a:ext>
            </a:extLst>
          </p:cNvPr>
          <p:cNvGrpSpPr/>
          <p:nvPr/>
        </p:nvGrpSpPr>
        <p:grpSpPr>
          <a:xfrm>
            <a:off x="14634314" y="6897055"/>
            <a:ext cx="1616730" cy="1251106"/>
            <a:chOff x="14634314" y="6897055"/>
            <a:chExt cx="1616730" cy="1251106"/>
          </a:xfrm>
        </p:grpSpPr>
        <p:sp>
          <p:nvSpPr>
            <p:cNvPr id="201" name="Flowchart: Summing Junction 200">
              <a:extLst>
                <a:ext uri="{FF2B5EF4-FFF2-40B4-BE49-F238E27FC236}">
                  <a16:creationId xmlns:a16="http://schemas.microsoft.com/office/drawing/2014/main" id="{109CA3DB-3C53-4290-A3C8-517A82AD9083}"/>
                </a:ext>
              </a:extLst>
            </p:cNvPr>
            <p:cNvSpPr/>
            <p:nvPr/>
          </p:nvSpPr>
          <p:spPr>
            <a:xfrm>
              <a:off x="14634314" y="689705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3" name="TextBox 222">
              <a:extLst>
                <a:ext uri="{FF2B5EF4-FFF2-40B4-BE49-F238E27FC236}">
                  <a16:creationId xmlns:a16="http://schemas.microsoft.com/office/drawing/2014/main" id="{F623ECEA-C57A-4BC9-83D2-AC59B1C6D0B0}"/>
                </a:ext>
              </a:extLst>
            </p:cNvPr>
            <p:cNvSpPr txBox="1"/>
            <p:nvPr/>
          </p:nvSpPr>
          <p:spPr>
            <a:xfrm>
              <a:off x="15047445" y="7174698"/>
              <a:ext cx="890628" cy="646331"/>
            </a:xfrm>
            <a:prstGeom prst="rect">
              <a:avLst/>
            </a:prstGeom>
            <a:noFill/>
          </p:spPr>
          <p:txBody>
            <a:bodyPr wrap="none" rtlCol="0">
              <a:spAutoFit/>
            </a:bodyPr>
            <a:lstStyle/>
            <a:p>
              <a:r>
                <a:rPr lang="en-CA" b="1" dirty="0"/>
                <a:t>Tehran,</a:t>
              </a:r>
            </a:p>
            <a:p>
              <a:r>
                <a:rPr lang="en-CA" b="1" dirty="0"/>
                <a:t>Iran</a:t>
              </a:r>
            </a:p>
          </p:txBody>
        </p:sp>
      </p:grpSp>
      <p:grpSp>
        <p:nvGrpSpPr>
          <p:cNvPr id="273" name="Group 272">
            <a:extLst>
              <a:ext uri="{FF2B5EF4-FFF2-40B4-BE49-F238E27FC236}">
                <a16:creationId xmlns:a16="http://schemas.microsoft.com/office/drawing/2014/main" id="{FCEE152D-0042-4E19-9DB3-17D54A03A406}"/>
              </a:ext>
            </a:extLst>
          </p:cNvPr>
          <p:cNvGrpSpPr/>
          <p:nvPr/>
        </p:nvGrpSpPr>
        <p:grpSpPr>
          <a:xfrm>
            <a:off x="16740308" y="8854616"/>
            <a:ext cx="1677883" cy="1251106"/>
            <a:chOff x="16740308" y="8854616"/>
            <a:chExt cx="1677883" cy="1251106"/>
          </a:xfrm>
        </p:grpSpPr>
        <p:sp>
          <p:nvSpPr>
            <p:cNvPr id="202" name="Flowchart: Summing Junction 201">
              <a:extLst>
                <a:ext uri="{FF2B5EF4-FFF2-40B4-BE49-F238E27FC236}">
                  <a16:creationId xmlns:a16="http://schemas.microsoft.com/office/drawing/2014/main" id="{FB2774F2-5739-4CA9-ABC4-CF06C03A5C76}"/>
                </a:ext>
              </a:extLst>
            </p:cNvPr>
            <p:cNvSpPr/>
            <p:nvPr/>
          </p:nvSpPr>
          <p:spPr>
            <a:xfrm>
              <a:off x="16740308" y="885461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4" name="TextBox 223">
              <a:extLst>
                <a:ext uri="{FF2B5EF4-FFF2-40B4-BE49-F238E27FC236}">
                  <a16:creationId xmlns:a16="http://schemas.microsoft.com/office/drawing/2014/main" id="{0D723C61-E21E-4B85-8EBF-FF3A1291F50C}"/>
                </a:ext>
              </a:extLst>
            </p:cNvPr>
            <p:cNvSpPr txBox="1"/>
            <p:nvPr/>
          </p:nvSpPr>
          <p:spPr>
            <a:xfrm>
              <a:off x="17367903" y="9141693"/>
              <a:ext cx="1050288" cy="646331"/>
            </a:xfrm>
            <a:prstGeom prst="rect">
              <a:avLst/>
            </a:prstGeom>
            <a:noFill/>
          </p:spPr>
          <p:txBody>
            <a:bodyPr wrap="none" rtlCol="0">
              <a:spAutoFit/>
            </a:bodyPr>
            <a:lstStyle/>
            <a:p>
              <a:r>
                <a:rPr lang="en-CA" b="1" dirty="0"/>
                <a:t>Mumbai,</a:t>
              </a:r>
            </a:p>
            <a:p>
              <a:r>
                <a:rPr lang="en-CA" b="1" dirty="0"/>
                <a:t>India</a:t>
              </a:r>
            </a:p>
          </p:txBody>
        </p:sp>
      </p:grpSp>
      <p:grpSp>
        <p:nvGrpSpPr>
          <p:cNvPr id="274" name="Group 273">
            <a:extLst>
              <a:ext uri="{FF2B5EF4-FFF2-40B4-BE49-F238E27FC236}">
                <a16:creationId xmlns:a16="http://schemas.microsoft.com/office/drawing/2014/main" id="{B6C6F555-2B05-4DFA-9BE4-3C06C56AE749}"/>
              </a:ext>
            </a:extLst>
          </p:cNvPr>
          <p:cNvGrpSpPr/>
          <p:nvPr/>
        </p:nvGrpSpPr>
        <p:grpSpPr>
          <a:xfrm>
            <a:off x="19142532" y="9891642"/>
            <a:ext cx="1616730" cy="1306344"/>
            <a:chOff x="19142532" y="9891642"/>
            <a:chExt cx="1616730" cy="1306344"/>
          </a:xfrm>
        </p:grpSpPr>
        <p:sp>
          <p:nvSpPr>
            <p:cNvPr id="203" name="Flowchart: Summing Junction 202">
              <a:extLst>
                <a:ext uri="{FF2B5EF4-FFF2-40B4-BE49-F238E27FC236}">
                  <a16:creationId xmlns:a16="http://schemas.microsoft.com/office/drawing/2014/main" id="{0D381A78-B15C-451F-BC80-80ACAF11B212}"/>
                </a:ext>
              </a:extLst>
            </p:cNvPr>
            <p:cNvSpPr/>
            <p:nvPr/>
          </p:nvSpPr>
          <p:spPr>
            <a:xfrm>
              <a:off x="19142532" y="994688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5" name="TextBox 224">
              <a:extLst>
                <a:ext uri="{FF2B5EF4-FFF2-40B4-BE49-F238E27FC236}">
                  <a16:creationId xmlns:a16="http://schemas.microsoft.com/office/drawing/2014/main" id="{353E3D8D-BFB6-4B2F-91EF-C31389603788}"/>
                </a:ext>
              </a:extLst>
            </p:cNvPr>
            <p:cNvSpPr txBox="1"/>
            <p:nvPr/>
          </p:nvSpPr>
          <p:spPr>
            <a:xfrm>
              <a:off x="19447022" y="9891642"/>
              <a:ext cx="1058175" cy="646331"/>
            </a:xfrm>
            <a:prstGeom prst="rect">
              <a:avLst/>
            </a:prstGeom>
            <a:noFill/>
          </p:spPr>
          <p:txBody>
            <a:bodyPr wrap="none" rtlCol="0">
              <a:spAutoFit/>
            </a:bodyPr>
            <a:lstStyle/>
            <a:p>
              <a:r>
                <a:rPr lang="en-CA" b="1" dirty="0"/>
                <a:t>Bangkok,</a:t>
              </a:r>
            </a:p>
            <a:p>
              <a:r>
                <a:rPr lang="en-CA" b="1" dirty="0"/>
                <a:t>Thailand</a:t>
              </a:r>
            </a:p>
          </p:txBody>
        </p:sp>
      </p:grpSp>
      <p:grpSp>
        <p:nvGrpSpPr>
          <p:cNvPr id="275" name="Group 274">
            <a:extLst>
              <a:ext uri="{FF2B5EF4-FFF2-40B4-BE49-F238E27FC236}">
                <a16:creationId xmlns:a16="http://schemas.microsoft.com/office/drawing/2014/main" id="{7AF007BF-29CB-4535-BBF8-5E7DEEA4E4BA}"/>
              </a:ext>
            </a:extLst>
          </p:cNvPr>
          <p:cNvGrpSpPr/>
          <p:nvPr/>
        </p:nvGrpSpPr>
        <p:grpSpPr>
          <a:xfrm>
            <a:off x="20160670" y="7207877"/>
            <a:ext cx="1616730" cy="1251106"/>
            <a:chOff x="20160670" y="7207877"/>
            <a:chExt cx="1616730" cy="1251106"/>
          </a:xfrm>
        </p:grpSpPr>
        <p:sp>
          <p:nvSpPr>
            <p:cNvPr id="204" name="Flowchart: Summing Junction 203">
              <a:extLst>
                <a:ext uri="{FF2B5EF4-FFF2-40B4-BE49-F238E27FC236}">
                  <a16:creationId xmlns:a16="http://schemas.microsoft.com/office/drawing/2014/main" id="{0460D3A2-4553-4142-8529-4CC0AD4B5F66}"/>
                </a:ext>
              </a:extLst>
            </p:cNvPr>
            <p:cNvSpPr/>
            <p:nvPr/>
          </p:nvSpPr>
          <p:spPr>
            <a:xfrm>
              <a:off x="20160670" y="720787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6" name="TextBox 225">
              <a:extLst>
                <a:ext uri="{FF2B5EF4-FFF2-40B4-BE49-F238E27FC236}">
                  <a16:creationId xmlns:a16="http://schemas.microsoft.com/office/drawing/2014/main" id="{859210F1-B6A2-427B-A083-6CA28CC578C7}"/>
                </a:ext>
              </a:extLst>
            </p:cNvPr>
            <p:cNvSpPr txBox="1"/>
            <p:nvPr/>
          </p:nvSpPr>
          <p:spPr>
            <a:xfrm>
              <a:off x="20254957" y="7530983"/>
              <a:ext cx="1116011" cy="646331"/>
            </a:xfrm>
            <a:prstGeom prst="rect">
              <a:avLst/>
            </a:prstGeom>
            <a:noFill/>
          </p:spPr>
          <p:txBody>
            <a:bodyPr wrap="none" rtlCol="0">
              <a:spAutoFit/>
            </a:bodyPr>
            <a:lstStyle/>
            <a:p>
              <a:r>
                <a:rPr lang="en-CA" b="1" dirty="0"/>
                <a:t>Shanghai,</a:t>
              </a:r>
            </a:p>
            <a:p>
              <a:r>
                <a:rPr lang="en-CA" b="1" dirty="0"/>
                <a:t>China</a:t>
              </a:r>
            </a:p>
          </p:txBody>
        </p:sp>
      </p:grpSp>
      <p:grpSp>
        <p:nvGrpSpPr>
          <p:cNvPr id="276" name="Group 275">
            <a:extLst>
              <a:ext uri="{FF2B5EF4-FFF2-40B4-BE49-F238E27FC236}">
                <a16:creationId xmlns:a16="http://schemas.microsoft.com/office/drawing/2014/main" id="{94392354-6341-4352-B76C-8DF7627262C7}"/>
              </a:ext>
            </a:extLst>
          </p:cNvPr>
          <p:cNvGrpSpPr/>
          <p:nvPr/>
        </p:nvGrpSpPr>
        <p:grpSpPr>
          <a:xfrm>
            <a:off x="20685747" y="5258047"/>
            <a:ext cx="1616730" cy="1251106"/>
            <a:chOff x="20685747" y="5258047"/>
            <a:chExt cx="1616730" cy="1251106"/>
          </a:xfrm>
        </p:grpSpPr>
        <p:sp>
          <p:nvSpPr>
            <p:cNvPr id="205" name="Flowchart: Summing Junction 204">
              <a:extLst>
                <a:ext uri="{FF2B5EF4-FFF2-40B4-BE49-F238E27FC236}">
                  <a16:creationId xmlns:a16="http://schemas.microsoft.com/office/drawing/2014/main" id="{20004BFC-C7A6-4C9E-8AC5-1BE6C1FDDFAB}"/>
                </a:ext>
              </a:extLst>
            </p:cNvPr>
            <p:cNvSpPr/>
            <p:nvPr/>
          </p:nvSpPr>
          <p:spPr>
            <a:xfrm>
              <a:off x="20685747" y="525804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7" name="TextBox 226">
              <a:extLst>
                <a:ext uri="{FF2B5EF4-FFF2-40B4-BE49-F238E27FC236}">
                  <a16:creationId xmlns:a16="http://schemas.microsoft.com/office/drawing/2014/main" id="{2B91BC03-9A29-48A5-BC5F-D29BE971417C}"/>
                </a:ext>
              </a:extLst>
            </p:cNvPr>
            <p:cNvSpPr txBox="1"/>
            <p:nvPr/>
          </p:nvSpPr>
          <p:spPr>
            <a:xfrm>
              <a:off x="20803250" y="5452052"/>
              <a:ext cx="1360757" cy="646331"/>
            </a:xfrm>
            <a:prstGeom prst="rect">
              <a:avLst/>
            </a:prstGeom>
            <a:noFill/>
          </p:spPr>
          <p:txBody>
            <a:bodyPr wrap="none" rtlCol="0">
              <a:spAutoFit/>
            </a:bodyPr>
            <a:lstStyle/>
            <a:p>
              <a:r>
                <a:rPr lang="en-CA" b="1" dirty="0"/>
                <a:t>Vladivostok,</a:t>
              </a:r>
            </a:p>
            <a:p>
              <a:r>
                <a:rPr lang="en-CA" b="1" dirty="0"/>
                <a:t>Russia</a:t>
              </a:r>
            </a:p>
          </p:txBody>
        </p:sp>
      </p:grpSp>
      <p:grpSp>
        <p:nvGrpSpPr>
          <p:cNvPr id="277" name="Group 276">
            <a:extLst>
              <a:ext uri="{FF2B5EF4-FFF2-40B4-BE49-F238E27FC236}">
                <a16:creationId xmlns:a16="http://schemas.microsoft.com/office/drawing/2014/main" id="{3D6B39CF-2AAB-4987-90A0-9398D7C00D9D}"/>
              </a:ext>
            </a:extLst>
          </p:cNvPr>
          <p:cNvGrpSpPr/>
          <p:nvPr/>
        </p:nvGrpSpPr>
        <p:grpSpPr>
          <a:xfrm>
            <a:off x="22089037" y="6787347"/>
            <a:ext cx="1616730" cy="1251106"/>
            <a:chOff x="22089037" y="6787347"/>
            <a:chExt cx="1616730" cy="1251106"/>
          </a:xfrm>
        </p:grpSpPr>
        <p:sp>
          <p:nvSpPr>
            <p:cNvPr id="206" name="Flowchart: Summing Junction 205">
              <a:extLst>
                <a:ext uri="{FF2B5EF4-FFF2-40B4-BE49-F238E27FC236}">
                  <a16:creationId xmlns:a16="http://schemas.microsoft.com/office/drawing/2014/main" id="{B43D3368-F78B-4171-A221-E095218D1BA0}"/>
                </a:ext>
              </a:extLst>
            </p:cNvPr>
            <p:cNvSpPr/>
            <p:nvPr/>
          </p:nvSpPr>
          <p:spPr>
            <a:xfrm>
              <a:off x="22089037" y="678734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8" name="TextBox 227">
              <a:extLst>
                <a:ext uri="{FF2B5EF4-FFF2-40B4-BE49-F238E27FC236}">
                  <a16:creationId xmlns:a16="http://schemas.microsoft.com/office/drawing/2014/main" id="{05F96109-A029-413C-B5BF-6F56A114B9E1}"/>
                </a:ext>
              </a:extLst>
            </p:cNvPr>
            <p:cNvSpPr txBox="1"/>
            <p:nvPr/>
          </p:nvSpPr>
          <p:spPr>
            <a:xfrm>
              <a:off x="22608715" y="7247527"/>
              <a:ext cx="798424" cy="646331"/>
            </a:xfrm>
            <a:prstGeom prst="rect">
              <a:avLst/>
            </a:prstGeom>
            <a:noFill/>
          </p:spPr>
          <p:txBody>
            <a:bodyPr wrap="square" rtlCol="0">
              <a:spAutoFit/>
            </a:bodyPr>
            <a:lstStyle/>
            <a:p>
              <a:r>
                <a:rPr lang="en-CA" b="1" dirty="0"/>
                <a:t>Tokyo,</a:t>
              </a:r>
            </a:p>
            <a:p>
              <a:r>
                <a:rPr lang="en-CA" b="1" dirty="0"/>
                <a:t>Japan</a:t>
              </a:r>
            </a:p>
          </p:txBody>
        </p:sp>
      </p:grpSp>
      <p:grpSp>
        <p:nvGrpSpPr>
          <p:cNvPr id="282" name="Group 281">
            <a:extLst>
              <a:ext uri="{FF2B5EF4-FFF2-40B4-BE49-F238E27FC236}">
                <a16:creationId xmlns:a16="http://schemas.microsoft.com/office/drawing/2014/main" id="{955B59EB-677F-4EC1-A817-9527931492FE}"/>
              </a:ext>
            </a:extLst>
          </p:cNvPr>
          <p:cNvGrpSpPr/>
          <p:nvPr/>
        </p:nvGrpSpPr>
        <p:grpSpPr>
          <a:xfrm>
            <a:off x="19889531" y="17045426"/>
            <a:ext cx="1616730" cy="1251106"/>
            <a:chOff x="19889531" y="17045426"/>
            <a:chExt cx="1616730" cy="1251106"/>
          </a:xfrm>
        </p:grpSpPr>
        <p:sp>
          <p:nvSpPr>
            <p:cNvPr id="210" name="Flowchart: Summing Junction 209">
              <a:extLst>
                <a:ext uri="{FF2B5EF4-FFF2-40B4-BE49-F238E27FC236}">
                  <a16:creationId xmlns:a16="http://schemas.microsoft.com/office/drawing/2014/main" id="{F37C753C-FF0C-47C2-9FEA-75D019A090C3}"/>
                </a:ext>
              </a:extLst>
            </p:cNvPr>
            <p:cNvSpPr/>
            <p:nvPr/>
          </p:nvSpPr>
          <p:spPr>
            <a:xfrm>
              <a:off x="19889531" y="1704542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29" name="TextBox 228">
              <a:extLst>
                <a:ext uri="{FF2B5EF4-FFF2-40B4-BE49-F238E27FC236}">
                  <a16:creationId xmlns:a16="http://schemas.microsoft.com/office/drawing/2014/main" id="{9EC3C977-1367-478D-9289-5EC1BD47A1D9}"/>
                </a:ext>
              </a:extLst>
            </p:cNvPr>
            <p:cNvSpPr txBox="1"/>
            <p:nvPr/>
          </p:nvSpPr>
          <p:spPr>
            <a:xfrm>
              <a:off x="20234612" y="17487590"/>
              <a:ext cx="1033040" cy="646331"/>
            </a:xfrm>
            <a:prstGeom prst="rect">
              <a:avLst/>
            </a:prstGeom>
            <a:noFill/>
          </p:spPr>
          <p:txBody>
            <a:bodyPr wrap="none" rtlCol="0">
              <a:spAutoFit/>
            </a:bodyPr>
            <a:lstStyle/>
            <a:p>
              <a:r>
                <a:rPr lang="en-CA" b="1" dirty="0"/>
                <a:t>Perth, </a:t>
              </a:r>
            </a:p>
            <a:p>
              <a:r>
                <a:rPr lang="en-CA" b="1" dirty="0"/>
                <a:t>Australia</a:t>
              </a:r>
            </a:p>
          </p:txBody>
        </p:sp>
      </p:grpSp>
      <p:grpSp>
        <p:nvGrpSpPr>
          <p:cNvPr id="279" name="Group 278">
            <a:extLst>
              <a:ext uri="{FF2B5EF4-FFF2-40B4-BE49-F238E27FC236}">
                <a16:creationId xmlns:a16="http://schemas.microsoft.com/office/drawing/2014/main" id="{B710E4F4-8BFB-4438-8980-143AA8AB0072}"/>
              </a:ext>
            </a:extLst>
          </p:cNvPr>
          <p:cNvGrpSpPr/>
          <p:nvPr/>
        </p:nvGrpSpPr>
        <p:grpSpPr>
          <a:xfrm>
            <a:off x="20838842" y="9901231"/>
            <a:ext cx="1616730" cy="1251106"/>
            <a:chOff x="20838842" y="9901231"/>
            <a:chExt cx="1616730" cy="1251106"/>
          </a:xfrm>
        </p:grpSpPr>
        <p:sp>
          <p:nvSpPr>
            <p:cNvPr id="207" name="Flowchart: Summing Junction 206">
              <a:extLst>
                <a:ext uri="{FF2B5EF4-FFF2-40B4-BE49-F238E27FC236}">
                  <a16:creationId xmlns:a16="http://schemas.microsoft.com/office/drawing/2014/main" id="{2446BA4B-CDEB-46AC-9FC8-A211F0EFA44D}"/>
                </a:ext>
              </a:extLst>
            </p:cNvPr>
            <p:cNvSpPr/>
            <p:nvPr/>
          </p:nvSpPr>
          <p:spPr>
            <a:xfrm>
              <a:off x="20838842" y="9901231"/>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30" name="TextBox 229">
              <a:extLst>
                <a:ext uri="{FF2B5EF4-FFF2-40B4-BE49-F238E27FC236}">
                  <a16:creationId xmlns:a16="http://schemas.microsoft.com/office/drawing/2014/main" id="{B6D700BB-CDA4-42C0-B74D-EA00FEAFFDBB}"/>
                </a:ext>
              </a:extLst>
            </p:cNvPr>
            <p:cNvSpPr txBox="1"/>
            <p:nvPr/>
          </p:nvSpPr>
          <p:spPr>
            <a:xfrm>
              <a:off x="21162939" y="10340221"/>
              <a:ext cx="1233030" cy="646331"/>
            </a:xfrm>
            <a:prstGeom prst="rect">
              <a:avLst/>
            </a:prstGeom>
            <a:noFill/>
          </p:spPr>
          <p:txBody>
            <a:bodyPr wrap="none" rtlCol="0">
              <a:spAutoFit/>
            </a:bodyPr>
            <a:lstStyle/>
            <a:p>
              <a:r>
                <a:rPr lang="en-CA" b="1" dirty="0"/>
                <a:t>Manila,</a:t>
              </a:r>
            </a:p>
            <a:p>
              <a:r>
                <a:rPr lang="en-CA" b="1" dirty="0"/>
                <a:t>Philippines</a:t>
              </a:r>
            </a:p>
          </p:txBody>
        </p:sp>
      </p:grpSp>
      <p:grpSp>
        <p:nvGrpSpPr>
          <p:cNvPr id="281" name="Group 280">
            <a:extLst>
              <a:ext uri="{FF2B5EF4-FFF2-40B4-BE49-F238E27FC236}">
                <a16:creationId xmlns:a16="http://schemas.microsoft.com/office/drawing/2014/main" id="{8D0B7EFE-7480-4777-A8FF-2C699F2F705E}"/>
              </a:ext>
            </a:extLst>
          </p:cNvPr>
          <p:cNvGrpSpPr/>
          <p:nvPr/>
        </p:nvGrpSpPr>
        <p:grpSpPr>
          <a:xfrm>
            <a:off x="22963287" y="13269130"/>
            <a:ext cx="2140757" cy="1251106"/>
            <a:chOff x="22963287" y="13269130"/>
            <a:chExt cx="2140757" cy="1251106"/>
          </a:xfrm>
        </p:grpSpPr>
        <p:sp>
          <p:nvSpPr>
            <p:cNvPr id="208" name="Flowchart: Summing Junction 207">
              <a:extLst>
                <a:ext uri="{FF2B5EF4-FFF2-40B4-BE49-F238E27FC236}">
                  <a16:creationId xmlns:a16="http://schemas.microsoft.com/office/drawing/2014/main" id="{1C70DA6B-3F6D-4B32-92A8-37DD56A529C2}"/>
                </a:ext>
              </a:extLst>
            </p:cNvPr>
            <p:cNvSpPr/>
            <p:nvPr/>
          </p:nvSpPr>
          <p:spPr>
            <a:xfrm>
              <a:off x="22963287" y="1326913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31" name="TextBox 230">
              <a:extLst>
                <a:ext uri="{FF2B5EF4-FFF2-40B4-BE49-F238E27FC236}">
                  <a16:creationId xmlns:a16="http://schemas.microsoft.com/office/drawing/2014/main" id="{53550E7F-131F-4C44-8B0D-7CD7E0A3407A}"/>
                </a:ext>
              </a:extLst>
            </p:cNvPr>
            <p:cNvSpPr txBox="1"/>
            <p:nvPr/>
          </p:nvSpPr>
          <p:spPr>
            <a:xfrm>
              <a:off x="23102406" y="13625890"/>
              <a:ext cx="2001638" cy="646331"/>
            </a:xfrm>
            <a:prstGeom prst="rect">
              <a:avLst/>
            </a:prstGeom>
            <a:noFill/>
          </p:spPr>
          <p:txBody>
            <a:bodyPr wrap="none" rtlCol="0">
              <a:spAutoFit/>
            </a:bodyPr>
            <a:lstStyle/>
            <a:p>
              <a:r>
                <a:rPr lang="en-CA" b="1" dirty="0"/>
                <a:t>Port Moresby,</a:t>
              </a:r>
            </a:p>
            <a:p>
              <a:r>
                <a:rPr lang="en-CA" b="1" dirty="0"/>
                <a:t>Papua New Guinea</a:t>
              </a:r>
            </a:p>
          </p:txBody>
        </p:sp>
      </p:grpSp>
      <p:grpSp>
        <p:nvGrpSpPr>
          <p:cNvPr id="280" name="Group 279">
            <a:extLst>
              <a:ext uri="{FF2B5EF4-FFF2-40B4-BE49-F238E27FC236}">
                <a16:creationId xmlns:a16="http://schemas.microsoft.com/office/drawing/2014/main" id="{EC349F8B-37A2-45F3-8171-964A99AA0EB0}"/>
              </a:ext>
            </a:extLst>
          </p:cNvPr>
          <p:cNvGrpSpPr/>
          <p:nvPr/>
        </p:nvGrpSpPr>
        <p:grpSpPr>
          <a:xfrm>
            <a:off x="19772374" y="13148649"/>
            <a:ext cx="1616730" cy="1251106"/>
            <a:chOff x="19772374" y="13148649"/>
            <a:chExt cx="1616730" cy="1251106"/>
          </a:xfrm>
        </p:grpSpPr>
        <p:sp>
          <p:nvSpPr>
            <p:cNvPr id="209" name="Flowchart: Summing Junction 208">
              <a:extLst>
                <a:ext uri="{FF2B5EF4-FFF2-40B4-BE49-F238E27FC236}">
                  <a16:creationId xmlns:a16="http://schemas.microsoft.com/office/drawing/2014/main" id="{74B0E912-4246-48BD-BE47-A3FAAF4103C9}"/>
                </a:ext>
              </a:extLst>
            </p:cNvPr>
            <p:cNvSpPr/>
            <p:nvPr/>
          </p:nvSpPr>
          <p:spPr>
            <a:xfrm>
              <a:off x="19772374" y="13148649"/>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32" name="TextBox 231">
              <a:extLst>
                <a:ext uri="{FF2B5EF4-FFF2-40B4-BE49-F238E27FC236}">
                  <a16:creationId xmlns:a16="http://schemas.microsoft.com/office/drawing/2014/main" id="{5651503B-922F-4FAC-ADF5-F2420A2A67D1}"/>
                </a:ext>
              </a:extLst>
            </p:cNvPr>
            <p:cNvSpPr txBox="1"/>
            <p:nvPr/>
          </p:nvSpPr>
          <p:spPr>
            <a:xfrm>
              <a:off x="20065571" y="13585834"/>
              <a:ext cx="1168910" cy="646331"/>
            </a:xfrm>
            <a:prstGeom prst="rect">
              <a:avLst/>
            </a:prstGeom>
            <a:noFill/>
          </p:spPr>
          <p:txBody>
            <a:bodyPr wrap="none" rtlCol="0">
              <a:spAutoFit/>
            </a:bodyPr>
            <a:lstStyle/>
            <a:p>
              <a:r>
                <a:rPr lang="en-CA" b="1" dirty="0"/>
                <a:t>Jakarta,</a:t>
              </a:r>
            </a:p>
            <a:p>
              <a:r>
                <a:rPr lang="en-CA" b="1" dirty="0"/>
                <a:t>Indonesia </a:t>
              </a:r>
            </a:p>
          </p:txBody>
        </p:sp>
      </p:grpSp>
      <p:grpSp>
        <p:nvGrpSpPr>
          <p:cNvPr id="283" name="Group 282">
            <a:extLst>
              <a:ext uri="{FF2B5EF4-FFF2-40B4-BE49-F238E27FC236}">
                <a16:creationId xmlns:a16="http://schemas.microsoft.com/office/drawing/2014/main" id="{A094F079-E69B-4EE3-B0E1-3505948CEB33}"/>
              </a:ext>
            </a:extLst>
          </p:cNvPr>
          <p:cNvGrpSpPr/>
          <p:nvPr/>
        </p:nvGrpSpPr>
        <p:grpSpPr>
          <a:xfrm>
            <a:off x="22727768" y="16810003"/>
            <a:ext cx="1616730" cy="1251106"/>
            <a:chOff x="22727768" y="16810003"/>
            <a:chExt cx="1616730" cy="1251106"/>
          </a:xfrm>
        </p:grpSpPr>
        <p:sp>
          <p:nvSpPr>
            <p:cNvPr id="211" name="Flowchart: Summing Junction 210">
              <a:extLst>
                <a:ext uri="{FF2B5EF4-FFF2-40B4-BE49-F238E27FC236}">
                  <a16:creationId xmlns:a16="http://schemas.microsoft.com/office/drawing/2014/main" id="{CFD836E8-E8C9-4DE2-A9E4-2DE278A1E3D7}"/>
                </a:ext>
              </a:extLst>
            </p:cNvPr>
            <p:cNvSpPr/>
            <p:nvPr/>
          </p:nvSpPr>
          <p:spPr>
            <a:xfrm>
              <a:off x="22727768" y="1681000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233" name="TextBox 232">
              <a:extLst>
                <a:ext uri="{FF2B5EF4-FFF2-40B4-BE49-F238E27FC236}">
                  <a16:creationId xmlns:a16="http://schemas.microsoft.com/office/drawing/2014/main" id="{BAC961B2-F6C5-49D6-BEE8-B036622C575B}"/>
                </a:ext>
              </a:extLst>
            </p:cNvPr>
            <p:cNvSpPr txBox="1"/>
            <p:nvPr/>
          </p:nvSpPr>
          <p:spPr>
            <a:xfrm>
              <a:off x="23007927" y="17044586"/>
              <a:ext cx="1033040" cy="646331"/>
            </a:xfrm>
            <a:prstGeom prst="rect">
              <a:avLst/>
            </a:prstGeom>
            <a:noFill/>
          </p:spPr>
          <p:txBody>
            <a:bodyPr wrap="none" rtlCol="0">
              <a:spAutoFit/>
            </a:bodyPr>
            <a:lstStyle/>
            <a:p>
              <a:r>
                <a:rPr lang="en-CA" b="1" dirty="0"/>
                <a:t>Sydney,</a:t>
              </a:r>
            </a:p>
            <a:p>
              <a:r>
                <a:rPr lang="en-CA" b="1" dirty="0"/>
                <a:t>Australia</a:t>
              </a:r>
            </a:p>
          </p:txBody>
        </p:sp>
      </p:grpSp>
      <p:grpSp>
        <p:nvGrpSpPr>
          <p:cNvPr id="284" name="Group 283">
            <a:extLst>
              <a:ext uri="{FF2B5EF4-FFF2-40B4-BE49-F238E27FC236}">
                <a16:creationId xmlns:a16="http://schemas.microsoft.com/office/drawing/2014/main" id="{95073255-7537-49C4-8093-61D075071638}"/>
              </a:ext>
            </a:extLst>
          </p:cNvPr>
          <p:cNvGrpSpPr/>
          <p:nvPr/>
        </p:nvGrpSpPr>
        <p:grpSpPr>
          <a:xfrm>
            <a:off x="24099366" y="18028792"/>
            <a:ext cx="1510278" cy="1251106"/>
            <a:chOff x="24099366" y="18028792"/>
            <a:chExt cx="1510278" cy="1251106"/>
          </a:xfrm>
        </p:grpSpPr>
        <p:grpSp>
          <p:nvGrpSpPr>
            <p:cNvPr id="188" name="Group 187">
              <a:extLst>
                <a:ext uri="{FF2B5EF4-FFF2-40B4-BE49-F238E27FC236}">
                  <a16:creationId xmlns:a16="http://schemas.microsoft.com/office/drawing/2014/main" id="{547086A2-BFB0-42AB-9991-E56961F2E183}"/>
                </a:ext>
              </a:extLst>
            </p:cNvPr>
            <p:cNvGrpSpPr/>
            <p:nvPr/>
          </p:nvGrpSpPr>
          <p:grpSpPr>
            <a:xfrm>
              <a:off x="24099366" y="18028792"/>
              <a:ext cx="1503834" cy="1251106"/>
              <a:chOff x="1504982" y="3425034"/>
              <a:chExt cx="1616730" cy="1251106"/>
            </a:xfrm>
          </p:grpSpPr>
          <p:sp>
            <p:nvSpPr>
              <p:cNvPr id="189" name="Flowchart: Summing Junction 188">
                <a:extLst>
                  <a:ext uri="{FF2B5EF4-FFF2-40B4-BE49-F238E27FC236}">
                    <a16:creationId xmlns:a16="http://schemas.microsoft.com/office/drawing/2014/main" id="{784120ED-636D-404D-B042-54D3FCB24F34}"/>
                  </a:ext>
                </a:extLst>
              </p:cNvPr>
              <p:cNvSpPr/>
              <p:nvPr/>
            </p:nvSpPr>
            <p:spPr>
              <a:xfrm>
                <a:off x="1504982" y="3425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0" name="Straight Connector 189">
                <a:extLst>
                  <a:ext uri="{FF2B5EF4-FFF2-40B4-BE49-F238E27FC236}">
                    <a16:creationId xmlns:a16="http://schemas.microsoft.com/office/drawing/2014/main" id="{7BBB5B63-EB3A-4200-BF76-A2E527BADB72}"/>
                  </a:ext>
                </a:extLst>
              </p:cNvPr>
              <p:cNvCxnSpPr>
                <a:stCxn id="189" idx="0"/>
                <a:endCxn id="189" idx="4"/>
              </p:cNvCxnSpPr>
              <p:nvPr/>
            </p:nvCxnSpPr>
            <p:spPr>
              <a:xfrm>
                <a:off x="2313347" y="3425034"/>
                <a:ext cx="0" cy="125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E4198CE4-B3E7-4597-B852-2DA756C79AAB}"/>
                </a:ext>
              </a:extLst>
            </p:cNvPr>
            <p:cNvSpPr txBox="1"/>
            <p:nvPr/>
          </p:nvSpPr>
          <p:spPr>
            <a:xfrm>
              <a:off x="24180855" y="18321757"/>
              <a:ext cx="1428789" cy="646331"/>
            </a:xfrm>
            <a:prstGeom prst="rect">
              <a:avLst/>
            </a:prstGeom>
            <a:noFill/>
          </p:spPr>
          <p:txBody>
            <a:bodyPr wrap="none" rtlCol="0">
              <a:spAutoFit/>
            </a:bodyPr>
            <a:lstStyle/>
            <a:p>
              <a:r>
                <a:rPr lang="en-CA" b="1" dirty="0"/>
                <a:t>Wellington,</a:t>
              </a:r>
            </a:p>
            <a:p>
              <a:r>
                <a:rPr lang="en-CA" b="1" dirty="0"/>
                <a:t>New Zealand</a:t>
              </a:r>
            </a:p>
          </p:txBody>
        </p:sp>
      </p:grpSp>
      <p:sp>
        <p:nvSpPr>
          <p:cNvPr id="235" name="Arrow: Right 234">
            <a:extLst>
              <a:ext uri="{FF2B5EF4-FFF2-40B4-BE49-F238E27FC236}">
                <a16:creationId xmlns:a16="http://schemas.microsoft.com/office/drawing/2014/main" id="{87481F56-6966-4EE0-8A26-B8405FED984D}"/>
              </a:ext>
            </a:extLst>
          </p:cNvPr>
          <p:cNvSpPr/>
          <p:nvPr/>
        </p:nvSpPr>
        <p:spPr>
          <a:xfrm rot="16952685">
            <a:off x="12909419" y="16098457"/>
            <a:ext cx="835037" cy="216311"/>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6" name="Arrow: Curved Up 235">
            <a:extLst>
              <a:ext uri="{FF2B5EF4-FFF2-40B4-BE49-F238E27FC236}">
                <a16:creationId xmlns:a16="http://schemas.microsoft.com/office/drawing/2014/main" id="{81A087E1-3C45-47AD-8D4F-33030A7573FB}"/>
              </a:ext>
            </a:extLst>
          </p:cNvPr>
          <p:cNvSpPr/>
          <p:nvPr/>
        </p:nvSpPr>
        <p:spPr>
          <a:xfrm rot="16555039" flipV="1">
            <a:off x="11293912" y="13225093"/>
            <a:ext cx="3207399" cy="584837"/>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7" name="Arrow: Curved Up 236">
            <a:extLst>
              <a:ext uri="{FF2B5EF4-FFF2-40B4-BE49-F238E27FC236}">
                <a16:creationId xmlns:a16="http://schemas.microsoft.com/office/drawing/2014/main" id="{1C6D6CE3-2097-4E2A-BB04-3174AA6CA09B}"/>
              </a:ext>
            </a:extLst>
          </p:cNvPr>
          <p:cNvSpPr/>
          <p:nvPr/>
        </p:nvSpPr>
        <p:spPr>
          <a:xfrm rot="14877165">
            <a:off x="13584715" y="10937582"/>
            <a:ext cx="1948412" cy="703191"/>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9" name="Arrow: Curved Up 238">
            <a:extLst>
              <a:ext uri="{FF2B5EF4-FFF2-40B4-BE49-F238E27FC236}">
                <a16:creationId xmlns:a16="http://schemas.microsoft.com/office/drawing/2014/main" id="{5FE97357-D27E-435C-8824-B898E7B2B51B}"/>
              </a:ext>
            </a:extLst>
          </p:cNvPr>
          <p:cNvSpPr/>
          <p:nvPr/>
        </p:nvSpPr>
        <p:spPr>
          <a:xfrm rot="11205317" flipV="1">
            <a:off x="10854658" y="11105015"/>
            <a:ext cx="2566626" cy="603261"/>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0" name="Arrow: Right 239">
            <a:extLst>
              <a:ext uri="{FF2B5EF4-FFF2-40B4-BE49-F238E27FC236}">
                <a16:creationId xmlns:a16="http://schemas.microsoft.com/office/drawing/2014/main" id="{8C1A5C7C-30D7-42A1-8A39-6942101A8902}"/>
              </a:ext>
            </a:extLst>
          </p:cNvPr>
          <p:cNvSpPr/>
          <p:nvPr/>
        </p:nvSpPr>
        <p:spPr>
          <a:xfrm rot="19085318">
            <a:off x="11435565" y="9087647"/>
            <a:ext cx="1916409" cy="20283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Arrow: Right 240">
            <a:extLst>
              <a:ext uri="{FF2B5EF4-FFF2-40B4-BE49-F238E27FC236}">
                <a16:creationId xmlns:a16="http://schemas.microsoft.com/office/drawing/2014/main" id="{9832EAA8-02A8-4307-AD70-E1C4DD1D7ABE}"/>
              </a:ext>
            </a:extLst>
          </p:cNvPr>
          <p:cNvSpPr/>
          <p:nvPr/>
        </p:nvSpPr>
        <p:spPr>
          <a:xfrm rot="5400000">
            <a:off x="5300884" y="18156537"/>
            <a:ext cx="1717646" cy="21885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2" name="Arrow: Right 241">
            <a:extLst>
              <a:ext uri="{FF2B5EF4-FFF2-40B4-BE49-F238E27FC236}">
                <a16:creationId xmlns:a16="http://schemas.microsoft.com/office/drawing/2014/main" id="{5205525B-BF82-47A8-B529-5976E04AADAE}"/>
              </a:ext>
            </a:extLst>
          </p:cNvPr>
          <p:cNvSpPr/>
          <p:nvPr/>
        </p:nvSpPr>
        <p:spPr>
          <a:xfrm rot="2317490">
            <a:off x="6091816" y="12230231"/>
            <a:ext cx="1393770" cy="22398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3" name="Arrow: Curved Up 242">
            <a:extLst>
              <a:ext uri="{FF2B5EF4-FFF2-40B4-BE49-F238E27FC236}">
                <a16:creationId xmlns:a16="http://schemas.microsoft.com/office/drawing/2014/main" id="{C21B4C28-80D5-49F3-A261-BEFEFB0F859A}"/>
              </a:ext>
            </a:extLst>
          </p:cNvPr>
          <p:cNvSpPr/>
          <p:nvPr/>
        </p:nvSpPr>
        <p:spPr>
          <a:xfrm rot="14877165">
            <a:off x="13283147" y="6827495"/>
            <a:ext cx="1555406" cy="703191"/>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4" name="Arrow: Curved Up 243">
            <a:extLst>
              <a:ext uri="{FF2B5EF4-FFF2-40B4-BE49-F238E27FC236}">
                <a16:creationId xmlns:a16="http://schemas.microsoft.com/office/drawing/2014/main" id="{87B762FB-8A24-4AA0-92AF-EE06F35FD259}"/>
              </a:ext>
            </a:extLst>
          </p:cNvPr>
          <p:cNvSpPr/>
          <p:nvPr/>
        </p:nvSpPr>
        <p:spPr>
          <a:xfrm rot="11041926">
            <a:off x="10949328" y="5562192"/>
            <a:ext cx="2186979" cy="738736"/>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5" name="Arrow: Curved Up 244">
            <a:extLst>
              <a:ext uri="{FF2B5EF4-FFF2-40B4-BE49-F238E27FC236}">
                <a16:creationId xmlns:a16="http://schemas.microsoft.com/office/drawing/2014/main" id="{722A60AD-F1E1-4EF5-8735-4B7E83646FC0}"/>
              </a:ext>
            </a:extLst>
          </p:cNvPr>
          <p:cNvSpPr/>
          <p:nvPr/>
        </p:nvSpPr>
        <p:spPr>
          <a:xfrm rot="17267416" flipV="1">
            <a:off x="9661531" y="5081936"/>
            <a:ext cx="1798693" cy="543950"/>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6" name="Arrow: Curved Up 245">
            <a:extLst>
              <a:ext uri="{FF2B5EF4-FFF2-40B4-BE49-F238E27FC236}">
                <a16:creationId xmlns:a16="http://schemas.microsoft.com/office/drawing/2014/main" id="{A55BF330-F86D-4DC6-A909-507D5CF40FB2}"/>
              </a:ext>
            </a:extLst>
          </p:cNvPr>
          <p:cNvSpPr/>
          <p:nvPr/>
        </p:nvSpPr>
        <p:spPr>
          <a:xfrm rot="277228" flipV="1">
            <a:off x="11246231" y="4136846"/>
            <a:ext cx="2149768" cy="543950"/>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7" name="Arrow: Curved Up 246">
            <a:extLst>
              <a:ext uri="{FF2B5EF4-FFF2-40B4-BE49-F238E27FC236}">
                <a16:creationId xmlns:a16="http://schemas.microsoft.com/office/drawing/2014/main" id="{916E2EB2-F778-405E-AB73-980D5B9B07B9}"/>
              </a:ext>
            </a:extLst>
          </p:cNvPr>
          <p:cNvSpPr/>
          <p:nvPr/>
        </p:nvSpPr>
        <p:spPr>
          <a:xfrm rot="16047389">
            <a:off x="13145534" y="3905614"/>
            <a:ext cx="1891334" cy="545127"/>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8" name="Arrow: Curved Up 247">
            <a:extLst>
              <a:ext uri="{FF2B5EF4-FFF2-40B4-BE49-F238E27FC236}">
                <a16:creationId xmlns:a16="http://schemas.microsoft.com/office/drawing/2014/main" id="{FE6C5258-9A91-43FE-814F-9ED2F5CE6997}"/>
              </a:ext>
            </a:extLst>
          </p:cNvPr>
          <p:cNvSpPr/>
          <p:nvPr/>
        </p:nvSpPr>
        <p:spPr>
          <a:xfrm flipV="1">
            <a:off x="13212734" y="1986937"/>
            <a:ext cx="2149768" cy="872199"/>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9" name="Arrow: Curved Up 248">
            <a:extLst>
              <a:ext uri="{FF2B5EF4-FFF2-40B4-BE49-F238E27FC236}">
                <a16:creationId xmlns:a16="http://schemas.microsoft.com/office/drawing/2014/main" id="{8136A7B0-E50D-478E-A2E1-B8F0A4A93FDE}"/>
              </a:ext>
            </a:extLst>
          </p:cNvPr>
          <p:cNvSpPr/>
          <p:nvPr/>
        </p:nvSpPr>
        <p:spPr>
          <a:xfrm rot="5177589" flipV="1">
            <a:off x="14018186" y="4887436"/>
            <a:ext cx="4515046" cy="944862"/>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1" name="Arrow: Curved Up 250">
            <a:extLst>
              <a:ext uri="{FF2B5EF4-FFF2-40B4-BE49-F238E27FC236}">
                <a16:creationId xmlns:a16="http://schemas.microsoft.com/office/drawing/2014/main" id="{59904476-F155-4293-8F82-2A1DCC724DD4}"/>
              </a:ext>
            </a:extLst>
          </p:cNvPr>
          <p:cNvSpPr/>
          <p:nvPr/>
        </p:nvSpPr>
        <p:spPr>
          <a:xfrm rot="13804176" flipH="1">
            <a:off x="16086306" y="7958818"/>
            <a:ext cx="2309190" cy="457281"/>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2" name="Arrow: Curved Up 251">
            <a:extLst>
              <a:ext uri="{FF2B5EF4-FFF2-40B4-BE49-F238E27FC236}">
                <a16:creationId xmlns:a16="http://schemas.microsoft.com/office/drawing/2014/main" id="{16AEBA12-CD5B-4B89-BE75-AE60466A7951}"/>
              </a:ext>
            </a:extLst>
          </p:cNvPr>
          <p:cNvSpPr/>
          <p:nvPr/>
        </p:nvSpPr>
        <p:spPr>
          <a:xfrm rot="12459276" flipH="1">
            <a:off x="17956302" y="8892380"/>
            <a:ext cx="2295480" cy="579616"/>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4" name="Arrow: Right 253">
            <a:extLst>
              <a:ext uri="{FF2B5EF4-FFF2-40B4-BE49-F238E27FC236}">
                <a16:creationId xmlns:a16="http://schemas.microsoft.com/office/drawing/2014/main" id="{3C490303-D6CE-4B94-990F-E487DE5FD688}"/>
              </a:ext>
            </a:extLst>
          </p:cNvPr>
          <p:cNvSpPr/>
          <p:nvPr/>
        </p:nvSpPr>
        <p:spPr>
          <a:xfrm rot="17231284">
            <a:off x="19643732" y="9093736"/>
            <a:ext cx="1551433" cy="228106"/>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5" name="Arrow: Curved Up 254">
            <a:extLst>
              <a:ext uri="{FF2B5EF4-FFF2-40B4-BE49-F238E27FC236}">
                <a16:creationId xmlns:a16="http://schemas.microsoft.com/office/drawing/2014/main" id="{77D9BA0D-BBC0-4E24-BE71-968E997B6F64}"/>
              </a:ext>
            </a:extLst>
          </p:cNvPr>
          <p:cNvSpPr/>
          <p:nvPr/>
        </p:nvSpPr>
        <p:spPr>
          <a:xfrm rot="6524792" flipH="1">
            <a:off x="18977322" y="6100882"/>
            <a:ext cx="2295480" cy="873635"/>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6" name="Arrow: Curved Up 255">
            <a:extLst>
              <a:ext uri="{FF2B5EF4-FFF2-40B4-BE49-F238E27FC236}">
                <a16:creationId xmlns:a16="http://schemas.microsoft.com/office/drawing/2014/main" id="{C293A5EE-3C1F-4358-B978-31D156CFC9D4}"/>
              </a:ext>
            </a:extLst>
          </p:cNvPr>
          <p:cNvSpPr/>
          <p:nvPr/>
        </p:nvSpPr>
        <p:spPr>
          <a:xfrm rot="14294198" flipH="1">
            <a:off x="22047705" y="5900862"/>
            <a:ext cx="2459413" cy="873635"/>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7" name="Arrow: Right 256">
            <a:extLst>
              <a:ext uri="{FF2B5EF4-FFF2-40B4-BE49-F238E27FC236}">
                <a16:creationId xmlns:a16="http://schemas.microsoft.com/office/drawing/2014/main" id="{5D12A270-BEF7-4597-93A5-D18E1B99C98B}"/>
              </a:ext>
            </a:extLst>
          </p:cNvPr>
          <p:cNvSpPr/>
          <p:nvPr/>
        </p:nvSpPr>
        <p:spPr>
          <a:xfrm rot="6502795">
            <a:off x="20968040" y="9092440"/>
            <a:ext cx="2649664" cy="169931"/>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8" name="Arrow: Right 257">
            <a:extLst>
              <a:ext uri="{FF2B5EF4-FFF2-40B4-BE49-F238E27FC236}">
                <a16:creationId xmlns:a16="http://schemas.microsoft.com/office/drawing/2014/main" id="{79E27E9B-0E67-4075-AB17-F2B7929F2766}"/>
              </a:ext>
            </a:extLst>
          </p:cNvPr>
          <p:cNvSpPr/>
          <p:nvPr/>
        </p:nvSpPr>
        <p:spPr>
          <a:xfrm rot="6502795">
            <a:off x="19739071" y="12235591"/>
            <a:ext cx="2649664" cy="169931"/>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0" name="Arrow: Curved Up 259">
            <a:extLst>
              <a:ext uri="{FF2B5EF4-FFF2-40B4-BE49-F238E27FC236}">
                <a16:creationId xmlns:a16="http://schemas.microsoft.com/office/drawing/2014/main" id="{723C3636-5412-41C6-A04D-9E4A0BC713DD}"/>
              </a:ext>
            </a:extLst>
          </p:cNvPr>
          <p:cNvSpPr/>
          <p:nvPr/>
        </p:nvSpPr>
        <p:spPr>
          <a:xfrm flipV="1">
            <a:off x="20767326" y="12966742"/>
            <a:ext cx="3085360" cy="703430"/>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3" name="Arrow: Curved Up 262">
            <a:extLst>
              <a:ext uri="{FF2B5EF4-FFF2-40B4-BE49-F238E27FC236}">
                <a16:creationId xmlns:a16="http://schemas.microsoft.com/office/drawing/2014/main" id="{5C01834D-934F-4859-B2F1-1A9DBE80784F}"/>
              </a:ext>
            </a:extLst>
          </p:cNvPr>
          <p:cNvSpPr/>
          <p:nvPr/>
        </p:nvSpPr>
        <p:spPr>
          <a:xfrm rot="18263222" flipH="1" flipV="1">
            <a:off x="19467865" y="15238086"/>
            <a:ext cx="4418268" cy="703430"/>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4" name="Arrow: Curved Up 263">
            <a:extLst>
              <a:ext uri="{FF2B5EF4-FFF2-40B4-BE49-F238E27FC236}">
                <a16:creationId xmlns:a16="http://schemas.microsoft.com/office/drawing/2014/main" id="{57722001-4098-4C27-8880-EE8E366B028D}"/>
              </a:ext>
            </a:extLst>
          </p:cNvPr>
          <p:cNvSpPr/>
          <p:nvPr/>
        </p:nvSpPr>
        <p:spPr>
          <a:xfrm rot="21244485" flipV="1">
            <a:off x="20943056" y="16763868"/>
            <a:ext cx="2484245" cy="465718"/>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5" name="Arrow: Curved Up 264">
            <a:extLst>
              <a:ext uri="{FF2B5EF4-FFF2-40B4-BE49-F238E27FC236}">
                <a16:creationId xmlns:a16="http://schemas.microsoft.com/office/drawing/2014/main" id="{E991B54F-4B1C-4825-88D8-3C07487E3FAD}"/>
              </a:ext>
            </a:extLst>
          </p:cNvPr>
          <p:cNvSpPr/>
          <p:nvPr/>
        </p:nvSpPr>
        <p:spPr>
          <a:xfrm rot="2848428">
            <a:off x="22462866" y="18260819"/>
            <a:ext cx="1984261" cy="768203"/>
          </a:xfrm>
          <a:prstGeom prst="curved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38" name="Group 237">
            <a:extLst>
              <a:ext uri="{FF2B5EF4-FFF2-40B4-BE49-F238E27FC236}">
                <a16:creationId xmlns:a16="http://schemas.microsoft.com/office/drawing/2014/main" id="{4863390F-2D17-485A-B6F5-1F4B9FAFBF06}"/>
              </a:ext>
            </a:extLst>
          </p:cNvPr>
          <p:cNvGrpSpPr/>
          <p:nvPr/>
        </p:nvGrpSpPr>
        <p:grpSpPr>
          <a:xfrm>
            <a:off x="17151653" y="16658901"/>
            <a:ext cx="2265538" cy="3168000"/>
            <a:chOff x="16999253" y="16506501"/>
            <a:chExt cx="2265538" cy="3168000"/>
          </a:xfrm>
        </p:grpSpPr>
        <p:sp>
          <p:nvSpPr>
            <p:cNvPr id="250" name="Rectangle 249">
              <a:extLst>
                <a:ext uri="{FF2B5EF4-FFF2-40B4-BE49-F238E27FC236}">
                  <a16:creationId xmlns:a16="http://schemas.microsoft.com/office/drawing/2014/main" id="{415FDBB6-D381-4E3E-B53C-2114B8001D11}"/>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3" name="TextBox 252">
              <a:extLst>
                <a:ext uri="{FF2B5EF4-FFF2-40B4-BE49-F238E27FC236}">
                  <a16:creationId xmlns:a16="http://schemas.microsoft.com/office/drawing/2014/main" id="{E04B911A-57BD-4B50-8AF3-F575145C6468}"/>
                </a:ext>
              </a:extLst>
            </p:cNvPr>
            <p:cNvSpPr txBox="1"/>
            <p:nvPr/>
          </p:nvSpPr>
          <p:spPr>
            <a:xfrm>
              <a:off x="16999253" y="17173355"/>
              <a:ext cx="2232000" cy="1938992"/>
            </a:xfrm>
            <a:prstGeom prst="rect">
              <a:avLst/>
            </a:prstGeom>
            <a:noFill/>
          </p:spPr>
          <p:txBody>
            <a:bodyPr wrap="square" rtlCol="0">
              <a:spAutoFit/>
            </a:bodyPr>
            <a:lstStyle/>
            <a:p>
              <a:pPr algn="ctr"/>
              <a:r>
                <a:rPr lang="en-CA" sz="4000" dirty="0"/>
                <a:t>Oceanian Hazard Cards</a:t>
              </a:r>
            </a:p>
          </p:txBody>
        </p:sp>
      </p:grpSp>
      <p:grpSp>
        <p:nvGrpSpPr>
          <p:cNvPr id="262" name="Group 261">
            <a:extLst>
              <a:ext uri="{FF2B5EF4-FFF2-40B4-BE49-F238E27FC236}">
                <a16:creationId xmlns:a16="http://schemas.microsoft.com/office/drawing/2014/main" id="{59BEFAFE-1AD0-4F4B-8CCC-CEEDCD38C6EA}"/>
              </a:ext>
            </a:extLst>
          </p:cNvPr>
          <p:cNvGrpSpPr/>
          <p:nvPr/>
        </p:nvGrpSpPr>
        <p:grpSpPr>
          <a:xfrm>
            <a:off x="16390690" y="11883892"/>
            <a:ext cx="2249340" cy="3168000"/>
            <a:chOff x="16390690" y="11883892"/>
            <a:chExt cx="2249340" cy="3168000"/>
          </a:xfrm>
        </p:grpSpPr>
        <p:grpSp>
          <p:nvGrpSpPr>
            <p:cNvPr id="10" name="Group 9">
              <a:extLst>
                <a:ext uri="{FF2B5EF4-FFF2-40B4-BE49-F238E27FC236}">
                  <a16:creationId xmlns:a16="http://schemas.microsoft.com/office/drawing/2014/main" id="{27BE12AF-E1A3-40F6-8642-64D5112A382E}"/>
                </a:ext>
              </a:extLst>
            </p:cNvPr>
            <p:cNvGrpSpPr/>
            <p:nvPr/>
          </p:nvGrpSpPr>
          <p:grpSpPr>
            <a:xfrm>
              <a:off x="16390690" y="11883892"/>
              <a:ext cx="2249340" cy="3168000"/>
              <a:chOff x="17032791" y="16506501"/>
              <a:chExt cx="2249340" cy="3168000"/>
            </a:xfrm>
          </p:grpSpPr>
          <p:sp>
            <p:nvSpPr>
              <p:cNvPr id="148" name="Rectangle 147">
                <a:extLst>
                  <a:ext uri="{FF2B5EF4-FFF2-40B4-BE49-F238E27FC236}">
                    <a16:creationId xmlns:a16="http://schemas.microsoft.com/office/drawing/2014/main" id="{EE614347-41C5-46B5-ADD0-4F779E881EA5}"/>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TextBox 148">
                <a:extLst>
                  <a:ext uri="{FF2B5EF4-FFF2-40B4-BE49-F238E27FC236}">
                    <a16:creationId xmlns:a16="http://schemas.microsoft.com/office/drawing/2014/main" id="{7E728735-5E01-4727-9E7C-949067B2FB72}"/>
                  </a:ext>
                </a:extLst>
              </p:cNvPr>
              <p:cNvSpPr txBox="1"/>
              <p:nvPr/>
            </p:nvSpPr>
            <p:spPr>
              <a:xfrm>
                <a:off x="17050131" y="16682054"/>
                <a:ext cx="2232000" cy="1938992"/>
              </a:xfrm>
              <a:prstGeom prst="rect">
                <a:avLst/>
              </a:prstGeom>
              <a:noFill/>
            </p:spPr>
            <p:txBody>
              <a:bodyPr wrap="square" rtlCol="0">
                <a:spAutoFit/>
              </a:bodyPr>
              <a:lstStyle/>
              <a:p>
                <a:pPr algn="ctr"/>
                <a:r>
                  <a:rPr lang="en-CA" sz="4000" dirty="0"/>
                  <a:t>Health </a:t>
                </a:r>
              </a:p>
              <a:p>
                <a:pPr algn="ctr"/>
                <a:r>
                  <a:rPr lang="en-CA" sz="4000" dirty="0"/>
                  <a:t>Cards</a:t>
                </a:r>
              </a:p>
              <a:p>
                <a:pPr algn="ctr"/>
                <a:endParaRPr lang="en-CA" sz="4000" dirty="0"/>
              </a:p>
            </p:txBody>
          </p:sp>
        </p:grpSp>
        <p:pic>
          <p:nvPicPr>
            <p:cNvPr id="261" name="Graphic 260" descr="Medical">
              <a:extLst>
                <a:ext uri="{FF2B5EF4-FFF2-40B4-BE49-F238E27FC236}">
                  <a16:creationId xmlns:a16="http://schemas.microsoft.com/office/drawing/2014/main" id="{B8A3A460-CAF2-4800-9EE3-B4BAE656C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1976" y="13406470"/>
              <a:ext cx="1364108" cy="1364108"/>
            </a:xfrm>
            <a:prstGeom prst="rect">
              <a:avLst/>
            </a:prstGeom>
          </p:spPr>
        </p:pic>
      </p:grpSp>
      <p:grpSp>
        <p:nvGrpSpPr>
          <p:cNvPr id="291" name="Group 290">
            <a:extLst>
              <a:ext uri="{FF2B5EF4-FFF2-40B4-BE49-F238E27FC236}">
                <a16:creationId xmlns:a16="http://schemas.microsoft.com/office/drawing/2014/main" id="{15B304A2-EED6-45E0-A7E7-35F98F3753F7}"/>
              </a:ext>
            </a:extLst>
          </p:cNvPr>
          <p:cNvGrpSpPr/>
          <p:nvPr/>
        </p:nvGrpSpPr>
        <p:grpSpPr>
          <a:xfrm>
            <a:off x="22313687" y="189539"/>
            <a:ext cx="3213854" cy="1856063"/>
            <a:chOff x="22313687" y="189539"/>
            <a:chExt cx="3213854" cy="1856063"/>
          </a:xfrm>
        </p:grpSpPr>
        <p:grpSp>
          <p:nvGrpSpPr>
            <p:cNvPr id="12" name="Group 11">
              <a:extLst>
                <a:ext uri="{FF2B5EF4-FFF2-40B4-BE49-F238E27FC236}">
                  <a16:creationId xmlns:a16="http://schemas.microsoft.com/office/drawing/2014/main" id="{A8374EBD-95A1-45C6-8328-618F8E1BEEC7}"/>
                </a:ext>
              </a:extLst>
            </p:cNvPr>
            <p:cNvGrpSpPr/>
            <p:nvPr/>
          </p:nvGrpSpPr>
          <p:grpSpPr>
            <a:xfrm>
              <a:off x="22343100" y="189539"/>
              <a:ext cx="3093953" cy="1856063"/>
              <a:chOff x="22343100" y="189539"/>
              <a:chExt cx="3093953" cy="1856063"/>
            </a:xfrm>
          </p:grpSpPr>
          <p:sp>
            <p:nvSpPr>
              <p:cNvPr id="150" name="Rectangle 149">
                <a:extLst>
                  <a:ext uri="{FF2B5EF4-FFF2-40B4-BE49-F238E27FC236}">
                    <a16:creationId xmlns:a16="http://schemas.microsoft.com/office/drawing/2014/main" id="{0F45398E-0504-4BF0-82C8-3F000EEACFF9}"/>
                  </a:ext>
                </a:extLst>
              </p:cNvPr>
              <p:cNvSpPr/>
              <p:nvPr/>
            </p:nvSpPr>
            <p:spPr>
              <a:xfrm rot="5400000">
                <a:off x="22962045" y="-429406"/>
                <a:ext cx="1856063" cy="3093953"/>
              </a:xfrm>
              <a:prstGeom prst="rect">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TextBox 150">
                <a:extLst>
                  <a:ext uri="{FF2B5EF4-FFF2-40B4-BE49-F238E27FC236}">
                    <a16:creationId xmlns:a16="http://schemas.microsoft.com/office/drawing/2014/main" id="{974147F8-C1C5-4D17-A321-BFBEAF130FE4}"/>
                  </a:ext>
                </a:extLst>
              </p:cNvPr>
              <p:cNvSpPr txBox="1"/>
              <p:nvPr/>
            </p:nvSpPr>
            <p:spPr>
              <a:xfrm>
                <a:off x="22774076" y="400986"/>
                <a:ext cx="2232000" cy="1323439"/>
              </a:xfrm>
              <a:prstGeom prst="rect">
                <a:avLst/>
              </a:prstGeom>
              <a:noFill/>
            </p:spPr>
            <p:txBody>
              <a:bodyPr wrap="square" rtlCol="0">
                <a:spAutoFit/>
              </a:bodyPr>
              <a:lstStyle/>
              <a:p>
                <a:pPr algn="ctr"/>
                <a:r>
                  <a:rPr lang="en-CA" sz="4000" dirty="0"/>
                  <a:t>Hospital </a:t>
                </a:r>
              </a:p>
              <a:p>
                <a:pPr algn="ctr"/>
                <a:r>
                  <a:rPr lang="en-CA" sz="4000" dirty="0"/>
                  <a:t>Box</a:t>
                </a:r>
              </a:p>
            </p:txBody>
          </p:sp>
        </p:grpSp>
        <p:pic>
          <p:nvPicPr>
            <p:cNvPr id="65" name="Graphic 64" descr="Needle">
              <a:extLst>
                <a:ext uri="{FF2B5EF4-FFF2-40B4-BE49-F238E27FC236}">
                  <a16:creationId xmlns:a16="http://schemas.microsoft.com/office/drawing/2014/main" id="{F251463B-85D2-4996-953A-3D0F853461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2313687" y="699402"/>
              <a:ext cx="914400" cy="914400"/>
            </a:xfrm>
            <a:prstGeom prst="rect">
              <a:avLst/>
            </a:prstGeom>
          </p:spPr>
        </p:pic>
        <p:pic>
          <p:nvPicPr>
            <p:cNvPr id="259" name="Graphic 258" descr="Needle">
              <a:extLst>
                <a:ext uri="{FF2B5EF4-FFF2-40B4-BE49-F238E27FC236}">
                  <a16:creationId xmlns:a16="http://schemas.microsoft.com/office/drawing/2014/main" id="{702FB043-491F-48C5-9E39-5256094C37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4613141" y="678448"/>
              <a:ext cx="914400" cy="914400"/>
            </a:xfrm>
            <a:prstGeom prst="rect">
              <a:avLst/>
            </a:prstGeom>
          </p:spPr>
        </p:pic>
      </p:grpSp>
      <p:pic>
        <p:nvPicPr>
          <p:cNvPr id="32" name="Picture 31" descr="A screenshot of a video game&#10;&#10;Description automatically generated with medium confidence">
            <a:extLst>
              <a:ext uri="{FF2B5EF4-FFF2-40B4-BE49-F238E27FC236}">
                <a16:creationId xmlns:a16="http://schemas.microsoft.com/office/drawing/2014/main" id="{BA4B5F7B-DC5B-9B4A-9AF9-4D05C69C5A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73" y="18825525"/>
            <a:ext cx="3453430" cy="1039553"/>
          </a:xfrm>
          <a:prstGeom prst="rect">
            <a:avLst/>
          </a:prstGeom>
        </p:spPr>
      </p:pic>
    </p:spTree>
    <p:extLst>
      <p:ext uri="{BB962C8B-B14F-4D97-AF65-F5344CB8AC3E}">
        <p14:creationId xmlns:p14="http://schemas.microsoft.com/office/powerpoint/2010/main" val="382916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18DB-634D-46F2-AED7-98E9377354CF}"/>
              </a:ext>
            </a:extLst>
          </p:cNvPr>
          <p:cNvSpPr>
            <a:spLocks noGrp="1"/>
          </p:cNvSpPr>
          <p:nvPr>
            <p:ph type="title"/>
          </p:nvPr>
        </p:nvSpPr>
        <p:spPr>
          <a:xfrm>
            <a:off x="376518" y="172694"/>
            <a:ext cx="22082760" cy="3888318"/>
          </a:xfrm>
        </p:spPr>
        <p:txBody>
          <a:bodyPr/>
          <a:lstStyle/>
          <a:p>
            <a:r>
              <a:rPr lang="en-CA" dirty="0"/>
              <a:t>Instructions for Play/Game Design</a:t>
            </a:r>
          </a:p>
        </p:txBody>
      </p:sp>
      <p:sp>
        <p:nvSpPr>
          <p:cNvPr id="4" name="TextBox 3">
            <a:extLst>
              <a:ext uri="{FF2B5EF4-FFF2-40B4-BE49-F238E27FC236}">
                <a16:creationId xmlns:a16="http://schemas.microsoft.com/office/drawing/2014/main" id="{7FB9C68D-57AD-400D-B3DE-0584A5745B43}"/>
              </a:ext>
            </a:extLst>
          </p:cNvPr>
          <p:cNvSpPr txBox="1"/>
          <p:nvPr/>
        </p:nvSpPr>
        <p:spPr>
          <a:xfrm>
            <a:off x="226939" y="4061012"/>
            <a:ext cx="24999743" cy="15327273"/>
          </a:xfrm>
          <a:prstGeom prst="rect">
            <a:avLst/>
          </a:prstGeom>
          <a:noFill/>
        </p:spPr>
        <p:txBody>
          <a:bodyPr wrap="square" rtlCol="0">
            <a:spAutoFit/>
          </a:bodyPr>
          <a:lstStyle/>
          <a:p>
            <a:pPr marL="514350" indent="-514350">
              <a:buAutoNum type="arabicPeriod"/>
            </a:pPr>
            <a:r>
              <a:rPr lang="en-CA" sz="3000" dirty="0"/>
              <a:t>“Travellers” will roll a d6 (six sided dice) at the beginning of their turn and move the number of cities corresponding to the rolled result.</a:t>
            </a:r>
            <a:br>
              <a:rPr lang="en-CA" sz="3000" dirty="0"/>
            </a:br>
            <a:endParaRPr lang="en-CA" sz="3000" dirty="0"/>
          </a:p>
          <a:p>
            <a:pPr marL="514350" indent="-514350">
              <a:buAutoNum type="arabicPeriod"/>
            </a:pPr>
            <a:r>
              <a:rPr lang="en-CA" sz="3000" dirty="0"/>
              <a:t>Every time that a traveller lands on a city, that traveller will draw a card from the colour-coded “Hazard” deck associated with the continent upon which that city is located. </a:t>
            </a:r>
          </a:p>
          <a:p>
            <a:pPr marL="971550" lvl="1" indent="-514350">
              <a:buFont typeface="Arial" panose="020B0604020202020204" pitchFamily="34" charset="0"/>
              <a:buChar char="•"/>
            </a:pPr>
            <a:r>
              <a:rPr lang="en-CA" sz="3000" dirty="0"/>
              <a:t>“Hazard” Cards will depict:</a:t>
            </a:r>
          </a:p>
          <a:p>
            <a:pPr marL="1428750" lvl="2" indent="-514350">
              <a:buFont typeface="Wingdings" panose="05000000000000000000" pitchFamily="2" charset="2"/>
              <a:buChar char="Ø"/>
            </a:pPr>
            <a:r>
              <a:rPr lang="en-CA" sz="3000" dirty="0"/>
              <a:t>(A) A parasitic disease appropriate to the continent. </a:t>
            </a:r>
            <a:r>
              <a:rPr lang="en-CA" sz="3000" dirty="0" err="1"/>
              <a:t>Eg.</a:t>
            </a:r>
            <a:r>
              <a:rPr lang="en-CA" sz="3000" dirty="0"/>
              <a:t> “You’ve accidentally drank contaminated water and have contracted giardiasis. Giardiasis is a stomach disease caused by the protozoan (microscopic life-form) parasite, Giardia.” AND</a:t>
            </a:r>
          </a:p>
          <a:p>
            <a:pPr marL="1428750" lvl="2" indent="-514350">
              <a:buFont typeface="Wingdings" panose="05000000000000000000" pitchFamily="2" charset="2"/>
              <a:buChar char="Ø"/>
            </a:pPr>
            <a:r>
              <a:rPr lang="en-CA" sz="3000" dirty="0"/>
              <a:t>(B) a mechanism by which the player can (</a:t>
            </a:r>
            <a:r>
              <a:rPr lang="en-CA" sz="3000" dirty="0" err="1"/>
              <a:t>i</a:t>
            </a:r>
            <a:r>
              <a:rPr lang="en-CA" sz="3000" dirty="0"/>
              <a:t>) prevent, or (ii) treat infection. </a:t>
            </a:r>
            <a:r>
              <a:rPr lang="en-CA" sz="3000" dirty="0" err="1"/>
              <a:t>Eg</a:t>
            </a:r>
            <a:r>
              <a:rPr lang="en-CA" sz="3000" dirty="0"/>
              <a:t>: </a:t>
            </a:r>
          </a:p>
          <a:p>
            <a:pPr marL="1885950" lvl="3" indent="-514350">
              <a:buFont typeface="Courier New" panose="02070309020205020404" pitchFamily="49" charset="0"/>
              <a:buChar char="o"/>
            </a:pPr>
            <a:r>
              <a:rPr lang="en-CA" sz="3000" dirty="0"/>
              <a:t>“You’ve accidentally drank contaminated water and have contracted giardiasis. Giardiasis is a stomach disease caused by the protozoan (microscopic life-form) parasite, Giardia.”</a:t>
            </a:r>
          </a:p>
          <a:p>
            <a:pPr marL="1885950" lvl="3" indent="-514350">
              <a:buFont typeface="Courier New" panose="02070309020205020404" pitchFamily="49" charset="0"/>
              <a:buChar char="o"/>
            </a:pPr>
            <a:r>
              <a:rPr lang="en-CA" sz="3000" dirty="0"/>
              <a:t>“Prevent infection w/ a Water Filter + Cooking Kit card” or </a:t>
            </a:r>
          </a:p>
          <a:p>
            <a:pPr marL="1885950" lvl="3" indent="-514350">
              <a:buFont typeface="Courier New" panose="02070309020205020404" pitchFamily="49" charset="0"/>
              <a:buChar char="o"/>
            </a:pPr>
            <a:r>
              <a:rPr lang="en-CA" sz="3000" dirty="0"/>
              <a:t>“Treat infection by spending </a:t>
            </a:r>
            <a:r>
              <a:rPr lang="en-CA" sz="3000" b="1" u="sng" dirty="0"/>
              <a:t>2x</a:t>
            </a:r>
            <a:r>
              <a:rPr lang="en-CA" sz="3000" dirty="0"/>
              <a:t> anti-protozoan medicine card” </a:t>
            </a:r>
          </a:p>
          <a:p>
            <a:pPr marL="2343150" lvl="4" indent="-514350">
              <a:buFont typeface="Wingdings" panose="05000000000000000000" pitchFamily="2" charset="2"/>
              <a:buChar char="§"/>
            </a:pPr>
            <a:r>
              <a:rPr lang="en-CA" sz="3000" dirty="0"/>
              <a:t>(</a:t>
            </a:r>
            <a:r>
              <a:rPr lang="en-CA" sz="3000" i="1" dirty="0"/>
              <a:t>the 2x </a:t>
            </a:r>
            <a:r>
              <a:rPr lang="en-CA" sz="3000" i="1" dirty="0" err="1"/>
              <a:t>medicine:prevention</a:t>
            </a:r>
            <a:r>
              <a:rPr lang="en-CA" sz="3000" i="1" dirty="0"/>
              <a:t> ratio is used to depict the idea that parasitic infections are typically easier to prevent than they are to treat</a:t>
            </a:r>
            <a:r>
              <a:rPr lang="en-CA" sz="3000" dirty="0"/>
              <a:t>). </a:t>
            </a:r>
            <a:br>
              <a:rPr lang="en-CA" sz="3000" dirty="0"/>
            </a:br>
            <a:endParaRPr lang="en-CA" sz="3000" dirty="0"/>
          </a:p>
          <a:p>
            <a:pPr marL="971550" lvl="1" indent="-514350">
              <a:buFont typeface="Arial" panose="020B0604020202020204" pitchFamily="34" charset="0"/>
              <a:buChar char="•"/>
            </a:pPr>
            <a:r>
              <a:rPr lang="en-CA" sz="3000" dirty="0"/>
              <a:t>Within the “Hazard” Deck on the corresponding continent, there are also “Hazard” cards that outline </a:t>
            </a:r>
            <a:r>
              <a:rPr lang="en-CA" sz="3000" i="1" dirty="0"/>
              <a:t>Good Sense</a:t>
            </a:r>
            <a:r>
              <a:rPr lang="en-CA" sz="3000" dirty="0"/>
              <a:t> decisions and do not burden the player with an infection. </a:t>
            </a:r>
            <a:r>
              <a:rPr lang="en-CA" sz="3000" dirty="0" err="1"/>
              <a:t>Eg</a:t>
            </a:r>
            <a:r>
              <a:rPr lang="en-CA" sz="3000" dirty="0"/>
              <a:t>: </a:t>
            </a:r>
          </a:p>
          <a:p>
            <a:pPr marL="1885950" lvl="3" indent="-514350">
              <a:buFont typeface="Courier New" panose="02070309020205020404" pitchFamily="49" charset="0"/>
              <a:buChar char="o"/>
            </a:pPr>
            <a:r>
              <a:rPr lang="en-CA" sz="3000" dirty="0"/>
              <a:t>“You have remembered to apply bug-spray before going hiking and did not contract a vector (insect)-</a:t>
            </a:r>
            <a:r>
              <a:rPr lang="en-CA" sz="3000" dirty="0" err="1"/>
              <a:t>bourne</a:t>
            </a:r>
            <a:r>
              <a:rPr lang="en-CA" sz="3000" dirty="0"/>
              <a:t> infection, good job!”</a:t>
            </a:r>
            <a:br>
              <a:rPr lang="en-CA" sz="3000" dirty="0"/>
            </a:br>
            <a:endParaRPr lang="en-CA" sz="3000" dirty="0"/>
          </a:p>
          <a:p>
            <a:r>
              <a:rPr lang="en-CA" sz="3000" dirty="0"/>
              <a:t>3. Players will start the game with two (2) “Health” Cards in their hand. At the BEGINNING of their turn, they will draw one additional “Health” card from the deck and store it in their hand up to a maximum of four (4) “Health” cards. </a:t>
            </a:r>
          </a:p>
          <a:p>
            <a:pPr marL="914400" lvl="1" indent="-457200">
              <a:buFont typeface="Arial" panose="020B0604020202020204" pitchFamily="34" charset="0"/>
              <a:buChar char="•"/>
            </a:pPr>
            <a:r>
              <a:rPr lang="en-CA" sz="3000" dirty="0"/>
              <a:t>These “Health” cards will be used to prevent OR treat infections (as per example above). </a:t>
            </a:r>
            <a:br>
              <a:rPr lang="en-CA" sz="3000" dirty="0"/>
            </a:br>
            <a:endParaRPr lang="en-CA" sz="3000" dirty="0"/>
          </a:p>
          <a:p>
            <a:r>
              <a:rPr lang="en-CA" sz="3000" dirty="0"/>
              <a:t>4. The WINNER of the game will be the traveller who reaches Wellington, New Zealand FIRST, </a:t>
            </a:r>
            <a:r>
              <a:rPr lang="en-CA" sz="3000" b="1" dirty="0"/>
              <a:t>AND</a:t>
            </a:r>
            <a:r>
              <a:rPr lang="en-CA" sz="3000" dirty="0"/>
              <a:t> with the FEWEST NUMBER OF PARASITES</a:t>
            </a:r>
          </a:p>
          <a:p>
            <a:endParaRPr lang="en-CA" sz="3000" dirty="0"/>
          </a:p>
          <a:p>
            <a:r>
              <a:rPr lang="en-CA" sz="3000" u="sng" dirty="0"/>
              <a:t>Optional Rules</a:t>
            </a:r>
            <a:r>
              <a:rPr lang="en-CA" sz="3000" dirty="0"/>
              <a:t> (for use with more advanced travellers)</a:t>
            </a:r>
          </a:p>
          <a:p>
            <a:br>
              <a:rPr lang="en-CA" sz="3000" dirty="0"/>
            </a:br>
            <a:r>
              <a:rPr lang="en-CA" sz="3000" dirty="0"/>
              <a:t>1. All travelers afflicted with 3 parasites must proceed directly to the “Hospital Box” in the upper right hand corner of the game mat. These travelers will lose their next turn, but will have 2 parasites eliminated (</a:t>
            </a:r>
            <a:r>
              <a:rPr lang="en-CA" sz="3000" i="1" dirty="0"/>
              <a:t>simulating that parasitic infections are hard to completely eradicate)</a:t>
            </a:r>
            <a:r>
              <a:rPr lang="en-CA" sz="3000" dirty="0"/>
              <a:t>. </a:t>
            </a:r>
          </a:p>
          <a:p>
            <a:r>
              <a:rPr lang="en-CA" sz="3000" dirty="0"/>
              <a:t>2. No single parasite class (i.e. helminth vs. protozoa) may be treated by any one (1) player more than twice (2x) using medicine cards (</a:t>
            </a:r>
            <a:r>
              <a:rPr lang="en-CA" sz="3000" i="1" dirty="0"/>
              <a:t>simulating drug resistance</a:t>
            </a:r>
            <a:r>
              <a:rPr lang="en-CA" sz="3000" dirty="0"/>
              <a:t>) </a:t>
            </a:r>
          </a:p>
          <a:p>
            <a:r>
              <a:rPr lang="en-CA" sz="3000" dirty="0"/>
              <a:t>3. Travellers may trade “Health” cards with each other. </a:t>
            </a:r>
          </a:p>
          <a:p>
            <a:pPr marL="514350" indent="-514350">
              <a:buAutoNum type="arabicPeriod" startAt="2"/>
            </a:pPr>
            <a:endParaRPr lang="en-CA" sz="3000" dirty="0"/>
          </a:p>
          <a:p>
            <a:pPr marL="514350" indent="-514350">
              <a:buAutoNum type="arabicPeriod" startAt="2"/>
            </a:pPr>
            <a:endParaRPr lang="en-CA" sz="3000" dirty="0"/>
          </a:p>
        </p:txBody>
      </p:sp>
    </p:spTree>
    <p:extLst>
      <p:ext uri="{BB962C8B-B14F-4D97-AF65-F5344CB8AC3E}">
        <p14:creationId xmlns:p14="http://schemas.microsoft.com/office/powerpoint/2010/main" val="165473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278ADE4-1ADE-43E7-9914-5824D807E075}"/>
              </a:ext>
            </a:extLst>
          </p:cNvPr>
          <p:cNvSpPr/>
          <p:nvPr/>
        </p:nvSpPr>
        <p:spPr>
          <a:xfrm>
            <a:off x="2853544" y="8387589"/>
            <a:ext cx="5527040" cy="11480589"/>
          </a:xfrm>
          <a:custGeom>
            <a:avLst/>
            <a:gdLst>
              <a:gd name="connsiteX0" fmla="*/ 467360 w 5527040"/>
              <a:gd name="connsiteY0" fmla="*/ 406189 h 11480589"/>
              <a:gd name="connsiteX1" fmla="*/ 579120 w 5527040"/>
              <a:gd name="connsiteY1" fmla="*/ 487469 h 11480589"/>
              <a:gd name="connsiteX2" fmla="*/ 609600 w 5527040"/>
              <a:gd name="connsiteY2" fmla="*/ 497629 h 11480589"/>
              <a:gd name="connsiteX3" fmla="*/ 650240 w 5527040"/>
              <a:gd name="connsiteY3" fmla="*/ 487469 h 11480589"/>
              <a:gd name="connsiteX4" fmla="*/ 711200 w 5527040"/>
              <a:gd name="connsiteY4" fmla="*/ 467149 h 11480589"/>
              <a:gd name="connsiteX5" fmla="*/ 721360 w 5527040"/>
              <a:gd name="connsiteY5" fmla="*/ 436669 h 11480589"/>
              <a:gd name="connsiteX6" fmla="*/ 782320 w 5527040"/>
              <a:gd name="connsiteY6" fmla="*/ 477309 h 11480589"/>
              <a:gd name="connsiteX7" fmla="*/ 812800 w 5527040"/>
              <a:gd name="connsiteY7" fmla="*/ 467149 h 11480589"/>
              <a:gd name="connsiteX8" fmla="*/ 833120 w 5527040"/>
              <a:gd name="connsiteY8" fmla="*/ 406189 h 11480589"/>
              <a:gd name="connsiteX9" fmla="*/ 863600 w 5527040"/>
              <a:gd name="connsiteY9" fmla="*/ 304589 h 11480589"/>
              <a:gd name="connsiteX10" fmla="*/ 883920 w 5527040"/>
              <a:gd name="connsiteY10" fmla="*/ 274109 h 11480589"/>
              <a:gd name="connsiteX11" fmla="*/ 904240 w 5527040"/>
              <a:gd name="connsiteY11" fmla="*/ 213149 h 11480589"/>
              <a:gd name="connsiteX12" fmla="*/ 914400 w 5527040"/>
              <a:gd name="connsiteY12" fmla="*/ 40429 h 11480589"/>
              <a:gd name="connsiteX13" fmla="*/ 975360 w 5527040"/>
              <a:gd name="connsiteY13" fmla="*/ 20109 h 11480589"/>
              <a:gd name="connsiteX14" fmla="*/ 1239520 w 5527040"/>
              <a:gd name="connsiteY14" fmla="*/ 60749 h 11480589"/>
              <a:gd name="connsiteX15" fmla="*/ 1249680 w 5527040"/>
              <a:gd name="connsiteY15" fmla="*/ 152189 h 11480589"/>
              <a:gd name="connsiteX16" fmla="*/ 1219200 w 5527040"/>
              <a:gd name="connsiteY16" fmla="*/ 253789 h 11480589"/>
              <a:gd name="connsiteX17" fmla="*/ 1198880 w 5527040"/>
              <a:gd name="connsiteY17" fmla="*/ 284269 h 11480589"/>
              <a:gd name="connsiteX18" fmla="*/ 1178560 w 5527040"/>
              <a:gd name="connsiteY18" fmla="*/ 355389 h 11480589"/>
              <a:gd name="connsiteX19" fmla="*/ 1168400 w 5527040"/>
              <a:gd name="connsiteY19" fmla="*/ 385869 h 11480589"/>
              <a:gd name="connsiteX20" fmla="*/ 1127760 w 5527040"/>
              <a:gd name="connsiteY20" fmla="*/ 446829 h 11480589"/>
              <a:gd name="connsiteX21" fmla="*/ 1107440 w 5527040"/>
              <a:gd name="connsiteY21" fmla="*/ 477309 h 11480589"/>
              <a:gd name="connsiteX22" fmla="*/ 1097280 w 5527040"/>
              <a:gd name="connsiteY22" fmla="*/ 507789 h 11480589"/>
              <a:gd name="connsiteX23" fmla="*/ 1066800 w 5527040"/>
              <a:gd name="connsiteY23" fmla="*/ 517949 h 11480589"/>
              <a:gd name="connsiteX24" fmla="*/ 1046480 w 5527040"/>
              <a:gd name="connsiteY24" fmla="*/ 639869 h 11480589"/>
              <a:gd name="connsiteX25" fmla="*/ 1036320 w 5527040"/>
              <a:gd name="connsiteY25" fmla="*/ 680509 h 11480589"/>
              <a:gd name="connsiteX26" fmla="*/ 1046480 w 5527040"/>
              <a:gd name="connsiteY26" fmla="*/ 822749 h 11480589"/>
              <a:gd name="connsiteX27" fmla="*/ 1137920 w 5527040"/>
              <a:gd name="connsiteY27" fmla="*/ 832909 h 11480589"/>
              <a:gd name="connsiteX28" fmla="*/ 1300480 w 5527040"/>
              <a:gd name="connsiteY28" fmla="*/ 853229 h 11480589"/>
              <a:gd name="connsiteX29" fmla="*/ 1361440 w 5527040"/>
              <a:gd name="connsiteY29" fmla="*/ 873549 h 11480589"/>
              <a:gd name="connsiteX30" fmla="*/ 1422400 w 5527040"/>
              <a:gd name="connsiteY30" fmla="*/ 914189 h 11480589"/>
              <a:gd name="connsiteX31" fmla="*/ 1452880 w 5527040"/>
              <a:gd name="connsiteY31" fmla="*/ 1005629 h 11480589"/>
              <a:gd name="connsiteX32" fmla="*/ 1463040 w 5527040"/>
              <a:gd name="connsiteY32" fmla="*/ 1036109 h 11480589"/>
              <a:gd name="connsiteX33" fmla="*/ 1432560 w 5527040"/>
              <a:gd name="connsiteY33" fmla="*/ 1158029 h 11480589"/>
              <a:gd name="connsiteX34" fmla="*/ 1402080 w 5527040"/>
              <a:gd name="connsiteY34" fmla="*/ 1168189 h 11480589"/>
              <a:gd name="connsiteX35" fmla="*/ 1422400 w 5527040"/>
              <a:gd name="connsiteY35" fmla="*/ 1229149 h 11480589"/>
              <a:gd name="connsiteX36" fmla="*/ 1442720 w 5527040"/>
              <a:gd name="connsiteY36" fmla="*/ 1401869 h 11480589"/>
              <a:gd name="connsiteX37" fmla="*/ 1452880 w 5527040"/>
              <a:gd name="connsiteY37" fmla="*/ 1432349 h 11480589"/>
              <a:gd name="connsiteX38" fmla="*/ 1463040 w 5527040"/>
              <a:gd name="connsiteY38" fmla="*/ 1747309 h 11480589"/>
              <a:gd name="connsiteX39" fmla="*/ 1483360 w 5527040"/>
              <a:gd name="connsiteY39" fmla="*/ 1848909 h 11480589"/>
              <a:gd name="connsiteX40" fmla="*/ 1493520 w 5527040"/>
              <a:gd name="connsiteY40" fmla="*/ 1889549 h 11480589"/>
              <a:gd name="connsiteX41" fmla="*/ 1524000 w 5527040"/>
              <a:gd name="connsiteY41" fmla="*/ 1899709 h 11480589"/>
              <a:gd name="connsiteX42" fmla="*/ 1615440 w 5527040"/>
              <a:gd name="connsiteY42" fmla="*/ 1869229 h 11480589"/>
              <a:gd name="connsiteX43" fmla="*/ 1645920 w 5527040"/>
              <a:gd name="connsiteY43" fmla="*/ 1859069 h 11480589"/>
              <a:gd name="connsiteX44" fmla="*/ 1737360 w 5527040"/>
              <a:gd name="connsiteY44" fmla="*/ 1808269 h 11480589"/>
              <a:gd name="connsiteX45" fmla="*/ 1798320 w 5527040"/>
              <a:gd name="connsiteY45" fmla="*/ 1818429 h 11480589"/>
              <a:gd name="connsiteX46" fmla="*/ 1859280 w 5527040"/>
              <a:gd name="connsiteY46" fmla="*/ 1859069 h 11480589"/>
              <a:gd name="connsiteX47" fmla="*/ 1899920 w 5527040"/>
              <a:gd name="connsiteY47" fmla="*/ 1899709 h 11480589"/>
              <a:gd name="connsiteX48" fmla="*/ 1960880 w 5527040"/>
              <a:gd name="connsiteY48" fmla="*/ 1940349 h 11480589"/>
              <a:gd name="connsiteX49" fmla="*/ 2001520 w 5527040"/>
              <a:gd name="connsiteY49" fmla="*/ 1950509 h 11480589"/>
              <a:gd name="connsiteX50" fmla="*/ 2032000 w 5527040"/>
              <a:gd name="connsiteY50" fmla="*/ 1859069 h 11480589"/>
              <a:gd name="connsiteX51" fmla="*/ 2042160 w 5527040"/>
              <a:gd name="connsiteY51" fmla="*/ 1828589 h 11480589"/>
              <a:gd name="connsiteX52" fmla="*/ 2052320 w 5527040"/>
              <a:gd name="connsiteY52" fmla="*/ 1737149 h 11480589"/>
              <a:gd name="connsiteX53" fmla="*/ 2082800 w 5527040"/>
              <a:gd name="connsiteY53" fmla="*/ 1716829 h 11480589"/>
              <a:gd name="connsiteX54" fmla="*/ 2103120 w 5527040"/>
              <a:gd name="connsiteY54" fmla="*/ 1655869 h 11480589"/>
              <a:gd name="connsiteX55" fmla="*/ 2133600 w 5527040"/>
              <a:gd name="connsiteY55" fmla="*/ 1645709 h 11480589"/>
              <a:gd name="connsiteX56" fmla="*/ 2194560 w 5527040"/>
              <a:gd name="connsiteY56" fmla="*/ 1605069 h 11480589"/>
              <a:gd name="connsiteX57" fmla="*/ 2235200 w 5527040"/>
              <a:gd name="connsiteY57" fmla="*/ 1544109 h 11480589"/>
              <a:gd name="connsiteX58" fmla="*/ 2296160 w 5527040"/>
              <a:gd name="connsiteY58" fmla="*/ 1503469 h 11480589"/>
              <a:gd name="connsiteX59" fmla="*/ 2336800 w 5527040"/>
              <a:gd name="connsiteY59" fmla="*/ 1462829 h 11480589"/>
              <a:gd name="connsiteX60" fmla="*/ 2357120 w 5527040"/>
              <a:gd name="connsiteY60" fmla="*/ 1432349 h 11480589"/>
              <a:gd name="connsiteX61" fmla="*/ 2387600 w 5527040"/>
              <a:gd name="connsiteY61" fmla="*/ 1412029 h 11480589"/>
              <a:gd name="connsiteX62" fmla="*/ 2438400 w 5527040"/>
              <a:gd name="connsiteY62" fmla="*/ 1371389 h 11480589"/>
              <a:gd name="connsiteX63" fmla="*/ 2458720 w 5527040"/>
              <a:gd name="connsiteY63" fmla="*/ 1401869 h 11480589"/>
              <a:gd name="connsiteX64" fmla="*/ 2438400 w 5527040"/>
              <a:gd name="connsiteY64" fmla="*/ 1493309 h 11480589"/>
              <a:gd name="connsiteX65" fmla="*/ 2428240 w 5527040"/>
              <a:gd name="connsiteY65" fmla="*/ 1523789 h 11480589"/>
              <a:gd name="connsiteX66" fmla="*/ 2438400 w 5527040"/>
              <a:gd name="connsiteY66" fmla="*/ 1716829 h 11480589"/>
              <a:gd name="connsiteX67" fmla="*/ 2428240 w 5527040"/>
              <a:gd name="connsiteY67" fmla="*/ 1757469 h 11480589"/>
              <a:gd name="connsiteX68" fmla="*/ 2407920 w 5527040"/>
              <a:gd name="connsiteY68" fmla="*/ 1818429 h 11480589"/>
              <a:gd name="connsiteX69" fmla="*/ 2438400 w 5527040"/>
              <a:gd name="connsiteY69" fmla="*/ 1625389 h 11480589"/>
              <a:gd name="connsiteX70" fmla="*/ 2458720 w 5527040"/>
              <a:gd name="connsiteY70" fmla="*/ 1594909 h 11480589"/>
              <a:gd name="connsiteX71" fmla="*/ 2489200 w 5527040"/>
              <a:gd name="connsiteY71" fmla="*/ 1584749 h 11480589"/>
              <a:gd name="connsiteX72" fmla="*/ 2550160 w 5527040"/>
              <a:gd name="connsiteY72" fmla="*/ 1554269 h 11480589"/>
              <a:gd name="connsiteX73" fmla="*/ 2600960 w 5527040"/>
              <a:gd name="connsiteY73" fmla="*/ 1503469 h 11480589"/>
              <a:gd name="connsiteX74" fmla="*/ 2631440 w 5527040"/>
              <a:gd name="connsiteY74" fmla="*/ 1513629 h 11480589"/>
              <a:gd name="connsiteX75" fmla="*/ 2651760 w 5527040"/>
              <a:gd name="connsiteY75" fmla="*/ 1544109 h 11480589"/>
              <a:gd name="connsiteX76" fmla="*/ 2682240 w 5527040"/>
              <a:gd name="connsiteY76" fmla="*/ 1564429 h 11480589"/>
              <a:gd name="connsiteX77" fmla="*/ 2692400 w 5527040"/>
              <a:gd name="connsiteY77" fmla="*/ 1594909 h 11480589"/>
              <a:gd name="connsiteX78" fmla="*/ 2763520 w 5527040"/>
              <a:gd name="connsiteY78" fmla="*/ 1666029 h 11480589"/>
              <a:gd name="connsiteX79" fmla="*/ 2814320 w 5527040"/>
              <a:gd name="connsiteY79" fmla="*/ 1676189 h 11480589"/>
              <a:gd name="connsiteX80" fmla="*/ 2905760 w 5527040"/>
              <a:gd name="connsiteY80" fmla="*/ 1686349 h 11480589"/>
              <a:gd name="connsiteX81" fmla="*/ 2966720 w 5527040"/>
              <a:gd name="connsiteY81" fmla="*/ 1716829 h 11480589"/>
              <a:gd name="connsiteX82" fmla="*/ 3037840 w 5527040"/>
              <a:gd name="connsiteY82" fmla="*/ 1747309 h 11480589"/>
              <a:gd name="connsiteX83" fmla="*/ 3098800 w 5527040"/>
              <a:gd name="connsiteY83" fmla="*/ 1706669 h 11480589"/>
              <a:gd name="connsiteX84" fmla="*/ 3129280 w 5527040"/>
              <a:gd name="connsiteY84" fmla="*/ 1686349 h 11480589"/>
              <a:gd name="connsiteX85" fmla="*/ 3149600 w 5527040"/>
              <a:gd name="connsiteY85" fmla="*/ 1655869 h 11480589"/>
              <a:gd name="connsiteX86" fmla="*/ 3159760 w 5527040"/>
              <a:gd name="connsiteY86" fmla="*/ 1686349 h 11480589"/>
              <a:gd name="connsiteX87" fmla="*/ 3180080 w 5527040"/>
              <a:gd name="connsiteY87" fmla="*/ 1716829 h 11480589"/>
              <a:gd name="connsiteX88" fmla="*/ 3271520 w 5527040"/>
              <a:gd name="connsiteY88" fmla="*/ 1767629 h 11480589"/>
              <a:gd name="connsiteX89" fmla="*/ 3302000 w 5527040"/>
              <a:gd name="connsiteY89" fmla="*/ 1828589 h 11480589"/>
              <a:gd name="connsiteX90" fmla="*/ 3312160 w 5527040"/>
              <a:gd name="connsiteY90" fmla="*/ 1859069 h 11480589"/>
              <a:gd name="connsiteX91" fmla="*/ 3302000 w 5527040"/>
              <a:gd name="connsiteY91" fmla="*/ 1920029 h 11480589"/>
              <a:gd name="connsiteX92" fmla="*/ 3291840 w 5527040"/>
              <a:gd name="connsiteY92" fmla="*/ 1950509 h 11480589"/>
              <a:gd name="connsiteX93" fmla="*/ 3302000 w 5527040"/>
              <a:gd name="connsiteY93" fmla="*/ 1980989 h 11480589"/>
              <a:gd name="connsiteX94" fmla="*/ 3413760 w 5527040"/>
              <a:gd name="connsiteY94" fmla="*/ 1980989 h 11480589"/>
              <a:gd name="connsiteX95" fmla="*/ 3434080 w 5527040"/>
              <a:gd name="connsiteY95" fmla="*/ 2011469 h 11480589"/>
              <a:gd name="connsiteX96" fmla="*/ 3464560 w 5527040"/>
              <a:gd name="connsiteY96" fmla="*/ 2021629 h 11480589"/>
              <a:gd name="connsiteX97" fmla="*/ 3515360 w 5527040"/>
              <a:gd name="connsiteY97" fmla="*/ 2113069 h 11480589"/>
              <a:gd name="connsiteX98" fmla="*/ 3535680 w 5527040"/>
              <a:gd name="connsiteY98" fmla="*/ 2143549 h 11480589"/>
              <a:gd name="connsiteX99" fmla="*/ 3566160 w 5527040"/>
              <a:gd name="connsiteY99" fmla="*/ 2204509 h 11480589"/>
              <a:gd name="connsiteX100" fmla="*/ 3627120 w 5527040"/>
              <a:gd name="connsiteY100" fmla="*/ 2326429 h 11480589"/>
              <a:gd name="connsiteX101" fmla="*/ 3688080 w 5527040"/>
              <a:gd name="connsiteY101" fmla="*/ 2367069 h 11480589"/>
              <a:gd name="connsiteX102" fmla="*/ 3718560 w 5527040"/>
              <a:gd name="connsiteY102" fmla="*/ 2387389 h 11480589"/>
              <a:gd name="connsiteX103" fmla="*/ 3830320 w 5527040"/>
              <a:gd name="connsiteY103" fmla="*/ 2407709 h 11480589"/>
              <a:gd name="connsiteX104" fmla="*/ 3860800 w 5527040"/>
              <a:gd name="connsiteY104" fmla="*/ 2417869 h 11480589"/>
              <a:gd name="connsiteX105" fmla="*/ 3911600 w 5527040"/>
              <a:gd name="connsiteY105" fmla="*/ 2428029 h 11480589"/>
              <a:gd name="connsiteX106" fmla="*/ 3942080 w 5527040"/>
              <a:gd name="connsiteY106" fmla="*/ 2448349 h 11480589"/>
              <a:gd name="connsiteX107" fmla="*/ 4003040 w 5527040"/>
              <a:gd name="connsiteY107" fmla="*/ 2468669 h 11480589"/>
              <a:gd name="connsiteX108" fmla="*/ 4033520 w 5527040"/>
              <a:gd name="connsiteY108" fmla="*/ 2529629 h 11480589"/>
              <a:gd name="connsiteX109" fmla="*/ 4064000 w 5527040"/>
              <a:gd name="connsiteY109" fmla="*/ 2549949 h 11480589"/>
              <a:gd name="connsiteX110" fmla="*/ 4084320 w 5527040"/>
              <a:gd name="connsiteY110" fmla="*/ 2580429 h 11480589"/>
              <a:gd name="connsiteX111" fmla="*/ 4094480 w 5527040"/>
              <a:gd name="connsiteY111" fmla="*/ 2610909 h 11480589"/>
              <a:gd name="connsiteX112" fmla="*/ 4135120 w 5527040"/>
              <a:gd name="connsiteY112" fmla="*/ 2671869 h 11480589"/>
              <a:gd name="connsiteX113" fmla="*/ 4155440 w 5527040"/>
              <a:gd name="connsiteY113" fmla="*/ 2732829 h 11480589"/>
              <a:gd name="connsiteX114" fmla="*/ 4175760 w 5527040"/>
              <a:gd name="connsiteY114" fmla="*/ 2763309 h 11480589"/>
              <a:gd name="connsiteX115" fmla="*/ 4185920 w 5527040"/>
              <a:gd name="connsiteY115" fmla="*/ 2793789 h 11480589"/>
              <a:gd name="connsiteX116" fmla="*/ 4226560 w 5527040"/>
              <a:gd name="connsiteY116" fmla="*/ 2854749 h 11480589"/>
              <a:gd name="connsiteX117" fmla="*/ 4257040 w 5527040"/>
              <a:gd name="connsiteY117" fmla="*/ 2915709 h 11480589"/>
              <a:gd name="connsiteX118" fmla="*/ 4277360 w 5527040"/>
              <a:gd name="connsiteY118" fmla="*/ 2976669 h 11480589"/>
              <a:gd name="connsiteX119" fmla="*/ 4246880 w 5527040"/>
              <a:gd name="connsiteY119" fmla="*/ 3129069 h 11480589"/>
              <a:gd name="connsiteX120" fmla="*/ 4216400 w 5527040"/>
              <a:gd name="connsiteY120" fmla="*/ 3149389 h 11480589"/>
              <a:gd name="connsiteX121" fmla="*/ 4226560 w 5527040"/>
              <a:gd name="connsiteY121" fmla="*/ 3261149 h 11480589"/>
              <a:gd name="connsiteX122" fmla="*/ 4236720 w 5527040"/>
              <a:gd name="connsiteY122" fmla="*/ 3291629 h 11480589"/>
              <a:gd name="connsiteX123" fmla="*/ 4297680 w 5527040"/>
              <a:gd name="connsiteY123" fmla="*/ 3322109 h 11480589"/>
              <a:gd name="connsiteX124" fmla="*/ 4328160 w 5527040"/>
              <a:gd name="connsiteY124" fmla="*/ 3342429 h 11480589"/>
              <a:gd name="connsiteX125" fmla="*/ 4348480 w 5527040"/>
              <a:gd name="connsiteY125" fmla="*/ 3372909 h 11480589"/>
              <a:gd name="connsiteX126" fmla="*/ 4368800 w 5527040"/>
              <a:gd name="connsiteY126" fmla="*/ 3433869 h 11480589"/>
              <a:gd name="connsiteX127" fmla="*/ 4399280 w 5527040"/>
              <a:gd name="connsiteY127" fmla="*/ 3423709 h 11480589"/>
              <a:gd name="connsiteX128" fmla="*/ 4419600 w 5527040"/>
              <a:gd name="connsiteY128" fmla="*/ 3393229 h 11480589"/>
              <a:gd name="connsiteX129" fmla="*/ 4450080 w 5527040"/>
              <a:gd name="connsiteY129" fmla="*/ 3403389 h 11480589"/>
              <a:gd name="connsiteX130" fmla="*/ 4511040 w 5527040"/>
              <a:gd name="connsiteY130" fmla="*/ 3444029 h 11480589"/>
              <a:gd name="connsiteX131" fmla="*/ 4602480 w 5527040"/>
              <a:gd name="connsiteY131" fmla="*/ 3494829 h 11480589"/>
              <a:gd name="connsiteX132" fmla="*/ 4632960 w 5527040"/>
              <a:gd name="connsiteY132" fmla="*/ 3515149 h 11480589"/>
              <a:gd name="connsiteX133" fmla="*/ 4693920 w 5527040"/>
              <a:gd name="connsiteY133" fmla="*/ 3545629 h 11480589"/>
              <a:gd name="connsiteX134" fmla="*/ 4704080 w 5527040"/>
              <a:gd name="connsiteY134" fmla="*/ 3576109 h 11480589"/>
              <a:gd name="connsiteX135" fmla="*/ 4724400 w 5527040"/>
              <a:gd name="connsiteY135" fmla="*/ 3606589 h 11480589"/>
              <a:gd name="connsiteX136" fmla="*/ 4734560 w 5527040"/>
              <a:gd name="connsiteY136" fmla="*/ 3667549 h 11480589"/>
              <a:gd name="connsiteX137" fmla="*/ 4826000 w 5527040"/>
              <a:gd name="connsiteY137" fmla="*/ 3667549 h 11480589"/>
              <a:gd name="connsiteX138" fmla="*/ 4846320 w 5527040"/>
              <a:gd name="connsiteY138" fmla="*/ 3698029 h 11480589"/>
              <a:gd name="connsiteX139" fmla="*/ 4876800 w 5527040"/>
              <a:gd name="connsiteY139" fmla="*/ 3708189 h 11480589"/>
              <a:gd name="connsiteX140" fmla="*/ 5080000 w 5527040"/>
              <a:gd name="connsiteY140" fmla="*/ 3718349 h 11480589"/>
              <a:gd name="connsiteX141" fmla="*/ 5100320 w 5527040"/>
              <a:gd name="connsiteY141" fmla="*/ 3748829 h 11480589"/>
              <a:gd name="connsiteX142" fmla="*/ 5110480 w 5527040"/>
              <a:gd name="connsiteY142" fmla="*/ 3779309 h 11480589"/>
              <a:gd name="connsiteX143" fmla="*/ 5140960 w 5527040"/>
              <a:gd name="connsiteY143" fmla="*/ 3799629 h 11480589"/>
              <a:gd name="connsiteX144" fmla="*/ 5212080 w 5527040"/>
              <a:gd name="connsiteY144" fmla="*/ 3880909 h 11480589"/>
              <a:gd name="connsiteX145" fmla="*/ 5283200 w 5527040"/>
              <a:gd name="connsiteY145" fmla="*/ 3962189 h 11480589"/>
              <a:gd name="connsiteX146" fmla="*/ 5303520 w 5527040"/>
              <a:gd name="connsiteY146" fmla="*/ 3992669 h 11480589"/>
              <a:gd name="connsiteX147" fmla="*/ 5455920 w 5527040"/>
              <a:gd name="connsiteY147" fmla="*/ 4043469 h 11480589"/>
              <a:gd name="connsiteX148" fmla="*/ 5466080 w 5527040"/>
              <a:gd name="connsiteY148" fmla="*/ 4073949 h 11480589"/>
              <a:gd name="connsiteX149" fmla="*/ 5486400 w 5527040"/>
              <a:gd name="connsiteY149" fmla="*/ 4104429 h 11480589"/>
              <a:gd name="connsiteX150" fmla="*/ 5496560 w 5527040"/>
              <a:gd name="connsiteY150" fmla="*/ 4155229 h 11480589"/>
              <a:gd name="connsiteX151" fmla="*/ 5506720 w 5527040"/>
              <a:gd name="connsiteY151" fmla="*/ 4185709 h 11480589"/>
              <a:gd name="connsiteX152" fmla="*/ 5516880 w 5527040"/>
              <a:gd name="connsiteY152" fmla="*/ 4317789 h 11480589"/>
              <a:gd name="connsiteX153" fmla="*/ 5527040 w 5527040"/>
              <a:gd name="connsiteY153" fmla="*/ 4358429 h 11480589"/>
              <a:gd name="connsiteX154" fmla="*/ 5516880 w 5527040"/>
              <a:gd name="connsiteY154" fmla="*/ 4429549 h 11480589"/>
              <a:gd name="connsiteX155" fmla="*/ 5496560 w 5527040"/>
              <a:gd name="connsiteY155" fmla="*/ 4520989 h 11480589"/>
              <a:gd name="connsiteX156" fmla="*/ 5486400 w 5527040"/>
              <a:gd name="connsiteY156" fmla="*/ 4551469 h 11480589"/>
              <a:gd name="connsiteX157" fmla="*/ 5476240 w 5527040"/>
              <a:gd name="connsiteY157" fmla="*/ 4612429 h 11480589"/>
              <a:gd name="connsiteX158" fmla="*/ 5466080 w 5527040"/>
              <a:gd name="connsiteY158" fmla="*/ 4642909 h 11480589"/>
              <a:gd name="connsiteX159" fmla="*/ 5445760 w 5527040"/>
              <a:gd name="connsiteY159" fmla="*/ 4795309 h 11480589"/>
              <a:gd name="connsiteX160" fmla="*/ 5435600 w 5527040"/>
              <a:gd name="connsiteY160" fmla="*/ 4846109 h 11480589"/>
              <a:gd name="connsiteX161" fmla="*/ 5405120 w 5527040"/>
              <a:gd name="connsiteY161" fmla="*/ 4907069 h 11480589"/>
              <a:gd name="connsiteX162" fmla="*/ 5394960 w 5527040"/>
              <a:gd name="connsiteY162" fmla="*/ 4937549 h 11480589"/>
              <a:gd name="connsiteX163" fmla="*/ 5374640 w 5527040"/>
              <a:gd name="connsiteY163" fmla="*/ 4968029 h 11480589"/>
              <a:gd name="connsiteX164" fmla="*/ 5364480 w 5527040"/>
              <a:gd name="connsiteY164" fmla="*/ 4998509 h 11480589"/>
              <a:gd name="connsiteX165" fmla="*/ 5344160 w 5527040"/>
              <a:gd name="connsiteY165" fmla="*/ 5028989 h 11480589"/>
              <a:gd name="connsiteX166" fmla="*/ 5334000 w 5527040"/>
              <a:gd name="connsiteY166" fmla="*/ 5059469 h 11480589"/>
              <a:gd name="connsiteX167" fmla="*/ 5313680 w 5527040"/>
              <a:gd name="connsiteY167" fmla="*/ 5089949 h 11480589"/>
              <a:gd name="connsiteX168" fmla="*/ 5273040 w 5527040"/>
              <a:gd name="connsiteY168" fmla="*/ 5181389 h 11480589"/>
              <a:gd name="connsiteX169" fmla="*/ 5242560 w 5527040"/>
              <a:gd name="connsiteY169" fmla="*/ 5191549 h 11480589"/>
              <a:gd name="connsiteX170" fmla="*/ 5212080 w 5527040"/>
              <a:gd name="connsiteY170" fmla="*/ 5252509 h 11480589"/>
              <a:gd name="connsiteX171" fmla="*/ 5191760 w 5527040"/>
              <a:gd name="connsiteY171" fmla="*/ 5455709 h 11480589"/>
              <a:gd name="connsiteX172" fmla="*/ 5171440 w 5527040"/>
              <a:gd name="connsiteY172" fmla="*/ 5943389 h 11480589"/>
              <a:gd name="connsiteX173" fmla="*/ 5161280 w 5527040"/>
              <a:gd name="connsiteY173" fmla="*/ 5994189 h 11480589"/>
              <a:gd name="connsiteX174" fmla="*/ 5140960 w 5527040"/>
              <a:gd name="connsiteY174" fmla="*/ 6055149 h 11480589"/>
              <a:gd name="connsiteX175" fmla="*/ 5130800 w 5527040"/>
              <a:gd name="connsiteY175" fmla="*/ 6166909 h 11480589"/>
              <a:gd name="connsiteX176" fmla="*/ 5120640 w 5527040"/>
              <a:gd name="connsiteY176" fmla="*/ 6197389 h 11480589"/>
              <a:gd name="connsiteX177" fmla="*/ 5100320 w 5527040"/>
              <a:gd name="connsiteY177" fmla="*/ 6298989 h 11480589"/>
              <a:gd name="connsiteX178" fmla="*/ 5090160 w 5527040"/>
              <a:gd name="connsiteY178" fmla="*/ 6349789 h 11480589"/>
              <a:gd name="connsiteX179" fmla="*/ 5059680 w 5527040"/>
              <a:gd name="connsiteY179" fmla="*/ 6451389 h 11480589"/>
              <a:gd name="connsiteX180" fmla="*/ 5029200 w 5527040"/>
              <a:gd name="connsiteY180" fmla="*/ 6593629 h 11480589"/>
              <a:gd name="connsiteX181" fmla="*/ 4998720 w 5527040"/>
              <a:gd name="connsiteY181" fmla="*/ 6613949 h 11480589"/>
              <a:gd name="connsiteX182" fmla="*/ 4978400 w 5527040"/>
              <a:gd name="connsiteY182" fmla="*/ 6674909 h 11480589"/>
              <a:gd name="connsiteX183" fmla="*/ 4947920 w 5527040"/>
              <a:gd name="connsiteY183" fmla="*/ 6685069 h 11480589"/>
              <a:gd name="connsiteX184" fmla="*/ 4917440 w 5527040"/>
              <a:gd name="connsiteY184" fmla="*/ 6705389 h 11480589"/>
              <a:gd name="connsiteX185" fmla="*/ 4846320 w 5527040"/>
              <a:gd name="connsiteY185" fmla="*/ 6715549 h 11480589"/>
              <a:gd name="connsiteX186" fmla="*/ 4815840 w 5527040"/>
              <a:gd name="connsiteY186" fmla="*/ 6725709 h 11480589"/>
              <a:gd name="connsiteX187" fmla="*/ 4775200 w 5527040"/>
              <a:gd name="connsiteY187" fmla="*/ 6817149 h 11480589"/>
              <a:gd name="connsiteX188" fmla="*/ 4744720 w 5527040"/>
              <a:gd name="connsiteY188" fmla="*/ 6827309 h 11480589"/>
              <a:gd name="connsiteX189" fmla="*/ 4714240 w 5527040"/>
              <a:gd name="connsiteY189" fmla="*/ 6847629 h 11480589"/>
              <a:gd name="connsiteX190" fmla="*/ 4683760 w 5527040"/>
              <a:gd name="connsiteY190" fmla="*/ 6979709 h 11480589"/>
              <a:gd name="connsiteX191" fmla="*/ 4592320 w 5527040"/>
              <a:gd name="connsiteY191" fmla="*/ 6959389 h 11480589"/>
              <a:gd name="connsiteX192" fmla="*/ 4582160 w 5527040"/>
              <a:gd name="connsiteY192" fmla="*/ 7000029 h 11480589"/>
              <a:gd name="connsiteX193" fmla="*/ 4561840 w 5527040"/>
              <a:gd name="connsiteY193" fmla="*/ 7060989 h 11480589"/>
              <a:gd name="connsiteX194" fmla="*/ 4541520 w 5527040"/>
              <a:gd name="connsiteY194" fmla="*/ 7091469 h 11480589"/>
              <a:gd name="connsiteX195" fmla="*/ 4521200 w 5527040"/>
              <a:gd name="connsiteY195" fmla="*/ 7152429 h 11480589"/>
              <a:gd name="connsiteX196" fmla="*/ 4500880 w 5527040"/>
              <a:gd name="connsiteY196" fmla="*/ 7213389 h 11480589"/>
              <a:gd name="connsiteX197" fmla="*/ 4490720 w 5527040"/>
              <a:gd name="connsiteY197" fmla="*/ 7243869 h 11480589"/>
              <a:gd name="connsiteX198" fmla="*/ 4500880 w 5527040"/>
              <a:gd name="connsiteY198" fmla="*/ 7335309 h 11480589"/>
              <a:gd name="connsiteX199" fmla="*/ 4521200 w 5527040"/>
              <a:gd name="connsiteY199" fmla="*/ 7609629 h 11480589"/>
              <a:gd name="connsiteX200" fmla="*/ 4511040 w 5527040"/>
              <a:gd name="connsiteY200" fmla="*/ 7640109 h 11480589"/>
              <a:gd name="connsiteX201" fmla="*/ 4470400 w 5527040"/>
              <a:gd name="connsiteY201" fmla="*/ 7701069 h 11480589"/>
              <a:gd name="connsiteX202" fmla="*/ 4429760 w 5527040"/>
              <a:gd name="connsiteY202" fmla="*/ 7822989 h 11480589"/>
              <a:gd name="connsiteX203" fmla="*/ 4419600 w 5527040"/>
              <a:gd name="connsiteY203" fmla="*/ 7853469 h 11480589"/>
              <a:gd name="connsiteX204" fmla="*/ 4409440 w 5527040"/>
              <a:gd name="connsiteY204" fmla="*/ 7883949 h 11480589"/>
              <a:gd name="connsiteX205" fmla="*/ 4389120 w 5527040"/>
              <a:gd name="connsiteY205" fmla="*/ 7914429 h 11480589"/>
              <a:gd name="connsiteX206" fmla="*/ 4368800 w 5527040"/>
              <a:gd name="connsiteY206" fmla="*/ 7975389 h 11480589"/>
              <a:gd name="connsiteX207" fmla="*/ 4358640 w 5527040"/>
              <a:gd name="connsiteY207" fmla="*/ 8005869 h 11480589"/>
              <a:gd name="connsiteX208" fmla="*/ 4348480 w 5527040"/>
              <a:gd name="connsiteY208" fmla="*/ 8056669 h 11480589"/>
              <a:gd name="connsiteX209" fmla="*/ 4328160 w 5527040"/>
              <a:gd name="connsiteY209" fmla="*/ 8087149 h 11480589"/>
              <a:gd name="connsiteX210" fmla="*/ 4297680 w 5527040"/>
              <a:gd name="connsiteY210" fmla="*/ 7995709 h 11480589"/>
              <a:gd name="connsiteX211" fmla="*/ 4287520 w 5527040"/>
              <a:gd name="connsiteY211" fmla="*/ 7965229 h 11480589"/>
              <a:gd name="connsiteX212" fmla="*/ 4267200 w 5527040"/>
              <a:gd name="connsiteY212" fmla="*/ 8097309 h 11480589"/>
              <a:gd name="connsiteX213" fmla="*/ 4246880 w 5527040"/>
              <a:gd name="connsiteY213" fmla="*/ 8310669 h 11480589"/>
              <a:gd name="connsiteX214" fmla="*/ 4236720 w 5527040"/>
              <a:gd name="connsiteY214" fmla="*/ 8341149 h 11480589"/>
              <a:gd name="connsiteX215" fmla="*/ 4185920 w 5527040"/>
              <a:gd name="connsiteY215" fmla="*/ 8402109 h 11480589"/>
              <a:gd name="connsiteX216" fmla="*/ 4165600 w 5527040"/>
              <a:gd name="connsiteY216" fmla="*/ 8432589 h 11480589"/>
              <a:gd name="connsiteX217" fmla="*/ 4104640 w 5527040"/>
              <a:gd name="connsiteY217" fmla="*/ 8473229 h 11480589"/>
              <a:gd name="connsiteX218" fmla="*/ 4043680 w 5527040"/>
              <a:gd name="connsiteY218" fmla="*/ 8463069 h 11480589"/>
              <a:gd name="connsiteX219" fmla="*/ 4013200 w 5527040"/>
              <a:gd name="connsiteY219" fmla="*/ 8452909 h 11480589"/>
              <a:gd name="connsiteX220" fmla="*/ 3942080 w 5527040"/>
              <a:gd name="connsiteY220" fmla="*/ 8381789 h 11480589"/>
              <a:gd name="connsiteX221" fmla="*/ 3840480 w 5527040"/>
              <a:gd name="connsiteY221" fmla="*/ 8391949 h 11480589"/>
              <a:gd name="connsiteX222" fmla="*/ 3830320 w 5527040"/>
              <a:gd name="connsiteY222" fmla="*/ 8452909 h 11480589"/>
              <a:gd name="connsiteX223" fmla="*/ 3850640 w 5527040"/>
              <a:gd name="connsiteY223" fmla="*/ 8513869 h 11480589"/>
              <a:gd name="connsiteX224" fmla="*/ 3881120 w 5527040"/>
              <a:gd name="connsiteY224" fmla="*/ 8574829 h 11480589"/>
              <a:gd name="connsiteX225" fmla="*/ 3931920 w 5527040"/>
              <a:gd name="connsiteY225" fmla="*/ 8676429 h 11480589"/>
              <a:gd name="connsiteX226" fmla="*/ 3952240 w 5527040"/>
              <a:gd name="connsiteY226" fmla="*/ 8706909 h 11480589"/>
              <a:gd name="connsiteX227" fmla="*/ 3982720 w 5527040"/>
              <a:gd name="connsiteY227" fmla="*/ 8727229 h 11480589"/>
              <a:gd name="connsiteX228" fmla="*/ 3992880 w 5527040"/>
              <a:gd name="connsiteY228" fmla="*/ 8838989 h 11480589"/>
              <a:gd name="connsiteX229" fmla="*/ 3992880 w 5527040"/>
              <a:gd name="connsiteY229" fmla="*/ 8981229 h 11480589"/>
              <a:gd name="connsiteX230" fmla="*/ 3942080 w 5527040"/>
              <a:gd name="connsiteY230" fmla="*/ 9052349 h 11480589"/>
              <a:gd name="connsiteX231" fmla="*/ 3931920 w 5527040"/>
              <a:gd name="connsiteY231" fmla="*/ 9082829 h 11480589"/>
              <a:gd name="connsiteX232" fmla="*/ 3901440 w 5527040"/>
              <a:gd name="connsiteY232" fmla="*/ 9092989 h 11480589"/>
              <a:gd name="connsiteX233" fmla="*/ 3718560 w 5527040"/>
              <a:gd name="connsiteY233" fmla="*/ 9103149 h 11480589"/>
              <a:gd name="connsiteX234" fmla="*/ 3688080 w 5527040"/>
              <a:gd name="connsiteY234" fmla="*/ 9113309 h 11480589"/>
              <a:gd name="connsiteX235" fmla="*/ 3657600 w 5527040"/>
              <a:gd name="connsiteY235" fmla="*/ 9255549 h 11480589"/>
              <a:gd name="connsiteX236" fmla="*/ 3667760 w 5527040"/>
              <a:gd name="connsiteY236" fmla="*/ 9407949 h 11480589"/>
              <a:gd name="connsiteX237" fmla="*/ 3657600 w 5527040"/>
              <a:gd name="connsiteY237" fmla="*/ 9448589 h 11480589"/>
              <a:gd name="connsiteX238" fmla="*/ 3576320 w 5527040"/>
              <a:gd name="connsiteY238" fmla="*/ 9468909 h 11480589"/>
              <a:gd name="connsiteX239" fmla="*/ 3474720 w 5527040"/>
              <a:gd name="connsiteY239" fmla="*/ 9468909 h 11480589"/>
              <a:gd name="connsiteX240" fmla="*/ 3495040 w 5527040"/>
              <a:gd name="connsiteY240" fmla="*/ 9529869 h 11480589"/>
              <a:gd name="connsiteX241" fmla="*/ 3515360 w 5527040"/>
              <a:gd name="connsiteY241" fmla="*/ 9590829 h 11480589"/>
              <a:gd name="connsiteX242" fmla="*/ 3525520 w 5527040"/>
              <a:gd name="connsiteY242" fmla="*/ 9621309 h 11480589"/>
              <a:gd name="connsiteX243" fmla="*/ 3556000 w 5527040"/>
              <a:gd name="connsiteY243" fmla="*/ 9682269 h 11480589"/>
              <a:gd name="connsiteX244" fmla="*/ 3535680 w 5527040"/>
              <a:gd name="connsiteY244" fmla="*/ 9915949 h 11480589"/>
              <a:gd name="connsiteX245" fmla="*/ 3515360 w 5527040"/>
              <a:gd name="connsiteY245" fmla="*/ 10007389 h 11480589"/>
              <a:gd name="connsiteX246" fmla="*/ 3484880 w 5527040"/>
              <a:gd name="connsiteY246" fmla="*/ 10027709 h 11480589"/>
              <a:gd name="connsiteX247" fmla="*/ 3444240 w 5527040"/>
              <a:gd name="connsiteY247" fmla="*/ 10119149 h 11480589"/>
              <a:gd name="connsiteX248" fmla="*/ 3484880 w 5527040"/>
              <a:gd name="connsiteY248" fmla="*/ 10169949 h 11480589"/>
              <a:gd name="connsiteX249" fmla="*/ 3495040 w 5527040"/>
              <a:gd name="connsiteY249" fmla="*/ 10210589 h 11480589"/>
              <a:gd name="connsiteX250" fmla="*/ 3606800 w 5527040"/>
              <a:gd name="connsiteY250" fmla="*/ 10241069 h 11480589"/>
              <a:gd name="connsiteX251" fmla="*/ 3616960 w 5527040"/>
              <a:gd name="connsiteY251" fmla="*/ 10413789 h 11480589"/>
              <a:gd name="connsiteX252" fmla="*/ 3576320 w 5527040"/>
              <a:gd name="connsiteY252" fmla="*/ 10576349 h 11480589"/>
              <a:gd name="connsiteX253" fmla="*/ 3566160 w 5527040"/>
              <a:gd name="connsiteY253" fmla="*/ 10606829 h 11480589"/>
              <a:gd name="connsiteX254" fmla="*/ 3525520 w 5527040"/>
              <a:gd name="connsiteY254" fmla="*/ 10667789 h 11480589"/>
              <a:gd name="connsiteX255" fmla="*/ 3535680 w 5527040"/>
              <a:gd name="connsiteY255" fmla="*/ 10698269 h 11480589"/>
              <a:gd name="connsiteX256" fmla="*/ 3505200 w 5527040"/>
              <a:gd name="connsiteY256" fmla="*/ 10718589 h 11480589"/>
              <a:gd name="connsiteX257" fmla="*/ 3484880 w 5527040"/>
              <a:gd name="connsiteY257" fmla="*/ 10749069 h 11480589"/>
              <a:gd name="connsiteX258" fmla="*/ 3464560 w 5527040"/>
              <a:gd name="connsiteY258" fmla="*/ 10810029 h 11480589"/>
              <a:gd name="connsiteX259" fmla="*/ 3495040 w 5527040"/>
              <a:gd name="connsiteY259" fmla="*/ 10901469 h 11480589"/>
              <a:gd name="connsiteX260" fmla="*/ 3525520 w 5527040"/>
              <a:gd name="connsiteY260" fmla="*/ 10962429 h 11480589"/>
              <a:gd name="connsiteX261" fmla="*/ 3556000 w 5527040"/>
              <a:gd name="connsiteY261" fmla="*/ 10982749 h 11480589"/>
              <a:gd name="connsiteX262" fmla="*/ 3596640 w 5527040"/>
              <a:gd name="connsiteY262" fmla="*/ 11074189 h 11480589"/>
              <a:gd name="connsiteX263" fmla="*/ 3606800 w 5527040"/>
              <a:gd name="connsiteY263" fmla="*/ 11104669 h 11480589"/>
              <a:gd name="connsiteX264" fmla="*/ 3627120 w 5527040"/>
              <a:gd name="connsiteY264" fmla="*/ 11135149 h 11480589"/>
              <a:gd name="connsiteX265" fmla="*/ 3657600 w 5527040"/>
              <a:gd name="connsiteY265" fmla="*/ 11196109 h 11480589"/>
              <a:gd name="connsiteX266" fmla="*/ 3769360 w 5527040"/>
              <a:gd name="connsiteY266" fmla="*/ 11236749 h 11480589"/>
              <a:gd name="connsiteX267" fmla="*/ 3810000 w 5527040"/>
              <a:gd name="connsiteY267" fmla="*/ 11287549 h 11480589"/>
              <a:gd name="connsiteX268" fmla="*/ 3850640 w 5527040"/>
              <a:gd name="connsiteY268" fmla="*/ 11378989 h 11480589"/>
              <a:gd name="connsiteX269" fmla="*/ 3891280 w 5527040"/>
              <a:gd name="connsiteY269" fmla="*/ 11389149 h 11480589"/>
              <a:gd name="connsiteX270" fmla="*/ 3921760 w 5527040"/>
              <a:gd name="connsiteY270" fmla="*/ 11480589 h 11480589"/>
              <a:gd name="connsiteX271" fmla="*/ 3891280 w 5527040"/>
              <a:gd name="connsiteY271" fmla="*/ 11460269 h 11480589"/>
              <a:gd name="connsiteX272" fmla="*/ 3820160 w 5527040"/>
              <a:gd name="connsiteY272" fmla="*/ 11450109 h 11480589"/>
              <a:gd name="connsiteX273" fmla="*/ 3789680 w 5527040"/>
              <a:gd name="connsiteY273" fmla="*/ 11439949 h 11480589"/>
              <a:gd name="connsiteX274" fmla="*/ 3759200 w 5527040"/>
              <a:gd name="connsiteY274" fmla="*/ 11450109 h 11480589"/>
              <a:gd name="connsiteX275" fmla="*/ 3718560 w 5527040"/>
              <a:gd name="connsiteY275" fmla="*/ 11460269 h 11480589"/>
              <a:gd name="connsiteX276" fmla="*/ 3688080 w 5527040"/>
              <a:gd name="connsiteY276" fmla="*/ 11480589 h 11480589"/>
              <a:gd name="connsiteX277" fmla="*/ 3596640 w 5527040"/>
              <a:gd name="connsiteY277" fmla="*/ 11450109 h 11480589"/>
              <a:gd name="connsiteX278" fmla="*/ 3586480 w 5527040"/>
              <a:gd name="connsiteY278" fmla="*/ 11419629 h 11480589"/>
              <a:gd name="connsiteX279" fmla="*/ 3535680 w 5527040"/>
              <a:gd name="connsiteY279" fmla="*/ 11368829 h 11480589"/>
              <a:gd name="connsiteX280" fmla="*/ 3515360 w 5527040"/>
              <a:gd name="connsiteY280" fmla="*/ 11338349 h 11480589"/>
              <a:gd name="connsiteX281" fmla="*/ 3393440 w 5527040"/>
              <a:gd name="connsiteY281" fmla="*/ 11297709 h 11480589"/>
              <a:gd name="connsiteX282" fmla="*/ 3322320 w 5527040"/>
              <a:gd name="connsiteY282" fmla="*/ 11216429 h 11480589"/>
              <a:gd name="connsiteX283" fmla="*/ 3302000 w 5527040"/>
              <a:gd name="connsiteY283" fmla="*/ 11185949 h 11480589"/>
              <a:gd name="connsiteX284" fmla="*/ 3281680 w 5527040"/>
              <a:gd name="connsiteY284" fmla="*/ 11155469 h 11480589"/>
              <a:gd name="connsiteX285" fmla="*/ 3271520 w 5527040"/>
              <a:gd name="connsiteY285" fmla="*/ 11124989 h 11480589"/>
              <a:gd name="connsiteX286" fmla="*/ 3261360 w 5527040"/>
              <a:gd name="connsiteY286" fmla="*/ 11053869 h 11480589"/>
              <a:gd name="connsiteX287" fmla="*/ 3230880 w 5527040"/>
              <a:gd name="connsiteY287" fmla="*/ 11033549 h 11480589"/>
              <a:gd name="connsiteX288" fmla="*/ 3190240 w 5527040"/>
              <a:gd name="connsiteY288" fmla="*/ 10972589 h 11480589"/>
              <a:gd name="connsiteX289" fmla="*/ 3149600 w 5527040"/>
              <a:gd name="connsiteY289" fmla="*/ 10911629 h 11480589"/>
              <a:gd name="connsiteX290" fmla="*/ 3108960 w 5527040"/>
              <a:gd name="connsiteY290" fmla="*/ 10850669 h 11480589"/>
              <a:gd name="connsiteX291" fmla="*/ 3088640 w 5527040"/>
              <a:gd name="connsiteY291" fmla="*/ 10820189 h 11480589"/>
              <a:gd name="connsiteX292" fmla="*/ 3078480 w 5527040"/>
              <a:gd name="connsiteY292" fmla="*/ 10759229 h 11480589"/>
              <a:gd name="connsiteX293" fmla="*/ 3007360 w 5527040"/>
              <a:gd name="connsiteY293" fmla="*/ 10718589 h 11480589"/>
              <a:gd name="connsiteX294" fmla="*/ 2997200 w 5527040"/>
              <a:gd name="connsiteY294" fmla="*/ 10688109 h 11480589"/>
              <a:gd name="connsiteX295" fmla="*/ 2976880 w 5527040"/>
              <a:gd name="connsiteY295" fmla="*/ 10657629 h 11480589"/>
              <a:gd name="connsiteX296" fmla="*/ 2987040 w 5527040"/>
              <a:gd name="connsiteY296" fmla="*/ 10627149 h 11480589"/>
              <a:gd name="connsiteX297" fmla="*/ 2976880 w 5527040"/>
              <a:gd name="connsiteY297" fmla="*/ 10484909 h 11480589"/>
              <a:gd name="connsiteX298" fmla="*/ 2946400 w 5527040"/>
              <a:gd name="connsiteY298" fmla="*/ 10464589 h 11480589"/>
              <a:gd name="connsiteX299" fmla="*/ 2956560 w 5527040"/>
              <a:gd name="connsiteY299" fmla="*/ 10362989 h 11480589"/>
              <a:gd name="connsiteX300" fmla="*/ 2976880 w 5527040"/>
              <a:gd name="connsiteY300" fmla="*/ 10332509 h 11480589"/>
              <a:gd name="connsiteX301" fmla="*/ 2987040 w 5527040"/>
              <a:gd name="connsiteY301" fmla="*/ 10302029 h 11480589"/>
              <a:gd name="connsiteX302" fmla="*/ 2926080 w 5527040"/>
              <a:gd name="connsiteY302" fmla="*/ 10281709 h 11480589"/>
              <a:gd name="connsiteX303" fmla="*/ 2895600 w 5527040"/>
              <a:gd name="connsiteY303" fmla="*/ 10271549 h 11480589"/>
              <a:gd name="connsiteX304" fmla="*/ 2915920 w 5527040"/>
              <a:gd name="connsiteY304" fmla="*/ 10139469 h 11480589"/>
              <a:gd name="connsiteX305" fmla="*/ 2936240 w 5527040"/>
              <a:gd name="connsiteY305" fmla="*/ 10108989 h 11480589"/>
              <a:gd name="connsiteX306" fmla="*/ 2997200 w 5527040"/>
              <a:gd name="connsiteY306" fmla="*/ 10068349 h 11480589"/>
              <a:gd name="connsiteX307" fmla="*/ 3037840 w 5527040"/>
              <a:gd name="connsiteY307" fmla="*/ 10058189 h 11480589"/>
              <a:gd name="connsiteX308" fmla="*/ 3017520 w 5527040"/>
              <a:gd name="connsiteY308" fmla="*/ 10027709 h 11480589"/>
              <a:gd name="connsiteX309" fmla="*/ 2997200 w 5527040"/>
              <a:gd name="connsiteY309" fmla="*/ 9946429 h 11480589"/>
              <a:gd name="connsiteX310" fmla="*/ 2987040 w 5527040"/>
              <a:gd name="connsiteY310" fmla="*/ 9905789 h 11480589"/>
              <a:gd name="connsiteX311" fmla="*/ 2976880 w 5527040"/>
              <a:gd name="connsiteY311" fmla="*/ 9854989 h 11480589"/>
              <a:gd name="connsiteX312" fmla="*/ 2946400 w 5527040"/>
              <a:gd name="connsiteY312" fmla="*/ 9733069 h 11480589"/>
              <a:gd name="connsiteX313" fmla="*/ 2915920 w 5527040"/>
              <a:gd name="connsiteY313" fmla="*/ 9631469 h 11480589"/>
              <a:gd name="connsiteX314" fmla="*/ 2895600 w 5527040"/>
              <a:gd name="connsiteY314" fmla="*/ 9570509 h 11480589"/>
              <a:gd name="connsiteX315" fmla="*/ 2885440 w 5527040"/>
              <a:gd name="connsiteY315" fmla="*/ 9540029 h 11480589"/>
              <a:gd name="connsiteX316" fmla="*/ 2865120 w 5527040"/>
              <a:gd name="connsiteY316" fmla="*/ 9570509 h 11480589"/>
              <a:gd name="connsiteX317" fmla="*/ 2885440 w 5527040"/>
              <a:gd name="connsiteY317" fmla="*/ 9672109 h 11480589"/>
              <a:gd name="connsiteX318" fmla="*/ 2875280 w 5527040"/>
              <a:gd name="connsiteY318" fmla="*/ 9783869 h 11480589"/>
              <a:gd name="connsiteX319" fmla="*/ 2834640 w 5527040"/>
              <a:gd name="connsiteY319" fmla="*/ 9773709 h 11480589"/>
              <a:gd name="connsiteX320" fmla="*/ 2814320 w 5527040"/>
              <a:gd name="connsiteY320" fmla="*/ 9743229 h 11480589"/>
              <a:gd name="connsiteX321" fmla="*/ 2804160 w 5527040"/>
              <a:gd name="connsiteY321" fmla="*/ 9590829 h 11480589"/>
              <a:gd name="connsiteX322" fmla="*/ 2763520 w 5527040"/>
              <a:gd name="connsiteY322" fmla="*/ 9529869 h 11480589"/>
              <a:gd name="connsiteX323" fmla="*/ 2743200 w 5527040"/>
              <a:gd name="connsiteY323" fmla="*/ 9499389 h 11480589"/>
              <a:gd name="connsiteX324" fmla="*/ 2753360 w 5527040"/>
              <a:gd name="connsiteY324" fmla="*/ 9397789 h 11480589"/>
              <a:gd name="connsiteX325" fmla="*/ 2773680 w 5527040"/>
              <a:gd name="connsiteY325" fmla="*/ 9336829 h 11480589"/>
              <a:gd name="connsiteX326" fmla="*/ 2763520 w 5527040"/>
              <a:gd name="connsiteY326" fmla="*/ 9153949 h 11480589"/>
              <a:gd name="connsiteX327" fmla="*/ 2743200 w 5527040"/>
              <a:gd name="connsiteY327" fmla="*/ 9092989 h 11480589"/>
              <a:gd name="connsiteX328" fmla="*/ 2722880 w 5527040"/>
              <a:gd name="connsiteY328" fmla="*/ 9032029 h 11480589"/>
              <a:gd name="connsiteX329" fmla="*/ 2712720 w 5527040"/>
              <a:gd name="connsiteY329" fmla="*/ 9001549 h 11480589"/>
              <a:gd name="connsiteX330" fmla="*/ 2682240 w 5527040"/>
              <a:gd name="connsiteY330" fmla="*/ 8899949 h 11480589"/>
              <a:gd name="connsiteX331" fmla="*/ 2672080 w 5527040"/>
              <a:gd name="connsiteY331" fmla="*/ 8869469 h 11480589"/>
              <a:gd name="connsiteX332" fmla="*/ 2661920 w 5527040"/>
              <a:gd name="connsiteY332" fmla="*/ 8838989 h 11480589"/>
              <a:gd name="connsiteX333" fmla="*/ 2672080 w 5527040"/>
              <a:gd name="connsiteY333" fmla="*/ 8635789 h 11480589"/>
              <a:gd name="connsiteX334" fmla="*/ 2692400 w 5527040"/>
              <a:gd name="connsiteY334" fmla="*/ 8574829 h 11480589"/>
              <a:gd name="connsiteX335" fmla="*/ 2712720 w 5527040"/>
              <a:gd name="connsiteY335" fmla="*/ 8493549 h 11480589"/>
              <a:gd name="connsiteX336" fmla="*/ 2702560 w 5527040"/>
              <a:gd name="connsiteY336" fmla="*/ 8402109 h 11480589"/>
              <a:gd name="connsiteX337" fmla="*/ 2692400 w 5527040"/>
              <a:gd name="connsiteY337" fmla="*/ 8341149 h 11480589"/>
              <a:gd name="connsiteX338" fmla="*/ 2682240 w 5527040"/>
              <a:gd name="connsiteY338" fmla="*/ 8158269 h 11480589"/>
              <a:gd name="connsiteX339" fmla="*/ 2672080 w 5527040"/>
              <a:gd name="connsiteY339" fmla="*/ 8036349 h 11480589"/>
              <a:gd name="connsiteX340" fmla="*/ 2661920 w 5527040"/>
              <a:gd name="connsiteY340" fmla="*/ 7883949 h 11480589"/>
              <a:gd name="connsiteX341" fmla="*/ 2651760 w 5527040"/>
              <a:gd name="connsiteY341" fmla="*/ 7558829 h 11480589"/>
              <a:gd name="connsiteX342" fmla="*/ 2631440 w 5527040"/>
              <a:gd name="connsiteY342" fmla="*/ 7477549 h 11480589"/>
              <a:gd name="connsiteX343" fmla="*/ 2611120 w 5527040"/>
              <a:gd name="connsiteY343" fmla="*/ 7396269 h 11480589"/>
              <a:gd name="connsiteX344" fmla="*/ 2611120 w 5527040"/>
              <a:gd name="connsiteY344" fmla="*/ 7243869 h 11480589"/>
              <a:gd name="connsiteX345" fmla="*/ 2621280 w 5527040"/>
              <a:gd name="connsiteY345" fmla="*/ 7060989 h 11480589"/>
              <a:gd name="connsiteX346" fmla="*/ 2641600 w 5527040"/>
              <a:gd name="connsiteY346" fmla="*/ 7000029 h 11480589"/>
              <a:gd name="connsiteX347" fmla="*/ 2621280 w 5527040"/>
              <a:gd name="connsiteY347" fmla="*/ 6309149 h 11480589"/>
              <a:gd name="connsiteX348" fmla="*/ 2600960 w 5527040"/>
              <a:gd name="connsiteY348" fmla="*/ 6085629 h 11480589"/>
              <a:gd name="connsiteX349" fmla="*/ 2590800 w 5527040"/>
              <a:gd name="connsiteY349" fmla="*/ 6055149 h 11480589"/>
              <a:gd name="connsiteX350" fmla="*/ 2580640 w 5527040"/>
              <a:gd name="connsiteY350" fmla="*/ 5963709 h 11480589"/>
              <a:gd name="connsiteX351" fmla="*/ 2550160 w 5527040"/>
              <a:gd name="connsiteY351" fmla="*/ 5953549 h 11480589"/>
              <a:gd name="connsiteX352" fmla="*/ 2540000 w 5527040"/>
              <a:gd name="connsiteY352" fmla="*/ 5923069 h 11480589"/>
              <a:gd name="connsiteX353" fmla="*/ 2509520 w 5527040"/>
              <a:gd name="connsiteY353" fmla="*/ 5902749 h 11480589"/>
              <a:gd name="connsiteX354" fmla="*/ 2489200 w 5527040"/>
              <a:gd name="connsiteY354" fmla="*/ 5872269 h 11480589"/>
              <a:gd name="connsiteX355" fmla="*/ 2468880 w 5527040"/>
              <a:gd name="connsiteY355" fmla="*/ 5811309 h 11480589"/>
              <a:gd name="connsiteX356" fmla="*/ 2438400 w 5527040"/>
              <a:gd name="connsiteY356" fmla="*/ 5801149 h 11480589"/>
              <a:gd name="connsiteX357" fmla="*/ 2397760 w 5527040"/>
              <a:gd name="connsiteY357" fmla="*/ 5750349 h 11480589"/>
              <a:gd name="connsiteX358" fmla="*/ 2387600 w 5527040"/>
              <a:gd name="connsiteY358" fmla="*/ 5719869 h 11480589"/>
              <a:gd name="connsiteX359" fmla="*/ 2357120 w 5527040"/>
              <a:gd name="connsiteY359" fmla="*/ 5709709 h 11480589"/>
              <a:gd name="connsiteX360" fmla="*/ 2326640 w 5527040"/>
              <a:gd name="connsiteY360" fmla="*/ 5689389 h 11480589"/>
              <a:gd name="connsiteX361" fmla="*/ 2296160 w 5527040"/>
              <a:gd name="connsiteY361" fmla="*/ 5679229 h 11480589"/>
              <a:gd name="connsiteX362" fmla="*/ 2235200 w 5527040"/>
              <a:gd name="connsiteY362" fmla="*/ 5638589 h 11480589"/>
              <a:gd name="connsiteX363" fmla="*/ 2214880 w 5527040"/>
              <a:gd name="connsiteY363" fmla="*/ 5608109 h 11480589"/>
              <a:gd name="connsiteX364" fmla="*/ 2184400 w 5527040"/>
              <a:gd name="connsiteY364" fmla="*/ 5587789 h 11480589"/>
              <a:gd name="connsiteX365" fmla="*/ 2174240 w 5527040"/>
              <a:gd name="connsiteY365" fmla="*/ 5557309 h 11480589"/>
              <a:gd name="connsiteX366" fmla="*/ 2153920 w 5527040"/>
              <a:gd name="connsiteY366" fmla="*/ 5526829 h 11480589"/>
              <a:gd name="connsiteX367" fmla="*/ 2123440 w 5527040"/>
              <a:gd name="connsiteY367" fmla="*/ 5465869 h 11480589"/>
              <a:gd name="connsiteX368" fmla="*/ 2092960 w 5527040"/>
              <a:gd name="connsiteY368" fmla="*/ 5455709 h 11480589"/>
              <a:gd name="connsiteX369" fmla="*/ 2082800 w 5527040"/>
              <a:gd name="connsiteY369" fmla="*/ 5415069 h 11480589"/>
              <a:gd name="connsiteX370" fmla="*/ 2052320 w 5527040"/>
              <a:gd name="connsiteY370" fmla="*/ 5384589 h 11480589"/>
              <a:gd name="connsiteX371" fmla="*/ 2032000 w 5527040"/>
              <a:gd name="connsiteY371" fmla="*/ 5354109 h 11480589"/>
              <a:gd name="connsiteX372" fmla="*/ 2021840 w 5527040"/>
              <a:gd name="connsiteY372" fmla="*/ 5313469 h 11480589"/>
              <a:gd name="connsiteX373" fmla="*/ 2011680 w 5527040"/>
              <a:gd name="connsiteY373" fmla="*/ 5282989 h 11480589"/>
              <a:gd name="connsiteX374" fmla="*/ 1991360 w 5527040"/>
              <a:gd name="connsiteY374" fmla="*/ 5181389 h 11480589"/>
              <a:gd name="connsiteX375" fmla="*/ 1981200 w 5527040"/>
              <a:gd name="connsiteY375" fmla="*/ 5059469 h 11480589"/>
              <a:gd name="connsiteX376" fmla="*/ 1971040 w 5527040"/>
              <a:gd name="connsiteY376" fmla="*/ 5028989 h 11480589"/>
              <a:gd name="connsiteX377" fmla="*/ 1960880 w 5527040"/>
              <a:gd name="connsiteY377" fmla="*/ 4978189 h 11480589"/>
              <a:gd name="connsiteX378" fmla="*/ 1940560 w 5527040"/>
              <a:gd name="connsiteY378" fmla="*/ 4917229 h 11480589"/>
              <a:gd name="connsiteX379" fmla="*/ 1930400 w 5527040"/>
              <a:gd name="connsiteY379" fmla="*/ 4856269 h 11480589"/>
              <a:gd name="connsiteX380" fmla="*/ 1910080 w 5527040"/>
              <a:gd name="connsiteY380" fmla="*/ 4754669 h 11480589"/>
              <a:gd name="connsiteX381" fmla="*/ 1869440 w 5527040"/>
              <a:gd name="connsiteY381" fmla="*/ 4693709 h 11480589"/>
              <a:gd name="connsiteX382" fmla="*/ 1828800 w 5527040"/>
              <a:gd name="connsiteY382" fmla="*/ 4602269 h 11480589"/>
              <a:gd name="connsiteX383" fmla="*/ 1818640 w 5527040"/>
              <a:gd name="connsiteY383" fmla="*/ 4571789 h 11480589"/>
              <a:gd name="connsiteX384" fmla="*/ 1798320 w 5527040"/>
              <a:gd name="connsiteY384" fmla="*/ 4541309 h 11480589"/>
              <a:gd name="connsiteX385" fmla="*/ 1778000 w 5527040"/>
              <a:gd name="connsiteY385" fmla="*/ 4480349 h 11480589"/>
              <a:gd name="connsiteX386" fmla="*/ 1737360 w 5527040"/>
              <a:gd name="connsiteY386" fmla="*/ 4419389 h 11480589"/>
              <a:gd name="connsiteX387" fmla="*/ 1706880 w 5527040"/>
              <a:gd name="connsiteY387" fmla="*/ 4388909 h 11480589"/>
              <a:gd name="connsiteX388" fmla="*/ 1666240 w 5527040"/>
              <a:gd name="connsiteY388" fmla="*/ 4327949 h 11480589"/>
              <a:gd name="connsiteX389" fmla="*/ 1645920 w 5527040"/>
              <a:gd name="connsiteY389" fmla="*/ 4297469 h 11480589"/>
              <a:gd name="connsiteX390" fmla="*/ 1615440 w 5527040"/>
              <a:gd name="connsiteY390" fmla="*/ 4277149 h 11480589"/>
              <a:gd name="connsiteX391" fmla="*/ 1595120 w 5527040"/>
              <a:gd name="connsiteY391" fmla="*/ 4246669 h 11480589"/>
              <a:gd name="connsiteX392" fmla="*/ 1564640 w 5527040"/>
              <a:gd name="connsiteY392" fmla="*/ 4236509 h 11480589"/>
              <a:gd name="connsiteX393" fmla="*/ 1584960 w 5527040"/>
              <a:gd name="connsiteY393" fmla="*/ 4114589 h 11480589"/>
              <a:gd name="connsiteX394" fmla="*/ 1574800 w 5527040"/>
              <a:gd name="connsiteY394" fmla="*/ 3860589 h 11480589"/>
              <a:gd name="connsiteX395" fmla="*/ 1584960 w 5527040"/>
              <a:gd name="connsiteY395" fmla="*/ 3830109 h 11480589"/>
              <a:gd name="connsiteX396" fmla="*/ 1605280 w 5527040"/>
              <a:gd name="connsiteY396" fmla="*/ 3799629 h 11480589"/>
              <a:gd name="connsiteX397" fmla="*/ 1635760 w 5527040"/>
              <a:gd name="connsiteY397" fmla="*/ 3779309 h 11480589"/>
              <a:gd name="connsiteX398" fmla="*/ 1666240 w 5527040"/>
              <a:gd name="connsiteY398" fmla="*/ 3667549 h 11480589"/>
              <a:gd name="connsiteX399" fmla="*/ 1656080 w 5527040"/>
              <a:gd name="connsiteY399" fmla="*/ 3606589 h 11480589"/>
              <a:gd name="connsiteX400" fmla="*/ 1625600 w 5527040"/>
              <a:gd name="connsiteY400" fmla="*/ 3586269 h 11480589"/>
              <a:gd name="connsiteX401" fmla="*/ 1605280 w 5527040"/>
              <a:gd name="connsiteY401" fmla="*/ 3555789 h 11480589"/>
              <a:gd name="connsiteX402" fmla="*/ 1584960 w 5527040"/>
              <a:gd name="connsiteY402" fmla="*/ 3433869 h 11480589"/>
              <a:gd name="connsiteX403" fmla="*/ 1615440 w 5527040"/>
              <a:gd name="connsiteY403" fmla="*/ 3230669 h 11480589"/>
              <a:gd name="connsiteX404" fmla="*/ 1666240 w 5527040"/>
              <a:gd name="connsiteY404" fmla="*/ 3149389 h 11480589"/>
              <a:gd name="connsiteX405" fmla="*/ 1706880 w 5527040"/>
              <a:gd name="connsiteY405" fmla="*/ 3098589 h 11480589"/>
              <a:gd name="connsiteX406" fmla="*/ 1717040 w 5527040"/>
              <a:gd name="connsiteY406" fmla="*/ 3068109 h 11480589"/>
              <a:gd name="connsiteX407" fmla="*/ 1737360 w 5527040"/>
              <a:gd name="connsiteY407" fmla="*/ 2936029 h 11480589"/>
              <a:gd name="connsiteX408" fmla="*/ 1778000 w 5527040"/>
              <a:gd name="connsiteY408" fmla="*/ 2875069 h 11480589"/>
              <a:gd name="connsiteX409" fmla="*/ 1828800 w 5527040"/>
              <a:gd name="connsiteY409" fmla="*/ 2783629 h 11480589"/>
              <a:gd name="connsiteX410" fmla="*/ 1859280 w 5527040"/>
              <a:gd name="connsiteY410" fmla="*/ 2763309 h 11480589"/>
              <a:gd name="connsiteX411" fmla="*/ 1869440 w 5527040"/>
              <a:gd name="connsiteY411" fmla="*/ 2174029 h 11480589"/>
              <a:gd name="connsiteX412" fmla="*/ 1849120 w 5527040"/>
              <a:gd name="connsiteY412" fmla="*/ 2113069 h 11480589"/>
              <a:gd name="connsiteX413" fmla="*/ 1838960 w 5527040"/>
              <a:gd name="connsiteY413" fmla="*/ 2082589 h 11480589"/>
              <a:gd name="connsiteX414" fmla="*/ 1818640 w 5527040"/>
              <a:gd name="connsiteY414" fmla="*/ 2052109 h 11480589"/>
              <a:gd name="connsiteX415" fmla="*/ 1788160 w 5527040"/>
              <a:gd name="connsiteY415" fmla="*/ 1991149 h 11480589"/>
              <a:gd name="connsiteX416" fmla="*/ 1757680 w 5527040"/>
              <a:gd name="connsiteY416" fmla="*/ 1980989 h 11480589"/>
              <a:gd name="connsiteX417" fmla="*/ 1686560 w 5527040"/>
              <a:gd name="connsiteY417" fmla="*/ 2052109 h 11480589"/>
              <a:gd name="connsiteX418" fmla="*/ 1645920 w 5527040"/>
              <a:gd name="connsiteY418" fmla="*/ 2113069 h 11480589"/>
              <a:gd name="connsiteX419" fmla="*/ 1635760 w 5527040"/>
              <a:gd name="connsiteY419" fmla="*/ 2143549 h 11480589"/>
              <a:gd name="connsiteX420" fmla="*/ 1605280 w 5527040"/>
              <a:gd name="connsiteY420" fmla="*/ 2163869 h 11480589"/>
              <a:gd name="connsiteX421" fmla="*/ 1544320 w 5527040"/>
              <a:gd name="connsiteY421" fmla="*/ 2123229 h 11480589"/>
              <a:gd name="connsiteX422" fmla="*/ 1483360 w 5527040"/>
              <a:gd name="connsiteY422" fmla="*/ 2082589 h 11480589"/>
              <a:gd name="connsiteX423" fmla="*/ 1452880 w 5527040"/>
              <a:gd name="connsiteY423" fmla="*/ 2062269 h 11480589"/>
              <a:gd name="connsiteX424" fmla="*/ 1422400 w 5527040"/>
              <a:gd name="connsiteY424" fmla="*/ 2052109 h 11480589"/>
              <a:gd name="connsiteX425" fmla="*/ 1361440 w 5527040"/>
              <a:gd name="connsiteY425" fmla="*/ 2021629 h 11480589"/>
              <a:gd name="connsiteX426" fmla="*/ 1341120 w 5527040"/>
              <a:gd name="connsiteY426" fmla="*/ 1960669 h 11480589"/>
              <a:gd name="connsiteX427" fmla="*/ 1310640 w 5527040"/>
              <a:gd name="connsiteY427" fmla="*/ 1848909 h 11480589"/>
              <a:gd name="connsiteX428" fmla="*/ 1290320 w 5527040"/>
              <a:gd name="connsiteY428" fmla="*/ 1818429 h 11480589"/>
              <a:gd name="connsiteX429" fmla="*/ 1259840 w 5527040"/>
              <a:gd name="connsiteY429" fmla="*/ 1798109 h 11480589"/>
              <a:gd name="connsiteX430" fmla="*/ 1229360 w 5527040"/>
              <a:gd name="connsiteY430" fmla="*/ 1686349 h 11480589"/>
              <a:gd name="connsiteX431" fmla="*/ 1198880 w 5527040"/>
              <a:gd name="connsiteY431" fmla="*/ 1594909 h 11480589"/>
              <a:gd name="connsiteX432" fmla="*/ 1178560 w 5527040"/>
              <a:gd name="connsiteY432" fmla="*/ 1533949 h 11480589"/>
              <a:gd name="connsiteX433" fmla="*/ 1168400 w 5527040"/>
              <a:gd name="connsiteY433" fmla="*/ 1503469 h 11480589"/>
              <a:gd name="connsiteX434" fmla="*/ 1158240 w 5527040"/>
              <a:gd name="connsiteY434" fmla="*/ 1462829 h 11480589"/>
              <a:gd name="connsiteX435" fmla="*/ 1137920 w 5527040"/>
              <a:gd name="connsiteY435" fmla="*/ 1401869 h 11480589"/>
              <a:gd name="connsiteX436" fmla="*/ 1107440 w 5527040"/>
              <a:gd name="connsiteY436" fmla="*/ 1300269 h 11480589"/>
              <a:gd name="connsiteX437" fmla="*/ 1087120 w 5527040"/>
              <a:gd name="connsiteY437" fmla="*/ 1269789 h 11480589"/>
              <a:gd name="connsiteX438" fmla="*/ 1076960 w 5527040"/>
              <a:gd name="connsiteY438" fmla="*/ 1239309 h 11480589"/>
              <a:gd name="connsiteX439" fmla="*/ 1046480 w 5527040"/>
              <a:gd name="connsiteY439" fmla="*/ 1229149 h 11480589"/>
              <a:gd name="connsiteX440" fmla="*/ 985520 w 5527040"/>
              <a:gd name="connsiteY440" fmla="*/ 1198669 h 11480589"/>
              <a:gd name="connsiteX441" fmla="*/ 924560 w 5527040"/>
              <a:gd name="connsiteY441" fmla="*/ 1208829 h 11480589"/>
              <a:gd name="connsiteX442" fmla="*/ 894080 w 5527040"/>
              <a:gd name="connsiteY442" fmla="*/ 1229149 h 11480589"/>
              <a:gd name="connsiteX443" fmla="*/ 802640 w 5527040"/>
              <a:gd name="connsiteY443" fmla="*/ 1259629 h 11480589"/>
              <a:gd name="connsiteX444" fmla="*/ 762000 w 5527040"/>
              <a:gd name="connsiteY444" fmla="*/ 1249469 h 11480589"/>
              <a:gd name="connsiteX445" fmla="*/ 731520 w 5527040"/>
              <a:gd name="connsiteY445" fmla="*/ 1188509 h 11480589"/>
              <a:gd name="connsiteX446" fmla="*/ 690880 w 5527040"/>
              <a:gd name="connsiteY446" fmla="*/ 1127549 h 11480589"/>
              <a:gd name="connsiteX447" fmla="*/ 670560 w 5527040"/>
              <a:gd name="connsiteY447" fmla="*/ 1097069 h 11480589"/>
              <a:gd name="connsiteX448" fmla="*/ 660400 w 5527040"/>
              <a:gd name="connsiteY448" fmla="*/ 1066589 h 11480589"/>
              <a:gd name="connsiteX449" fmla="*/ 629920 w 5527040"/>
              <a:gd name="connsiteY449" fmla="*/ 1046269 h 11480589"/>
              <a:gd name="connsiteX450" fmla="*/ 619760 w 5527040"/>
              <a:gd name="connsiteY450" fmla="*/ 1015789 h 11480589"/>
              <a:gd name="connsiteX451" fmla="*/ 599440 w 5527040"/>
              <a:gd name="connsiteY451" fmla="*/ 985309 h 11480589"/>
              <a:gd name="connsiteX452" fmla="*/ 579120 w 5527040"/>
              <a:gd name="connsiteY452" fmla="*/ 863389 h 11480589"/>
              <a:gd name="connsiteX453" fmla="*/ 568960 w 5527040"/>
              <a:gd name="connsiteY453" fmla="*/ 832909 h 11480589"/>
              <a:gd name="connsiteX454" fmla="*/ 538480 w 5527040"/>
              <a:gd name="connsiteY454" fmla="*/ 812589 h 11480589"/>
              <a:gd name="connsiteX455" fmla="*/ 487680 w 5527040"/>
              <a:gd name="connsiteY455" fmla="*/ 761789 h 11480589"/>
              <a:gd name="connsiteX456" fmla="*/ 436880 w 5527040"/>
              <a:gd name="connsiteY456" fmla="*/ 812589 h 11480589"/>
              <a:gd name="connsiteX457" fmla="*/ 386080 w 5527040"/>
              <a:gd name="connsiteY457" fmla="*/ 853229 h 11480589"/>
              <a:gd name="connsiteX458" fmla="*/ 325120 w 5527040"/>
              <a:gd name="connsiteY458" fmla="*/ 904029 h 11480589"/>
              <a:gd name="connsiteX459" fmla="*/ 264160 w 5527040"/>
              <a:gd name="connsiteY459" fmla="*/ 863389 h 11480589"/>
              <a:gd name="connsiteX460" fmla="*/ 223520 w 5527040"/>
              <a:gd name="connsiteY460" fmla="*/ 822749 h 11480589"/>
              <a:gd name="connsiteX461" fmla="*/ 152400 w 5527040"/>
              <a:gd name="connsiteY461" fmla="*/ 741469 h 11480589"/>
              <a:gd name="connsiteX462" fmla="*/ 111760 w 5527040"/>
              <a:gd name="connsiteY462" fmla="*/ 700829 h 11480589"/>
              <a:gd name="connsiteX463" fmla="*/ 60960 w 5527040"/>
              <a:gd name="connsiteY463" fmla="*/ 660189 h 11480589"/>
              <a:gd name="connsiteX464" fmla="*/ 50800 w 5527040"/>
              <a:gd name="connsiteY464" fmla="*/ 629709 h 11480589"/>
              <a:gd name="connsiteX465" fmla="*/ 20320 w 5527040"/>
              <a:gd name="connsiteY465" fmla="*/ 609389 h 11480589"/>
              <a:gd name="connsiteX466" fmla="*/ 0 w 5527040"/>
              <a:gd name="connsiteY466" fmla="*/ 578909 h 11480589"/>
              <a:gd name="connsiteX467" fmla="*/ 30480 w 5527040"/>
              <a:gd name="connsiteY467" fmla="*/ 558589 h 11480589"/>
              <a:gd name="connsiteX468" fmla="*/ 91440 w 5527040"/>
              <a:gd name="connsiteY468" fmla="*/ 538269 h 11480589"/>
              <a:gd name="connsiteX469" fmla="*/ 121920 w 5527040"/>
              <a:gd name="connsiteY469" fmla="*/ 528109 h 11480589"/>
              <a:gd name="connsiteX470" fmla="*/ 203200 w 5527040"/>
              <a:gd name="connsiteY470" fmla="*/ 517949 h 11480589"/>
              <a:gd name="connsiteX471" fmla="*/ 264160 w 5527040"/>
              <a:gd name="connsiteY471" fmla="*/ 497629 h 11480589"/>
              <a:gd name="connsiteX472" fmla="*/ 294640 w 5527040"/>
              <a:gd name="connsiteY472" fmla="*/ 487469 h 11480589"/>
              <a:gd name="connsiteX473" fmla="*/ 355600 w 5527040"/>
              <a:gd name="connsiteY473" fmla="*/ 477309 h 11480589"/>
              <a:gd name="connsiteX474" fmla="*/ 416560 w 5527040"/>
              <a:gd name="connsiteY474" fmla="*/ 456989 h 11480589"/>
              <a:gd name="connsiteX475" fmla="*/ 447040 w 5527040"/>
              <a:gd name="connsiteY475" fmla="*/ 446829 h 11480589"/>
              <a:gd name="connsiteX476" fmla="*/ 467360 w 5527040"/>
              <a:gd name="connsiteY476" fmla="*/ 406189 h 114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5527040" h="11480589">
                <a:moveTo>
                  <a:pt x="467360" y="406189"/>
                </a:moveTo>
                <a:cubicBezTo>
                  <a:pt x="487122" y="421999"/>
                  <a:pt x="556548" y="479945"/>
                  <a:pt x="579120" y="487469"/>
                </a:cubicBezTo>
                <a:lnTo>
                  <a:pt x="609600" y="497629"/>
                </a:lnTo>
                <a:cubicBezTo>
                  <a:pt x="623147" y="494242"/>
                  <a:pt x="636865" y="491481"/>
                  <a:pt x="650240" y="487469"/>
                </a:cubicBezTo>
                <a:cubicBezTo>
                  <a:pt x="670756" y="481314"/>
                  <a:pt x="711200" y="467149"/>
                  <a:pt x="711200" y="467149"/>
                </a:cubicBezTo>
                <a:cubicBezTo>
                  <a:pt x="714587" y="456989"/>
                  <a:pt x="711416" y="440646"/>
                  <a:pt x="721360" y="436669"/>
                </a:cubicBezTo>
                <a:cubicBezTo>
                  <a:pt x="755890" y="422857"/>
                  <a:pt x="769956" y="458763"/>
                  <a:pt x="782320" y="477309"/>
                </a:cubicBezTo>
                <a:cubicBezTo>
                  <a:pt x="792480" y="473922"/>
                  <a:pt x="806575" y="475864"/>
                  <a:pt x="812800" y="467149"/>
                </a:cubicBezTo>
                <a:cubicBezTo>
                  <a:pt x="825250" y="449720"/>
                  <a:pt x="827925" y="426969"/>
                  <a:pt x="833120" y="406189"/>
                </a:cubicBezTo>
                <a:cubicBezTo>
                  <a:pt x="838799" y="383471"/>
                  <a:pt x="853706" y="319430"/>
                  <a:pt x="863600" y="304589"/>
                </a:cubicBezTo>
                <a:cubicBezTo>
                  <a:pt x="870373" y="294429"/>
                  <a:pt x="878961" y="285267"/>
                  <a:pt x="883920" y="274109"/>
                </a:cubicBezTo>
                <a:cubicBezTo>
                  <a:pt x="892619" y="254536"/>
                  <a:pt x="904240" y="213149"/>
                  <a:pt x="904240" y="213149"/>
                </a:cubicBezTo>
                <a:cubicBezTo>
                  <a:pt x="907627" y="155576"/>
                  <a:pt x="894462" y="94546"/>
                  <a:pt x="914400" y="40429"/>
                </a:cubicBezTo>
                <a:cubicBezTo>
                  <a:pt x="921805" y="20330"/>
                  <a:pt x="975360" y="20109"/>
                  <a:pt x="975360" y="20109"/>
                </a:cubicBezTo>
                <a:cubicBezTo>
                  <a:pt x="1092884" y="24810"/>
                  <a:pt x="1221166" y="-49373"/>
                  <a:pt x="1239520" y="60749"/>
                </a:cubicBezTo>
                <a:cubicBezTo>
                  <a:pt x="1244562" y="90999"/>
                  <a:pt x="1246293" y="121709"/>
                  <a:pt x="1249680" y="152189"/>
                </a:cubicBezTo>
                <a:cubicBezTo>
                  <a:pt x="1244001" y="174907"/>
                  <a:pt x="1229094" y="238948"/>
                  <a:pt x="1219200" y="253789"/>
                </a:cubicBezTo>
                <a:cubicBezTo>
                  <a:pt x="1212427" y="263949"/>
                  <a:pt x="1204341" y="273347"/>
                  <a:pt x="1198880" y="284269"/>
                </a:cubicBezTo>
                <a:cubicBezTo>
                  <a:pt x="1190760" y="300509"/>
                  <a:pt x="1182900" y="340198"/>
                  <a:pt x="1178560" y="355389"/>
                </a:cubicBezTo>
                <a:cubicBezTo>
                  <a:pt x="1175618" y="365687"/>
                  <a:pt x="1173601" y="376507"/>
                  <a:pt x="1168400" y="385869"/>
                </a:cubicBezTo>
                <a:cubicBezTo>
                  <a:pt x="1156540" y="407217"/>
                  <a:pt x="1141307" y="426509"/>
                  <a:pt x="1127760" y="446829"/>
                </a:cubicBezTo>
                <a:cubicBezTo>
                  <a:pt x="1120987" y="456989"/>
                  <a:pt x="1111301" y="465725"/>
                  <a:pt x="1107440" y="477309"/>
                </a:cubicBezTo>
                <a:cubicBezTo>
                  <a:pt x="1104053" y="487469"/>
                  <a:pt x="1104853" y="500216"/>
                  <a:pt x="1097280" y="507789"/>
                </a:cubicBezTo>
                <a:cubicBezTo>
                  <a:pt x="1089707" y="515362"/>
                  <a:pt x="1076960" y="514562"/>
                  <a:pt x="1066800" y="517949"/>
                </a:cubicBezTo>
                <a:cubicBezTo>
                  <a:pt x="1044113" y="586011"/>
                  <a:pt x="1065925" y="513479"/>
                  <a:pt x="1046480" y="639869"/>
                </a:cubicBezTo>
                <a:cubicBezTo>
                  <a:pt x="1044357" y="653670"/>
                  <a:pt x="1039707" y="666962"/>
                  <a:pt x="1036320" y="680509"/>
                </a:cubicBezTo>
                <a:cubicBezTo>
                  <a:pt x="1039707" y="727922"/>
                  <a:pt x="1020113" y="783198"/>
                  <a:pt x="1046480" y="822749"/>
                </a:cubicBezTo>
                <a:cubicBezTo>
                  <a:pt x="1063491" y="848266"/>
                  <a:pt x="1107489" y="829105"/>
                  <a:pt x="1137920" y="832909"/>
                </a:cubicBezTo>
                <a:cubicBezTo>
                  <a:pt x="1369873" y="861903"/>
                  <a:pt x="1018152" y="821859"/>
                  <a:pt x="1300480" y="853229"/>
                </a:cubicBezTo>
                <a:cubicBezTo>
                  <a:pt x="1320800" y="860002"/>
                  <a:pt x="1343618" y="861668"/>
                  <a:pt x="1361440" y="873549"/>
                </a:cubicBezTo>
                <a:lnTo>
                  <a:pt x="1422400" y="914189"/>
                </a:lnTo>
                <a:lnTo>
                  <a:pt x="1452880" y="1005629"/>
                </a:lnTo>
                <a:lnTo>
                  <a:pt x="1463040" y="1036109"/>
                </a:lnTo>
                <a:cubicBezTo>
                  <a:pt x="1461504" y="1045326"/>
                  <a:pt x="1446766" y="1153294"/>
                  <a:pt x="1432560" y="1158029"/>
                </a:cubicBezTo>
                <a:lnTo>
                  <a:pt x="1402080" y="1168189"/>
                </a:lnTo>
                <a:cubicBezTo>
                  <a:pt x="1408853" y="1188509"/>
                  <a:pt x="1420269" y="1207836"/>
                  <a:pt x="1422400" y="1229149"/>
                </a:cubicBezTo>
                <a:cubicBezTo>
                  <a:pt x="1426430" y="1269453"/>
                  <a:pt x="1433736" y="1356949"/>
                  <a:pt x="1442720" y="1401869"/>
                </a:cubicBezTo>
                <a:cubicBezTo>
                  <a:pt x="1444820" y="1412371"/>
                  <a:pt x="1449493" y="1422189"/>
                  <a:pt x="1452880" y="1432349"/>
                </a:cubicBezTo>
                <a:cubicBezTo>
                  <a:pt x="1456267" y="1537336"/>
                  <a:pt x="1455375" y="1642548"/>
                  <a:pt x="1463040" y="1747309"/>
                </a:cubicBezTo>
                <a:cubicBezTo>
                  <a:pt x="1465560" y="1781754"/>
                  <a:pt x="1474983" y="1815403"/>
                  <a:pt x="1483360" y="1848909"/>
                </a:cubicBezTo>
                <a:cubicBezTo>
                  <a:pt x="1486747" y="1862456"/>
                  <a:pt x="1484797" y="1878645"/>
                  <a:pt x="1493520" y="1889549"/>
                </a:cubicBezTo>
                <a:cubicBezTo>
                  <a:pt x="1500210" y="1897912"/>
                  <a:pt x="1513840" y="1896322"/>
                  <a:pt x="1524000" y="1899709"/>
                </a:cubicBezTo>
                <a:lnTo>
                  <a:pt x="1615440" y="1869229"/>
                </a:lnTo>
                <a:cubicBezTo>
                  <a:pt x="1625600" y="1865842"/>
                  <a:pt x="1637009" y="1865010"/>
                  <a:pt x="1645920" y="1859069"/>
                </a:cubicBezTo>
                <a:cubicBezTo>
                  <a:pt x="1715791" y="1812488"/>
                  <a:pt x="1683712" y="1826152"/>
                  <a:pt x="1737360" y="1808269"/>
                </a:cubicBezTo>
                <a:cubicBezTo>
                  <a:pt x="1757680" y="1811656"/>
                  <a:pt x="1779304" y="1810506"/>
                  <a:pt x="1798320" y="1818429"/>
                </a:cubicBezTo>
                <a:cubicBezTo>
                  <a:pt x="1820863" y="1827822"/>
                  <a:pt x="1859280" y="1859069"/>
                  <a:pt x="1859280" y="1859069"/>
                </a:cubicBezTo>
                <a:cubicBezTo>
                  <a:pt x="1876521" y="1910793"/>
                  <a:pt x="1855585" y="1875079"/>
                  <a:pt x="1899920" y="1899709"/>
                </a:cubicBezTo>
                <a:cubicBezTo>
                  <a:pt x="1921268" y="1911569"/>
                  <a:pt x="1960880" y="1940349"/>
                  <a:pt x="1960880" y="1940349"/>
                </a:cubicBezTo>
                <a:cubicBezTo>
                  <a:pt x="1967892" y="1961384"/>
                  <a:pt x="1970121" y="2000747"/>
                  <a:pt x="2001520" y="1950509"/>
                </a:cubicBezTo>
                <a:lnTo>
                  <a:pt x="2032000" y="1859069"/>
                </a:lnTo>
                <a:lnTo>
                  <a:pt x="2042160" y="1828589"/>
                </a:lnTo>
                <a:cubicBezTo>
                  <a:pt x="2045547" y="1798109"/>
                  <a:pt x="2041840" y="1765970"/>
                  <a:pt x="2052320" y="1737149"/>
                </a:cubicBezTo>
                <a:cubicBezTo>
                  <a:pt x="2056493" y="1725673"/>
                  <a:pt x="2076328" y="1727184"/>
                  <a:pt x="2082800" y="1716829"/>
                </a:cubicBezTo>
                <a:cubicBezTo>
                  <a:pt x="2094152" y="1698666"/>
                  <a:pt x="2082800" y="1662642"/>
                  <a:pt x="2103120" y="1655869"/>
                </a:cubicBezTo>
                <a:cubicBezTo>
                  <a:pt x="2113280" y="1652482"/>
                  <a:pt x="2124238" y="1650910"/>
                  <a:pt x="2133600" y="1645709"/>
                </a:cubicBezTo>
                <a:cubicBezTo>
                  <a:pt x="2154948" y="1633849"/>
                  <a:pt x="2194560" y="1605069"/>
                  <a:pt x="2194560" y="1605069"/>
                </a:cubicBezTo>
                <a:cubicBezTo>
                  <a:pt x="2208107" y="1584749"/>
                  <a:pt x="2214880" y="1557656"/>
                  <a:pt x="2235200" y="1544109"/>
                </a:cubicBezTo>
                <a:lnTo>
                  <a:pt x="2296160" y="1503469"/>
                </a:lnTo>
                <a:cubicBezTo>
                  <a:pt x="2318327" y="1436967"/>
                  <a:pt x="2287539" y="1502237"/>
                  <a:pt x="2336800" y="1462829"/>
                </a:cubicBezTo>
                <a:cubicBezTo>
                  <a:pt x="2346335" y="1455201"/>
                  <a:pt x="2348486" y="1440983"/>
                  <a:pt x="2357120" y="1432349"/>
                </a:cubicBezTo>
                <a:cubicBezTo>
                  <a:pt x="2365754" y="1423715"/>
                  <a:pt x="2377440" y="1418802"/>
                  <a:pt x="2387600" y="1412029"/>
                </a:cubicBezTo>
                <a:cubicBezTo>
                  <a:pt x="2395350" y="1400405"/>
                  <a:pt x="2412571" y="1361057"/>
                  <a:pt x="2438400" y="1371389"/>
                </a:cubicBezTo>
                <a:cubicBezTo>
                  <a:pt x="2449737" y="1375924"/>
                  <a:pt x="2451947" y="1391709"/>
                  <a:pt x="2458720" y="1401869"/>
                </a:cubicBezTo>
                <a:cubicBezTo>
                  <a:pt x="2451736" y="1436787"/>
                  <a:pt x="2447966" y="1459830"/>
                  <a:pt x="2438400" y="1493309"/>
                </a:cubicBezTo>
                <a:cubicBezTo>
                  <a:pt x="2435458" y="1503607"/>
                  <a:pt x="2431627" y="1513629"/>
                  <a:pt x="2428240" y="1523789"/>
                </a:cubicBezTo>
                <a:cubicBezTo>
                  <a:pt x="2431627" y="1588136"/>
                  <a:pt x="2438400" y="1652393"/>
                  <a:pt x="2438400" y="1716829"/>
                </a:cubicBezTo>
                <a:cubicBezTo>
                  <a:pt x="2438400" y="1730793"/>
                  <a:pt x="2432252" y="1744094"/>
                  <a:pt x="2428240" y="1757469"/>
                </a:cubicBezTo>
                <a:cubicBezTo>
                  <a:pt x="2422085" y="1777985"/>
                  <a:pt x="2407920" y="1818429"/>
                  <a:pt x="2407920" y="1818429"/>
                </a:cubicBezTo>
                <a:cubicBezTo>
                  <a:pt x="2410504" y="1784837"/>
                  <a:pt x="2408588" y="1670107"/>
                  <a:pt x="2438400" y="1625389"/>
                </a:cubicBezTo>
                <a:cubicBezTo>
                  <a:pt x="2445173" y="1615229"/>
                  <a:pt x="2449185" y="1602537"/>
                  <a:pt x="2458720" y="1594909"/>
                </a:cubicBezTo>
                <a:cubicBezTo>
                  <a:pt x="2467083" y="1588219"/>
                  <a:pt x="2479621" y="1589538"/>
                  <a:pt x="2489200" y="1584749"/>
                </a:cubicBezTo>
                <a:cubicBezTo>
                  <a:pt x="2567982" y="1545358"/>
                  <a:pt x="2473548" y="1579806"/>
                  <a:pt x="2550160" y="1554269"/>
                </a:cubicBezTo>
                <a:cubicBezTo>
                  <a:pt x="2562013" y="1536489"/>
                  <a:pt x="2575560" y="1507702"/>
                  <a:pt x="2600960" y="1503469"/>
                </a:cubicBezTo>
                <a:cubicBezTo>
                  <a:pt x="2611524" y="1501708"/>
                  <a:pt x="2621280" y="1510242"/>
                  <a:pt x="2631440" y="1513629"/>
                </a:cubicBezTo>
                <a:cubicBezTo>
                  <a:pt x="2638213" y="1523789"/>
                  <a:pt x="2643126" y="1535475"/>
                  <a:pt x="2651760" y="1544109"/>
                </a:cubicBezTo>
                <a:cubicBezTo>
                  <a:pt x="2660394" y="1552743"/>
                  <a:pt x="2674612" y="1554894"/>
                  <a:pt x="2682240" y="1564429"/>
                </a:cubicBezTo>
                <a:cubicBezTo>
                  <a:pt x="2688930" y="1572792"/>
                  <a:pt x="2687199" y="1585547"/>
                  <a:pt x="2692400" y="1594909"/>
                </a:cubicBezTo>
                <a:cubicBezTo>
                  <a:pt x="2723388" y="1650687"/>
                  <a:pt x="2716710" y="1654326"/>
                  <a:pt x="2763520" y="1666029"/>
                </a:cubicBezTo>
                <a:cubicBezTo>
                  <a:pt x="2780273" y="1670217"/>
                  <a:pt x="2797225" y="1673747"/>
                  <a:pt x="2814320" y="1676189"/>
                </a:cubicBezTo>
                <a:cubicBezTo>
                  <a:pt x="2844679" y="1680526"/>
                  <a:pt x="2875280" y="1682962"/>
                  <a:pt x="2905760" y="1686349"/>
                </a:cubicBezTo>
                <a:cubicBezTo>
                  <a:pt x="2961643" y="1704977"/>
                  <a:pt x="2911573" y="1685316"/>
                  <a:pt x="2966720" y="1716829"/>
                </a:cubicBezTo>
                <a:cubicBezTo>
                  <a:pt x="3001873" y="1736917"/>
                  <a:pt x="3003645" y="1735911"/>
                  <a:pt x="3037840" y="1747309"/>
                </a:cubicBezTo>
                <a:lnTo>
                  <a:pt x="3098800" y="1706669"/>
                </a:lnTo>
                <a:lnTo>
                  <a:pt x="3129280" y="1686349"/>
                </a:lnTo>
                <a:cubicBezTo>
                  <a:pt x="3136053" y="1676189"/>
                  <a:pt x="3137389" y="1655869"/>
                  <a:pt x="3149600" y="1655869"/>
                </a:cubicBezTo>
                <a:cubicBezTo>
                  <a:pt x="3160310" y="1655869"/>
                  <a:pt x="3154971" y="1676770"/>
                  <a:pt x="3159760" y="1686349"/>
                </a:cubicBezTo>
                <a:cubicBezTo>
                  <a:pt x="3165221" y="1697271"/>
                  <a:pt x="3170890" y="1708788"/>
                  <a:pt x="3180080" y="1716829"/>
                </a:cubicBezTo>
                <a:cubicBezTo>
                  <a:pt x="3223077" y="1754452"/>
                  <a:pt x="3229656" y="1753674"/>
                  <a:pt x="3271520" y="1767629"/>
                </a:cubicBezTo>
                <a:cubicBezTo>
                  <a:pt x="3297057" y="1844241"/>
                  <a:pt x="3262609" y="1749807"/>
                  <a:pt x="3302000" y="1828589"/>
                </a:cubicBezTo>
                <a:cubicBezTo>
                  <a:pt x="3306789" y="1838168"/>
                  <a:pt x="3308773" y="1848909"/>
                  <a:pt x="3312160" y="1859069"/>
                </a:cubicBezTo>
                <a:cubicBezTo>
                  <a:pt x="3308773" y="1879389"/>
                  <a:pt x="3306469" y="1899919"/>
                  <a:pt x="3302000" y="1920029"/>
                </a:cubicBezTo>
                <a:cubicBezTo>
                  <a:pt x="3299677" y="1930484"/>
                  <a:pt x="3291840" y="1939799"/>
                  <a:pt x="3291840" y="1950509"/>
                </a:cubicBezTo>
                <a:cubicBezTo>
                  <a:pt x="3291840" y="1961219"/>
                  <a:pt x="3298613" y="1970829"/>
                  <a:pt x="3302000" y="1980989"/>
                </a:cubicBezTo>
                <a:cubicBezTo>
                  <a:pt x="3337371" y="1975094"/>
                  <a:pt x="3378489" y="1960834"/>
                  <a:pt x="3413760" y="1980989"/>
                </a:cubicBezTo>
                <a:cubicBezTo>
                  <a:pt x="3424362" y="1987047"/>
                  <a:pt x="3424545" y="2003841"/>
                  <a:pt x="3434080" y="2011469"/>
                </a:cubicBezTo>
                <a:cubicBezTo>
                  <a:pt x="3442443" y="2018159"/>
                  <a:pt x="3454400" y="2018242"/>
                  <a:pt x="3464560" y="2021629"/>
                </a:cubicBezTo>
                <a:cubicBezTo>
                  <a:pt x="3482443" y="2075277"/>
                  <a:pt x="3468779" y="2043198"/>
                  <a:pt x="3515360" y="2113069"/>
                </a:cubicBezTo>
                <a:cubicBezTo>
                  <a:pt x="3522133" y="2123229"/>
                  <a:pt x="3531819" y="2131965"/>
                  <a:pt x="3535680" y="2143549"/>
                </a:cubicBezTo>
                <a:cubicBezTo>
                  <a:pt x="3572733" y="2254709"/>
                  <a:pt x="3513639" y="2086336"/>
                  <a:pt x="3566160" y="2204509"/>
                </a:cubicBezTo>
                <a:cubicBezTo>
                  <a:pt x="3583242" y="2242943"/>
                  <a:pt x="3587096" y="2299746"/>
                  <a:pt x="3627120" y="2326429"/>
                </a:cubicBezTo>
                <a:lnTo>
                  <a:pt x="3688080" y="2367069"/>
                </a:lnTo>
                <a:cubicBezTo>
                  <a:pt x="3698240" y="2373842"/>
                  <a:pt x="3706976" y="2383528"/>
                  <a:pt x="3718560" y="2387389"/>
                </a:cubicBezTo>
                <a:cubicBezTo>
                  <a:pt x="3774943" y="2406183"/>
                  <a:pt x="3738413" y="2396221"/>
                  <a:pt x="3830320" y="2407709"/>
                </a:cubicBezTo>
                <a:cubicBezTo>
                  <a:pt x="3840480" y="2411096"/>
                  <a:pt x="3850410" y="2415272"/>
                  <a:pt x="3860800" y="2417869"/>
                </a:cubicBezTo>
                <a:cubicBezTo>
                  <a:pt x="3877553" y="2422057"/>
                  <a:pt x="3895431" y="2421966"/>
                  <a:pt x="3911600" y="2428029"/>
                </a:cubicBezTo>
                <a:cubicBezTo>
                  <a:pt x="3923033" y="2432316"/>
                  <a:pt x="3930922" y="2443390"/>
                  <a:pt x="3942080" y="2448349"/>
                </a:cubicBezTo>
                <a:cubicBezTo>
                  <a:pt x="3961653" y="2457048"/>
                  <a:pt x="4003040" y="2468669"/>
                  <a:pt x="4003040" y="2468669"/>
                </a:cubicBezTo>
                <a:cubicBezTo>
                  <a:pt x="4011303" y="2493459"/>
                  <a:pt x="4013825" y="2509934"/>
                  <a:pt x="4033520" y="2529629"/>
                </a:cubicBezTo>
                <a:cubicBezTo>
                  <a:pt x="4042154" y="2538263"/>
                  <a:pt x="4053840" y="2543176"/>
                  <a:pt x="4064000" y="2549949"/>
                </a:cubicBezTo>
                <a:cubicBezTo>
                  <a:pt x="4070773" y="2560109"/>
                  <a:pt x="4078859" y="2569507"/>
                  <a:pt x="4084320" y="2580429"/>
                </a:cubicBezTo>
                <a:cubicBezTo>
                  <a:pt x="4089109" y="2590008"/>
                  <a:pt x="4089279" y="2601547"/>
                  <a:pt x="4094480" y="2610909"/>
                </a:cubicBezTo>
                <a:cubicBezTo>
                  <a:pt x="4106340" y="2632257"/>
                  <a:pt x="4127397" y="2648701"/>
                  <a:pt x="4135120" y="2671869"/>
                </a:cubicBezTo>
                <a:cubicBezTo>
                  <a:pt x="4141893" y="2692189"/>
                  <a:pt x="4143559" y="2715007"/>
                  <a:pt x="4155440" y="2732829"/>
                </a:cubicBezTo>
                <a:cubicBezTo>
                  <a:pt x="4162213" y="2742989"/>
                  <a:pt x="4170299" y="2752387"/>
                  <a:pt x="4175760" y="2763309"/>
                </a:cubicBezTo>
                <a:cubicBezTo>
                  <a:pt x="4180549" y="2772888"/>
                  <a:pt x="4180719" y="2784427"/>
                  <a:pt x="4185920" y="2793789"/>
                </a:cubicBezTo>
                <a:cubicBezTo>
                  <a:pt x="4197780" y="2815137"/>
                  <a:pt x="4218837" y="2831581"/>
                  <a:pt x="4226560" y="2854749"/>
                </a:cubicBezTo>
                <a:cubicBezTo>
                  <a:pt x="4263613" y="2965909"/>
                  <a:pt x="4204519" y="2797536"/>
                  <a:pt x="4257040" y="2915709"/>
                </a:cubicBezTo>
                <a:cubicBezTo>
                  <a:pt x="4265739" y="2935282"/>
                  <a:pt x="4277360" y="2976669"/>
                  <a:pt x="4277360" y="2976669"/>
                </a:cubicBezTo>
                <a:cubicBezTo>
                  <a:pt x="4272705" y="3032533"/>
                  <a:pt x="4287869" y="3088080"/>
                  <a:pt x="4246880" y="3129069"/>
                </a:cubicBezTo>
                <a:cubicBezTo>
                  <a:pt x="4238246" y="3137703"/>
                  <a:pt x="4226560" y="3142616"/>
                  <a:pt x="4216400" y="3149389"/>
                </a:cubicBezTo>
                <a:cubicBezTo>
                  <a:pt x="4219787" y="3186642"/>
                  <a:pt x="4221270" y="3224118"/>
                  <a:pt x="4226560" y="3261149"/>
                </a:cubicBezTo>
                <a:cubicBezTo>
                  <a:pt x="4228075" y="3271751"/>
                  <a:pt x="4230030" y="3283266"/>
                  <a:pt x="4236720" y="3291629"/>
                </a:cubicBezTo>
                <a:cubicBezTo>
                  <a:pt x="4256131" y="3315893"/>
                  <a:pt x="4273139" y="3309838"/>
                  <a:pt x="4297680" y="3322109"/>
                </a:cubicBezTo>
                <a:cubicBezTo>
                  <a:pt x="4308602" y="3327570"/>
                  <a:pt x="4318000" y="3335656"/>
                  <a:pt x="4328160" y="3342429"/>
                </a:cubicBezTo>
                <a:cubicBezTo>
                  <a:pt x="4334933" y="3352589"/>
                  <a:pt x="4343521" y="3361751"/>
                  <a:pt x="4348480" y="3372909"/>
                </a:cubicBezTo>
                <a:cubicBezTo>
                  <a:pt x="4357179" y="3392482"/>
                  <a:pt x="4368800" y="3433869"/>
                  <a:pt x="4368800" y="3433869"/>
                </a:cubicBezTo>
                <a:cubicBezTo>
                  <a:pt x="4378960" y="3430482"/>
                  <a:pt x="4390917" y="3430399"/>
                  <a:pt x="4399280" y="3423709"/>
                </a:cubicBezTo>
                <a:cubicBezTo>
                  <a:pt x="4408815" y="3416081"/>
                  <a:pt x="4408263" y="3397764"/>
                  <a:pt x="4419600" y="3393229"/>
                </a:cubicBezTo>
                <a:cubicBezTo>
                  <a:pt x="4429544" y="3389252"/>
                  <a:pt x="4440718" y="3398188"/>
                  <a:pt x="4450080" y="3403389"/>
                </a:cubicBezTo>
                <a:cubicBezTo>
                  <a:pt x="4471428" y="3415249"/>
                  <a:pt x="4487872" y="3436306"/>
                  <a:pt x="4511040" y="3444029"/>
                </a:cubicBezTo>
                <a:cubicBezTo>
                  <a:pt x="4564688" y="3461912"/>
                  <a:pt x="4532609" y="3448248"/>
                  <a:pt x="4602480" y="3494829"/>
                </a:cubicBezTo>
                <a:cubicBezTo>
                  <a:pt x="4612640" y="3501602"/>
                  <a:pt x="4621376" y="3511288"/>
                  <a:pt x="4632960" y="3515149"/>
                </a:cubicBezTo>
                <a:cubicBezTo>
                  <a:pt x="4675024" y="3529170"/>
                  <a:pt x="4654529" y="3519368"/>
                  <a:pt x="4693920" y="3545629"/>
                </a:cubicBezTo>
                <a:cubicBezTo>
                  <a:pt x="4697307" y="3555789"/>
                  <a:pt x="4699291" y="3566530"/>
                  <a:pt x="4704080" y="3576109"/>
                </a:cubicBezTo>
                <a:cubicBezTo>
                  <a:pt x="4709541" y="3587031"/>
                  <a:pt x="4720539" y="3595005"/>
                  <a:pt x="4724400" y="3606589"/>
                </a:cubicBezTo>
                <a:cubicBezTo>
                  <a:pt x="4730914" y="3626132"/>
                  <a:pt x="4731173" y="3647229"/>
                  <a:pt x="4734560" y="3667549"/>
                </a:cubicBezTo>
                <a:cubicBezTo>
                  <a:pt x="4807104" y="3643368"/>
                  <a:pt x="4777698" y="3635348"/>
                  <a:pt x="4826000" y="3667549"/>
                </a:cubicBezTo>
                <a:cubicBezTo>
                  <a:pt x="4832773" y="3677709"/>
                  <a:pt x="4836785" y="3690401"/>
                  <a:pt x="4846320" y="3698029"/>
                </a:cubicBezTo>
                <a:cubicBezTo>
                  <a:pt x="4854683" y="3704719"/>
                  <a:pt x="4866131" y="3707261"/>
                  <a:pt x="4876800" y="3708189"/>
                </a:cubicBezTo>
                <a:cubicBezTo>
                  <a:pt x="4944363" y="3714064"/>
                  <a:pt x="5012267" y="3714962"/>
                  <a:pt x="5080000" y="3718349"/>
                </a:cubicBezTo>
                <a:cubicBezTo>
                  <a:pt x="5086773" y="3728509"/>
                  <a:pt x="5094859" y="3737907"/>
                  <a:pt x="5100320" y="3748829"/>
                </a:cubicBezTo>
                <a:cubicBezTo>
                  <a:pt x="5105109" y="3758408"/>
                  <a:pt x="5103790" y="3770946"/>
                  <a:pt x="5110480" y="3779309"/>
                </a:cubicBezTo>
                <a:cubicBezTo>
                  <a:pt x="5118108" y="3788844"/>
                  <a:pt x="5130800" y="3792856"/>
                  <a:pt x="5140960" y="3799629"/>
                </a:cubicBezTo>
                <a:cubicBezTo>
                  <a:pt x="5188373" y="3870749"/>
                  <a:pt x="5161280" y="3847042"/>
                  <a:pt x="5212080" y="3880909"/>
                </a:cubicBezTo>
                <a:cubicBezTo>
                  <a:pt x="5259493" y="3952029"/>
                  <a:pt x="5232400" y="3928322"/>
                  <a:pt x="5283200" y="3962189"/>
                </a:cubicBezTo>
                <a:cubicBezTo>
                  <a:pt x="5289973" y="3972349"/>
                  <a:pt x="5294330" y="3984628"/>
                  <a:pt x="5303520" y="3992669"/>
                </a:cubicBezTo>
                <a:cubicBezTo>
                  <a:pt x="5366412" y="4047700"/>
                  <a:pt x="5369824" y="4033903"/>
                  <a:pt x="5455920" y="4043469"/>
                </a:cubicBezTo>
                <a:cubicBezTo>
                  <a:pt x="5459307" y="4053629"/>
                  <a:pt x="5461291" y="4064370"/>
                  <a:pt x="5466080" y="4073949"/>
                </a:cubicBezTo>
                <a:cubicBezTo>
                  <a:pt x="5471541" y="4084871"/>
                  <a:pt x="5482113" y="4092996"/>
                  <a:pt x="5486400" y="4104429"/>
                </a:cubicBezTo>
                <a:cubicBezTo>
                  <a:pt x="5492463" y="4120598"/>
                  <a:pt x="5492372" y="4138476"/>
                  <a:pt x="5496560" y="4155229"/>
                </a:cubicBezTo>
                <a:cubicBezTo>
                  <a:pt x="5499157" y="4165619"/>
                  <a:pt x="5503333" y="4175549"/>
                  <a:pt x="5506720" y="4185709"/>
                </a:cubicBezTo>
                <a:cubicBezTo>
                  <a:pt x="5510107" y="4229736"/>
                  <a:pt x="5511721" y="4273935"/>
                  <a:pt x="5516880" y="4317789"/>
                </a:cubicBezTo>
                <a:cubicBezTo>
                  <a:pt x="5518512" y="4331657"/>
                  <a:pt x="5527040" y="4344465"/>
                  <a:pt x="5527040" y="4358429"/>
                </a:cubicBezTo>
                <a:cubicBezTo>
                  <a:pt x="5527040" y="4382376"/>
                  <a:pt x="5520817" y="4405927"/>
                  <a:pt x="5516880" y="4429549"/>
                </a:cubicBezTo>
                <a:cubicBezTo>
                  <a:pt x="5512690" y="4454690"/>
                  <a:pt x="5503867" y="4495416"/>
                  <a:pt x="5496560" y="4520989"/>
                </a:cubicBezTo>
                <a:cubicBezTo>
                  <a:pt x="5493618" y="4531287"/>
                  <a:pt x="5488723" y="4541014"/>
                  <a:pt x="5486400" y="4551469"/>
                </a:cubicBezTo>
                <a:cubicBezTo>
                  <a:pt x="5481931" y="4571579"/>
                  <a:pt x="5480709" y="4592319"/>
                  <a:pt x="5476240" y="4612429"/>
                </a:cubicBezTo>
                <a:cubicBezTo>
                  <a:pt x="5473917" y="4622884"/>
                  <a:pt x="5468677" y="4632519"/>
                  <a:pt x="5466080" y="4642909"/>
                </a:cubicBezTo>
                <a:cubicBezTo>
                  <a:pt x="5449750" y="4708228"/>
                  <a:pt x="5456643" y="4713689"/>
                  <a:pt x="5445760" y="4795309"/>
                </a:cubicBezTo>
                <a:cubicBezTo>
                  <a:pt x="5443478" y="4812426"/>
                  <a:pt x="5439788" y="4829356"/>
                  <a:pt x="5435600" y="4846109"/>
                </a:cubicBezTo>
                <a:cubicBezTo>
                  <a:pt x="5422831" y="4897184"/>
                  <a:pt x="5429952" y="4857404"/>
                  <a:pt x="5405120" y="4907069"/>
                </a:cubicBezTo>
                <a:cubicBezTo>
                  <a:pt x="5400331" y="4916648"/>
                  <a:pt x="5399749" y="4927970"/>
                  <a:pt x="5394960" y="4937549"/>
                </a:cubicBezTo>
                <a:cubicBezTo>
                  <a:pt x="5389499" y="4948471"/>
                  <a:pt x="5380101" y="4957107"/>
                  <a:pt x="5374640" y="4968029"/>
                </a:cubicBezTo>
                <a:cubicBezTo>
                  <a:pt x="5369851" y="4977608"/>
                  <a:pt x="5369269" y="4988930"/>
                  <a:pt x="5364480" y="4998509"/>
                </a:cubicBezTo>
                <a:cubicBezTo>
                  <a:pt x="5359019" y="5009431"/>
                  <a:pt x="5349621" y="5018067"/>
                  <a:pt x="5344160" y="5028989"/>
                </a:cubicBezTo>
                <a:cubicBezTo>
                  <a:pt x="5339371" y="5038568"/>
                  <a:pt x="5338789" y="5049890"/>
                  <a:pt x="5334000" y="5059469"/>
                </a:cubicBezTo>
                <a:cubicBezTo>
                  <a:pt x="5328539" y="5070391"/>
                  <a:pt x="5318639" y="5078791"/>
                  <a:pt x="5313680" y="5089949"/>
                </a:cubicBezTo>
                <a:cubicBezTo>
                  <a:pt x="5304259" y="5111145"/>
                  <a:pt x="5296826" y="5162360"/>
                  <a:pt x="5273040" y="5181389"/>
                </a:cubicBezTo>
                <a:cubicBezTo>
                  <a:pt x="5264677" y="5188079"/>
                  <a:pt x="5252720" y="5188162"/>
                  <a:pt x="5242560" y="5191549"/>
                </a:cubicBezTo>
                <a:cubicBezTo>
                  <a:pt x="5229465" y="5211191"/>
                  <a:pt x="5214554" y="5227765"/>
                  <a:pt x="5212080" y="5252509"/>
                </a:cubicBezTo>
                <a:cubicBezTo>
                  <a:pt x="5190502" y="5468287"/>
                  <a:pt x="5222161" y="5364505"/>
                  <a:pt x="5191760" y="5455709"/>
                </a:cubicBezTo>
                <a:cubicBezTo>
                  <a:pt x="5162156" y="5692545"/>
                  <a:pt x="5195368" y="5405008"/>
                  <a:pt x="5171440" y="5943389"/>
                </a:cubicBezTo>
                <a:cubicBezTo>
                  <a:pt x="5170673" y="5960641"/>
                  <a:pt x="5165824" y="5977529"/>
                  <a:pt x="5161280" y="5994189"/>
                </a:cubicBezTo>
                <a:cubicBezTo>
                  <a:pt x="5155644" y="6014853"/>
                  <a:pt x="5140960" y="6055149"/>
                  <a:pt x="5140960" y="6055149"/>
                </a:cubicBezTo>
                <a:cubicBezTo>
                  <a:pt x="5137573" y="6092402"/>
                  <a:pt x="5136090" y="6129878"/>
                  <a:pt x="5130800" y="6166909"/>
                </a:cubicBezTo>
                <a:cubicBezTo>
                  <a:pt x="5129285" y="6177511"/>
                  <a:pt x="5123048" y="6186954"/>
                  <a:pt x="5120640" y="6197389"/>
                </a:cubicBezTo>
                <a:cubicBezTo>
                  <a:pt x="5112874" y="6231042"/>
                  <a:pt x="5107093" y="6265122"/>
                  <a:pt x="5100320" y="6298989"/>
                </a:cubicBezTo>
                <a:cubicBezTo>
                  <a:pt x="5096933" y="6315922"/>
                  <a:pt x="5095621" y="6333406"/>
                  <a:pt x="5090160" y="6349789"/>
                </a:cubicBezTo>
                <a:cubicBezTo>
                  <a:pt x="5065424" y="6423996"/>
                  <a:pt x="5075035" y="6389969"/>
                  <a:pt x="5059680" y="6451389"/>
                </a:cubicBezTo>
                <a:cubicBezTo>
                  <a:pt x="5054705" y="6506112"/>
                  <a:pt x="5068216" y="6554613"/>
                  <a:pt x="5029200" y="6593629"/>
                </a:cubicBezTo>
                <a:cubicBezTo>
                  <a:pt x="5020566" y="6602263"/>
                  <a:pt x="5008880" y="6607176"/>
                  <a:pt x="4998720" y="6613949"/>
                </a:cubicBezTo>
                <a:cubicBezTo>
                  <a:pt x="4991947" y="6634269"/>
                  <a:pt x="4998720" y="6668136"/>
                  <a:pt x="4978400" y="6674909"/>
                </a:cubicBezTo>
                <a:cubicBezTo>
                  <a:pt x="4968240" y="6678296"/>
                  <a:pt x="4957499" y="6680280"/>
                  <a:pt x="4947920" y="6685069"/>
                </a:cubicBezTo>
                <a:cubicBezTo>
                  <a:pt x="4936998" y="6690530"/>
                  <a:pt x="4929136" y="6701880"/>
                  <a:pt x="4917440" y="6705389"/>
                </a:cubicBezTo>
                <a:cubicBezTo>
                  <a:pt x="4894503" y="6712270"/>
                  <a:pt x="4870027" y="6712162"/>
                  <a:pt x="4846320" y="6715549"/>
                </a:cubicBezTo>
                <a:cubicBezTo>
                  <a:pt x="4836160" y="6718936"/>
                  <a:pt x="4822065" y="6716994"/>
                  <a:pt x="4815840" y="6725709"/>
                </a:cubicBezTo>
                <a:cubicBezTo>
                  <a:pt x="4793074" y="6757582"/>
                  <a:pt x="4806595" y="6792033"/>
                  <a:pt x="4775200" y="6817149"/>
                </a:cubicBezTo>
                <a:cubicBezTo>
                  <a:pt x="4766837" y="6823839"/>
                  <a:pt x="4754299" y="6822520"/>
                  <a:pt x="4744720" y="6827309"/>
                </a:cubicBezTo>
                <a:cubicBezTo>
                  <a:pt x="4733798" y="6832770"/>
                  <a:pt x="4724400" y="6840856"/>
                  <a:pt x="4714240" y="6847629"/>
                </a:cubicBezTo>
                <a:cubicBezTo>
                  <a:pt x="4691820" y="6959731"/>
                  <a:pt x="4704842" y="6916464"/>
                  <a:pt x="4683760" y="6979709"/>
                </a:cubicBezTo>
                <a:cubicBezTo>
                  <a:pt x="4659783" y="6943743"/>
                  <a:pt x="4656649" y="6919183"/>
                  <a:pt x="4592320" y="6959389"/>
                </a:cubicBezTo>
                <a:cubicBezTo>
                  <a:pt x="4580479" y="6966790"/>
                  <a:pt x="4586172" y="6986654"/>
                  <a:pt x="4582160" y="7000029"/>
                </a:cubicBezTo>
                <a:cubicBezTo>
                  <a:pt x="4576005" y="7020545"/>
                  <a:pt x="4573721" y="7043167"/>
                  <a:pt x="4561840" y="7060989"/>
                </a:cubicBezTo>
                <a:cubicBezTo>
                  <a:pt x="4555067" y="7071149"/>
                  <a:pt x="4546479" y="7080311"/>
                  <a:pt x="4541520" y="7091469"/>
                </a:cubicBezTo>
                <a:cubicBezTo>
                  <a:pt x="4532821" y="7111042"/>
                  <a:pt x="4527973" y="7132109"/>
                  <a:pt x="4521200" y="7152429"/>
                </a:cubicBezTo>
                <a:lnTo>
                  <a:pt x="4500880" y="7213389"/>
                </a:lnTo>
                <a:lnTo>
                  <a:pt x="4490720" y="7243869"/>
                </a:lnTo>
                <a:cubicBezTo>
                  <a:pt x="4514427" y="7314989"/>
                  <a:pt x="4517813" y="7284509"/>
                  <a:pt x="4500880" y="7335309"/>
                </a:cubicBezTo>
                <a:cubicBezTo>
                  <a:pt x="4507653" y="7426749"/>
                  <a:pt x="4550195" y="7522644"/>
                  <a:pt x="4521200" y="7609629"/>
                </a:cubicBezTo>
                <a:cubicBezTo>
                  <a:pt x="4517813" y="7619789"/>
                  <a:pt x="4516241" y="7630747"/>
                  <a:pt x="4511040" y="7640109"/>
                </a:cubicBezTo>
                <a:cubicBezTo>
                  <a:pt x="4499180" y="7661457"/>
                  <a:pt x="4478123" y="7677901"/>
                  <a:pt x="4470400" y="7701069"/>
                </a:cubicBezTo>
                <a:lnTo>
                  <a:pt x="4429760" y="7822989"/>
                </a:lnTo>
                <a:lnTo>
                  <a:pt x="4419600" y="7853469"/>
                </a:lnTo>
                <a:cubicBezTo>
                  <a:pt x="4416213" y="7863629"/>
                  <a:pt x="4415381" y="7875038"/>
                  <a:pt x="4409440" y="7883949"/>
                </a:cubicBezTo>
                <a:cubicBezTo>
                  <a:pt x="4402667" y="7894109"/>
                  <a:pt x="4394079" y="7903271"/>
                  <a:pt x="4389120" y="7914429"/>
                </a:cubicBezTo>
                <a:cubicBezTo>
                  <a:pt x="4380421" y="7934002"/>
                  <a:pt x="4375573" y="7955069"/>
                  <a:pt x="4368800" y="7975389"/>
                </a:cubicBezTo>
                <a:cubicBezTo>
                  <a:pt x="4365413" y="7985549"/>
                  <a:pt x="4360740" y="7995367"/>
                  <a:pt x="4358640" y="8005869"/>
                </a:cubicBezTo>
                <a:cubicBezTo>
                  <a:pt x="4355253" y="8022802"/>
                  <a:pt x="4354543" y="8040500"/>
                  <a:pt x="4348480" y="8056669"/>
                </a:cubicBezTo>
                <a:cubicBezTo>
                  <a:pt x="4344193" y="8068102"/>
                  <a:pt x="4334933" y="8076989"/>
                  <a:pt x="4328160" y="8087149"/>
                </a:cubicBezTo>
                <a:lnTo>
                  <a:pt x="4297680" y="7995709"/>
                </a:lnTo>
                <a:lnTo>
                  <a:pt x="4287520" y="7965229"/>
                </a:lnTo>
                <a:cubicBezTo>
                  <a:pt x="4270810" y="8032069"/>
                  <a:pt x="4276952" y="7999792"/>
                  <a:pt x="4267200" y="8097309"/>
                </a:cubicBezTo>
                <a:cubicBezTo>
                  <a:pt x="4260091" y="8168396"/>
                  <a:pt x="4269472" y="8242893"/>
                  <a:pt x="4246880" y="8310669"/>
                </a:cubicBezTo>
                <a:cubicBezTo>
                  <a:pt x="4243493" y="8320829"/>
                  <a:pt x="4241509" y="8331570"/>
                  <a:pt x="4236720" y="8341149"/>
                </a:cubicBezTo>
                <a:cubicBezTo>
                  <a:pt x="4217801" y="8378987"/>
                  <a:pt x="4214007" y="8368404"/>
                  <a:pt x="4185920" y="8402109"/>
                </a:cubicBezTo>
                <a:cubicBezTo>
                  <a:pt x="4178103" y="8411490"/>
                  <a:pt x="4174790" y="8424548"/>
                  <a:pt x="4165600" y="8432589"/>
                </a:cubicBezTo>
                <a:cubicBezTo>
                  <a:pt x="4147221" y="8448671"/>
                  <a:pt x="4104640" y="8473229"/>
                  <a:pt x="4104640" y="8473229"/>
                </a:cubicBezTo>
                <a:cubicBezTo>
                  <a:pt x="4084320" y="8469842"/>
                  <a:pt x="4063790" y="8467538"/>
                  <a:pt x="4043680" y="8463069"/>
                </a:cubicBezTo>
                <a:cubicBezTo>
                  <a:pt x="4033225" y="8460746"/>
                  <a:pt x="4020773" y="8460482"/>
                  <a:pt x="4013200" y="8452909"/>
                </a:cubicBezTo>
                <a:cubicBezTo>
                  <a:pt x="3931684" y="8371393"/>
                  <a:pt x="4011049" y="8404779"/>
                  <a:pt x="3942080" y="8381789"/>
                </a:cubicBezTo>
                <a:cubicBezTo>
                  <a:pt x="3908213" y="8385176"/>
                  <a:pt x="3869195" y="8373676"/>
                  <a:pt x="3840480" y="8391949"/>
                </a:cubicBezTo>
                <a:cubicBezTo>
                  <a:pt x="3823100" y="8403009"/>
                  <a:pt x="3828609" y="8432380"/>
                  <a:pt x="3830320" y="8452909"/>
                </a:cubicBezTo>
                <a:cubicBezTo>
                  <a:pt x="3832099" y="8474254"/>
                  <a:pt x="3843867" y="8493549"/>
                  <a:pt x="3850640" y="8513869"/>
                </a:cubicBezTo>
                <a:cubicBezTo>
                  <a:pt x="3864661" y="8555933"/>
                  <a:pt x="3854859" y="8535438"/>
                  <a:pt x="3881120" y="8574829"/>
                </a:cubicBezTo>
                <a:cubicBezTo>
                  <a:pt x="3897203" y="8639161"/>
                  <a:pt x="3883534" y="8603851"/>
                  <a:pt x="3931920" y="8676429"/>
                </a:cubicBezTo>
                <a:cubicBezTo>
                  <a:pt x="3938693" y="8686589"/>
                  <a:pt x="3942080" y="8700136"/>
                  <a:pt x="3952240" y="8706909"/>
                </a:cubicBezTo>
                <a:lnTo>
                  <a:pt x="3982720" y="8727229"/>
                </a:lnTo>
                <a:cubicBezTo>
                  <a:pt x="3986107" y="8764482"/>
                  <a:pt x="3988964" y="8801788"/>
                  <a:pt x="3992880" y="8838989"/>
                </a:cubicBezTo>
                <a:cubicBezTo>
                  <a:pt x="4001306" y="8919035"/>
                  <a:pt x="4010765" y="8909689"/>
                  <a:pt x="3992880" y="8981229"/>
                </a:cubicBezTo>
                <a:cubicBezTo>
                  <a:pt x="3975639" y="9050194"/>
                  <a:pt x="3989647" y="9036493"/>
                  <a:pt x="3942080" y="9052349"/>
                </a:cubicBezTo>
                <a:cubicBezTo>
                  <a:pt x="3938693" y="9062509"/>
                  <a:pt x="3939493" y="9075256"/>
                  <a:pt x="3931920" y="9082829"/>
                </a:cubicBezTo>
                <a:cubicBezTo>
                  <a:pt x="3924347" y="9090402"/>
                  <a:pt x="3912101" y="9091974"/>
                  <a:pt x="3901440" y="9092989"/>
                </a:cubicBezTo>
                <a:cubicBezTo>
                  <a:pt x="3840661" y="9098777"/>
                  <a:pt x="3779520" y="9099762"/>
                  <a:pt x="3718560" y="9103149"/>
                </a:cubicBezTo>
                <a:cubicBezTo>
                  <a:pt x="3708400" y="9106536"/>
                  <a:pt x="3696443" y="9106619"/>
                  <a:pt x="3688080" y="9113309"/>
                </a:cubicBezTo>
                <a:cubicBezTo>
                  <a:pt x="3649829" y="9143910"/>
                  <a:pt x="3660231" y="9226606"/>
                  <a:pt x="3657600" y="9255549"/>
                </a:cubicBezTo>
                <a:cubicBezTo>
                  <a:pt x="3660987" y="9306349"/>
                  <a:pt x="3667760" y="9357036"/>
                  <a:pt x="3667760" y="9407949"/>
                </a:cubicBezTo>
                <a:cubicBezTo>
                  <a:pt x="3667760" y="9421913"/>
                  <a:pt x="3669218" y="9440843"/>
                  <a:pt x="3657600" y="9448589"/>
                </a:cubicBezTo>
                <a:cubicBezTo>
                  <a:pt x="3634363" y="9464080"/>
                  <a:pt x="3576320" y="9468909"/>
                  <a:pt x="3576320" y="9468909"/>
                </a:cubicBezTo>
                <a:cubicBezTo>
                  <a:pt x="3549628" y="9460012"/>
                  <a:pt x="3497171" y="9437477"/>
                  <a:pt x="3474720" y="9468909"/>
                </a:cubicBezTo>
                <a:cubicBezTo>
                  <a:pt x="3462270" y="9486338"/>
                  <a:pt x="3488267" y="9509549"/>
                  <a:pt x="3495040" y="9529869"/>
                </a:cubicBezTo>
                <a:lnTo>
                  <a:pt x="3515360" y="9590829"/>
                </a:lnTo>
                <a:cubicBezTo>
                  <a:pt x="3518747" y="9600989"/>
                  <a:pt x="3519579" y="9612398"/>
                  <a:pt x="3525520" y="9621309"/>
                </a:cubicBezTo>
                <a:cubicBezTo>
                  <a:pt x="3551781" y="9660700"/>
                  <a:pt x="3541979" y="9640205"/>
                  <a:pt x="3556000" y="9682269"/>
                </a:cubicBezTo>
                <a:cubicBezTo>
                  <a:pt x="3523212" y="9780633"/>
                  <a:pt x="3553861" y="9679594"/>
                  <a:pt x="3535680" y="9915949"/>
                </a:cubicBezTo>
                <a:cubicBezTo>
                  <a:pt x="3535638" y="9916495"/>
                  <a:pt x="3525859" y="9994265"/>
                  <a:pt x="3515360" y="10007389"/>
                </a:cubicBezTo>
                <a:cubicBezTo>
                  <a:pt x="3507732" y="10016924"/>
                  <a:pt x="3495040" y="10020936"/>
                  <a:pt x="3484880" y="10027709"/>
                </a:cubicBezTo>
                <a:cubicBezTo>
                  <a:pt x="3460699" y="10100253"/>
                  <a:pt x="3476441" y="10070847"/>
                  <a:pt x="3444240" y="10119149"/>
                </a:cubicBezTo>
                <a:cubicBezTo>
                  <a:pt x="3477455" y="10218793"/>
                  <a:pt x="3423605" y="10078037"/>
                  <a:pt x="3484880" y="10169949"/>
                </a:cubicBezTo>
                <a:cubicBezTo>
                  <a:pt x="3492626" y="10181567"/>
                  <a:pt x="3487294" y="10198971"/>
                  <a:pt x="3495040" y="10210589"/>
                </a:cubicBezTo>
                <a:cubicBezTo>
                  <a:pt x="3515997" y="10242024"/>
                  <a:pt x="3585498" y="10238406"/>
                  <a:pt x="3606800" y="10241069"/>
                </a:cubicBezTo>
                <a:cubicBezTo>
                  <a:pt x="3639620" y="10339528"/>
                  <a:pt x="3627888" y="10277185"/>
                  <a:pt x="3616960" y="10413789"/>
                </a:cubicBezTo>
                <a:cubicBezTo>
                  <a:pt x="3604532" y="10569141"/>
                  <a:pt x="3646710" y="10529422"/>
                  <a:pt x="3576320" y="10576349"/>
                </a:cubicBezTo>
                <a:cubicBezTo>
                  <a:pt x="3572933" y="10586509"/>
                  <a:pt x="3571361" y="10597467"/>
                  <a:pt x="3566160" y="10606829"/>
                </a:cubicBezTo>
                <a:cubicBezTo>
                  <a:pt x="3554300" y="10628177"/>
                  <a:pt x="3525520" y="10667789"/>
                  <a:pt x="3525520" y="10667789"/>
                </a:cubicBezTo>
                <a:cubicBezTo>
                  <a:pt x="3528907" y="10677949"/>
                  <a:pt x="3539657" y="10688325"/>
                  <a:pt x="3535680" y="10698269"/>
                </a:cubicBezTo>
                <a:cubicBezTo>
                  <a:pt x="3531145" y="10709606"/>
                  <a:pt x="3513834" y="10709955"/>
                  <a:pt x="3505200" y="10718589"/>
                </a:cubicBezTo>
                <a:cubicBezTo>
                  <a:pt x="3496566" y="10727223"/>
                  <a:pt x="3489839" y="10737911"/>
                  <a:pt x="3484880" y="10749069"/>
                </a:cubicBezTo>
                <a:cubicBezTo>
                  <a:pt x="3476181" y="10768642"/>
                  <a:pt x="3464560" y="10810029"/>
                  <a:pt x="3464560" y="10810029"/>
                </a:cubicBezTo>
                <a:lnTo>
                  <a:pt x="3495040" y="10901469"/>
                </a:lnTo>
                <a:cubicBezTo>
                  <a:pt x="3503303" y="10926259"/>
                  <a:pt x="3505825" y="10942734"/>
                  <a:pt x="3525520" y="10962429"/>
                </a:cubicBezTo>
                <a:cubicBezTo>
                  <a:pt x="3534154" y="10971063"/>
                  <a:pt x="3545840" y="10975976"/>
                  <a:pt x="3556000" y="10982749"/>
                </a:cubicBezTo>
                <a:cubicBezTo>
                  <a:pt x="3588201" y="11031051"/>
                  <a:pt x="3572459" y="11001645"/>
                  <a:pt x="3596640" y="11074189"/>
                </a:cubicBezTo>
                <a:cubicBezTo>
                  <a:pt x="3600027" y="11084349"/>
                  <a:pt x="3600859" y="11095758"/>
                  <a:pt x="3606800" y="11104669"/>
                </a:cubicBezTo>
                <a:cubicBezTo>
                  <a:pt x="3613573" y="11114829"/>
                  <a:pt x="3621659" y="11124227"/>
                  <a:pt x="3627120" y="11135149"/>
                </a:cubicBezTo>
                <a:cubicBezTo>
                  <a:pt x="3643647" y="11168203"/>
                  <a:pt x="3628483" y="11166992"/>
                  <a:pt x="3657600" y="11196109"/>
                </a:cubicBezTo>
                <a:cubicBezTo>
                  <a:pt x="3686457" y="11224966"/>
                  <a:pt x="3732080" y="11229293"/>
                  <a:pt x="3769360" y="11236749"/>
                </a:cubicBezTo>
                <a:cubicBezTo>
                  <a:pt x="3806413" y="11347909"/>
                  <a:pt x="3744348" y="11182507"/>
                  <a:pt x="3810000" y="11287549"/>
                </a:cubicBezTo>
                <a:cubicBezTo>
                  <a:pt x="3820021" y="11303582"/>
                  <a:pt x="3826512" y="11362903"/>
                  <a:pt x="3850640" y="11378989"/>
                </a:cubicBezTo>
                <a:cubicBezTo>
                  <a:pt x="3862258" y="11386735"/>
                  <a:pt x="3877733" y="11385762"/>
                  <a:pt x="3891280" y="11389149"/>
                </a:cubicBezTo>
                <a:cubicBezTo>
                  <a:pt x="3937861" y="11459020"/>
                  <a:pt x="3939643" y="11426941"/>
                  <a:pt x="3921760" y="11480589"/>
                </a:cubicBezTo>
                <a:cubicBezTo>
                  <a:pt x="3911600" y="11473816"/>
                  <a:pt x="3902976" y="11463778"/>
                  <a:pt x="3891280" y="11460269"/>
                </a:cubicBezTo>
                <a:cubicBezTo>
                  <a:pt x="3868343" y="11453388"/>
                  <a:pt x="3843642" y="11454805"/>
                  <a:pt x="3820160" y="11450109"/>
                </a:cubicBezTo>
                <a:cubicBezTo>
                  <a:pt x="3809658" y="11448009"/>
                  <a:pt x="3799840" y="11443336"/>
                  <a:pt x="3789680" y="11439949"/>
                </a:cubicBezTo>
                <a:cubicBezTo>
                  <a:pt x="3779520" y="11443336"/>
                  <a:pt x="3769498" y="11447167"/>
                  <a:pt x="3759200" y="11450109"/>
                </a:cubicBezTo>
                <a:cubicBezTo>
                  <a:pt x="3745774" y="11453945"/>
                  <a:pt x="3731395" y="11454768"/>
                  <a:pt x="3718560" y="11460269"/>
                </a:cubicBezTo>
                <a:cubicBezTo>
                  <a:pt x="3707337" y="11465079"/>
                  <a:pt x="3698240" y="11473816"/>
                  <a:pt x="3688080" y="11480589"/>
                </a:cubicBezTo>
                <a:cubicBezTo>
                  <a:pt x="3658334" y="11475631"/>
                  <a:pt x="3618619" y="11477582"/>
                  <a:pt x="3596640" y="11450109"/>
                </a:cubicBezTo>
                <a:cubicBezTo>
                  <a:pt x="3589950" y="11441746"/>
                  <a:pt x="3591269" y="11429208"/>
                  <a:pt x="3586480" y="11419629"/>
                </a:cubicBezTo>
                <a:cubicBezTo>
                  <a:pt x="3569547" y="11385762"/>
                  <a:pt x="3566160" y="11389149"/>
                  <a:pt x="3535680" y="11368829"/>
                </a:cubicBezTo>
                <a:cubicBezTo>
                  <a:pt x="3528907" y="11358669"/>
                  <a:pt x="3523994" y="11346983"/>
                  <a:pt x="3515360" y="11338349"/>
                </a:cubicBezTo>
                <a:cubicBezTo>
                  <a:pt x="3483860" y="11306849"/>
                  <a:pt x="3433828" y="11304440"/>
                  <a:pt x="3393440" y="11297709"/>
                </a:cubicBezTo>
                <a:cubicBezTo>
                  <a:pt x="3342640" y="11263842"/>
                  <a:pt x="3369733" y="11287549"/>
                  <a:pt x="3322320" y="11216429"/>
                </a:cubicBezTo>
                <a:lnTo>
                  <a:pt x="3302000" y="11185949"/>
                </a:lnTo>
                <a:cubicBezTo>
                  <a:pt x="3295227" y="11175789"/>
                  <a:pt x="3285541" y="11167053"/>
                  <a:pt x="3281680" y="11155469"/>
                </a:cubicBezTo>
                <a:lnTo>
                  <a:pt x="3271520" y="11124989"/>
                </a:lnTo>
                <a:cubicBezTo>
                  <a:pt x="3268133" y="11101282"/>
                  <a:pt x="3271086" y="11075752"/>
                  <a:pt x="3261360" y="11053869"/>
                </a:cubicBezTo>
                <a:cubicBezTo>
                  <a:pt x="3256401" y="11042711"/>
                  <a:pt x="3238921" y="11042739"/>
                  <a:pt x="3230880" y="11033549"/>
                </a:cubicBezTo>
                <a:cubicBezTo>
                  <a:pt x="3214798" y="11015170"/>
                  <a:pt x="3203787" y="10992909"/>
                  <a:pt x="3190240" y="10972589"/>
                </a:cubicBezTo>
                <a:lnTo>
                  <a:pt x="3149600" y="10911629"/>
                </a:lnTo>
                <a:lnTo>
                  <a:pt x="3108960" y="10850669"/>
                </a:lnTo>
                <a:lnTo>
                  <a:pt x="3088640" y="10820189"/>
                </a:lnTo>
                <a:cubicBezTo>
                  <a:pt x="3085253" y="10799869"/>
                  <a:pt x="3088484" y="10777237"/>
                  <a:pt x="3078480" y="10759229"/>
                </a:cubicBezTo>
                <a:cubicBezTo>
                  <a:pt x="3064501" y="10734066"/>
                  <a:pt x="3031624" y="10726677"/>
                  <a:pt x="3007360" y="10718589"/>
                </a:cubicBezTo>
                <a:cubicBezTo>
                  <a:pt x="3003973" y="10708429"/>
                  <a:pt x="3001989" y="10697688"/>
                  <a:pt x="2997200" y="10688109"/>
                </a:cubicBezTo>
                <a:cubicBezTo>
                  <a:pt x="2991739" y="10677187"/>
                  <a:pt x="2978887" y="10669674"/>
                  <a:pt x="2976880" y="10657629"/>
                </a:cubicBezTo>
                <a:cubicBezTo>
                  <a:pt x="2975119" y="10647065"/>
                  <a:pt x="2983653" y="10637309"/>
                  <a:pt x="2987040" y="10627149"/>
                </a:cubicBezTo>
                <a:cubicBezTo>
                  <a:pt x="2983653" y="10579736"/>
                  <a:pt x="2988409" y="10531024"/>
                  <a:pt x="2976880" y="10484909"/>
                </a:cubicBezTo>
                <a:cubicBezTo>
                  <a:pt x="2973918" y="10473063"/>
                  <a:pt x="2948407" y="10476634"/>
                  <a:pt x="2946400" y="10464589"/>
                </a:cubicBezTo>
                <a:cubicBezTo>
                  <a:pt x="2940805" y="10431017"/>
                  <a:pt x="2948907" y="10396153"/>
                  <a:pt x="2956560" y="10362989"/>
                </a:cubicBezTo>
                <a:cubicBezTo>
                  <a:pt x="2959306" y="10351091"/>
                  <a:pt x="2971419" y="10343431"/>
                  <a:pt x="2976880" y="10332509"/>
                </a:cubicBezTo>
                <a:cubicBezTo>
                  <a:pt x="2981669" y="10322930"/>
                  <a:pt x="2983653" y="10312189"/>
                  <a:pt x="2987040" y="10302029"/>
                </a:cubicBezTo>
                <a:lnTo>
                  <a:pt x="2926080" y="10281709"/>
                </a:lnTo>
                <a:lnTo>
                  <a:pt x="2895600" y="10271549"/>
                </a:lnTo>
                <a:cubicBezTo>
                  <a:pt x="2898514" y="10242410"/>
                  <a:pt x="2897612" y="10176084"/>
                  <a:pt x="2915920" y="10139469"/>
                </a:cubicBezTo>
                <a:cubicBezTo>
                  <a:pt x="2921381" y="10128547"/>
                  <a:pt x="2927050" y="10117030"/>
                  <a:pt x="2936240" y="10108989"/>
                </a:cubicBezTo>
                <a:cubicBezTo>
                  <a:pt x="2954619" y="10092907"/>
                  <a:pt x="2973508" y="10074272"/>
                  <a:pt x="2997200" y="10068349"/>
                </a:cubicBezTo>
                <a:lnTo>
                  <a:pt x="3037840" y="10058189"/>
                </a:lnTo>
                <a:cubicBezTo>
                  <a:pt x="3031067" y="10048029"/>
                  <a:pt x="3022981" y="10038631"/>
                  <a:pt x="3017520" y="10027709"/>
                </a:cubicBezTo>
                <a:cubicBezTo>
                  <a:pt x="3006627" y="10005923"/>
                  <a:pt x="3001837" y="9967297"/>
                  <a:pt x="2997200" y="9946429"/>
                </a:cubicBezTo>
                <a:cubicBezTo>
                  <a:pt x="2994171" y="9932798"/>
                  <a:pt x="2990069" y="9919420"/>
                  <a:pt x="2987040" y="9905789"/>
                </a:cubicBezTo>
                <a:cubicBezTo>
                  <a:pt x="2983294" y="9888932"/>
                  <a:pt x="2981424" y="9871649"/>
                  <a:pt x="2976880" y="9854989"/>
                </a:cubicBezTo>
                <a:cubicBezTo>
                  <a:pt x="2946242" y="9742650"/>
                  <a:pt x="2963740" y="9845776"/>
                  <a:pt x="2946400" y="9733069"/>
                </a:cubicBezTo>
                <a:cubicBezTo>
                  <a:pt x="2921485" y="9571121"/>
                  <a:pt x="2956167" y="9722024"/>
                  <a:pt x="2915920" y="9631469"/>
                </a:cubicBezTo>
                <a:cubicBezTo>
                  <a:pt x="2907221" y="9611896"/>
                  <a:pt x="2902373" y="9590829"/>
                  <a:pt x="2895600" y="9570509"/>
                </a:cubicBezTo>
                <a:lnTo>
                  <a:pt x="2885440" y="9540029"/>
                </a:lnTo>
                <a:cubicBezTo>
                  <a:pt x="2878667" y="9550189"/>
                  <a:pt x="2865120" y="9558298"/>
                  <a:pt x="2865120" y="9570509"/>
                </a:cubicBezTo>
                <a:cubicBezTo>
                  <a:pt x="2865120" y="9605046"/>
                  <a:pt x="2885440" y="9672109"/>
                  <a:pt x="2885440" y="9672109"/>
                </a:cubicBezTo>
                <a:cubicBezTo>
                  <a:pt x="2882053" y="9709362"/>
                  <a:pt x="2892009" y="9750411"/>
                  <a:pt x="2875280" y="9783869"/>
                </a:cubicBezTo>
                <a:cubicBezTo>
                  <a:pt x="2869035" y="9796358"/>
                  <a:pt x="2846258" y="9781455"/>
                  <a:pt x="2834640" y="9773709"/>
                </a:cubicBezTo>
                <a:cubicBezTo>
                  <a:pt x="2824480" y="9766936"/>
                  <a:pt x="2821093" y="9753389"/>
                  <a:pt x="2814320" y="9743229"/>
                </a:cubicBezTo>
                <a:cubicBezTo>
                  <a:pt x="2810933" y="9692429"/>
                  <a:pt x="2815952" y="9640357"/>
                  <a:pt x="2804160" y="9590829"/>
                </a:cubicBezTo>
                <a:cubicBezTo>
                  <a:pt x="2798503" y="9567072"/>
                  <a:pt x="2777067" y="9550189"/>
                  <a:pt x="2763520" y="9529869"/>
                </a:cubicBezTo>
                <a:lnTo>
                  <a:pt x="2743200" y="9499389"/>
                </a:lnTo>
                <a:cubicBezTo>
                  <a:pt x="2746587" y="9465522"/>
                  <a:pt x="2747088" y="9431242"/>
                  <a:pt x="2753360" y="9397789"/>
                </a:cubicBezTo>
                <a:cubicBezTo>
                  <a:pt x="2757307" y="9376737"/>
                  <a:pt x="2773680" y="9336829"/>
                  <a:pt x="2773680" y="9336829"/>
                </a:cubicBezTo>
                <a:cubicBezTo>
                  <a:pt x="2770293" y="9275869"/>
                  <a:pt x="2771093" y="9214532"/>
                  <a:pt x="2763520" y="9153949"/>
                </a:cubicBezTo>
                <a:cubicBezTo>
                  <a:pt x="2760863" y="9132695"/>
                  <a:pt x="2749973" y="9113309"/>
                  <a:pt x="2743200" y="9092989"/>
                </a:cubicBezTo>
                <a:lnTo>
                  <a:pt x="2722880" y="9032029"/>
                </a:lnTo>
                <a:cubicBezTo>
                  <a:pt x="2719493" y="9021869"/>
                  <a:pt x="2715317" y="9011939"/>
                  <a:pt x="2712720" y="9001549"/>
                </a:cubicBezTo>
                <a:cubicBezTo>
                  <a:pt x="2697365" y="8940129"/>
                  <a:pt x="2706976" y="8974156"/>
                  <a:pt x="2682240" y="8899949"/>
                </a:cubicBezTo>
                <a:lnTo>
                  <a:pt x="2672080" y="8869469"/>
                </a:lnTo>
                <a:lnTo>
                  <a:pt x="2661920" y="8838989"/>
                </a:lnTo>
                <a:cubicBezTo>
                  <a:pt x="2665307" y="8771256"/>
                  <a:pt x="2664306" y="8703160"/>
                  <a:pt x="2672080" y="8635789"/>
                </a:cubicBezTo>
                <a:cubicBezTo>
                  <a:pt x="2674535" y="8614511"/>
                  <a:pt x="2685627" y="8595149"/>
                  <a:pt x="2692400" y="8574829"/>
                </a:cubicBezTo>
                <a:cubicBezTo>
                  <a:pt x="2708021" y="8527966"/>
                  <a:pt x="2700460" y="8554851"/>
                  <a:pt x="2712720" y="8493549"/>
                </a:cubicBezTo>
                <a:cubicBezTo>
                  <a:pt x="2709333" y="8463069"/>
                  <a:pt x="2706613" y="8432508"/>
                  <a:pt x="2702560" y="8402109"/>
                </a:cubicBezTo>
                <a:cubicBezTo>
                  <a:pt x="2699837" y="8381689"/>
                  <a:pt x="2694111" y="8361678"/>
                  <a:pt x="2692400" y="8341149"/>
                </a:cubicBezTo>
                <a:cubicBezTo>
                  <a:pt x="2687330" y="8280306"/>
                  <a:pt x="2686301" y="8219188"/>
                  <a:pt x="2682240" y="8158269"/>
                </a:cubicBezTo>
                <a:cubicBezTo>
                  <a:pt x="2679527" y="8117578"/>
                  <a:pt x="2675093" y="8077018"/>
                  <a:pt x="2672080" y="8036349"/>
                </a:cubicBezTo>
                <a:cubicBezTo>
                  <a:pt x="2668319" y="7985575"/>
                  <a:pt x="2665307" y="7934749"/>
                  <a:pt x="2661920" y="7883949"/>
                </a:cubicBezTo>
                <a:cubicBezTo>
                  <a:pt x="2658533" y="7775576"/>
                  <a:pt x="2657612" y="7667097"/>
                  <a:pt x="2651760" y="7558829"/>
                </a:cubicBezTo>
                <a:cubicBezTo>
                  <a:pt x="2649526" y="7517498"/>
                  <a:pt x="2640843" y="7512026"/>
                  <a:pt x="2631440" y="7477549"/>
                </a:cubicBezTo>
                <a:cubicBezTo>
                  <a:pt x="2624092" y="7450606"/>
                  <a:pt x="2611120" y="7396269"/>
                  <a:pt x="2611120" y="7396269"/>
                </a:cubicBezTo>
                <a:cubicBezTo>
                  <a:pt x="2592219" y="7226161"/>
                  <a:pt x="2600262" y="7374169"/>
                  <a:pt x="2611120" y="7243869"/>
                </a:cubicBezTo>
                <a:cubicBezTo>
                  <a:pt x="2616190" y="7183026"/>
                  <a:pt x="2613707" y="7121572"/>
                  <a:pt x="2621280" y="7060989"/>
                </a:cubicBezTo>
                <a:cubicBezTo>
                  <a:pt x="2623937" y="7039735"/>
                  <a:pt x="2641600" y="7000029"/>
                  <a:pt x="2641600" y="7000029"/>
                </a:cubicBezTo>
                <a:cubicBezTo>
                  <a:pt x="2632250" y="6513848"/>
                  <a:pt x="2641856" y="6617785"/>
                  <a:pt x="2621280" y="6309149"/>
                </a:cubicBezTo>
                <a:cubicBezTo>
                  <a:pt x="2617805" y="6257019"/>
                  <a:pt x="2612059" y="6146672"/>
                  <a:pt x="2600960" y="6085629"/>
                </a:cubicBezTo>
                <a:cubicBezTo>
                  <a:pt x="2599044" y="6075092"/>
                  <a:pt x="2594187" y="6065309"/>
                  <a:pt x="2590800" y="6055149"/>
                </a:cubicBezTo>
                <a:cubicBezTo>
                  <a:pt x="2587413" y="6024669"/>
                  <a:pt x="2592030" y="5992183"/>
                  <a:pt x="2580640" y="5963709"/>
                </a:cubicBezTo>
                <a:cubicBezTo>
                  <a:pt x="2576663" y="5953765"/>
                  <a:pt x="2557733" y="5961122"/>
                  <a:pt x="2550160" y="5953549"/>
                </a:cubicBezTo>
                <a:cubicBezTo>
                  <a:pt x="2542587" y="5945976"/>
                  <a:pt x="2546690" y="5931432"/>
                  <a:pt x="2540000" y="5923069"/>
                </a:cubicBezTo>
                <a:cubicBezTo>
                  <a:pt x="2532372" y="5913534"/>
                  <a:pt x="2519680" y="5909522"/>
                  <a:pt x="2509520" y="5902749"/>
                </a:cubicBezTo>
                <a:cubicBezTo>
                  <a:pt x="2502747" y="5892589"/>
                  <a:pt x="2494159" y="5883427"/>
                  <a:pt x="2489200" y="5872269"/>
                </a:cubicBezTo>
                <a:cubicBezTo>
                  <a:pt x="2480501" y="5852696"/>
                  <a:pt x="2489200" y="5818082"/>
                  <a:pt x="2468880" y="5811309"/>
                </a:cubicBezTo>
                <a:lnTo>
                  <a:pt x="2438400" y="5801149"/>
                </a:lnTo>
                <a:cubicBezTo>
                  <a:pt x="2412863" y="5724537"/>
                  <a:pt x="2450281" y="5816001"/>
                  <a:pt x="2397760" y="5750349"/>
                </a:cubicBezTo>
                <a:cubicBezTo>
                  <a:pt x="2391070" y="5741986"/>
                  <a:pt x="2395173" y="5727442"/>
                  <a:pt x="2387600" y="5719869"/>
                </a:cubicBezTo>
                <a:cubicBezTo>
                  <a:pt x="2380027" y="5712296"/>
                  <a:pt x="2366699" y="5714498"/>
                  <a:pt x="2357120" y="5709709"/>
                </a:cubicBezTo>
                <a:cubicBezTo>
                  <a:pt x="2346198" y="5704248"/>
                  <a:pt x="2337562" y="5694850"/>
                  <a:pt x="2326640" y="5689389"/>
                </a:cubicBezTo>
                <a:cubicBezTo>
                  <a:pt x="2317061" y="5684600"/>
                  <a:pt x="2305522" y="5684430"/>
                  <a:pt x="2296160" y="5679229"/>
                </a:cubicBezTo>
                <a:cubicBezTo>
                  <a:pt x="2274812" y="5667369"/>
                  <a:pt x="2235200" y="5638589"/>
                  <a:pt x="2235200" y="5638589"/>
                </a:cubicBezTo>
                <a:cubicBezTo>
                  <a:pt x="2228427" y="5628429"/>
                  <a:pt x="2223514" y="5616743"/>
                  <a:pt x="2214880" y="5608109"/>
                </a:cubicBezTo>
                <a:cubicBezTo>
                  <a:pt x="2206246" y="5599475"/>
                  <a:pt x="2192028" y="5597324"/>
                  <a:pt x="2184400" y="5587789"/>
                </a:cubicBezTo>
                <a:cubicBezTo>
                  <a:pt x="2177710" y="5579426"/>
                  <a:pt x="2179029" y="5566888"/>
                  <a:pt x="2174240" y="5557309"/>
                </a:cubicBezTo>
                <a:cubicBezTo>
                  <a:pt x="2168779" y="5546387"/>
                  <a:pt x="2159381" y="5537751"/>
                  <a:pt x="2153920" y="5526829"/>
                </a:cubicBezTo>
                <a:cubicBezTo>
                  <a:pt x="2141649" y="5502288"/>
                  <a:pt x="2147704" y="5485280"/>
                  <a:pt x="2123440" y="5465869"/>
                </a:cubicBezTo>
                <a:cubicBezTo>
                  <a:pt x="2115077" y="5459179"/>
                  <a:pt x="2103120" y="5459096"/>
                  <a:pt x="2092960" y="5455709"/>
                </a:cubicBezTo>
                <a:cubicBezTo>
                  <a:pt x="2089573" y="5442162"/>
                  <a:pt x="2089728" y="5427193"/>
                  <a:pt x="2082800" y="5415069"/>
                </a:cubicBezTo>
                <a:cubicBezTo>
                  <a:pt x="2075671" y="5402594"/>
                  <a:pt x="2061518" y="5395627"/>
                  <a:pt x="2052320" y="5384589"/>
                </a:cubicBezTo>
                <a:cubicBezTo>
                  <a:pt x="2044503" y="5375208"/>
                  <a:pt x="2038773" y="5364269"/>
                  <a:pt x="2032000" y="5354109"/>
                </a:cubicBezTo>
                <a:cubicBezTo>
                  <a:pt x="2028613" y="5340562"/>
                  <a:pt x="2025676" y="5326895"/>
                  <a:pt x="2021840" y="5313469"/>
                </a:cubicBezTo>
                <a:cubicBezTo>
                  <a:pt x="2018898" y="5303171"/>
                  <a:pt x="2013780" y="5293491"/>
                  <a:pt x="2011680" y="5282989"/>
                </a:cubicBezTo>
                <a:cubicBezTo>
                  <a:pt x="1988331" y="5166243"/>
                  <a:pt x="2014314" y="5250251"/>
                  <a:pt x="1991360" y="5181389"/>
                </a:cubicBezTo>
                <a:cubicBezTo>
                  <a:pt x="1987973" y="5140749"/>
                  <a:pt x="1986590" y="5099892"/>
                  <a:pt x="1981200" y="5059469"/>
                </a:cubicBezTo>
                <a:cubicBezTo>
                  <a:pt x="1979785" y="5048853"/>
                  <a:pt x="1973637" y="5039379"/>
                  <a:pt x="1971040" y="5028989"/>
                </a:cubicBezTo>
                <a:cubicBezTo>
                  <a:pt x="1966852" y="5012236"/>
                  <a:pt x="1965424" y="4994849"/>
                  <a:pt x="1960880" y="4978189"/>
                </a:cubicBezTo>
                <a:cubicBezTo>
                  <a:pt x="1955244" y="4957525"/>
                  <a:pt x="1944081" y="4938357"/>
                  <a:pt x="1940560" y="4917229"/>
                </a:cubicBezTo>
                <a:cubicBezTo>
                  <a:pt x="1937173" y="4896909"/>
                  <a:pt x="1933532" y="4876630"/>
                  <a:pt x="1930400" y="4856269"/>
                </a:cubicBezTo>
                <a:cubicBezTo>
                  <a:pt x="1927607" y="4838117"/>
                  <a:pt x="1923841" y="4779438"/>
                  <a:pt x="1910080" y="4754669"/>
                </a:cubicBezTo>
                <a:cubicBezTo>
                  <a:pt x="1898220" y="4733321"/>
                  <a:pt x="1877163" y="4716877"/>
                  <a:pt x="1869440" y="4693709"/>
                </a:cubicBezTo>
                <a:cubicBezTo>
                  <a:pt x="1817016" y="4536438"/>
                  <a:pt x="1877102" y="4698873"/>
                  <a:pt x="1828800" y="4602269"/>
                </a:cubicBezTo>
                <a:cubicBezTo>
                  <a:pt x="1824011" y="4592690"/>
                  <a:pt x="1823429" y="4581368"/>
                  <a:pt x="1818640" y="4571789"/>
                </a:cubicBezTo>
                <a:cubicBezTo>
                  <a:pt x="1813179" y="4560867"/>
                  <a:pt x="1803279" y="4552467"/>
                  <a:pt x="1798320" y="4541309"/>
                </a:cubicBezTo>
                <a:cubicBezTo>
                  <a:pt x="1789621" y="4521736"/>
                  <a:pt x="1789881" y="4498171"/>
                  <a:pt x="1778000" y="4480349"/>
                </a:cubicBezTo>
                <a:cubicBezTo>
                  <a:pt x="1764453" y="4460029"/>
                  <a:pt x="1754629" y="4436658"/>
                  <a:pt x="1737360" y="4419389"/>
                </a:cubicBezTo>
                <a:cubicBezTo>
                  <a:pt x="1727200" y="4409229"/>
                  <a:pt x="1715701" y="4400251"/>
                  <a:pt x="1706880" y="4388909"/>
                </a:cubicBezTo>
                <a:cubicBezTo>
                  <a:pt x="1691887" y="4369632"/>
                  <a:pt x="1679787" y="4348269"/>
                  <a:pt x="1666240" y="4327949"/>
                </a:cubicBezTo>
                <a:cubicBezTo>
                  <a:pt x="1659467" y="4317789"/>
                  <a:pt x="1656080" y="4304242"/>
                  <a:pt x="1645920" y="4297469"/>
                </a:cubicBezTo>
                <a:lnTo>
                  <a:pt x="1615440" y="4277149"/>
                </a:lnTo>
                <a:cubicBezTo>
                  <a:pt x="1608667" y="4266989"/>
                  <a:pt x="1604655" y="4254297"/>
                  <a:pt x="1595120" y="4246669"/>
                </a:cubicBezTo>
                <a:cubicBezTo>
                  <a:pt x="1586757" y="4239979"/>
                  <a:pt x="1566740" y="4247011"/>
                  <a:pt x="1564640" y="4236509"/>
                </a:cubicBezTo>
                <a:cubicBezTo>
                  <a:pt x="1556133" y="4193974"/>
                  <a:pt x="1572034" y="4153367"/>
                  <a:pt x="1584960" y="4114589"/>
                </a:cubicBezTo>
                <a:cubicBezTo>
                  <a:pt x="1581573" y="4029922"/>
                  <a:pt x="1574800" y="3945323"/>
                  <a:pt x="1574800" y="3860589"/>
                </a:cubicBezTo>
                <a:cubicBezTo>
                  <a:pt x="1574800" y="3849879"/>
                  <a:pt x="1580171" y="3839688"/>
                  <a:pt x="1584960" y="3830109"/>
                </a:cubicBezTo>
                <a:cubicBezTo>
                  <a:pt x="1590421" y="3819187"/>
                  <a:pt x="1596646" y="3808263"/>
                  <a:pt x="1605280" y="3799629"/>
                </a:cubicBezTo>
                <a:cubicBezTo>
                  <a:pt x="1613914" y="3790995"/>
                  <a:pt x="1625600" y="3786082"/>
                  <a:pt x="1635760" y="3779309"/>
                </a:cubicBezTo>
                <a:cubicBezTo>
                  <a:pt x="1661541" y="3701966"/>
                  <a:pt x="1651879" y="3739352"/>
                  <a:pt x="1666240" y="3667549"/>
                </a:cubicBezTo>
                <a:cubicBezTo>
                  <a:pt x="1662853" y="3647229"/>
                  <a:pt x="1665293" y="3625014"/>
                  <a:pt x="1656080" y="3606589"/>
                </a:cubicBezTo>
                <a:cubicBezTo>
                  <a:pt x="1650619" y="3595667"/>
                  <a:pt x="1634234" y="3594903"/>
                  <a:pt x="1625600" y="3586269"/>
                </a:cubicBezTo>
                <a:cubicBezTo>
                  <a:pt x="1616966" y="3577635"/>
                  <a:pt x="1612053" y="3565949"/>
                  <a:pt x="1605280" y="3555789"/>
                </a:cubicBezTo>
                <a:cubicBezTo>
                  <a:pt x="1599511" y="3526944"/>
                  <a:pt x="1584960" y="3459073"/>
                  <a:pt x="1584960" y="3433869"/>
                </a:cubicBezTo>
                <a:cubicBezTo>
                  <a:pt x="1584960" y="3365672"/>
                  <a:pt x="1593775" y="3295664"/>
                  <a:pt x="1615440" y="3230669"/>
                </a:cubicBezTo>
                <a:cubicBezTo>
                  <a:pt x="1639621" y="3158125"/>
                  <a:pt x="1617938" y="3181590"/>
                  <a:pt x="1666240" y="3149389"/>
                </a:cubicBezTo>
                <a:cubicBezTo>
                  <a:pt x="1691777" y="3072777"/>
                  <a:pt x="1654359" y="3164241"/>
                  <a:pt x="1706880" y="3098589"/>
                </a:cubicBezTo>
                <a:cubicBezTo>
                  <a:pt x="1713570" y="3090226"/>
                  <a:pt x="1713653" y="3078269"/>
                  <a:pt x="1717040" y="3068109"/>
                </a:cubicBezTo>
                <a:cubicBezTo>
                  <a:pt x="1717499" y="3064434"/>
                  <a:pt x="1729335" y="2953684"/>
                  <a:pt x="1737360" y="2936029"/>
                </a:cubicBezTo>
                <a:cubicBezTo>
                  <a:pt x="1747466" y="2913796"/>
                  <a:pt x="1770277" y="2898237"/>
                  <a:pt x="1778000" y="2875069"/>
                </a:cubicBezTo>
                <a:cubicBezTo>
                  <a:pt x="1788587" y="2843307"/>
                  <a:pt x="1798855" y="2803592"/>
                  <a:pt x="1828800" y="2783629"/>
                </a:cubicBezTo>
                <a:lnTo>
                  <a:pt x="1859280" y="2763309"/>
                </a:lnTo>
                <a:cubicBezTo>
                  <a:pt x="1918234" y="2527491"/>
                  <a:pt x="1894975" y="2650684"/>
                  <a:pt x="1869440" y="2174029"/>
                </a:cubicBezTo>
                <a:cubicBezTo>
                  <a:pt x="1868294" y="2152641"/>
                  <a:pt x="1855893" y="2133389"/>
                  <a:pt x="1849120" y="2113069"/>
                </a:cubicBezTo>
                <a:cubicBezTo>
                  <a:pt x="1845733" y="2102909"/>
                  <a:pt x="1844901" y="2091500"/>
                  <a:pt x="1838960" y="2082589"/>
                </a:cubicBezTo>
                <a:cubicBezTo>
                  <a:pt x="1832187" y="2072429"/>
                  <a:pt x="1824101" y="2063031"/>
                  <a:pt x="1818640" y="2052109"/>
                </a:cubicBezTo>
                <a:cubicBezTo>
                  <a:pt x="1806369" y="2027568"/>
                  <a:pt x="1812424" y="2010560"/>
                  <a:pt x="1788160" y="1991149"/>
                </a:cubicBezTo>
                <a:cubicBezTo>
                  <a:pt x="1779797" y="1984459"/>
                  <a:pt x="1767840" y="1984376"/>
                  <a:pt x="1757680" y="1980989"/>
                </a:cubicBezTo>
                <a:cubicBezTo>
                  <a:pt x="1711099" y="2050860"/>
                  <a:pt x="1740208" y="2034226"/>
                  <a:pt x="1686560" y="2052109"/>
                </a:cubicBezTo>
                <a:cubicBezTo>
                  <a:pt x="1673013" y="2072429"/>
                  <a:pt x="1653643" y="2089901"/>
                  <a:pt x="1645920" y="2113069"/>
                </a:cubicBezTo>
                <a:cubicBezTo>
                  <a:pt x="1642533" y="2123229"/>
                  <a:pt x="1642450" y="2135186"/>
                  <a:pt x="1635760" y="2143549"/>
                </a:cubicBezTo>
                <a:cubicBezTo>
                  <a:pt x="1628132" y="2153084"/>
                  <a:pt x="1615440" y="2157096"/>
                  <a:pt x="1605280" y="2163869"/>
                </a:cubicBezTo>
                <a:cubicBezTo>
                  <a:pt x="1520700" y="2142724"/>
                  <a:pt x="1600451" y="2172344"/>
                  <a:pt x="1544320" y="2123229"/>
                </a:cubicBezTo>
                <a:cubicBezTo>
                  <a:pt x="1525941" y="2107147"/>
                  <a:pt x="1503680" y="2096136"/>
                  <a:pt x="1483360" y="2082589"/>
                </a:cubicBezTo>
                <a:cubicBezTo>
                  <a:pt x="1473200" y="2075816"/>
                  <a:pt x="1464464" y="2066130"/>
                  <a:pt x="1452880" y="2062269"/>
                </a:cubicBezTo>
                <a:cubicBezTo>
                  <a:pt x="1442720" y="2058882"/>
                  <a:pt x="1431979" y="2056898"/>
                  <a:pt x="1422400" y="2052109"/>
                </a:cubicBezTo>
                <a:cubicBezTo>
                  <a:pt x="1343618" y="2012718"/>
                  <a:pt x="1438052" y="2047166"/>
                  <a:pt x="1361440" y="2021629"/>
                </a:cubicBezTo>
                <a:cubicBezTo>
                  <a:pt x="1354667" y="2001309"/>
                  <a:pt x="1345321" y="1981672"/>
                  <a:pt x="1341120" y="1960669"/>
                </a:cubicBezTo>
                <a:cubicBezTo>
                  <a:pt x="1335667" y="1933405"/>
                  <a:pt x="1325372" y="1871007"/>
                  <a:pt x="1310640" y="1848909"/>
                </a:cubicBezTo>
                <a:cubicBezTo>
                  <a:pt x="1303867" y="1838749"/>
                  <a:pt x="1298954" y="1827063"/>
                  <a:pt x="1290320" y="1818429"/>
                </a:cubicBezTo>
                <a:cubicBezTo>
                  <a:pt x="1281686" y="1809795"/>
                  <a:pt x="1270000" y="1804882"/>
                  <a:pt x="1259840" y="1798109"/>
                </a:cubicBezTo>
                <a:cubicBezTo>
                  <a:pt x="1218879" y="1736667"/>
                  <a:pt x="1253324" y="1798179"/>
                  <a:pt x="1229360" y="1686349"/>
                </a:cubicBezTo>
                <a:lnTo>
                  <a:pt x="1198880" y="1594909"/>
                </a:lnTo>
                <a:lnTo>
                  <a:pt x="1178560" y="1533949"/>
                </a:lnTo>
                <a:cubicBezTo>
                  <a:pt x="1175173" y="1523789"/>
                  <a:pt x="1170997" y="1513859"/>
                  <a:pt x="1168400" y="1503469"/>
                </a:cubicBezTo>
                <a:cubicBezTo>
                  <a:pt x="1165013" y="1489922"/>
                  <a:pt x="1162252" y="1476204"/>
                  <a:pt x="1158240" y="1462829"/>
                </a:cubicBezTo>
                <a:cubicBezTo>
                  <a:pt x="1152085" y="1442313"/>
                  <a:pt x="1143115" y="1422649"/>
                  <a:pt x="1137920" y="1401869"/>
                </a:cubicBezTo>
                <a:cubicBezTo>
                  <a:pt x="1132241" y="1379151"/>
                  <a:pt x="1117334" y="1315110"/>
                  <a:pt x="1107440" y="1300269"/>
                </a:cubicBezTo>
                <a:cubicBezTo>
                  <a:pt x="1100667" y="1290109"/>
                  <a:pt x="1092581" y="1280711"/>
                  <a:pt x="1087120" y="1269789"/>
                </a:cubicBezTo>
                <a:cubicBezTo>
                  <a:pt x="1082331" y="1260210"/>
                  <a:pt x="1084533" y="1246882"/>
                  <a:pt x="1076960" y="1239309"/>
                </a:cubicBezTo>
                <a:cubicBezTo>
                  <a:pt x="1069387" y="1231736"/>
                  <a:pt x="1056059" y="1233938"/>
                  <a:pt x="1046480" y="1229149"/>
                </a:cubicBezTo>
                <a:cubicBezTo>
                  <a:pt x="967698" y="1189758"/>
                  <a:pt x="1062132" y="1224206"/>
                  <a:pt x="985520" y="1198669"/>
                </a:cubicBezTo>
                <a:cubicBezTo>
                  <a:pt x="965200" y="1202056"/>
                  <a:pt x="944103" y="1202315"/>
                  <a:pt x="924560" y="1208829"/>
                </a:cubicBezTo>
                <a:cubicBezTo>
                  <a:pt x="912976" y="1212690"/>
                  <a:pt x="905002" y="1223688"/>
                  <a:pt x="894080" y="1229149"/>
                </a:cubicBezTo>
                <a:cubicBezTo>
                  <a:pt x="855821" y="1248278"/>
                  <a:pt x="841445" y="1249928"/>
                  <a:pt x="802640" y="1259629"/>
                </a:cubicBezTo>
                <a:cubicBezTo>
                  <a:pt x="789093" y="1256242"/>
                  <a:pt x="773618" y="1257215"/>
                  <a:pt x="762000" y="1249469"/>
                </a:cubicBezTo>
                <a:cubicBezTo>
                  <a:pt x="738121" y="1233550"/>
                  <a:pt x="743452" y="1209987"/>
                  <a:pt x="731520" y="1188509"/>
                </a:cubicBezTo>
                <a:cubicBezTo>
                  <a:pt x="719660" y="1167161"/>
                  <a:pt x="704427" y="1147869"/>
                  <a:pt x="690880" y="1127549"/>
                </a:cubicBezTo>
                <a:cubicBezTo>
                  <a:pt x="684107" y="1117389"/>
                  <a:pt x="674421" y="1108653"/>
                  <a:pt x="670560" y="1097069"/>
                </a:cubicBezTo>
                <a:cubicBezTo>
                  <a:pt x="667173" y="1086909"/>
                  <a:pt x="667090" y="1074952"/>
                  <a:pt x="660400" y="1066589"/>
                </a:cubicBezTo>
                <a:cubicBezTo>
                  <a:pt x="652772" y="1057054"/>
                  <a:pt x="640080" y="1053042"/>
                  <a:pt x="629920" y="1046269"/>
                </a:cubicBezTo>
                <a:cubicBezTo>
                  <a:pt x="626533" y="1036109"/>
                  <a:pt x="624549" y="1025368"/>
                  <a:pt x="619760" y="1015789"/>
                </a:cubicBezTo>
                <a:cubicBezTo>
                  <a:pt x="614299" y="1004867"/>
                  <a:pt x="603727" y="996742"/>
                  <a:pt x="599440" y="985309"/>
                </a:cubicBezTo>
                <a:cubicBezTo>
                  <a:pt x="591651" y="964537"/>
                  <a:pt x="581922" y="877398"/>
                  <a:pt x="579120" y="863389"/>
                </a:cubicBezTo>
                <a:cubicBezTo>
                  <a:pt x="577020" y="852887"/>
                  <a:pt x="575650" y="841272"/>
                  <a:pt x="568960" y="832909"/>
                </a:cubicBezTo>
                <a:cubicBezTo>
                  <a:pt x="561332" y="823374"/>
                  <a:pt x="548640" y="819362"/>
                  <a:pt x="538480" y="812589"/>
                </a:cubicBezTo>
                <a:cubicBezTo>
                  <a:pt x="514773" y="741469"/>
                  <a:pt x="538480" y="744856"/>
                  <a:pt x="487680" y="761789"/>
                </a:cubicBezTo>
                <a:cubicBezTo>
                  <a:pt x="433493" y="843069"/>
                  <a:pt x="504613" y="744856"/>
                  <a:pt x="436880" y="812589"/>
                </a:cubicBezTo>
                <a:cubicBezTo>
                  <a:pt x="390924" y="858545"/>
                  <a:pt x="445418" y="833450"/>
                  <a:pt x="386080" y="853229"/>
                </a:cubicBezTo>
                <a:cubicBezTo>
                  <a:pt x="383281" y="856028"/>
                  <a:pt x="336693" y="906601"/>
                  <a:pt x="325120" y="904029"/>
                </a:cubicBezTo>
                <a:cubicBezTo>
                  <a:pt x="301280" y="898731"/>
                  <a:pt x="264160" y="863389"/>
                  <a:pt x="264160" y="863389"/>
                </a:cubicBezTo>
                <a:cubicBezTo>
                  <a:pt x="237067" y="782109"/>
                  <a:pt x="277707" y="876936"/>
                  <a:pt x="223520" y="822749"/>
                </a:cubicBezTo>
                <a:cubicBezTo>
                  <a:pt x="104987" y="704216"/>
                  <a:pt x="238760" y="799042"/>
                  <a:pt x="152400" y="741469"/>
                </a:cubicBezTo>
                <a:cubicBezTo>
                  <a:pt x="130233" y="674967"/>
                  <a:pt x="161021" y="740237"/>
                  <a:pt x="111760" y="700829"/>
                </a:cubicBezTo>
                <a:cubicBezTo>
                  <a:pt x="46108" y="648308"/>
                  <a:pt x="137572" y="685726"/>
                  <a:pt x="60960" y="660189"/>
                </a:cubicBezTo>
                <a:cubicBezTo>
                  <a:pt x="57573" y="650029"/>
                  <a:pt x="57490" y="638072"/>
                  <a:pt x="50800" y="629709"/>
                </a:cubicBezTo>
                <a:cubicBezTo>
                  <a:pt x="43172" y="620174"/>
                  <a:pt x="28954" y="618023"/>
                  <a:pt x="20320" y="609389"/>
                </a:cubicBezTo>
                <a:cubicBezTo>
                  <a:pt x="11686" y="600755"/>
                  <a:pt x="6773" y="589069"/>
                  <a:pt x="0" y="578909"/>
                </a:cubicBezTo>
                <a:cubicBezTo>
                  <a:pt x="10160" y="572136"/>
                  <a:pt x="19322" y="563548"/>
                  <a:pt x="30480" y="558589"/>
                </a:cubicBezTo>
                <a:cubicBezTo>
                  <a:pt x="50053" y="549890"/>
                  <a:pt x="71120" y="545042"/>
                  <a:pt x="91440" y="538269"/>
                </a:cubicBezTo>
                <a:cubicBezTo>
                  <a:pt x="101600" y="534882"/>
                  <a:pt x="111293" y="529437"/>
                  <a:pt x="121920" y="528109"/>
                </a:cubicBezTo>
                <a:lnTo>
                  <a:pt x="203200" y="517949"/>
                </a:lnTo>
                <a:lnTo>
                  <a:pt x="264160" y="497629"/>
                </a:lnTo>
                <a:cubicBezTo>
                  <a:pt x="274320" y="494242"/>
                  <a:pt x="284076" y="489230"/>
                  <a:pt x="294640" y="487469"/>
                </a:cubicBezTo>
                <a:cubicBezTo>
                  <a:pt x="314960" y="484082"/>
                  <a:pt x="335615" y="482305"/>
                  <a:pt x="355600" y="477309"/>
                </a:cubicBezTo>
                <a:cubicBezTo>
                  <a:pt x="376380" y="472114"/>
                  <a:pt x="396240" y="463762"/>
                  <a:pt x="416560" y="456989"/>
                </a:cubicBezTo>
                <a:cubicBezTo>
                  <a:pt x="426720" y="453602"/>
                  <a:pt x="442251" y="456408"/>
                  <a:pt x="447040" y="446829"/>
                </a:cubicBezTo>
                <a:lnTo>
                  <a:pt x="467360" y="406189"/>
                </a:lnTo>
                <a:close/>
              </a:path>
            </a:pathLst>
          </a:cu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40110D38-D224-41D8-B162-255AC8073281}"/>
              </a:ext>
            </a:extLst>
          </p:cNvPr>
          <p:cNvGrpSpPr/>
          <p:nvPr/>
        </p:nvGrpSpPr>
        <p:grpSpPr>
          <a:xfrm>
            <a:off x="9813514" y="6928065"/>
            <a:ext cx="5801360" cy="10811951"/>
            <a:chOff x="9763760" y="6338129"/>
            <a:chExt cx="5801360" cy="10811951"/>
          </a:xfrm>
        </p:grpSpPr>
        <p:sp>
          <p:nvSpPr>
            <p:cNvPr id="6" name="Freeform: Shape 5">
              <a:extLst>
                <a:ext uri="{FF2B5EF4-FFF2-40B4-BE49-F238E27FC236}">
                  <a16:creationId xmlns:a16="http://schemas.microsoft.com/office/drawing/2014/main" id="{A6AC5165-29C8-4996-8656-753E34D02582}"/>
                </a:ext>
              </a:extLst>
            </p:cNvPr>
            <p:cNvSpPr/>
            <p:nvPr/>
          </p:nvSpPr>
          <p:spPr>
            <a:xfrm>
              <a:off x="9763760" y="6338129"/>
              <a:ext cx="5801360" cy="10811951"/>
            </a:xfrm>
            <a:custGeom>
              <a:avLst/>
              <a:gdLst>
                <a:gd name="connsiteX0" fmla="*/ 4378960 w 5801360"/>
                <a:gd name="connsiteY0" fmla="*/ 1302191 h 10811951"/>
                <a:gd name="connsiteX1" fmla="*/ 4368800 w 5801360"/>
                <a:gd name="connsiteY1" fmla="*/ 1251391 h 10811951"/>
                <a:gd name="connsiteX2" fmla="*/ 4358640 w 5801360"/>
                <a:gd name="connsiteY2" fmla="*/ 1220911 h 10811951"/>
                <a:gd name="connsiteX3" fmla="*/ 4348480 w 5801360"/>
                <a:gd name="connsiteY3" fmla="*/ 1170111 h 10811951"/>
                <a:gd name="connsiteX4" fmla="*/ 4338320 w 5801360"/>
                <a:gd name="connsiteY4" fmla="*/ 1139631 h 10811951"/>
                <a:gd name="connsiteX5" fmla="*/ 4318000 w 5801360"/>
                <a:gd name="connsiteY5" fmla="*/ 1038031 h 10811951"/>
                <a:gd name="connsiteX6" fmla="*/ 4267200 w 5801360"/>
                <a:gd name="connsiteY6" fmla="*/ 946591 h 10811951"/>
                <a:gd name="connsiteX7" fmla="*/ 4236720 w 5801360"/>
                <a:gd name="connsiteY7" fmla="*/ 926271 h 10811951"/>
                <a:gd name="connsiteX8" fmla="*/ 4206240 w 5801360"/>
                <a:gd name="connsiteY8" fmla="*/ 916111 h 10811951"/>
                <a:gd name="connsiteX9" fmla="*/ 4145280 w 5801360"/>
                <a:gd name="connsiteY9" fmla="*/ 875471 h 10811951"/>
                <a:gd name="connsiteX10" fmla="*/ 4114800 w 5801360"/>
                <a:gd name="connsiteY10" fmla="*/ 855151 h 10811951"/>
                <a:gd name="connsiteX11" fmla="*/ 4053840 w 5801360"/>
                <a:gd name="connsiteY11" fmla="*/ 834831 h 10811951"/>
                <a:gd name="connsiteX12" fmla="*/ 3982720 w 5801360"/>
                <a:gd name="connsiteY12" fmla="*/ 844991 h 10811951"/>
                <a:gd name="connsiteX13" fmla="*/ 3972560 w 5801360"/>
                <a:gd name="connsiteY13" fmla="*/ 875471 h 10811951"/>
                <a:gd name="connsiteX14" fmla="*/ 3952240 w 5801360"/>
                <a:gd name="connsiteY14" fmla="*/ 905951 h 10811951"/>
                <a:gd name="connsiteX15" fmla="*/ 3891280 w 5801360"/>
                <a:gd name="connsiteY15" fmla="*/ 926271 h 10811951"/>
                <a:gd name="connsiteX16" fmla="*/ 3860800 w 5801360"/>
                <a:gd name="connsiteY16" fmla="*/ 916111 h 10811951"/>
                <a:gd name="connsiteX17" fmla="*/ 3728720 w 5801360"/>
                <a:gd name="connsiteY17" fmla="*/ 905951 h 10811951"/>
                <a:gd name="connsiteX18" fmla="*/ 3708400 w 5801360"/>
                <a:gd name="connsiteY18" fmla="*/ 875471 h 10811951"/>
                <a:gd name="connsiteX19" fmla="*/ 3647440 w 5801360"/>
                <a:gd name="connsiteY19" fmla="*/ 834831 h 10811951"/>
                <a:gd name="connsiteX20" fmla="*/ 3647440 w 5801360"/>
                <a:gd name="connsiteY20" fmla="*/ 834831 h 10811951"/>
                <a:gd name="connsiteX21" fmla="*/ 3535680 w 5801360"/>
                <a:gd name="connsiteY21" fmla="*/ 824671 h 10811951"/>
                <a:gd name="connsiteX22" fmla="*/ 3474720 w 5801360"/>
                <a:gd name="connsiteY22" fmla="*/ 794191 h 10811951"/>
                <a:gd name="connsiteX23" fmla="*/ 3413760 w 5801360"/>
                <a:gd name="connsiteY23" fmla="*/ 763711 h 10811951"/>
                <a:gd name="connsiteX24" fmla="*/ 3393440 w 5801360"/>
                <a:gd name="connsiteY24" fmla="*/ 733231 h 10811951"/>
                <a:gd name="connsiteX25" fmla="*/ 3362960 w 5801360"/>
                <a:gd name="connsiteY25" fmla="*/ 712911 h 10811951"/>
                <a:gd name="connsiteX26" fmla="*/ 3322320 w 5801360"/>
                <a:gd name="connsiteY26" fmla="*/ 662111 h 10811951"/>
                <a:gd name="connsiteX27" fmla="*/ 3230880 w 5801360"/>
                <a:gd name="connsiteY27" fmla="*/ 682431 h 10811951"/>
                <a:gd name="connsiteX28" fmla="*/ 3169920 w 5801360"/>
                <a:gd name="connsiteY28" fmla="*/ 712911 h 10811951"/>
                <a:gd name="connsiteX29" fmla="*/ 3149600 w 5801360"/>
                <a:gd name="connsiteY29" fmla="*/ 773871 h 10811951"/>
                <a:gd name="connsiteX30" fmla="*/ 3129280 w 5801360"/>
                <a:gd name="connsiteY30" fmla="*/ 855151 h 10811951"/>
                <a:gd name="connsiteX31" fmla="*/ 3119120 w 5801360"/>
                <a:gd name="connsiteY31" fmla="*/ 895791 h 10811951"/>
                <a:gd name="connsiteX32" fmla="*/ 3098800 w 5801360"/>
                <a:gd name="connsiteY32" fmla="*/ 956751 h 10811951"/>
                <a:gd name="connsiteX33" fmla="*/ 3088640 w 5801360"/>
                <a:gd name="connsiteY33" fmla="*/ 987231 h 10811951"/>
                <a:gd name="connsiteX34" fmla="*/ 3027680 w 5801360"/>
                <a:gd name="connsiteY34" fmla="*/ 1027871 h 10811951"/>
                <a:gd name="connsiteX35" fmla="*/ 3017520 w 5801360"/>
                <a:gd name="connsiteY35" fmla="*/ 997391 h 10811951"/>
                <a:gd name="connsiteX36" fmla="*/ 2987040 w 5801360"/>
                <a:gd name="connsiteY36" fmla="*/ 966911 h 10811951"/>
                <a:gd name="connsiteX37" fmla="*/ 2956560 w 5801360"/>
                <a:gd name="connsiteY37" fmla="*/ 946591 h 10811951"/>
                <a:gd name="connsiteX38" fmla="*/ 2946400 w 5801360"/>
                <a:gd name="connsiteY38" fmla="*/ 916111 h 10811951"/>
                <a:gd name="connsiteX39" fmla="*/ 2783840 w 5801360"/>
                <a:gd name="connsiteY39" fmla="*/ 905951 h 10811951"/>
                <a:gd name="connsiteX40" fmla="*/ 2753360 w 5801360"/>
                <a:gd name="connsiteY40" fmla="*/ 895791 h 10811951"/>
                <a:gd name="connsiteX41" fmla="*/ 2743200 w 5801360"/>
                <a:gd name="connsiteY41" fmla="*/ 753551 h 10811951"/>
                <a:gd name="connsiteX42" fmla="*/ 2733040 w 5801360"/>
                <a:gd name="connsiteY42" fmla="*/ 723071 h 10811951"/>
                <a:gd name="connsiteX43" fmla="*/ 2672080 w 5801360"/>
                <a:gd name="connsiteY43" fmla="*/ 682431 h 10811951"/>
                <a:gd name="connsiteX44" fmla="*/ 2641600 w 5801360"/>
                <a:gd name="connsiteY44" fmla="*/ 662111 h 10811951"/>
                <a:gd name="connsiteX45" fmla="*/ 2611120 w 5801360"/>
                <a:gd name="connsiteY45" fmla="*/ 621471 h 10811951"/>
                <a:gd name="connsiteX46" fmla="*/ 2580640 w 5801360"/>
                <a:gd name="connsiteY46" fmla="*/ 611311 h 10811951"/>
                <a:gd name="connsiteX47" fmla="*/ 2438400 w 5801360"/>
                <a:gd name="connsiteY47" fmla="*/ 590991 h 10811951"/>
                <a:gd name="connsiteX48" fmla="*/ 2407920 w 5801360"/>
                <a:gd name="connsiteY48" fmla="*/ 580831 h 10811951"/>
                <a:gd name="connsiteX49" fmla="*/ 2387600 w 5801360"/>
                <a:gd name="connsiteY49" fmla="*/ 550351 h 10811951"/>
                <a:gd name="connsiteX50" fmla="*/ 2357120 w 5801360"/>
                <a:gd name="connsiteY50" fmla="*/ 530031 h 10811951"/>
                <a:gd name="connsiteX51" fmla="*/ 2346960 w 5801360"/>
                <a:gd name="connsiteY51" fmla="*/ 489391 h 10811951"/>
                <a:gd name="connsiteX52" fmla="*/ 2336800 w 5801360"/>
                <a:gd name="connsiteY52" fmla="*/ 458911 h 10811951"/>
                <a:gd name="connsiteX53" fmla="*/ 2357120 w 5801360"/>
                <a:gd name="connsiteY53" fmla="*/ 336991 h 10811951"/>
                <a:gd name="connsiteX54" fmla="*/ 2367280 w 5801360"/>
                <a:gd name="connsiteY54" fmla="*/ 306511 h 10811951"/>
                <a:gd name="connsiteX55" fmla="*/ 2377440 w 5801360"/>
                <a:gd name="connsiteY55" fmla="*/ 265871 h 10811951"/>
                <a:gd name="connsiteX56" fmla="*/ 2357120 w 5801360"/>
                <a:gd name="connsiteY56" fmla="*/ 82991 h 10811951"/>
                <a:gd name="connsiteX57" fmla="*/ 2336800 w 5801360"/>
                <a:gd name="connsiteY57" fmla="*/ 52511 h 10811951"/>
                <a:gd name="connsiteX58" fmla="*/ 2306320 w 5801360"/>
                <a:gd name="connsiteY58" fmla="*/ 42351 h 10811951"/>
                <a:gd name="connsiteX59" fmla="*/ 2255520 w 5801360"/>
                <a:gd name="connsiteY59" fmla="*/ 1711 h 10811951"/>
                <a:gd name="connsiteX60" fmla="*/ 2235200 w 5801360"/>
                <a:gd name="connsiteY60" fmla="*/ 32191 h 10811951"/>
                <a:gd name="connsiteX61" fmla="*/ 2174240 w 5801360"/>
                <a:gd name="connsiteY61" fmla="*/ 52511 h 10811951"/>
                <a:gd name="connsiteX62" fmla="*/ 2143760 w 5801360"/>
                <a:gd name="connsiteY62" fmla="*/ 42351 h 10811951"/>
                <a:gd name="connsiteX63" fmla="*/ 2113280 w 5801360"/>
                <a:gd name="connsiteY63" fmla="*/ 22031 h 10811951"/>
                <a:gd name="connsiteX64" fmla="*/ 1981200 w 5801360"/>
                <a:gd name="connsiteY64" fmla="*/ 42351 h 10811951"/>
                <a:gd name="connsiteX65" fmla="*/ 1950720 w 5801360"/>
                <a:gd name="connsiteY65" fmla="*/ 52511 h 10811951"/>
                <a:gd name="connsiteX66" fmla="*/ 1828800 w 5801360"/>
                <a:gd name="connsiteY66" fmla="*/ 82991 h 10811951"/>
                <a:gd name="connsiteX67" fmla="*/ 1737360 w 5801360"/>
                <a:gd name="connsiteY67" fmla="*/ 113471 h 10811951"/>
                <a:gd name="connsiteX68" fmla="*/ 1706880 w 5801360"/>
                <a:gd name="connsiteY68" fmla="*/ 123631 h 10811951"/>
                <a:gd name="connsiteX69" fmla="*/ 1676400 w 5801360"/>
                <a:gd name="connsiteY69" fmla="*/ 133791 h 10811951"/>
                <a:gd name="connsiteX70" fmla="*/ 1645920 w 5801360"/>
                <a:gd name="connsiteY70" fmla="*/ 123631 h 10811951"/>
                <a:gd name="connsiteX71" fmla="*/ 1534160 w 5801360"/>
                <a:gd name="connsiteY71" fmla="*/ 143951 h 10811951"/>
                <a:gd name="connsiteX72" fmla="*/ 1513840 w 5801360"/>
                <a:gd name="connsiteY72" fmla="*/ 174431 h 10811951"/>
                <a:gd name="connsiteX73" fmla="*/ 1503680 w 5801360"/>
                <a:gd name="connsiteY73" fmla="*/ 204911 h 10811951"/>
                <a:gd name="connsiteX74" fmla="*/ 1473200 w 5801360"/>
                <a:gd name="connsiteY74" fmla="*/ 215071 h 10811951"/>
                <a:gd name="connsiteX75" fmla="*/ 1442720 w 5801360"/>
                <a:gd name="connsiteY75" fmla="*/ 235391 h 10811951"/>
                <a:gd name="connsiteX76" fmla="*/ 1432560 w 5801360"/>
                <a:gd name="connsiteY76" fmla="*/ 265871 h 10811951"/>
                <a:gd name="connsiteX77" fmla="*/ 1371600 w 5801360"/>
                <a:gd name="connsiteY77" fmla="*/ 296351 h 10811951"/>
                <a:gd name="connsiteX78" fmla="*/ 1290320 w 5801360"/>
                <a:gd name="connsiteY78" fmla="*/ 286191 h 10811951"/>
                <a:gd name="connsiteX79" fmla="*/ 1229360 w 5801360"/>
                <a:gd name="connsiteY79" fmla="*/ 245551 h 10811951"/>
                <a:gd name="connsiteX80" fmla="*/ 1097280 w 5801360"/>
                <a:gd name="connsiteY80" fmla="*/ 235391 h 10811951"/>
                <a:gd name="connsiteX81" fmla="*/ 1046480 w 5801360"/>
                <a:gd name="connsiteY81" fmla="*/ 194751 h 10811951"/>
                <a:gd name="connsiteX82" fmla="*/ 1005840 w 5801360"/>
                <a:gd name="connsiteY82" fmla="*/ 255711 h 10811951"/>
                <a:gd name="connsiteX83" fmla="*/ 995680 w 5801360"/>
                <a:gd name="connsiteY83" fmla="*/ 306511 h 10811951"/>
                <a:gd name="connsiteX84" fmla="*/ 975360 w 5801360"/>
                <a:gd name="connsiteY84" fmla="*/ 367471 h 10811951"/>
                <a:gd name="connsiteX85" fmla="*/ 955040 w 5801360"/>
                <a:gd name="connsiteY85" fmla="*/ 428431 h 10811951"/>
                <a:gd name="connsiteX86" fmla="*/ 944880 w 5801360"/>
                <a:gd name="connsiteY86" fmla="*/ 458911 h 10811951"/>
                <a:gd name="connsiteX87" fmla="*/ 924560 w 5801360"/>
                <a:gd name="connsiteY87" fmla="*/ 489391 h 10811951"/>
                <a:gd name="connsiteX88" fmla="*/ 914400 w 5801360"/>
                <a:gd name="connsiteY88" fmla="*/ 519871 h 10811951"/>
                <a:gd name="connsiteX89" fmla="*/ 883920 w 5801360"/>
                <a:gd name="connsiteY89" fmla="*/ 530031 h 10811951"/>
                <a:gd name="connsiteX90" fmla="*/ 873760 w 5801360"/>
                <a:gd name="connsiteY90" fmla="*/ 560511 h 10811951"/>
                <a:gd name="connsiteX91" fmla="*/ 812800 w 5801360"/>
                <a:gd name="connsiteY91" fmla="*/ 580831 h 10811951"/>
                <a:gd name="connsiteX92" fmla="*/ 772160 w 5801360"/>
                <a:gd name="connsiteY92" fmla="*/ 631631 h 10811951"/>
                <a:gd name="connsiteX93" fmla="*/ 731520 w 5801360"/>
                <a:gd name="connsiteY93" fmla="*/ 672271 h 10811951"/>
                <a:gd name="connsiteX94" fmla="*/ 711200 w 5801360"/>
                <a:gd name="connsiteY94" fmla="*/ 733231 h 10811951"/>
                <a:gd name="connsiteX95" fmla="*/ 690880 w 5801360"/>
                <a:gd name="connsiteY95" fmla="*/ 865311 h 10811951"/>
                <a:gd name="connsiteX96" fmla="*/ 680720 w 5801360"/>
                <a:gd name="connsiteY96" fmla="*/ 936431 h 10811951"/>
                <a:gd name="connsiteX97" fmla="*/ 690880 w 5801360"/>
                <a:gd name="connsiteY97" fmla="*/ 1027871 h 10811951"/>
                <a:gd name="connsiteX98" fmla="*/ 670560 w 5801360"/>
                <a:gd name="connsiteY98" fmla="*/ 1088831 h 10811951"/>
                <a:gd name="connsiteX99" fmla="*/ 619760 w 5801360"/>
                <a:gd name="connsiteY99" fmla="*/ 1180271 h 10811951"/>
                <a:gd name="connsiteX100" fmla="*/ 599440 w 5801360"/>
                <a:gd name="connsiteY100" fmla="*/ 1210751 h 10811951"/>
                <a:gd name="connsiteX101" fmla="*/ 568960 w 5801360"/>
                <a:gd name="connsiteY101" fmla="*/ 1231071 h 10811951"/>
                <a:gd name="connsiteX102" fmla="*/ 548640 w 5801360"/>
                <a:gd name="connsiteY102" fmla="*/ 1261551 h 10811951"/>
                <a:gd name="connsiteX103" fmla="*/ 518160 w 5801360"/>
                <a:gd name="connsiteY103" fmla="*/ 1281871 h 10811951"/>
                <a:gd name="connsiteX104" fmla="*/ 477520 w 5801360"/>
                <a:gd name="connsiteY104" fmla="*/ 1322511 h 10811951"/>
                <a:gd name="connsiteX105" fmla="*/ 406400 w 5801360"/>
                <a:gd name="connsiteY105" fmla="*/ 1393631 h 10811951"/>
                <a:gd name="connsiteX106" fmla="*/ 386080 w 5801360"/>
                <a:gd name="connsiteY106" fmla="*/ 1505391 h 10811951"/>
                <a:gd name="connsiteX107" fmla="*/ 355600 w 5801360"/>
                <a:gd name="connsiteY107" fmla="*/ 1566351 h 10811951"/>
                <a:gd name="connsiteX108" fmla="*/ 314960 w 5801360"/>
                <a:gd name="connsiteY108" fmla="*/ 1657791 h 10811951"/>
                <a:gd name="connsiteX109" fmla="*/ 284480 w 5801360"/>
                <a:gd name="connsiteY109" fmla="*/ 1678111 h 10811951"/>
                <a:gd name="connsiteX110" fmla="*/ 264160 w 5801360"/>
                <a:gd name="connsiteY110" fmla="*/ 1739071 h 10811951"/>
                <a:gd name="connsiteX111" fmla="*/ 254000 w 5801360"/>
                <a:gd name="connsiteY111" fmla="*/ 1769551 h 10811951"/>
                <a:gd name="connsiteX112" fmla="*/ 243840 w 5801360"/>
                <a:gd name="connsiteY112" fmla="*/ 1820351 h 10811951"/>
                <a:gd name="connsiteX113" fmla="*/ 223520 w 5801360"/>
                <a:gd name="connsiteY113" fmla="*/ 1891471 h 10811951"/>
                <a:gd name="connsiteX114" fmla="*/ 193040 w 5801360"/>
                <a:gd name="connsiteY114" fmla="*/ 1911791 h 10811951"/>
                <a:gd name="connsiteX115" fmla="*/ 182880 w 5801360"/>
                <a:gd name="connsiteY115" fmla="*/ 1942271 h 10811951"/>
                <a:gd name="connsiteX116" fmla="*/ 142240 w 5801360"/>
                <a:gd name="connsiteY116" fmla="*/ 2003231 h 10811951"/>
                <a:gd name="connsiteX117" fmla="*/ 101600 w 5801360"/>
                <a:gd name="connsiteY117" fmla="*/ 2125151 h 10811951"/>
                <a:gd name="connsiteX118" fmla="*/ 71120 w 5801360"/>
                <a:gd name="connsiteY118" fmla="*/ 2216591 h 10811951"/>
                <a:gd name="connsiteX119" fmla="*/ 60960 w 5801360"/>
                <a:gd name="connsiteY119" fmla="*/ 2247071 h 10811951"/>
                <a:gd name="connsiteX120" fmla="*/ 50800 w 5801360"/>
                <a:gd name="connsiteY120" fmla="*/ 2358831 h 10811951"/>
                <a:gd name="connsiteX121" fmla="*/ 40640 w 5801360"/>
                <a:gd name="connsiteY121" fmla="*/ 2399471 h 10811951"/>
                <a:gd name="connsiteX122" fmla="*/ 60960 w 5801360"/>
                <a:gd name="connsiteY122" fmla="*/ 2480751 h 10811951"/>
                <a:gd name="connsiteX123" fmla="*/ 91440 w 5801360"/>
                <a:gd name="connsiteY123" fmla="*/ 2501071 h 10811951"/>
                <a:gd name="connsiteX124" fmla="*/ 101600 w 5801360"/>
                <a:gd name="connsiteY124" fmla="*/ 3171631 h 10811951"/>
                <a:gd name="connsiteX125" fmla="*/ 30480 w 5801360"/>
                <a:gd name="connsiteY125" fmla="*/ 3252911 h 10811951"/>
                <a:gd name="connsiteX126" fmla="*/ 30480 w 5801360"/>
                <a:gd name="connsiteY126" fmla="*/ 3456111 h 10811951"/>
                <a:gd name="connsiteX127" fmla="*/ 60960 w 5801360"/>
                <a:gd name="connsiteY127" fmla="*/ 3466271 h 10811951"/>
                <a:gd name="connsiteX128" fmla="*/ 71120 w 5801360"/>
                <a:gd name="connsiteY128" fmla="*/ 3517071 h 10811951"/>
                <a:gd name="connsiteX129" fmla="*/ 50800 w 5801360"/>
                <a:gd name="connsiteY129" fmla="*/ 3588191 h 10811951"/>
                <a:gd name="connsiteX130" fmla="*/ 30480 w 5801360"/>
                <a:gd name="connsiteY130" fmla="*/ 3618671 h 10811951"/>
                <a:gd name="connsiteX131" fmla="*/ 10160 w 5801360"/>
                <a:gd name="connsiteY131" fmla="*/ 3679631 h 10811951"/>
                <a:gd name="connsiteX132" fmla="*/ 0 w 5801360"/>
                <a:gd name="connsiteY132" fmla="*/ 3710111 h 10811951"/>
                <a:gd name="connsiteX133" fmla="*/ 30480 w 5801360"/>
                <a:gd name="connsiteY133" fmla="*/ 3740591 h 10811951"/>
                <a:gd name="connsiteX134" fmla="*/ 60960 w 5801360"/>
                <a:gd name="connsiteY134" fmla="*/ 3750751 h 10811951"/>
                <a:gd name="connsiteX135" fmla="*/ 81280 w 5801360"/>
                <a:gd name="connsiteY135" fmla="*/ 3781231 h 10811951"/>
                <a:gd name="connsiteX136" fmla="*/ 132080 w 5801360"/>
                <a:gd name="connsiteY136" fmla="*/ 3872671 h 10811951"/>
                <a:gd name="connsiteX137" fmla="*/ 172720 w 5801360"/>
                <a:gd name="connsiteY137" fmla="*/ 3882831 h 10811951"/>
                <a:gd name="connsiteX138" fmla="*/ 203200 w 5801360"/>
                <a:gd name="connsiteY138" fmla="*/ 3994591 h 10811951"/>
                <a:gd name="connsiteX139" fmla="*/ 223520 w 5801360"/>
                <a:gd name="connsiteY139" fmla="*/ 4065711 h 10811951"/>
                <a:gd name="connsiteX140" fmla="*/ 254000 w 5801360"/>
                <a:gd name="connsiteY140" fmla="*/ 4086031 h 10811951"/>
                <a:gd name="connsiteX141" fmla="*/ 274320 w 5801360"/>
                <a:gd name="connsiteY141" fmla="*/ 4116511 h 10811951"/>
                <a:gd name="connsiteX142" fmla="*/ 284480 w 5801360"/>
                <a:gd name="connsiteY142" fmla="*/ 4146991 h 10811951"/>
                <a:gd name="connsiteX143" fmla="*/ 304800 w 5801360"/>
                <a:gd name="connsiteY143" fmla="*/ 4289231 h 10811951"/>
                <a:gd name="connsiteX144" fmla="*/ 325120 w 5801360"/>
                <a:gd name="connsiteY144" fmla="*/ 4350191 h 10811951"/>
                <a:gd name="connsiteX145" fmla="*/ 335280 w 5801360"/>
                <a:gd name="connsiteY145" fmla="*/ 4380671 h 10811951"/>
                <a:gd name="connsiteX146" fmla="*/ 345440 w 5801360"/>
                <a:gd name="connsiteY146" fmla="*/ 4411151 h 10811951"/>
                <a:gd name="connsiteX147" fmla="*/ 365760 w 5801360"/>
                <a:gd name="connsiteY147" fmla="*/ 4441631 h 10811951"/>
                <a:gd name="connsiteX148" fmla="*/ 375920 w 5801360"/>
                <a:gd name="connsiteY148" fmla="*/ 4482271 h 10811951"/>
                <a:gd name="connsiteX149" fmla="*/ 396240 w 5801360"/>
                <a:gd name="connsiteY149" fmla="*/ 4563551 h 10811951"/>
                <a:gd name="connsiteX150" fmla="*/ 416560 w 5801360"/>
                <a:gd name="connsiteY150" fmla="*/ 4594031 h 10811951"/>
                <a:gd name="connsiteX151" fmla="*/ 426720 w 5801360"/>
                <a:gd name="connsiteY151" fmla="*/ 4624511 h 10811951"/>
                <a:gd name="connsiteX152" fmla="*/ 487680 w 5801360"/>
                <a:gd name="connsiteY152" fmla="*/ 4665151 h 10811951"/>
                <a:gd name="connsiteX153" fmla="*/ 538480 w 5801360"/>
                <a:gd name="connsiteY153" fmla="*/ 4715951 h 10811951"/>
                <a:gd name="connsiteX154" fmla="*/ 558800 w 5801360"/>
                <a:gd name="connsiteY154" fmla="*/ 4746431 h 10811951"/>
                <a:gd name="connsiteX155" fmla="*/ 619760 w 5801360"/>
                <a:gd name="connsiteY155" fmla="*/ 4787071 h 10811951"/>
                <a:gd name="connsiteX156" fmla="*/ 680720 w 5801360"/>
                <a:gd name="connsiteY156" fmla="*/ 4827711 h 10811951"/>
                <a:gd name="connsiteX157" fmla="*/ 711200 w 5801360"/>
                <a:gd name="connsiteY157" fmla="*/ 4848031 h 10811951"/>
                <a:gd name="connsiteX158" fmla="*/ 782320 w 5801360"/>
                <a:gd name="connsiteY158" fmla="*/ 4919151 h 10811951"/>
                <a:gd name="connsiteX159" fmla="*/ 802640 w 5801360"/>
                <a:gd name="connsiteY159" fmla="*/ 4949631 h 10811951"/>
                <a:gd name="connsiteX160" fmla="*/ 894080 w 5801360"/>
                <a:gd name="connsiteY160" fmla="*/ 4908991 h 10811951"/>
                <a:gd name="connsiteX161" fmla="*/ 924560 w 5801360"/>
                <a:gd name="connsiteY161" fmla="*/ 4898831 h 10811951"/>
                <a:gd name="connsiteX162" fmla="*/ 975360 w 5801360"/>
                <a:gd name="connsiteY162" fmla="*/ 4858191 h 10811951"/>
                <a:gd name="connsiteX163" fmla="*/ 995680 w 5801360"/>
                <a:gd name="connsiteY163" fmla="*/ 4827711 h 10811951"/>
                <a:gd name="connsiteX164" fmla="*/ 1026160 w 5801360"/>
                <a:gd name="connsiteY164" fmla="*/ 4817551 h 10811951"/>
                <a:gd name="connsiteX165" fmla="*/ 1056640 w 5801360"/>
                <a:gd name="connsiteY165" fmla="*/ 4797231 h 10811951"/>
                <a:gd name="connsiteX166" fmla="*/ 1117600 w 5801360"/>
                <a:gd name="connsiteY166" fmla="*/ 4817551 h 10811951"/>
                <a:gd name="connsiteX167" fmla="*/ 1148080 w 5801360"/>
                <a:gd name="connsiteY167" fmla="*/ 4837871 h 10811951"/>
                <a:gd name="connsiteX168" fmla="*/ 1209040 w 5801360"/>
                <a:gd name="connsiteY168" fmla="*/ 4858191 h 10811951"/>
                <a:gd name="connsiteX169" fmla="*/ 1239520 w 5801360"/>
                <a:gd name="connsiteY169" fmla="*/ 4868351 h 10811951"/>
                <a:gd name="connsiteX170" fmla="*/ 1351280 w 5801360"/>
                <a:gd name="connsiteY170" fmla="*/ 4858191 h 10811951"/>
                <a:gd name="connsiteX171" fmla="*/ 1402080 w 5801360"/>
                <a:gd name="connsiteY171" fmla="*/ 4776911 h 10811951"/>
                <a:gd name="connsiteX172" fmla="*/ 1452880 w 5801360"/>
                <a:gd name="connsiteY172" fmla="*/ 4736271 h 10811951"/>
                <a:gd name="connsiteX173" fmla="*/ 1483360 w 5801360"/>
                <a:gd name="connsiteY173" fmla="*/ 4715951 h 10811951"/>
                <a:gd name="connsiteX174" fmla="*/ 1605280 w 5801360"/>
                <a:gd name="connsiteY174" fmla="*/ 4685471 h 10811951"/>
                <a:gd name="connsiteX175" fmla="*/ 1645920 w 5801360"/>
                <a:gd name="connsiteY175" fmla="*/ 4675311 h 10811951"/>
                <a:gd name="connsiteX176" fmla="*/ 1676400 w 5801360"/>
                <a:gd name="connsiteY176" fmla="*/ 4665151 h 10811951"/>
                <a:gd name="connsiteX177" fmla="*/ 1849120 w 5801360"/>
                <a:gd name="connsiteY177" fmla="*/ 4654991 h 10811951"/>
                <a:gd name="connsiteX178" fmla="*/ 1879600 w 5801360"/>
                <a:gd name="connsiteY178" fmla="*/ 4736271 h 10811951"/>
                <a:gd name="connsiteX179" fmla="*/ 1910080 w 5801360"/>
                <a:gd name="connsiteY179" fmla="*/ 4756591 h 10811951"/>
                <a:gd name="connsiteX180" fmla="*/ 1930400 w 5801360"/>
                <a:gd name="connsiteY180" fmla="*/ 4787071 h 10811951"/>
                <a:gd name="connsiteX181" fmla="*/ 1960880 w 5801360"/>
                <a:gd name="connsiteY181" fmla="*/ 4797231 h 10811951"/>
                <a:gd name="connsiteX182" fmla="*/ 1971040 w 5801360"/>
                <a:gd name="connsiteY182" fmla="*/ 4827711 h 10811951"/>
                <a:gd name="connsiteX183" fmla="*/ 2042160 w 5801360"/>
                <a:gd name="connsiteY183" fmla="*/ 4908991 h 10811951"/>
                <a:gd name="connsiteX184" fmla="*/ 2113280 w 5801360"/>
                <a:gd name="connsiteY184" fmla="*/ 4919151 h 10811951"/>
                <a:gd name="connsiteX185" fmla="*/ 2204720 w 5801360"/>
                <a:gd name="connsiteY185" fmla="*/ 4959791 h 10811951"/>
                <a:gd name="connsiteX186" fmla="*/ 2214880 w 5801360"/>
                <a:gd name="connsiteY186" fmla="*/ 4990271 h 10811951"/>
                <a:gd name="connsiteX187" fmla="*/ 2275840 w 5801360"/>
                <a:gd name="connsiteY187" fmla="*/ 5030911 h 10811951"/>
                <a:gd name="connsiteX188" fmla="*/ 2296160 w 5801360"/>
                <a:gd name="connsiteY188" fmla="*/ 5091871 h 10811951"/>
                <a:gd name="connsiteX189" fmla="*/ 2306320 w 5801360"/>
                <a:gd name="connsiteY189" fmla="*/ 5122351 h 10811951"/>
                <a:gd name="connsiteX190" fmla="*/ 2296160 w 5801360"/>
                <a:gd name="connsiteY190" fmla="*/ 5254431 h 10811951"/>
                <a:gd name="connsiteX191" fmla="*/ 2265680 w 5801360"/>
                <a:gd name="connsiteY191" fmla="*/ 5315391 h 10811951"/>
                <a:gd name="connsiteX192" fmla="*/ 2255520 w 5801360"/>
                <a:gd name="connsiteY192" fmla="*/ 5345871 h 10811951"/>
                <a:gd name="connsiteX193" fmla="*/ 2265680 w 5801360"/>
                <a:gd name="connsiteY193" fmla="*/ 5457631 h 10811951"/>
                <a:gd name="connsiteX194" fmla="*/ 2275840 w 5801360"/>
                <a:gd name="connsiteY194" fmla="*/ 5488111 h 10811951"/>
                <a:gd name="connsiteX195" fmla="*/ 2245360 w 5801360"/>
                <a:gd name="connsiteY195" fmla="*/ 5620191 h 10811951"/>
                <a:gd name="connsiteX196" fmla="*/ 2225040 w 5801360"/>
                <a:gd name="connsiteY196" fmla="*/ 5691311 h 10811951"/>
                <a:gd name="connsiteX197" fmla="*/ 2204720 w 5801360"/>
                <a:gd name="connsiteY197" fmla="*/ 5762431 h 10811951"/>
                <a:gd name="connsiteX198" fmla="*/ 2214880 w 5801360"/>
                <a:gd name="connsiteY198" fmla="*/ 5864031 h 10811951"/>
                <a:gd name="connsiteX199" fmla="*/ 2245360 w 5801360"/>
                <a:gd name="connsiteY199" fmla="*/ 5955471 h 10811951"/>
                <a:gd name="connsiteX200" fmla="*/ 2255520 w 5801360"/>
                <a:gd name="connsiteY200" fmla="*/ 5985951 h 10811951"/>
                <a:gd name="connsiteX201" fmla="*/ 2286000 w 5801360"/>
                <a:gd name="connsiteY201" fmla="*/ 6006271 h 10811951"/>
                <a:gd name="connsiteX202" fmla="*/ 2306320 w 5801360"/>
                <a:gd name="connsiteY202" fmla="*/ 6067231 h 10811951"/>
                <a:gd name="connsiteX203" fmla="*/ 2346960 w 5801360"/>
                <a:gd name="connsiteY203" fmla="*/ 6128191 h 10811951"/>
                <a:gd name="connsiteX204" fmla="*/ 2367280 w 5801360"/>
                <a:gd name="connsiteY204" fmla="*/ 6158671 h 10811951"/>
                <a:gd name="connsiteX205" fmla="*/ 2387600 w 5801360"/>
                <a:gd name="connsiteY205" fmla="*/ 6219631 h 10811951"/>
                <a:gd name="connsiteX206" fmla="*/ 2418080 w 5801360"/>
                <a:gd name="connsiteY206" fmla="*/ 6321231 h 10811951"/>
                <a:gd name="connsiteX207" fmla="*/ 2428240 w 5801360"/>
                <a:gd name="connsiteY207" fmla="*/ 6351711 h 10811951"/>
                <a:gd name="connsiteX208" fmla="*/ 2448560 w 5801360"/>
                <a:gd name="connsiteY208" fmla="*/ 6443151 h 10811951"/>
                <a:gd name="connsiteX209" fmla="*/ 2458720 w 5801360"/>
                <a:gd name="connsiteY209" fmla="*/ 6483791 h 10811951"/>
                <a:gd name="connsiteX210" fmla="*/ 2499360 w 5801360"/>
                <a:gd name="connsiteY210" fmla="*/ 6544751 h 10811951"/>
                <a:gd name="connsiteX211" fmla="*/ 2529840 w 5801360"/>
                <a:gd name="connsiteY211" fmla="*/ 6605711 h 10811951"/>
                <a:gd name="connsiteX212" fmla="*/ 2550160 w 5801360"/>
                <a:gd name="connsiteY212" fmla="*/ 6686991 h 10811951"/>
                <a:gd name="connsiteX213" fmla="*/ 2560320 w 5801360"/>
                <a:gd name="connsiteY213" fmla="*/ 6859711 h 10811951"/>
                <a:gd name="connsiteX214" fmla="*/ 2580640 w 5801360"/>
                <a:gd name="connsiteY214" fmla="*/ 6961311 h 10811951"/>
                <a:gd name="connsiteX215" fmla="*/ 2590800 w 5801360"/>
                <a:gd name="connsiteY215" fmla="*/ 7205151 h 10811951"/>
                <a:gd name="connsiteX216" fmla="*/ 2600960 w 5801360"/>
                <a:gd name="connsiteY216" fmla="*/ 7235631 h 10811951"/>
                <a:gd name="connsiteX217" fmla="*/ 2570480 w 5801360"/>
                <a:gd name="connsiteY217" fmla="*/ 7591231 h 10811951"/>
                <a:gd name="connsiteX218" fmla="*/ 2560320 w 5801360"/>
                <a:gd name="connsiteY218" fmla="*/ 7621711 h 10811951"/>
                <a:gd name="connsiteX219" fmla="*/ 2540000 w 5801360"/>
                <a:gd name="connsiteY219" fmla="*/ 7652191 h 10811951"/>
                <a:gd name="connsiteX220" fmla="*/ 2529840 w 5801360"/>
                <a:gd name="connsiteY220" fmla="*/ 7702991 h 10811951"/>
                <a:gd name="connsiteX221" fmla="*/ 2509520 w 5801360"/>
                <a:gd name="connsiteY221" fmla="*/ 7763951 h 10811951"/>
                <a:gd name="connsiteX222" fmla="*/ 2499360 w 5801360"/>
                <a:gd name="connsiteY222" fmla="*/ 7794431 h 10811951"/>
                <a:gd name="connsiteX223" fmla="*/ 2489200 w 5801360"/>
                <a:gd name="connsiteY223" fmla="*/ 7835071 h 10811951"/>
                <a:gd name="connsiteX224" fmla="*/ 2479040 w 5801360"/>
                <a:gd name="connsiteY224" fmla="*/ 7885871 h 10811951"/>
                <a:gd name="connsiteX225" fmla="*/ 2458720 w 5801360"/>
                <a:gd name="connsiteY225" fmla="*/ 7946831 h 10811951"/>
                <a:gd name="connsiteX226" fmla="*/ 2448560 w 5801360"/>
                <a:gd name="connsiteY226" fmla="*/ 8099231 h 10811951"/>
                <a:gd name="connsiteX227" fmla="*/ 2448560 w 5801360"/>
                <a:gd name="connsiteY227" fmla="*/ 8312591 h 10811951"/>
                <a:gd name="connsiteX228" fmla="*/ 2458720 w 5801360"/>
                <a:gd name="connsiteY228" fmla="*/ 8343071 h 10811951"/>
                <a:gd name="connsiteX229" fmla="*/ 2489200 w 5801360"/>
                <a:gd name="connsiteY229" fmla="*/ 8373551 h 10811951"/>
                <a:gd name="connsiteX230" fmla="*/ 2509520 w 5801360"/>
                <a:gd name="connsiteY230" fmla="*/ 8434511 h 10811951"/>
                <a:gd name="connsiteX231" fmla="*/ 2550160 w 5801360"/>
                <a:gd name="connsiteY231" fmla="*/ 8495471 h 10811951"/>
                <a:gd name="connsiteX232" fmla="*/ 2580640 w 5801360"/>
                <a:gd name="connsiteY232" fmla="*/ 8597071 h 10811951"/>
                <a:gd name="connsiteX233" fmla="*/ 2590800 w 5801360"/>
                <a:gd name="connsiteY233" fmla="*/ 8627551 h 10811951"/>
                <a:gd name="connsiteX234" fmla="*/ 2600960 w 5801360"/>
                <a:gd name="connsiteY234" fmla="*/ 8658031 h 10811951"/>
                <a:gd name="connsiteX235" fmla="*/ 2611120 w 5801360"/>
                <a:gd name="connsiteY235" fmla="*/ 8790111 h 10811951"/>
                <a:gd name="connsiteX236" fmla="*/ 2641600 w 5801360"/>
                <a:gd name="connsiteY236" fmla="*/ 8851071 h 10811951"/>
                <a:gd name="connsiteX237" fmla="*/ 2651760 w 5801360"/>
                <a:gd name="connsiteY237" fmla="*/ 8881551 h 10811951"/>
                <a:gd name="connsiteX238" fmla="*/ 2661920 w 5801360"/>
                <a:gd name="connsiteY238" fmla="*/ 8962831 h 10811951"/>
                <a:gd name="connsiteX239" fmla="*/ 2682240 w 5801360"/>
                <a:gd name="connsiteY239" fmla="*/ 9562271 h 10811951"/>
                <a:gd name="connsiteX240" fmla="*/ 2712720 w 5801360"/>
                <a:gd name="connsiteY240" fmla="*/ 9623231 h 10811951"/>
                <a:gd name="connsiteX241" fmla="*/ 2743200 w 5801360"/>
                <a:gd name="connsiteY241" fmla="*/ 9714671 h 10811951"/>
                <a:gd name="connsiteX242" fmla="*/ 2773680 w 5801360"/>
                <a:gd name="connsiteY242" fmla="*/ 9775631 h 10811951"/>
                <a:gd name="connsiteX243" fmla="*/ 2783840 w 5801360"/>
                <a:gd name="connsiteY243" fmla="*/ 9806111 h 10811951"/>
                <a:gd name="connsiteX244" fmla="*/ 2804160 w 5801360"/>
                <a:gd name="connsiteY244" fmla="*/ 9836591 h 10811951"/>
                <a:gd name="connsiteX245" fmla="*/ 2824480 w 5801360"/>
                <a:gd name="connsiteY245" fmla="*/ 9897551 h 10811951"/>
                <a:gd name="connsiteX246" fmla="*/ 2844800 w 5801360"/>
                <a:gd name="connsiteY246" fmla="*/ 9928031 h 10811951"/>
                <a:gd name="connsiteX247" fmla="*/ 2865120 w 5801360"/>
                <a:gd name="connsiteY247" fmla="*/ 9988991 h 10811951"/>
                <a:gd name="connsiteX248" fmla="*/ 2875280 w 5801360"/>
                <a:gd name="connsiteY248" fmla="*/ 10019471 h 10811951"/>
                <a:gd name="connsiteX249" fmla="*/ 2926080 w 5801360"/>
                <a:gd name="connsiteY249" fmla="*/ 10110911 h 10811951"/>
                <a:gd name="connsiteX250" fmla="*/ 2946400 w 5801360"/>
                <a:gd name="connsiteY250" fmla="*/ 10141391 h 10811951"/>
                <a:gd name="connsiteX251" fmla="*/ 2956560 w 5801360"/>
                <a:gd name="connsiteY251" fmla="*/ 10192191 h 10811951"/>
                <a:gd name="connsiteX252" fmla="*/ 2976880 w 5801360"/>
                <a:gd name="connsiteY252" fmla="*/ 10364911 h 10811951"/>
                <a:gd name="connsiteX253" fmla="*/ 2987040 w 5801360"/>
                <a:gd name="connsiteY253" fmla="*/ 10578271 h 10811951"/>
                <a:gd name="connsiteX254" fmla="*/ 2997200 w 5801360"/>
                <a:gd name="connsiteY254" fmla="*/ 10761151 h 10811951"/>
                <a:gd name="connsiteX255" fmla="*/ 3017520 w 5801360"/>
                <a:gd name="connsiteY255" fmla="*/ 10791631 h 10811951"/>
                <a:gd name="connsiteX256" fmla="*/ 3048000 w 5801360"/>
                <a:gd name="connsiteY256" fmla="*/ 10801791 h 10811951"/>
                <a:gd name="connsiteX257" fmla="*/ 3098800 w 5801360"/>
                <a:gd name="connsiteY257" fmla="*/ 10811951 h 10811951"/>
                <a:gd name="connsiteX258" fmla="*/ 3180080 w 5801360"/>
                <a:gd name="connsiteY258" fmla="*/ 10791631 h 10811951"/>
                <a:gd name="connsiteX259" fmla="*/ 3241040 w 5801360"/>
                <a:gd name="connsiteY259" fmla="*/ 10761151 h 10811951"/>
                <a:gd name="connsiteX260" fmla="*/ 3352800 w 5801360"/>
                <a:gd name="connsiteY260" fmla="*/ 10750991 h 10811951"/>
                <a:gd name="connsiteX261" fmla="*/ 3383280 w 5801360"/>
                <a:gd name="connsiteY261" fmla="*/ 10740831 h 10811951"/>
                <a:gd name="connsiteX262" fmla="*/ 3393440 w 5801360"/>
                <a:gd name="connsiteY262" fmla="*/ 10710351 h 10811951"/>
                <a:gd name="connsiteX263" fmla="*/ 3495040 w 5801360"/>
                <a:gd name="connsiteY263" fmla="*/ 10679871 h 10811951"/>
                <a:gd name="connsiteX264" fmla="*/ 3535680 w 5801360"/>
                <a:gd name="connsiteY264" fmla="*/ 10690031 h 10811951"/>
                <a:gd name="connsiteX265" fmla="*/ 3566160 w 5801360"/>
                <a:gd name="connsiteY265" fmla="*/ 10700191 h 10811951"/>
                <a:gd name="connsiteX266" fmla="*/ 3627120 w 5801360"/>
                <a:gd name="connsiteY266" fmla="*/ 10669711 h 10811951"/>
                <a:gd name="connsiteX267" fmla="*/ 3718560 w 5801360"/>
                <a:gd name="connsiteY267" fmla="*/ 10629071 h 10811951"/>
                <a:gd name="connsiteX268" fmla="*/ 3728720 w 5801360"/>
                <a:gd name="connsiteY268" fmla="*/ 10598591 h 10811951"/>
                <a:gd name="connsiteX269" fmla="*/ 3769360 w 5801360"/>
                <a:gd name="connsiteY269" fmla="*/ 10537631 h 10811951"/>
                <a:gd name="connsiteX270" fmla="*/ 3799840 w 5801360"/>
                <a:gd name="connsiteY270" fmla="*/ 10476671 h 10811951"/>
                <a:gd name="connsiteX271" fmla="*/ 3830320 w 5801360"/>
                <a:gd name="connsiteY271" fmla="*/ 10456351 h 10811951"/>
                <a:gd name="connsiteX272" fmla="*/ 3881120 w 5801360"/>
                <a:gd name="connsiteY272" fmla="*/ 10385231 h 10811951"/>
                <a:gd name="connsiteX273" fmla="*/ 3931920 w 5801360"/>
                <a:gd name="connsiteY273" fmla="*/ 10293791 h 10811951"/>
                <a:gd name="connsiteX274" fmla="*/ 3952240 w 5801360"/>
                <a:gd name="connsiteY274" fmla="*/ 10263311 h 10811951"/>
                <a:gd name="connsiteX275" fmla="*/ 3982720 w 5801360"/>
                <a:gd name="connsiteY275" fmla="*/ 10242991 h 10811951"/>
                <a:gd name="connsiteX276" fmla="*/ 4003040 w 5801360"/>
                <a:gd name="connsiteY276" fmla="*/ 10212511 h 10811951"/>
                <a:gd name="connsiteX277" fmla="*/ 4023360 w 5801360"/>
                <a:gd name="connsiteY277" fmla="*/ 10151551 h 10811951"/>
                <a:gd name="connsiteX278" fmla="*/ 4043680 w 5801360"/>
                <a:gd name="connsiteY278" fmla="*/ 10080431 h 10811951"/>
                <a:gd name="connsiteX279" fmla="*/ 4053840 w 5801360"/>
                <a:gd name="connsiteY279" fmla="*/ 10049951 h 10811951"/>
                <a:gd name="connsiteX280" fmla="*/ 4094480 w 5801360"/>
                <a:gd name="connsiteY280" fmla="*/ 9907711 h 10811951"/>
                <a:gd name="connsiteX281" fmla="*/ 4135120 w 5801360"/>
                <a:gd name="connsiteY281" fmla="*/ 9846751 h 10811951"/>
                <a:gd name="connsiteX282" fmla="*/ 4155440 w 5801360"/>
                <a:gd name="connsiteY282" fmla="*/ 9785791 h 10811951"/>
                <a:gd name="connsiteX283" fmla="*/ 4165600 w 5801360"/>
                <a:gd name="connsiteY283" fmla="*/ 9521631 h 10811951"/>
                <a:gd name="connsiteX284" fmla="*/ 4196080 w 5801360"/>
                <a:gd name="connsiteY284" fmla="*/ 9501311 h 10811951"/>
                <a:gd name="connsiteX285" fmla="*/ 4246880 w 5801360"/>
                <a:gd name="connsiteY285" fmla="*/ 9450511 h 10811951"/>
                <a:gd name="connsiteX286" fmla="*/ 4297680 w 5801360"/>
                <a:gd name="connsiteY286" fmla="*/ 9359071 h 10811951"/>
                <a:gd name="connsiteX287" fmla="*/ 4318000 w 5801360"/>
                <a:gd name="connsiteY287" fmla="*/ 9328591 h 10811951"/>
                <a:gd name="connsiteX288" fmla="*/ 4348480 w 5801360"/>
                <a:gd name="connsiteY288" fmla="*/ 9308271 h 10811951"/>
                <a:gd name="connsiteX289" fmla="*/ 4389120 w 5801360"/>
                <a:gd name="connsiteY289" fmla="*/ 9257471 h 10811951"/>
                <a:gd name="connsiteX290" fmla="*/ 4429760 w 5801360"/>
                <a:gd name="connsiteY290" fmla="*/ 9206671 h 10811951"/>
                <a:gd name="connsiteX291" fmla="*/ 4450080 w 5801360"/>
                <a:gd name="connsiteY291" fmla="*/ 9145711 h 10811951"/>
                <a:gd name="connsiteX292" fmla="*/ 4470400 w 5801360"/>
                <a:gd name="connsiteY292" fmla="*/ 9033951 h 10811951"/>
                <a:gd name="connsiteX293" fmla="*/ 4460240 w 5801360"/>
                <a:gd name="connsiteY293" fmla="*/ 8952671 h 10811951"/>
                <a:gd name="connsiteX294" fmla="*/ 4419600 w 5801360"/>
                <a:gd name="connsiteY294" fmla="*/ 8861231 h 10811951"/>
                <a:gd name="connsiteX295" fmla="*/ 4399280 w 5801360"/>
                <a:gd name="connsiteY295" fmla="*/ 8790111 h 10811951"/>
                <a:gd name="connsiteX296" fmla="*/ 4389120 w 5801360"/>
                <a:gd name="connsiteY296" fmla="*/ 8759631 h 10811951"/>
                <a:gd name="connsiteX297" fmla="*/ 4399280 w 5801360"/>
                <a:gd name="connsiteY297" fmla="*/ 8617391 h 10811951"/>
                <a:gd name="connsiteX298" fmla="*/ 4409440 w 5801360"/>
                <a:gd name="connsiteY298" fmla="*/ 8546271 h 10811951"/>
                <a:gd name="connsiteX299" fmla="*/ 4439920 w 5801360"/>
                <a:gd name="connsiteY299" fmla="*/ 8525951 h 10811951"/>
                <a:gd name="connsiteX300" fmla="*/ 4460240 w 5801360"/>
                <a:gd name="connsiteY300" fmla="*/ 8495471 h 10811951"/>
                <a:gd name="connsiteX301" fmla="*/ 4490720 w 5801360"/>
                <a:gd name="connsiteY301" fmla="*/ 8475151 h 10811951"/>
                <a:gd name="connsiteX302" fmla="*/ 4531360 w 5801360"/>
                <a:gd name="connsiteY302" fmla="*/ 8434511 h 10811951"/>
                <a:gd name="connsiteX303" fmla="*/ 4572000 w 5801360"/>
                <a:gd name="connsiteY303" fmla="*/ 8383711 h 10811951"/>
                <a:gd name="connsiteX304" fmla="*/ 4643120 w 5801360"/>
                <a:gd name="connsiteY304" fmla="*/ 8302431 h 10811951"/>
                <a:gd name="connsiteX305" fmla="*/ 4714240 w 5801360"/>
                <a:gd name="connsiteY305" fmla="*/ 8231311 h 10811951"/>
                <a:gd name="connsiteX306" fmla="*/ 4734560 w 5801360"/>
                <a:gd name="connsiteY306" fmla="*/ 8200831 h 10811951"/>
                <a:gd name="connsiteX307" fmla="*/ 4765040 w 5801360"/>
                <a:gd name="connsiteY307" fmla="*/ 8170351 h 10811951"/>
                <a:gd name="connsiteX308" fmla="*/ 4775200 w 5801360"/>
                <a:gd name="connsiteY308" fmla="*/ 8139871 h 10811951"/>
                <a:gd name="connsiteX309" fmla="*/ 4795520 w 5801360"/>
                <a:gd name="connsiteY309" fmla="*/ 8109391 h 10811951"/>
                <a:gd name="connsiteX310" fmla="*/ 4805680 w 5801360"/>
                <a:gd name="connsiteY310" fmla="*/ 8078911 h 10811951"/>
                <a:gd name="connsiteX311" fmla="*/ 4846320 w 5801360"/>
                <a:gd name="connsiteY311" fmla="*/ 8017951 h 10811951"/>
                <a:gd name="connsiteX312" fmla="*/ 4876800 w 5801360"/>
                <a:gd name="connsiteY312" fmla="*/ 7956991 h 10811951"/>
                <a:gd name="connsiteX313" fmla="*/ 4886960 w 5801360"/>
                <a:gd name="connsiteY313" fmla="*/ 7469311 h 10811951"/>
                <a:gd name="connsiteX314" fmla="*/ 4897120 w 5801360"/>
                <a:gd name="connsiteY314" fmla="*/ 7438831 h 10811951"/>
                <a:gd name="connsiteX315" fmla="*/ 4886960 w 5801360"/>
                <a:gd name="connsiteY315" fmla="*/ 7184831 h 10811951"/>
                <a:gd name="connsiteX316" fmla="*/ 4836160 w 5801360"/>
                <a:gd name="connsiteY316" fmla="*/ 7134031 h 10811951"/>
                <a:gd name="connsiteX317" fmla="*/ 4815840 w 5801360"/>
                <a:gd name="connsiteY317" fmla="*/ 6686991 h 10811951"/>
                <a:gd name="connsiteX318" fmla="*/ 4795520 w 5801360"/>
                <a:gd name="connsiteY318" fmla="*/ 6534591 h 10811951"/>
                <a:gd name="connsiteX319" fmla="*/ 4805680 w 5801360"/>
                <a:gd name="connsiteY319" fmla="*/ 6280591 h 10811951"/>
                <a:gd name="connsiteX320" fmla="*/ 4815840 w 5801360"/>
                <a:gd name="connsiteY320" fmla="*/ 6168831 h 10811951"/>
                <a:gd name="connsiteX321" fmla="*/ 4876800 w 5801360"/>
                <a:gd name="connsiteY321" fmla="*/ 6046911 h 10811951"/>
                <a:gd name="connsiteX322" fmla="*/ 4927600 w 5801360"/>
                <a:gd name="connsiteY322" fmla="*/ 5996111 h 10811951"/>
                <a:gd name="connsiteX323" fmla="*/ 4947920 w 5801360"/>
                <a:gd name="connsiteY323" fmla="*/ 5935151 h 10811951"/>
                <a:gd name="connsiteX324" fmla="*/ 4988560 w 5801360"/>
                <a:gd name="connsiteY324" fmla="*/ 5874191 h 10811951"/>
                <a:gd name="connsiteX325" fmla="*/ 5039360 w 5801360"/>
                <a:gd name="connsiteY325" fmla="*/ 5721791 h 10811951"/>
                <a:gd name="connsiteX326" fmla="*/ 5049520 w 5801360"/>
                <a:gd name="connsiteY326" fmla="*/ 5691311 h 10811951"/>
                <a:gd name="connsiteX327" fmla="*/ 5059680 w 5801360"/>
                <a:gd name="connsiteY327" fmla="*/ 5660831 h 10811951"/>
                <a:gd name="connsiteX328" fmla="*/ 5080000 w 5801360"/>
                <a:gd name="connsiteY328" fmla="*/ 5630351 h 10811951"/>
                <a:gd name="connsiteX329" fmla="*/ 5100320 w 5801360"/>
                <a:gd name="connsiteY329" fmla="*/ 5569391 h 10811951"/>
                <a:gd name="connsiteX330" fmla="*/ 5110480 w 5801360"/>
                <a:gd name="connsiteY330" fmla="*/ 5538911 h 10811951"/>
                <a:gd name="connsiteX331" fmla="*/ 5140960 w 5801360"/>
                <a:gd name="connsiteY331" fmla="*/ 5518591 h 10811951"/>
                <a:gd name="connsiteX332" fmla="*/ 5181600 w 5801360"/>
                <a:gd name="connsiteY332" fmla="*/ 5467791 h 10811951"/>
                <a:gd name="connsiteX333" fmla="*/ 5232400 w 5801360"/>
                <a:gd name="connsiteY333" fmla="*/ 5376351 h 10811951"/>
                <a:gd name="connsiteX334" fmla="*/ 5273040 w 5801360"/>
                <a:gd name="connsiteY334" fmla="*/ 5315391 h 10811951"/>
                <a:gd name="connsiteX335" fmla="*/ 5303520 w 5801360"/>
                <a:gd name="connsiteY335" fmla="*/ 5295071 h 10811951"/>
                <a:gd name="connsiteX336" fmla="*/ 5354320 w 5801360"/>
                <a:gd name="connsiteY336" fmla="*/ 5223951 h 10811951"/>
                <a:gd name="connsiteX337" fmla="*/ 5374640 w 5801360"/>
                <a:gd name="connsiteY337" fmla="*/ 5193471 h 10811951"/>
                <a:gd name="connsiteX338" fmla="*/ 5405120 w 5801360"/>
                <a:gd name="connsiteY338" fmla="*/ 5173151 h 10811951"/>
                <a:gd name="connsiteX339" fmla="*/ 5455920 w 5801360"/>
                <a:gd name="connsiteY339" fmla="*/ 5091871 h 10811951"/>
                <a:gd name="connsiteX340" fmla="*/ 5506720 w 5801360"/>
                <a:gd name="connsiteY340" fmla="*/ 5010591 h 10811951"/>
                <a:gd name="connsiteX341" fmla="*/ 5516880 w 5801360"/>
                <a:gd name="connsiteY341" fmla="*/ 4969951 h 10811951"/>
                <a:gd name="connsiteX342" fmla="*/ 5527040 w 5801360"/>
                <a:gd name="connsiteY342" fmla="*/ 4939471 h 10811951"/>
                <a:gd name="connsiteX343" fmla="*/ 5537200 w 5801360"/>
                <a:gd name="connsiteY343" fmla="*/ 4502591 h 10811951"/>
                <a:gd name="connsiteX344" fmla="*/ 5547360 w 5801360"/>
                <a:gd name="connsiteY344" fmla="*/ 4461951 h 10811951"/>
                <a:gd name="connsiteX345" fmla="*/ 5557520 w 5801360"/>
                <a:gd name="connsiteY345" fmla="*/ 4390831 h 10811951"/>
                <a:gd name="connsiteX346" fmla="*/ 5577840 w 5801360"/>
                <a:gd name="connsiteY346" fmla="*/ 4329871 h 10811951"/>
                <a:gd name="connsiteX347" fmla="*/ 5588000 w 5801360"/>
                <a:gd name="connsiteY347" fmla="*/ 4289231 h 10811951"/>
                <a:gd name="connsiteX348" fmla="*/ 5648960 w 5801360"/>
                <a:gd name="connsiteY348" fmla="*/ 4197791 h 10811951"/>
                <a:gd name="connsiteX349" fmla="*/ 5669280 w 5801360"/>
                <a:gd name="connsiteY349" fmla="*/ 4167311 h 10811951"/>
                <a:gd name="connsiteX350" fmla="*/ 5730240 w 5801360"/>
                <a:gd name="connsiteY350" fmla="*/ 4126671 h 10811951"/>
                <a:gd name="connsiteX351" fmla="*/ 5760720 w 5801360"/>
                <a:gd name="connsiteY351" fmla="*/ 4065711 h 10811951"/>
                <a:gd name="connsiteX352" fmla="*/ 5781040 w 5801360"/>
                <a:gd name="connsiteY352" fmla="*/ 4035231 h 10811951"/>
                <a:gd name="connsiteX353" fmla="*/ 5801360 w 5801360"/>
                <a:gd name="connsiteY353" fmla="*/ 3974271 h 10811951"/>
                <a:gd name="connsiteX354" fmla="*/ 5781040 w 5801360"/>
                <a:gd name="connsiteY354" fmla="*/ 3903151 h 10811951"/>
                <a:gd name="connsiteX355" fmla="*/ 5750560 w 5801360"/>
                <a:gd name="connsiteY355" fmla="*/ 3842191 h 10811951"/>
                <a:gd name="connsiteX356" fmla="*/ 5669280 w 5801360"/>
                <a:gd name="connsiteY356" fmla="*/ 3872671 h 10811951"/>
                <a:gd name="connsiteX357" fmla="*/ 5638800 w 5801360"/>
                <a:gd name="connsiteY357" fmla="*/ 3882831 h 10811951"/>
                <a:gd name="connsiteX358" fmla="*/ 5577840 w 5801360"/>
                <a:gd name="connsiteY358" fmla="*/ 3933631 h 10811951"/>
                <a:gd name="connsiteX359" fmla="*/ 5486400 w 5801360"/>
                <a:gd name="connsiteY359" fmla="*/ 3984431 h 10811951"/>
                <a:gd name="connsiteX360" fmla="*/ 5455920 w 5801360"/>
                <a:gd name="connsiteY360" fmla="*/ 4004751 h 10811951"/>
                <a:gd name="connsiteX361" fmla="*/ 5323840 w 5801360"/>
                <a:gd name="connsiteY361" fmla="*/ 4025071 h 10811951"/>
                <a:gd name="connsiteX362" fmla="*/ 5191760 w 5801360"/>
                <a:gd name="connsiteY362" fmla="*/ 4014911 h 10811951"/>
                <a:gd name="connsiteX363" fmla="*/ 5181600 w 5801360"/>
                <a:gd name="connsiteY363" fmla="*/ 3984431 h 10811951"/>
                <a:gd name="connsiteX364" fmla="*/ 5140960 w 5801360"/>
                <a:gd name="connsiteY364" fmla="*/ 3892991 h 10811951"/>
                <a:gd name="connsiteX365" fmla="*/ 5130800 w 5801360"/>
                <a:gd name="connsiteY365" fmla="*/ 3852351 h 10811951"/>
                <a:gd name="connsiteX366" fmla="*/ 5100320 w 5801360"/>
                <a:gd name="connsiteY366" fmla="*/ 3760911 h 10811951"/>
                <a:gd name="connsiteX367" fmla="*/ 5090160 w 5801360"/>
                <a:gd name="connsiteY367" fmla="*/ 3730431 h 10811951"/>
                <a:gd name="connsiteX368" fmla="*/ 5080000 w 5801360"/>
                <a:gd name="connsiteY368" fmla="*/ 3699951 h 10811951"/>
                <a:gd name="connsiteX369" fmla="*/ 5059680 w 5801360"/>
                <a:gd name="connsiteY369" fmla="*/ 3669471 h 10811951"/>
                <a:gd name="connsiteX370" fmla="*/ 5049520 w 5801360"/>
                <a:gd name="connsiteY370" fmla="*/ 3638991 h 10811951"/>
                <a:gd name="connsiteX371" fmla="*/ 5019040 w 5801360"/>
                <a:gd name="connsiteY371" fmla="*/ 3618671 h 10811951"/>
                <a:gd name="connsiteX372" fmla="*/ 4988560 w 5801360"/>
                <a:gd name="connsiteY372" fmla="*/ 3527231 h 10811951"/>
                <a:gd name="connsiteX373" fmla="*/ 4958080 w 5801360"/>
                <a:gd name="connsiteY373" fmla="*/ 3466271 h 10811951"/>
                <a:gd name="connsiteX374" fmla="*/ 4927600 w 5801360"/>
                <a:gd name="connsiteY374" fmla="*/ 3445951 h 10811951"/>
                <a:gd name="connsiteX375" fmla="*/ 4907280 w 5801360"/>
                <a:gd name="connsiteY375" fmla="*/ 3415471 h 10811951"/>
                <a:gd name="connsiteX376" fmla="*/ 4876800 w 5801360"/>
                <a:gd name="connsiteY376" fmla="*/ 3395151 h 10811951"/>
                <a:gd name="connsiteX377" fmla="*/ 4836160 w 5801360"/>
                <a:gd name="connsiteY377" fmla="*/ 3354511 h 10811951"/>
                <a:gd name="connsiteX378" fmla="*/ 4815840 w 5801360"/>
                <a:gd name="connsiteY378" fmla="*/ 3324031 h 10811951"/>
                <a:gd name="connsiteX379" fmla="*/ 4785360 w 5801360"/>
                <a:gd name="connsiteY379" fmla="*/ 3303711 h 10811951"/>
                <a:gd name="connsiteX380" fmla="*/ 4765040 w 5801360"/>
                <a:gd name="connsiteY380" fmla="*/ 3242751 h 10811951"/>
                <a:gd name="connsiteX381" fmla="*/ 4754880 w 5801360"/>
                <a:gd name="connsiteY381" fmla="*/ 3059871 h 10811951"/>
                <a:gd name="connsiteX382" fmla="*/ 4744720 w 5801360"/>
                <a:gd name="connsiteY382" fmla="*/ 3019231 h 10811951"/>
                <a:gd name="connsiteX383" fmla="*/ 4724400 w 5801360"/>
                <a:gd name="connsiteY383" fmla="*/ 2937951 h 10811951"/>
                <a:gd name="connsiteX384" fmla="*/ 4693920 w 5801360"/>
                <a:gd name="connsiteY384" fmla="*/ 2755071 h 10811951"/>
                <a:gd name="connsiteX385" fmla="*/ 4663440 w 5801360"/>
                <a:gd name="connsiteY385" fmla="*/ 2694111 h 10811951"/>
                <a:gd name="connsiteX386" fmla="*/ 4632960 w 5801360"/>
                <a:gd name="connsiteY386" fmla="*/ 2683951 h 10811951"/>
                <a:gd name="connsiteX387" fmla="*/ 4612640 w 5801360"/>
                <a:gd name="connsiteY387" fmla="*/ 2622991 h 10811951"/>
                <a:gd name="connsiteX388" fmla="*/ 4602480 w 5801360"/>
                <a:gd name="connsiteY388" fmla="*/ 2592511 h 10811951"/>
                <a:gd name="connsiteX389" fmla="*/ 4582160 w 5801360"/>
                <a:gd name="connsiteY389" fmla="*/ 2562031 h 10811951"/>
                <a:gd name="connsiteX390" fmla="*/ 4561840 w 5801360"/>
                <a:gd name="connsiteY390" fmla="*/ 2490911 h 10811951"/>
                <a:gd name="connsiteX391" fmla="*/ 4531360 w 5801360"/>
                <a:gd name="connsiteY391" fmla="*/ 2429951 h 10811951"/>
                <a:gd name="connsiteX392" fmla="*/ 4511040 w 5801360"/>
                <a:gd name="connsiteY392" fmla="*/ 2328351 h 10811951"/>
                <a:gd name="connsiteX393" fmla="*/ 4490720 w 5801360"/>
                <a:gd name="connsiteY393" fmla="*/ 2267391 h 10811951"/>
                <a:gd name="connsiteX394" fmla="*/ 4439920 w 5801360"/>
                <a:gd name="connsiteY394" fmla="*/ 2155631 h 10811951"/>
                <a:gd name="connsiteX395" fmla="*/ 4409440 w 5801360"/>
                <a:gd name="connsiteY395" fmla="*/ 2145471 h 10811951"/>
                <a:gd name="connsiteX396" fmla="*/ 4389120 w 5801360"/>
                <a:gd name="connsiteY396" fmla="*/ 1962591 h 10811951"/>
                <a:gd name="connsiteX397" fmla="*/ 4378960 w 5801360"/>
                <a:gd name="connsiteY397" fmla="*/ 1830511 h 10811951"/>
                <a:gd name="connsiteX398" fmla="*/ 4348480 w 5801360"/>
                <a:gd name="connsiteY398" fmla="*/ 1769551 h 10811951"/>
                <a:gd name="connsiteX399" fmla="*/ 4338320 w 5801360"/>
                <a:gd name="connsiteY399" fmla="*/ 1739071 h 10811951"/>
                <a:gd name="connsiteX400" fmla="*/ 4307840 w 5801360"/>
                <a:gd name="connsiteY400" fmla="*/ 1637471 h 10811951"/>
                <a:gd name="connsiteX401" fmla="*/ 4287520 w 5801360"/>
                <a:gd name="connsiteY401" fmla="*/ 1606991 h 10811951"/>
                <a:gd name="connsiteX402" fmla="*/ 4267200 w 5801360"/>
                <a:gd name="connsiteY402" fmla="*/ 1546031 h 10811951"/>
                <a:gd name="connsiteX403" fmla="*/ 4257040 w 5801360"/>
                <a:gd name="connsiteY403" fmla="*/ 1515551 h 10811951"/>
                <a:gd name="connsiteX404" fmla="*/ 4246880 w 5801360"/>
                <a:gd name="connsiteY404" fmla="*/ 1444431 h 10811951"/>
                <a:gd name="connsiteX405" fmla="*/ 4236720 w 5801360"/>
                <a:gd name="connsiteY405" fmla="*/ 1413951 h 10811951"/>
                <a:gd name="connsiteX406" fmla="*/ 4206240 w 5801360"/>
                <a:gd name="connsiteY406" fmla="*/ 1281871 h 10811951"/>
                <a:gd name="connsiteX407" fmla="*/ 4165600 w 5801360"/>
                <a:gd name="connsiteY407" fmla="*/ 1220911 h 10811951"/>
                <a:gd name="connsiteX408" fmla="*/ 4135120 w 5801360"/>
                <a:gd name="connsiteY408" fmla="*/ 1159951 h 10811951"/>
                <a:gd name="connsiteX409" fmla="*/ 4155440 w 5801360"/>
                <a:gd name="connsiteY409" fmla="*/ 1241231 h 10811951"/>
                <a:gd name="connsiteX410" fmla="*/ 4185920 w 5801360"/>
                <a:gd name="connsiteY410" fmla="*/ 1261551 h 10811951"/>
                <a:gd name="connsiteX411" fmla="*/ 4267200 w 5801360"/>
                <a:gd name="connsiteY411" fmla="*/ 1332671 h 10811951"/>
                <a:gd name="connsiteX412" fmla="*/ 4297680 w 5801360"/>
                <a:gd name="connsiteY412" fmla="*/ 1352991 h 10811951"/>
                <a:gd name="connsiteX413" fmla="*/ 4318000 w 5801360"/>
                <a:gd name="connsiteY413" fmla="*/ 1383471 h 10811951"/>
                <a:gd name="connsiteX414" fmla="*/ 4358640 w 5801360"/>
                <a:gd name="connsiteY414" fmla="*/ 1373311 h 10811951"/>
                <a:gd name="connsiteX415" fmla="*/ 4378960 w 5801360"/>
                <a:gd name="connsiteY415" fmla="*/ 1302191 h 1081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5801360" h="10811951">
                  <a:moveTo>
                    <a:pt x="4378960" y="1302191"/>
                  </a:moveTo>
                  <a:cubicBezTo>
                    <a:pt x="4380653" y="1281871"/>
                    <a:pt x="4372988" y="1268144"/>
                    <a:pt x="4368800" y="1251391"/>
                  </a:cubicBezTo>
                  <a:cubicBezTo>
                    <a:pt x="4366203" y="1241001"/>
                    <a:pt x="4361237" y="1231301"/>
                    <a:pt x="4358640" y="1220911"/>
                  </a:cubicBezTo>
                  <a:cubicBezTo>
                    <a:pt x="4354452" y="1204158"/>
                    <a:pt x="4352668" y="1186864"/>
                    <a:pt x="4348480" y="1170111"/>
                  </a:cubicBezTo>
                  <a:cubicBezTo>
                    <a:pt x="4345883" y="1159721"/>
                    <a:pt x="4340643" y="1150086"/>
                    <a:pt x="4338320" y="1139631"/>
                  </a:cubicBezTo>
                  <a:cubicBezTo>
                    <a:pt x="4318361" y="1049815"/>
                    <a:pt x="4338242" y="1108879"/>
                    <a:pt x="4318000" y="1038031"/>
                  </a:cubicBezTo>
                  <a:cubicBezTo>
                    <a:pt x="4309281" y="1007514"/>
                    <a:pt x="4292884" y="963714"/>
                    <a:pt x="4267200" y="946591"/>
                  </a:cubicBezTo>
                  <a:cubicBezTo>
                    <a:pt x="4257040" y="939818"/>
                    <a:pt x="4247642" y="931732"/>
                    <a:pt x="4236720" y="926271"/>
                  </a:cubicBezTo>
                  <a:cubicBezTo>
                    <a:pt x="4227141" y="921482"/>
                    <a:pt x="4215602" y="921312"/>
                    <a:pt x="4206240" y="916111"/>
                  </a:cubicBezTo>
                  <a:cubicBezTo>
                    <a:pt x="4184892" y="904251"/>
                    <a:pt x="4165600" y="889018"/>
                    <a:pt x="4145280" y="875471"/>
                  </a:cubicBezTo>
                  <a:cubicBezTo>
                    <a:pt x="4135120" y="868698"/>
                    <a:pt x="4126384" y="859012"/>
                    <a:pt x="4114800" y="855151"/>
                  </a:cubicBezTo>
                  <a:lnTo>
                    <a:pt x="4053840" y="834831"/>
                  </a:lnTo>
                  <a:cubicBezTo>
                    <a:pt x="4030133" y="838218"/>
                    <a:pt x="4004139" y="834281"/>
                    <a:pt x="3982720" y="844991"/>
                  </a:cubicBezTo>
                  <a:cubicBezTo>
                    <a:pt x="3973141" y="849780"/>
                    <a:pt x="3977349" y="865892"/>
                    <a:pt x="3972560" y="875471"/>
                  </a:cubicBezTo>
                  <a:cubicBezTo>
                    <a:pt x="3967099" y="886393"/>
                    <a:pt x="3962595" y="899479"/>
                    <a:pt x="3952240" y="905951"/>
                  </a:cubicBezTo>
                  <a:cubicBezTo>
                    <a:pt x="3934077" y="917303"/>
                    <a:pt x="3891280" y="926271"/>
                    <a:pt x="3891280" y="926271"/>
                  </a:cubicBezTo>
                  <a:cubicBezTo>
                    <a:pt x="3881120" y="922884"/>
                    <a:pt x="3871427" y="917439"/>
                    <a:pt x="3860800" y="916111"/>
                  </a:cubicBezTo>
                  <a:cubicBezTo>
                    <a:pt x="3816984" y="910634"/>
                    <a:pt x="3771386" y="917329"/>
                    <a:pt x="3728720" y="905951"/>
                  </a:cubicBezTo>
                  <a:cubicBezTo>
                    <a:pt x="3716921" y="902805"/>
                    <a:pt x="3717590" y="883512"/>
                    <a:pt x="3708400" y="875471"/>
                  </a:cubicBezTo>
                  <a:cubicBezTo>
                    <a:pt x="3690021" y="859389"/>
                    <a:pt x="3667760" y="848378"/>
                    <a:pt x="3647440" y="834831"/>
                  </a:cubicBezTo>
                  <a:lnTo>
                    <a:pt x="3647440" y="834831"/>
                  </a:lnTo>
                  <a:lnTo>
                    <a:pt x="3535680" y="824671"/>
                  </a:lnTo>
                  <a:cubicBezTo>
                    <a:pt x="3459068" y="799134"/>
                    <a:pt x="3553502" y="833582"/>
                    <a:pt x="3474720" y="794191"/>
                  </a:cubicBezTo>
                  <a:cubicBezTo>
                    <a:pt x="3390592" y="752127"/>
                    <a:pt x="3501111" y="821945"/>
                    <a:pt x="3413760" y="763711"/>
                  </a:cubicBezTo>
                  <a:cubicBezTo>
                    <a:pt x="3406987" y="753551"/>
                    <a:pt x="3402074" y="741865"/>
                    <a:pt x="3393440" y="733231"/>
                  </a:cubicBezTo>
                  <a:cubicBezTo>
                    <a:pt x="3384806" y="724597"/>
                    <a:pt x="3370588" y="722446"/>
                    <a:pt x="3362960" y="712911"/>
                  </a:cubicBezTo>
                  <a:cubicBezTo>
                    <a:pt x="3306874" y="642804"/>
                    <a:pt x="3409671" y="720345"/>
                    <a:pt x="3322320" y="662111"/>
                  </a:cubicBezTo>
                  <a:cubicBezTo>
                    <a:pt x="3298907" y="666013"/>
                    <a:pt x="3255892" y="669925"/>
                    <a:pt x="3230880" y="682431"/>
                  </a:cubicBezTo>
                  <a:cubicBezTo>
                    <a:pt x="3152098" y="721822"/>
                    <a:pt x="3246532" y="687374"/>
                    <a:pt x="3169920" y="712911"/>
                  </a:cubicBezTo>
                  <a:cubicBezTo>
                    <a:pt x="3163147" y="733231"/>
                    <a:pt x="3154795" y="753091"/>
                    <a:pt x="3149600" y="773871"/>
                  </a:cubicBezTo>
                  <a:lnTo>
                    <a:pt x="3129280" y="855151"/>
                  </a:lnTo>
                  <a:cubicBezTo>
                    <a:pt x="3125893" y="868698"/>
                    <a:pt x="3123536" y="882544"/>
                    <a:pt x="3119120" y="895791"/>
                  </a:cubicBezTo>
                  <a:lnTo>
                    <a:pt x="3098800" y="956751"/>
                  </a:lnTo>
                  <a:cubicBezTo>
                    <a:pt x="3095413" y="966911"/>
                    <a:pt x="3097551" y="981290"/>
                    <a:pt x="3088640" y="987231"/>
                  </a:cubicBezTo>
                  <a:lnTo>
                    <a:pt x="3027680" y="1027871"/>
                  </a:lnTo>
                  <a:cubicBezTo>
                    <a:pt x="3024293" y="1017711"/>
                    <a:pt x="3025093" y="1004964"/>
                    <a:pt x="3017520" y="997391"/>
                  </a:cubicBezTo>
                  <a:cubicBezTo>
                    <a:pt x="2982585" y="962456"/>
                    <a:pt x="2918071" y="943921"/>
                    <a:pt x="2987040" y="966911"/>
                  </a:cubicBezTo>
                  <a:lnTo>
                    <a:pt x="2956560" y="946591"/>
                  </a:lnTo>
                  <a:cubicBezTo>
                    <a:pt x="2953173" y="936431"/>
                    <a:pt x="2956825" y="918564"/>
                    <a:pt x="2946400" y="916111"/>
                  </a:cubicBezTo>
                  <a:cubicBezTo>
                    <a:pt x="2893551" y="903676"/>
                    <a:pt x="2837834" y="911635"/>
                    <a:pt x="2783840" y="905951"/>
                  </a:cubicBezTo>
                  <a:cubicBezTo>
                    <a:pt x="2773189" y="904830"/>
                    <a:pt x="2763520" y="899178"/>
                    <a:pt x="2753360" y="895791"/>
                  </a:cubicBezTo>
                  <a:cubicBezTo>
                    <a:pt x="2749973" y="848378"/>
                    <a:pt x="2748754" y="800760"/>
                    <a:pt x="2743200" y="753551"/>
                  </a:cubicBezTo>
                  <a:cubicBezTo>
                    <a:pt x="2741949" y="742915"/>
                    <a:pt x="2740613" y="730644"/>
                    <a:pt x="2733040" y="723071"/>
                  </a:cubicBezTo>
                  <a:cubicBezTo>
                    <a:pt x="2715771" y="705802"/>
                    <a:pt x="2692400" y="695978"/>
                    <a:pt x="2672080" y="682431"/>
                  </a:cubicBezTo>
                  <a:cubicBezTo>
                    <a:pt x="2661920" y="675658"/>
                    <a:pt x="2648926" y="671880"/>
                    <a:pt x="2641600" y="662111"/>
                  </a:cubicBezTo>
                  <a:cubicBezTo>
                    <a:pt x="2631440" y="648564"/>
                    <a:pt x="2624129" y="632311"/>
                    <a:pt x="2611120" y="621471"/>
                  </a:cubicBezTo>
                  <a:cubicBezTo>
                    <a:pt x="2602893" y="614615"/>
                    <a:pt x="2590938" y="614253"/>
                    <a:pt x="2580640" y="611311"/>
                  </a:cubicBezTo>
                  <a:cubicBezTo>
                    <a:pt x="2521146" y="594313"/>
                    <a:pt x="2519367" y="599088"/>
                    <a:pt x="2438400" y="590991"/>
                  </a:cubicBezTo>
                  <a:cubicBezTo>
                    <a:pt x="2428240" y="587604"/>
                    <a:pt x="2416283" y="587521"/>
                    <a:pt x="2407920" y="580831"/>
                  </a:cubicBezTo>
                  <a:cubicBezTo>
                    <a:pt x="2398385" y="573203"/>
                    <a:pt x="2396234" y="558985"/>
                    <a:pt x="2387600" y="550351"/>
                  </a:cubicBezTo>
                  <a:cubicBezTo>
                    <a:pt x="2378966" y="541717"/>
                    <a:pt x="2367280" y="536804"/>
                    <a:pt x="2357120" y="530031"/>
                  </a:cubicBezTo>
                  <a:cubicBezTo>
                    <a:pt x="2353733" y="516484"/>
                    <a:pt x="2350796" y="502817"/>
                    <a:pt x="2346960" y="489391"/>
                  </a:cubicBezTo>
                  <a:cubicBezTo>
                    <a:pt x="2344018" y="479093"/>
                    <a:pt x="2336800" y="469621"/>
                    <a:pt x="2336800" y="458911"/>
                  </a:cubicBezTo>
                  <a:cubicBezTo>
                    <a:pt x="2336800" y="421805"/>
                    <a:pt x="2346419" y="374443"/>
                    <a:pt x="2357120" y="336991"/>
                  </a:cubicBezTo>
                  <a:cubicBezTo>
                    <a:pt x="2360062" y="326693"/>
                    <a:pt x="2364338" y="316809"/>
                    <a:pt x="2367280" y="306511"/>
                  </a:cubicBezTo>
                  <a:cubicBezTo>
                    <a:pt x="2371116" y="293085"/>
                    <a:pt x="2374053" y="279418"/>
                    <a:pt x="2377440" y="265871"/>
                  </a:cubicBezTo>
                  <a:cubicBezTo>
                    <a:pt x="2376171" y="246830"/>
                    <a:pt x="2381360" y="131471"/>
                    <a:pt x="2357120" y="82991"/>
                  </a:cubicBezTo>
                  <a:cubicBezTo>
                    <a:pt x="2351659" y="72069"/>
                    <a:pt x="2346335" y="60139"/>
                    <a:pt x="2336800" y="52511"/>
                  </a:cubicBezTo>
                  <a:cubicBezTo>
                    <a:pt x="2328437" y="45821"/>
                    <a:pt x="2316480" y="45738"/>
                    <a:pt x="2306320" y="42351"/>
                  </a:cubicBezTo>
                  <a:cubicBezTo>
                    <a:pt x="2298570" y="30727"/>
                    <a:pt x="2281349" y="-8621"/>
                    <a:pt x="2255520" y="1711"/>
                  </a:cubicBezTo>
                  <a:cubicBezTo>
                    <a:pt x="2244183" y="6246"/>
                    <a:pt x="2245555" y="25719"/>
                    <a:pt x="2235200" y="32191"/>
                  </a:cubicBezTo>
                  <a:cubicBezTo>
                    <a:pt x="2217037" y="43543"/>
                    <a:pt x="2174240" y="52511"/>
                    <a:pt x="2174240" y="52511"/>
                  </a:cubicBezTo>
                  <a:cubicBezTo>
                    <a:pt x="2164080" y="49124"/>
                    <a:pt x="2153339" y="47140"/>
                    <a:pt x="2143760" y="42351"/>
                  </a:cubicBezTo>
                  <a:cubicBezTo>
                    <a:pt x="2132838" y="36890"/>
                    <a:pt x="2125441" y="23137"/>
                    <a:pt x="2113280" y="22031"/>
                  </a:cubicBezTo>
                  <a:cubicBezTo>
                    <a:pt x="2095184" y="20386"/>
                    <a:pt x="2007976" y="35657"/>
                    <a:pt x="1981200" y="42351"/>
                  </a:cubicBezTo>
                  <a:cubicBezTo>
                    <a:pt x="1970810" y="44948"/>
                    <a:pt x="1961175" y="50188"/>
                    <a:pt x="1950720" y="52511"/>
                  </a:cubicBezTo>
                  <a:cubicBezTo>
                    <a:pt x="1827588" y="79874"/>
                    <a:pt x="1951979" y="41931"/>
                    <a:pt x="1828800" y="82991"/>
                  </a:cubicBezTo>
                  <a:lnTo>
                    <a:pt x="1737360" y="113471"/>
                  </a:lnTo>
                  <a:lnTo>
                    <a:pt x="1706880" y="123631"/>
                  </a:lnTo>
                  <a:lnTo>
                    <a:pt x="1676400" y="133791"/>
                  </a:lnTo>
                  <a:cubicBezTo>
                    <a:pt x="1666240" y="130404"/>
                    <a:pt x="1656630" y="123631"/>
                    <a:pt x="1645920" y="123631"/>
                  </a:cubicBezTo>
                  <a:cubicBezTo>
                    <a:pt x="1588478" y="123631"/>
                    <a:pt x="1577025" y="129663"/>
                    <a:pt x="1534160" y="143951"/>
                  </a:cubicBezTo>
                  <a:cubicBezTo>
                    <a:pt x="1527387" y="154111"/>
                    <a:pt x="1519301" y="163509"/>
                    <a:pt x="1513840" y="174431"/>
                  </a:cubicBezTo>
                  <a:cubicBezTo>
                    <a:pt x="1509051" y="184010"/>
                    <a:pt x="1511253" y="197338"/>
                    <a:pt x="1503680" y="204911"/>
                  </a:cubicBezTo>
                  <a:cubicBezTo>
                    <a:pt x="1496107" y="212484"/>
                    <a:pt x="1482779" y="210282"/>
                    <a:pt x="1473200" y="215071"/>
                  </a:cubicBezTo>
                  <a:cubicBezTo>
                    <a:pt x="1462278" y="220532"/>
                    <a:pt x="1452880" y="228618"/>
                    <a:pt x="1442720" y="235391"/>
                  </a:cubicBezTo>
                  <a:cubicBezTo>
                    <a:pt x="1439333" y="245551"/>
                    <a:pt x="1439250" y="257508"/>
                    <a:pt x="1432560" y="265871"/>
                  </a:cubicBezTo>
                  <a:cubicBezTo>
                    <a:pt x="1418236" y="283776"/>
                    <a:pt x="1391679" y="289658"/>
                    <a:pt x="1371600" y="296351"/>
                  </a:cubicBezTo>
                  <a:cubicBezTo>
                    <a:pt x="1344507" y="292964"/>
                    <a:pt x="1316033" y="295374"/>
                    <a:pt x="1290320" y="286191"/>
                  </a:cubicBezTo>
                  <a:cubicBezTo>
                    <a:pt x="1267321" y="277977"/>
                    <a:pt x="1253710" y="247424"/>
                    <a:pt x="1229360" y="245551"/>
                  </a:cubicBezTo>
                  <a:lnTo>
                    <a:pt x="1097280" y="235391"/>
                  </a:lnTo>
                  <a:cubicBezTo>
                    <a:pt x="1093710" y="230037"/>
                    <a:pt x="1068643" y="178920"/>
                    <a:pt x="1046480" y="194751"/>
                  </a:cubicBezTo>
                  <a:cubicBezTo>
                    <a:pt x="1026607" y="208946"/>
                    <a:pt x="1005840" y="255711"/>
                    <a:pt x="1005840" y="255711"/>
                  </a:cubicBezTo>
                  <a:cubicBezTo>
                    <a:pt x="1002453" y="272644"/>
                    <a:pt x="1000224" y="289851"/>
                    <a:pt x="995680" y="306511"/>
                  </a:cubicBezTo>
                  <a:cubicBezTo>
                    <a:pt x="990044" y="327175"/>
                    <a:pt x="982133" y="347151"/>
                    <a:pt x="975360" y="367471"/>
                  </a:cubicBezTo>
                  <a:lnTo>
                    <a:pt x="955040" y="428431"/>
                  </a:lnTo>
                  <a:cubicBezTo>
                    <a:pt x="951653" y="438591"/>
                    <a:pt x="950821" y="450000"/>
                    <a:pt x="944880" y="458911"/>
                  </a:cubicBezTo>
                  <a:cubicBezTo>
                    <a:pt x="938107" y="469071"/>
                    <a:pt x="930021" y="478469"/>
                    <a:pt x="924560" y="489391"/>
                  </a:cubicBezTo>
                  <a:cubicBezTo>
                    <a:pt x="919771" y="498970"/>
                    <a:pt x="921973" y="512298"/>
                    <a:pt x="914400" y="519871"/>
                  </a:cubicBezTo>
                  <a:cubicBezTo>
                    <a:pt x="906827" y="527444"/>
                    <a:pt x="894080" y="526644"/>
                    <a:pt x="883920" y="530031"/>
                  </a:cubicBezTo>
                  <a:cubicBezTo>
                    <a:pt x="880533" y="540191"/>
                    <a:pt x="882475" y="554286"/>
                    <a:pt x="873760" y="560511"/>
                  </a:cubicBezTo>
                  <a:cubicBezTo>
                    <a:pt x="856331" y="572961"/>
                    <a:pt x="812800" y="580831"/>
                    <a:pt x="812800" y="580831"/>
                  </a:cubicBezTo>
                  <a:cubicBezTo>
                    <a:pt x="787263" y="657443"/>
                    <a:pt x="824681" y="565979"/>
                    <a:pt x="772160" y="631631"/>
                  </a:cubicBezTo>
                  <a:cubicBezTo>
                    <a:pt x="732752" y="680892"/>
                    <a:pt x="798022" y="650104"/>
                    <a:pt x="731520" y="672271"/>
                  </a:cubicBezTo>
                  <a:cubicBezTo>
                    <a:pt x="724747" y="692591"/>
                    <a:pt x="714229" y="712027"/>
                    <a:pt x="711200" y="733231"/>
                  </a:cubicBezTo>
                  <a:cubicBezTo>
                    <a:pt x="681739" y="939456"/>
                    <a:pt x="719074" y="682051"/>
                    <a:pt x="690880" y="865311"/>
                  </a:cubicBezTo>
                  <a:cubicBezTo>
                    <a:pt x="687239" y="888980"/>
                    <a:pt x="684107" y="912724"/>
                    <a:pt x="680720" y="936431"/>
                  </a:cubicBezTo>
                  <a:cubicBezTo>
                    <a:pt x="684107" y="966911"/>
                    <a:pt x="692920" y="997271"/>
                    <a:pt x="690880" y="1027871"/>
                  </a:cubicBezTo>
                  <a:cubicBezTo>
                    <a:pt x="689455" y="1049243"/>
                    <a:pt x="677333" y="1068511"/>
                    <a:pt x="670560" y="1088831"/>
                  </a:cubicBezTo>
                  <a:cubicBezTo>
                    <a:pt x="652677" y="1142479"/>
                    <a:pt x="666341" y="1110400"/>
                    <a:pt x="619760" y="1180271"/>
                  </a:cubicBezTo>
                  <a:cubicBezTo>
                    <a:pt x="612987" y="1190431"/>
                    <a:pt x="609600" y="1203978"/>
                    <a:pt x="599440" y="1210751"/>
                  </a:cubicBezTo>
                  <a:lnTo>
                    <a:pt x="568960" y="1231071"/>
                  </a:lnTo>
                  <a:cubicBezTo>
                    <a:pt x="562187" y="1241231"/>
                    <a:pt x="557274" y="1252917"/>
                    <a:pt x="548640" y="1261551"/>
                  </a:cubicBezTo>
                  <a:cubicBezTo>
                    <a:pt x="540006" y="1270185"/>
                    <a:pt x="525788" y="1272336"/>
                    <a:pt x="518160" y="1281871"/>
                  </a:cubicBezTo>
                  <a:cubicBezTo>
                    <a:pt x="478752" y="1331132"/>
                    <a:pt x="544022" y="1300344"/>
                    <a:pt x="477520" y="1322511"/>
                  </a:cubicBezTo>
                  <a:cubicBezTo>
                    <a:pt x="430939" y="1392382"/>
                    <a:pt x="460048" y="1375748"/>
                    <a:pt x="406400" y="1393631"/>
                  </a:cubicBezTo>
                  <a:cubicBezTo>
                    <a:pt x="383100" y="1463532"/>
                    <a:pt x="409057" y="1379019"/>
                    <a:pt x="386080" y="1505391"/>
                  </a:cubicBezTo>
                  <a:cubicBezTo>
                    <a:pt x="377529" y="1552420"/>
                    <a:pt x="375623" y="1521299"/>
                    <a:pt x="355600" y="1566351"/>
                  </a:cubicBezTo>
                  <a:cubicBezTo>
                    <a:pt x="339504" y="1602568"/>
                    <a:pt x="342552" y="1630199"/>
                    <a:pt x="314960" y="1657791"/>
                  </a:cubicBezTo>
                  <a:cubicBezTo>
                    <a:pt x="306326" y="1666425"/>
                    <a:pt x="294640" y="1671338"/>
                    <a:pt x="284480" y="1678111"/>
                  </a:cubicBezTo>
                  <a:lnTo>
                    <a:pt x="264160" y="1739071"/>
                  </a:lnTo>
                  <a:cubicBezTo>
                    <a:pt x="260773" y="1749231"/>
                    <a:pt x="256100" y="1759049"/>
                    <a:pt x="254000" y="1769551"/>
                  </a:cubicBezTo>
                  <a:cubicBezTo>
                    <a:pt x="250613" y="1786484"/>
                    <a:pt x="247586" y="1803494"/>
                    <a:pt x="243840" y="1820351"/>
                  </a:cubicBezTo>
                  <a:cubicBezTo>
                    <a:pt x="243278" y="1822878"/>
                    <a:pt x="228742" y="1884944"/>
                    <a:pt x="223520" y="1891471"/>
                  </a:cubicBezTo>
                  <a:cubicBezTo>
                    <a:pt x="215892" y="1901006"/>
                    <a:pt x="203200" y="1905018"/>
                    <a:pt x="193040" y="1911791"/>
                  </a:cubicBezTo>
                  <a:cubicBezTo>
                    <a:pt x="189653" y="1921951"/>
                    <a:pt x="188081" y="1932909"/>
                    <a:pt x="182880" y="1942271"/>
                  </a:cubicBezTo>
                  <a:cubicBezTo>
                    <a:pt x="171020" y="1963619"/>
                    <a:pt x="149963" y="1980063"/>
                    <a:pt x="142240" y="2003231"/>
                  </a:cubicBezTo>
                  <a:lnTo>
                    <a:pt x="101600" y="2125151"/>
                  </a:lnTo>
                  <a:lnTo>
                    <a:pt x="71120" y="2216591"/>
                  </a:lnTo>
                  <a:lnTo>
                    <a:pt x="60960" y="2247071"/>
                  </a:lnTo>
                  <a:cubicBezTo>
                    <a:pt x="57573" y="2284324"/>
                    <a:pt x="55744" y="2321752"/>
                    <a:pt x="50800" y="2358831"/>
                  </a:cubicBezTo>
                  <a:cubicBezTo>
                    <a:pt x="48955" y="2372672"/>
                    <a:pt x="40640" y="2385507"/>
                    <a:pt x="40640" y="2399471"/>
                  </a:cubicBezTo>
                  <a:cubicBezTo>
                    <a:pt x="40640" y="2401368"/>
                    <a:pt x="52943" y="2470729"/>
                    <a:pt x="60960" y="2480751"/>
                  </a:cubicBezTo>
                  <a:cubicBezTo>
                    <a:pt x="68588" y="2490286"/>
                    <a:pt x="81280" y="2494298"/>
                    <a:pt x="91440" y="2501071"/>
                  </a:cubicBezTo>
                  <a:cubicBezTo>
                    <a:pt x="172824" y="2745224"/>
                    <a:pt x="142499" y="2631762"/>
                    <a:pt x="101600" y="3171631"/>
                  </a:cubicBezTo>
                  <a:cubicBezTo>
                    <a:pt x="98448" y="3213244"/>
                    <a:pt x="59150" y="3233798"/>
                    <a:pt x="30480" y="3252911"/>
                  </a:cubicBezTo>
                  <a:cubicBezTo>
                    <a:pt x="5421" y="3328087"/>
                    <a:pt x="1710" y="3326644"/>
                    <a:pt x="30480" y="3456111"/>
                  </a:cubicBezTo>
                  <a:cubicBezTo>
                    <a:pt x="32803" y="3466566"/>
                    <a:pt x="50800" y="3462884"/>
                    <a:pt x="60960" y="3466271"/>
                  </a:cubicBezTo>
                  <a:cubicBezTo>
                    <a:pt x="64347" y="3483204"/>
                    <a:pt x="71120" y="3499802"/>
                    <a:pt x="71120" y="3517071"/>
                  </a:cubicBezTo>
                  <a:cubicBezTo>
                    <a:pt x="71120" y="3523582"/>
                    <a:pt x="55591" y="3578609"/>
                    <a:pt x="50800" y="3588191"/>
                  </a:cubicBezTo>
                  <a:cubicBezTo>
                    <a:pt x="45339" y="3599113"/>
                    <a:pt x="35439" y="3607513"/>
                    <a:pt x="30480" y="3618671"/>
                  </a:cubicBezTo>
                  <a:cubicBezTo>
                    <a:pt x="21781" y="3638244"/>
                    <a:pt x="16933" y="3659311"/>
                    <a:pt x="10160" y="3679631"/>
                  </a:cubicBezTo>
                  <a:lnTo>
                    <a:pt x="0" y="3710111"/>
                  </a:lnTo>
                  <a:cubicBezTo>
                    <a:pt x="10160" y="3720271"/>
                    <a:pt x="18525" y="3732621"/>
                    <a:pt x="30480" y="3740591"/>
                  </a:cubicBezTo>
                  <a:cubicBezTo>
                    <a:pt x="39391" y="3746532"/>
                    <a:pt x="52597" y="3744061"/>
                    <a:pt x="60960" y="3750751"/>
                  </a:cubicBezTo>
                  <a:cubicBezTo>
                    <a:pt x="70495" y="3758379"/>
                    <a:pt x="74507" y="3771071"/>
                    <a:pt x="81280" y="3781231"/>
                  </a:cubicBezTo>
                  <a:cubicBezTo>
                    <a:pt x="97318" y="3941611"/>
                    <a:pt x="56579" y="3872671"/>
                    <a:pt x="132080" y="3872671"/>
                  </a:cubicBezTo>
                  <a:cubicBezTo>
                    <a:pt x="146044" y="3872671"/>
                    <a:pt x="159173" y="3879444"/>
                    <a:pt x="172720" y="3882831"/>
                  </a:cubicBezTo>
                  <a:cubicBezTo>
                    <a:pt x="204438" y="3977986"/>
                    <a:pt x="184052" y="3908427"/>
                    <a:pt x="203200" y="3994591"/>
                  </a:cubicBezTo>
                  <a:cubicBezTo>
                    <a:pt x="203762" y="3997118"/>
                    <a:pt x="218298" y="4059184"/>
                    <a:pt x="223520" y="4065711"/>
                  </a:cubicBezTo>
                  <a:cubicBezTo>
                    <a:pt x="231148" y="4075246"/>
                    <a:pt x="243840" y="4079258"/>
                    <a:pt x="254000" y="4086031"/>
                  </a:cubicBezTo>
                  <a:cubicBezTo>
                    <a:pt x="260773" y="4096191"/>
                    <a:pt x="268859" y="4105589"/>
                    <a:pt x="274320" y="4116511"/>
                  </a:cubicBezTo>
                  <a:cubicBezTo>
                    <a:pt x="279109" y="4126090"/>
                    <a:pt x="281883" y="4136601"/>
                    <a:pt x="284480" y="4146991"/>
                  </a:cubicBezTo>
                  <a:cubicBezTo>
                    <a:pt x="311659" y="4255708"/>
                    <a:pt x="273189" y="4131177"/>
                    <a:pt x="304800" y="4289231"/>
                  </a:cubicBezTo>
                  <a:cubicBezTo>
                    <a:pt x="309001" y="4310234"/>
                    <a:pt x="318347" y="4329871"/>
                    <a:pt x="325120" y="4350191"/>
                  </a:cubicBezTo>
                  <a:lnTo>
                    <a:pt x="335280" y="4380671"/>
                  </a:lnTo>
                  <a:cubicBezTo>
                    <a:pt x="338667" y="4390831"/>
                    <a:pt x="339499" y="4402240"/>
                    <a:pt x="345440" y="4411151"/>
                  </a:cubicBezTo>
                  <a:lnTo>
                    <a:pt x="365760" y="4441631"/>
                  </a:lnTo>
                  <a:cubicBezTo>
                    <a:pt x="369147" y="4455178"/>
                    <a:pt x="372891" y="4468640"/>
                    <a:pt x="375920" y="4482271"/>
                  </a:cubicBezTo>
                  <a:cubicBezTo>
                    <a:pt x="380557" y="4503139"/>
                    <a:pt x="385347" y="4541765"/>
                    <a:pt x="396240" y="4563551"/>
                  </a:cubicBezTo>
                  <a:cubicBezTo>
                    <a:pt x="401701" y="4574473"/>
                    <a:pt x="411099" y="4583109"/>
                    <a:pt x="416560" y="4594031"/>
                  </a:cubicBezTo>
                  <a:cubicBezTo>
                    <a:pt x="421349" y="4603610"/>
                    <a:pt x="419147" y="4616938"/>
                    <a:pt x="426720" y="4624511"/>
                  </a:cubicBezTo>
                  <a:cubicBezTo>
                    <a:pt x="443989" y="4641780"/>
                    <a:pt x="487680" y="4665151"/>
                    <a:pt x="487680" y="4665151"/>
                  </a:cubicBezTo>
                  <a:cubicBezTo>
                    <a:pt x="541867" y="4746431"/>
                    <a:pt x="470747" y="4648218"/>
                    <a:pt x="538480" y="4715951"/>
                  </a:cubicBezTo>
                  <a:cubicBezTo>
                    <a:pt x="547114" y="4724585"/>
                    <a:pt x="549610" y="4738390"/>
                    <a:pt x="558800" y="4746431"/>
                  </a:cubicBezTo>
                  <a:cubicBezTo>
                    <a:pt x="577179" y="4762513"/>
                    <a:pt x="599440" y="4773524"/>
                    <a:pt x="619760" y="4787071"/>
                  </a:cubicBezTo>
                  <a:lnTo>
                    <a:pt x="680720" y="4827711"/>
                  </a:lnTo>
                  <a:lnTo>
                    <a:pt x="711200" y="4848031"/>
                  </a:lnTo>
                  <a:cubicBezTo>
                    <a:pt x="757781" y="4917902"/>
                    <a:pt x="728672" y="4901268"/>
                    <a:pt x="782320" y="4919151"/>
                  </a:cubicBezTo>
                  <a:cubicBezTo>
                    <a:pt x="789093" y="4929311"/>
                    <a:pt x="790523" y="4948116"/>
                    <a:pt x="802640" y="4949631"/>
                  </a:cubicBezTo>
                  <a:cubicBezTo>
                    <a:pt x="844579" y="4954873"/>
                    <a:pt x="863226" y="4924418"/>
                    <a:pt x="894080" y="4908991"/>
                  </a:cubicBezTo>
                  <a:cubicBezTo>
                    <a:pt x="903659" y="4904202"/>
                    <a:pt x="914400" y="4902218"/>
                    <a:pt x="924560" y="4898831"/>
                  </a:cubicBezTo>
                  <a:cubicBezTo>
                    <a:pt x="982794" y="4811480"/>
                    <a:pt x="905253" y="4914277"/>
                    <a:pt x="975360" y="4858191"/>
                  </a:cubicBezTo>
                  <a:cubicBezTo>
                    <a:pt x="984895" y="4850563"/>
                    <a:pt x="986145" y="4835339"/>
                    <a:pt x="995680" y="4827711"/>
                  </a:cubicBezTo>
                  <a:cubicBezTo>
                    <a:pt x="1004043" y="4821021"/>
                    <a:pt x="1016581" y="4822340"/>
                    <a:pt x="1026160" y="4817551"/>
                  </a:cubicBezTo>
                  <a:cubicBezTo>
                    <a:pt x="1037082" y="4812090"/>
                    <a:pt x="1046480" y="4804004"/>
                    <a:pt x="1056640" y="4797231"/>
                  </a:cubicBezTo>
                  <a:cubicBezTo>
                    <a:pt x="1076960" y="4804004"/>
                    <a:pt x="1099778" y="4805670"/>
                    <a:pt x="1117600" y="4817551"/>
                  </a:cubicBezTo>
                  <a:cubicBezTo>
                    <a:pt x="1127760" y="4824324"/>
                    <a:pt x="1136922" y="4832912"/>
                    <a:pt x="1148080" y="4837871"/>
                  </a:cubicBezTo>
                  <a:cubicBezTo>
                    <a:pt x="1167653" y="4846570"/>
                    <a:pt x="1188720" y="4851418"/>
                    <a:pt x="1209040" y="4858191"/>
                  </a:cubicBezTo>
                  <a:lnTo>
                    <a:pt x="1239520" y="4868351"/>
                  </a:lnTo>
                  <a:cubicBezTo>
                    <a:pt x="1276773" y="4864964"/>
                    <a:pt x="1314703" y="4866029"/>
                    <a:pt x="1351280" y="4858191"/>
                  </a:cubicBezTo>
                  <a:cubicBezTo>
                    <a:pt x="1398670" y="4848036"/>
                    <a:pt x="1379498" y="4810784"/>
                    <a:pt x="1402080" y="4776911"/>
                  </a:cubicBezTo>
                  <a:cubicBezTo>
                    <a:pt x="1436334" y="4725530"/>
                    <a:pt x="1403805" y="4760808"/>
                    <a:pt x="1452880" y="4736271"/>
                  </a:cubicBezTo>
                  <a:cubicBezTo>
                    <a:pt x="1463802" y="4730810"/>
                    <a:pt x="1472202" y="4720910"/>
                    <a:pt x="1483360" y="4715951"/>
                  </a:cubicBezTo>
                  <a:cubicBezTo>
                    <a:pt x="1538910" y="4691262"/>
                    <a:pt x="1547192" y="4697089"/>
                    <a:pt x="1605280" y="4685471"/>
                  </a:cubicBezTo>
                  <a:cubicBezTo>
                    <a:pt x="1618972" y="4682733"/>
                    <a:pt x="1632494" y="4679147"/>
                    <a:pt x="1645920" y="4675311"/>
                  </a:cubicBezTo>
                  <a:cubicBezTo>
                    <a:pt x="1656218" y="4672369"/>
                    <a:pt x="1665744" y="4666217"/>
                    <a:pt x="1676400" y="4665151"/>
                  </a:cubicBezTo>
                  <a:cubicBezTo>
                    <a:pt x="1733787" y="4659412"/>
                    <a:pt x="1791547" y="4658378"/>
                    <a:pt x="1849120" y="4654991"/>
                  </a:cubicBezTo>
                  <a:cubicBezTo>
                    <a:pt x="1856389" y="4691337"/>
                    <a:pt x="1853438" y="4710109"/>
                    <a:pt x="1879600" y="4736271"/>
                  </a:cubicBezTo>
                  <a:cubicBezTo>
                    <a:pt x="1888234" y="4744905"/>
                    <a:pt x="1899920" y="4749818"/>
                    <a:pt x="1910080" y="4756591"/>
                  </a:cubicBezTo>
                  <a:cubicBezTo>
                    <a:pt x="1916853" y="4766751"/>
                    <a:pt x="1920865" y="4779443"/>
                    <a:pt x="1930400" y="4787071"/>
                  </a:cubicBezTo>
                  <a:cubicBezTo>
                    <a:pt x="1938763" y="4793761"/>
                    <a:pt x="1953307" y="4789658"/>
                    <a:pt x="1960880" y="4797231"/>
                  </a:cubicBezTo>
                  <a:cubicBezTo>
                    <a:pt x="1968453" y="4804804"/>
                    <a:pt x="1965839" y="4818349"/>
                    <a:pt x="1971040" y="4827711"/>
                  </a:cubicBezTo>
                  <a:cubicBezTo>
                    <a:pt x="1984135" y="4851282"/>
                    <a:pt x="2008519" y="4898899"/>
                    <a:pt x="2042160" y="4908991"/>
                  </a:cubicBezTo>
                  <a:cubicBezTo>
                    <a:pt x="2065097" y="4915872"/>
                    <a:pt x="2089573" y="4915764"/>
                    <a:pt x="2113280" y="4919151"/>
                  </a:cubicBezTo>
                  <a:cubicBezTo>
                    <a:pt x="2185824" y="4943332"/>
                    <a:pt x="2156418" y="4927590"/>
                    <a:pt x="2204720" y="4959791"/>
                  </a:cubicBezTo>
                  <a:cubicBezTo>
                    <a:pt x="2208107" y="4969951"/>
                    <a:pt x="2207307" y="4982698"/>
                    <a:pt x="2214880" y="4990271"/>
                  </a:cubicBezTo>
                  <a:cubicBezTo>
                    <a:pt x="2232149" y="5007540"/>
                    <a:pt x="2275840" y="5030911"/>
                    <a:pt x="2275840" y="5030911"/>
                  </a:cubicBezTo>
                  <a:lnTo>
                    <a:pt x="2296160" y="5091871"/>
                  </a:lnTo>
                  <a:lnTo>
                    <a:pt x="2306320" y="5122351"/>
                  </a:lnTo>
                  <a:cubicBezTo>
                    <a:pt x="2302933" y="5166378"/>
                    <a:pt x="2301637" y="5210615"/>
                    <a:pt x="2296160" y="5254431"/>
                  </a:cubicBezTo>
                  <a:cubicBezTo>
                    <a:pt x="2291904" y="5288481"/>
                    <a:pt x="2280807" y="5285138"/>
                    <a:pt x="2265680" y="5315391"/>
                  </a:cubicBezTo>
                  <a:cubicBezTo>
                    <a:pt x="2260891" y="5324970"/>
                    <a:pt x="2258907" y="5335711"/>
                    <a:pt x="2255520" y="5345871"/>
                  </a:cubicBezTo>
                  <a:cubicBezTo>
                    <a:pt x="2258907" y="5383124"/>
                    <a:pt x="2260390" y="5420600"/>
                    <a:pt x="2265680" y="5457631"/>
                  </a:cubicBezTo>
                  <a:cubicBezTo>
                    <a:pt x="2267195" y="5468233"/>
                    <a:pt x="2275840" y="5477401"/>
                    <a:pt x="2275840" y="5488111"/>
                  </a:cubicBezTo>
                  <a:cubicBezTo>
                    <a:pt x="2275840" y="5540868"/>
                    <a:pt x="2261456" y="5571903"/>
                    <a:pt x="2245360" y="5620191"/>
                  </a:cubicBezTo>
                  <a:cubicBezTo>
                    <a:pt x="2221000" y="5693272"/>
                    <a:pt x="2250555" y="5602009"/>
                    <a:pt x="2225040" y="5691311"/>
                  </a:cubicBezTo>
                  <a:cubicBezTo>
                    <a:pt x="2195889" y="5793341"/>
                    <a:pt x="2236482" y="5635384"/>
                    <a:pt x="2204720" y="5762431"/>
                  </a:cubicBezTo>
                  <a:cubicBezTo>
                    <a:pt x="2229456" y="5836638"/>
                    <a:pt x="2230235" y="5802611"/>
                    <a:pt x="2214880" y="5864031"/>
                  </a:cubicBezTo>
                  <a:cubicBezTo>
                    <a:pt x="2233742" y="5977205"/>
                    <a:pt x="2209645" y="5884040"/>
                    <a:pt x="2245360" y="5955471"/>
                  </a:cubicBezTo>
                  <a:cubicBezTo>
                    <a:pt x="2250149" y="5965050"/>
                    <a:pt x="2248830" y="5977588"/>
                    <a:pt x="2255520" y="5985951"/>
                  </a:cubicBezTo>
                  <a:cubicBezTo>
                    <a:pt x="2263148" y="5995486"/>
                    <a:pt x="2275840" y="5999498"/>
                    <a:pt x="2286000" y="6006271"/>
                  </a:cubicBezTo>
                  <a:cubicBezTo>
                    <a:pt x="2292773" y="6026591"/>
                    <a:pt x="2294439" y="6049409"/>
                    <a:pt x="2306320" y="6067231"/>
                  </a:cubicBezTo>
                  <a:lnTo>
                    <a:pt x="2346960" y="6128191"/>
                  </a:lnTo>
                  <a:cubicBezTo>
                    <a:pt x="2353733" y="6138351"/>
                    <a:pt x="2363419" y="6147087"/>
                    <a:pt x="2367280" y="6158671"/>
                  </a:cubicBezTo>
                  <a:cubicBezTo>
                    <a:pt x="2374053" y="6178991"/>
                    <a:pt x="2382405" y="6198851"/>
                    <a:pt x="2387600" y="6219631"/>
                  </a:cubicBezTo>
                  <a:cubicBezTo>
                    <a:pt x="2402955" y="6281051"/>
                    <a:pt x="2393344" y="6247024"/>
                    <a:pt x="2418080" y="6321231"/>
                  </a:cubicBezTo>
                  <a:cubicBezTo>
                    <a:pt x="2421467" y="6331391"/>
                    <a:pt x="2426479" y="6341147"/>
                    <a:pt x="2428240" y="6351711"/>
                  </a:cubicBezTo>
                  <a:cubicBezTo>
                    <a:pt x="2446575" y="6461723"/>
                    <a:pt x="2428551" y="6373119"/>
                    <a:pt x="2448560" y="6443151"/>
                  </a:cubicBezTo>
                  <a:cubicBezTo>
                    <a:pt x="2452396" y="6456577"/>
                    <a:pt x="2452475" y="6471302"/>
                    <a:pt x="2458720" y="6483791"/>
                  </a:cubicBezTo>
                  <a:cubicBezTo>
                    <a:pt x="2469642" y="6505634"/>
                    <a:pt x="2491637" y="6521583"/>
                    <a:pt x="2499360" y="6544751"/>
                  </a:cubicBezTo>
                  <a:cubicBezTo>
                    <a:pt x="2524897" y="6621363"/>
                    <a:pt x="2490449" y="6526929"/>
                    <a:pt x="2529840" y="6605711"/>
                  </a:cubicBezTo>
                  <a:cubicBezTo>
                    <a:pt x="2540254" y="6626539"/>
                    <a:pt x="2546296" y="6667669"/>
                    <a:pt x="2550160" y="6686991"/>
                  </a:cubicBezTo>
                  <a:cubicBezTo>
                    <a:pt x="2553547" y="6744564"/>
                    <a:pt x="2553951" y="6802391"/>
                    <a:pt x="2560320" y="6859711"/>
                  </a:cubicBezTo>
                  <a:cubicBezTo>
                    <a:pt x="2564134" y="6894037"/>
                    <a:pt x="2580640" y="6961311"/>
                    <a:pt x="2580640" y="6961311"/>
                  </a:cubicBezTo>
                  <a:cubicBezTo>
                    <a:pt x="2584027" y="7042591"/>
                    <a:pt x="2584790" y="7124023"/>
                    <a:pt x="2590800" y="7205151"/>
                  </a:cubicBezTo>
                  <a:cubicBezTo>
                    <a:pt x="2591591" y="7215831"/>
                    <a:pt x="2600960" y="7224921"/>
                    <a:pt x="2600960" y="7235631"/>
                  </a:cubicBezTo>
                  <a:cubicBezTo>
                    <a:pt x="2600960" y="7518983"/>
                    <a:pt x="2619501" y="7444168"/>
                    <a:pt x="2570480" y="7591231"/>
                  </a:cubicBezTo>
                  <a:cubicBezTo>
                    <a:pt x="2567093" y="7601391"/>
                    <a:pt x="2566261" y="7612800"/>
                    <a:pt x="2560320" y="7621711"/>
                  </a:cubicBezTo>
                  <a:lnTo>
                    <a:pt x="2540000" y="7652191"/>
                  </a:lnTo>
                  <a:cubicBezTo>
                    <a:pt x="2536613" y="7669124"/>
                    <a:pt x="2534384" y="7686331"/>
                    <a:pt x="2529840" y="7702991"/>
                  </a:cubicBezTo>
                  <a:cubicBezTo>
                    <a:pt x="2524204" y="7723655"/>
                    <a:pt x="2516293" y="7743631"/>
                    <a:pt x="2509520" y="7763951"/>
                  </a:cubicBezTo>
                  <a:cubicBezTo>
                    <a:pt x="2506133" y="7774111"/>
                    <a:pt x="2501957" y="7784041"/>
                    <a:pt x="2499360" y="7794431"/>
                  </a:cubicBezTo>
                  <a:cubicBezTo>
                    <a:pt x="2495973" y="7807978"/>
                    <a:pt x="2492229" y="7821440"/>
                    <a:pt x="2489200" y="7835071"/>
                  </a:cubicBezTo>
                  <a:cubicBezTo>
                    <a:pt x="2485454" y="7851928"/>
                    <a:pt x="2483584" y="7869211"/>
                    <a:pt x="2479040" y="7885871"/>
                  </a:cubicBezTo>
                  <a:cubicBezTo>
                    <a:pt x="2473404" y="7906535"/>
                    <a:pt x="2458720" y="7946831"/>
                    <a:pt x="2458720" y="7946831"/>
                  </a:cubicBezTo>
                  <a:cubicBezTo>
                    <a:pt x="2455333" y="7997631"/>
                    <a:pt x="2452620" y="8048480"/>
                    <a:pt x="2448560" y="8099231"/>
                  </a:cubicBezTo>
                  <a:cubicBezTo>
                    <a:pt x="2438929" y="8219618"/>
                    <a:pt x="2430646" y="8187195"/>
                    <a:pt x="2448560" y="8312591"/>
                  </a:cubicBezTo>
                  <a:cubicBezTo>
                    <a:pt x="2450075" y="8323193"/>
                    <a:pt x="2452779" y="8334160"/>
                    <a:pt x="2458720" y="8343071"/>
                  </a:cubicBezTo>
                  <a:cubicBezTo>
                    <a:pt x="2466690" y="8355026"/>
                    <a:pt x="2479040" y="8363391"/>
                    <a:pt x="2489200" y="8373551"/>
                  </a:cubicBezTo>
                  <a:cubicBezTo>
                    <a:pt x="2495973" y="8393871"/>
                    <a:pt x="2497639" y="8416689"/>
                    <a:pt x="2509520" y="8434511"/>
                  </a:cubicBezTo>
                  <a:lnTo>
                    <a:pt x="2550160" y="8495471"/>
                  </a:lnTo>
                  <a:cubicBezTo>
                    <a:pt x="2565515" y="8556891"/>
                    <a:pt x="2555904" y="8522864"/>
                    <a:pt x="2580640" y="8597071"/>
                  </a:cubicBezTo>
                  <a:lnTo>
                    <a:pt x="2590800" y="8627551"/>
                  </a:lnTo>
                  <a:lnTo>
                    <a:pt x="2600960" y="8658031"/>
                  </a:lnTo>
                  <a:cubicBezTo>
                    <a:pt x="2604347" y="8702058"/>
                    <a:pt x="2605643" y="8746295"/>
                    <a:pt x="2611120" y="8790111"/>
                  </a:cubicBezTo>
                  <a:cubicBezTo>
                    <a:pt x="2615376" y="8824161"/>
                    <a:pt x="2626473" y="8820818"/>
                    <a:pt x="2641600" y="8851071"/>
                  </a:cubicBezTo>
                  <a:cubicBezTo>
                    <a:pt x="2646389" y="8860650"/>
                    <a:pt x="2648373" y="8871391"/>
                    <a:pt x="2651760" y="8881551"/>
                  </a:cubicBezTo>
                  <a:cubicBezTo>
                    <a:pt x="2655147" y="8908644"/>
                    <a:pt x="2660963" y="8935544"/>
                    <a:pt x="2661920" y="8962831"/>
                  </a:cubicBezTo>
                  <a:cubicBezTo>
                    <a:pt x="2662193" y="8970605"/>
                    <a:pt x="2657734" y="9402983"/>
                    <a:pt x="2682240" y="9562271"/>
                  </a:cubicBezTo>
                  <a:cubicBezTo>
                    <a:pt x="2688779" y="9604774"/>
                    <a:pt x="2694991" y="9583340"/>
                    <a:pt x="2712720" y="9623231"/>
                  </a:cubicBezTo>
                  <a:lnTo>
                    <a:pt x="2743200" y="9714671"/>
                  </a:lnTo>
                  <a:cubicBezTo>
                    <a:pt x="2768737" y="9791283"/>
                    <a:pt x="2734289" y="9696849"/>
                    <a:pt x="2773680" y="9775631"/>
                  </a:cubicBezTo>
                  <a:cubicBezTo>
                    <a:pt x="2778469" y="9785210"/>
                    <a:pt x="2779051" y="9796532"/>
                    <a:pt x="2783840" y="9806111"/>
                  </a:cubicBezTo>
                  <a:cubicBezTo>
                    <a:pt x="2789301" y="9817033"/>
                    <a:pt x="2799201" y="9825433"/>
                    <a:pt x="2804160" y="9836591"/>
                  </a:cubicBezTo>
                  <a:cubicBezTo>
                    <a:pt x="2812859" y="9856164"/>
                    <a:pt x="2812599" y="9879729"/>
                    <a:pt x="2824480" y="9897551"/>
                  </a:cubicBezTo>
                  <a:cubicBezTo>
                    <a:pt x="2831253" y="9907711"/>
                    <a:pt x="2839841" y="9916873"/>
                    <a:pt x="2844800" y="9928031"/>
                  </a:cubicBezTo>
                  <a:cubicBezTo>
                    <a:pt x="2853499" y="9947604"/>
                    <a:pt x="2858347" y="9968671"/>
                    <a:pt x="2865120" y="9988991"/>
                  </a:cubicBezTo>
                  <a:lnTo>
                    <a:pt x="2875280" y="10019471"/>
                  </a:lnTo>
                  <a:cubicBezTo>
                    <a:pt x="2893163" y="10073119"/>
                    <a:pt x="2879499" y="10041040"/>
                    <a:pt x="2926080" y="10110911"/>
                  </a:cubicBezTo>
                  <a:lnTo>
                    <a:pt x="2946400" y="10141391"/>
                  </a:lnTo>
                  <a:cubicBezTo>
                    <a:pt x="2949787" y="10158324"/>
                    <a:pt x="2954542" y="10175041"/>
                    <a:pt x="2956560" y="10192191"/>
                  </a:cubicBezTo>
                  <a:cubicBezTo>
                    <a:pt x="2979748" y="10389290"/>
                    <a:pt x="2953813" y="10249574"/>
                    <a:pt x="2976880" y="10364911"/>
                  </a:cubicBezTo>
                  <a:cubicBezTo>
                    <a:pt x="2980267" y="10436031"/>
                    <a:pt x="2983393" y="10507164"/>
                    <a:pt x="2987040" y="10578271"/>
                  </a:cubicBezTo>
                  <a:cubicBezTo>
                    <a:pt x="2990167" y="10639245"/>
                    <a:pt x="2988566" y="10700711"/>
                    <a:pt x="2997200" y="10761151"/>
                  </a:cubicBezTo>
                  <a:cubicBezTo>
                    <a:pt x="2998927" y="10773239"/>
                    <a:pt x="3007985" y="10784003"/>
                    <a:pt x="3017520" y="10791631"/>
                  </a:cubicBezTo>
                  <a:cubicBezTo>
                    <a:pt x="3025883" y="10798321"/>
                    <a:pt x="3037610" y="10799194"/>
                    <a:pt x="3048000" y="10801791"/>
                  </a:cubicBezTo>
                  <a:cubicBezTo>
                    <a:pt x="3064753" y="10805979"/>
                    <a:pt x="3081867" y="10808564"/>
                    <a:pt x="3098800" y="10811951"/>
                  </a:cubicBezTo>
                  <a:cubicBezTo>
                    <a:pt x="3118122" y="10808087"/>
                    <a:pt x="3159252" y="10802045"/>
                    <a:pt x="3180080" y="10791631"/>
                  </a:cubicBezTo>
                  <a:cubicBezTo>
                    <a:pt x="3212274" y="10775534"/>
                    <a:pt x="3205288" y="10766258"/>
                    <a:pt x="3241040" y="10761151"/>
                  </a:cubicBezTo>
                  <a:cubicBezTo>
                    <a:pt x="3278071" y="10755861"/>
                    <a:pt x="3315547" y="10754378"/>
                    <a:pt x="3352800" y="10750991"/>
                  </a:cubicBezTo>
                  <a:cubicBezTo>
                    <a:pt x="3362960" y="10747604"/>
                    <a:pt x="3375707" y="10748404"/>
                    <a:pt x="3383280" y="10740831"/>
                  </a:cubicBezTo>
                  <a:cubicBezTo>
                    <a:pt x="3390853" y="10733258"/>
                    <a:pt x="3384725" y="10716576"/>
                    <a:pt x="3393440" y="10710351"/>
                  </a:cubicBezTo>
                  <a:cubicBezTo>
                    <a:pt x="3406759" y="10700837"/>
                    <a:pt x="3473314" y="10685302"/>
                    <a:pt x="3495040" y="10679871"/>
                  </a:cubicBezTo>
                  <a:cubicBezTo>
                    <a:pt x="3508587" y="10683258"/>
                    <a:pt x="3522254" y="10686195"/>
                    <a:pt x="3535680" y="10690031"/>
                  </a:cubicBezTo>
                  <a:cubicBezTo>
                    <a:pt x="3545978" y="10692973"/>
                    <a:pt x="3555450" y="10700191"/>
                    <a:pt x="3566160" y="10700191"/>
                  </a:cubicBezTo>
                  <a:cubicBezTo>
                    <a:pt x="3593950" y="10700191"/>
                    <a:pt x="3604004" y="10679985"/>
                    <a:pt x="3627120" y="10669711"/>
                  </a:cubicBezTo>
                  <a:cubicBezTo>
                    <a:pt x="3735936" y="10621348"/>
                    <a:pt x="3649580" y="10675058"/>
                    <a:pt x="3718560" y="10629071"/>
                  </a:cubicBezTo>
                  <a:cubicBezTo>
                    <a:pt x="3721947" y="10618911"/>
                    <a:pt x="3723519" y="10607953"/>
                    <a:pt x="3728720" y="10598591"/>
                  </a:cubicBezTo>
                  <a:cubicBezTo>
                    <a:pt x="3740580" y="10577243"/>
                    <a:pt x="3761637" y="10560799"/>
                    <a:pt x="3769360" y="10537631"/>
                  </a:cubicBezTo>
                  <a:cubicBezTo>
                    <a:pt x="3777623" y="10512841"/>
                    <a:pt x="3780145" y="10496366"/>
                    <a:pt x="3799840" y="10476671"/>
                  </a:cubicBezTo>
                  <a:cubicBezTo>
                    <a:pt x="3808474" y="10468037"/>
                    <a:pt x="3820160" y="10463124"/>
                    <a:pt x="3830320" y="10456351"/>
                  </a:cubicBezTo>
                  <a:cubicBezTo>
                    <a:pt x="3854027" y="10385231"/>
                    <a:pt x="3830320" y="10402164"/>
                    <a:pt x="3881120" y="10385231"/>
                  </a:cubicBezTo>
                  <a:cubicBezTo>
                    <a:pt x="3899003" y="10331583"/>
                    <a:pt x="3885339" y="10363662"/>
                    <a:pt x="3931920" y="10293791"/>
                  </a:cubicBezTo>
                  <a:cubicBezTo>
                    <a:pt x="3938693" y="10283631"/>
                    <a:pt x="3942080" y="10270084"/>
                    <a:pt x="3952240" y="10263311"/>
                  </a:cubicBezTo>
                  <a:lnTo>
                    <a:pt x="3982720" y="10242991"/>
                  </a:lnTo>
                  <a:cubicBezTo>
                    <a:pt x="3989493" y="10232831"/>
                    <a:pt x="3998081" y="10223669"/>
                    <a:pt x="4003040" y="10212511"/>
                  </a:cubicBezTo>
                  <a:cubicBezTo>
                    <a:pt x="4011739" y="10192938"/>
                    <a:pt x="4016587" y="10171871"/>
                    <a:pt x="4023360" y="10151551"/>
                  </a:cubicBezTo>
                  <a:cubicBezTo>
                    <a:pt x="4047720" y="10078470"/>
                    <a:pt x="4018165" y="10169733"/>
                    <a:pt x="4043680" y="10080431"/>
                  </a:cubicBezTo>
                  <a:cubicBezTo>
                    <a:pt x="4046622" y="10070133"/>
                    <a:pt x="4051022" y="10060283"/>
                    <a:pt x="4053840" y="10049951"/>
                  </a:cubicBezTo>
                  <a:cubicBezTo>
                    <a:pt x="4056967" y="10038487"/>
                    <a:pt x="4082500" y="9925681"/>
                    <a:pt x="4094480" y="9907711"/>
                  </a:cubicBezTo>
                  <a:cubicBezTo>
                    <a:pt x="4108027" y="9887391"/>
                    <a:pt x="4127397" y="9869919"/>
                    <a:pt x="4135120" y="9846751"/>
                  </a:cubicBezTo>
                  <a:lnTo>
                    <a:pt x="4155440" y="9785791"/>
                  </a:lnTo>
                  <a:cubicBezTo>
                    <a:pt x="4158827" y="9697738"/>
                    <a:pt x="4153138" y="9608864"/>
                    <a:pt x="4165600" y="9521631"/>
                  </a:cubicBezTo>
                  <a:cubicBezTo>
                    <a:pt x="4167327" y="9509543"/>
                    <a:pt x="4187446" y="9509945"/>
                    <a:pt x="4196080" y="9501311"/>
                  </a:cubicBezTo>
                  <a:cubicBezTo>
                    <a:pt x="4263813" y="9433578"/>
                    <a:pt x="4165600" y="9504698"/>
                    <a:pt x="4246880" y="9450511"/>
                  </a:cubicBezTo>
                  <a:cubicBezTo>
                    <a:pt x="4264763" y="9396863"/>
                    <a:pt x="4251099" y="9428942"/>
                    <a:pt x="4297680" y="9359071"/>
                  </a:cubicBezTo>
                  <a:cubicBezTo>
                    <a:pt x="4304453" y="9348911"/>
                    <a:pt x="4307840" y="9335364"/>
                    <a:pt x="4318000" y="9328591"/>
                  </a:cubicBezTo>
                  <a:lnTo>
                    <a:pt x="4348480" y="9308271"/>
                  </a:lnTo>
                  <a:cubicBezTo>
                    <a:pt x="4374017" y="9231659"/>
                    <a:pt x="4336599" y="9323123"/>
                    <a:pt x="4389120" y="9257471"/>
                  </a:cubicBezTo>
                  <a:cubicBezTo>
                    <a:pt x="4445206" y="9187364"/>
                    <a:pt x="4342409" y="9264905"/>
                    <a:pt x="4429760" y="9206671"/>
                  </a:cubicBezTo>
                  <a:cubicBezTo>
                    <a:pt x="4436533" y="9186351"/>
                    <a:pt x="4447423" y="9166965"/>
                    <a:pt x="4450080" y="9145711"/>
                  </a:cubicBezTo>
                  <a:cubicBezTo>
                    <a:pt x="4461568" y="9053804"/>
                    <a:pt x="4451606" y="9090334"/>
                    <a:pt x="4470400" y="9033951"/>
                  </a:cubicBezTo>
                  <a:cubicBezTo>
                    <a:pt x="4467013" y="9006858"/>
                    <a:pt x="4465961" y="8979369"/>
                    <a:pt x="4460240" y="8952671"/>
                  </a:cubicBezTo>
                  <a:cubicBezTo>
                    <a:pt x="4440581" y="8860929"/>
                    <a:pt x="4449223" y="8920477"/>
                    <a:pt x="4419600" y="8861231"/>
                  </a:cubicBezTo>
                  <a:cubicBezTo>
                    <a:pt x="4411480" y="8844991"/>
                    <a:pt x="4403620" y="8805302"/>
                    <a:pt x="4399280" y="8790111"/>
                  </a:cubicBezTo>
                  <a:cubicBezTo>
                    <a:pt x="4396338" y="8779813"/>
                    <a:pt x="4392507" y="8769791"/>
                    <a:pt x="4389120" y="8759631"/>
                  </a:cubicBezTo>
                  <a:cubicBezTo>
                    <a:pt x="4392507" y="8712218"/>
                    <a:pt x="4394773" y="8664711"/>
                    <a:pt x="4399280" y="8617391"/>
                  </a:cubicBezTo>
                  <a:cubicBezTo>
                    <a:pt x="4401550" y="8593552"/>
                    <a:pt x="4399714" y="8568154"/>
                    <a:pt x="4409440" y="8546271"/>
                  </a:cubicBezTo>
                  <a:cubicBezTo>
                    <a:pt x="4414399" y="8535113"/>
                    <a:pt x="4429760" y="8532724"/>
                    <a:pt x="4439920" y="8525951"/>
                  </a:cubicBezTo>
                  <a:cubicBezTo>
                    <a:pt x="4446693" y="8515791"/>
                    <a:pt x="4451606" y="8504105"/>
                    <a:pt x="4460240" y="8495471"/>
                  </a:cubicBezTo>
                  <a:cubicBezTo>
                    <a:pt x="4468874" y="8486837"/>
                    <a:pt x="4483092" y="8484686"/>
                    <a:pt x="4490720" y="8475151"/>
                  </a:cubicBezTo>
                  <a:cubicBezTo>
                    <a:pt x="4530128" y="8425890"/>
                    <a:pt x="4464858" y="8456678"/>
                    <a:pt x="4531360" y="8434511"/>
                  </a:cubicBezTo>
                  <a:cubicBezTo>
                    <a:pt x="4554240" y="8365871"/>
                    <a:pt x="4522509" y="8440272"/>
                    <a:pt x="4572000" y="8383711"/>
                  </a:cubicBezTo>
                  <a:cubicBezTo>
                    <a:pt x="4654973" y="8288884"/>
                    <a:pt x="4574540" y="8348151"/>
                    <a:pt x="4643120" y="8302431"/>
                  </a:cubicBezTo>
                  <a:cubicBezTo>
                    <a:pt x="4689701" y="8232560"/>
                    <a:pt x="4660592" y="8249194"/>
                    <a:pt x="4714240" y="8231311"/>
                  </a:cubicBezTo>
                  <a:cubicBezTo>
                    <a:pt x="4721013" y="8221151"/>
                    <a:pt x="4726743" y="8210212"/>
                    <a:pt x="4734560" y="8200831"/>
                  </a:cubicBezTo>
                  <a:cubicBezTo>
                    <a:pt x="4743758" y="8189793"/>
                    <a:pt x="4757070" y="8182306"/>
                    <a:pt x="4765040" y="8170351"/>
                  </a:cubicBezTo>
                  <a:cubicBezTo>
                    <a:pt x="4770981" y="8161440"/>
                    <a:pt x="4770411" y="8149450"/>
                    <a:pt x="4775200" y="8139871"/>
                  </a:cubicBezTo>
                  <a:cubicBezTo>
                    <a:pt x="4780661" y="8128949"/>
                    <a:pt x="4790059" y="8120313"/>
                    <a:pt x="4795520" y="8109391"/>
                  </a:cubicBezTo>
                  <a:cubicBezTo>
                    <a:pt x="4800309" y="8099812"/>
                    <a:pt x="4800479" y="8088273"/>
                    <a:pt x="4805680" y="8078911"/>
                  </a:cubicBezTo>
                  <a:cubicBezTo>
                    <a:pt x="4817540" y="8057563"/>
                    <a:pt x="4838597" y="8041119"/>
                    <a:pt x="4846320" y="8017951"/>
                  </a:cubicBezTo>
                  <a:cubicBezTo>
                    <a:pt x="4860341" y="7975887"/>
                    <a:pt x="4850539" y="7996382"/>
                    <a:pt x="4876800" y="7956991"/>
                  </a:cubicBezTo>
                  <a:cubicBezTo>
                    <a:pt x="4880187" y="7794431"/>
                    <a:pt x="4880589" y="7631781"/>
                    <a:pt x="4886960" y="7469311"/>
                  </a:cubicBezTo>
                  <a:cubicBezTo>
                    <a:pt x="4887380" y="7458610"/>
                    <a:pt x="4897120" y="7449541"/>
                    <a:pt x="4897120" y="7438831"/>
                  </a:cubicBezTo>
                  <a:cubicBezTo>
                    <a:pt x="4897120" y="7354097"/>
                    <a:pt x="4895987" y="7269083"/>
                    <a:pt x="4886960" y="7184831"/>
                  </a:cubicBezTo>
                  <a:cubicBezTo>
                    <a:pt x="4884355" y="7160516"/>
                    <a:pt x="4852312" y="7144799"/>
                    <a:pt x="4836160" y="7134031"/>
                  </a:cubicBezTo>
                  <a:cubicBezTo>
                    <a:pt x="4809822" y="6896993"/>
                    <a:pt x="4838795" y="7180515"/>
                    <a:pt x="4815840" y="6686991"/>
                  </a:cubicBezTo>
                  <a:cubicBezTo>
                    <a:pt x="4814934" y="6667522"/>
                    <a:pt x="4798820" y="6557688"/>
                    <a:pt x="4795520" y="6534591"/>
                  </a:cubicBezTo>
                  <a:cubicBezTo>
                    <a:pt x="4798907" y="6449924"/>
                    <a:pt x="4800980" y="6365195"/>
                    <a:pt x="4805680" y="6280591"/>
                  </a:cubicBezTo>
                  <a:cubicBezTo>
                    <a:pt x="4807755" y="6243242"/>
                    <a:pt x="4809339" y="6205669"/>
                    <a:pt x="4815840" y="6168831"/>
                  </a:cubicBezTo>
                  <a:cubicBezTo>
                    <a:pt x="4825935" y="6111624"/>
                    <a:pt x="4844742" y="6094998"/>
                    <a:pt x="4876800" y="6046911"/>
                  </a:cubicBezTo>
                  <a:cubicBezTo>
                    <a:pt x="4903893" y="6006271"/>
                    <a:pt x="4886960" y="6023204"/>
                    <a:pt x="4927600" y="5996111"/>
                  </a:cubicBezTo>
                  <a:cubicBezTo>
                    <a:pt x="4934373" y="5975791"/>
                    <a:pt x="4936039" y="5952973"/>
                    <a:pt x="4947920" y="5935151"/>
                  </a:cubicBezTo>
                  <a:cubicBezTo>
                    <a:pt x="4961467" y="5914831"/>
                    <a:pt x="4980837" y="5897359"/>
                    <a:pt x="4988560" y="5874191"/>
                  </a:cubicBezTo>
                  <a:lnTo>
                    <a:pt x="5039360" y="5721791"/>
                  </a:lnTo>
                  <a:lnTo>
                    <a:pt x="5049520" y="5691311"/>
                  </a:lnTo>
                  <a:cubicBezTo>
                    <a:pt x="5052907" y="5681151"/>
                    <a:pt x="5053739" y="5669742"/>
                    <a:pt x="5059680" y="5660831"/>
                  </a:cubicBezTo>
                  <a:cubicBezTo>
                    <a:pt x="5066453" y="5650671"/>
                    <a:pt x="5075041" y="5641509"/>
                    <a:pt x="5080000" y="5630351"/>
                  </a:cubicBezTo>
                  <a:cubicBezTo>
                    <a:pt x="5088699" y="5610778"/>
                    <a:pt x="5093547" y="5589711"/>
                    <a:pt x="5100320" y="5569391"/>
                  </a:cubicBezTo>
                  <a:cubicBezTo>
                    <a:pt x="5103707" y="5559231"/>
                    <a:pt x="5101569" y="5544852"/>
                    <a:pt x="5110480" y="5538911"/>
                  </a:cubicBezTo>
                  <a:lnTo>
                    <a:pt x="5140960" y="5518591"/>
                  </a:lnTo>
                  <a:cubicBezTo>
                    <a:pt x="5163840" y="5449951"/>
                    <a:pt x="5132109" y="5524352"/>
                    <a:pt x="5181600" y="5467791"/>
                  </a:cubicBezTo>
                  <a:cubicBezTo>
                    <a:pt x="5277331" y="5358384"/>
                    <a:pt x="5192963" y="5447337"/>
                    <a:pt x="5232400" y="5376351"/>
                  </a:cubicBezTo>
                  <a:cubicBezTo>
                    <a:pt x="5244260" y="5355003"/>
                    <a:pt x="5252720" y="5328938"/>
                    <a:pt x="5273040" y="5315391"/>
                  </a:cubicBezTo>
                  <a:lnTo>
                    <a:pt x="5303520" y="5295071"/>
                  </a:lnTo>
                  <a:cubicBezTo>
                    <a:pt x="5351408" y="5223239"/>
                    <a:pt x="5291309" y="5312166"/>
                    <a:pt x="5354320" y="5223951"/>
                  </a:cubicBezTo>
                  <a:cubicBezTo>
                    <a:pt x="5361417" y="5214015"/>
                    <a:pt x="5366006" y="5202105"/>
                    <a:pt x="5374640" y="5193471"/>
                  </a:cubicBezTo>
                  <a:cubicBezTo>
                    <a:pt x="5383274" y="5184837"/>
                    <a:pt x="5394960" y="5179924"/>
                    <a:pt x="5405120" y="5173151"/>
                  </a:cubicBezTo>
                  <a:cubicBezTo>
                    <a:pt x="5429301" y="5100607"/>
                    <a:pt x="5407618" y="5124072"/>
                    <a:pt x="5455920" y="5091871"/>
                  </a:cubicBezTo>
                  <a:cubicBezTo>
                    <a:pt x="5480101" y="5019327"/>
                    <a:pt x="5458418" y="5042792"/>
                    <a:pt x="5506720" y="5010591"/>
                  </a:cubicBezTo>
                  <a:cubicBezTo>
                    <a:pt x="5510107" y="4997044"/>
                    <a:pt x="5513044" y="4983377"/>
                    <a:pt x="5516880" y="4969951"/>
                  </a:cubicBezTo>
                  <a:cubicBezTo>
                    <a:pt x="5519822" y="4959653"/>
                    <a:pt x="5526575" y="4950170"/>
                    <a:pt x="5527040" y="4939471"/>
                  </a:cubicBezTo>
                  <a:cubicBezTo>
                    <a:pt x="5533367" y="4793942"/>
                    <a:pt x="5531007" y="4648125"/>
                    <a:pt x="5537200" y="4502591"/>
                  </a:cubicBezTo>
                  <a:cubicBezTo>
                    <a:pt x="5537794" y="4488640"/>
                    <a:pt x="5544862" y="4475689"/>
                    <a:pt x="5547360" y="4461951"/>
                  </a:cubicBezTo>
                  <a:cubicBezTo>
                    <a:pt x="5551644" y="4438390"/>
                    <a:pt x="5552135" y="4414165"/>
                    <a:pt x="5557520" y="4390831"/>
                  </a:cubicBezTo>
                  <a:cubicBezTo>
                    <a:pt x="5562336" y="4369960"/>
                    <a:pt x="5572645" y="4350651"/>
                    <a:pt x="5577840" y="4329871"/>
                  </a:cubicBezTo>
                  <a:cubicBezTo>
                    <a:pt x="5581227" y="4316324"/>
                    <a:pt x="5581755" y="4301720"/>
                    <a:pt x="5588000" y="4289231"/>
                  </a:cubicBezTo>
                  <a:lnTo>
                    <a:pt x="5648960" y="4197791"/>
                  </a:lnTo>
                  <a:cubicBezTo>
                    <a:pt x="5655733" y="4187631"/>
                    <a:pt x="5659120" y="4174084"/>
                    <a:pt x="5669280" y="4167311"/>
                  </a:cubicBezTo>
                  <a:lnTo>
                    <a:pt x="5730240" y="4126671"/>
                  </a:lnTo>
                  <a:cubicBezTo>
                    <a:pt x="5788474" y="4039320"/>
                    <a:pt x="5718656" y="4149839"/>
                    <a:pt x="5760720" y="4065711"/>
                  </a:cubicBezTo>
                  <a:cubicBezTo>
                    <a:pt x="5766181" y="4054789"/>
                    <a:pt x="5776081" y="4046389"/>
                    <a:pt x="5781040" y="4035231"/>
                  </a:cubicBezTo>
                  <a:cubicBezTo>
                    <a:pt x="5789739" y="4015658"/>
                    <a:pt x="5801360" y="3974271"/>
                    <a:pt x="5801360" y="3974271"/>
                  </a:cubicBezTo>
                  <a:cubicBezTo>
                    <a:pt x="5798105" y="3961250"/>
                    <a:pt x="5788328" y="3917727"/>
                    <a:pt x="5781040" y="3903151"/>
                  </a:cubicBezTo>
                  <a:cubicBezTo>
                    <a:pt x="5741649" y="3824369"/>
                    <a:pt x="5776097" y="3918803"/>
                    <a:pt x="5750560" y="3842191"/>
                  </a:cubicBezTo>
                  <a:cubicBezTo>
                    <a:pt x="5675633" y="3860923"/>
                    <a:pt x="5743661" y="3840793"/>
                    <a:pt x="5669280" y="3872671"/>
                  </a:cubicBezTo>
                  <a:cubicBezTo>
                    <a:pt x="5659436" y="3876890"/>
                    <a:pt x="5648379" y="3878042"/>
                    <a:pt x="5638800" y="3882831"/>
                  </a:cubicBezTo>
                  <a:cubicBezTo>
                    <a:pt x="5595233" y="3904614"/>
                    <a:pt x="5618286" y="3902173"/>
                    <a:pt x="5577840" y="3933631"/>
                  </a:cubicBezTo>
                  <a:cubicBezTo>
                    <a:pt x="5462515" y="4023328"/>
                    <a:pt x="5559981" y="3947640"/>
                    <a:pt x="5486400" y="3984431"/>
                  </a:cubicBezTo>
                  <a:cubicBezTo>
                    <a:pt x="5475478" y="3989892"/>
                    <a:pt x="5467353" y="4000464"/>
                    <a:pt x="5455920" y="4004751"/>
                  </a:cubicBezTo>
                  <a:cubicBezTo>
                    <a:pt x="5432648" y="4013478"/>
                    <a:pt x="5336397" y="4023501"/>
                    <a:pt x="5323840" y="4025071"/>
                  </a:cubicBezTo>
                  <a:cubicBezTo>
                    <a:pt x="5279813" y="4021684"/>
                    <a:pt x="5234218" y="4027042"/>
                    <a:pt x="5191760" y="4014911"/>
                  </a:cubicBezTo>
                  <a:cubicBezTo>
                    <a:pt x="5181462" y="4011969"/>
                    <a:pt x="5186389" y="3994010"/>
                    <a:pt x="5181600" y="3984431"/>
                  </a:cubicBezTo>
                  <a:cubicBezTo>
                    <a:pt x="5148241" y="3917713"/>
                    <a:pt x="5167172" y="3997838"/>
                    <a:pt x="5140960" y="3892991"/>
                  </a:cubicBezTo>
                  <a:cubicBezTo>
                    <a:pt x="5137573" y="3879444"/>
                    <a:pt x="5134812" y="3865726"/>
                    <a:pt x="5130800" y="3852351"/>
                  </a:cubicBezTo>
                  <a:lnTo>
                    <a:pt x="5100320" y="3760911"/>
                  </a:lnTo>
                  <a:lnTo>
                    <a:pt x="5090160" y="3730431"/>
                  </a:lnTo>
                  <a:cubicBezTo>
                    <a:pt x="5086773" y="3720271"/>
                    <a:pt x="5085941" y="3708862"/>
                    <a:pt x="5080000" y="3699951"/>
                  </a:cubicBezTo>
                  <a:cubicBezTo>
                    <a:pt x="5073227" y="3689791"/>
                    <a:pt x="5065141" y="3680393"/>
                    <a:pt x="5059680" y="3669471"/>
                  </a:cubicBezTo>
                  <a:cubicBezTo>
                    <a:pt x="5054891" y="3659892"/>
                    <a:pt x="5056210" y="3647354"/>
                    <a:pt x="5049520" y="3638991"/>
                  </a:cubicBezTo>
                  <a:cubicBezTo>
                    <a:pt x="5041892" y="3629456"/>
                    <a:pt x="5029200" y="3625444"/>
                    <a:pt x="5019040" y="3618671"/>
                  </a:cubicBezTo>
                  <a:lnTo>
                    <a:pt x="4988560" y="3527231"/>
                  </a:lnTo>
                  <a:cubicBezTo>
                    <a:pt x="4980297" y="3502441"/>
                    <a:pt x="4977775" y="3485966"/>
                    <a:pt x="4958080" y="3466271"/>
                  </a:cubicBezTo>
                  <a:cubicBezTo>
                    <a:pt x="4949446" y="3457637"/>
                    <a:pt x="4937760" y="3452724"/>
                    <a:pt x="4927600" y="3445951"/>
                  </a:cubicBezTo>
                  <a:cubicBezTo>
                    <a:pt x="4920827" y="3435791"/>
                    <a:pt x="4915914" y="3424105"/>
                    <a:pt x="4907280" y="3415471"/>
                  </a:cubicBezTo>
                  <a:cubicBezTo>
                    <a:pt x="4898646" y="3406837"/>
                    <a:pt x="4884428" y="3404686"/>
                    <a:pt x="4876800" y="3395151"/>
                  </a:cubicBezTo>
                  <a:cubicBezTo>
                    <a:pt x="4837392" y="3345890"/>
                    <a:pt x="4902662" y="3376678"/>
                    <a:pt x="4836160" y="3354511"/>
                  </a:cubicBezTo>
                  <a:cubicBezTo>
                    <a:pt x="4829387" y="3344351"/>
                    <a:pt x="4824474" y="3332665"/>
                    <a:pt x="4815840" y="3324031"/>
                  </a:cubicBezTo>
                  <a:cubicBezTo>
                    <a:pt x="4807206" y="3315397"/>
                    <a:pt x="4791832" y="3314066"/>
                    <a:pt x="4785360" y="3303711"/>
                  </a:cubicBezTo>
                  <a:cubicBezTo>
                    <a:pt x="4774008" y="3285548"/>
                    <a:pt x="4765040" y="3242751"/>
                    <a:pt x="4765040" y="3242751"/>
                  </a:cubicBezTo>
                  <a:cubicBezTo>
                    <a:pt x="4761653" y="3181791"/>
                    <a:pt x="4760408" y="3120674"/>
                    <a:pt x="4754880" y="3059871"/>
                  </a:cubicBezTo>
                  <a:cubicBezTo>
                    <a:pt x="4753616" y="3045965"/>
                    <a:pt x="4747749" y="3032862"/>
                    <a:pt x="4744720" y="3019231"/>
                  </a:cubicBezTo>
                  <a:cubicBezTo>
                    <a:pt x="4728373" y="2945669"/>
                    <a:pt x="4742555" y="2992417"/>
                    <a:pt x="4724400" y="2937951"/>
                  </a:cubicBezTo>
                  <a:cubicBezTo>
                    <a:pt x="4712461" y="2794686"/>
                    <a:pt x="4727136" y="2854719"/>
                    <a:pt x="4693920" y="2755071"/>
                  </a:cubicBezTo>
                  <a:cubicBezTo>
                    <a:pt x="4687227" y="2734992"/>
                    <a:pt x="4681345" y="2708435"/>
                    <a:pt x="4663440" y="2694111"/>
                  </a:cubicBezTo>
                  <a:cubicBezTo>
                    <a:pt x="4655077" y="2687421"/>
                    <a:pt x="4643120" y="2687338"/>
                    <a:pt x="4632960" y="2683951"/>
                  </a:cubicBezTo>
                  <a:lnTo>
                    <a:pt x="4612640" y="2622991"/>
                  </a:lnTo>
                  <a:cubicBezTo>
                    <a:pt x="4609253" y="2612831"/>
                    <a:pt x="4608421" y="2601422"/>
                    <a:pt x="4602480" y="2592511"/>
                  </a:cubicBezTo>
                  <a:lnTo>
                    <a:pt x="4582160" y="2562031"/>
                  </a:lnTo>
                  <a:cubicBezTo>
                    <a:pt x="4578905" y="2549010"/>
                    <a:pt x="4569128" y="2505487"/>
                    <a:pt x="4561840" y="2490911"/>
                  </a:cubicBezTo>
                  <a:cubicBezTo>
                    <a:pt x="4539919" y="2447070"/>
                    <a:pt x="4541575" y="2475918"/>
                    <a:pt x="4531360" y="2429951"/>
                  </a:cubicBezTo>
                  <a:cubicBezTo>
                    <a:pt x="4515667" y="2359333"/>
                    <a:pt x="4528391" y="2386186"/>
                    <a:pt x="4511040" y="2328351"/>
                  </a:cubicBezTo>
                  <a:cubicBezTo>
                    <a:pt x="4504885" y="2307835"/>
                    <a:pt x="4494921" y="2288394"/>
                    <a:pt x="4490720" y="2267391"/>
                  </a:cubicBezTo>
                  <a:cubicBezTo>
                    <a:pt x="4484648" y="2237031"/>
                    <a:pt x="4477584" y="2168186"/>
                    <a:pt x="4439920" y="2155631"/>
                  </a:cubicBezTo>
                  <a:lnTo>
                    <a:pt x="4409440" y="2145471"/>
                  </a:lnTo>
                  <a:cubicBezTo>
                    <a:pt x="4382972" y="2066067"/>
                    <a:pt x="4400981" y="2128642"/>
                    <a:pt x="4389120" y="1962591"/>
                  </a:cubicBezTo>
                  <a:cubicBezTo>
                    <a:pt x="4385974" y="1918546"/>
                    <a:pt x="4384437" y="1874327"/>
                    <a:pt x="4378960" y="1830511"/>
                  </a:cubicBezTo>
                  <a:cubicBezTo>
                    <a:pt x="4374704" y="1796461"/>
                    <a:pt x="4363607" y="1799804"/>
                    <a:pt x="4348480" y="1769551"/>
                  </a:cubicBezTo>
                  <a:cubicBezTo>
                    <a:pt x="4343691" y="1759972"/>
                    <a:pt x="4341262" y="1749369"/>
                    <a:pt x="4338320" y="1739071"/>
                  </a:cubicBezTo>
                  <a:cubicBezTo>
                    <a:pt x="4331221" y="1714223"/>
                    <a:pt x="4319912" y="1655579"/>
                    <a:pt x="4307840" y="1637471"/>
                  </a:cubicBezTo>
                  <a:cubicBezTo>
                    <a:pt x="4301067" y="1627311"/>
                    <a:pt x="4292479" y="1618149"/>
                    <a:pt x="4287520" y="1606991"/>
                  </a:cubicBezTo>
                  <a:cubicBezTo>
                    <a:pt x="4278821" y="1587418"/>
                    <a:pt x="4273973" y="1566351"/>
                    <a:pt x="4267200" y="1546031"/>
                  </a:cubicBezTo>
                  <a:lnTo>
                    <a:pt x="4257040" y="1515551"/>
                  </a:lnTo>
                  <a:cubicBezTo>
                    <a:pt x="4253653" y="1491844"/>
                    <a:pt x="4251576" y="1467913"/>
                    <a:pt x="4246880" y="1444431"/>
                  </a:cubicBezTo>
                  <a:cubicBezTo>
                    <a:pt x="4244780" y="1433929"/>
                    <a:pt x="4238820" y="1424453"/>
                    <a:pt x="4236720" y="1413951"/>
                  </a:cubicBezTo>
                  <a:cubicBezTo>
                    <a:pt x="4229359" y="1377147"/>
                    <a:pt x="4228920" y="1315891"/>
                    <a:pt x="4206240" y="1281871"/>
                  </a:cubicBezTo>
                  <a:cubicBezTo>
                    <a:pt x="4192693" y="1261551"/>
                    <a:pt x="4173323" y="1244079"/>
                    <a:pt x="4165600" y="1220911"/>
                  </a:cubicBezTo>
                  <a:cubicBezTo>
                    <a:pt x="4151579" y="1178847"/>
                    <a:pt x="4161381" y="1199342"/>
                    <a:pt x="4135120" y="1159951"/>
                  </a:cubicBezTo>
                  <a:cubicBezTo>
                    <a:pt x="4135626" y="1162481"/>
                    <a:pt x="4147109" y="1230817"/>
                    <a:pt x="4155440" y="1241231"/>
                  </a:cubicBezTo>
                  <a:cubicBezTo>
                    <a:pt x="4163068" y="1250766"/>
                    <a:pt x="4175760" y="1254778"/>
                    <a:pt x="4185920" y="1261551"/>
                  </a:cubicBezTo>
                  <a:cubicBezTo>
                    <a:pt x="4219787" y="1312351"/>
                    <a:pt x="4196080" y="1285258"/>
                    <a:pt x="4267200" y="1332671"/>
                  </a:cubicBezTo>
                  <a:lnTo>
                    <a:pt x="4297680" y="1352991"/>
                  </a:lnTo>
                  <a:cubicBezTo>
                    <a:pt x="4304453" y="1363151"/>
                    <a:pt x="4306416" y="1379610"/>
                    <a:pt x="4318000" y="1383471"/>
                  </a:cubicBezTo>
                  <a:cubicBezTo>
                    <a:pt x="4331247" y="1387887"/>
                    <a:pt x="4347022" y="1381057"/>
                    <a:pt x="4358640" y="1373311"/>
                  </a:cubicBezTo>
                  <a:cubicBezTo>
                    <a:pt x="4367835" y="1367181"/>
                    <a:pt x="4377267" y="1322511"/>
                    <a:pt x="4378960" y="1302191"/>
                  </a:cubicBezTo>
                  <a:close/>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6BFE4AF1-B1BB-4DDC-B43F-C5E75D4F59CE}"/>
                </a:ext>
              </a:extLst>
            </p:cNvPr>
            <p:cNvSpPr/>
            <p:nvPr/>
          </p:nvSpPr>
          <p:spPr>
            <a:xfrm>
              <a:off x="15046960" y="10139680"/>
              <a:ext cx="508000" cy="1270000"/>
            </a:xfrm>
            <a:custGeom>
              <a:avLst/>
              <a:gdLst>
                <a:gd name="connsiteX0" fmla="*/ 0 w 508000"/>
                <a:gd name="connsiteY0" fmla="*/ 193040 h 1270000"/>
                <a:gd name="connsiteX1" fmla="*/ 50800 w 508000"/>
                <a:gd name="connsiteY1" fmla="*/ 162560 h 1270000"/>
                <a:gd name="connsiteX2" fmla="*/ 111760 w 508000"/>
                <a:gd name="connsiteY2" fmla="*/ 142240 h 1270000"/>
                <a:gd name="connsiteX3" fmla="*/ 142240 w 508000"/>
                <a:gd name="connsiteY3" fmla="*/ 132080 h 1270000"/>
                <a:gd name="connsiteX4" fmla="*/ 172720 w 508000"/>
                <a:gd name="connsiteY4" fmla="*/ 121920 h 1270000"/>
                <a:gd name="connsiteX5" fmla="*/ 243840 w 508000"/>
                <a:gd name="connsiteY5" fmla="*/ 111760 h 1270000"/>
                <a:gd name="connsiteX6" fmla="*/ 335280 w 508000"/>
                <a:gd name="connsiteY6" fmla="*/ 60960 h 1270000"/>
                <a:gd name="connsiteX7" fmla="*/ 365760 w 508000"/>
                <a:gd name="connsiteY7" fmla="*/ 30480 h 1270000"/>
                <a:gd name="connsiteX8" fmla="*/ 396240 w 508000"/>
                <a:gd name="connsiteY8" fmla="*/ 20320 h 1270000"/>
                <a:gd name="connsiteX9" fmla="*/ 426720 w 508000"/>
                <a:gd name="connsiteY9" fmla="*/ 0 h 1270000"/>
                <a:gd name="connsiteX10" fmla="*/ 487680 w 508000"/>
                <a:gd name="connsiteY10" fmla="*/ 30480 h 1270000"/>
                <a:gd name="connsiteX11" fmla="*/ 497840 w 508000"/>
                <a:gd name="connsiteY11" fmla="*/ 182880 h 1270000"/>
                <a:gd name="connsiteX12" fmla="*/ 508000 w 508000"/>
                <a:gd name="connsiteY12" fmla="*/ 223520 h 1270000"/>
                <a:gd name="connsiteX13" fmla="*/ 487680 w 508000"/>
                <a:gd name="connsiteY13" fmla="*/ 396240 h 1270000"/>
                <a:gd name="connsiteX14" fmla="*/ 477520 w 508000"/>
                <a:gd name="connsiteY14" fmla="*/ 426720 h 1270000"/>
                <a:gd name="connsiteX15" fmla="*/ 467360 w 508000"/>
                <a:gd name="connsiteY15" fmla="*/ 477520 h 1270000"/>
                <a:gd name="connsiteX16" fmla="*/ 457200 w 508000"/>
                <a:gd name="connsiteY16" fmla="*/ 538480 h 1270000"/>
                <a:gd name="connsiteX17" fmla="*/ 436880 w 508000"/>
                <a:gd name="connsiteY17" fmla="*/ 599440 h 1270000"/>
                <a:gd name="connsiteX18" fmla="*/ 406400 w 508000"/>
                <a:gd name="connsiteY18" fmla="*/ 711200 h 1270000"/>
                <a:gd name="connsiteX19" fmla="*/ 375920 w 508000"/>
                <a:gd name="connsiteY19" fmla="*/ 772160 h 1270000"/>
                <a:gd name="connsiteX20" fmla="*/ 345440 w 508000"/>
                <a:gd name="connsiteY20" fmla="*/ 792480 h 1270000"/>
                <a:gd name="connsiteX21" fmla="*/ 314960 w 508000"/>
                <a:gd name="connsiteY21" fmla="*/ 883920 h 1270000"/>
                <a:gd name="connsiteX22" fmla="*/ 304800 w 508000"/>
                <a:gd name="connsiteY22" fmla="*/ 914400 h 1270000"/>
                <a:gd name="connsiteX23" fmla="*/ 284480 w 508000"/>
                <a:gd name="connsiteY23" fmla="*/ 1066800 h 1270000"/>
                <a:gd name="connsiteX24" fmla="*/ 264160 w 508000"/>
                <a:gd name="connsiteY24" fmla="*/ 1097280 h 1270000"/>
                <a:gd name="connsiteX25" fmla="*/ 243840 w 508000"/>
                <a:gd name="connsiteY25" fmla="*/ 1158240 h 1270000"/>
                <a:gd name="connsiteX26" fmla="*/ 233680 w 508000"/>
                <a:gd name="connsiteY26" fmla="*/ 1188720 h 1270000"/>
                <a:gd name="connsiteX27" fmla="*/ 223520 w 508000"/>
                <a:gd name="connsiteY27" fmla="*/ 1219200 h 1270000"/>
                <a:gd name="connsiteX28" fmla="*/ 182880 w 508000"/>
                <a:gd name="connsiteY28" fmla="*/ 127000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000" h="1270000">
                  <a:moveTo>
                    <a:pt x="0" y="193040"/>
                  </a:moveTo>
                  <a:cubicBezTo>
                    <a:pt x="16933" y="182880"/>
                    <a:pt x="32823" y="170732"/>
                    <a:pt x="50800" y="162560"/>
                  </a:cubicBezTo>
                  <a:cubicBezTo>
                    <a:pt x="70299" y="153697"/>
                    <a:pt x="91440" y="149013"/>
                    <a:pt x="111760" y="142240"/>
                  </a:cubicBezTo>
                  <a:lnTo>
                    <a:pt x="142240" y="132080"/>
                  </a:lnTo>
                  <a:cubicBezTo>
                    <a:pt x="152400" y="128693"/>
                    <a:pt x="162118" y="123435"/>
                    <a:pt x="172720" y="121920"/>
                  </a:cubicBezTo>
                  <a:lnTo>
                    <a:pt x="243840" y="111760"/>
                  </a:lnTo>
                  <a:cubicBezTo>
                    <a:pt x="282168" y="98984"/>
                    <a:pt x="300345" y="95895"/>
                    <a:pt x="335280" y="60960"/>
                  </a:cubicBezTo>
                  <a:cubicBezTo>
                    <a:pt x="345440" y="50800"/>
                    <a:pt x="353805" y="38450"/>
                    <a:pt x="365760" y="30480"/>
                  </a:cubicBezTo>
                  <a:cubicBezTo>
                    <a:pt x="374671" y="24539"/>
                    <a:pt x="386661" y="25109"/>
                    <a:pt x="396240" y="20320"/>
                  </a:cubicBezTo>
                  <a:cubicBezTo>
                    <a:pt x="407162" y="14859"/>
                    <a:pt x="416560" y="6773"/>
                    <a:pt x="426720" y="0"/>
                  </a:cubicBezTo>
                  <a:cubicBezTo>
                    <a:pt x="437176" y="3485"/>
                    <a:pt x="484328" y="16232"/>
                    <a:pt x="487680" y="30480"/>
                  </a:cubicBezTo>
                  <a:cubicBezTo>
                    <a:pt x="499341" y="80039"/>
                    <a:pt x="492510" y="132247"/>
                    <a:pt x="497840" y="182880"/>
                  </a:cubicBezTo>
                  <a:cubicBezTo>
                    <a:pt x="499302" y="196767"/>
                    <a:pt x="504613" y="209973"/>
                    <a:pt x="508000" y="223520"/>
                  </a:cubicBezTo>
                  <a:cubicBezTo>
                    <a:pt x="502809" y="280617"/>
                    <a:pt x="500226" y="339783"/>
                    <a:pt x="487680" y="396240"/>
                  </a:cubicBezTo>
                  <a:cubicBezTo>
                    <a:pt x="485357" y="406695"/>
                    <a:pt x="480117" y="416330"/>
                    <a:pt x="477520" y="426720"/>
                  </a:cubicBezTo>
                  <a:cubicBezTo>
                    <a:pt x="473332" y="443473"/>
                    <a:pt x="470449" y="460530"/>
                    <a:pt x="467360" y="477520"/>
                  </a:cubicBezTo>
                  <a:cubicBezTo>
                    <a:pt x="463675" y="497788"/>
                    <a:pt x="462196" y="518495"/>
                    <a:pt x="457200" y="538480"/>
                  </a:cubicBezTo>
                  <a:cubicBezTo>
                    <a:pt x="452005" y="559260"/>
                    <a:pt x="441081" y="578437"/>
                    <a:pt x="436880" y="599440"/>
                  </a:cubicBezTo>
                  <a:cubicBezTo>
                    <a:pt x="422519" y="671243"/>
                    <a:pt x="432181" y="633857"/>
                    <a:pt x="406400" y="711200"/>
                  </a:cubicBezTo>
                  <a:cubicBezTo>
                    <a:pt x="398137" y="735990"/>
                    <a:pt x="395615" y="752465"/>
                    <a:pt x="375920" y="772160"/>
                  </a:cubicBezTo>
                  <a:cubicBezTo>
                    <a:pt x="367286" y="780794"/>
                    <a:pt x="355600" y="785707"/>
                    <a:pt x="345440" y="792480"/>
                  </a:cubicBezTo>
                  <a:lnTo>
                    <a:pt x="314960" y="883920"/>
                  </a:lnTo>
                  <a:lnTo>
                    <a:pt x="304800" y="914400"/>
                  </a:lnTo>
                  <a:cubicBezTo>
                    <a:pt x="302530" y="941639"/>
                    <a:pt x="305230" y="1025299"/>
                    <a:pt x="284480" y="1066800"/>
                  </a:cubicBezTo>
                  <a:cubicBezTo>
                    <a:pt x="279019" y="1077722"/>
                    <a:pt x="269119" y="1086122"/>
                    <a:pt x="264160" y="1097280"/>
                  </a:cubicBezTo>
                  <a:cubicBezTo>
                    <a:pt x="255461" y="1116853"/>
                    <a:pt x="250613" y="1137920"/>
                    <a:pt x="243840" y="1158240"/>
                  </a:cubicBezTo>
                  <a:lnTo>
                    <a:pt x="233680" y="1188720"/>
                  </a:lnTo>
                  <a:cubicBezTo>
                    <a:pt x="230293" y="1198880"/>
                    <a:pt x="229461" y="1210289"/>
                    <a:pt x="223520" y="1219200"/>
                  </a:cubicBezTo>
                  <a:cubicBezTo>
                    <a:pt x="197887" y="1257650"/>
                    <a:pt x="211834" y="1241046"/>
                    <a:pt x="182880" y="1270000"/>
                  </a:cubicBezTo>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367E3113-BE1B-4242-89E5-3BF79F2D490C}"/>
              </a:ext>
            </a:extLst>
          </p:cNvPr>
          <p:cNvGrpSpPr/>
          <p:nvPr/>
        </p:nvGrpSpPr>
        <p:grpSpPr>
          <a:xfrm>
            <a:off x="19328354" y="9755231"/>
            <a:ext cx="5923784" cy="9742077"/>
            <a:chOff x="19278600" y="9165295"/>
            <a:chExt cx="5923784" cy="9742077"/>
          </a:xfrm>
        </p:grpSpPr>
        <p:sp>
          <p:nvSpPr>
            <p:cNvPr id="9" name="Freeform: Shape 8">
              <a:extLst>
                <a:ext uri="{FF2B5EF4-FFF2-40B4-BE49-F238E27FC236}">
                  <a16:creationId xmlns:a16="http://schemas.microsoft.com/office/drawing/2014/main" id="{B528FDD6-BE40-4C0F-ABB8-8313AF244C26}"/>
                </a:ext>
              </a:extLst>
            </p:cNvPr>
            <p:cNvSpPr/>
            <p:nvPr/>
          </p:nvSpPr>
          <p:spPr>
            <a:xfrm>
              <a:off x="24710259" y="17119847"/>
              <a:ext cx="492125" cy="1019175"/>
            </a:xfrm>
            <a:custGeom>
              <a:avLst/>
              <a:gdLst>
                <a:gd name="connsiteX0" fmla="*/ 266700 w 492125"/>
                <a:gd name="connsiteY0" fmla="*/ 0 h 1019175"/>
                <a:gd name="connsiteX1" fmla="*/ 263525 w 492125"/>
                <a:gd name="connsiteY1" fmla="*/ 15875 h 1019175"/>
                <a:gd name="connsiteX2" fmla="*/ 276225 w 492125"/>
                <a:gd name="connsiteY2" fmla="*/ 34925 h 1019175"/>
                <a:gd name="connsiteX3" fmla="*/ 295275 w 492125"/>
                <a:gd name="connsiteY3" fmla="*/ 47625 h 1019175"/>
                <a:gd name="connsiteX4" fmla="*/ 304800 w 492125"/>
                <a:gd name="connsiteY4" fmla="*/ 76200 h 1019175"/>
                <a:gd name="connsiteX5" fmla="*/ 307975 w 492125"/>
                <a:gd name="connsiteY5" fmla="*/ 85725 h 1019175"/>
                <a:gd name="connsiteX6" fmla="*/ 311150 w 492125"/>
                <a:gd name="connsiteY6" fmla="*/ 111125 h 1019175"/>
                <a:gd name="connsiteX7" fmla="*/ 317500 w 492125"/>
                <a:gd name="connsiteY7" fmla="*/ 161925 h 1019175"/>
                <a:gd name="connsiteX8" fmla="*/ 320675 w 492125"/>
                <a:gd name="connsiteY8" fmla="*/ 231775 h 1019175"/>
                <a:gd name="connsiteX9" fmla="*/ 330200 w 492125"/>
                <a:gd name="connsiteY9" fmla="*/ 250825 h 1019175"/>
                <a:gd name="connsiteX10" fmla="*/ 336550 w 492125"/>
                <a:gd name="connsiteY10" fmla="*/ 269875 h 1019175"/>
                <a:gd name="connsiteX11" fmla="*/ 339725 w 492125"/>
                <a:gd name="connsiteY11" fmla="*/ 279400 h 1019175"/>
                <a:gd name="connsiteX12" fmla="*/ 342900 w 492125"/>
                <a:gd name="connsiteY12" fmla="*/ 288925 h 1019175"/>
                <a:gd name="connsiteX13" fmla="*/ 346075 w 492125"/>
                <a:gd name="connsiteY13" fmla="*/ 304800 h 1019175"/>
                <a:gd name="connsiteX14" fmla="*/ 355600 w 492125"/>
                <a:gd name="connsiteY14" fmla="*/ 365125 h 1019175"/>
                <a:gd name="connsiteX15" fmla="*/ 358775 w 492125"/>
                <a:gd name="connsiteY15" fmla="*/ 409575 h 1019175"/>
                <a:gd name="connsiteX16" fmla="*/ 361950 w 492125"/>
                <a:gd name="connsiteY16" fmla="*/ 425450 h 1019175"/>
                <a:gd name="connsiteX17" fmla="*/ 371475 w 492125"/>
                <a:gd name="connsiteY17" fmla="*/ 469900 h 1019175"/>
                <a:gd name="connsiteX18" fmla="*/ 377825 w 492125"/>
                <a:gd name="connsiteY18" fmla="*/ 479425 h 1019175"/>
                <a:gd name="connsiteX19" fmla="*/ 396875 w 492125"/>
                <a:gd name="connsiteY19" fmla="*/ 488950 h 1019175"/>
                <a:gd name="connsiteX20" fmla="*/ 425450 w 492125"/>
                <a:gd name="connsiteY20" fmla="*/ 482600 h 1019175"/>
                <a:gd name="connsiteX21" fmla="*/ 444500 w 492125"/>
                <a:gd name="connsiteY21" fmla="*/ 469900 h 1019175"/>
                <a:gd name="connsiteX22" fmla="*/ 447675 w 492125"/>
                <a:gd name="connsiteY22" fmla="*/ 460375 h 1019175"/>
                <a:gd name="connsiteX23" fmla="*/ 466725 w 492125"/>
                <a:gd name="connsiteY23" fmla="*/ 450850 h 1019175"/>
                <a:gd name="connsiteX24" fmla="*/ 473075 w 492125"/>
                <a:gd name="connsiteY24" fmla="*/ 441325 h 1019175"/>
                <a:gd name="connsiteX25" fmla="*/ 482600 w 492125"/>
                <a:gd name="connsiteY25" fmla="*/ 444500 h 1019175"/>
                <a:gd name="connsiteX26" fmla="*/ 485775 w 492125"/>
                <a:gd name="connsiteY26" fmla="*/ 457200 h 1019175"/>
                <a:gd name="connsiteX27" fmla="*/ 492125 w 492125"/>
                <a:gd name="connsiteY27" fmla="*/ 482600 h 1019175"/>
                <a:gd name="connsiteX28" fmla="*/ 488950 w 492125"/>
                <a:gd name="connsiteY28" fmla="*/ 504825 h 1019175"/>
                <a:gd name="connsiteX29" fmla="*/ 476250 w 492125"/>
                <a:gd name="connsiteY29" fmla="*/ 536575 h 1019175"/>
                <a:gd name="connsiteX30" fmla="*/ 473075 w 492125"/>
                <a:gd name="connsiteY30" fmla="*/ 546100 h 1019175"/>
                <a:gd name="connsiteX31" fmla="*/ 454025 w 492125"/>
                <a:gd name="connsiteY31" fmla="*/ 584200 h 1019175"/>
                <a:gd name="connsiteX32" fmla="*/ 447675 w 492125"/>
                <a:gd name="connsiteY32" fmla="*/ 603250 h 1019175"/>
                <a:gd name="connsiteX33" fmla="*/ 444500 w 492125"/>
                <a:gd name="connsiteY33" fmla="*/ 612775 h 1019175"/>
                <a:gd name="connsiteX34" fmla="*/ 425450 w 492125"/>
                <a:gd name="connsiteY34" fmla="*/ 622300 h 1019175"/>
                <a:gd name="connsiteX35" fmla="*/ 415925 w 492125"/>
                <a:gd name="connsiteY35" fmla="*/ 625475 h 1019175"/>
                <a:gd name="connsiteX36" fmla="*/ 406400 w 492125"/>
                <a:gd name="connsiteY36" fmla="*/ 631825 h 1019175"/>
                <a:gd name="connsiteX37" fmla="*/ 387350 w 492125"/>
                <a:gd name="connsiteY37" fmla="*/ 638175 h 1019175"/>
                <a:gd name="connsiteX38" fmla="*/ 377825 w 492125"/>
                <a:gd name="connsiteY38" fmla="*/ 641350 h 1019175"/>
                <a:gd name="connsiteX39" fmla="*/ 368300 w 492125"/>
                <a:gd name="connsiteY39" fmla="*/ 647700 h 1019175"/>
                <a:gd name="connsiteX40" fmla="*/ 355600 w 492125"/>
                <a:gd name="connsiteY40" fmla="*/ 666750 h 1019175"/>
                <a:gd name="connsiteX41" fmla="*/ 342900 w 492125"/>
                <a:gd name="connsiteY41" fmla="*/ 679450 h 1019175"/>
                <a:gd name="connsiteX42" fmla="*/ 327025 w 492125"/>
                <a:gd name="connsiteY42" fmla="*/ 695325 h 1019175"/>
                <a:gd name="connsiteX43" fmla="*/ 317500 w 492125"/>
                <a:gd name="connsiteY43" fmla="*/ 714375 h 1019175"/>
                <a:gd name="connsiteX44" fmla="*/ 301625 w 492125"/>
                <a:gd name="connsiteY44" fmla="*/ 733425 h 1019175"/>
                <a:gd name="connsiteX45" fmla="*/ 285750 w 492125"/>
                <a:gd name="connsiteY45" fmla="*/ 762000 h 1019175"/>
                <a:gd name="connsiteX46" fmla="*/ 276225 w 492125"/>
                <a:gd name="connsiteY46" fmla="*/ 765175 h 1019175"/>
                <a:gd name="connsiteX47" fmla="*/ 266700 w 492125"/>
                <a:gd name="connsiteY47" fmla="*/ 784225 h 1019175"/>
                <a:gd name="connsiteX48" fmla="*/ 257175 w 492125"/>
                <a:gd name="connsiteY48" fmla="*/ 787400 h 1019175"/>
                <a:gd name="connsiteX49" fmla="*/ 250825 w 492125"/>
                <a:gd name="connsiteY49" fmla="*/ 806450 h 1019175"/>
                <a:gd name="connsiteX50" fmla="*/ 241300 w 492125"/>
                <a:gd name="connsiteY50" fmla="*/ 825500 h 1019175"/>
                <a:gd name="connsiteX51" fmla="*/ 234950 w 492125"/>
                <a:gd name="connsiteY51" fmla="*/ 835025 h 1019175"/>
                <a:gd name="connsiteX52" fmla="*/ 219075 w 492125"/>
                <a:gd name="connsiteY52" fmla="*/ 860425 h 1019175"/>
                <a:gd name="connsiteX53" fmla="*/ 196850 w 492125"/>
                <a:gd name="connsiteY53" fmla="*/ 882650 h 1019175"/>
                <a:gd name="connsiteX54" fmla="*/ 187325 w 492125"/>
                <a:gd name="connsiteY54" fmla="*/ 892175 h 1019175"/>
                <a:gd name="connsiteX55" fmla="*/ 174625 w 492125"/>
                <a:gd name="connsiteY55" fmla="*/ 898525 h 1019175"/>
                <a:gd name="connsiteX56" fmla="*/ 165100 w 492125"/>
                <a:gd name="connsiteY56" fmla="*/ 908050 h 1019175"/>
                <a:gd name="connsiteX57" fmla="*/ 155575 w 492125"/>
                <a:gd name="connsiteY57" fmla="*/ 914400 h 1019175"/>
                <a:gd name="connsiteX58" fmla="*/ 139700 w 492125"/>
                <a:gd name="connsiteY58" fmla="*/ 930275 h 1019175"/>
                <a:gd name="connsiteX59" fmla="*/ 133350 w 492125"/>
                <a:gd name="connsiteY59" fmla="*/ 939800 h 1019175"/>
                <a:gd name="connsiteX60" fmla="*/ 123825 w 492125"/>
                <a:gd name="connsiteY60" fmla="*/ 946150 h 1019175"/>
                <a:gd name="connsiteX61" fmla="*/ 104775 w 492125"/>
                <a:gd name="connsiteY61" fmla="*/ 958850 h 1019175"/>
                <a:gd name="connsiteX62" fmla="*/ 82550 w 492125"/>
                <a:gd name="connsiteY62" fmla="*/ 981075 h 1019175"/>
                <a:gd name="connsiteX63" fmla="*/ 69850 w 492125"/>
                <a:gd name="connsiteY63" fmla="*/ 1000125 h 1019175"/>
                <a:gd name="connsiteX64" fmla="*/ 63500 w 492125"/>
                <a:gd name="connsiteY64" fmla="*/ 1009650 h 1019175"/>
                <a:gd name="connsiteX65" fmla="*/ 44450 w 492125"/>
                <a:gd name="connsiteY65" fmla="*/ 1019175 h 1019175"/>
                <a:gd name="connsiteX66" fmla="*/ 3175 w 492125"/>
                <a:gd name="connsiteY66" fmla="*/ 1016000 h 1019175"/>
                <a:gd name="connsiteX67" fmla="*/ 0 w 492125"/>
                <a:gd name="connsiteY67" fmla="*/ 1006475 h 1019175"/>
                <a:gd name="connsiteX68" fmla="*/ 3175 w 492125"/>
                <a:gd name="connsiteY68" fmla="*/ 958850 h 1019175"/>
                <a:gd name="connsiteX69" fmla="*/ 9525 w 492125"/>
                <a:gd name="connsiteY69" fmla="*/ 949325 h 1019175"/>
                <a:gd name="connsiteX70" fmla="*/ 15875 w 492125"/>
                <a:gd name="connsiteY70" fmla="*/ 936625 h 1019175"/>
                <a:gd name="connsiteX71" fmla="*/ 19050 w 492125"/>
                <a:gd name="connsiteY71" fmla="*/ 927100 h 1019175"/>
                <a:gd name="connsiteX72" fmla="*/ 31750 w 492125"/>
                <a:gd name="connsiteY72" fmla="*/ 908050 h 1019175"/>
                <a:gd name="connsiteX73" fmla="*/ 50800 w 492125"/>
                <a:gd name="connsiteY73" fmla="*/ 889000 h 1019175"/>
                <a:gd name="connsiteX74" fmla="*/ 60325 w 492125"/>
                <a:gd name="connsiteY74" fmla="*/ 879475 h 1019175"/>
                <a:gd name="connsiteX75" fmla="*/ 73025 w 492125"/>
                <a:gd name="connsiteY75" fmla="*/ 857250 h 1019175"/>
                <a:gd name="connsiteX76" fmla="*/ 82550 w 492125"/>
                <a:gd name="connsiteY76" fmla="*/ 850900 h 1019175"/>
                <a:gd name="connsiteX77" fmla="*/ 92075 w 492125"/>
                <a:gd name="connsiteY77" fmla="*/ 828675 h 1019175"/>
                <a:gd name="connsiteX78" fmla="*/ 98425 w 492125"/>
                <a:gd name="connsiteY78" fmla="*/ 809625 h 1019175"/>
                <a:gd name="connsiteX79" fmla="*/ 101600 w 492125"/>
                <a:gd name="connsiteY79" fmla="*/ 800100 h 1019175"/>
                <a:gd name="connsiteX80" fmla="*/ 104775 w 492125"/>
                <a:gd name="connsiteY80" fmla="*/ 790575 h 1019175"/>
                <a:gd name="connsiteX81" fmla="*/ 101600 w 492125"/>
                <a:gd name="connsiteY81" fmla="*/ 777875 h 1019175"/>
                <a:gd name="connsiteX82" fmla="*/ 88900 w 492125"/>
                <a:gd name="connsiteY82" fmla="*/ 758825 h 1019175"/>
                <a:gd name="connsiteX83" fmla="*/ 82550 w 492125"/>
                <a:gd name="connsiteY83" fmla="*/ 739775 h 1019175"/>
                <a:gd name="connsiteX84" fmla="*/ 79375 w 492125"/>
                <a:gd name="connsiteY84" fmla="*/ 730250 h 1019175"/>
                <a:gd name="connsiteX85" fmla="*/ 76200 w 492125"/>
                <a:gd name="connsiteY85" fmla="*/ 711200 h 1019175"/>
                <a:gd name="connsiteX86" fmla="*/ 69850 w 492125"/>
                <a:gd name="connsiteY86" fmla="*/ 688975 h 1019175"/>
                <a:gd name="connsiteX87" fmla="*/ 73025 w 492125"/>
                <a:gd name="connsiteY87" fmla="*/ 666750 h 1019175"/>
                <a:gd name="connsiteX88" fmla="*/ 79375 w 492125"/>
                <a:gd name="connsiteY88" fmla="*/ 657225 h 1019175"/>
                <a:gd name="connsiteX89" fmla="*/ 82550 w 492125"/>
                <a:gd name="connsiteY89" fmla="*/ 647700 h 1019175"/>
                <a:gd name="connsiteX90" fmla="*/ 88900 w 492125"/>
                <a:gd name="connsiteY90" fmla="*/ 638175 h 1019175"/>
                <a:gd name="connsiteX91" fmla="*/ 92075 w 492125"/>
                <a:gd name="connsiteY91" fmla="*/ 628650 h 1019175"/>
                <a:gd name="connsiteX92" fmla="*/ 101600 w 492125"/>
                <a:gd name="connsiteY92" fmla="*/ 625475 h 1019175"/>
                <a:gd name="connsiteX93" fmla="*/ 117475 w 492125"/>
                <a:gd name="connsiteY93" fmla="*/ 609600 h 1019175"/>
                <a:gd name="connsiteX94" fmla="*/ 123825 w 492125"/>
                <a:gd name="connsiteY94" fmla="*/ 600075 h 1019175"/>
                <a:gd name="connsiteX95" fmla="*/ 142875 w 492125"/>
                <a:gd name="connsiteY95" fmla="*/ 587375 h 1019175"/>
                <a:gd name="connsiteX96" fmla="*/ 155575 w 492125"/>
                <a:gd name="connsiteY96" fmla="*/ 568325 h 1019175"/>
                <a:gd name="connsiteX97" fmla="*/ 165100 w 492125"/>
                <a:gd name="connsiteY97" fmla="*/ 549275 h 1019175"/>
                <a:gd name="connsiteX98" fmla="*/ 171450 w 492125"/>
                <a:gd name="connsiteY98" fmla="*/ 536575 h 1019175"/>
                <a:gd name="connsiteX99" fmla="*/ 184150 w 492125"/>
                <a:gd name="connsiteY99" fmla="*/ 511175 h 1019175"/>
                <a:gd name="connsiteX100" fmla="*/ 190500 w 492125"/>
                <a:gd name="connsiteY100" fmla="*/ 476250 h 1019175"/>
                <a:gd name="connsiteX101" fmla="*/ 196850 w 492125"/>
                <a:gd name="connsiteY101" fmla="*/ 434975 h 1019175"/>
                <a:gd name="connsiteX102" fmla="*/ 200025 w 492125"/>
                <a:gd name="connsiteY102" fmla="*/ 422275 h 1019175"/>
                <a:gd name="connsiteX103" fmla="*/ 203200 w 492125"/>
                <a:gd name="connsiteY103" fmla="*/ 403225 h 1019175"/>
                <a:gd name="connsiteX104" fmla="*/ 212725 w 492125"/>
                <a:gd name="connsiteY104" fmla="*/ 387350 h 1019175"/>
                <a:gd name="connsiteX105" fmla="*/ 215900 w 492125"/>
                <a:gd name="connsiteY105" fmla="*/ 377825 h 1019175"/>
                <a:gd name="connsiteX106" fmla="*/ 228600 w 492125"/>
                <a:gd name="connsiteY106" fmla="*/ 358775 h 1019175"/>
                <a:gd name="connsiteX107" fmla="*/ 234950 w 492125"/>
                <a:gd name="connsiteY107" fmla="*/ 339725 h 1019175"/>
                <a:gd name="connsiteX108" fmla="*/ 238125 w 492125"/>
                <a:gd name="connsiteY108" fmla="*/ 330200 h 1019175"/>
                <a:gd name="connsiteX109" fmla="*/ 234950 w 492125"/>
                <a:gd name="connsiteY109" fmla="*/ 279400 h 1019175"/>
                <a:gd name="connsiteX110" fmla="*/ 225425 w 492125"/>
                <a:gd name="connsiteY110" fmla="*/ 250825 h 1019175"/>
                <a:gd name="connsiteX111" fmla="*/ 219075 w 492125"/>
                <a:gd name="connsiteY111" fmla="*/ 225425 h 1019175"/>
                <a:gd name="connsiteX112" fmla="*/ 222250 w 492125"/>
                <a:gd name="connsiteY112" fmla="*/ 142875 h 1019175"/>
                <a:gd name="connsiteX113" fmla="*/ 225425 w 492125"/>
                <a:gd name="connsiteY113" fmla="*/ 50800 h 1019175"/>
                <a:gd name="connsiteX114" fmla="*/ 231775 w 492125"/>
                <a:gd name="connsiteY114" fmla="*/ 25400 h 1019175"/>
                <a:gd name="connsiteX115" fmla="*/ 234950 w 492125"/>
                <a:gd name="connsiteY115" fmla="*/ 15875 h 1019175"/>
                <a:gd name="connsiteX116" fmla="*/ 266700 w 492125"/>
                <a:gd name="connsiteY11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2125" h="1019175">
                  <a:moveTo>
                    <a:pt x="266700" y="0"/>
                  </a:moveTo>
                  <a:cubicBezTo>
                    <a:pt x="271462" y="0"/>
                    <a:pt x="263525" y="10479"/>
                    <a:pt x="263525" y="15875"/>
                  </a:cubicBezTo>
                  <a:cubicBezTo>
                    <a:pt x="263525" y="24116"/>
                    <a:pt x="270498" y="30471"/>
                    <a:pt x="276225" y="34925"/>
                  </a:cubicBezTo>
                  <a:cubicBezTo>
                    <a:pt x="282249" y="39610"/>
                    <a:pt x="295275" y="47625"/>
                    <a:pt x="295275" y="47625"/>
                  </a:cubicBezTo>
                  <a:lnTo>
                    <a:pt x="304800" y="76200"/>
                  </a:lnTo>
                  <a:lnTo>
                    <a:pt x="307975" y="85725"/>
                  </a:lnTo>
                  <a:cubicBezTo>
                    <a:pt x="309033" y="94192"/>
                    <a:pt x="310341" y="102631"/>
                    <a:pt x="311150" y="111125"/>
                  </a:cubicBezTo>
                  <a:cubicBezTo>
                    <a:pt x="315726" y="159169"/>
                    <a:pt x="309684" y="138477"/>
                    <a:pt x="317500" y="161925"/>
                  </a:cubicBezTo>
                  <a:cubicBezTo>
                    <a:pt x="318558" y="185208"/>
                    <a:pt x="318816" y="208542"/>
                    <a:pt x="320675" y="231775"/>
                  </a:cubicBezTo>
                  <a:cubicBezTo>
                    <a:pt x="321522" y="242366"/>
                    <a:pt x="326023" y="241428"/>
                    <a:pt x="330200" y="250825"/>
                  </a:cubicBezTo>
                  <a:cubicBezTo>
                    <a:pt x="332918" y="256942"/>
                    <a:pt x="334433" y="263525"/>
                    <a:pt x="336550" y="269875"/>
                  </a:cubicBezTo>
                  <a:lnTo>
                    <a:pt x="339725" y="279400"/>
                  </a:lnTo>
                  <a:cubicBezTo>
                    <a:pt x="340783" y="282575"/>
                    <a:pt x="342244" y="285643"/>
                    <a:pt x="342900" y="288925"/>
                  </a:cubicBezTo>
                  <a:cubicBezTo>
                    <a:pt x="343958" y="294217"/>
                    <a:pt x="345312" y="299458"/>
                    <a:pt x="346075" y="304800"/>
                  </a:cubicBezTo>
                  <a:cubicBezTo>
                    <a:pt x="354531" y="363995"/>
                    <a:pt x="346697" y="338416"/>
                    <a:pt x="355600" y="365125"/>
                  </a:cubicBezTo>
                  <a:cubicBezTo>
                    <a:pt x="356658" y="379942"/>
                    <a:pt x="357220" y="394802"/>
                    <a:pt x="358775" y="409575"/>
                  </a:cubicBezTo>
                  <a:cubicBezTo>
                    <a:pt x="359340" y="414942"/>
                    <a:pt x="361129" y="420116"/>
                    <a:pt x="361950" y="425450"/>
                  </a:cubicBezTo>
                  <a:cubicBezTo>
                    <a:pt x="363697" y="436802"/>
                    <a:pt x="364199" y="458985"/>
                    <a:pt x="371475" y="469900"/>
                  </a:cubicBezTo>
                  <a:cubicBezTo>
                    <a:pt x="373592" y="473075"/>
                    <a:pt x="375127" y="476727"/>
                    <a:pt x="377825" y="479425"/>
                  </a:cubicBezTo>
                  <a:cubicBezTo>
                    <a:pt x="383980" y="485580"/>
                    <a:pt x="389128" y="486368"/>
                    <a:pt x="396875" y="488950"/>
                  </a:cubicBezTo>
                  <a:cubicBezTo>
                    <a:pt x="402044" y="488089"/>
                    <a:pt x="418750" y="486322"/>
                    <a:pt x="425450" y="482600"/>
                  </a:cubicBezTo>
                  <a:cubicBezTo>
                    <a:pt x="432121" y="478894"/>
                    <a:pt x="444500" y="469900"/>
                    <a:pt x="444500" y="469900"/>
                  </a:cubicBezTo>
                  <a:cubicBezTo>
                    <a:pt x="445558" y="466725"/>
                    <a:pt x="445584" y="462988"/>
                    <a:pt x="447675" y="460375"/>
                  </a:cubicBezTo>
                  <a:cubicBezTo>
                    <a:pt x="452151" y="454780"/>
                    <a:pt x="460450" y="452942"/>
                    <a:pt x="466725" y="450850"/>
                  </a:cubicBezTo>
                  <a:cubicBezTo>
                    <a:pt x="468842" y="447675"/>
                    <a:pt x="469532" y="442742"/>
                    <a:pt x="473075" y="441325"/>
                  </a:cubicBezTo>
                  <a:cubicBezTo>
                    <a:pt x="476182" y="440082"/>
                    <a:pt x="480509" y="441887"/>
                    <a:pt x="482600" y="444500"/>
                  </a:cubicBezTo>
                  <a:cubicBezTo>
                    <a:pt x="485326" y="447907"/>
                    <a:pt x="484576" y="453004"/>
                    <a:pt x="485775" y="457200"/>
                  </a:cubicBezTo>
                  <a:cubicBezTo>
                    <a:pt x="492284" y="479980"/>
                    <a:pt x="485670" y="450325"/>
                    <a:pt x="492125" y="482600"/>
                  </a:cubicBezTo>
                  <a:cubicBezTo>
                    <a:pt x="491067" y="490008"/>
                    <a:pt x="490633" y="497533"/>
                    <a:pt x="488950" y="504825"/>
                  </a:cubicBezTo>
                  <a:cubicBezTo>
                    <a:pt x="484132" y="525702"/>
                    <a:pt x="483452" y="519771"/>
                    <a:pt x="476250" y="536575"/>
                  </a:cubicBezTo>
                  <a:cubicBezTo>
                    <a:pt x="474932" y="539651"/>
                    <a:pt x="474700" y="543174"/>
                    <a:pt x="473075" y="546100"/>
                  </a:cubicBezTo>
                  <a:cubicBezTo>
                    <a:pt x="452559" y="583029"/>
                    <a:pt x="466387" y="547114"/>
                    <a:pt x="454025" y="584200"/>
                  </a:cubicBezTo>
                  <a:lnTo>
                    <a:pt x="447675" y="603250"/>
                  </a:lnTo>
                  <a:cubicBezTo>
                    <a:pt x="446617" y="606425"/>
                    <a:pt x="447675" y="611717"/>
                    <a:pt x="444500" y="612775"/>
                  </a:cubicBezTo>
                  <a:cubicBezTo>
                    <a:pt x="420559" y="620755"/>
                    <a:pt x="450069" y="609990"/>
                    <a:pt x="425450" y="622300"/>
                  </a:cubicBezTo>
                  <a:cubicBezTo>
                    <a:pt x="422457" y="623797"/>
                    <a:pt x="418918" y="623978"/>
                    <a:pt x="415925" y="625475"/>
                  </a:cubicBezTo>
                  <a:cubicBezTo>
                    <a:pt x="412512" y="627182"/>
                    <a:pt x="409887" y="630275"/>
                    <a:pt x="406400" y="631825"/>
                  </a:cubicBezTo>
                  <a:cubicBezTo>
                    <a:pt x="400283" y="634543"/>
                    <a:pt x="393700" y="636058"/>
                    <a:pt x="387350" y="638175"/>
                  </a:cubicBezTo>
                  <a:cubicBezTo>
                    <a:pt x="384175" y="639233"/>
                    <a:pt x="380610" y="639494"/>
                    <a:pt x="377825" y="641350"/>
                  </a:cubicBezTo>
                  <a:lnTo>
                    <a:pt x="368300" y="647700"/>
                  </a:lnTo>
                  <a:cubicBezTo>
                    <a:pt x="360751" y="670348"/>
                    <a:pt x="371455" y="642967"/>
                    <a:pt x="355600" y="666750"/>
                  </a:cubicBezTo>
                  <a:cubicBezTo>
                    <a:pt x="345924" y="681264"/>
                    <a:pt x="361043" y="673402"/>
                    <a:pt x="342900" y="679450"/>
                  </a:cubicBezTo>
                  <a:cubicBezTo>
                    <a:pt x="325967" y="704850"/>
                    <a:pt x="348192" y="674158"/>
                    <a:pt x="327025" y="695325"/>
                  </a:cubicBezTo>
                  <a:cubicBezTo>
                    <a:pt x="317926" y="704424"/>
                    <a:pt x="322665" y="704046"/>
                    <a:pt x="317500" y="714375"/>
                  </a:cubicBezTo>
                  <a:cubicBezTo>
                    <a:pt x="313080" y="723216"/>
                    <a:pt x="308647" y="726403"/>
                    <a:pt x="301625" y="733425"/>
                  </a:cubicBezTo>
                  <a:cubicBezTo>
                    <a:pt x="298829" y="741812"/>
                    <a:pt x="293938" y="759271"/>
                    <a:pt x="285750" y="762000"/>
                  </a:cubicBezTo>
                  <a:lnTo>
                    <a:pt x="276225" y="765175"/>
                  </a:lnTo>
                  <a:cubicBezTo>
                    <a:pt x="274133" y="771450"/>
                    <a:pt x="272295" y="779749"/>
                    <a:pt x="266700" y="784225"/>
                  </a:cubicBezTo>
                  <a:cubicBezTo>
                    <a:pt x="264087" y="786316"/>
                    <a:pt x="260350" y="786342"/>
                    <a:pt x="257175" y="787400"/>
                  </a:cubicBezTo>
                  <a:cubicBezTo>
                    <a:pt x="255058" y="793750"/>
                    <a:pt x="254538" y="800881"/>
                    <a:pt x="250825" y="806450"/>
                  </a:cubicBezTo>
                  <a:cubicBezTo>
                    <a:pt x="232627" y="833747"/>
                    <a:pt x="254445" y="799210"/>
                    <a:pt x="241300" y="825500"/>
                  </a:cubicBezTo>
                  <a:cubicBezTo>
                    <a:pt x="239593" y="828913"/>
                    <a:pt x="236843" y="831712"/>
                    <a:pt x="234950" y="835025"/>
                  </a:cubicBezTo>
                  <a:cubicBezTo>
                    <a:pt x="226851" y="849198"/>
                    <a:pt x="230749" y="847583"/>
                    <a:pt x="219075" y="860425"/>
                  </a:cubicBezTo>
                  <a:cubicBezTo>
                    <a:pt x="212027" y="868177"/>
                    <a:pt x="204258" y="875242"/>
                    <a:pt x="196850" y="882650"/>
                  </a:cubicBezTo>
                  <a:cubicBezTo>
                    <a:pt x="193675" y="885825"/>
                    <a:pt x="191341" y="890167"/>
                    <a:pt x="187325" y="892175"/>
                  </a:cubicBezTo>
                  <a:cubicBezTo>
                    <a:pt x="183092" y="894292"/>
                    <a:pt x="178476" y="895774"/>
                    <a:pt x="174625" y="898525"/>
                  </a:cubicBezTo>
                  <a:cubicBezTo>
                    <a:pt x="170971" y="901135"/>
                    <a:pt x="168549" y="905175"/>
                    <a:pt x="165100" y="908050"/>
                  </a:cubicBezTo>
                  <a:cubicBezTo>
                    <a:pt x="162169" y="910493"/>
                    <a:pt x="158750" y="912283"/>
                    <a:pt x="155575" y="914400"/>
                  </a:cubicBezTo>
                  <a:cubicBezTo>
                    <a:pt x="138642" y="939800"/>
                    <a:pt x="160867" y="909108"/>
                    <a:pt x="139700" y="930275"/>
                  </a:cubicBezTo>
                  <a:cubicBezTo>
                    <a:pt x="137002" y="932973"/>
                    <a:pt x="136048" y="937102"/>
                    <a:pt x="133350" y="939800"/>
                  </a:cubicBezTo>
                  <a:cubicBezTo>
                    <a:pt x="130652" y="942498"/>
                    <a:pt x="126756" y="943707"/>
                    <a:pt x="123825" y="946150"/>
                  </a:cubicBezTo>
                  <a:cubicBezTo>
                    <a:pt x="107970" y="959363"/>
                    <a:pt x="121514" y="953270"/>
                    <a:pt x="104775" y="958850"/>
                  </a:cubicBezTo>
                  <a:cubicBezTo>
                    <a:pt x="90219" y="980685"/>
                    <a:pt x="99315" y="975487"/>
                    <a:pt x="82550" y="981075"/>
                  </a:cubicBezTo>
                  <a:lnTo>
                    <a:pt x="69850" y="1000125"/>
                  </a:lnTo>
                  <a:cubicBezTo>
                    <a:pt x="67733" y="1003300"/>
                    <a:pt x="67120" y="1008443"/>
                    <a:pt x="63500" y="1009650"/>
                  </a:cubicBezTo>
                  <a:cubicBezTo>
                    <a:pt x="50355" y="1014032"/>
                    <a:pt x="56760" y="1010969"/>
                    <a:pt x="44450" y="1019175"/>
                  </a:cubicBezTo>
                  <a:cubicBezTo>
                    <a:pt x="30692" y="1018117"/>
                    <a:pt x="16443" y="1019791"/>
                    <a:pt x="3175" y="1016000"/>
                  </a:cubicBezTo>
                  <a:cubicBezTo>
                    <a:pt x="-43" y="1015081"/>
                    <a:pt x="0" y="1009822"/>
                    <a:pt x="0" y="1006475"/>
                  </a:cubicBezTo>
                  <a:cubicBezTo>
                    <a:pt x="0" y="990565"/>
                    <a:pt x="559" y="974544"/>
                    <a:pt x="3175" y="958850"/>
                  </a:cubicBezTo>
                  <a:cubicBezTo>
                    <a:pt x="3802" y="955086"/>
                    <a:pt x="7632" y="952638"/>
                    <a:pt x="9525" y="949325"/>
                  </a:cubicBezTo>
                  <a:cubicBezTo>
                    <a:pt x="11873" y="945216"/>
                    <a:pt x="14011" y="940975"/>
                    <a:pt x="15875" y="936625"/>
                  </a:cubicBezTo>
                  <a:cubicBezTo>
                    <a:pt x="17193" y="933549"/>
                    <a:pt x="17425" y="930026"/>
                    <a:pt x="19050" y="927100"/>
                  </a:cubicBezTo>
                  <a:cubicBezTo>
                    <a:pt x="22756" y="920429"/>
                    <a:pt x="26354" y="913446"/>
                    <a:pt x="31750" y="908050"/>
                  </a:cubicBezTo>
                  <a:lnTo>
                    <a:pt x="50800" y="889000"/>
                  </a:lnTo>
                  <a:cubicBezTo>
                    <a:pt x="53975" y="885825"/>
                    <a:pt x="58317" y="883491"/>
                    <a:pt x="60325" y="879475"/>
                  </a:cubicBezTo>
                  <a:cubicBezTo>
                    <a:pt x="62815" y="874495"/>
                    <a:pt x="68537" y="861738"/>
                    <a:pt x="73025" y="857250"/>
                  </a:cubicBezTo>
                  <a:cubicBezTo>
                    <a:pt x="75723" y="854552"/>
                    <a:pt x="79375" y="853017"/>
                    <a:pt x="82550" y="850900"/>
                  </a:cubicBezTo>
                  <a:cubicBezTo>
                    <a:pt x="92770" y="820239"/>
                    <a:pt x="76382" y="867909"/>
                    <a:pt x="92075" y="828675"/>
                  </a:cubicBezTo>
                  <a:cubicBezTo>
                    <a:pt x="94561" y="822460"/>
                    <a:pt x="96308" y="815975"/>
                    <a:pt x="98425" y="809625"/>
                  </a:cubicBezTo>
                  <a:lnTo>
                    <a:pt x="101600" y="800100"/>
                  </a:lnTo>
                  <a:lnTo>
                    <a:pt x="104775" y="790575"/>
                  </a:lnTo>
                  <a:cubicBezTo>
                    <a:pt x="103717" y="786342"/>
                    <a:pt x="103551" y="781778"/>
                    <a:pt x="101600" y="777875"/>
                  </a:cubicBezTo>
                  <a:cubicBezTo>
                    <a:pt x="98187" y="771049"/>
                    <a:pt x="91313" y="766065"/>
                    <a:pt x="88900" y="758825"/>
                  </a:cubicBezTo>
                  <a:lnTo>
                    <a:pt x="82550" y="739775"/>
                  </a:lnTo>
                  <a:cubicBezTo>
                    <a:pt x="81492" y="736600"/>
                    <a:pt x="79925" y="733551"/>
                    <a:pt x="79375" y="730250"/>
                  </a:cubicBezTo>
                  <a:cubicBezTo>
                    <a:pt x="78317" y="723900"/>
                    <a:pt x="77463" y="717513"/>
                    <a:pt x="76200" y="711200"/>
                  </a:cubicBezTo>
                  <a:cubicBezTo>
                    <a:pt x="74207" y="701233"/>
                    <a:pt x="72876" y="698053"/>
                    <a:pt x="69850" y="688975"/>
                  </a:cubicBezTo>
                  <a:cubicBezTo>
                    <a:pt x="70908" y="681567"/>
                    <a:pt x="70875" y="673918"/>
                    <a:pt x="73025" y="666750"/>
                  </a:cubicBezTo>
                  <a:cubicBezTo>
                    <a:pt x="74121" y="663095"/>
                    <a:pt x="77668" y="660638"/>
                    <a:pt x="79375" y="657225"/>
                  </a:cubicBezTo>
                  <a:cubicBezTo>
                    <a:pt x="80872" y="654232"/>
                    <a:pt x="81053" y="650693"/>
                    <a:pt x="82550" y="647700"/>
                  </a:cubicBezTo>
                  <a:cubicBezTo>
                    <a:pt x="84257" y="644287"/>
                    <a:pt x="87193" y="641588"/>
                    <a:pt x="88900" y="638175"/>
                  </a:cubicBezTo>
                  <a:cubicBezTo>
                    <a:pt x="90397" y="635182"/>
                    <a:pt x="89708" y="631017"/>
                    <a:pt x="92075" y="628650"/>
                  </a:cubicBezTo>
                  <a:cubicBezTo>
                    <a:pt x="94442" y="626283"/>
                    <a:pt x="98425" y="626533"/>
                    <a:pt x="101600" y="625475"/>
                  </a:cubicBezTo>
                  <a:cubicBezTo>
                    <a:pt x="118533" y="600075"/>
                    <a:pt x="96308" y="630767"/>
                    <a:pt x="117475" y="609600"/>
                  </a:cubicBezTo>
                  <a:cubicBezTo>
                    <a:pt x="120173" y="606902"/>
                    <a:pt x="120953" y="602588"/>
                    <a:pt x="123825" y="600075"/>
                  </a:cubicBezTo>
                  <a:cubicBezTo>
                    <a:pt x="129568" y="595049"/>
                    <a:pt x="142875" y="587375"/>
                    <a:pt x="142875" y="587375"/>
                  </a:cubicBezTo>
                  <a:cubicBezTo>
                    <a:pt x="147108" y="581025"/>
                    <a:pt x="153162" y="575565"/>
                    <a:pt x="155575" y="568325"/>
                  </a:cubicBezTo>
                  <a:cubicBezTo>
                    <a:pt x="161396" y="550861"/>
                    <a:pt x="155252" y="566509"/>
                    <a:pt x="165100" y="549275"/>
                  </a:cubicBezTo>
                  <a:cubicBezTo>
                    <a:pt x="167448" y="545166"/>
                    <a:pt x="169151" y="540712"/>
                    <a:pt x="171450" y="536575"/>
                  </a:cubicBezTo>
                  <a:cubicBezTo>
                    <a:pt x="177724" y="525281"/>
                    <a:pt x="181720" y="522513"/>
                    <a:pt x="184150" y="511175"/>
                  </a:cubicBezTo>
                  <a:cubicBezTo>
                    <a:pt x="186629" y="499605"/>
                    <a:pt x="188555" y="487922"/>
                    <a:pt x="190500" y="476250"/>
                  </a:cubicBezTo>
                  <a:cubicBezTo>
                    <a:pt x="193550" y="457951"/>
                    <a:pt x="193336" y="452547"/>
                    <a:pt x="196850" y="434975"/>
                  </a:cubicBezTo>
                  <a:cubicBezTo>
                    <a:pt x="197706" y="430696"/>
                    <a:pt x="199169" y="426554"/>
                    <a:pt x="200025" y="422275"/>
                  </a:cubicBezTo>
                  <a:cubicBezTo>
                    <a:pt x="201288" y="415962"/>
                    <a:pt x="201000" y="409275"/>
                    <a:pt x="203200" y="403225"/>
                  </a:cubicBezTo>
                  <a:cubicBezTo>
                    <a:pt x="205309" y="397425"/>
                    <a:pt x="209965" y="392870"/>
                    <a:pt x="212725" y="387350"/>
                  </a:cubicBezTo>
                  <a:cubicBezTo>
                    <a:pt x="214222" y="384357"/>
                    <a:pt x="214275" y="380751"/>
                    <a:pt x="215900" y="377825"/>
                  </a:cubicBezTo>
                  <a:cubicBezTo>
                    <a:pt x="219606" y="371154"/>
                    <a:pt x="226187" y="366015"/>
                    <a:pt x="228600" y="358775"/>
                  </a:cubicBezTo>
                  <a:lnTo>
                    <a:pt x="234950" y="339725"/>
                  </a:lnTo>
                  <a:lnTo>
                    <a:pt x="238125" y="330200"/>
                  </a:lnTo>
                  <a:cubicBezTo>
                    <a:pt x="237067" y="313267"/>
                    <a:pt x="237242" y="296211"/>
                    <a:pt x="234950" y="279400"/>
                  </a:cubicBezTo>
                  <a:cubicBezTo>
                    <a:pt x="232229" y="259443"/>
                    <a:pt x="228373" y="265566"/>
                    <a:pt x="225425" y="250825"/>
                  </a:cubicBezTo>
                  <a:cubicBezTo>
                    <a:pt x="221594" y="231668"/>
                    <a:pt x="223957" y="240070"/>
                    <a:pt x="219075" y="225425"/>
                  </a:cubicBezTo>
                  <a:cubicBezTo>
                    <a:pt x="220133" y="197908"/>
                    <a:pt x="221249" y="170394"/>
                    <a:pt x="222250" y="142875"/>
                  </a:cubicBezTo>
                  <a:cubicBezTo>
                    <a:pt x="223366" y="112185"/>
                    <a:pt x="222943" y="81409"/>
                    <a:pt x="225425" y="50800"/>
                  </a:cubicBezTo>
                  <a:cubicBezTo>
                    <a:pt x="226130" y="42101"/>
                    <a:pt x="229015" y="33679"/>
                    <a:pt x="231775" y="25400"/>
                  </a:cubicBezTo>
                  <a:cubicBezTo>
                    <a:pt x="232833" y="22225"/>
                    <a:pt x="232337" y="17966"/>
                    <a:pt x="234950" y="15875"/>
                  </a:cubicBezTo>
                  <a:cubicBezTo>
                    <a:pt x="238357" y="13149"/>
                    <a:pt x="261938" y="0"/>
                    <a:pt x="266700" y="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F1BC6DEB-D27C-46FB-8E2D-D816CDA72234}"/>
                </a:ext>
              </a:extLst>
            </p:cNvPr>
            <p:cNvSpPr/>
            <p:nvPr/>
          </p:nvSpPr>
          <p:spPr>
            <a:xfrm>
              <a:off x="23703784" y="17980272"/>
              <a:ext cx="963339" cy="927100"/>
            </a:xfrm>
            <a:custGeom>
              <a:avLst/>
              <a:gdLst>
                <a:gd name="connsiteX0" fmla="*/ 958850 w 963339"/>
                <a:gd name="connsiteY0" fmla="*/ 92075 h 927100"/>
                <a:gd name="connsiteX1" fmla="*/ 920750 w 963339"/>
                <a:gd name="connsiteY1" fmla="*/ 95250 h 927100"/>
                <a:gd name="connsiteX2" fmla="*/ 914400 w 963339"/>
                <a:gd name="connsiteY2" fmla="*/ 76200 h 927100"/>
                <a:gd name="connsiteX3" fmla="*/ 911225 w 963339"/>
                <a:gd name="connsiteY3" fmla="*/ 31750 h 927100"/>
                <a:gd name="connsiteX4" fmla="*/ 908050 w 963339"/>
                <a:gd name="connsiteY4" fmla="*/ 19050 h 927100"/>
                <a:gd name="connsiteX5" fmla="*/ 904875 w 963339"/>
                <a:gd name="connsiteY5" fmla="*/ 9525 h 927100"/>
                <a:gd name="connsiteX6" fmla="*/ 885825 w 963339"/>
                <a:gd name="connsiteY6" fmla="*/ 3175 h 927100"/>
                <a:gd name="connsiteX7" fmla="*/ 876300 w 963339"/>
                <a:gd name="connsiteY7" fmla="*/ 0 h 927100"/>
                <a:gd name="connsiteX8" fmla="*/ 866775 w 963339"/>
                <a:gd name="connsiteY8" fmla="*/ 3175 h 927100"/>
                <a:gd name="connsiteX9" fmla="*/ 838200 w 963339"/>
                <a:gd name="connsiteY9" fmla="*/ 19050 h 927100"/>
                <a:gd name="connsiteX10" fmla="*/ 828675 w 963339"/>
                <a:gd name="connsiteY10" fmla="*/ 28575 h 927100"/>
                <a:gd name="connsiteX11" fmla="*/ 819150 w 963339"/>
                <a:gd name="connsiteY11" fmla="*/ 34925 h 927100"/>
                <a:gd name="connsiteX12" fmla="*/ 806450 w 963339"/>
                <a:gd name="connsiteY12" fmla="*/ 44450 h 927100"/>
                <a:gd name="connsiteX13" fmla="*/ 787400 w 963339"/>
                <a:gd name="connsiteY13" fmla="*/ 57150 h 927100"/>
                <a:gd name="connsiteX14" fmla="*/ 774700 w 963339"/>
                <a:gd name="connsiteY14" fmla="*/ 85725 h 927100"/>
                <a:gd name="connsiteX15" fmla="*/ 768350 w 963339"/>
                <a:gd name="connsiteY15" fmla="*/ 98425 h 927100"/>
                <a:gd name="connsiteX16" fmla="*/ 758825 w 963339"/>
                <a:gd name="connsiteY16" fmla="*/ 101600 h 927100"/>
                <a:gd name="connsiteX17" fmla="*/ 752475 w 963339"/>
                <a:gd name="connsiteY17" fmla="*/ 111125 h 927100"/>
                <a:gd name="connsiteX18" fmla="*/ 742950 w 963339"/>
                <a:gd name="connsiteY18" fmla="*/ 117475 h 927100"/>
                <a:gd name="connsiteX19" fmla="*/ 730250 w 963339"/>
                <a:gd name="connsiteY19" fmla="*/ 130175 h 927100"/>
                <a:gd name="connsiteX20" fmla="*/ 714375 w 963339"/>
                <a:gd name="connsiteY20" fmla="*/ 149225 h 927100"/>
                <a:gd name="connsiteX21" fmla="*/ 708025 w 963339"/>
                <a:gd name="connsiteY21" fmla="*/ 158750 h 927100"/>
                <a:gd name="connsiteX22" fmla="*/ 698500 w 963339"/>
                <a:gd name="connsiteY22" fmla="*/ 171450 h 927100"/>
                <a:gd name="connsiteX23" fmla="*/ 682625 w 963339"/>
                <a:gd name="connsiteY23" fmla="*/ 196850 h 927100"/>
                <a:gd name="connsiteX24" fmla="*/ 673100 w 963339"/>
                <a:gd name="connsiteY24" fmla="*/ 219075 h 927100"/>
                <a:gd name="connsiteX25" fmla="*/ 663575 w 963339"/>
                <a:gd name="connsiteY25" fmla="*/ 225425 h 927100"/>
                <a:gd name="connsiteX26" fmla="*/ 660400 w 963339"/>
                <a:gd name="connsiteY26" fmla="*/ 234950 h 927100"/>
                <a:gd name="connsiteX27" fmla="*/ 650875 w 963339"/>
                <a:gd name="connsiteY27" fmla="*/ 244475 h 927100"/>
                <a:gd name="connsiteX28" fmla="*/ 644525 w 963339"/>
                <a:gd name="connsiteY28" fmla="*/ 254000 h 927100"/>
                <a:gd name="connsiteX29" fmla="*/ 635000 w 963339"/>
                <a:gd name="connsiteY29" fmla="*/ 263525 h 927100"/>
                <a:gd name="connsiteX30" fmla="*/ 622300 w 963339"/>
                <a:gd name="connsiteY30" fmla="*/ 282575 h 927100"/>
                <a:gd name="connsiteX31" fmla="*/ 612775 w 963339"/>
                <a:gd name="connsiteY31" fmla="*/ 292100 h 927100"/>
                <a:gd name="connsiteX32" fmla="*/ 600075 w 963339"/>
                <a:gd name="connsiteY32" fmla="*/ 311150 h 927100"/>
                <a:gd name="connsiteX33" fmla="*/ 593725 w 963339"/>
                <a:gd name="connsiteY33" fmla="*/ 323850 h 927100"/>
                <a:gd name="connsiteX34" fmla="*/ 584200 w 963339"/>
                <a:gd name="connsiteY34" fmla="*/ 330200 h 927100"/>
                <a:gd name="connsiteX35" fmla="*/ 558800 w 963339"/>
                <a:gd name="connsiteY35" fmla="*/ 361950 h 927100"/>
                <a:gd name="connsiteX36" fmla="*/ 558800 w 963339"/>
                <a:gd name="connsiteY36" fmla="*/ 361950 h 927100"/>
                <a:gd name="connsiteX37" fmla="*/ 549275 w 963339"/>
                <a:gd name="connsiteY37" fmla="*/ 374650 h 927100"/>
                <a:gd name="connsiteX38" fmla="*/ 530225 w 963339"/>
                <a:gd name="connsiteY38" fmla="*/ 387350 h 927100"/>
                <a:gd name="connsiteX39" fmla="*/ 514350 w 963339"/>
                <a:gd name="connsiteY39" fmla="*/ 403225 h 927100"/>
                <a:gd name="connsiteX40" fmla="*/ 508000 w 963339"/>
                <a:gd name="connsiteY40" fmla="*/ 412750 h 927100"/>
                <a:gd name="connsiteX41" fmla="*/ 463550 w 963339"/>
                <a:gd name="connsiteY41" fmla="*/ 415925 h 927100"/>
                <a:gd name="connsiteX42" fmla="*/ 450850 w 963339"/>
                <a:gd name="connsiteY42" fmla="*/ 419100 h 927100"/>
                <a:gd name="connsiteX43" fmla="*/ 434975 w 963339"/>
                <a:gd name="connsiteY43" fmla="*/ 422275 h 927100"/>
                <a:gd name="connsiteX44" fmla="*/ 425450 w 963339"/>
                <a:gd name="connsiteY44" fmla="*/ 425450 h 927100"/>
                <a:gd name="connsiteX45" fmla="*/ 419100 w 963339"/>
                <a:gd name="connsiteY45" fmla="*/ 434975 h 927100"/>
                <a:gd name="connsiteX46" fmla="*/ 409575 w 963339"/>
                <a:gd name="connsiteY46" fmla="*/ 438150 h 927100"/>
                <a:gd name="connsiteX47" fmla="*/ 400050 w 963339"/>
                <a:gd name="connsiteY47" fmla="*/ 444500 h 927100"/>
                <a:gd name="connsiteX48" fmla="*/ 390525 w 963339"/>
                <a:gd name="connsiteY48" fmla="*/ 447675 h 927100"/>
                <a:gd name="connsiteX49" fmla="*/ 371475 w 963339"/>
                <a:gd name="connsiteY49" fmla="*/ 460375 h 927100"/>
                <a:gd name="connsiteX50" fmla="*/ 361950 w 963339"/>
                <a:gd name="connsiteY50" fmla="*/ 466725 h 927100"/>
                <a:gd name="connsiteX51" fmla="*/ 352425 w 963339"/>
                <a:gd name="connsiteY51" fmla="*/ 479425 h 927100"/>
                <a:gd name="connsiteX52" fmla="*/ 339725 w 963339"/>
                <a:gd name="connsiteY52" fmla="*/ 482600 h 927100"/>
                <a:gd name="connsiteX53" fmla="*/ 323850 w 963339"/>
                <a:gd name="connsiteY53" fmla="*/ 498475 h 927100"/>
                <a:gd name="connsiteX54" fmla="*/ 314325 w 963339"/>
                <a:gd name="connsiteY54" fmla="*/ 504825 h 927100"/>
                <a:gd name="connsiteX55" fmla="*/ 298450 w 963339"/>
                <a:gd name="connsiteY55" fmla="*/ 517525 h 927100"/>
                <a:gd name="connsiteX56" fmla="*/ 288925 w 963339"/>
                <a:gd name="connsiteY56" fmla="*/ 536575 h 927100"/>
                <a:gd name="connsiteX57" fmla="*/ 273050 w 963339"/>
                <a:gd name="connsiteY57" fmla="*/ 552450 h 927100"/>
                <a:gd name="connsiteX58" fmla="*/ 260350 w 963339"/>
                <a:gd name="connsiteY58" fmla="*/ 571500 h 927100"/>
                <a:gd name="connsiteX59" fmla="*/ 241300 w 963339"/>
                <a:gd name="connsiteY59" fmla="*/ 609600 h 927100"/>
                <a:gd name="connsiteX60" fmla="*/ 231775 w 963339"/>
                <a:gd name="connsiteY60" fmla="*/ 615950 h 927100"/>
                <a:gd name="connsiteX61" fmla="*/ 206375 w 963339"/>
                <a:gd name="connsiteY61" fmla="*/ 644525 h 927100"/>
                <a:gd name="connsiteX62" fmla="*/ 187325 w 963339"/>
                <a:gd name="connsiteY62" fmla="*/ 654050 h 927100"/>
                <a:gd name="connsiteX63" fmla="*/ 168275 w 963339"/>
                <a:gd name="connsiteY63" fmla="*/ 676275 h 927100"/>
                <a:gd name="connsiteX64" fmla="*/ 149225 w 963339"/>
                <a:gd name="connsiteY64" fmla="*/ 682625 h 927100"/>
                <a:gd name="connsiteX65" fmla="*/ 139700 w 963339"/>
                <a:gd name="connsiteY65" fmla="*/ 685800 h 927100"/>
                <a:gd name="connsiteX66" fmla="*/ 117475 w 963339"/>
                <a:gd name="connsiteY66" fmla="*/ 701675 h 927100"/>
                <a:gd name="connsiteX67" fmla="*/ 88900 w 963339"/>
                <a:gd name="connsiteY67" fmla="*/ 717550 h 927100"/>
                <a:gd name="connsiteX68" fmla="*/ 66675 w 963339"/>
                <a:gd name="connsiteY68" fmla="*/ 742950 h 927100"/>
                <a:gd name="connsiteX69" fmla="*/ 41275 w 963339"/>
                <a:gd name="connsiteY69" fmla="*/ 765175 h 927100"/>
                <a:gd name="connsiteX70" fmla="*/ 22225 w 963339"/>
                <a:gd name="connsiteY70" fmla="*/ 777875 h 927100"/>
                <a:gd name="connsiteX71" fmla="*/ 15875 w 963339"/>
                <a:gd name="connsiteY71" fmla="*/ 787400 h 927100"/>
                <a:gd name="connsiteX72" fmla="*/ 6350 w 963339"/>
                <a:gd name="connsiteY72" fmla="*/ 815975 h 927100"/>
                <a:gd name="connsiteX73" fmla="*/ 3175 w 963339"/>
                <a:gd name="connsiteY73" fmla="*/ 825500 h 927100"/>
                <a:gd name="connsiteX74" fmla="*/ 0 w 963339"/>
                <a:gd name="connsiteY74" fmla="*/ 835025 h 927100"/>
                <a:gd name="connsiteX75" fmla="*/ 3175 w 963339"/>
                <a:gd name="connsiteY75" fmla="*/ 863600 h 927100"/>
                <a:gd name="connsiteX76" fmla="*/ 12700 w 963339"/>
                <a:gd name="connsiteY76" fmla="*/ 869950 h 927100"/>
                <a:gd name="connsiteX77" fmla="*/ 95250 w 963339"/>
                <a:gd name="connsiteY77" fmla="*/ 873125 h 927100"/>
                <a:gd name="connsiteX78" fmla="*/ 104775 w 963339"/>
                <a:gd name="connsiteY78" fmla="*/ 876300 h 927100"/>
                <a:gd name="connsiteX79" fmla="*/ 123825 w 963339"/>
                <a:gd name="connsiteY79" fmla="*/ 889000 h 927100"/>
                <a:gd name="connsiteX80" fmla="*/ 136525 w 963339"/>
                <a:gd name="connsiteY80" fmla="*/ 917575 h 927100"/>
                <a:gd name="connsiteX81" fmla="*/ 168275 w 963339"/>
                <a:gd name="connsiteY81" fmla="*/ 927100 h 927100"/>
                <a:gd name="connsiteX82" fmla="*/ 190500 w 963339"/>
                <a:gd name="connsiteY82" fmla="*/ 923925 h 927100"/>
                <a:gd name="connsiteX83" fmla="*/ 200025 w 963339"/>
                <a:gd name="connsiteY83" fmla="*/ 920750 h 927100"/>
                <a:gd name="connsiteX84" fmla="*/ 219075 w 963339"/>
                <a:gd name="connsiteY84" fmla="*/ 904875 h 927100"/>
                <a:gd name="connsiteX85" fmla="*/ 238125 w 963339"/>
                <a:gd name="connsiteY85" fmla="*/ 882650 h 927100"/>
                <a:gd name="connsiteX86" fmla="*/ 247650 w 963339"/>
                <a:gd name="connsiteY86" fmla="*/ 876300 h 927100"/>
                <a:gd name="connsiteX87" fmla="*/ 254000 w 963339"/>
                <a:gd name="connsiteY87" fmla="*/ 866775 h 927100"/>
                <a:gd name="connsiteX88" fmla="*/ 282575 w 963339"/>
                <a:gd name="connsiteY88" fmla="*/ 847725 h 927100"/>
                <a:gd name="connsiteX89" fmla="*/ 292100 w 963339"/>
                <a:gd name="connsiteY89" fmla="*/ 841375 h 927100"/>
                <a:gd name="connsiteX90" fmla="*/ 301625 w 963339"/>
                <a:gd name="connsiteY90" fmla="*/ 835025 h 927100"/>
                <a:gd name="connsiteX91" fmla="*/ 320675 w 963339"/>
                <a:gd name="connsiteY91" fmla="*/ 825500 h 927100"/>
                <a:gd name="connsiteX92" fmla="*/ 336550 w 963339"/>
                <a:gd name="connsiteY92" fmla="*/ 812800 h 927100"/>
                <a:gd name="connsiteX93" fmla="*/ 346075 w 963339"/>
                <a:gd name="connsiteY93" fmla="*/ 793750 h 927100"/>
                <a:gd name="connsiteX94" fmla="*/ 368300 w 963339"/>
                <a:gd name="connsiteY94" fmla="*/ 768350 h 927100"/>
                <a:gd name="connsiteX95" fmla="*/ 371475 w 963339"/>
                <a:gd name="connsiteY95" fmla="*/ 758825 h 927100"/>
                <a:gd name="connsiteX96" fmla="*/ 387350 w 963339"/>
                <a:gd name="connsiteY96" fmla="*/ 742950 h 927100"/>
                <a:gd name="connsiteX97" fmla="*/ 390525 w 963339"/>
                <a:gd name="connsiteY97" fmla="*/ 733425 h 927100"/>
                <a:gd name="connsiteX98" fmla="*/ 406400 w 963339"/>
                <a:gd name="connsiteY98" fmla="*/ 711200 h 927100"/>
                <a:gd name="connsiteX99" fmla="*/ 412750 w 963339"/>
                <a:gd name="connsiteY99" fmla="*/ 701675 h 927100"/>
                <a:gd name="connsiteX100" fmla="*/ 422275 w 963339"/>
                <a:gd name="connsiteY100" fmla="*/ 682625 h 927100"/>
                <a:gd name="connsiteX101" fmla="*/ 431800 w 963339"/>
                <a:gd name="connsiteY101" fmla="*/ 679450 h 927100"/>
                <a:gd name="connsiteX102" fmla="*/ 438150 w 963339"/>
                <a:gd name="connsiteY102" fmla="*/ 669925 h 927100"/>
                <a:gd name="connsiteX103" fmla="*/ 457200 w 963339"/>
                <a:gd name="connsiteY103" fmla="*/ 650875 h 927100"/>
                <a:gd name="connsiteX104" fmla="*/ 476250 w 963339"/>
                <a:gd name="connsiteY104" fmla="*/ 631825 h 927100"/>
                <a:gd name="connsiteX105" fmla="*/ 479425 w 963339"/>
                <a:gd name="connsiteY105" fmla="*/ 622300 h 927100"/>
                <a:gd name="connsiteX106" fmla="*/ 498475 w 963339"/>
                <a:gd name="connsiteY106" fmla="*/ 609600 h 927100"/>
                <a:gd name="connsiteX107" fmla="*/ 511175 w 963339"/>
                <a:gd name="connsiteY107" fmla="*/ 590550 h 927100"/>
                <a:gd name="connsiteX108" fmla="*/ 530225 w 963339"/>
                <a:gd name="connsiteY108" fmla="*/ 581025 h 927100"/>
                <a:gd name="connsiteX109" fmla="*/ 539750 w 963339"/>
                <a:gd name="connsiteY109" fmla="*/ 574675 h 927100"/>
                <a:gd name="connsiteX110" fmla="*/ 546100 w 963339"/>
                <a:gd name="connsiteY110" fmla="*/ 565150 h 927100"/>
                <a:gd name="connsiteX111" fmla="*/ 574675 w 963339"/>
                <a:gd name="connsiteY111" fmla="*/ 549275 h 927100"/>
                <a:gd name="connsiteX112" fmla="*/ 587375 w 963339"/>
                <a:gd name="connsiteY112" fmla="*/ 533400 h 927100"/>
                <a:gd name="connsiteX113" fmla="*/ 590550 w 963339"/>
                <a:gd name="connsiteY113" fmla="*/ 523875 h 927100"/>
                <a:gd name="connsiteX114" fmla="*/ 609600 w 963339"/>
                <a:gd name="connsiteY114" fmla="*/ 511175 h 927100"/>
                <a:gd name="connsiteX115" fmla="*/ 622300 w 963339"/>
                <a:gd name="connsiteY115" fmla="*/ 495300 h 927100"/>
                <a:gd name="connsiteX116" fmla="*/ 650875 w 963339"/>
                <a:gd name="connsiteY116" fmla="*/ 473075 h 927100"/>
                <a:gd name="connsiteX117" fmla="*/ 660400 w 963339"/>
                <a:gd name="connsiteY117" fmla="*/ 466725 h 927100"/>
                <a:gd name="connsiteX118" fmla="*/ 679450 w 963339"/>
                <a:gd name="connsiteY118" fmla="*/ 457200 h 927100"/>
                <a:gd name="connsiteX119" fmla="*/ 698500 w 963339"/>
                <a:gd name="connsiteY119" fmla="*/ 447675 h 927100"/>
                <a:gd name="connsiteX120" fmla="*/ 714375 w 963339"/>
                <a:gd name="connsiteY120" fmla="*/ 434975 h 927100"/>
                <a:gd name="connsiteX121" fmla="*/ 733425 w 963339"/>
                <a:gd name="connsiteY121" fmla="*/ 419100 h 927100"/>
                <a:gd name="connsiteX122" fmla="*/ 736600 w 963339"/>
                <a:gd name="connsiteY122" fmla="*/ 409575 h 927100"/>
                <a:gd name="connsiteX123" fmla="*/ 752475 w 963339"/>
                <a:gd name="connsiteY123" fmla="*/ 390525 h 927100"/>
                <a:gd name="connsiteX124" fmla="*/ 762000 w 963339"/>
                <a:gd name="connsiteY124" fmla="*/ 384175 h 927100"/>
                <a:gd name="connsiteX125" fmla="*/ 771525 w 963339"/>
                <a:gd name="connsiteY125" fmla="*/ 374650 h 927100"/>
                <a:gd name="connsiteX126" fmla="*/ 781050 w 963339"/>
                <a:gd name="connsiteY126" fmla="*/ 368300 h 927100"/>
                <a:gd name="connsiteX127" fmla="*/ 800100 w 963339"/>
                <a:gd name="connsiteY127" fmla="*/ 355600 h 927100"/>
                <a:gd name="connsiteX128" fmla="*/ 812800 w 963339"/>
                <a:gd name="connsiteY128" fmla="*/ 342900 h 927100"/>
                <a:gd name="connsiteX129" fmla="*/ 819150 w 963339"/>
                <a:gd name="connsiteY129" fmla="*/ 333375 h 927100"/>
                <a:gd name="connsiteX130" fmla="*/ 838200 w 963339"/>
                <a:gd name="connsiteY130" fmla="*/ 320675 h 927100"/>
                <a:gd name="connsiteX131" fmla="*/ 844550 w 963339"/>
                <a:gd name="connsiteY131" fmla="*/ 311150 h 927100"/>
                <a:gd name="connsiteX132" fmla="*/ 873125 w 963339"/>
                <a:gd name="connsiteY132" fmla="*/ 292100 h 927100"/>
                <a:gd name="connsiteX133" fmla="*/ 882650 w 963339"/>
                <a:gd name="connsiteY133" fmla="*/ 285750 h 927100"/>
                <a:gd name="connsiteX134" fmla="*/ 892175 w 963339"/>
                <a:gd name="connsiteY134" fmla="*/ 279400 h 927100"/>
                <a:gd name="connsiteX135" fmla="*/ 911225 w 963339"/>
                <a:gd name="connsiteY135" fmla="*/ 250825 h 927100"/>
                <a:gd name="connsiteX136" fmla="*/ 930275 w 963339"/>
                <a:gd name="connsiteY136" fmla="*/ 231775 h 927100"/>
                <a:gd name="connsiteX137" fmla="*/ 939800 w 963339"/>
                <a:gd name="connsiteY137" fmla="*/ 209550 h 927100"/>
                <a:gd name="connsiteX138" fmla="*/ 946150 w 963339"/>
                <a:gd name="connsiteY138" fmla="*/ 190500 h 927100"/>
                <a:gd name="connsiteX139" fmla="*/ 952500 w 963339"/>
                <a:gd name="connsiteY139" fmla="*/ 171450 h 927100"/>
                <a:gd name="connsiteX140" fmla="*/ 955675 w 963339"/>
                <a:gd name="connsiteY140" fmla="*/ 161925 h 927100"/>
                <a:gd name="connsiteX141" fmla="*/ 958850 w 963339"/>
                <a:gd name="connsiteY141" fmla="*/ 152400 h 927100"/>
                <a:gd name="connsiteX142" fmla="*/ 958850 w 963339"/>
                <a:gd name="connsiteY142" fmla="*/ 92075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63339" h="927100">
                  <a:moveTo>
                    <a:pt x="958850" y="92075"/>
                  </a:moveTo>
                  <a:cubicBezTo>
                    <a:pt x="952500" y="82550"/>
                    <a:pt x="933594" y="105240"/>
                    <a:pt x="920750" y="95250"/>
                  </a:cubicBezTo>
                  <a:cubicBezTo>
                    <a:pt x="915466" y="91141"/>
                    <a:pt x="914400" y="76200"/>
                    <a:pt x="914400" y="76200"/>
                  </a:cubicBezTo>
                  <a:cubicBezTo>
                    <a:pt x="913342" y="61383"/>
                    <a:pt x="912865" y="46514"/>
                    <a:pt x="911225" y="31750"/>
                  </a:cubicBezTo>
                  <a:cubicBezTo>
                    <a:pt x="910743" y="27413"/>
                    <a:pt x="909249" y="23246"/>
                    <a:pt x="908050" y="19050"/>
                  </a:cubicBezTo>
                  <a:cubicBezTo>
                    <a:pt x="907131" y="15832"/>
                    <a:pt x="907598" y="11470"/>
                    <a:pt x="904875" y="9525"/>
                  </a:cubicBezTo>
                  <a:cubicBezTo>
                    <a:pt x="899428" y="5634"/>
                    <a:pt x="892175" y="5292"/>
                    <a:pt x="885825" y="3175"/>
                  </a:cubicBezTo>
                  <a:lnTo>
                    <a:pt x="876300" y="0"/>
                  </a:lnTo>
                  <a:cubicBezTo>
                    <a:pt x="873125" y="1058"/>
                    <a:pt x="869701" y="1550"/>
                    <a:pt x="866775" y="3175"/>
                  </a:cubicBezTo>
                  <a:cubicBezTo>
                    <a:pt x="834023" y="21371"/>
                    <a:pt x="859753" y="11866"/>
                    <a:pt x="838200" y="19050"/>
                  </a:cubicBezTo>
                  <a:cubicBezTo>
                    <a:pt x="835025" y="22225"/>
                    <a:pt x="832124" y="25700"/>
                    <a:pt x="828675" y="28575"/>
                  </a:cubicBezTo>
                  <a:cubicBezTo>
                    <a:pt x="825744" y="31018"/>
                    <a:pt x="822255" y="32707"/>
                    <a:pt x="819150" y="34925"/>
                  </a:cubicBezTo>
                  <a:cubicBezTo>
                    <a:pt x="814844" y="38001"/>
                    <a:pt x="810785" y="41415"/>
                    <a:pt x="806450" y="44450"/>
                  </a:cubicBezTo>
                  <a:cubicBezTo>
                    <a:pt x="800198" y="48827"/>
                    <a:pt x="787400" y="57150"/>
                    <a:pt x="787400" y="57150"/>
                  </a:cubicBezTo>
                  <a:cubicBezTo>
                    <a:pt x="776313" y="90411"/>
                    <a:pt x="786775" y="64593"/>
                    <a:pt x="774700" y="85725"/>
                  </a:cubicBezTo>
                  <a:cubicBezTo>
                    <a:pt x="772352" y="89834"/>
                    <a:pt x="771697" y="95078"/>
                    <a:pt x="768350" y="98425"/>
                  </a:cubicBezTo>
                  <a:cubicBezTo>
                    <a:pt x="765983" y="100792"/>
                    <a:pt x="762000" y="100542"/>
                    <a:pt x="758825" y="101600"/>
                  </a:cubicBezTo>
                  <a:cubicBezTo>
                    <a:pt x="756708" y="104775"/>
                    <a:pt x="755173" y="108427"/>
                    <a:pt x="752475" y="111125"/>
                  </a:cubicBezTo>
                  <a:cubicBezTo>
                    <a:pt x="749777" y="113823"/>
                    <a:pt x="745334" y="114495"/>
                    <a:pt x="742950" y="117475"/>
                  </a:cubicBezTo>
                  <a:cubicBezTo>
                    <a:pt x="730635" y="132869"/>
                    <a:pt x="751032" y="123248"/>
                    <a:pt x="730250" y="130175"/>
                  </a:cubicBezTo>
                  <a:cubicBezTo>
                    <a:pt x="714484" y="153824"/>
                    <a:pt x="734747" y="124779"/>
                    <a:pt x="714375" y="149225"/>
                  </a:cubicBezTo>
                  <a:cubicBezTo>
                    <a:pt x="711932" y="152156"/>
                    <a:pt x="710243" y="155645"/>
                    <a:pt x="708025" y="158750"/>
                  </a:cubicBezTo>
                  <a:cubicBezTo>
                    <a:pt x="704949" y="163056"/>
                    <a:pt x="701070" y="166824"/>
                    <a:pt x="698500" y="171450"/>
                  </a:cubicBezTo>
                  <a:cubicBezTo>
                    <a:pt x="683467" y="198509"/>
                    <a:pt x="701707" y="177768"/>
                    <a:pt x="682625" y="196850"/>
                  </a:cubicBezTo>
                  <a:cubicBezTo>
                    <a:pt x="680419" y="203467"/>
                    <a:pt x="677459" y="213844"/>
                    <a:pt x="673100" y="219075"/>
                  </a:cubicBezTo>
                  <a:cubicBezTo>
                    <a:pt x="670657" y="222006"/>
                    <a:pt x="666750" y="223308"/>
                    <a:pt x="663575" y="225425"/>
                  </a:cubicBezTo>
                  <a:cubicBezTo>
                    <a:pt x="662517" y="228600"/>
                    <a:pt x="662256" y="232165"/>
                    <a:pt x="660400" y="234950"/>
                  </a:cubicBezTo>
                  <a:cubicBezTo>
                    <a:pt x="657909" y="238686"/>
                    <a:pt x="653750" y="241026"/>
                    <a:pt x="650875" y="244475"/>
                  </a:cubicBezTo>
                  <a:cubicBezTo>
                    <a:pt x="648432" y="247406"/>
                    <a:pt x="646968" y="251069"/>
                    <a:pt x="644525" y="254000"/>
                  </a:cubicBezTo>
                  <a:cubicBezTo>
                    <a:pt x="641650" y="257449"/>
                    <a:pt x="637757" y="259981"/>
                    <a:pt x="635000" y="263525"/>
                  </a:cubicBezTo>
                  <a:cubicBezTo>
                    <a:pt x="630315" y="269549"/>
                    <a:pt x="627696" y="277179"/>
                    <a:pt x="622300" y="282575"/>
                  </a:cubicBezTo>
                  <a:cubicBezTo>
                    <a:pt x="619125" y="285750"/>
                    <a:pt x="615532" y="288556"/>
                    <a:pt x="612775" y="292100"/>
                  </a:cubicBezTo>
                  <a:cubicBezTo>
                    <a:pt x="608090" y="298124"/>
                    <a:pt x="603488" y="304324"/>
                    <a:pt x="600075" y="311150"/>
                  </a:cubicBezTo>
                  <a:cubicBezTo>
                    <a:pt x="597958" y="315383"/>
                    <a:pt x="596755" y="320214"/>
                    <a:pt x="593725" y="323850"/>
                  </a:cubicBezTo>
                  <a:cubicBezTo>
                    <a:pt x="591282" y="326781"/>
                    <a:pt x="587375" y="328083"/>
                    <a:pt x="584200" y="330200"/>
                  </a:cubicBezTo>
                  <a:cubicBezTo>
                    <a:pt x="575437" y="356490"/>
                    <a:pt x="583419" y="345537"/>
                    <a:pt x="558800" y="361950"/>
                  </a:cubicBezTo>
                  <a:lnTo>
                    <a:pt x="558800" y="361950"/>
                  </a:lnTo>
                  <a:cubicBezTo>
                    <a:pt x="555625" y="366183"/>
                    <a:pt x="553230" y="371134"/>
                    <a:pt x="549275" y="374650"/>
                  </a:cubicBezTo>
                  <a:cubicBezTo>
                    <a:pt x="543571" y="379720"/>
                    <a:pt x="530225" y="387350"/>
                    <a:pt x="530225" y="387350"/>
                  </a:cubicBezTo>
                  <a:cubicBezTo>
                    <a:pt x="513292" y="412750"/>
                    <a:pt x="535517" y="382058"/>
                    <a:pt x="514350" y="403225"/>
                  </a:cubicBezTo>
                  <a:cubicBezTo>
                    <a:pt x="511652" y="405923"/>
                    <a:pt x="511702" y="411825"/>
                    <a:pt x="508000" y="412750"/>
                  </a:cubicBezTo>
                  <a:cubicBezTo>
                    <a:pt x="493589" y="416353"/>
                    <a:pt x="478367" y="414867"/>
                    <a:pt x="463550" y="415925"/>
                  </a:cubicBezTo>
                  <a:cubicBezTo>
                    <a:pt x="459317" y="416983"/>
                    <a:pt x="455110" y="418153"/>
                    <a:pt x="450850" y="419100"/>
                  </a:cubicBezTo>
                  <a:cubicBezTo>
                    <a:pt x="445582" y="420271"/>
                    <a:pt x="440210" y="420966"/>
                    <a:pt x="434975" y="422275"/>
                  </a:cubicBezTo>
                  <a:cubicBezTo>
                    <a:pt x="431728" y="423087"/>
                    <a:pt x="428625" y="424392"/>
                    <a:pt x="425450" y="425450"/>
                  </a:cubicBezTo>
                  <a:cubicBezTo>
                    <a:pt x="423333" y="428625"/>
                    <a:pt x="422080" y="432591"/>
                    <a:pt x="419100" y="434975"/>
                  </a:cubicBezTo>
                  <a:cubicBezTo>
                    <a:pt x="416487" y="437066"/>
                    <a:pt x="412568" y="436653"/>
                    <a:pt x="409575" y="438150"/>
                  </a:cubicBezTo>
                  <a:cubicBezTo>
                    <a:pt x="406162" y="439857"/>
                    <a:pt x="403463" y="442793"/>
                    <a:pt x="400050" y="444500"/>
                  </a:cubicBezTo>
                  <a:cubicBezTo>
                    <a:pt x="397057" y="445997"/>
                    <a:pt x="393451" y="446050"/>
                    <a:pt x="390525" y="447675"/>
                  </a:cubicBezTo>
                  <a:cubicBezTo>
                    <a:pt x="383854" y="451381"/>
                    <a:pt x="377825" y="456142"/>
                    <a:pt x="371475" y="460375"/>
                  </a:cubicBezTo>
                  <a:cubicBezTo>
                    <a:pt x="368300" y="462492"/>
                    <a:pt x="364240" y="463672"/>
                    <a:pt x="361950" y="466725"/>
                  </a:cubicBezTo>
                  <a:cubicBezTo>
                    <a:pt x="358775" y="470958"/>
                    <a:pt x="356731" y="476349"/>
                    <a:pt x="352425" y="479425"/>
                  </a:cubicBezTo>
                  <a:cubicBezTo>
                    <a:pt x="348874" y="481961"/>
                    <a:pt x="343958" y="481542"/>
                    <a:pt x="339725" y="482600"/>
                  </a:cubicBezTo>
                  <a:cubicBezTo>
                    <a:pt x="314325" y="499533"/>
                    <a:pt x="345017" y="477308"/>
                    <a:pt x="323850" y="498475"/>
                  </a:cubicBezTo>
                  <a:cubicBezTo>
                    <a:pt x="321152" y="501173"/>
                    <a:pt x="317500" y="502708"/>
                    <a:pt x="314325" y="504825"/>
                  </a:cubicBezTo>
                  <a:cubicBezTo>
                    <a:pt x="296127" y="532122"/>
                    <a:pt x="320358" y="499998"/>
                    <a:pt x="298450" y="517525"/>
                  </a:cubicBezTo>
                  <a:cubicBezTo>
                    <a:pt x="290867" y="523591"/>
                    <a:pt x="292760" y="528906"/>
                    <a:pt x="288925" y="536575"/>
                  </a:cubicBezTo>
                  <a:cubicBezTo>
                    <a:pt x="283633" y="547158"/>
                    <a:pt x="282575" y="546100"/>
                    <a:pt x="273050" y="552450"/>
                  </a:cubicBezTo>
                  <a:cubicBezTo>
                    <a:pt x="268817" y="558800"/>
                    <a:pt x="262763" y="564260"/>
                    <a:pt x="260350" y="571500"/>
                  </a:cubicBezTo>
                  <a:cubicBezTo>
                    <a:pt x="256728" y="582367"/>
                    <a:pt x="251851" y="602566"/>
                    <a:pt x="241300" y="609600"/>
                  </a:cubicBezTo>
                  <a:lnTo>
                    <a:pt x="231775" y="615950"/>
                  </a:lnTo>
                  <a:cubicBezTo>
                    <a:pt x="225724" y="625026"/>
                    <a:pt x="215696" y="641418"/>
                    <a:pt x="206375" y="644525"/>
                  </a:cubicBezTo>
                  <a:cubicBezTo>
                    <a:pt x="193230" y="648907"/>
                    <a:pt x="199635" y="645844"/>
                    <a:pt x="187325" y="654050"/>
                  </a:cubicBezTo>
                  <a:cubicBezTo>
                    <a:pt x="182016" y="662013"/>
                    <a:pt x="176830" y="671142"/>
                    <a:pt x="168275" y="676275"/>
                  </a:cubicBezTo>
                  <a:cubicBezTo>
                    <a:pt x="162535" y="679719"/>
                    <a:pt x="155575" y="680508"/>
                    <a:pt x="149225" y="682625"/>
                  </a:cubicBezTo>
                  <a:lnTo>
                    <a:pt x="139700" y="685800"/>
                  </a:lnTo>
                  <a:cubicBezTo>
                    <a:pt x="122864" y="702636"/>
                    <a:pt x="138370" y="689138"/>
                    <a:pt x="117475" y="701675"/>
                  </a:cubicBezTo>
                  <a:cubicBezTo>
                    <a:pt x="90182" y="718051"/>
                    <a:pt x="108059" y="711164"/>
                    <a:pt x="88900" y="717550"/>
                  </a:cubicBezTo>
                  <a:cubicBezTo>
                    <a:pt x="74083" y="739775"/>
                    <a:pt x="82550" y="732367"/>
                    <a:pt x="66675" y="742950"/>
                  </a:cubicBezTo>
                  <a:cubicBezTo>
                    <a:pt x="48683" y="769938"/>
                    <a:pt x="78317" y="728133"/>
                    <a:pt x="41275" y="765175"/>
                  </a:cubicBezTo>
                  <a:cubicBezTo>
                    <a:pt x="29383" y="777067"/>
                    <a:pt x="36010" y="773280"/>
                    <a:pt x="22225" y="777875"/>
                  </a:cubicBezTo>
                  <a:cubicBezTo>
                    <a:pt x="20108" y="781050"/>
                    <a:pt x="17425" y="783913"/>
                    <a:pt x="15875" y="787400"/>
                  </a:cubicBezTo>
                  <a:lnTo>
                    <a:pt x="6350" y="815975"/>
                  </a:lnTo>
                  <a:lnTo>
                    <a:pt x="3175" y="825500"/>
                  </a:lnTo>
                  <a:lnTo>
                    <a:pt x="0" y="835025"/>
                  </a:lnTo>
                  <a:cubicBezTo>
                    <a:pt x="1058" y="844550"/>
                    <a:pt x="-100" y="854593"/>
                    <a:pt x="3175" y="863600"/>
                  </a:cubicBezTo>
                  <a:cubicBezTo>
                    <a:pt x="4479" y="867186"/>
                    <a:pt x="8904" y="869557"/>
                    <a:pt x="12700" y="869950"/>
                  </a:cubicBezTo>
                  <a:cubicBezTo>
                    <a:pt x="40091" y="872784"/>
                    <a:pt x="67733" y="872067"/>
                    <a:pt x="95250" y="873125"/>
                  </a:cubicBezTo>
                  <a:cubicBezTo>
                    <a:pt x="98425" y="874183"/>
                    <a:pt x="101849" y="874675"/>
                    <a:pt x="104775" y="876300"/>
                  </a:cubicBezTo>
                  <a:cubicBezTo>
                    <a:pt x="111446" y="880006"/>
                    <a:pt x="123825" y="889000"/>
                    <a:pt x="123825" y="889000"/>
                  </a:cubicBezTo>
                  <a:cubicBezTo>
                    <a:pt x="124879" y="892161"/>
                    <a:pt x="130169" y="913603"/>
                    <a:pt x="136525" y="917575"/>
                  </a:cubicBezTo>
                  <a:cubicBezTo>
                    <a:pt x="141678" y="920796"/>
                    <a:pt x="160840" y="925241"/>
                    <a:pt x="168275" y="927100"/>
                  </a:cubicBezTo>
                  <a:cubicBezTo>
                    <a:pt x="175683" y="926042"/>
                    <a:pt x="183162" y="925393"/>
                    <a:pt x="190500" y="923925"/>
                  </a:cubicBezTo>
                  <a:cubicBezTo>
                    <a:pt x="193782" y="923269"/>
                    <a:pt x="197412" y="922841"/>
                    <a:pt x="200025" y="920750"/>
                  </a:cubicBezTo>
                  <a:cubicBezTo>
                    <a:pt x="229943" y="896816"/>
                    <a:pt x="176986" y="925920"/>
                    <a:pt x="219075" y="904875"/>
                  </a:cubicBezTo>
                  <a:cubicBezTo>
                    <a:pt x="226565" y="893640"/>
                    <a:pt x="226149" y="892915"/>
                    <a:pt x="238125" y="882650"/>
                  </a:cubicBezTo>
                  <a:cubicBezTo>
                    <a:pt x="241022" y="880167"/>
                    <a:pt x="244475" y="878417"/>
                    <a:pt x="247650" y="876300"/>
                  </a:cubicBezTo>
                  <a:cubicBezTo>
                    <a:pt x="249767" y="873125"/>
                    <a:pt x="251128" y="869288"/>
                    <a:pt x="254000" y="866775"/>
                  </a:cubicBezTo>
                  <a:lnTo>
                    <a:pt x="282575" y="847725"/>
                  </a:lnTo>
                  <a:lnTo>
                    <a:pt x="292100" y="841375"/>
                  </a:lnTo>
                  <a:cubicBezTo>
                    <a:pt x="295275" y="839258"/>
                    <a:pt x="298005" y="836232"/>
                    <a:pt x="301625" y="835025"/>
                  </a:cubicBezTo>
                  <a:cubicBezTo>
                    <a:pt x="314770" y="830643"/>
                    <a:pt x="308365" y="833706"/>
                    <a:pt x="320675" y="825500"/>
                  </a:cubicBezTo>
                  <a:cubicBezTo>
                    <a:pt x="338873" y="798203"/>
                    <a:pt x="314642" y="830327"/>
                    <a:pt x="336550" y="812800"/>
                  </a:cubicBezTo>
                  <a:cubicBezTo>
                    <a:pt x="345007" y="806034"/>
                    <a:pt x="341474" y="802033"/>
                    <a:pt x="346075" y="793750"/>
                  </a:cubicBezTo>
                  <a:cubicBezTo>
                    <a:pt x="356970" y="774140"/>
                    <a:pt x="354386" y="777626"/>
                    <a:pt x="368300" y="768350"/>
                  </a:cubicBezTo>
                  <a:cubicBezTo>
                    <a:pt x="369358" y="765175"/>
                    <a:pt x="369384" y="761438"/>
                    <a:pt x="371475" y="758825"/>
                  </a:cubicBezTo>
                  <a:cubicBezTo>
                    <a:pt x="388408" y="737658"/>
                    <a:pt x="374650" y="768350"/>
                    <a:pt x="387350" y="742950"/>
                  </a:cubicBezTo>
                  <a:cubicBezTo>
                    <a:pt x="388847" y="739957"/>
                    <a:pt x="389028" y="736418"/>
                    <a:pt x="390525" y="733425"/>
                  </a:cubicBezTo>
                  <a:cubicBezTo>
                    <a:pt x="393019" y="728437"/>
                    <a:pt x="404003" y="714556"/>
                    <a:pt x="406400" y="711200"/>
                  </a:cubicBezTo>
                  <a:cubicBezTo>
                    <a:pt x="408618" y="708095"/>
                    <a:pt x="411043" y="705088"/>
                    <a:pt x="412750" y="701675"/>
                  </a:cubicBezTo>
                  <a:cubicBezTo>
                    <a:pt x="416585" y="694006"/>
                    <a:pt x="414692" y="688691"/>
                    <a:pt x="422275" y="682625"/>
                  </a:cubicBezTo>
                  <a:cubicBezTo>
                    <a:pt x="424888" y="680534"/>
                    <a:pt x="428625" y="680508"/>
                    <a:pt x="431800" y="679450"/>
                  </a:cubicBezTo>
                  <a:cubicBezTo>
                    <a:pt x="433917" y="676275"/>
                    <a:pt x="435615" y="672777"/>
                    <a:pt x="438150" y="669925"/>
                  </a:cubicBezTo>
                  <a:cubicBezTo>
                    <a:pt x="444116" y="663213"/>
                    <a:pt x="451812" y="658059"/>
                    <a:pt x="457200" y="650875"/>
                  </a:cubicBezTo>
                  <a:cubicBezTo>
                    <a:pt x="469015" y="635122"/>
                    <a:pt x="462322" y="641110"/>
                    <a:pt x="476250" y="631825"/>
                  </a:cubicBezTo>
                  <a:cubicBezTo>
                    <a:pt x="477308" y="628650"/>
                    <a:pt x="477058" y="624667"/>
                    <a:pt x="479425" y="622300"/>
                  </a:cubicBezTo>
                  <a:cubicBezTo>
                    <a:pt x="484821" y="616904"/>
                    <a:pt x="498475" y="609600"/>
                    <a:pt x="498475" y="609600"/>
                  </a:cubicBezTo>
                  <a:cubicBezTo>
                    <a:pt x="502708" y="603250"/>
                    <a:pt x="504825" y="594783"/>
                    <a:pt x="511175" y="590550"/>
                  </a:cubicBezTo>
                  <a:cubicBezTo>
                    <a:pt x="538472" y="572352"/>
                    <a:pt x="503935" y="594170"/>
                    <a:pt x="530225" y="581025"/>
                  </a:cubicBezTo>
                  <a:cubicBezTo>
                    <a:pt x="533638" y="579318"/>
                    <a:pt x="536575" y="576792"/>
                    <a:pt x="539750" y="574675"/>
                  </a:cubicBezTo>
                  <a:cubicBezTo>
                    <a:pt x="541867" y="571500"/>
                    <a:pt x="543228" y="567663"/>
                    <a:pt x="546100" y="565150"/>
                  </a:cubicBezTo>
                  <a:cubicBezTo>
                    <a:pt x="559537" y="553393"/>
                    <a:pt x="561593" y="553636"/>
                    <a:pt x="574675" y="549275"/>
                  </a:cubicBezTo>
                  <a:cubicBezTo>
                    <a:pt x="582655" y="525334"/>
                    <a:pt x="570962" y="553916"/>
                    <a:pt x="587375" y="533400"/>
                  </a:cubicBezTo>
                  <a:cubicBezTo>
                    <a:pt x="589466" y="530787"/>
                    <a:pt x="588183" y="526242"/>
                    <a:pt x="590550" y="523875"/>
                  </a:cubicBezTo>
                  <a:cubicBezTo>
                    <a:pt x="595946" y="518479"/>
                    <a:pt x="609600" y="511175"/>
                    <a:pt x="609600" y="511175"/>
                  </a:cubicBezTo>
                  <a:cubicBezTo>
                    <a:pt x="614812" y="495538"/>
                    <a:pt x="609043" y="506347"/>
                    <a:pt x="622300" y="495300"/>
                  </a:cubicBezTo>
                  <a:cubicBezTo>
                    <a:pt x="652143" y="470431"/>
                    <a:pt x="602727" y="505173"/>
                    <a:pt x="650875" y="473075"/>
                  </a:cubicBezTo>
                  <a:cubicBezTo>
                    <a:pt x="654050" y="470958"/>
                    <a:pt x="656780" y="467932"/>
                    <a:pt x="660400" y="466725"/>
                  </a:cubicBezTo>
                  <a:cubicBezTo>
                    <a:pt x="684341" y="458745"/>
                    <a:pt x="654831" y="469510"/>
                    <a:pt x="679450" y="457200"/>
                  </a:cubicBezTo>
                  <a:cubicBezTo>
                    <a:pt x="705740" y="444055"/>
                    <a:pt x="671203" y="465873"/>
                    <a:pt x="698500" y="447675"/>
                  </a:cubicBezTo>
                  <a:cubicBezTo>
                    <a:pt x="717947" y="418504"/>
                    <a:pt x="691371" y="454145"/>
                    <a:pt x="714375" y="434975"/>
                  </a:cubicBezTo>
                  <a:cubicBezTo>
                    <a:pt x="737441" y="415753"/>
                    <a:pt x="711586" y="426380"/>
                    <a:pt x="733425" y="419100"/>
                  </a:cubicBezTo>
                  <a:cubicBezTo>
                    <a:pt x="734483" y="415925"/>
                    <a:pt x="735103" y="412568"/>
                    <a:pt x="736600" y="409575"/>
                  </a:cubicBezTo>
                  <a:cubicBezTo>
                    <a:pt x="740168" y="402439"/>
                    <a:pt x="746456" y="395541"/>
                    <a:pt x="752475" y="390525"/>
                  </a:cubicBezTo>
                  <a:cubicBezTo>
                    <a:pt x="755406" y="388082"/>
                    <a:pt x="759069" y="386618"/>
                    <a:pt x="762000" y="384175"/>
                  </a:cubicBezTo>
                  <a:cubicBezTo>
                    <a:pt x="765449" y="381300"/>
                    <a:pt x="768076" y="377525"/>
                    <a:pt x="771525" y="374650"/>
                  </a:cubicBezTo>
                  <a:cubicBezTo>
                    <a:pt x="774456" y="372207"/>
                    <a:pt x="778119" y="370743"/>
                    <a:pt x="781050" y="368300"/>
                  </a:cubicBezTo>
                  <a:cubicBezTo>
                    <a:pt x="796905" y="355087"/>
                    <a:pt x="783361" y="361180"/>
                    <a:pt x="800100" y="355600"/>
                  </a:cubicBezTo>
                  <a:cubicBezTo>
                    <a:pt x="807027" y="334818"/>
                    <a:pt x="797406" y="355215"/>
                    <a:pt x="812800" y="342900"/>
                  </a:cubicBezTo>
                  <a:cubicBezTo>
                    <a:pt x="815780" y="340516"/>
                    <a:pt x="816278" y="335888"/>
                    <a:pt x="819150" y="333375"/>
                  </a:cubicBezTo>
                  <a:cubicBezTo>
                    <a:pt x="824893" y="328349"/>
                    <a:pt x="838200" y="320675"/>
                    <a:pt x="838200" y="320675"/>
                  </a:cubicBezTo>
                  <a:cubicBezTo>
                    <a:pt x="840317" y="317500"/>
                    <a:pt x="841678" y="313663"/>
                    <a:pt x="844550" y="311150"/>
                  </a:cubicBezTo>
                  <a:lnTo>
                    <a:pt x="873125" y="292100"/>
                  </a:lnTo>
                  <a:lnTo>
                    <a:pt x="882650" y="285750"/>
                  </a:lnTo>
                  <a:lnTo>
                    <a:pt x="892175" y="279400"/>
                  </a:lnTo>
                  <a:cubicBezTo>
                    <a:pt x="898822" y="266106"/>
                    <a:pt x="899482" y="262568"/>
                    <a:pt x="911225" y="250825"/>
                  </a:cubicBezTo>
                  <a:cubicBezTo>
                    <a:pt x="934854" y="227196"/>
                    <a:pt x="915310" y="254223"/>
                    <a:pt x="930275" y="231775"/>
                  </a:cubicBezTo>
                  <a:cubicBezTo>
                    <a:pt x="938674" y="198180"/>
                    <a:pt x="927271" y="237741"/>
                    <a:pt x="939800" y="209550"/>
                  </a:cubicBezTo>
                  <a:cubicBezTo>
                    <a:pt x="942518" y="203433"/>
                    <a:pt x="944033" y="196850"/>
                    <a:pt x="946150" y="190500"/>
                  </a:cubicBezTo>
                  <a:lnTo>
                    <a:pt x="952500" y="171450"/>
                  </a:lnTo>
                  <a:lnTo>
                    <a:pt x="955675" y="161925"/>
                  </a:lnTo>
                  <a:cubicBezTo>
                    <a:pt x="956733" y="158750"/>
                    <a:pt x="958300" y="155701"/>
                    <a:pt x="958850" y="152400"/>
                  </a:cubicBezTo>
                  <a:cubicBezTo>
                    <a:pt x="964461" y="118735"/>
                    <a:pt x="965200" y="101600"/>
                    <a:pt x="958850" y="920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D35B11CA-FDE9-492E-93CB-2B27D3D77492}"/>
                </a:ext>
              </a:extLst>
            </p:cNvPr>
            <p:cNvSpPr/>
            <p:nvPr/>
          </p:nvSpPr>
          <p:spPr>
            <a:xfrm>
              <a:off x="20472400" y="13627100"/>
              <a:ext cx="3422650" cy="4184650"/>
            </a:xfrm>
            <a:custGeom>
              <a:avLst/>
              <a:gdLst>
                <a:gd name="connsiteX0" fmla="*/ 3028950 w 3422650"/>
                <a:gd name="connsiteY0" fmla="*/ 1206500 h 4184650"/>
                <a:gd name="connsiteX1" fmla="*/ 3016250 w 3422650"/>
                <a:gd name="connsiteY1" fmla="*/ 1149350 h 4184650"/>
                <a:gd name="connsiteX2" fmla="*/ 3003550 w 3422650"/>
                <a:gd name="connsiteY2" fmla="*/ 1111250 h 4184650"/>
                <a:gd name="connsiteX3" fmla="*/ 2997200 w 3422650"/>
                <a:gd name="connsiteY3" fmla="*/ 1022350 h 4184650"/>
                <a:gd name="connsiteX4" fmla="*/ 2984500 w 3422650"/>
                <a:gd name="connsiteY4" fmla="*/ 755650 h 4184650"/>
                <a:gd name="connsiteX5" fmla="*/ 2990850 w 3422650"/>
                <a:gd name="connsiteY5" fmla="*/ 692150 h 4184650"/>
                <a:gd name="connsiteX6" fmla="*/ 2997200 w 3422650"/>
                <a:gd name="connsiteY6" fmla="*/ 654050 h 4184650"/>
                <a:gd name="connsiteX7" fmla="*/ 2990850 w 3422650"/>
                <a:gd name="connsiteY7" fmla="*/ 603250 h 4184650"/>
                <a:gd name="connsiteX8" fmla="*/ 2984500 w 3422650"/>
                <a:gd name="connsiteY8" fmla="*/ 584200 h 4184650"/>
                <a:gd name="connsiteX9" fmla="*/ 2965450 w 3422650"/>
                <a:gd name="connsiteY9" fmla="*/ 577850 h 4184650"/>
                <a:gd name="connsiteX10" fmla="*/ 2952750 w 3422650"/>
                <a:gd name="connsiteY10" fmla="*/ 558800 h 4184650"/>
                <a:gd name="connsiteX11" fmla="*/ 2914650 w 3422650"/>
                <a:gd name="connsiteY11" fmla="*/ 533400 h 4184650"/>
                <a:gd name="connsiteX12" fmla="*/ 2901950 w 3422650"/>
                <a:gd name="connsiteY12" fmla="*/ 482600 h 4184650"/>
                <a:gd name="connsiteX13" fmla="*/ 2889250 w 3422650"/>
                <a:gd name="connsiteY13" fmla="*/ 444500 h 4184650"/>
                <a:gd name="connsiteX14" fmla="*/ 2882900 w 3422650"/>
                <a:gd name="connsiteY14" fmla="*/ 285750 h 4184650"/>
                <a:gd name="connsiteX15" fmla="*/ 2870200 w 3422650"/>
                <a:gd name="connsiteY15" fmla="*/ 247650 h 4184650"/>
                <a:gd name="connsiteX16" fmla="*/ 2863850 w 3422650"/>
                <a:gd name="connsiteY16" fmla="*/ 228600 h 4184650"/>
                <a:gd name="connsiteX17" fmla="*/ 2857500 w 3422650"/>
                <a:gd name="connsiteY17" fmla="*/ 209550 h 4184650"/>
                <a:gd name="connsiteX18" fmla="*/ 2851150 w 3422650"/>
                <a:gd name="connsiteY18" fmla="*/ 190500 h 4184650"/>
                <a:gd name="connsiteX19" fmla="*/ 2838450 w 3422650"/>
                <a:gd name="connsiteY19" fmla="*/ 107950 h 4184650"/>
                <a:gd name="connsiteX20" fmla="*/ 2832100 w 3422650"/>
                <a:gd name="connsiteY20" fmla="*/ 88900 h 4184650"/>
                <a:gd name="connsiteX21" fmla="*/ 2825750 w 3422650"/>
                <a:gd name="connsiteY21" fmla="*/ 38100 h 4184650"/>
                <a:gd name="connsiteX22" fmla="*/ 2813050 w 3422650"/>
                <a:gd name="connsiteY22" fmla="*/ 0 h 4184650"/>
                <a:gd name="connsiteX23" fmla="*/ 2743200 w 3422650"/>
                <a:gd name="connsiteY23" fmla="*/ 6350 h 4184650"/>
                <a:gd name="connsiteX24" fmla="*/ 2730500 w 3422650"/>
                <a:gd name="connsiteY24" fmla="*/ 44450 h 4184650"/>
                <a:gd name="connsiteX25" fmla="*/ 2711450 w 3422650"/>
                <a:gd name="connsiteY25" fmla="*/ 107950 h 4184650"/>
                <a:gd name="connsiteX26" fmla="*/ 2692400 w 3422650"/>
                <a:gd name="connsiteY26" fmla="*/ 146050 h 4184650"/>
                <a:gd name="connsiteX27" fmla="*/ 2686050 w 3422650"/>
                <a:gd name="connsiteY27" fmla="*/ 393700 h 4184650"/>
                <a:gd name="connsiteX28" fmla="*/ 2654300 w 3422650"/>
                <a:gd name="connsiteY28" fmla="*/ 450850 h 4184650"/>
                <a:gd name="connsiteX29" fmla="*/ 2641600 w 3422650"/>
                <a:gd name="connsiteY29" fmla="*/ 469900 h 4184650"/>
                <a:gd name="connsiteX30" fmla="*/ 2628900 w 3422650"/>
                <a:gd name="connsiteY30" fmla="*/ 488950 h 4184650"/>
                <a:gd name="connsiteX31" fmla="*/ 2622550 w 3422650"/>
                <a:gd name="connsiteY31" fmla="*/ 514350 h 4184650"/>
                <a:gd name="connsiteX32" fmla="*/ 2616200 w 3422650"/>
                <a:gd name="connsiteY32" fmla="*/ 533400 h 4184650"/>
                <a:gd name="connsiteX33" fmla="*/ 2609850 w 3422650"/>
                <a:gd name="connsiteY33" fmla="*/ 571500 h 4184650"/>
                <a:gd name="connsiteX34" fmla="*/ 2603500 w 3422650"/>
                <a:gd name="connsiteY34" fmla="*/ 711200 h 4184650"/>
                <a:gd name="connsiteX35" fmla="*/ 2578100 w 3422650"/>
                <a:gd name="connsiteY35" fmla="*/ 768350 h 4184650"/>
                <a:gd name="connsiteX36" fmla="*/ 2571750 w 3422650"/>
                <a:gd name="connsiteY36" fmla="*/ 787400 h 4184650"/>
                <a:gd name="connsiteX37" fmla="*/ 2552700 w 3422650"/>
                <a:gd name="connsiteY37" fmla="*/ 825500 h 4184650"/>
                <a:gd name="connsiteX38" fmla="*/ 2520950 w 3422650"/>
                <a:gd name="connsiteY38" fmla="*/ 927100 h 4184650"/>
                <a:gd name="connsiteX39" fmla="*/ 2501900 w 3422650"/>
                <a:gd name="connsiteY39" fmla="*/ 939800 h 4184650"/>
                <a:gd name="connsiteX40" fmla="*/ 2495550 w 3422650"/>
                <a:gd name="connsiteY40" fmla="*/ 971550 h 4184650"/>
                <a:gd name="connsiteX41" fmla="*/ 2470150 w 3422650"/>
                <a:gd name="connsiteY41" fmla="*/ 933450 h 4184650"/>
                <a:gd name="connsiteX42" fmla="*/ 2451100 w 3422650"/>
                <a:gd name="connsiteY42" fmla="*/ 895350 h 4184650"/>
                <a:gd name="connsiteX43" fmla="*/ 2432050 w 3422650"/>
                <a:gd name="connsiteY43" fmla="*/ 863600 h 4184650"/>
                <a:gd name="connsiteX44" fmla="*/ 2425700 w 3422650"/>
                <a:gd name="connsiteY44" fmla="*/ 844550 h 4184650"/>
                <a:gd name="connsiteX45" fmla="*/ 2413000 w 3422650"/>
                <a:gd name="connsiteY45" fmla="*/ 819150 h 4184650"/>
                <a:gd name="connsiteX46" fmla="*/ 2400300 w 3422650"/>
                <a:gd name="connsiteY46" fmla="*/ 800100 h 4184650"/>
                <a:gd name="connsiteX47" fmla="*/ 2381250 w 3422650"/>
                <a:gd name="connsiteY47" fmla="*/ 793750 h 4184650"/>
                <a:gd name="connsiteX48" fmla="*/ 2362200 w 3422650"/>
                <a:gd name="connsiteY48" fmla="*/ 781050 h 4184650"/>
                <a:gd name="connsiteX49" fmla="*/ 2349500 w 3422650"/>
                <a:gd name="connsiteY49" fmla="*/ 762000 h 4184650"/>
                <a:gd name="connsiteX50" fmla="*/ 2330450 w 3422650"/>
                <a:gd name="connsiteY50" fmla="*/ 749300 h 4184650"/>
                <a:gd name="connsiteX51" fmla="*/ 2324100 w 3422650"/>
                <a:gd name="connsiteY51" fmla="*/ 730250 h 4184650"/>
                <a:gd name="connsiteX52" fmla="*/ 2286000 w 3422650"/>
                <a:gd name="connsiteY52" fmla="*/ 704850 h 4184650"/>
                <a:gd name="connsiteX53" fmla="*/ 2266950 w 3422650"/>
                <a:gd name="connsiteY53" fmla="*/ 666750 h 4184650"/>
                <a:gd name="connsiteX54" fmla="*/ 2254250 w 3422650"/>
                <a:gd name="connsiteY54" fmla="*/ 647700 h 4184650"/>
                <a:gd name="connsiteX55" fmla="*/ 2247900 w 3422650"/>
                <a:gd name="connsiteY55" fmla="*/ 628650 h 4184650"/>
                <a:gd name="connsiteX56" fmla="*/ 2228850 w 3422650"/>
                <a:gd name="connsiteY56" fmla="*/ 615950 h 4184650"/>
                <a:gd name="connsiteX57" fmla="*/ 2209800 w 3422650"/>
                <a:gd name="connsiteY57" fmla="*/ 552450 h 4184650"/>
                <a:gd name="connsiteX58" fmla="*/ 2216150 w 3422650"/>
                <a:gd name="connsiteY58" fmla="*/ 514350 h 4184650"/>
                <a:gd name="connsiteX59" fmla="*/ 2235200 w 3422650"/>
                <a:gd name="connsiteY59" fmla="*/ 457200 h 4184650"/>
                <a:gd name="connsiteX60" fmla="*/ 2241550 w 3422650"/>
                <a:gd name="connsiteY60" fmla="*/ 438150 h 4184650"/>
                <a:gd name="connsiteX61" fmla="*/ 2260600 w 3422650"/>
                <a:gd name="connsiteY61" fmla="*/ 425450 h 4184650"/>
                <a:gd name="connsiteX62" fmla="*/ 2266950 w 3422650"/>
                <a:gd name="connsiteY62" fmla="*/ 393700 h 4184650"/>
                <a:gd name="connsiteX63" fmla="*/ 2273300 w 3422650"/>
                <a:gd name="connsiteY63" fmla="*/ 374650 h 4184650"/>
                <a:gd name="connsiteX64" fmla="*/ 2279650 w 3422650"/>
                <a:gd name="connsiteY64" fmla="*/ 336550 h 4184650"/>
                <a:gd name="connsiteX65" fmla="*/ 2292350 w 3422650"/>
                <a:gd name="connsiteY65" fmla="*/ 298450 h 4184650"/>
                <a:gd name="connsiteX66" fmla="*/ 2330450 w 3422650"/>
                <a:gd name="connsiteY66" fmla="*/ 266700 h 4184650"/>
                <a:gd name="connsiteX67" fmla="*/ 2324100 w 3422650"/>
                <a:gd name="connsiteY67" fmla="*/ 203200 h 4184650"/>
                <a:gd name="connsiteX68" fmla="*/ 2305050 w 3422650"/>
                <a:gd name="connsiteY68" fmla="*/ 165100 h 4184650"/>
                <a:gd name="connsiteX69" fmla="*/ 2279650 w 3422650"/>
                <a:gd name="connsiteY69" fmla="*/ 152400 h 4184650"/>
                <a:gd name="connsiteX70" fmla="*/ 2260600 w 3422650"/>
                <a:gd name="connsiteY70" fmla="*/ 139700 h 4184650"/>
                <a:gd name="connsiteX71" fmla="*/ 2165350 w 3422650"/>
                <a:gd name="connsiteY71" fmla="*/ 127000 h 4184650"/>
                <a:gd name="connsiteX72" fmla="*/ 2127250 w 3422650"/>
                <a:gd name="connsiteY72" fmla="*/ 114300 h 4184650"/>
                <a:gd name="connsiteX73" fmla="*/ 2108200 w 3422650"/>
                <a:gd name="connsiteY73" fmla="*/ 107950 h 4184650"/>
                <a:gd name="connsiteX74" fmla="*/ 2032000 w 3422650"/>
                <a:gd name="connsiteY74" fmla="*/ 88900 h 4184650"/>
                <a:gd name="connsiteX75" fmla="*/ 1974850 w 3422650"/>
                <a:gd name="connsiteY75" fmla="*/ 63500 h 4184650"/>
                <a:gd name="connsiteX76" fmla="*/ 1943100 w 3422650"/>
                <a:gd name="connsiteY76" fmla="*/ 25400 h 4184650"/>
                <a:gd name="connsiteX77" fmla="*/ 1930400 w 3422650"/>
                <a:gd name="connsiteY77" fmla="*/ 44450 h 4184650"/>
                <a:gd name="connsiteX78" fmla="*/ 1917700 w 3422650"/>
                <a:gd name="connsiteY78" fmla="*/ 82550 h 4184650"/>
                <a:gd name="connsiteX79" fmla="*/ 1898650 w 3422650"/>
                <a:gd name="connsiteY79" fmla="*/ 120650 h 4184650"/>
                <a:gd name="connsiteX80" fmla="*/ 1892300 w 3422650"/>
                <a:gd name="connsiteY80" fmla="*/ 196850 h 4184650"/>
                <a:gd name="connsiteX81" fmla="*/ 1873250 w 3422650"/>
                <a:gd name="connsiteY81" fmla="*/ 190500 h 4184650"/>
                <a:gd name="connsiteX82" fmla="*/ 1847850 w 3422650"/>
                <a:gd name="connsiteY82" fmla="*/ 171450 h 4184650"/>
                <a:gd name="connsiteX83" fmla="*/ 1816100 w 3422650"/>
                <a:gd name="connsiteY83" fmla="*/ 177800 h 4184650"/>
                <a:gd name="connsiteX84" fmla="*/ 1797050 w 3422650"/>
                <a:gd name="connsiteY84" fmla="*/ 190500 h 4184650"/>
                <a:gd name="connsiteX85" fmla="*/ 1752600 w 3422650"/>
                <a:gd name="connsiteY85" fmla="*/ 203200 h 4184650"/>
                <a:gd name="connsiteX86" fmla="*/ 1714500 w 3422650"/>
                <a:gd name="connsiteY86" fmla="*/ 228600 h 4184650"/>
                <a:gd name="connsiteX87" fmla="*/ 1695450 w 3422650"/>
                <a:gd name="connsiteY87" fmla="*/ 241300 h 4184650"/>
                <a:gd name="connsiteX88" fmla="*/ 1689100 w 3422650"/>
                <a:gd name="connsiteY88" fmla="*/ 260350 h 4184650"/>
                <a:gd name="connsiteX89" fmla="*/ 1708150 w 3422650"/>
                <a:gd name="connsiteY89" fmla="*/ 298450 h 4184650"/>
                <a:gd name="connsiteX90" fmla="*/ 1682750 w 3422650"/>
                <a:gd name="connsiteY90" fmla="*/ 330200 h 4184650"/>
                <a:gd name="connsiteX91" fmla="*/ 1657350 w 3422650"/>
                <a:gd name="connsiteY91" fmla="*/ 368300 h 4184650"/>
                <a:gd name="connsiteX92" fmla="*/ 1651000 w 3422650"/>
                <a:gd name="connsiteY92" fmla="*/ 476250 h 4184650"/>
                <a:gd name="connsiteX93" fmla="*/ 1638300 w 3422650"/>
                <a:gd name="connsiteY93" fmla="*/ 514350 h 4184650"/>
                <a:gd name="connsiteX94" fmla="*/ 1619250 w 3422650"/>
                <a:gd name="connsiteY94" fmla="*/ 527050 h 4184650"/>
                <a:gd name="connsiteX95" fmla="*/ 1606550 w 3422650"/>
                <a:gd name="connsiteY95" fmla="*/ 571500 h 4184650"/>
                <a:gd name="connsiteX96" fmla="*/ 1587500 w 3422650"/>
                <a:gd name="connsiteY96" fmla="*/ 577850 h 4184650"/>
                <a:gd name="connsiteX97" fmla="*/ 1562100 w 3422650"/>
                <a:gd name="connsiteY97" fmla="*/ 571500 h 4184650"/>
                <a:gd name="connsiteX98" fmla="*/ 1530350 w 3422650"/>
                <a:gd name="connsiteY98" fmla="*/ 514350 h 4184650"/>
                <a:gd name="connsiteX99" fmla="*/ 1517650 w 3422650"/>
                <a:gd name="connsiteY99" fmla="*/ 495300 h 4184650"/>
                <a:gd name="connsiteX100" fmla="*/ 1498600 w 3422650"/>
                <a:gd name="connsiteY100" fmla="*/ 457200 h 4184650"/>
                <a:gd name="connsiteX101" fmla="*/ 1460500 w 3422650"/>
                <a:gd name="connsiteY101" fmla="*/ 438150 h 4184650"/>
                <a:gd name="connsiteX102" fmla="*/ 1390650 w 3422650"/>
                <a:gd name="connsiteY102" fmla="*/ 450850 h 4184650"/>
                <a:gd name="connsiteX103" fmla="*/ 1333500 w 3422650"/>
                <a:gd name="connsiteY103" fmla="*/ 463550 h 4184650"/>
                <a:gd name="connsiteX104" fmla="*/ 1314450 w 3422650"/>
                <a:gd name="connsiteY104" fmla="*/ 476250 h 4184650"/>
                <a:gd name="connsiteX105" fmla="*/ 1301750 w 3422650"/>
                <a:gd name="connsiteY105" fmla="*/ 495300 h 4184650"/>
                <a:gd name="connsiteX106" fmla="*/ 1295400 w 3422650"/>
                <a:gd name="connsiteY106" fmla="*/ 514350 h 4184650"/>
                <a:gd name="connsiteX107" fmla="*/ 1276350 w 3422650"/>
                <a:gd name="connsiteY107" fmla="*/ 520700 h 4184650"/>
                <a:gd name="connsiteX108" fmla="*/ 1270000 w 3422650"/>
                <a:gd name="connsiteY108" fmla="*/ 539750 h 4184650"/>
                <a:gd name="connsiteX109" fmla="*/ 1238250 w 3422650"/>
                <a:gd name="connsiteY109" fmla="*/ 577850 h 4184650"/>
                <a:gd name="connsiteX110" fmla="*/ 1231900 w 3422650"/>
                <a:gd name="connsiteY110" fmla="*/ 596900 h 4184650"/>
                <a:gd name="connsiteX111" fmla="*/ 1200150 w 3422650"/>
                <a:gd name="connsiteY111" fmla="*/ 641350 h 4184650"/>
                <a:gd name="connsiteX112" fmla="*/ 1193800 w 3422650"/>
                <a:gd name="connsiteY112" fmla="*/ 660400 h 4184650"/>
                <a:gd name="connsiteX113" fmla="*/ 1200150 w 3422650"/>
                <a:gd name="connsiteY113" fmla="*/ 711200 h 4184650"/>
                <a:gd name="connsiteX114" fmla="*/ 1206500 w 3422650"/>
                <a:gd name="connsiteY114" fmla="*/ 730250 h 4184650"/>
                <a:gd name="connsiteX115" fmla="*/ 1200150 w 3422650"/>
                <a:gd name="connsiteY115" fmla="*/ 774700 h 4184650"/>
                <a:gd name="connsiteX116" fmla="*/ 1193800 w 3422650"/>
                <a:gd name="connsiteY116" fmla="*/ 800100 h 4184650"/>
                <a:gd name="connsiteX117" fmla="*/ 1174750 w 3422650"/>
                <a:gd name="connsiteY117" fmla="*/ 806450 h 4184650"/>
                <a:gd name="connsiteX118" fmla="*/ 1155700 w 3422650"/>
                <a:gd name="connsiteY118" fmla="*/ 819150 h 4184650"/>
                <a:gd name="connsiteX119" fmla="*/ 1149350 w 3422650"/>
                <a:gd name="connsiteY119" fmla="*/ 838200 h 4184650"/>
                <a:gd name="connsiteX120" fmla="*/ 1130300 w 3422650"/>
                <a:gd name="connsiteY120" fmla="*/ 844550 h 4184650"/>
                <a:gd name="connsiteX121" fmla="*/ 1117600 w 3422650"/>
                <a:gd name="connsiteY121" fmla="*/ 882650 h 4184650"/>
                <a:gd name="connsiteX122" fmla="*/ 1104900 w 3422650"/>
                <a:gd name="connsiteY122" fmla="*/ 933450 h 4184650"/>
                <a:gd name="connsiteX123" fmla="*/ 1079500 w 3422650"/>
                <a:gd name="connsiteY123" fmla="*/ 895350 h 4184650"/>
                <a:gd name="connsiteX124" fmla="*/ 1066800 w 3422650"/>
                <a:gd name="connsiteY124" fmla="*/ 876300 h 4184650"/>
                <a:gd name="connsiteX125" fmla="*/ 1054100 w 3422650"/>
                <a:gd name="connsiteY125" fmla="*/ 838200 h 4184650"/>
                <a:gd name="connsiteX126" fmla="*/ 1041400 w 3422650"/>
                <a:gd name="connsiteY126" fmla="*/ 876300 h 4184650"/>
                <a:gd name="connsiteX127" fmla="*/ 1035050 w 3422650"/>
                <a:gd name="connsiteY127" fmla="*/ 895350 h 4184650"/>
                <a:gd name="connsiteX128" fmla="*/ 1028700 w 3422650"/>
                <a:gd name="connsiteY128" fmla="*/ 965200 h 4184650"/>
                <a:gd name="connsiteX129" fmla="*/ 1016000 w 3422650"/>
                <a:gd name="connsiteY129" fmla="*/ 990600 h 4184650"/>
                <a:gd name="connsiteX130" fmla="*/ 1009650 w 3422650"/>
                <a:gd name="connsiteY130" fmla="*/ 1016000 h 4184650"/>
                <a:gd name="connsiteX131" fmla="*/ 996950 w 3422650"/>
                <a:gd name="connsiteY131" fmla="*/ 1035050 h 4184650"/>
                <a:gd name="connsiteX132" fmla="*/ 984250 w 3422650"/>
                <a:gd name="connsiteY132" fmla="*/ 1085850 h 4184650"/>
                <a:gd name="connsiteX133" fmla="*/ 977900 w 3422650"/>
                <a:gd name="connsiteY133" fmla="*/ 1104900 h 4184650"/>
                <a:gd name="connsiteX134" fmla="*/ 971550 w 3422650"/>
                <a:gd name="connsiteY134" fmla="*/ 1136650 h 4184650"/>
                <a:gd name="connsiteX135" fmla="*/ 965200 w 3422650"/>
                <a:gd name="connsiteY135" fmla="*/ 1155700 h 4184650"/>
                <a:gd name="connsiteX136" fmla="*/ 946150 w 3422650"/>
                <a:gd name="connsiteY136" fmla="*/ 1162050 h 4184650"/>
                <a:gd name="connsiteX137" fmla="*/ 939800 w 3422650"/>
                <a:gd name="connsiteY137" fmla="*/ 1181100 h 4184650"/>
                <a:gd name="connsiteX138" fmla="*/ 914400 w 3422650"/>
                <a:gd name="connsiteY138" fmla="*/ 1219200 h 4184650"/>
                <a:gd name="connsiteX139" fmla="*/ 901700 w 3422650"/>
                <a:gd name="connsiteY139" fmla="*/ 1238250 h 4184650"/>
                <a:gd name="connsiteX140" fmla="*/ 889000 w 3422650"/>
                <a:gd name="connsiteY140" fmla="*/ 1257300 h 4184650"/>
                <a:gd name="connsiteX141" fmla="*/ 850900 w 3422650"/>
                <a:gd name="connsiteY141" fmla="*/ 1282700 h 4184650"/>
                <a:gd name="connsiteX142" fmla="*/ 812800 w 3422650"/>
                <a:gd name="connsiteY142" fmla="*/ 1295400 h 4184650"/>
                <a:gd name="connsiteX143" fmla="*/ 793750 w 3422650"/>
                <a:gd name="connsiteY143" fmla="*/ 1314450 h 4184650"/>
                <a:gd name="connsiteX144" fmla="*/ 774700 w 3422650"/>
                <a:gd name="connsiteY144" fmla="*/ 1327150 h 4184650"/>
                <a:gd name="connsiteX145" fmla="*/ 762000 w 3422650"/>
                <a:gd name="connsiteY145" fmla="*/ 1346200 h 4184650"/>
                <a:gd name="connsiteX146" fmla="*/ 723900 w 3422650"/>
                <a:gd name="connsiteY146" fmla="*/ 1358900 h 4184650"/>
                <a:gd name="connsiteX147" fmla="*/ 685800 w 3422650"/>
                <a:gd name="connsiteY147" fmla="*/ 1384300 h 4184650"/>
                <a:gd name="connsiteX148" fmla="*/ 615950 w 3422650"/>
                <a:gd name="connsiteY148" fmla="*/ 1409700 h 4184650"/>
                <a:gd name="connsiteX149" fmla="*/ 596900 w 3422650"/>
                <a:gd name="connsiteY149" fmla="*/ 1416050 h 4184650"/>
                <a:gd name="connsiteX150" fmla="*/ 558800 w 3422650"/>
                <a:gd name="connsiteY150" fmla="*/ 1441450 h 4184650"/>
                <a:gd name="connsiteX151" fmla="*/ 520700 w 3422650"/>
                <a:gd name="connsiteY151" fmla="*/ 1460500 h 4184650"/>
                <a:gd name="connsiteX152" fmla="*/ 463550 w 3422650"/>
                <a:gd name="connsiteY152" fmla="*/ 1466850 h 4184650"/>
                <a:gd name="connsiteX153" fmla="*/ 400050 w 3422650"/>
                <a:gd name="connsiteY153" fmla="*/ 1479550 h 4184650"/>
                <a:gd name="connsiteX154" fmla="*/ 342900 w 3422650"/>
                <a:gd name="connsiteY154" fmla="*/ 1492250 h 4184650"/>
                <a:gd name="connsiteX155" fmla="*/ 317500 w 3422650"/>
                <a:gd name="connsiteY155" fmla="*/ 1524000 h 4184650"/>
                <a:gd name="connsiteX156" fmla="*/ 279400 w 3422650"/>
                <a:gd name="connsiteY156" fmla="*/ 1555750 h 4184650"/>
                <a:gd name="connsiteX157" fmla="*/ 266700 w 3422650"/>
                <a:gd name="connsiteY157" fmla="*/ 1581150 h 4184650"/>
                <a:gd name="connsiteX158" fmla="*/ 260350 w 3422650"/>
                <a:gd name="connsiteY158" fmla="*/ 1600200 h 4184650"/>
                <a:gd name="connsiteX159" fmla="*/ 247650 w 3422650"/>
                <a:gd name="connsiteY159" fmla="*/ 1619250 h 4184650"/>
                <a:gd name="connsiteX160" fmla="*/ 241300 w 3422650"/>
                <a:gd name="connsiteY160" fmla="*/ 1676400 h 4184650"/>
                <a:gd name="connsiteX161" fmla="*/ 203200 w 3422650"/>
                <a:gd name="connsiteY161" fmla="*/ 1682750 h 4184650"/>
                <a:gd name="connsiteX162" fmla="*/ 165100 w 3422650"/>
                <a:gd name="connsiteY162" fmla="*/ 1758950 h 4184650"/>
                <a:gd name="connsiteX163" fmla="*/ 152400 w 3422650"/>
                <a:gd name="connsiteY163" fmla="*/ 1803400 h 4184650"/>
                <a:gd name="connsiteX164" fmla="*/ 139700 w 3422650"/>
                <a:gd name="connsiteY164" fmla="*/ 1841500 h 4184650"/>
                <a:gd name="connsiteX165" fmla="*/ 133350 w 3422650"/>
                <a:gd name="connsiteY165" fmla="*/ 1860550 h 4184650"/>
                <a:gd name="connsiteX166" fmla="*/ 127000 w 3422650"/>
                <a:gd name="connsiteY166" fmla="*/ 1879600 h 4184650"/>
                <a:gd name="connsiteX167" fmla="*/ 133350 w 3422650"/>
                <a:gd name="connsiteY167" fmla="*/ 1930400 h 4184650"/>
                <a:gd name="connsiteX168" fmla="*/ 146050 w 3422650"/>
                <a:gd name="connsiteY168" fmla="*/ 1968500 h 4184650"/>
                <a:gd name="connsiteX169" fmla="*/ 152400 w 3422650"/>
                <a:gd name="connsiteY169" fmla="*/ 2012950 h 4184650"/>
                <a:gd name="connsiteX170" fmla="*/ 165100 w 3422650"/>
                <a:gd name="connsiteY170" fmla="*/ 2051050 h 4184650"/>
                <a:gd name="connsiteX171" fmla="*/ 158750 w 3422650"/>
                <a:gd name="connsiteY171" fmla="*/ 2101850 h 4184650"/>
                <a:gd name="connsiteX172" fmla="*/ 127000 w 3422650"/>
                <a:gd name="connsiteY172" fmla="*/ 2247900 h 4184650"/>
                <a:gd name="connsiteX173" fmla="*/ 107950 w 3422650"/>
                <a:gd name="connsiteY173" fmla="*/ 2235200 h 4184650"/>
                <a:gd name="connsiteX174" fmla="*/ 95250 w 3422650"/>
                <a:gd name="connsiteY174" fmla="*/ 2273300 h 4184650"/>
                <a:gd name="connsiteX175" fmla="*/ 101600 w 3422650"/>
                <a:gd name="connsiteY175" fmla="*/ 2413000 h 4184650"/>
                <a:gd name="connsiteX176" fmla="*/ 107950 w 3422650"/>
                <a:gd name="connsiteY176" fmla="*/ 2432050 h 4184650"/>
                <a:gd name="connsiteX177" fmla="*/ 133350 w 3422650"/>
                <a:gd name="connsiteY177" fmla="*/ 2470150 h 4184650"/>
                <a:gd name="connsiteX178" fmla="*/ 146050 w 3422650"/>
                <a:gd name="connsiteY178" fmla="*/ 2559050 h 4184650"/>
                <a:gd name="connsiteX179" fmla="*/ 152400 w 3422650"/>
                <a:gd name="connsiteY179" fmla="*/ 2597150 h 4184650"/>
                <a:gd name="connsiteX180" fmla="*/ 158750 w 3422650"/>
                <a:gd name="connsiteY180" fmla="*/ 2622550 h 4184650"/>
                <a:gd name="connsiteX181" fmla="*/ 165100 w 3422650"/>
                <a:gd name="connsiteY181" fmla="*/ 2673350 h 4184650"/>
                <a:gd name="connsiteX182" fmla="*/ 158750 w 3422650"/>
                <a:gd name="connsiteY182" fmla="*/ 2940050 h 4184650"/>
                <a:gd name="connsiteX183" fmla="*/ 146050 w 3422650"/>
                <a:gd name="connsiteY183" fmla="*/ 3028950 h 4184650"/>
                <a:gd name="connsiteX184" fmla="*/ 139700 w 3422650"/>
                <a:gd name="connsiteY184" fmla="*/ 3073400 h 4184650"/>
                <a:gd name="connsiteX185" fmla="*/ 133350 w 3422650"/>
                <a:gd name="connsiteY185" fmla="*/ 3175000 h 4184650"/>
                <a:gd name="connsiteX186" fmla="*/ 127000 w 3422650"/>
                <a:gd name="connsiteY186" fmla="*/ 3206750 h 4184650"/>
                <a:gd name="connsiteX187" fmla="*/ 114300 w 3422650"/>
                <a:gd name="connsiteY187" fmla="*/ 3276600 h 4184650"/>
                <a:gd name="connsiteX188" fmla="*/ 101600 w 3422650"/>
                <a:gd name="connsiteY188" fmla="*/ 3314700 h 4184650"/>
                <a:gd name="connsiteX189" fmla="*/ 57150 w 3422650"/>
                <a:gd name="connsiteY189" fmla="*/ 3365500 h 4184650"/>
                <a:gd name="connsiteX190" fmla="*/ 38100 w 3422650"/>
                <a:gd name="connsiteY190" fmla="*/ 3378200 h 4184650"/>
                <a:gd name="connsiteX191" fmla="*/ 12700 w 3422650"/>
                <a:gd name="connsiteY191" fmla="*/ 3416300 h 4184650"/>
                <a:gd name="connsiteX192" fmla="*/ 0 w 3422650"/>
                <a:gd name="connsiteY192" fmla="*/ 3454400 h 4184650"/>
                <a:gd name="connsiteX193" fmla="*/ 19050 w 3422650"/>
                <a:gd name="connsiteY193" fmla="*/ 3517900 h 4184650"/>
                <a:gd name="connsiteX194" fmla="*/ 38100 w 3422650"/>
                <a:gd name="connsiteY194" fmla="*/ 3543300 h 4184650"/>
                <a:gd name="connsiteX195" fmla="*/ 50800 w 3422650"/>
                <a:gd name="connsiteY195" fmla="*/ 3581400 h 4184650"/>
                <a:gd name="connsiteX196" fmla="*/ 69850 w 3422650"/>
                <a:gd name="connsiteY196" fmla="*/ 3600450 h 4184650"/>
                <a:gd name="connsiteX197" fmla="*/ 82550 w 3422650"/>
                <a:gd name="connsiteY197" fmla="*/ 3619500 h 4184650"/>
                <a:gd name="connsiteX198" fmla="*/ 139700 w 3422650"/>
                <a:gd name="connsiteY198" fmla="*/ 3651250 h 4184650"/>
                <a:gd name="connsiteX199" fmla="*/ 247650 w 3422650"/>
                <a:gd name="connsiteY199" fmla="*/ 3644900 h 4184650"/>
                <a:gd name="connsiteX200" fmla="*/ 285750 w 3422650"/>
                <a:gd name="connsiteY200" fmla="*/ 3613150 h 4184650"/>
                <a:gd name="connsiteX201" fmla="*/ 304800 w 3422650"/>
                <a:gd name="connsiteY201" fmla="*/ 3606800 h 4184650"/>
                <a:gd name="connsiteX202" fmla="*/ 323850 w 3422650"/>
                <a:gd name="connsiteY202" fmla="*/ 3594100 h 4184650"/>
                <a:gd name="connsiteX203" fmla="*/ 330200 w 3422650"/>
                <a:gd name="connsiteY203" fmla="*/ 3575050 h 4184650"/>
                <a:gd name="connsiteX204" fmla="*/ 349250 w 3422650"/>
                <a:gd name="connsiteY204" fmla="*/ 3562350 h 4184650"/>
                <a:gd name="connsiteX205" fmla="*/ 368300 w 3422650"/>
                <a:gd name="connsiteY205" fmla="*/ 3479800 h 4184650"/>
                <a:gd name="connsiteX206" fmla="*/ 425450 w 3422650"/>
                <a:gd name="connsiteY206" fmla="*/ 3448050 h 4184650"/>
                <a:gd name="connsiteX207" fmla="*/ 463550 w 3422650"/>
                <a:gd name="connsiteY207" fmla="*/ 3422650 h 4184650"/>
                <a:gd name="connsiteX208" fmla="*/ 590550 w 3422650"/>
                <a:gd name="connsiteY208" fmla="*/ 3435350 h 4184650"/>
                <a:gd name="connsiteX209" fmla="*/ 647700 w 3422650"/>
                <a:gd name="connsiteY209" fmla="*/ 3460750 h 4184650"/>
                <a:gd name="connsiteX210" fmla="*/ 666750 w 3422650"/>
                <a:gd name="connsiteY210" fmla="*/ 3467100 h 4184650"/>
                <a:gd name="connsiteX211" fmla="*/ 698500 w 3422650"/>
                <a:gd name="connsiteY211" fmla="*/ 3460750 h 4184650"/>
                <a:gd name="connsiteX212" fmla="*/ 711200 w 3422650"/>
                <a:gd name="connsiteY212" fmla="*/ 3441700 h 4184650"/>
                <a:gd name="connsiteX213" fmla="*/ 730250 w 3422650"/>
                <a:gd name="connsiteY213" fmla="*/ 3429000 h 4184650"/>
                <a:gd name="connsiteX214" fmla="*/ 742950 w 3422650"/>
                <a:gd name="connsiteY214" fmla="*/ 3390900 h 4184650"/>
                <a:gd name="connsiteX215" fmla="*/ 762000 w 3422650"/>
                <a:gd name="connsiteY215" fmla="*/ 3378200 h 4184650"/>
                <a:gd name="connsiteX216" fmla="*/ 800100 w 3422650"/>
                <a:gd name="connsiteY216" fmla="*/ 3340100 h 4184650"/>
                <a:gd name="connsiteX217" fmla="*/ 838200 w 3422650"/>
                <a:gd name="connsiteY217" fmla="*/ 3314700 h 4184650"/>
                <a:gd name="connsiteX218" fmla="*/ 857250 w 3422650"/>
                <a:gd name="connsiteY218" fmla="*/ 3302000 h 4184650"/>
                <a:gd name="connsiteX219" fmla="*/ 876300 w 3422650"/>
                <a:gd name="connsiteY219" fmla="*/ 3289300 h 4184650"/>
                <a:gd name="connsiteX220" fmla="*/ 895350 w 3422650"/>
                <a:gd name="connsiteY220" fmla="*/ 3282950 h 4184650"/>
                <a:gd name="connsiteX221" fmla="*/ 946150 w 3422650"/>
                <a:gd name="connsiteY221" fmla="*/ 3257550 h 4184650"/>
                <a:gd name="connsiteX222" fmla="*/ 965200 w 3422650"/>
                <a:gd name="connsiteY222" fmla="*/ 3244850 h 4184650"/>
                <a:gd name="connsiteX223" fmla="*/ 990600 w 3422650"/>
                <a:gd name="connsiteY223" fmla="*/ 3238500 h 4184650"/>
                <a:gd name="connsiteX224" fmla="*/ 1016000 w 3422650"/>
                <a:gd name="connsiteY224" fmla="*/ 3225800 h 4184650"/>
                <a:gd name="connsiteX225" fmla="*/ 1041400 w 3422650"/>
                <a:gd name="connsiteY225" fmla="*/ 3219450 h 4184650"/>
                <a:gd name="connsiteX226" fmla="*/ 1079500 w 3422650"/>
                <a:gd name="connsiteY226" fmla="*/ 3206750 h 4184650"/>
                <a:gd name="connsiteX227" fmla="*/ 1098550 w 3422650"/>
                <a:gd name="connsiteY227" fmla="*/ 3200400 h 4184650"/>
                <a:gd name="connsiteX228" fmla="*/ 1123950 w 3422650"/>
                <a:gd name="connsiteY228" fmla="*/ 3187700 h 4184650"/>
                <a:gd name="connsiteX229" fmla="*/ 1181100 w 3422650"/>
                <a:gd name="connsiteY229" fmla="*/ 3181350 h 4184650"/>
                <a:gd name="connsiteX230" fmla="*/ 1206500 w 3422650"/>
                <a:gd name="connsiteY230" fmla="*/ 3175000 h 4184650"/>
                <a:gd name="connsiteX231" fmla="*/ 1320800 w 3422650"/>
                <a:gd name="connsiteY231" fmla="*/ 3162300 h 4184650"/>
                <a:gd name="connsiteX232" fmla="*/ 1358900 w 3422650"/>
                <a:gd name="connsiteY232" fmla="*/ 3149600 h 4184650"/>
                <a:gd name="connsiteX233" fmla="*/ 1416050 w 3422650"/>
                <a:gd name="connsiteY233" fmla="*/ 3117850 h 4184650"/>
                <a:gd name="connsiteX234" fmla="*/ 1435100 w 3422650"/>
                <a:gd name="connsiteY234" fmla="*/ 3098800 h 4184650"/>
                <a:gd name="connsiteX235" fmla="*/ 1485900 w 3422650"/>
                <a:gd name="connsiteY235" fmla="*/ 3130550 h 4184650"/>
                <a:gd name="connsiteX236" fmla="*/ 1524000 w 3422650"/>
                <a:gd name="connsiteY236" fmla="*/ 3155950 h 4184650"/>
                <a:gd name="connsiteX237" fmla="*/ 1543050 w 3422650"/>
                <a:gd name="connsiteY237" fmla="*/ 3168650 h 4184650"/>
                <a:gd name="connsiteX238" fmla="*/ 1562100 w 3422650"/>
                <a:gd name="connsiteY238" fmla="*/ 3181350 h 4184650"/>
                <a:gd name="connsiteX239" fmla="*/ 1593850 w 3422650"/>
                <a:gd name="connsiteY239" fmla="*/ 3187700 h 4184650"/>
                <a:gd name="connsiteX240" fmla="*/ 1606550 w 3422650"/>
                <a:gd name="connsiteY240" fmla="*/ 3244850 h 4184650"/>
                <a:gd name="connsiteX241" fmla="*/ 1612900 w 3422650"/>
                <a:gd name="connsiteY241" fmla="*/ 3263900 h 4184650"/>
                <a:gd name="connsiteX242" fmla="*/ 1619250 w 3422650"/>
                <a:gd name="connsiteY242" fmla="*/ 3352800 h 4184650"/>
                <a:gd name="connsiteX243" fmla="*/ 1625600 w 3422650"/>
                <a:gd name="connsiteY243" fmla="*/ 3473450 h 4184650"/>
                <a:gd name="connsiteX244" fmla="*/ 1631950 w 3422650"/>
                <a:gd name="connsiteY244" fmla="*/ 3492500 h 4184650"/>
                <a:gd name="connsiteX245" fmla="*/ 1651000 w 3422650"/>
                <a:gd name="connsiteY245" fmla="*/ 3562350 h 4184650"/>
                <a:gd name="connsiteX246" fmla="*/ 1657350 w 3422650"/>
                <a:gd name="connsiteY246" fmla="*/ 3581400 h 4184650"/>
                <a:gd name="connsiteX247" fmla="*/ 1708150 w 3422650"/>
                <a:gd name="connsiteY247" fmla="*/ 3568700 h 4184650"/>
                <a:gd name="connsiteX248" fmla="*/ 1746250 w 3422650"/>
                <a:gd name="connsiteY248" fmla="*/ 3549650 h 4184650"/>
                <a:gd name="connsiteX249" fmla="*/ 1771650 w 3422650"/>
                <a:gd name="connsiteY249" fmla="*/ 3517900 h 4184650"/>
                <a:gd name="connsiteX250" fmla="*/ 1778000 w 3422650"/>
                <a:gd name="connsiteY250" fmla="*/ 3492500 h 4184650"/>
                <a:gd name="connsiteX251" fmla="*/ 1809750 w 3422650"/>
                <a:gd name="connsiteY251" fmla="*/ 3460750 h 4184650"/>
                <a:gd name="connsiteX252" fmla="*/ 1828800 w 3422650"/>
                <a:gd name="connsiteY252" fmla="*/ 3454400 h 4184650"/>
                <a:gd name="connsiteX253" fmla="*/ 1847850 w 3422650"/>
                <a:gd name="connsiteY253" fmla="*/ 3441700 h 4184650"/>
                <a:gd name="connsiteX254" fmla="*/ 1828800 w 3422650"/>
                <a:gd name="connsiteY254" fmla="*/ 3467100 h 4184650"/>
                <a:gd name="connsiteX255" fmla="*/ 1803400 w 3422650"/>
                <a:gd name="connsiteY255" fmla="*/ 3543300 h 4184650"/>
                <a:gd name="connsiteX256" fmla="*/ 1797050 w 3422650"/>
                <a:gd name="connsiteY256" fmla="*/ 3562350 h 4184650"/>
                <a:gd name="connsiteX257" fmla="*/ 1790700 w 3422650"/>
                <a:gd name="connsiteY257" fmla="*/ 3581400 h 4184650"/>
                <a:gd name="connsiteX258" fmla="*/ 1784350 w 3422650"/>
                <a:gd name="connsiteY258" fmla="*/ 3606800 h 4184650"/>
                <a:gd name="connsiteX259" fmla="*/ 1790700 w 3422650"/>
                <a:gd name="connsiteY259" fmla="*/ 3632200 h 4184650"/>
                <a:gd name="connsiteX260" fmla="*/ 1816100 w 3422650"/>
                <a:gd name="connsiteY260" fmla="*/ 3625850 h 4184650"/>
                <a:gd name="connsiteX261" fmla="*/ 1854200 w 3422650"/>
                <a:gd name="connsiteY261" fmla="*/ 3600450 h 4184650"/>
                <a:gd name="connsiteX262" fmla="*/ 1873250 w 3422650"/>
                <a:gd name="connsiteY262" fmla="*/ 3587750 h 4184650"/>
                <a:gd name="connsiteX263" fmla="*/ 1866900 w 3422650"/>
                <a:gd name="connsiteY263" fmla="*/ 3613150 h 4184650"/>
                <a:gd name="connsiteX264" fmla="*/ 1860550 w 3422650"/>
                <a:gd name="connsiteY264" fmla="*/ 3632200 h 4184650"/>
                <a:gd name="connsiteX265" fmla="*/ 1866900 w 3422650"/>
                <a:gd name="connsiteY265" fmla="*/ 3714750 h 4184650"/>
                <a:gd name="connsiteX266" fmla="*/ 1911350 w 3422650"/>
                <a:gd name="connsiteY266" fmla="*/ 3708400 h 4184650"/>
                <a:gd name="connsiteX267" fmla="*/ 1936750 w 3422650"/>
                <a:gd name="connsiteY267" fmla="*/ 3702050 h 4184650"/>
                <a:gd name="connsiteX268" fmla="*/ 1943100 w 3422650"/>
                <a:gd name="connsiteY268" fmla="*/ 3752850 h 4184650"/>
                <a:gd name="connsiteX269" fmla="*/ 1936750 w 3422650"/>
                <a:gd name="connsiteY269" fmla="*/ 3803650 h 4184650"/>
                <a:gd name="connsiteX270" fmla="*/ 1924050 w 3422650"/>
                <a:gd name="connsiteY270" fmla="*/ 3848100 h 4184650"/>
                <a:gd name="connsiteX271" fmla="*/ 1917700 w 3422650"/>
                <a:gd name="connsiteY271" fmla="*/ 3930650 h 4184650"/>
                <a:gd name="connsiteX272" fmla="*/ 1898650 w 3422650"/>
                <a:gd name="connsiteY272" fmla="*/ 3956050 h 4184650"/>
                <a:gd name="connsiteX273" fmla="*/ 1879600 w 3422650"/>
                <a:gd name="connsiteY273" fmla="*/ 3994150 h 4184650"/>
                <a:gd name="connsiteX274" fmla="*/ 1885950 w 3422650"/>
                <a:gd name="connsiteY274" fmla="*/ 4013200 h 4184650"/>
                <a:gd name="connsiteX275" fmla="*/ 1949450 w 3422650"/>
                <a:gd name="connsiteY275" fmla="*/ 4025900 h 4184650"/>
                <a:gd name="connsiteX276" fmla="*/ 1968500 w 3422650"/>
                <a:gd name="connsiteY276" fmla="*/ 4089400 h 4184650"/>
                <a:gd name="connsiteX277" fmla="*/ 1993900 w 3422650"/>
                <a:gd name="connsiteY277" fmla="*/ 4102100 h 4184650"/>
                <a:gd name="connsiteX278" fmla="*/ 2032000 w 3422650"/>
                <a:gd name="connsiteY278" fmla="*/ 4127500 h 4184650"/>
                <a:gd name="connsiteX279" fmla="*/ 2051050 w 3422650"/>
                <a:gd name="connsiteY279" fmla="*/ 4146550 h 4184650"/>
                <a:gd name="connsiteX280" fmla="*/ 2076450 w 3422650"/>
                <a:gd name="connsiteY280" fmla="*/ 4140200 h 4184650"/>
                <a:gd name="connsiteX281" fmla="*/ 2127250 w 3422650"/>
                <a:gd name="connsiteY281" fmla="*/ 4133850 h 4184650"/>
                <a:gd name="connsiteX282" fmla="*/ 2171700 w 3422650"/>
                <a:gd name="connsiteY282" fmla="*/ 4121150 h 4184650"/>
                <a:gd name="connsiteX283" fmla="*/ 2190750 w 3422650"/>
                <a:gd name="connsiteY283" fmla="*/ 4114800 h 4184650"/>
                <a:gd name="connsiteX284" fmla="*/ 2209800 w 3422650"/>
                <a:gd name="connsiteY284" fmla="*/ 4076700 h 4184650"/>
                <a:gd name="connsiteX285" fmla="*/ 2273300 w 3422650"/>
                <a:gd name="connsiteY285" fmla="*/ 4146550 h 4184650"/>
                <a:gd name="connsiteX286" fmla="*/ 2298700 w 3422650"/>
                <a:gd name="connsiteY286" fmla="*/ 4159250 h 4184650"/>
                <a:gd name="connsiteX287" fmla="*/ 2336800 w 3422650"/>
                <a:gd name="connsiteY287" fmla="*/ 4184650 h 4184650"/>
                <a:gd name="connsiteX288" fmla="*/ 2387600 w 3422650"/>
                <a:gd name="connsiteY288" fmla="*/ 4178300 h 4184650"/>
                <a:gd name="connsiteX289" fmla="*/ 2425700 w 3422650"/>
                <a:gd name="connsiteY289" fmla="*/ 4152900 h 4184650"/>
                <a:gd name="connsiteX290" fmla="*/ 2438400 w 3422650"/>
                <a:gd name="connsiteY290" fmla="*/ 4133850 h 4184650"/>
                <a:gd name="connsiteX291" fmla="*/ 2476500 w 3422650"/>
                <a:gd name="connsiteY291" fmla="*/ 4114800 h 4184650"/>
                <a:gd name="connsiteX292" fmla="*/ 2514600 w 3422650"/>
                <a:gd name="connsiteY292" fmla="*/ 4076700 h 4184650"/>
                <a:gd name="connsiteX293" fmla="*/ 2552700 w 3422650"/>
                <a:gd name="connsiteY293" fmla="*/ 4064000 h 4184650"/>
                <a:gd name="connsiteX294" fmla="*/ 2597150 w 3422650"/>
                <a:gd name="connsiteY294" fmla="*/ 4051300 h 4184650"/>
                <a:gd name="connsiteX295" fmla="*/ 2616200 w 3422650"/>
                <a:gd name="connsiteY295" fmla="*/ 4038600 h 4184650"/>
                <a:gd name="connsiteX296" fmla="*/ 2622550 w 3422650"/>
                <a:gd name="connsiteY296" fmla="*/ 4019550 h 4184650"/>
                <a:gd name="connsiteX297" fmla="*/ 2641600 w 3422650"/>
                <a:gd name="connsiteY297" fmla="*/ 4006850 h 4184650"/>
                <a:gd name="connsiteX298" fmla="*/ 2660650 w 3422650"/>
                <a:gd name="connsiteY298" fmla="*/ 3987800 h 4184650"/>
                <a:gd name="connsiteX299" fmla="*/ 2705100 w 3422650"/>
                <a:gd name="connsiteY299" fmla="*/ 3937000 h 4184650"/>
                <a:gd name="connsiteX300" fmla="*/ 2717800 w 3422650"/>
                <a:gd name="connsiteY300" fmla="*/ 3898900 h 4184650"/>
                <a:gd name="connsiteX301" fmla="*/ 2743200 w 3422650"/>
                <a:gd name="connsiteY301" fmla="*/ 3854450 h 4184650"/>
                <a:gd name="connsiteX302" fmla="*/ 2749550 w 3422650"/>
                <a:gd name="connsiteY302" fmla="*/ 3835400 h 4184650"/>
                <a:gd name="connsiteX303" fmla="*/ 2762250 w 3422650"/>
                <a:gd name="connsiteY303" fmla="*/ 3810000 h 4184650"/>
                <a:gd name="connsiteX304" fmla="*/ 2787650 w 3422650"/>
                <a:gd name="connsiteY304" fmla="*/ 3727450 h 4184650"/>
                <a:gd name="connsiteX305" fmla="*/ 2800350 w 3422650"/>
                <a:gd name="connsiteY305" fmla="*/ 3702050 h 4184650"/>
                <a:gd name="connsiteX306" fmla="*/ 2825750 w 3422650"/>
                <a:gd name="connsiteY306" fmla="*/ 3663950 h 4184650"/>
                <a:gd name="connsiteX307" fmla="*/ 2844800 w 3422650"/>
                <a:gd name="connsiteY307" fmla="*/ 3651250 h 4184650"/>
                <a:gd name="connsiteX308" fmla="*/ 2882900 w 3422650"/>
                <a:gd name="connsiteY308" fmla="*/ 3594100 h 4184650"/>
                <a:gd name="connsiteX309" fmla="*/ 2895600 w 3422650"/>
                <a:gd name="connsiteY309" fmla="*/ 3575050 h 4184650"/>
                <a:gd name="connsiteX310" fmla="*/ 2927350 w 3422650"/>
                <a:gd name="connsiteY310" fmla="*/ 3517900 h 4184650"/>
                <a:gd name="connsiteX311" fmla="*/ 2946400 w 3422650"/>
                <a:gd name="connsiteY311" fmla="*/ 3505200 h 4184650"/>
                <a:gd name="connsiteX312" fmla="*/ 2952750 w 3422650"/>
                <a:gd name="connsiteY312" fmla="*/ 3486150 h 4184650"/>
                <a:gd name="connsiteX313" fmla="*/ 2965450 w 3422650"/>
                <a:gd name="connsiteY313" fmla="*/ 3467100 h 4184650"/>
                <a:gd name="connsiteX314" fmla="*/ 2997200 w 3422650"/>
                <a:gd name="connsiteY314" fmla="*/ 3416300 h 4184650"/>
                <a:gd name="connsiteX315" fmla="*/ 3016250 w 3422650"/>
                <a:gd name="connsiteY315" fmla="*/ 3378200 h 4184650"/>
                <a:gd name="connsiteX316" fmla="*/ 3035300 w 3422650"/>
                <a:gd name="connsiteY316" fmla="*/ 3371850 h 4184650"/>
                <a:gd name="connsiteX317" fmla="*/ 3073400 w 3422650"/>
                <a:gd name="connsiteY317" fmla="*/ 3346450 h 4184650"/>
                <a:gd name="connsiteX318" fmla="*/ 3098800 w 3422650"/>
                <a:gd name="connsiteY318" fmla="*/ 3308350 h 4184650"/>
                <a:gd name="connsiteX319" fmla="*/ 3136900 w 3422650"/>
                <a:gd name="connsiteY319" fmla="*/ 3270250 h 4184650"/>
                <a:gd name="connsiteX320" fmla="*/ 3162300 w 3422650"/>
                <a:gd name="connsiteY320" fmla="*/ 3232150 h 4184650"/>
                <a:gd name="connsiteX321" fmla="*/ 3168650 w 3422650"/>
                <a:gd name="connsiteY321" fmla="*/ 3213100 h 4184650"/>
                <a:gd name="connsiteX322" fmla="*/ 3187700 w 3422650"/>
                <a:gd name="connsiteY322" fmla="*/ 3194050 h 4184650"/>
                <a:gd name="connsiteX323" fmla="*/ 3200400 w 3422650"/>
                <a:gd name="connsiteY323" fmla="*/ 3168650 h 4184650"/>
                <a:gd name="connsiteX324" fmla="*/ 3219450 w 3422650"/>
                <a:gd name="connsiteY324" fmla="*/ 3143250 h 4184650"/>
                <a:gd name="connsiteX325" fmla="*/ 3232150 w 3422650"/>
                <a:gd name="connsiteY325" fmla="*/ 3105150 h 4184650"/>
                <a:gd name="connsiteX326" fmla="*/ 3257550 w 3422650"/>
                <a:gd name="connsiteY326" fmla="*/ 3067050 h 4184650"/>
                <a:gd name="connsiteX327" fmla="*/ 3289300 w 3422650"/>
                <a:gd name="connsiteY327" fmla="*/ 2997200 h 4184650"/>
                <a:gd name="connsiteX328" fmla="*/ 3302000 w 3422650"/>
                <a:gd name="connsiteY328" fmla="*/ 2978150 h 4184650"/>
                <a:gd name="connsiteX329" fmla="*/ 3314700 w 3422650"/>
                <a:gd name="connsiteY329" fmla="*/ 2940050 h 4184650"/>
                <a:gd name="connsiteX330" fmla="*/ 3327400 w 3422650"/>
                <a:gd name="connsiteY330" fmla="*/ 2901950 h 4184650"/>
                <a:gd name="connsiteX331" fmla="*/ 3333750 w 3422650"/>
                <a:gd name="connsiteY331" fmla="*/ 2882900 h 4184650"/>
                <a:gd name="connsiteX332" fmla="*/ 3346450 w 3422650"/>
                <a:gd name="connsiteY332" fmla="*/ 2838450 h 4184650"/>
                <a:gd name="connsiteX333" fmla="*/ 3352800 w 3422650"/>
                <a:gd name="connsiteY333" fmla="*/ 2794000 h 4184650"/>
                <a:gd name="connsiteX334" fmla="*/ 3359150 w 3422650"/>
                <a:gd name="connsiteY334" fmla="*/ 2736850 h 4184650"/>
                <a:gd name="connsiteX335" fmla="*/ 3371850 w 3422650"/>
                <a:gd name="connsiteY335" fmla="*/ 2692400 h 4184650"/>
                <a:gd name="connsiteX336" fmla="*/ 3378200 w 3422650"/>
                <a:gd name="connsiteY336" fmla="*/ 2667000 h 4184650"/>
                <a:gd name="connsiteX337" fmla="*/ 3397250 w 3422650"/>
                <a:gd name="connsiteY337" fmla="*/ 2603500 h 4184650"/>
                <a:gd name="connsiteX338" fmla="*/ 3409950 w 3422650"/>
                <a:gd name="connsiteY338" fmla="*/ 2381250 h 4184650"/>
                <a:gd name="connsiteX339" fmla="*/ 3416300 w 3422650"/>
                <a:gd name="connsiteY339" fmla="*/ 2362200 h 4184650"/>
                <a:gd name="connsiteX340" fmla="*/ 3422650 w 3422650"/>
                <a:gd name="connsiteY340" fmla="*/ 2228850 h 4184650"/>
                <a:gd name="connsiteX341" fmla="*/ 3416300 w 3422650"/>
                <a:gd name="connsiteY341" fmla="*/ 2038350 h 4184650"/>
                <a:gd name="connsiteX342" fmla="*/ 3397250 w 3422650"/>
                <a:gd name="connsiteY342" fmla="*/ 2000250 h 4184650"/>
                <a:gd name="connsiteX343" fmla="*/ 3378200 w 3422650"/>
                <a:gd name="connsiteY343" fmla="*/ 1987550 h 4184650"/>
                <a:gd name="connsiteX344" fmla="*/ 3359150 w 3422650"/>
                <a:gd name="connsiteY344" fmla="*/ 1949450 h 4184650"/>
                <a:gd name="connsiteX345" fmla="*/ 3340100 w 3422650"/>
                <a:gd name="connsiteY345" fmla="*/ 1911350 h 4184650"/>
                <a:gd name="connsiteX346" fmla="*/ 3327400 w 3422650"/>
                <a:gd name="connsiteY346" fmla="*/ 1835150 h 4184650"/>
                <a:gd name="connsiteX347" fmla="*/ 3321050 w 3422650"/>
                <a:gd name="connsiteY347" fmla="*/ 1784350 h 4184650"/>
                <a:gd name="connsiteX348" fmla="*/ 3302000 w 3422650"/>
                <a:gd name="connsiteY348" fmla="*/ 1765300 h 4184650"/>
                <a:gd name="connsiteX349" fmla="*/ 3238500 w 3422650"/>
                <a:gd name="connsiteY349" fmla="*/ 1739900 h 4184650"/>
                <a:gd name="connsiteX350" fmla="*/ 3225800 w 3422650"/>
                <a:gd name="connsiteY350" fmla="*/ 1701800 h 4184650"/>
                <a:gd name="connsiteX351" fmla="*/ 3213100 w 3422650"/>
                <a:gd name="connsiteY351" fmla="*/ 1663700 h 4184650"/>
                <a:gd name="connsiteX352" fmla="*/ 3206750 w 3422650"/>
                <a:gd name="connsiteY352" fmla="*/ 1644650 h 4184650"/>
                <a:gd name="connsiteX353" fmla="*/ 3200400 w 3422650"/>
                <a:gd name="connsiteY353" fmla="*/ 1612900 h 4184650"/>
                <a:gd name="connsiteX354" fmla="*/ 3194050 w 3422650"/>
                <a:gd name="connsiteY354" fmla="*/ 1543050 h 4184650"/>
                <a:gd name="connsiteX355" fmla="*/ 3187700 w 3422650"/>
                <a:gd name="connsiteY355" fmla="*/ 1524000 h 4184650"/>
                <a:gd name="connsiteX356" fmla="*/ 3175000 w 3422650"/>
                <a:gd name="connsiteY356" fmla="*/ 1473200 h 4184650"/>
                <a:gd name="connsiteX357" fmla="*/ 3168650 w 3422650"/>
                <a:gd name="connsiteY357" fmla="*/ 1377950 h 4184650"/>
                <a:gd name="connsiteX358" fmla="*/ 3149600 w 3422650"/>
                <a:gd name="connsiteY358" fmla="*/ 1358900 h 4184650"/>
                <a:gd name="connsiteX359" fmla="*/ 3143250 w 3422650"/>
                <a:gd name="connsiteY359" fmla="*/ 1339850 h 4184650"/>
                <a:gd name="connsiteX360" fmla="*/ 3098800 w 3422650"/>
                <a:gd name="connsiteY360" fmla="*/ 1282700 h 4184650"/>
                <a:gd name="connsiteX361" fmla="*/ 3092450 w 3422650"/>
                <a:gd name="connsiteY361" fmla="*/ 1263650 h 4184650"/>
                <a:gd name="connsiteX362" fmla="*/ 3054350 w 3422650"/>
                <a:gd name="connsiteY362" fmla="*/ 1244600 h 4184650"/>
                <a:gd name="connsiteX363" fmla="*/ 3028950 w 3422650"/>
                <a:gd name="connsiteY363" fmla="*/ 120650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3422650" h="4184650">
                  <a:moveTo>
                    <a:pt x="3028950" y="1206500"/>
                  </a:moveTo>
                  <a:cubicBezTo>
                    <a:pt x="3022600" y="1190625"/>
                    <a:pt x="3021631" y="1167285"/>
                    <a:pt x="3016250" y="1149350"/>
                  </a:cubicBezTo>
                  <a:cubicBezTo>
                    <a:pt x="3012403" y="1136528"/>
                    <a:pt x="3003550" y="1111250"/>
                    <a:pt x="3003550" y="1111250"/>
                  </a:cubicBezTo>
                  <a:cubicBezTo>
                    <a:pt x="3001433" y="1081617"/>
                    <a:pt x="2998647" y="1052024"/>
                    <a:pt x="2997200" y="1022350"/>
                  </a:cubicBezTo>
                  <a:cubicBezTo>
                    <a:pt x="2980776" y="685655"/>
                    <a:pt x="2999604" y="982213"/>
                    <a:pt x="2984500" y="755650"/>
                  </a:cubicBezTo>
                  <a:cubicBezTo>
                    <a:pt x="2986617" y="734483"/>
                    <a:pt x="2988212" y="713258"/>
                    <a:pt x="2990850" y="692150"/>
                  </a:cubicBezTo>
                  <a:cubicBezTo>
                    <a:pt x="2992447" y="679374"/>
                    <a:pt x="2997200" y="666925"/>
                    <a:pt x="2997200" y="654050"/>
                  </a:cubicBezTo>
                  <a:cubicBezTo>
                    <a:pt x="2997200" y="636985"/>
                    <a:pt x="2993903" y="620040"/>
                    <a:pt x="2990850" y="603250"/>
                  </a:cubicBezTo>
                  <a:cubicBezTo>
                    <a:pt x="2989653" y="596664"/>
                    <a:pt x="2989233" y="588933"/>
                    <a:pt x="2984500" y="584200"/>
                  </a:cubicBezTo>
                  <a:cubicBezTo>
                    <a:pt x="2979767" y="579467"/>
                    <a:pt x="2971800" y="579967"/>
                    <a:pt x="2965450" y="577850"/>
                  </a:cubicBezTo>
                  <a:cubicBezTo>
                    <a:pt x="2961217" y="571500"/>
                    <a:pt x="2958493" y="563826"/>
                    <a:pt x="2952750" y="558800"/>
                  </a:cubicBezTo>
                  <a:cubicBezTo>
                    <a:pt x="2941263" y="548749"/>
                    <a:pt x="2914650" y="533400"/>
                    <a:pt x="2914650" y="533400"/>
                  </a:cubicBezTo>
                  <a:cubicBezTo>
                    <a:pt x="2910417" y="516467"/>
                    <a:pt x="2907470" y="499159"/>
                    <a:pt x="2901950" y="482600"/>
                  </a:cubicBezTo>
                  <a:lnTo>
                    <a:pt x="2889250" y="444500"/>
                  </a:lnTo>
                  <a:cubicBezTo>
                    <a:pt x="2887133" y="391583"/>
                    <a:pt x="2888001" y="338463"/>
                    <a:pt x="2882900" y="285750"/>
                  </a:cubicBezTo>
                  <a:cubicBezTo>
                    <a:pt x="2881611" y="272425"/>
                    <a:pt x="2874433" y="260350"/>
                    <a:pt x="2870200" y="247650"/>
                  </a:cubicBezTo>
                  <a:lnTo>
                    <a:pt x="2863850" y="228600"/>
                  </a:lnTo>
                  <a:lnTo>
                    <a:pt x="2857500" y="209550"/>
                  </a:lnTo>
                  <a:lnTo>
                    <a:pt x="2851150" y="190500"/>
                  </a:lnTo>
                  <a:cubicBezTo>
                    <a:pt x="2847294" y="159654"/>
                    <a:pt x="2845723" y="137040"/>
                    <a:pt x="2838450" y="107950"/>
                  </a:cubicBezTo>
                  <a:cubicBezTo>
                    <a:pt x="2836827" y="101456"/>
                    <a:pt x="2834217" y="95250"/>
                    <a:pt x="2832100" y="88900"/>
                  </a:cubicBezTo>
                  <a:cubicBezTo>
                    <a:pt x="2829983" y="71967"/>
                    <a:pt x="2829326" y="54786"/>
                    <a:pt x="2825750" y="38100"/>
                  </a:cubicBezTo>
                  <a:cubicBezTo>
                    <a:pt x="2822945" y="25010"/>
                    <a:pt x="2813050" y="0"/>
                    <a:pt x="2813050" y="0"/>
                  </a:cubicBezTo>
                  <a:lnTo>
                    <a:pt x="2743200" y="6350"/>
                  </a:lnTo>
                  <a:cubicBezTo>
                    <a:pt x="2731413" y="12697"/>
                    <a:pt x="2733747" y="31463"/>
                    <a:pt x="2730500" y="44450"/>
                  </a:cubicBezTo>
                  <a:cubicBezTo>
                    <a:pt x="2726950" y="58649"/>
                    <a:pt x="2717634" y="98674"/>
                    <a:pt x="2711450" y="107950"/>
                  </a:cubicBezTo>
                  <a:cubicBezTo>
                    <a:pt x="2695037" y="132569"/>
                    <a:pt x="2701163" y="119760"/>
                    <a:pt x="2692400" y="146050"/>
                  </a:cubicBezTo>
                  <a:cubicBezTo>
                    <a:pt x="2690283" y="228600"/>
                    <a:pt x="2689978" y="311216"/>
                    <a:pt x="2686050" y="393700"/>
                  </a:cubicBezTo>
                  <a:cubicBezTo>
                    <a:pt x="2685190" y="411755"/>
                    <a:pt x="2659887" y="442470"/>
                    <a:pt x="2654300" y="450850"/>
                  </a:cubicBezTo>
                  <a:lnTo>
                    <a:pt x="2641600" y="469900"/>
                  </a:lnTo>
                  <a:lnTo>
                    <a:pt x="2628900" y="488950"/>
                  </a:lnTo>
                  <a:cubicBezTo>
                    <a:pt x="2626783" y="497417"/>
                    <a:pt x="2624948" y="505959"/>
                    <a:pt x="2622550" y="514350"/>
                  </a:cubicBezTo>
                  <a:cubicBezTo>
                    <a:pt x="2620711" y="520786"/>
                    <a:pt x="2617652" y="526866"/>
                    <a:pt x="2616200" y="533400"/>
                  </a:cubicBezTo>
                  <a:cubicBezTo>
                    <a:pt x="2613407" y="545969"/>
                    <a:pt x="2611967" y="558800"/>
                    <a:pt x="2609850" y="571500"/>
                  </a:cubicBezTo>
                  <a:cubicBezTo>
                    <a:pt x="2607733" y="618067"/>
                    <a:pt x="2608466" y="664851"/>
                    <a:pt x="2603500" y="711200"/>
                  </a:cubicBezTo>
                  <a:cubicBezTo>
                    <a:pt x="2599032" y="752901"/>
                    <a:pt x="2592157" y="740236"/>
                    <a:pt x="2578100" y="768350"/>
                  </a:cubicBezTo>
                  <a:cubicBezTo>
                    <a:pt x="2575107" y="774337"/>
                    <a:pt x="2574743" y="781413"/>
                    <a:pt x="2571750" y="787400"/>
                  </a:cubicBezTo>
                  <a:cubicBezTo>
                    <a:pt x="2556230" y="818440"/>
                    <a:pt x="2560680" y="793578"/>
                    <a:pt x="2552700" y="825500"/>
                  </a:cubicBezTo>
                  <a:cubicBezTo>
                    <a:pt x="2547120" y="847822"/>
                    <a:pt x="2545211" y="902839"/>
                    <a:pt x="2520950" y="927100"/>
                  </a:cubicBezTo>
                  <a:cubicBezTo>
                    <a:pt x="2515554" y="932496"/>
                    <a:pt x="2508250" y="935567"/>
                    <a:pt x="2501900" y="939800"/>
                  </a:cubicBezTo>
                  <a:cubicBezTo>
                    <a:pt x="2499783" y="950383"/>
                    <a:pt x="2506133" y="973667"/>
                    <a:pt x="2495550" y="971550"/>
                  </a:cubicBezTo>
                  <a:cubicBezTo>
                    <a:pt x="2480583" y="968557"/>
                    <a:pt x="2478617" y="946150"/>
                    <a:pt x="2470150" y="933450"/>
                  </a:cubicBezTo>
                  <a:cubicBezTo>
                    <a:pt x="2433754" y="878855"/>
                    <a:pt x="2477390" y="947930"/>
                    <a:pt x="2451100" y="895350"/>
                  </a:cubicBezTo>
                  <a:cubicBezTo>
                    <a:pt x="2445580" y="884311"/>
                    <a:pt x="2437570" y="874639"/>
                    <a:pt x="2432050" y="863600"/>
                  </a:cubicBezTo>
                  <a:cubicBezTo>
                    <a:pt x="2429057" y="857613"/>
                    <a:pt x="2428337" y="850702"/>
                    <a:pt x="2425700" y="844550"/>
                  </a:cubicBezTo>
                  <a:cubicBezTo>
                    <a:pt x="2421971" y="835849"/>
                    <a:pt x="2417696" y="827369"/>
                    <a:pt x="2413000" y="819150"/>
                  </a:cubicBezTo>
                  <a:cubicBezTo>
                    <a:pt x="2409214" y="812524"/>
                    <a:pt x="2406259" y="804868"/>
                    <a:pt x="2400300" y="800100"/>
                  </a:cubicBezTo>
                  <a:cubicBezTo>
                    <a:pt x="2395073" y="795919"/>
                    <a:pt x="2387237" y="796743"/>
                    <a:pt x="2381250" y="793750"/>
                  </a:cubicBezTo>
                  <a:cubicBezTo>
                    <a:pt x="2374424" y="790337"/>
                    <a:pt x="2368550" y="785283"/>
                    <a:pt x="2362200" y="781050"/>
                  </a:cubicBezTo>
                  <a:cubicBezTo>
                    <a:pt x="2357967" y="774700"/>
                    <a:pt x="2354896" y="767396"/>
                    <a:pt x="2349500" y="762000"/>
                  </a:cubicBezTo>
                  <a:cubicBezTo>
                    <a:pt x="2344104" y="756604"/>
                    <a:pt x="2335218" y="755259"/>
                    <a:pt x="2330450" y="749300"/>
                  </a:cubicBezTo>
                  <a:cubicBezTo>
                    <a:pt x="2326269" y="744073"/>
                    <a:pt x="2328833" y="734983"/>
                    <a:pt x="2324100" y="730250"/>
                  </a:cubicBezTo>
                  <a:cubicBezTo>
                    <a:pt x="2313307" y="719457"/>
                    <a:pt x="2286000" y="704850"/>
                    <a:pt x="2286000" y="704850"/>
                  </a:cubicBezTo>
                  <a:cubicBezTo>
                    <a:pt x="2249604" y="650255"/>
                    <a:pt x="2293240" y="719330"/>
                    <a:pt x="2266950" y="666750"/>
                  </a:cubicBezTo>
                  <a:cubicBezTo>
                    <a:pt x="2263537" y="659924"/>
                    <a:pt x="2257663" y="654526"/>
                    <a:pt x="2254250" y="647700"/>
                  </a:cubicBezTo>
                  <a:cubicBezTo>
                    <a:pt x="2251257" y="641713"/>
                    <a:pt x="2252081" y="633877"/>
                    <a:pt x="2247900" y="628650"/>
                  </a:cubicBezTo>
                  <a:cubicBezTo>
                    <a:pt x="2243132" y="622691"/>
                    <a:pt x="2235200" y="620183"/>
                    <a:pt x="2228850" y="615950"/>
                  </a:cubicBezTo>
                  <a:cubicBezTo>
                    <a:pt x="2213390" y="569571"/>
                    <a:pt x="2219397" y="590837"/>
                    <a:pt x="2209800" y="552450"/>
                  </a:cubicBezTo>
                  <a:cubicBezTo>
                    <a:pt x="2211917" y="539750"/>
                    <a:pt x="2213027" y="526841"/>
                    <a:pt x="2216150" y="514350"/>
                  </a:cubicBezTo>
                  <a:lnTo>
                    <a:pt x="2235200" y="457200"/>
                  </a:lnTo>
                  <a:cubicBezTo>
                    <a:pt x="2237317" y="450850"/>
                    <a:pt x="2235981" y="441863"/>
                    <a:pt x="2241550" y="438150"/>
                  </a:cubicBezTo>
                  <a:lnTo>
                    <a:pt x="2260600" y="425450"/>
                  </a:lnTo>
                  <a:cubicBezTo>
                    <a:pt x="2262717" y="414867"/>
                    <a:pt x="2264332" y="404171"/>
                    <a:pt x="2266950" y="393700"/>
                  </a:cubicBezTo>
                  <a:cubicBezTo>
                    <a:pt x="2268573" y="387206"/>
                    <a:pt x="2271848" y="381184"/>
                    <a:pt x="2273300" y="374650"/>
                  </a:cubicBezTo>
                  <a:cubicBezTo>
                    <a:pt x="2276093" y="362081"/>
                    <a:pt x="2276527" y="349041"/>
                    <a:pt x="2279650" y="336550"/>
                  </a:cubicBezTo>
                  <a:cubicBezTo>
                    <a:pt x="2282897" y="323563"/>
                    <a:pt x="2282884" y="307916"/>
                    <a:pt x="2292350" y="298450"/>
                  </a:cubicBezTo>
                  <a:cubicBezTo>
                    <a:pt x="2316796" y="274004"/>
                    <a:pt x="2303928" y="284381"/>
                    <a:pt x="2330450" y="266700"/>
                  </a:cubicBezTo>
                  <a:cubicBezTo>
                    <a:pt x="2328333" y="245533"/>
                    <a:pt x="2327335" y="224225"/>
                    <a:pt x="2324100" y="203200"/>
                  </a:cubicBezTo>
                  <a:cubicBezTo>
                    <a:pt x="2322443" y="192428"/>
                    <a:pt x="2313361" y="172025"/>
                    <a:pt x="2305050" y="165100"/>
                  </a:cubicBezTo>
                  <a:cubicBezTo>
                    <a:pt x="2297778" y="159040"/>
                    <a:pt x="2287869" y="157096"/>
                    <a:pt x="2279650" y="152400"/>
                  </a:cubicBezTo>
                  <a:cubicBezTo>
                    <a:pt x="2273024" y="148614"/>
                    <a:pt x="2267910" y="141893"/>
                    <a:pt x="2260600" y="139700"/>
                  </a:cubicBezTo>
                  <a:cubicBezTo>
                    <a:pt x="2254340" y="137822"/>
                    <a:pt x="2168196" y="127356"/>
                    <a:pt x="2165350" y="127000"/>
                  </a:cubicBezTo>
                  <a:lnTo>
                    <a:pt x="2127250" y="114300"/>
                  </a:lnTo>
                  <a:cubicBezTo>
                    <a:pt x="2120900" y="112183"/>
                    <a:pt x="2114694" y="109573"/>
                    <a:pt x="2108200" y="107950"/>
                  </a:cubicBezTo>
                  <a:cubicBezTo>
                    <a:pt x="2082800" y="101600"/>
                    <a:pt x="2057227" y="95907"/>
                    <a:pt x="2032000" y="88900"/>
                  </a:cubicBezTo>
                  <a:cubicBezTo>
                    <a:pt x="2007080" y="81978"/>
                    <a:pt x="1993397" y="78956"/>
                    <a:pt x="1974850" y="63500"/>
                  </a:cubicBezTo>
                  <a:cubicBezTo>
                    <a:pt x="1956515" y="48221"/>
                    <a:pt x="1955587" y="44131"/>
                    <a:pt x="1943100" y="25400"/>
                  </a:cubicBezTo>
                  <a:cubicBezTo>
                    <a:pt x="1938867" y="31750"/>
                    <a:pt x="1933500" y="37476"/>
                    <a:pt x="1930400" y="44450"/>
                  </a:cubicBezTo>
                  <a:cubicBezTo>
                    <a:pt x="1924963" y="56683"/>
                    <a:pt x="1925126" y="71411"/>
                    <a:pt x="1917700" y="82550"/>
                  </a:cubicBezTo>
                  <a:cubicBezTo>
                    <a:pt x="1901287" y="107169"/>
                    <a:pt x="1907413" y="94360"/>
                    <a:pt x="1898650" y="120650"/>
                  </a:cubicBezTo>
                  <a:cubicBezTo>
                    <a:pt x="1896533" y="146050"/>
                    <a:pt x="1901010" y="172897"/>
                    <a:pt x="1892300" y="196850"/>
                  </a:cubicBezTo>
                  <a:cubicBezTo>
                    <a:pt x="1890013" y="203140"/>
                    <a:pt x="1879062" y="193821"/>
                    <a:pt x="1873250" y="190500"/>
                  </a:cubicBezTo>
                  <a:cubicBezTo>
                    <a:pt x="1864061" y="185249"/>
                    <a:pt x="1856317" y="177800"/>
                    <a:pt x="1847850" y="171450"/>
                  </a:cubicBezTo>
                  <a:cubicBezTo>
                    <a:pt x="1837267" y="173567"/>
                    <a:pt x="1826206" y="174010"/>
                    <a:pt x="1816100" y="177800"/>
                  </a:cubicBezTo>
                  <a:cubicBezTo>
                    <a:pt x="1808954" y="180480"/>
                    <a:pt x="1803876" y="187087"/>
                    <a:pt x="1797050" y="190500"/>
                  </a:cubicBezTo>
                  <a:cubicBezTo>
                    <a:pt x="1787940" y="195055"/>
                    <a:pt x="1760738" y="201165"/>
                    <a:pt x="1752600" y="203200"/>
                  </a:cubicBezTo>
                  <a:lnTo>
                    <a:pt x="1714500" y="228600"/>
                  </a:lnTo>
                  <a:lnTo>
                    <a:pt x="1695450" y="241300"/>
                  </a:lnTo>
                  <a:cubicBezTo>
                    <a:pt x="1693333" y="247650"/>
                    <a:pt x="1689100" y="253657"/>
                    <a:pt x="1689100" y="260350"/>
                  </a:cubicBezTo>
                  <a:cubicBezTo>
                    <a:pt x="1689100" y="273495"/>
                    <a:pt x="1701729" y="288818"/>
                    <a:pt x="1708150" y="298450"/>
                  </a:cubicBezTo>
                  <a:cubicBezTo>
                    <a:pt x="1693850" y="341350"/>
                    <a:pt x="1713682" y="294849"/>
                    <a:pt x="1682750" y="330200"/>
                  </a:cubicBezTo>
                  <a:cubicBezTo>
                    <a:pt x="1672699" y="341687"/>
                    <a:pt x="1657350" y="368300"/>
                    <a:pt x="1657350" y="368300"/>
                  </a:cubicBezTo>
                  <a:cubicBezTo>
                    <a:pt x="1655233" y="404283"/>
                    <a:pt x="1655662" y="440507"/>
                    <a:pt x="1651000" y="476250"/>
                  </a:cubicBezTo>
                  <a:cubicBezTo>
                    <a:pt x="1649269" y="489525"/>
                    <a:pt x="1649439" y="506924"/>
                    <a:pt x="1638300" y="514350"/>
                  </a:cubicBezTo>
                  <a:lnTo>
                    <a:pt x="1619250" y="527050"/>
                  </a:lnTo>
                  <a:cubicBezTo>
                    <a:pt x="1619195" y="527270"/>
                    <a:pt x="1609587" y="568463"/>
                    <a:pt x="1606550" y="571500"/>
                  </a:cubicBezTo>
                  <a:cubicBezTo>
                    <a:pt x="1601817" y="576233"/>
                    <a:pt x="1593850" y="575733"/>
                    <a:pt x="1587500" y="577850"/>
                  </a:cubicBezTo>
                  <a:cubicBezTo>
                    <a:pt x="1579033" y="575733"/>
                    <a:pt x="1568668" y="577247"/>
                    <a:pt x="1562100" y="571500"/>
                  </a:cubicBezTo>
                  <a:cubicBezTo>
                    <a:pt x="1526506" y="540355"/>
                    <a:pt x="1544369" y="542388"/>
                    <a:pt x="1530350" y="514350"/>
                  </a:cubicBezTo>
                  <a:cubicBezTo>
                    <a:pt x="1526937" y="507524"/>
                    <a:pt x="1521063" y="502126"/>
                    <a:pt x="1517650" y="495300"/>
                  </a:cubicBezTo>
                  <a:cubicBezTo>
                    <a:pt x="1507321" y="474642"/>
                    <a:pt x="1516798" y="475398"/>
                    <a:pt x="1498600" y="457200"/>
                  </a:cubicBezTo>
                  <a:cubicBezTo>
                    <a:pt x="1486290" y="444890"/>
                    <a:pt x="1475994" y="443315"/>
                    <a:pt x="1460500" y="438150"/>
                  </a:cubicBezTo>
                  <a:cubicBezTo>
                    <a:pt x="1347506" y="454292"/>
                    <a:pt x="1465500" y="435880"/>
                    <a:pt x="1390650" y="450850"/>
                  </a:cubicBezTo>
                  <a:cubicBezTo>
                    <a:pt x="1374391" y="454102"/>
                    <a:pt x="1349978" y="455311"/>
                    <a:pt x="1333500" y="463550"/>
                  </a:cubicBezTo>
                  <a:cubicBezTo>
                    <a:pt x="1326674" y="466963"/>
                    <a:pt x="1320800" y="472017"/>
                    <a:pt x="1314450" y="476250"/>
                  </a:cubicBezTo>
                  <a:cubicBezTo>
                    <a:pt x="1310217" y="482600"/>
                    <a:pt x="1305163" y="488474"/>
                    <a:pt x="1301750" y="495300"/>
                  </a:cubicBezTo>
                  <a:cubicBezTo>
                    <a:pt x="1298757" y="501287"/>
                    <a:pt x="1300133" y="509617"/>
                    <a:pt x="1295400" y="514350"/>
                  </a:cubicBezTo>
                  <a:cubicBezTo>
                    <a:pt x="1290667" y="519083"/>
                    <a:pt x="1282700" y="518583"/>
                    <a:pt x="1276350" y="520700"/>
                  </a:cubicBezTo>
                  <a:cubicBezTo>
                    <a:pt x="1274233" y="527050"/>
                    <a:pt x="1272993" y="533763"/>
                    <a:pt x="1270000" y="539750"/>
                  </a:cubicBezTo>
                  <a:cubicBezTo>
                    <a:pt x="1261159" y="557431"/>
                    <a:pt x="1252294" y="563806"/>
                    <a:pt x="1238250" y="577850"/>
                  </a:cubicBezTo>
                  <a:cubicBezTo>
                    <a:pt x="1236133" y="584200"/>
                    <a:pt x="1235221" y="591088"/>
                    <a:pt x="1231900" y="596900"/>
                  </a:cubicBezTo>
                  <a:cubicBezTo>
                    <a:pt x="1220395" y="617034"/>
                    <a:pt x="1209978" y="621694"/>
                    <a:pt x="1200150" y="641350"/>
                  </a:cubicBezTo>
                  <a:cubicBezTo>
                    <a:pt x="1197157" y="647337"/>
                    <a:pt x="1195917" y="654050"/>
                    <a:pt x="1193800" y="660400"/>
                  </a:cubicBezTo>
                  <a:cubicBezTo>
                    <a:pt x="1195917" y="677333"/>
                    <a:pt x="1197097" y="694410"/>
                    <a:pt x="1200150" y="711200"/>
                  </a:cubicBezTo>
                  <a:cubicBezTo>
                    <a:pt x="1201347" y="717786"/>
                    <a:pt x="1206500" y="723557"/>
                    <a:pt x="1206500" y="730250"/>
                  </a:cubicBezTo>
                  <a:cubicBezTo>
                    <a:pt x="1206500" y="745217"/>
                    <a:pt x="1202827" y="759974"/>
                    <a:pt x="1200150" y="774700"/>
                  </a:cubicBezTo>
                  <a:cubicBezTo>
                    <a:pt x="1198589" y="783286"/>
                    <a:pt x="1199252" y="793285"/>
                    <a:pt x="1193800" y="800100"/>
                  </a:cubicBezTo>
                  <a:cubicBezTo>
                    <a:pt x="1189619" y="805327"/>
                    <a:pt x="1180737" y="803457"/>
                    <a:pt x="1174750" y="806450"/>
                  </a:cubicBezTo>
                  <a:cubicBezTo>
                    <a:pt x="1167924" y="809863"/>
                    <a:pt x="1162050" y="814917"/>
                    <a:pt x="1155700" y="819150"/>
                  </a:cubicBezTo>
                  <a:cubicBezTo>
                    <a:pt x="1153583" y="825500"/>
                    <a:pt x="1154083" y="833467"/>
                    <a:pt x="1149350" y="838200"/>
                  </a:cubicBezTo>
                  <a:cubicBezTo>
                    <a:pt x="1144617" y="842933"/>
                    <a:pt x="1134191" y="839103"/>
                    <a:pt x="1130300" y="844550"/>
                  </a:cubicBezTo>
                  <a:cubicBezTo>
                    <a:pt x="1122519" y="855443"/>
                    <a:pt x="1121833" y="869950"/>
                    <a:pt x="1117600" y="882650"/>
                  </a:cubicBezTo>
                  <a:cubicBezTo>
                    <a:pt x="1107837" y="911939"/>
                    <a:pt x="1112563" y="895136"/>
                    <a:pt x="1104900" y="933450"/>
                  </a:cubicBezTo>
                  <a:lnTo>
                    <a:pt x="1079500" y="895350"/>
                  </a:lnTo>
                  <a:cubicBezTo>
                    <a:pt x="1075267" y="889000"/>
                    <a:pt x="1069213" y="883540"/>
                    <a:pt x="1066800" y="876300"/>
                  </a:cubicBezTo>
                  <a:lnTo>
                    <a:pt x="1054100" y="838200"/>
                  </a:lnTo>
                  <a:lnTo>
                    <a:pt x="1041400" y="876300"/>
                  </a:lnTo>
                  <a:lnTo>
                    <a:pt x="1035050" y="895350"/>
                  </a:lnTo>
                  <a:cubicBezTo>
                    <a:pt x="1032933" y="918633"/>
                    <a:pt x="1033285" y="942275"/>
                    <a:pt x="1028700" y="965200"/>
                  </a:cubicBezTo>
                  <a:cubicBezTo>
                    <a:pt x="1026844" y="974482"/>
                    <a:pt x="1019324" y="981737"/>
                    <a:pt x="1016000" y="990600"/>
                  </a:cubicBezTo>
                  <a:cubicBezTo>
                    <a:pt x="1012936" y="998772"/>
                    <a:pt x="1013088" y="1007978"/>
                    <a:pt x="1009650" y="1016000"/>
                  </a:cubicBezTo>
                  <a:cubicBezTo>
                    <a:pt x="1006644" y="1023015"/>
                    <a:pt x="1000363" y="1028224"/>
                    <a:pt x="996950" y="1035050"/>
                  </a:cubicBezTo>
                  <a:cubicBezTo>
                    <a:pt x="989692" y="1049565"/>
                    <a:pt x="987873" y="1071359"/>
                    <a:pt x="984250" y="1085850"/>
                  </a:cubicBezTo>
                  <a:cubicBezTo>
                    <a:pt x="982627" y="1092344"/>
                    <a:pt x="979523" y="1098406"/>
                    <a:pt x="977900" y="1104900"/>
                  </a:cubicBezTo>
                  <a:cubicBezTo>
                    <a:pt x="975282" y="1115371"/>
                    <a:pt x="974168" y="1126179"/>
                    <a:pt x="971550" y="1136650"/>
                  </a:cubicBezTo>
                  <a:cubicBezTo>
                    <a:pt x="969927" y="1143144"/>
                    <a:pt x="969933" y="1150967"/>
                    <a:pt x="965200" y="1155700"/>
                  </a:cubicBezTo>
                  <a:cubicBezTo>
                    <a:pt x="960467" y="1160433"/>
                    <a:pt x="952500" y="1159933"/>
                    <a:pt x="946150" y="1162050"/>
                  </a:cubicBezTo>
                  <a:cubicBezTo>
                    <a:pt x="944033" y="1168400"/>
                    <a:pt x="943051" y="1175249"/>
                    <a:pt x="939800" y="1181100"/>
                  </a:cubicBezTo>
                  <a:cubicBezTo>
                    <a:pt x="932387" y="1194443"/>
                    <a:pt x="922867" y="1206500"/>
                    <a:pt x="914400" y="1219200"/>
                  </a:cubicBezTo>
                  <a:lnTo>
                    <a:pt x="901700" y="1238250"/>
                  </a:lnTo>
                  <a:cubicBezTo>
                    <a:pt x="897467" y="1244600"/>
                    <a:pt x="895350" y="1253067"/>
                    <a:pt x="889000" y="1257300"/>
                  </a:cubicBezTo>
                  <a:cubicBezTo>
                    <a:pt x="876300" y="1265767"/>
                    <a:pt x="865380" y="1277873"/>
                    <a:pt x="850900" y="1282700"/>
                  </a:cubicBezTo>
                  <a:lnTo>
                    <a:pt x="812800" y="1295400"/>
                  </a:lnTo>
                  <a:cubicBezTo>
                    <a:pt x="806450" y="1301750"/>
                    <a:pt x="800649" y="1308701"/>
                    <a:pt x="793750" y="1314450"/>
                  </a:cubicBezTo>
                  <a:cubicBezTo>
                    <a:pt x="787887" y="1319336"/>
                    <a:pt x="780096" y="1321754"/>
                    <a:pt x="774700" y="1327150"/>
                  </a:cubicBezTo>
                  <a:cubicBezTo>
                    <a:pt x="769304" y="1332546"/>
                    <a:pt x="768472" y="1342155"/>
                    <a:pt x="762000" y="1346200"/>
                  </a:cubicBezTo>
                  <a:cubicBezTo>
                    <a:pt x="750648" y="1353295"/>
                    <a:pt x="735039" y="1351474"/>
                    <a:pt x="723900" y="1358900"/>
                  </a:cubicBezTo>
                  <a:cubicBezTo>
                    <a:pt x="711200" y="1367367"/>
                    <a:pt x="699972" y="1378631"/>
                    <a:pt x="685800" y="1384300"/>
                  </a:cubicBezTo>
                  <a:cubicBezTo>
                    <a:pt x="641621" y="1401972"/>
                    <a:pt x="664864" y="1393395"/>
                    <a:pt x="615950" y="1409700"/>
                  </a:cubicBezTo>
                  <a:cubicBezTo>
                    <a:pt x="609600" y="1411817"/>
                    <a:pt x="602469" y="1412337"/>
                    <a:pt x="596900" y="1416050"/>
                  </a:cubicBezTo>
                  <a:lnTo>
                    <a:pt x="558800" y="1441450"/>
                  </a:lnTo>
                  <a:cubicBezTo>
                    <a:pt x="544172" y="1451202"/>
                    <a:pt x="538227" y="1457579"/>
                    <a:pt x="520700" y="1460500"/>
                  </a:cubicBezTo>
                  <a:cubicBezTo>
                    <a:pt x="501794" y="1463651"/>
                    <a:pt x="482549" y="1464317"/>
                    <a:pt x="463550" y="1466850"/>
                  </a:cubicBezTo>
                  <a:cubicBezTo>
                    <a:pt x="416889" y="1473072"/>
                    <a:pt x="437909" y="1471137"/>
                    <a:pt x="400050" y="1479550"/>
                  </a:cubicBezTo>
                  <a:cubicBezTo>
                    <a:pt x="327496" y="1495673"/>
                    <a:pt x="404845" y="1476764"/>
                    <a:pt x="342900" y="1492250"/>
                  </a:cubicBezTo>
                  <a:cubicBezTo>
                    <a:pt x="300295" y="1520653"/>
                    <a:pt x="342037" y="1487194"/>
                    <a:pt x="317500" y="1524000"/>
                  </a:cubicBezTo>
                  <a:cubicBezTo>
                    <a:pt x="307721" y="1538668"/>
                    <a:pt x="293457" y="1546379"/>
                    <a:pt x="279400" y="1555750"/>
                  </a:cubicBezTo>
                  <a:cubicBezTo>
                    <a:pt x="275167" y="1564217"/>
                    <a:pt x="270429" y="1572449"/>
                    <a:pt x="266700" y="1581150"/>
                  </a:cubicBezTo>
                  <a:cubicBezTo>
                    <a:pt x="264063" y="1587302"/>
                    <a:pt x="263343" y="1594213"/>
                    <a:pt x="260350" y="1600200"/>
                  </a:cubicBezTo>
                  <a:cubicBezTo>
                    <a:pt x="256937" y="1607026"/>
                    <a:pt x="251883" y="1612900"/>
                    <a:pt x="247650" y="1619250"/>
                  </a:cubicBezTo>
                  <a:cubicBezTo>
                    <a:pt x="245533" y="1638300"/>
                    <a:pt x="252292" y="1660698"/>
                    <a:pt x="241300" y="1676400"/>
                  </a:cubicBezTo>
                  <a:cubicBezTo>
                    <a:pt x="233917" y="1686948"/>
                    <a:pt x="213748" y="1675367"/>
                    <a:pt x="203200" y="1682750"/>
                  </a:cubicBezTo>
                  <a:cubicBezTo>
                    <a:pt x="181792" y="1697736"/>
                    <a:pt x="172613" y="1736412"/>
                    <a:pt x="165100" y="1758950"/>
                  </a:cubicBezTo>
                  <a:cubicBezTo>
                    <a:pt x="143760" y="1822971"/>
                    <a:pt x="176320" y="1723666"/>
                    <a:pt x="152400" y="1803400"/>
                  </a:cubicBezTo>
                  <a:cubicBezTo>
                    <a:pt x="148553" y="1816222"/>
                    <a:pt x="143933" y="1828800"/>
                    <a:pt x="139700" y="1841500"/>
                  </a:cubicBezTo>
                  <a:lnTo>
                    <a:pt x="133350" y="1860550"/>
                  </a:lnTo>
                  <a:lnTo>
                    <a:pt x="127000" y="1879600"/>
                  </a:lnTo>
                  <a:cubicBezTo>
                    <a:pt x="129117" y="1896533"/>
                    <a:pt x="129774" y="1913714"/>
                    <a:pt x="133350" y="1930400"/>
                  </a:cubicBezTo>
                  <a:cubicBezTo>
                    <a:pt x="136155" y="1943490"/>
                    <a:pt x="146050" y="1968500"/>
                    <a:pt x="146050" y="1968500"/>
                  </a:cubicBezTo>
                  <a:cubicBezTo>
                    <a:pt x="148167" y="1983317"/>
                    <a:pt x="149035" y="1998366"/>
                    <a:pt x="152400" y="2012950"/>
                  </a:cubicBezTo>
                  <a:cubicBezTo>
                    <a:pt x="155410" y="2025994"/>
                    <a:pt x="165100" y="2051050"/>
                    <a:pt x="165100" y="2051050"/>
                  </a:cubicBezTo>
                  <a:cubicBezTo>
                    <a:pt x="162983" y="2067983"/>
                    <a:pt x="160506" y="2084875"/>
                    <a:pt x="158750" y="2101850"/>
                  </a:cubicBezTo>
                  <a:cubicBezTo>
                    <a:pt x="144084" y="2243626"/>
                    <a:pt x="183414" y="2210290"/>
                    <a:pt x="127000" y="2247900"/>
                  </a:cubicBezTo>
                  <a:cubicBezTo>
                    <a:pt x="120650" y="2243667"/>
                    <a:pt x="113909" y="2230432"/>
                    <a:pt x="107950" y="2235200"/>
                  </a:cubicBezTo>
                  <a:cubicBezTo>
                    <a:pt x="97497" y="2243563"/>
                    <a:pt x="95250" y="2273300"/>
                    <a:pt x="95250" y="2273300"/>
                  </a:cubicBezTo>
                  <a:cubicBezTo>
                    <a:pt x="97367" y="2319867"/>
                    <a:pt x="97883" y="2366534"/>
                    <a:pt x="101600" y="2413000"/>
                  </a:cubicBezTo>
                  <a:cubicBezTo>
                    <a:pt x="102134" y="2419672"/>
                    <a:pt x="104699" y="2426199"/>
                    <a:pt x="107950" y="2432050"/>
                  </a:cubicBezTo>
                  <a:cubicBezTo>
                    <a:pt x="115363" y="2445393"/>
                    <a:pt x="133350" y="2470150"/>
                    <a:pt x="133350" y="2470150"/>
                  </a:cubicBezTo>
                  <a:cubicBezTo>
                    <a:pt x="137583" y="2499783"/>
                    <a:pt x="141129" y="2529523"/>
                    <a:pt x="146050" y="2559050"/>
                  </a:cubicBezTo>
                  <a:cubicBezTo>
                    <a:pt x="148167" y="2571750"/>
                    <a:pt x="149875" y="2584525"/>
                    <a:pt x="152400" y="2597150"/>
                  </a:cubicBezTo>
                  <a:cubicBezTo>
                    <a:pt x="154112" y="2605708"/>
                    <a:pt x="157315" y="2613942"/>
                    <a:pt x="158750" y="2622550"/>
                  </a:cubicBezTo>
                  <a:cubicBezTo>
                    <a:pt x="161555" y="2639383"/>
                    <a:pt x="162983" y="2656417"/>
                    <a:pt x="165100" y="2673350"/>
                  </a:cubicBezTo>
                  <a:cubicBezTo>
                    <a:pt x="162983" y="2762250"/>
                    <a:pt x="163507" y="2851252"/>
                    <a:pt x="158750" y="2940050"/>
                  </a:cubicBezTo>
                  <a:cubicBezTo>
                    <a:pt x="157149" y="2969941"/>
                    <a:pt x="150283" y="2999317"/>
                    <a:pt x="146050" y="3028950"/>
                  </a:cubicBezTo>
                  <a:lnTo>
                    <a:pt x="139700" y="3073400"/>
                  </a:lnTo>
                  <a:cubicBezTo>
                    <a:pt x="137583" y="3107267"/>
                    <a:pt x="136567" y="3141220"/>
                    <a:pt x="133350" y="3175000"/>
                  </a:cubicBezTo>
                  <a:cubicBezTo>
                    <a:pt x="132327" y="3185744"/>
                    <a:pt x="128931" y="3196131"/>
                    <a:pt x="127000" y="3206750"/>
                  </a:cubicBezTo>
                  <a:cubicBezTo>
                    <a:pt x="124360" y="3221271"/>
                    <a:pt x="118578" y="3260915"/>
                    <a:pt x="114300" y="3276600"/>
                  </a:cubicBezTo>
                  <a:cubicBezTo>
                    <a:pt x="110778" y="3289515"/>
                    <a:pt x="104847" y="3301713"/>
                    <a:pt x="101600" y="3314700"/>
                  </a:cubicBezTo>
                  <a:cubicBezTo>
                    <a:pt x="91548" y="3354908"/>
                    <a:pt x="102512" y="3335259"/>
                    <a:pt x="57150" y="3365500"/>
                  </a:cubicBezTo>
                  <a:lnTo>
                    <a:pt x="38100" y="3378200"/>
                  </a:lnTo>
                  <a:cubicBezTo>
                    <a:pt x="29633" y="3390900"/>
                    <a:pt x="17527" y="3401820"/>
                    <a:pt x="12700" y="3416300"/>
                  </a:cubicBezTo>
                  <a:lnTo>
                    <a:pt x="0" y="3454400"/>
                  </a:lnTo>
                  <a:cubicBezTo>
                    <a:pt x="3298" y="3467591"/>
                    <a:pt x="13253" y="3510170"/>
                    <a:pt x="19050" y="3517900"/>
                  </a:cubicBezTo>
                  <a:lnTo>
                    <a:pt x="38100" y="3543300"/>
                  </a:lnTo>
                  <a:cubicBezTo>
                    <a:pt x="42333" y="3556000"/>
                    <a:pt x="41334" y="3571934"/>
                    <a:pt x="50800" y="3581400"/>
                  </a:cubicBezTo>
                  <a:cubicBezTo>
                    <a:pt x="57150" y="3587750"/>
                    <a:pt x="64101" y="3593551"/>
                    <a:pt x="69850" y="3600450"/>
                  </a:cubicBezTo>
                  <a:cubicBezTo>
                    <a:pt x="74736" y="3606313"/>
                    <a:pt x="76807" y="3614474"/>
                    <a:pt x="82550" y="3619500"/>
                  </a:cubicBezTo>
                  <a:cubicBezTo>
                    <a:pt x="109423" y="3643014"/>
                    <a:pt x="113535" y="3642528"/>
                    <a:pt x="139700" y="3651250"/>
                  </a:cubicBezTo>
                  <a:cubicBezTo>
                    <a:pt x="175683" y="3649133"/>
                    <a:pt x="212003" y="3650247"/>
                    <a:pt x="247650" y="3644900"/>
                  </a:cubicBezTo>
                  <a:cubicBezTo>
                    <a:pt x="261054" y="3642889"/>
                    <a:pt x="276740" y="3619157"/>
                    <a:pt x="285750" y="3613150"/>
                  </a:cubicBezTo>
                  <a:cubicBezTo>
                    <a:pt x="291319" y="3609437"/>
                    <a:pt x="298813" y="3609793"/>
                    <a:pt x="304800" y="3606800"/>
                  </a:cubicBezTo>
                  <a:cubicBezTo>
                    <a:pt x="311626" y="3603387"/>
                    <a:pt x="317500" y="3598333"/>
                    <a:pt x="323850" y="3594100"/>
                  </a:cubicBezTo>
                  <a:cubicBezTo>
                    <a:pt x="325967" y="3587750"/>
                    <a:pt x="326019" y="3580277"/>
                    <a:pt x="330200" y="3575050"/>
                  </a:cubicBezTo>
                  <a:cubicBezTo>
                    <a:pt x="334968" y="3569091"/>
                    <a:pt x="346837" y="3569590"/>
                    <a:pt x="349250" y="3562350"/>
                  </a:cubicBezTo>
                  <a:cubicBezTo>
                    <a:pt x="359694" y="3531019"/>
                    <a:pt x="342604" y="3502284"/>
                    <a:pt x="368300" y="3479800"/>
                  </a:cubicBezTo>
                  <a:cubicBezTo>
                    <a:pt x="436679" y="3419968"/>
                    <a:pt x="381084" y="3472698"/>
                    <a:pt x="425450" y="3448050"/>
                  </a:cubicBezTo>
                  <a:cubicBezTo>
                    <a:pt x="438793" y="3440637"/>
                    <a:pt x="463550" y="3422650"/>
                    <a:pt x="463550" y="3422650"/>
                  </a:cubicBezTo>
                  <a:cubicBezTo>
                    <a:pt x="469859" y="3423021"/>
                    <a:pt x="557419" y="3418785"/>
                    <a:pt x="590550" y="3435350"/>
                  </a:cubicBezTo>
                  <a:cubicBezTo>
                    <a:pt x="650927" y="3465539"/>
                    <a:pt x="549406" y="3427985"/>
                    <a:pt x="647700" y="3460750"/>
                  </a:cubicBezTo>
                  <a:lnTo>
                    <a:pt x="666750" y="3467100"/>
                  </a:lnTo>
                  <a:cubicBezTo>
                    <a:pt x="677333" y="3464983"/>
                    <a:pt x="689129" y="3466105"/>
                    <a:pt x="698500" y="3460750"/>
                  </a:cubicBezTo>
                  <a:cubicBezTo>
                    <a:pt x="705126" y="3456964"/>
                    <a:pt x="705804" y="3447096"/>
                    <a:pt x="711200" y="3441700"/>
                  </a:cubicBezTo>
                  <a:cubicBezTo>
                    <a:pt x="716596" y="3436304"/>
                    <a:pt x="723900" y="3433233"/>
                    <a:pt x="730250" y="3429000"/>
                  </a:cubicBezTo>
                  <a:cubicBezTo>
                    <a:pt x="734483" y="3416300"/>
                    <a:pt x="731811" y="3398326"/>
                    <a:pt x="742950" y="3390900"/>
                  </a:cubicBezTo>
                  <a:cubicBezTo>
                    <a:pt x="749300" y="3386667"/>
                    <a:pt x="756296" y="3383270"/>
                    <a:pt x="762000" y="3378200"/>
                  </a:cubicBezTo>
                  <a:cubicBezTo>
                    <a:pt x="775424" y="3366268"/>
                    <a:pt x="785156" y="3350063"/>
                    <a:pt x="800100" y="3340100"/>
                  </a:cubicBezTo>
                  <a:lnTo>
                    <a:pt x="838200" y="3314700"/>
                  </a:lnTo>
                  <a:lnTo>
                    <a:pt x="857250" y="3302000"/>
                  </a:lnTo>
                  <a:cubicBezTo>
                    <a:pt x="863600" y="3297767"/>
                    <a:pt x="869060" y="3291713"/>
                    <a:pt x="876300" y="3289300"/>
                  </a:cubicBezTo>
                  <a:cubicBezTo>
                    <a:pt x="882650" y="3287183"/>
                    <a:pt x="889256" y="3285720"/>
                    <a:pt x="895350" y="3282950"/>
                  </a:cubicBezTo>
                  <a:cubicBezTo>
                    <a:pt x="912585" y="3275116"/>
                    <a:pt x="930398" y="3268052"/>
                    <a:pt x="946150" y="3257550"/>
                  </a:cubicBezTo>
                  <a:cubicBezTo>
                    <a:pt x="952500" y="3253317"/>
                    <a:pt x="958185" y="3247856"/>
                    <a:pt x="965200" y="3244850"/>
                  </a:cubicBezTo>
                  <a:cubicBezTo>
                    <a:pt x="973222" y="3241412"/>
                    <a:pt x="982428" y="3241564"/>
                    <a:pt x="990600" y="3238500"/>
                  </a:cubicBezTo>
                  <a:cubicBezTo>
                    <a:pt x="999463" y="3235176"/>
                    <a:pt x="1007137" y="3229124"/>
                    <a:pt x="1016000" y="3225800"/>
                  </a:cubicBezTo>
                  <a:cubicBezTo>
                    <a:pt x="1024172" y="3222736"/>
                    <a:pt x="1033041" y="3221958"/>
                    <a:pt x="1041400" y="3219450"/>
                  </a:cubicBezTo>
                  <a:cubicBezTo>
                    <a:pt x="1054222" y="3215603"/>
                    <a:pt x="1066800" y="3210983"/>
                    <a:pt x="1079500" y="3206750"/>
                  </a:cubicBezTo>
                  <a:cubicBezTo>
                    <a:pt x="1085850" y="3204633"/>
                    <a:pt x="1092563" y="3203393"/>
                    <a:pt x="1098550" y="3200400"/>
                  </a:cubicBezTo>
                  <a:cubicBezTo>
                    <a:pt x="1107017" y="3196167"/>
                    <a:pt x="1114726" y="3189829"/>
                    <a:pt x="1123950" y="3187700"/>
                  </a:cubicBezTo>
                  <a:cubicBezTo>
                    <a:pt x="1142626" y="3183390"/>
                    <a:pt x="1162050" y="3183467"/>
                    <a:pt x="1181100" y="3181350"/>
                  </a:cubicBezTo>
                  <a:cubicBezTo>
                    <a:pt x="1189567" y="3179233"/>
                    <a:pt x="1197892" y="3176435"/>
                    <a:pt x="1206500" y="3175000"/>
                  </a:cubicBezTo>
                  <a:cubicBezTo>
                    <a:pt x="1233465" y="3170506"/>
                    <a:pt x="1296342" y="3164746"/>
                    <a:pt x="1320800" y="3162300"/>
                  </a:cubicBezTo>
                  <a:cubicBezTo>
                    <a:pt x="1333500" y="3158067"/>
                    <a:pt x="1347761" y="3157026"/>
                    <a:pt x="1358900" y="3149600"/>
                  </a:cubicBezTo>
                  <a:cubicBezTo>
                    <a:pt x="1402569" y="3120487"/>
                    <a:pt x="1382520" y="3129027"/>
                    <a:pt x="1416050" y="3117850"/>
                  </a:cubicBezTo>
                  <a:cubicBezTo>
                    <a:pt x="1422400" y="3111500"/>
                    <a:pt x="1426175" y="3099792"/>
                    <a:pt x="1435100" y="3098800"/>
                  </a:cubicBezTo>
                  <a:cubicBezTo>
                    <a:pt x="1482380" y="3093547"/>
                    <a:pt x="1464668" y="3111972"/>
                    <a:pt x="1485900" y="3130550"/>
                  </a:cubicBezTo>
                  <a:cubicBezTo>
                    <a:pt x="1497387" y="3140601"/>
                    <a:pt x="1511300" y="3147483"/>
                    <a:pt x="1524000" y="3155950"/>
                  </a:cubicBezTo>
                  <a:lnTo>
                    <a:pt x="1543050" y="3168650"/>
                  </a:lnTo>
                  <a:cubicBezTo>
                    <a:pt x="1549400" y="3172883"/>
                    <a:pt x="1554616" y="3179853"/>
                    <a:pt x="1562100" y="3181350"/>
                  </a:cubicBezTo>
                  <a:lnTo>
                    <a:pt x="1593850" y="3187700"/>
                  </a:lnTo>
                  <a:cubicBezTo>
                    <a:pt x="1608145" y="3230584"/>
                    <a:pt x="1591649" y="3177796"/>
                    <a:pt x="1606550" y="3244850"/>
                  </a:cubicBezTo>
                  <a:cubicBezTo>
                    <a:pt x="1608002" y="3251384"/>
                    <a:pt x="1610783" y="3257550"/>
                    <a:pt x="1612900" y="3263900"/>
                  </a:cubicBezTo>
                  <a:cubicBezTo>
                    <a:pt x="1615017" y="3293533"/>
                    <a:pt x="1617453" y="3323146"/>
                    <a:pt x="1619250" y="3352800"/>
                  </a:cubicBezTo>
                  <a:cubicBezTo>
                    <a:pt x="1621686" y="3392999"/>
                    <a:pt x="1621954" y="3433343"/>
                    <a:pt x="1625600" y="3473450"/>
                  </a:cubicBezTo>
                  <a:cubicBezTo>
                    <a:pt x="1626206" y="3480116"/>
                    <a:pt x="1630327" y="3486006"/>
                    <a:pt x="1631950" y="3492500"/>
                  </a:cubicBezTo>
                  <a:cubicBezTo>
                    <a:pt x="1649901" y="3564303"/>
                    <a:pt x="1623754" y="3480613"/>
                    <a:pt x="1651000" y="3562350"/>
                  </a:cubicBezTo>
                  <a:lnTo>
                    <a:pt x="1657350" y="3581400"/>
                  </a:lnTo>
                  <a:cubicBezTo>
                    <a:pt x="1669426" y="3578985"/>
                    <a:pt x="1695133" y="3575209"/>
                    <a:pt x="1708150" y="3568700"/>
                  </a:cubicBezTo>
                  <a:cubicBezTo>
                    <a:pt x="1757389" y="3544081"/>
                    <a:pt x="1698367" y="3565611"/>
                    <a:pt x="1746250" y="3549650"/>
                  </a:cubicBezTo>
                  <a:cubicBezTo>
                    <a:pt x="1767009" y="3487372"/>
                    <a:pt x="1733353" y="3575345"/>
                    <a:pt x="1771650" y="3517900"/>
                  </a:cubicBezTo>
                  <a:cubicBezTo>
                    <a:pt x="1776491" y="3510638"/>
                    <a:pt x="1774562" y="3500522"/>
                    <a:pt x="1778000" y="3492500"/>
                  </a:cubicBezTo>
                  <a:cubicBezTo>
                    <a:pt x="1784927" y="3476336"/>
                    <a:pt x="1794356" y="3468447"/>
                    <a:pt x="1809750" y="3460750"/>
                  </a:cubicBezTo>
                  <a:cubicBezTo>
                    <a:pt x="1815737" y="3457757"/>
                    <a:pt x="1822813" y="3457393"/>
                    <a:pt x="1828800" y="3454400"/>
                  </a:cubicBezTo>
                  <a:cubicBezTo>
                    <a:pt x="1835626" y="3450987"/>
                    <a:pt x="1847850" y="3434068"/>
                    <a:pt x="1847850" y="3441700"/>
                  </a:cubicBezTo>
                  <a:cubicBezTo>
                    <a:pt x="1847850" y="3452283"/>
                    <a:pt x="1835150" y="3458633"/>
                    <a:pt x="1828800" y="3467100"/>
                  </a:cubicBezTo>
                  <a:lnTo>
                    <a:pt x="1803400" y="3543300"/>
                  </a:lnTo>
                  <a:lnTo>
                    <a:pt x="1797050" y="3562350"/>
                  </a:lnTo>
                  <a:cubicBezTo>
                    <a:pt x="1794933" y="3568700"/>
                    <a:pt x="1792323" y="3574906"/>
                    <a:pt x="1790700" y="3581400"/>
                  </a:cubicBezTo>
                  <a:lnTo>
                    <a:pt x="1784350" y="3606800"/>
                  </a:lnTo>
                  <a:cubicBezTo>
                    <a:pt x="1786467" y="3615267"/>
                    <a:pt x="1783216" y="3627710"/>
                    <a:pt x="1790700" y="3632200"/>
                  </a:cubicBezTo>
                  <a:cubicBezTo>
                    <a:pt x="1798184" y="3636690"/>
                    <a:pt x="1808294" y="3629753"/>
                    <a:pt x="1816100" y="3625850"/>
                  </a:cubicBezTo>
                  <a:cubicBezTo>
                    <a:pt x="1829752" y="3619024"/>
                    <a:pt x="1841500" y="3608917"/>
                    <a:pt x="1854200" y="3600450"/>
                  </a:cubicBezTo>
                  <a:lnTo>
                    <a:pt x="1873250" y="3587750"/>
                  </a:lnTo>
                  <a:cubicBezTo>
                    <a:pt x="1871133" y="3596217"/>
                    <a:pt x="1869298" y="3604759"/>
                    <a:pt x="1866900" y="3613150"/>
                  </a:cubicBezTo>
                  <a:cubicBezTo>
                    <a:pt x="1865061" y="3619586"/>
                    <a:pt x="1860550" y="3625507"/>
                    <a:pt x="1860550" y="3632200"/>
                  </a:cubicBezTo>
                  <a:cubicBezTo>
                    <a:pt x="1860550" y="3659798"/>
                    <a:pt x="1864783" y="3687233"/>
                    <a:pt x="1866900" y="3714750"/>
                  </a:cubicBezTo>
                  <a:cubicBezTo>
                    <a:pt x="1881717" y="3712633"/>
                    <a:pt x="1896624" y="3711077"/>
                    <a:pt x="1911350" y="3708400"/>
                  </a:cubicBezTo>
                  <a:cubicBezTo>
                    <a:pt x="1919936" y="3706839"/>
                    <a:pt x="1931677" y="3694948"/>
                    <a:pt x="1936750" y="3702050"/>
                  </a:cubicBezTo>
                  <a:cubicBezTo>
                    <a:pt x="1946669" y="3715936"/>
                    <a:pt x="1940983" y="3735917"/>
                    <a:pt x="1943100" y="3752850"/>
                  </a:cubicBezTo>
                  <a:cubicBezTo>
                    <a:pt x="1940983" y="3769783"/>
                    <a:pt x="1939555" y="3786817"/>
                    <a:pt x="1936750" y="3803650"/>
                  </a:cubicBezTo>
                  <a:cubicBezTo>
                    <a:pt x="1934092" y="3819597"/>
                    <a:pt x="1929083" y="3833001"/>
                    <a:pt x="1924050" y="3848100"/>
                  </a:cubicBezTo>
                  <a:cubicBezTo>
                    <a:pt x="1921933" y="3875617"/>
                    <a:pt x="1924021" y="3903786"/>
                    <a:pt x="1917700" y="3930650"/>
                  </a:cubicBezTo>
                  <a:cubicBezTo>
                    <a:pt x="1915276" y="3940952"/>
                    <a:pt x="1904801" y="3947438"/>
                    <a:pt x="1898650" y="3956050"/>
                  </a:cubicBezTo>
                  <a:cubicBezTo>
                    <a:pt x="1883263" y="3977592"/>
                    <a:pt x="1887464" y="3970559"/>
                    <a:pt x="1879600" y="3994150"/>
                  </a:cubicBezTo>
                  <a:cubicBezTo>
                    <a:pt x="1881717" y="4000500"/>
                    <a:pt x="1879856" y="4010430"/>
                    <a:pt x="1885950" y="4013200"/>
                  </a:cubicBezTo>
                  <a:cubicBezTo>
                    <a:pt x="1905601" y="4022132"/>
                    <a:pt x="1949450" y="4025900"/>
                    <a:pt x="1949450" y="4025900"/>
                  </a:cubicBezTo>
                  <a:cubicBezTo>
                    <a:pt x="1951848" y="4035491"/>
                    <a:pt x="1964083" y="4087191"/>
                    <a:pt x="1968500" y="4089400"/>
                  </a:cubicBezTo>
                  <a:cubicBezTo>
                    <a:pt x="1976967" y="4093633"/>
                    <a:pt x="1986197" y="4096598"/>
                    <a:pt x="1993900" y="4102100"/>
                  </a:cubicBezTo>
                  <a:cubicBezTo>
                    <a:pt x="2035520" y="4131829"/>
                    <a:pt x="1991135" y="4113878"/>
                    <a:pt x="2032000" y="4127500"/>
                  </a:cubicBezTo>
                  <a:cubicBezTo>
                    <a:pt x="2038350" y="4133850"/>
                    <a:pt x="2042415" y="4144083"/>
                    <a:pt x="2051050" y="4146550"/>
                  </a:cubicBezTo>
                  <a:cubicBezTo>
                    <a:pt x="2059441" y="4148948"/>
                    <a:pt x="2067842" y="4141635"/>
                    <a:pt x="2076450" y="4140200"/>
                  </a:cubicBezTo>
                  <a:cubicBezTo>
                    <a:pt x="2093283" y="4137395"/>
                    <a:pt x="2110317" y="4135967"/>
                    <a:pt x="2127250" y="4133850"/>
                  </a:cubicBezTo>
                  <a:cubicBezTo>
                    <a:pt x="2172925" y="4118625"/>
                    <a:pt x="2115886" y="4137097"/>
                    <a:pt x="2171700" y="4121150"/>
                  </a:cubicBezTo>
                  <a:cubicBezTo>
                    <a:pt x="2178136" y="4119311"/>
                    <a:pt x="2184400" y="4116917"/>
                    <a:pt x="2190750" y="4114800"/>
                  </a:cubicBezTo>
                  <a:cubicBezTo>
                    <a:pt x="2191387" y="4112889"/>
                    <a:pt x="2202652" y="4073523"/>
                    <a:pt x="2209800" y="4076700"/>
                  </a:cubicBezTo>
                  <a:cubicBezTo>
                    <a:pt x="2264064" y="4100817"/>
                    <a:pt x="2240500" y="4118436"/>
                    <a:pt x="2273300" y="4146550"/>
                  </a:cubicBezTo>
                  <a:cubicBezTo>
                    <a:pt x="2280487" y="4152710"/>
                    <a:pt x="2290997" y="4153748"/>
                    <a:pt x="2298700" y="4159250"/>
                  </a:cubicBezTo>
                  <a:cubicBezTo>
                    <a:pt x="2340320" y="4188979"/>
                    <a:pt x="2295935" y="4171028"/>
                    <a:pt x="2336800" y="4184650"/>
                  </a:cubicBezTo>
                  <a:cubicBezTo>
                    <a:pt x="2353733" y="4182533"/>
                    <a:pt x="2371529" y="4184040"/>
                    <a:pt x="2387600" y="4178300"/>
                  </a:cubicBezTo>
                  <a:cubicBezTo>
                    <a:pt x="2401974" y="4173166"/>
                    <a:pt x="2425700" y="4152900"/>
                    <a:pt x="2425700" y="4152900"/>
                  </a:cubicBezTo>
                  <a:cubicBezTo>
                    <a:pt x="2429933" y="4146550"/>
                    <a:pt x="2433004" y="4139246"/>
                    <a:pt x="2438400" y="4133850"/>
                  </a:cubicBezTo>
                  <a:cubicBezTo>
                    <a:pt x="2450710" y="4121540"/>
                    <a:pt x="2461006" y="4119965"/>
                    <a:pt x="2476500" y="4114800"/>
                  </a:cubicBezTo>
                  <a:cubicBezTo>
                    <a:pt x="2489200" y="4102100"/>
                    <a:pt x="2497561" y="4082380"/>
                    <a:pt x="2514600" y="4076700"/>
                  </a:cubicBezTo>
                  <a:cubicBezTo>
                    <a:pt x="2527300" y="4072467"/>
                    <a:pt x="2539713" y="4067247"/>
                    <a:pt x="2552700" y="4064000"/>
                  </a:cubicBezTo>
                  <a:cubicBezTo>
                    <a:pt x="2560838" y="4061965"/>
                    <a:pt x="2588040" y="4055855"/>
                    <a:pt x="2597150" y="4051300"/>
                  </a:cubicBezTo>
                  <a:cubicBezTo>
                    <a:pt x="2603976" y="4047887"/>
                    <a:pt x="2609850" y="4042833"/>
                    <a:pt x="2616200" y="4038600"/>
                  </a:cubicBezTo>
                  <a:cubicBezTo>
                    <a:pt x="2618317" y="4032250"/>
                    <a:pt x="2618369" y="4024777"/>
                    <a:pt x="2622550" y="4019550"/>
                  </a:cubicBezTo>
                  <a:cubicBezTo>
                    <a:pt x="2627318" y="4013591"/>
                    <a:pt x="2635737" y="4011736"/>
                    <a:pt x="2641600" y="4006850"/>
                  </a:cubicBezTo>
                  <a:cubicBezTo>
                    <a:pt x="2648499" y="4001101"/>
                    <a:pt x="2655137" y="3994889"/>
                    <a:pt x="2660650" y="3987800"/>
                  </a:cubicBezTo>
                  <a:cubicBezTo>
                    <a:pt x="2700541" y="3936512"/>
                    <a:pt x="2668221" y="3961586"/>
                    <a:pt x="2705100" y="3937000"/>
                  </a:cubicBezTo>
                  <a:cubicBezTo>
                    <a:pt x="2709333" y="3924300"/>
                    <a:pt x="2710374" y="3910039"/>
                    <a:pt x="2717800" y="3898900"/>
                  </a:cubicBezTo>
                  <a:cubicBezTo>
                    <a:pt x="2730555" y="3879768"/>
                    <a:pt x="2733532" y="3877008"/>
                    <a:pt x="2743200" y="3854450"/>
                  </a:cubicBezTo>
                  <a:cubicBezTo>
                    <a:pt x="2745837" y="3848298"/>
                    <a:pt x="2746913" y="3841552"/>
                    <a:pt x="2749550" y="3835400"/>
                  </a:cubicBezTo>
                  <a:cubicBezTo>
                    <a:pt x="2753279" y="3826699"/>
                    <a:pt x="2758734" y="3818789"/>
                    <a:pt x="2762250" y="3810000"/>
                  </a:cubicBezTo>
                  <a:cubicBezTo>
                    <a:pt x="2787361" y="3747222"/>
                    <a:pt x="2762595" y="3796351"/>
                    <a:pt x="2787650" y="3727450"/>
                  </a:cubicBezTo>
                  <a:cubicBezTo>
                    <a:pt x="2790885" y="3718554"/>
                    <a:pt x="2795480" y="3710167"/>
                    <a:pt x="2800350" y="3702050"/>
                  </a:cubicBezTo>
                  <a:cubicBezTo>
                    <a:pt x="2808203" y="3688962"/>
                    <a:pt x="2813050" y="3672417"/>
                    <a:pt x="2825750" y="3663950"/>
                  </a:cubicBezTo>
                  <a:lnTo>
                    <a:pt x="2844800" y="3651250"/>
                  </a:lnTo>
                  <a:lnTo>
                    <a:pt x="2882900" y="3594100"/>
                  </a:lnTo>
                  <a:cubicBezTo>
                    <a:pt x="2887133" y="3587750"/>
                    <a:pt x="2893187" y="3582290"/>
                    <a:pt x="2895600" y="3575050"/>
                  </a:cubicBezTo>
                  <a:cubicBezTo>
                    <a:pt x="2902217" y="3555199"/>
                    <a:pt x="2908635" y="3530377"/>
                    <a:pt x="2927350" y="3517900"/>
                  </a:cubicBezTo>
                  <a:lnTo>
                    <a:pt x="2946400" y="3505200"/>
                  </a:lnTo>
                  <a:cubicBezTo>
                    <a:pt x="2948517" y="3498850"/>
                    <a:pt x="2949757" y="3492137"/>
                    <a:pt x="2952750" y="3486150"/>
                  </a:cubicBezTo>
                  <a:cubicBezTo>
                    <a:pt x="2956163" y="3479324"/>
                    <a:pt x="2962350" y="3474074"/>
                    <a:pt x="2965450" y="3467100"/>
                  </a:cubicBezTo>
                  <a:cubicBezTo>
                    <a:pt x="2987722" y="3416987"/>
                    <a:pt x="2962930" y="3439147"/>
                    <a:pt x="2997200" y="3416300"/>
                  </a:cubicBezTo>
                  <a:cubicBezTo>
                    <a:pt x="3001383" y="3403751"/>
                    <a:pt x="3005059" y="3387152"/>
                    <a:pt x="3016250" y="3378200"/>
                  </a:cubicBezTo>
                  <a:cubicBezTo>
                    <a:pt x="3021477" y="3374019"/>
                    <a:pt x="3029449" y="3375101"/>
                    <a:pt x="3035300" y="3371850"/>
                  </a:cubicBezTo>
                  <a:cubicBezTo>
                    <a:pt x="3048643" y="3364437"/>
                    <a:pt x="3073400" y="3346450"/>
                    <a:pt x="3073400" y="3346450"/>
                  </a:cubicBezTo>
                  <a:cubicBezTo>
                    <a:pt x="3081867" y="3333750"/>
                    <a:pt x="3088007" y="3319143"/>
                    <a:pt x="3098800" y="3308350"/>
                  </a:cubicBezTo>
                  <a:cubicBezTo>
                    <a:pt x="3111500" y="3295650"/>
                    <a:pt x="3126937" y="3285194"/>
                    <a:pt x="3136900" y="3270250"/>
                  </a:cubicBezTo>
                  <a:cubicBezTo>
                    <a:pt x="3145367" y="3257550"/>
                    <a:pt x="3157473" y="3246630"/>
                    <a:pt x="3162300" y="3232150"/>
                  </a:cubicBezTo>
                  <a:cubicBezTo>
                    <a:pt x="3164417" y="3225800"/>
                    <a:pt x="3164937" y="3218669"/>
                    <a:pt x="3168650" y="3213100"/>
                  </a:cubicBezTo>
                  <a:cubicBezTo>
                    <a:pt x="3173631" y="3205628"/>
                    <a:pt x="3182480" y="3201358"/>
                    <a:pt x="3187700" y="3194050"/>
                  </a:cubicBezTo>
                  <a:cubicBezTo>
                    <a:pt x="3193202" y="3186347"/>
                    <a:pt x="3195383" y="3176677"/>
                    <a:pt x="3200400" y="3168650"/>
                  </a:cubicBezTo>
                  <a:cubicBezTo>
                    <a:pt x="3206009" y="3159675"/>
                    <a:pt x="3213100" y="3151717"/>
                    <a:pt x="3219450" y="3143250"/>
                  </a:cubicBezTo>
                  <a:cubicBezTo>
                    <a:pt x="3223683" y="3130550"/>
                    <a:pt x="3224724" y="3116289"/>
                    <a:pt x="3232150" y="3105150"/>
                  </a:cubicBezTo>
                  <a:cubicBezTo>
                    <a:pt x="3240617" y="3092450"/>
                    <a:pt x="3252723" y="3081530"/>
                    <a:pt x="3257550" y="3067050"/>
                  </a:cubicBezTo>
                  <a:cubicBezTo>
                    <a:pt x="3266541" y="3040078"/>
                    <a:pt x="3270371" y="3025593"/>
                    <a:pt x="3289300" y="2997200"/>
                  </a:cubicBezTo>
                  <a:cubicBezTo>
                    <a:pt x="3293533" y="2990850"/>
                    <a:pt x="3298900" y="2985124"/>
                    <a:pt x="3302000" y="2978150"/>
                  </a:cubicBezTo>
                  <a:cubicBezTo>
                    <a:pt x="3307437" y="2965917"/>
                    <a:pt x="3310467" y="2952750"/>
                    <a:pt x="3314700" y="2940050"/>
                  </a:cubicBezTo>
                  <a:lnTo>
                    <a:pt x="3327400" y="2901950"/>
                  </a:lnTo>
                  <a:cubicBezTo>
                    <a:pt x="3329517" y="2895600"/>
                    <a:pt x="3332127" y="2889394"/>
                    <a:pt x="3333750" y="2882900"/>
                  </a:cubicBezTo>
                  <a:cubicBezTo>
                    <a:pt x="3341723" y="2851006"/>
                    <a:pt x="3337340" y="2865779"/>
                    <a:pt x="3346450" y="2838450"/>
                  </a:cubicBezTo>
                  <a:cubicBezTo>
                    <a:pt x="3348567" y="2823633"/>
                    <a:pt x="3350944" y="2808852"/>
                    <a:pt x="3352800" y="2794000"/>
                  </a:cubicBezTo>
                  <a:cubicBezTo>
                    <a:pt x="3355177" y="2774981"/>
                    <a:pt x="3356235" y="2755794"/>
                    <a:pt x="3359150" y="2736850"/>
                  </a:cubicBezTo>
                  <a:cubicBezTo>
                    <a:pt x="3362459" y="2715345"/>
                    <a:pt x="3366318" y="2711762"/>
                    <a:pt x="3371850" y="2692400"/>
                  </a:cubicBezTo>
                  <a:cubicBezTo>
                    <a:pt x="3374248" y="2684009"/>
                    <a:pt x="3375692" y="2675359"/>
                    <a:pt x="3378200" y="2667000"/>
                  </a:cubicBezTo>
                  <a:cubicBezTo>
                    <a:pt x="3401390" y="2589701"/>
                    <a:pt x="3382614" y="2662044"/>
                    <a:pt x="3397250" y="2603500"/>
                  </a:cubicBezTo>
                  <a:cubicBezTo>
                    <a:pt x="3399701" y="2529980"/>
                    <a:pt x="3391863" y="2453597"/>
                    <a:pt x="3409950" y="2381250"/>
                  </a:cubicBezTo>
                  <a:cubicBezTo>
                    <a:pt x="3411573" y="2374756"/>
                    <a:pt x="3414183" y="2368550"/>
                    <a:pt x="3416300" y="2362200"/>
                  </a:cubicBezTo>
                  <a:cubicBezTo>
                    <a:pt x="3418417" y="2317750"/>
                    <a:pt x="3422650" y="2273350"/>
                    <a:pt x="3422650" y="2228850"/>
                  </a:cubicBezTo>
                  <a:cubicBezTo>
                    <a:pt x="3422650" y="2165315"/>
                    <a:pt x="3420144" y="2101769"/>
                    <a:pt x="3416300" y="2038350"/>
                  </a:cubicBezTo>
                  <a:cubicBezTo>
                    <a:pt x="3415634" y="2027354"/>
                    <a:pt x="3404431" y="2007431"/>
                    <a:pt x="3397250" y="2000250"/>
                  </a:cubicBezTo>
                  <a:cubicBezTo>
                    <a:pt x="3391854" y="1994854"/>
                    <a:pt x="3384550" y="1991783"/>
                    <a:pt x="3378200" y="1987550"/>
                  </a:cubicBezTo>
                  <a:cubicBezTo>
                    <a:pt x="3341804" y="1932955"/>
                    <a:pt x="3385440" y="2002030"/>
                    <a:pt x="3359150" y="1949450"/>
                  </a:cubicBezTo>
                  <a:cubicBezTo>
                    <a:pt x="3346663" y="1924476"/>
                    <a:pt x="3345420" y="1937951"/>
                    <a:pt x="3340100" y="1911350"/>
                  </a:cubicBezTo>
                  <a:cubicBezTo>
                    <a:pt x="3335050" y="1886100"/>
                    <a:pt x="3330594" y="1860702"/>
                    <a:pt x="3327400" y="1835150"/>
                  </a:cubicBezTo>
                  <a:cubicBezTo>
                    <a:pt x="3325283" y="1818217"/>
                    <a:pt x="3326882" y="1800388"/>
                    <a:pt x="3321050" y="1784350"/>
                  </a:cubicBezTo>
                  <a:cubicBezTo>
                    <a:pt x="3317981" y="1775910"/>
                    <a:pt x="3308350" y="1771650"/>
                    <a:pt x="3302000" y="1765300"/>
                  </a:cubicBezTo>
                  <a:cubicBezTo>
                    <a:pt x="3284637" y="1713212"/>
                    <a:pt x="3316481" y="1789524"/>
                    <a:pt x="3238500" y="1739900"/>
                  </a:cubicBezTo>
                  <a:cubicBezTo>
                    <a:pt x="3227206" y="1732713"/>
                    <a:pt x="3230033" y="1714500"/>
                    <a:pt x="3225800" y="1701800"/>
                  </a:cubicBezTo>
                  <a:lnTo>
                    <a:pt x="3213100" y="1663700"/>
                  </a:lnTo>
                  <a:cubicBezTo>
                    <a:pt x="3210983" y="1657350"/>
                    <a:pt x="3208063" y="1651214"/>
                    <a:pt x="3206750" y="1644650"/>
                  </a:cubicBezTo>
                  <a:lnTo>
                    <a:pt x="3200400" y="1612900"/>
                  </a:lnTo>
                  <a:cubicBezTo>
                    <a:pt x="3198283" y="1589617"/>
                    <a:pt x="3197356" y="1566194"/>
                    <a:pt x="3194050" y="1543050"/>
                  </a:cubicBezTo>
                  <a:cubicBezTo>
                    <a:pt x="3193103" y="1536424"/>
                    <a:pt x="3189323" y="1530494"/>
                    <a:pt x="3187700" y="1524000"/>
                  </a:cubicBezTo>
                  <a:lnTo>
                    <a:pt x="3175000" y="1473200"/>
                  </a:lnTo>
                  <a:cubicBezTo>
                    <a:pt x="3172883" y="1441450"/>
                    <a:pt x="3175553" y="1409013"/>
                    <a:pt x="3168650" y="1377950"/>
                  </a:cubicBezTo>
                  <a:cubicBezTo>
                    <a:pt x="3166702" y="1369184"/>
                    <a:pt x="3154581" y="1366372"/>
                    <a:pt x="3149600" y="1358900"/>
                  </a:cubicBezTo>
                  <a:cubicBezTo>
                    <a:pt x="3145887" y="1353331"/>
                    <a:pt x="3146501" y="1345701"/>
                    <a:pt x="3143250" y="1339850"/>
                  </a:cubicBezTo>
                  <a:cubicBezTo>
                    <a:pt x="3124262" y="1305671"/>
                    <a:pt x="3121940" y="1305840"/>
                    <a:pt x="3098800" y="1282700"/>
                  </a:cubicBezTo>
                  <a:cubicBezTo>
                    <a:pt x="3096683" y="1276350"/>
                    <a:pt x="3096631" y="1268877"/>
                    <a:pt x="3092450" y="1263650"/>
                  </a:cubicBezTo>
                  <a:cubicBezTo>
                    <a:pt x="3080318" y="1248485"/>
                    <a:pt x="3069688" y="1252269"/>
                    <a:pt x="3054350" y="1244600"/>
                  </a:cubicBezTo>
                  <a:cubicBezTo>
                    <a:pt x="3047524" y="1241187"/>
                    <a:pt x="3035300" y="1222375"/>
                    <a:pt x="3028950" y="12065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Shape 11">
              <a:extLst>
                <a:ext uri="{FF2B5EF4-FFF2-40B4-BE49-F238E27FC236}">
                  <a16:creationId xmlns:a16="http://schemas.microsoft.com/office/drawing/2014/main" id="{2D034FEF-C9A5-43AE-89D4-C022E94CC347}"/>
                </a:ext>
              </a:extLst>
            </p:cNvPr>
            <p:cNvSpPr/>
            <p:nvPr/>
          </p:nvSpPr>
          <p:spPr>
            <a:xfrm>
              <a:off x="22510750" y="18103850"/>
              <a:ext cx="362021" cy="446065"/>
            </a:xfrm>
            <a:custGeom>
              <a:avLst/>
              <a:gdLst>
                <a:gd name="connsiteX0" fmla="*/ 196850 w 362021"/>
                <a:gd name="connsiteY0" fmla="*/ 374650 h 446065"/>
                <a:gd name="connsiteX1" fmla="*/ 228600 w 362021"/>
                <a:gd name="connsiteY1" fmla="*/ 349250 h 446065"/>
                <a:gd name="connsiteX2" fmla="*/ 234950 w 362021"/>
                <a:gd name="connsiteY2" fmla="*/ 330200 h 446065"/>
                <a:gd name="connsiteX3" fmla="*/ 247650 w 362021"/>
                <a:gd name="connsiteY3" fmla="*/ 311150 h 446065"/>
                <a:gd name="connsiteX4" fmla="*/ 260350 w 362021"/>
                <a:gd name="connsiteY4" fmla="*/ 273050 h 446065"/>
                <a:gd name="connsiteX5" fmla="*/ 285750 w 362021"/>
                <a:gd name="connsiteY5" fmla="*/ 234950 h 446065"/>
                <a:gd name="connsiteX6" fmla="*/ 298450 w 362021"/>
                <a:gd name="connsiteY6" fmla="*/ 196850 h 446065"/>
                <a:gd name="connsiteX7" fmla="*/ 317500 w 362021"/>
                <a:gd name="connsiteY7" fmla="*/ 158750 h 446065"/>
                <a:gd name="connsiteX8" fmla="*/ 336550 w 362021"/>
                <a:gd name="connsiteY8" fmla="*/ 152400 h 446065"/>
                <a:gd name="connsiteX9" fmla="*/ 349250 w 362021"/>
                <a:gd name="connsiteY9" fmla="*/ 127000 h 446065"/>
                <a:gd name="connsiteX10" fmla="*/ 361950 w 362021"/>
                <a:gd name="connsiteY10" fmla="*/ 107950 h 446065"/>
                <a:gd name="connsiteX11" fmla="*/ 349250 w 362021"/>
                <a:gd name="connsiteY11" fmla="*/ 50800 h 446065"/>
                <a:gd name="connsiteX12" fmla="*/ 336550 w 362021"/>
                <a:gd name="connsiteY12" fmla="*/ 31750 h 446065"/>
                <a:gd name="connsiteX13" fmla="*/ 330200 w 362021"/>
                <a:gd name="connsiteY13" fmla="*/ 12700 h 446065"/>
                <a:gd name="connsiteX14" fmla="*/ 311150 w 362021"/>
                <a:gd name="connsiteY14" fmla="*/ 0 h 446065"/>
                <a:gd name="connsiteX15" fmla="*/ 273050 w 362021"/>
                <a:gd name="connsiteY15" fmla="*/ 38100 h 446065"/>
                <a:gd name="connsiteX16" fmla="*/ 254000 w 362021"/>
                <a:gd name="connsiteY16" fmla="*/ 50800 h 446065"/>
                <a:gd name="connsiteX17" fmla="*/ 222250 w 362021"/>
                <a:gd name="connsiteY17" fmla="*/ 76200 h 446065"/>
                <a:gd name="connsiteX18" fmla="*/ 184150 w 362021"/>
                <a:gd name="connsiteY18" fmla="*/ 63500 h 446065"/>
                <a:gd name="connsiteX19" fmla="*/ 177800 w 362021"/>
                <a:gd name="connsiteY19" fmla="*/ 44450 h 446065"/>
                <a:gd name="connsiteX20" fmla="*/ 152400 w 362021"/>
                <a:gd name="connsiteY20" fmla="*/ 38100 h 446065"/>
                <a:gd name="connsiteX21" fmla="*/ 76200 w 362021"/>
                <a:gd name="connsiteY21" fmla="*/ 44450 h 446065"/>
                <a:gd name="connsiteX22" fmla="*/ 63500 w 362021"/>
                <a:gd name="connsiteY22" fmla="*/ 82550 h 446065"/>
                <a:gd name="connsiteX23" fmla="*/ 50800 w 362021"/>
                <a:gd name="connsiteY23" fmla="*/ 101600 h 446065"/>
                <a:gd name="connsiteX24" fmla="*/ 31750 w 362021"/>
                <a:gd name="connsiteY24" fmla="*/ 171450 h 446065"/>
                <a:gd name="connsiteX25" fmla="*/ 12700 w 362021"/>
                <a:gd name="connsiteY25" fmla="*/ 228600 h 446065"/>
                <a:gd name="connsiteX26" fmla="*/ 6350 w 362021"/>
                <a:gd name="connsiteY26" fmla="*/ 247650 h 446065"/>
                <a:gd name="connsiteX27" fmla="*/ 0 w 362021"/>
                <a:gd name="connsiteY27" fmla="*/ 279400 h 446065"/>
                <a:gd name="connsiteX28" fmla="*/ 6350 w 362021"/>
                <a:gd name="connsiteY28" fmla="*/ 419100 h 446065"/>
                <a:gd name="connsiteX29" fmla="*/ 12700 w 362021"/>
                <a:gd name="connsiteY29" fmla="*/ 444500 h 446065"/>
                <a:gd name="connsiteX30" fmla="*/ 57150 w 362021"/>
                <a:gd name="connsiteY30" fmla="*/ 438150 h 446065"/>
                <a:gd name="connsiteX31" fmla="*/ 76200 w 362021"/>
                <a:gd name="connsiteY31" fmla="*/ 425450 h 446065"/>
                <a:gd name="connsiteX32" fmla="*/ 82550 w 362021"/>
                <a:gd name="connsiteY32" fmla="*/ 406400 h 446065"/>
                <a:gd name="connsiteX33" fmla="*/ 101600 w 362021"/>
                <a:gd name="connsiteY33" fmla="*/ 400050 h 446065"/>
                <a:gd name="connsiteX34" fmla="*/ 120650 w 362021"/>
                <a:gd name="connsiteY34" fmla="*/ 387350 h 446065"/>
                <a:gd name="connsiteX35" fmla="*/ 139700 w 362021"/>
                <a:gd name="connsiteY35" fmla="*/ 393700 h 446065"/>
                <a:gd name="connsiteX36" fmla="*/ 215900 w 362021"/>
                <a:gd name="connsiteY36" fmla="*/ 381000 h 446065"/>
                <a:gd name="connsiteX37" fmla="*/ 196850 w 362021"/>
                <a:gd name="connsiteY37" fmla="*/ 374650 h 4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021" h="446065">
                  <a:moveTo>
                    <a:pt x="196850" y="374650"/>
                  </a:moveTo>
                  <a:cubicBezTo>
                    <a:pt x="198967" y="369358"/>
                    <a:pt x="219780" y="359540"/>
                    <a:pt x="228600" y="349250"/>
                  </a:cubicBezTo>
                  <a:cubicBezTo>
                    <a:pt x="232956" y="344168"/>
                    <a:pt x="231957" y="336187"/>
                    <a:pt x="234950" y="330200"/>
                  </a:cubicBezTo>
                  <a:cubicBezTo>
                    <a:pt x="238363" y="323374"/>
                    <a:pt x="244550" y="318124"/>
                    <a:pt x="247650" y="311150"/>
                  </a:cubicBezTo>
                  <a:cubicBezTo>
                    <a:pt x="253087" y="298917"/>
                    <a:pt x="252924" y="284189"/>
                    <a:pt x="260350" y="273050"/>
                  </a:cubicBezTo>
                  <a:cubicBezTo>
                    <a:pt x="268817" y="260350"/>
                    <a:pt x="280923" y="249430"/>
                    <a:pt x="285750" y="234950"/>
                  </a:cubicBezTo>
                  <a:lnTo>
                    <a:pt x="298450" y="196850"/>
                  </a:lnTo>
                  <a:cubicBezTo>
                    <a:pt x="302633" y="184301"/>
                    <a:pt x="306309" y="167702"/>
                    <a:pt x="317500" y="158750"/>
                  </a:cubicBezTo>
                  <a:cubicBezTo>
                    <a:pt x="322727" y="154569"/>
                    <a:pt x="330200" y="154517"/>
                    <a:pt x="336550" y="152400"/>
                  </a:cubicBezTo>
                  <a:cubicBezTo>
                    <a:pt x="340783" y="143933"/>
                    <a:pt x="344554" y="135219"/>
                    <a:pt x="349250" y="127000"/>
                  </a:cubicBezTo>
                  <a:cubicBezTo>
                    <a:pt x="353036" y="120374"/>
                    <a:pt x="361107" y="115535"/>
                    <a:pt x="361950" y="107950"/>
                  </a:cubicBezTo>
                  <a:cubicBezTo>
                    <a:pt x="362837" y="99968"/>
                    <a:pt x="355337" y="62974"/>
                    <a:pt x="349250" y="50800"/>
                  </a:cubicBezTo>
                  <a:cubicBezTo>
                    <a:pt x="345837" y="43974"/>
                    <a:pt x="339963" y="38576"/>
                    <a:pt x="336550" y="31750"/>
                  </a:cubicBezTo>
                  <a:cubicBezTo>
                    <a:pt x="333557" y="25763"/>
                    <a:pt x="334381" y="17927"/>
                    <a:pt x="330200" y="12700"/>
                  </a:cubicBezTo>
                  <a:cubicBezTo>
                    <a:pt x="325432" y="6741"/>
                    <a:pt x="317500" y="4233"/>
                    <a:pt x="311150" y="0"/>
                  </a:cubicBezTo>
                  <a:cubicBezTo>
                    <a:pt x="266255" y="29930"/>
                    <a:pt x="320308" y="-9158"/>
                    <a:pt x="273050" y="38100"/>
                  </a:cubicBezTo>
                  <a:cubicBezTo>
                    <a:pt x="267654" y="43496"/>
                    <a:pt x="260350" y="46567"/>
                    <a:pt x="254000" y="50800"/>
                  </a:cubicBezTo>
                  <a:cubicBezTo>
                    <a:pt x="245856" y="63016"/>
                    <a:pt x="241288" y="78315"/>
                    <a:pt x="222250" y="76200"/>
                  </a:cubicBezTo>
                  <a:cubicBezTo>
                    <a:pt x="208945" y="74722"/>
                    <a:pt x="184150" y="63500"/>
                    <a:pt x="184150" y="63500"/>
                  </a:cubicBezTo>
                  <a:cubicBezTo>
                    <a:pt x="182033" y="57150"/>
                    <a:pt x="183027" y="48631"/>
                    <a:pt x="177800" y="44450"/>
                  </a:cubicBezTo>
                  <a:cubicBezTo>
                    <a:pt x="170985" y="38998"/>
                    <a:pt x="161127" y="38100"/>
                    <a:pt x="152400" y="38100"/>
                  </a:cubicBezTo>
                  <a:cubicBezTo>
                    <a:pt x="126912" y="38100"/>
                    <a:pt x="101600" y="42333"/>
                    <a:pt x="76200" y="44450"/>
                  </a:cubicBezTo>
                  <a:cubicBezTo>
                    <a:pt x="71967" y="57150"/>
                    <a:pt x="70926" y="71411"/>
                    <a:pt x="63500" y="82550"/>
                  </a:cubicBezTo>
                  <a:cubicBezTo>
                    <a:pt x="59267" y="88900"/>
                    <a:pt x="53900" y="94626"/>
                    <a:pt x="50800" y="101600"/>
                  </a:cubicBezTo>
                  <a:cubicBezTo>
                    <a:pt x="32740" y="142236"/>
                    <a:pt x="42295" y="132784"/>
                    <a:pt x="31750" y="171450"/>
                  </a:cubicBezTo>
                  <a:lnTo>
                    <a:pt x="12700" y="228600"/>
                  </a:lnTo>
                  <a:cubicBezTo>
                    <a:pt x="10583" y="234950"/>
                    <a:pt x="7663" y="241086"/>
                    <a:pt x="6350" y="247650"/>
                  </a:cubicBezTo>
                  <a:lnTo>
                    <a:pt x="0" y="279400"/>
                  </a:lnTo>
                  <a:cubicBezTo>
                    <a:pt x="2117" y="325967"/>
                    <a:pt x="2775" y="372623"/>
                    <a:pt x="6350" y="419100"/>
                  </a:cubicBezTo>
                  <a:cubicBezTo>
                    <a:pt x="7019" y="427802"/>
                    <a:pt x="4528" y="441436"/>
                    <a:pt x="12700" y="444500"/>
                  </a:cubicBezTo>
                  <a:cubicBezTo>
                    <a:pt x="26714" y="449755"/>
                    <a:pt x="42333" y="440267"/>
                    <a:pt x="57150" y="438150"/>
                  </a:cubicBezTo>
                  <a:cubicBezTo>
                    <a:pt x="63500" y="433917"/>
                    <a:pt x="71432" y="431409"/>
                    <a:pt x="76200" y="425450"/>
                  </a:cubicBezTo>
                  <a:cubicBezTo>
                    <a:pt x="80381" y="420223"/>
                    <a:pt x="77817" y="411133"/>
                    <a:pt x="82550" y="406400"/>
                  </a:cubicBezTo>
                  <a:cubicBezTo>
                    <a:pt x="87283" y="401667"/>
                    <a:pt x="95613" y="403043"/>
                    <a:pt x="101600" y="400050"/>
                  </a:cubicBezTo>
                  <a:cubicBezTo>
                    <a:pt x="108426" y="396637"/>
                    <a:pt x="114300" y="391583"/>
                    <a:pt x="120650" y="387350"/>
                  </a:cubicBezTo>
                  <a:cubicBezTo>
                    <a:pt x="127000" y="389467"/>
                    <a:pt x="133007" y="393700"/>
                    <a:pt x="139700" y="393700"/>
                  </a:cubicBezTo>
                  <a:cubicBezTo>
                    <a:pt x="182235" y="393700"/>
                    <a:pt x="186093" y="390936"/>
                    <a:pt x="215900" y="381000"/>
                  </a:cubicBezTo>
                  <a:cubicBezTo>
                    <a:pt x="222919" y="359942"/>
                    <a:pt x="194733" y="379942"/>
                    <a:pt x="196850" y="37465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21CA67C7-16D2-4B99-9A49-3911A7456F4F}"/>
                </a:ext>
              </a:extLst>
            </p:cNvPr>
            <p:cNvSpPr/>
            <p:nvPr/>
          </p:nvSpPr>
          <p:spPr>
            <a:xfrm>
              <a:off x="22311673" y="12020550"/>
              <a:ext cx="1643702" cy="1555204"/>
            </a:xfrm>
            <a:custGeom>
              <a:avLst/>
              <a:gdLst>
                <a:gd name="connsiteX0" fmla="*/ 1096015 w 1643702"/>
                <a:gd name="connsiteY0" fmla="*/ 1100138 h 1555204"/>
                <a:gd name="connsiteX1" fmla="*/ 1100777 w 1643702"/>
                <a:gd name="connsiteY1" fmla="*/ 1085850 h 1555204"/>
                <a:gd name="connsiteX2" fmla="*/ 1219840 w 1643702"/>
                <a:gd name="connsiteY2" fmla="*/ 1095375 h 1555204"/>
                <a:gd name="connsiteX3" fmla="*/ 1243652 w 1643702"/>
                <a:gd name="connsiteY3" fmla="*/ 1119188 h 1555204"/>
                <a:gd name="connsiteX4" fmla="*/ 1257940 w 1643702"/>
                <a:gd name="connsiteY4" fmla="*/ 1128713 h 1555204"/>
                <a:gd name="connsiteX5" fmla="*/ 1267465 w 1643702"/>
                <a:gd name="connsiteY5" fmla="*/ 1157288 h 1555204"/>
                <a:gd name="connsiteX6" fmla="*/ 1272227 w 1643702"/>
                <a:gd name="connsiteY6" fmla="*/ 1195388 h 1555204"/>
                <a:gd name="connsiteX7" fmla="*/ 1276990 w 1643702"/>
                <a:gd name="connsiteY7" fmla="*/ 1209675 h 1555204"/>
                <a:gd name="connsiteX8" fmla="*/ 1286515 w 1643702"/>
                <a:gd name="connsiteY8" fmla="*/ 1247775 h 1555204"/>
                <a:gd name="connsiteX9" fmla="*/ 1296040 w 1643702"/>
                <a:gd name="connsiteY9" fmla="*/ 1262063 h 1555204"/>
                <a:gd name="connsiteX10" fmla="*/ 1305565 w 1643702"/>
                <a:gd name="connsiteY10" fmla="*/ 1295400 h 1555204"/>
                <a:gd name="connsiteX11" fmla="*/ 1315090 w 1643702"/>
                <a:gd name="connsiteY11" fmla="*/ 1390650 h 1555204"/>
                <a:gd name="connsiteX12" fmla="*/ 1324615 w 1643702"/>
                <a:gd name="connsiteY12" fmla="*/ 1404938 h 1555204"/>
                <a:gd name="connsiteX13" fmla="*/ 1338902 w 1643702"/>
                <a:gd name="connsiteY13" fmla="*/ 1433513 h 1555204"/>
                <a:gd name="connsiteX14" fmla="*/ 1353190 w 1643702"/>
                <a:gd name="connsiteY14" fmla="*/ 1438275 h 1555204"/>
                <a:gd name="connsiteX15" fmla="*/ 1357952 w 1643702"/>
                <a:gd name="connsiteY15" fmla="*/ 1452563 h 1555204"/>
                <a:gd name="connsiteX16" fmla="*/ 1386527 w 1643702"/>
                <a:gd name="connsiteY16" fmla="*/ 1457325 h 1555204"/>
                <a:gd name="connsiteX17" fmla="*/ 1434152 w 1643702"/>
                <a:gd name="connsiteY17" fmla="*/ 1471613 h 1555204"/>
                <a:gd name="connsiteX18" fmla="*/ 1448440 w 1643702"/>
                <a:gd name="connsiteY18" fmla="*/ 1476375 h 1555204"/>
                <a:gd name="connsiteX19" fmla="*/ 1477015 w 1643702"/>
                <a:gd name="connsiteY19" fmla="*/ 1485900 h 1555204"/>
                <a:gd name="connsiteX20" fmla="*/ 1491302 w 1643702"/>
                <a:gd name="connsiteY20" fmla="*/ 1490663 h 1555204"/>
                <a:gd name="connsiteX21" fmla="*/ 1505590 w 1643702"/>
                <a:gd name="connsiteY21" fmla="*/ 1504950 h 1555204"/>
                <a:gd name="connsiteX22" fmla="*/ 1524640 w 1643702"/>
                <a:gd name="connsiteY22" fmla="*/ 1533525 h 1555204"/>
                <a:gd name="connsiteX23" fmla="*/ 1553215 w 1643702"/>
                <a:gd name="connsiteY23" fmla="*/ 1543050 h 1555204"/>
                <a:gd name="connsiteX24" fmla="*/ 1615127 w 1643702"/>
                <a:gd name="connsiteY24" fmla="*/ 1547813 h 1555204"/>
                <a:gd name="connsiteX25" fmla="*/ 1643702 w 1643702"/>
                <a:gd name="connsiteY25" fmla="*/ 1538288 h 1555204"/>
                <a:gd name="connsiteX26" fmla="*/ 1634177 w 1643702"/>
                <a:gd name="connsiteY26" fmla="*/ 1462088 h 1555204"/>
                <a:gd name="connsiteX27" fmla="*/ 1624652 w 1643702"/>
                <a:gd name="connsiteY27" fmla="*/ 1447800 h 1555204"/>
                <a:gd name="connsiteX28" fmla="*/ 1615127 w 1643702"/>
                <a:gd name="connsiteY28" fmla="*/ 1419225 h 1555204"/>
                <a:gd name="connsiteX29" fmla="*/ 1610365 w 1643702"/>
                <a:gd name="connsiteY29" fmla="*/ 1395413 h 1555204"/>
                <a:gd name="connsiteX30" fmla="*/ 1600840 w 1643702"/>
                <a:gd name="connsiteY30" fmla="*/ 1366838 h 1555204"/>
                <a:gd name="connsiteX31" fmla="*/ 1581790 w 1643702"/>
                <a:gd name="connsiteY31" fmla="*/ 1338263 h 1555204"/>
                <a:gd name="connsiteX32" fmla="*/ 1572265 w 1643702"/>
                <a:gd name="connsiteY32" fmla="*/ 1323975 h 1555204"/>
                <a:gd name="connsiteX33" fmla="*/ 1567502 w 1643702"/>
                <a:gd name="connsiteY33" fmla="*/ 1309688 h 1555204"/>
                <a:gd name="connsiteX34" fmla="*/ 1553215 w 1643702"/>
                <a:gd name="connsiteY34" fmla="*/ 1276350 h 1555204"/>
                <a:gd name="connsiteX35" fmla="*/ 1524640 w 1643702"/>
                <a:gd name="connsiteY35" fmla="*/ 1262063 h 1555204"/>
                <a:gd name="connsiteX36" fmla="*/ 1510352 w 1643702"/>
                <a:gd name="connsiteY36" fmla="*/ 1252538 h 1555204"/>
                <a:gd name="connsiteX37" fmla="*/ 1491302 w 1643702"/>
                <a:gd name="connsiteY37" fmla="*/ 1223963 h 1555204"/>
                <a:gd name="connsiteX38" fmla="*/ 1472252 w 1643702"/>
                <a:gd name="connsiteY38" fmla="*/ 1166813 h 1555204"/>
                <a:gd name="connsiteX39" fmla="*/ 1467490 w 1643702"/>
                <a:gd name="connsiteY39" fmla="*/ 1152525 h 1555204"/>
                <a:gd name="connsiteX40" fmla="*/ 1448440 w 1643702"/>
                <a:gd name="connsiteY40" fmla="*/ 1123950 h 1555204"/>
                <a:gd name="connsiteX41" fmla="*/ 1429390 w 1643702"/>
                <a:gd name="connsiteY41" fmla="*/ 1095375 h 1555204"/>
                <a:gd name="connsiteX42" fmla="*/ 1415102 w 1643702"/>
                <a:gd name="connsiteY42" fmla="*/ 1052513 h 1555204"/>
                <a:gd name="connsiteX43" fmla="*/ 1410340 w 1643702"/>
                <a:gd name="connsiteY43" fmla="*/ 1038225 h 1555204"/>
                <a:gd name="connsiteX44" fmla="*/ 1429390 w 1643702"/>
                <a:gd name="connsiteY44" fmla="*/ 1009650 h 1555204"/>
                <a:gd name="connsiteX45" fmla="*/ 1443677 w 1643702"/>
                <a:gd name="connsiteY45" fmla="*/ 1004888 h 1555204"/>
                <a:gd name="connsiteX46" fmla="*/ 1467490 w 1643702"/>
                <a:gd name="connsiteY46" fmla="*/ 976313 h 1555204"/>
                <a:gd name="connsiteX47" fmla="*/ 1491302 w 1643702"/>
                <a:gd name="connsiteY47" fmla="*/ 947738 h 1555204"/>
                <a:gd name="connsiteX48" fmla="*/ 1481777 w 1643702"/>
                <a:gd name="connsiteY48" fmla="*/ 904875 h 1555204"/>
                <a:gd name="connsiteX49" fmla="*/ 1472252 w 1643702"/>
                <a:gd name="connsiteY49" fmla="*/ 890588 h 1555204"/>
                <a:gd name="connsiteX50" fmla="*/ 1457965 w 1643702"/>
                <a:gd name="connsiteY50" fmla="*/ 885825 h 1555204"/>
                <a:gd name="connsiteX51" fmla="*/ 1434152 w 1643702"/>
                <a:gd name="connsiteY51" fmla="*/ 866775 h 1555204"/>
                <a:gd name="connsiteX52" fmla="*/ 1424627 w 1643702"/>
                <a:gd name="connsiteY52" fmla="*/ 852488 h 1555204"/>
                <a:gd name="connsiteX53" fmla="*/ 1396052 w 1643702"/>
                <a:gd name="connsiteY53" fmla="*/ 833438 h 1555204"/>
                <a:gd name="connsiteX54" fmla="*/ 1367477 w 1643702"/>
                <a:gd name="connsiteY54" fmla="*/ 819150 h 1555204"/>
                <a:gd name="connsiteX55" fmla="*/ 1343665 w 1643702"/>
                <a:gd name="connsiteY55" fmla="*/ 795338 h 1555204"/>
                <a:gd name="connsiteX56" fmla="*/ 1329377 w 1643702"/>
                <a:gd name="connsiteY56" fmla="*/ 781050 h 1555204"/>
                <a:gd name="connsiteX57" fmla="*/ 1300802 w 1643702"/>
                <a:gd name="connsiteY57" fmla="*/ 762000 h 1555204"/>
                <a:gd name="connsiteX58" fmla="*/ 1286515 w 1643702"/>
                <a:gd name="connsiteY58" fmla="*/ 752475 h 1555204"/>
                <a:gd name="connsiteX59" fmla="*/ 1272227 w 1643702"/>
                <a:gd name="connsiteY59" fmla="*/ 723900 h 1555204"/>
                <a:gd name="connsiteX60" fmla="*/ 1257940 w 1643702"/>
                <a:gd name="connsiteY60" fmla="*/ 719138 h 1555204"/>
                <a:gd name="connsiteX61" fmla="*/ 1238890 w 1643702"/>
                <a:gd name="connsiteY61" fmla="*/ 690563 h 1555204"/>
                <a:gd name="connsiteX62" fmla="*/ 1229365 w 1643702"/>
                <a:gd name="connsiteY62" fmla="*/ 661988 h 1555204"/>
                <a:gd name="connsiteX63" fmla="*/ 1215077 w 1643702"/>
                <a:gd name="connsiteY63" fmla="*/ 614363 h 1555204"/>
                <a:gd name="connsiteX64" fmla="*/ 1205552 w 1643702"/>
                <a:gd name="connsiteY64" fmla="*/ 595313 h 1555204"/>
                <a:gd name="connsiteX65" fmla="*/ 1191265 w 1643702"/>
                <a:gd name="connsiteY65" fmla="*/ 581025 h 1555204"/>
                <a:gd name="connsiteX66" fmla="*/ 1167452 w 1643702"/>
                <a:gd name="connsiteY66" fmla="*/ 557213 h 1555204"/>
                <a:gd name="connsiteX67" fmla="*/ 1134115 w 1643702"/>
                <a:gd name="connsiteY67" fmla="*/ 523875 h 1555204"/>
                <a:gd name="connsiteX68" fmla="*/ 1119827 w 1643702"/>
                <a:gd name="connsiteY68" fmla="*/ 490538 h 1555204"/>
                <a:gd name="connsiteX69" fmla="*/ 1105540 w 1643702"/>
                <a:gd name="connsiteY69" fmla="*/ 481013 h 1555204"/>
                <a:gd name="connsiteX70" fmla="*/ 1086490 w 1643702"/>
                <a:gd name="connsiteY70" fmla="*/ 452438 h 1555204"/>
                <a:gd name="connsiteX71" fmla="*/ 1057915 w 1643702"/>
                <a:gd name="connsiteY71" fmla="*/ 433388 h 1555204"/>
                <a:gd name="connsiteX72" fmla="*/ 1038865 w 1643702"/>
                <a:gd name="connsiteY72" fmla="*/ 423863 h 1555204"/>
                <a:gd name="connsiteX73" fmla="*/ 996002 w 1643702"/>
                <a:gd name="connsiteY73" fmla="*/ 390525 h 1555204"/>
                <a:gd name="connsiteX74" fmla="*/ 967427 w 1643702"/>
                <a:gd name="connsiteY74" fmla="*/ 381000 h 1555204"/>
                <a:gd name="connsiteX75" fmla="*/ 929327 w 1643702"/>
                <a:gd name="connsiteY75" fmla="*/ 371475 h 1555204"/>
                <a:gd name="connsiteX76" fmla="*/ 905515 w 1643702"/>
                <a:gd name="connsiteY76" fmla="*/ 361950 h 1555204"/>
                <a:gd name="connsiteX77" fmla="*/ 876940 w 1643702"/>
                <a:gd name="connsiteY77" fmla="*/ 347663 h 1555204"/>
                <a:gd name="connsiteX78" fmla="*/ 857890 w 1643702"/>
                <a:gd name="connsiteY78" fmla="*/ 342900 h 1555204"/>
                <a:gd name="connsiteX79" fmla="*/ 815027 w 1643702"/>
                <a:gd name="connsiteY79" fmla="*/ 323850 h 1555204"/>
                <a:gd name="connsiteX80" fmla="*/ 800740 w 1643702"/>
                <a:gd name="connsiteY80" fmla="*/ 319088 h 1555204"/>
                <a:gd name="connsiteX81" fmla="*/ 772165 w 1643702"/>
                <a:gd name="connsiteY81" fmla="*/ 300038 h 1555204"/>
                <a:gd name="connsiteX82" fmla="*/ 738827 w 1643702"/>
                <a:gd name="connsiteY82" fmla="*/ 276225 h 1555204"/>
                <a:gd name="connsiteX83" fmla="*/ 724540 w 1643702"/>
                <a:gd name="connsiteY83" fmla="*/ 271463 h 1555204"/>
                <a:gd name="connsiteX84" fmla="*/ 710252 w 1643702"/>
                <a:gd name="connsiteY84" fmla="*/ 261938 h 1555204"/>
                <a:gd name="connsiteX85" fmla="*/ 686440 w 1643702"/>
                <a:gd name="connsiteY85" fmla="*/ 238125 h 1555204"/>
                <a:gd name="connsiteX86" fmla="*/ 662627 w 1643702"/>
                <a:gd name="connsiteY86" fmla="*/ 195263 h 1555204"/>
                <a:gd name="connsiteX87" fmla="*/ 653102 w 1643702"/>
                <a:gd name="connsiteY87" fmla="*/ 180975 h 1555204"/>
                <a:gd name="connsiteX88" fmla="*/ 648340 w 1643702"/>
                <a:gd name="connsiteY88" fmla="*/ 166688 h 1555204"/>
                <a:gd name="connsiteX89" fmla="*/ 624527 w 1643702"/>
                <a:gd name="connsiteY89" fmla="*/ 142875 h 1555204"/>
                <a:gd name="connsiteX90" fmla="*/ 605477 w 1643702"/>
                <a:gd name="connsiteY90" fmla="*/ 138113 h 1555204"/>
                <a:gd name="connsiteX91" fmla="*/ 591190 w 1643702"/>
                <a:gd name="connsiteY91" fmla="*/ 147638 h 1555204"/>
                <a:gd name="connsiteX92" fmla="*/ 581665 w 1643702"/>
                <a:gd name="connsiteY92" fmla="*/ 176213 h 1555204"/>
                <a:gd name="connsiteX93" fmla="*/ 576902 w 1643702"/>
                <a:gd name="connsiteY93" fmla="*/ 190500 h 1555204"/>
                <a:gd name="connsiteX94" fmla="*/ 567377 w 1643702"/>
                <a:gd name="connsiteY94" fmla="*/ 219075 h 1555204"/>
                <a:gd name="connsiteX95" fmla="*/ 538802 w 1643702"/>
                <a:gd name="connsiteY95" fmla="*/ 238125 h 1555204"/>
                <a:gd name="connsiteX96" fmla="*/ 524515 w 1643702"/>
                <a:gd name="connsiteY96" fmla="*/ 247650 h 1555204"/>
                <a:gd name="connsiteX97" fmla="*/ 491177 w 1643702"/>
                <a:gd name="connsiteY97" fmla="*/ 285750 h 1555204"/>
                <a:gd name="connsiteX98" fmla="*/ 476890 w 1643702"/>
                <a:gd name="connsiteY98" fmla="*/ 314325 h 1555204"/>
                <a:gd name="connsiteX99" fmla="*/ 462602 w 1643702"/>
                <a:gd name="connsiteY99" fmla="*/ 323850 h 1555204"/>
                <a:gd name="connsiteX100" fmla="*/ 443552 w 1643702"/>
                <a:gd name="connsiteY100" fmla="*/ 361950 h 1555204"/>
                <a:gd name="connsiteX101" fmla="*/ 424502 w 1643702"/>
                <a:gd name="connsiteY101" fmla="*/ 376238 h 1555204"/>
                <a:gd name="connsiteX102" fmla="*/ 410215 w 1643702"/>
                <a:gd name="connsiteY102" fmla="*/ 419100 h 1555204"/>
                <a:gd name="connsiteX103" fmla="*/ 405452 w 1643702"/>
                <a:gd name="connsiteY103" fmla="*/ 433388 h 1555204"/>
                <a:gd name="connsiteX104" fmla="*/ 367352 w 1643702"/>
                <a:gd name="connsiteY104" fmla="*/ 414338 h 1555204"/>
                <a:gd name="connsiteX105" fmla="*/ 357827 w 1643702"/>
                <a:gd name="connsiteY105" fmla="*/ 385763 h 1555204"/>
                <a:gd name="connsiteX106" fmla="*/ 353065 w 1643702"/>
                <a:gd name="connsiteY106" fmla="*/ 371475 h 1555204"/>
                <a:gd name="connsiteX107" fmla="*/ 343540 w 1643702"/>
                <a:gd name="connsiteY107" fmla="*/ 357188 h 1555204"/>
                <a:gd name="connsiteX108" fmla="*/ 338777 w 1643702"/>
                <a:gd name="connsiteY108" fmla="*/ 338138 h 1555204"/>
                <a:gd name="connsiteX109" fmla="*/ 334015 w 1643702"/>
                <a:gd name="connsiteY109" fmla="*/ 323850 h 1555204"/>
                <a:gd name="connsiteX110" fmla="*/ 329252 w 1643702"/>
                <a:gd name="connsiteY110" fmla="*/ 295275 h 1555204"/>
                <a:gd name="connsiteX111" fmla="*/ 324490 w 1643702"/>
                <a:gd name="connsiteY111" fmla="*/ 219075 h 1555204"/>
                <a:gd name="connsiteX112" fmla="*/ 314965 w 1643702"/>
                <a:gd name="connsiteY112" fmla="*/ 190500 h 1555204"/>
                <a:gd name="connsiteX113" fmla="*/ 310202 w 1643702"/>
                <a:gd name="connsiteY113" fmla="*/ 171450 h 1555204"/>
                <a:gd name="connsiteX114" fmla="*/ 295915 w 1643702"/>
                <a:gd name="connsiteY114" fmla="*/ 128588 h 1555204"/>
                <a:gd name="connsiteX115" fmla="*/ 286390 w 1643702"/>
                <a:gd name="connsiteY115" fmla="*/ 100013 h 1555204"/>
                <a:gd name="connsiteX116" fmla="*/ 281627 w 1643702"/>
                <a:gd name="connsiteY116" fmla="*/ 85725 h 1555204"/>
                <a:gd name="connsiteX117" fmla="*/ 272102 w 1643702"/>
                <a:gd name="connsiteY117" fmla="*/ 71438 h 1555204"/>
                <a:gd name="connsiteX118" fmla="*/ 257815 w 1643702"/>
                <a:gd name="connsiteY118" fmla="*/ 28575 h 1555204"/>
                <a:gd name="connsiteX119" fmla="*/ 253052 w 1643702"/>
                <a:gd name="connsiteY119" fmla="*/ 14288 h 1555204"/>
                <a:gd name="connsiteX120" fmla="*/ 224477 w 1643702"/>
                <a:gd name="connsiteY120" fmla="*/ 4763 h 1555204"/>
                <a:gd name="connsiteX121" fmla="*/ 210190 w 1643702"/>
                <a:gd name="connsiteY121" fmla="*/ 0 h 1555204"/>
                <a:gd name="connsiteX122" fmla="*/ 133990 w 1643702"/>
                <a:gd name="connsiteY122" fmla="*/ 4763 h 1555204"/>
                <a:gd name="connsiteX123" fmla="*/ 105415 w 1643702"/>
                <a:gd name="connsiteY123" fmla="*/ 23813 h 1555204"/>
                <a:gd name="connsiteX124" fmla="*/ 72077 w 1643702"/>
                <a:gd name="connsiteY124" fmla="*/ 38100 h 1555204"/>
                <a:gd name="connsiteX125" fmla="*/ 57790 w 1643702"/>
                <a:gd name="connsiteY125" fmla="*/ 47625 h 1555204"/>
                <a:gd name="connsiteX126" fmla="*/ 43502 w 1643702"/>
                <a:gd name="connsiteY126" fmla="*/ 61913 h 1555204"/>
                <a:gd name="connsiteX127" fmla="*/ 24452 w 1643702"/>
                <a:gd name="connsiteY127" fmla="*/ 66675 h 1555204"/>
                <a:gd name="connsiteX128" fmla="*/ 14927 w 1643702"/>
                <a:gd name="connsiteY128" fmla="*/ 80963 h 1555204"/>
                <a:gd name="connsiteX129" fmla="*/ 640 w 1643702"/>
                <a:gd name="connsiteY129" fmla="*/ 95250 h 1555204"/>
                <a:gd name="connsiteX130" fmla="*/ 5402 w 1643702"/>
                <a:gd name="connsiteY130" fmla="*/ 138113 h 1555204"/>
                <a:gd name="connsiteX131" fmla="*/ 10165 w 1643702"/>
                <a:gd name="connsiteY131" fmla="*/ 152400 h 1555204"/>
                <a:gd name="connsiteX132" fmla="*/ 95890 w 1643702"/>
                <a:gd name="connsiteY132" fmla="*/ 166688 h 1555204"/>
                <a:gd name="connsiteX133" fmla="*/ 114940 w 1643702"/>
                <a:gd name="connsiteY133" fmla="*/ 195263 h 1555204"/>
                <a:gd name="connsiteX134" fmla="*/ 124465 w 1643702"/>
                <a:gd name="connsiteY134" fmla="*/ 233363 h 1555204"/>
                <a:gd name="connsiteX135" fmla="*/ 153040 w 1643702"/>
                <a:gd name="connsiteY135" fmla="*/ 252413 h 1555204"/>
                <a:gd name="connsiteX136" fmla="*/ 167327 w 1643702"/>
                <a:gd name="connsiteY136" fmla="*/ 261938 h 1555204"/>
                <a:gd name="connsiteX137" fmla="*/ 195902 w 1643702"/>
                <a:gd name="connsiteY137" fmla="*/ 266700 h 1555204"/>
                <a:gd name="connsiteX138" fmla="*/ 224477 w 1643702"/>
                <a:gd name="connsiteY138" fmla="*/ 280988 h 1555204"/>
                <a:gd name="connsiteX139" fmla="*/ 229240 w 1643702"/>
                <a:gd name="connsiteY139" fmla="*/ 295275 h 1555204"/>
                <a:gd name="connsiteX140" fmla="*/ 214952 w 1643702"/>
                <a:gd name="connsiteY140" fmla="*/ 304800 h 1555204"/>
                <a:gd name="connsiteX141" fmla="*/ 186377 w 1643702"/>
                <a:gd name="connsiteY141" fmla="*/ 314325 h 1555204"/>
                <a:gd name="connsiteX142" fmla="*/ 157802 w 1643702"/>
                <a:gd name="connsiteY142" fmla="*/ 323850 h 1555204"/>
                <a:gd name="connsiteX143" fmla="*/ 143515 w 1643702"/>
                <a:gd name="connsiteY143" fmla="*/ 328613 h 1555204"/>
                <a:gd name="connsiteX144" fmla="*/ 129227 w 1643702"/>
                <a:gd name="connsiteY144" fmla="*/ 333375 h 1555204"/>
                <a:gd name="connsiteX145" fmla="*/ 114940 w 1643702"/>
                <a:gd name="connsiteY145" fmla="*/ 361950 h 1555204"/>
                <a:gd name="connsiteX146" fmla="*/ 119702 w 1643702"/>
                <a:gd name="connsiteY146" fmla="*/ 414338 h 1555204"/>
                <a:gd name="connsiteX147" fmla="*/ 129227 w 1643702"/>
                <a:gd name="connsiteY147" fmla="*/ 428625 h 1555204"/>
                <a:gd name="connsiteX148" fmla="*/ 143515 w 1643702"/>
                <a:gd name="connsiteY148" fmla="*/ 457200 h 1555204"/>
                <a:gd name="connsiteX149" fmla="*/ 162565 w 1643702"/>
                <a:gd name="connsiteY149" fmla="*/ 481013 h 1555204"/>
                <a:gd name="connsiteX150" fmla="*/ 167327 w 1643702"/>
                <a:gd name="connsiteY150" fmla="*/ 500063 h 1555204"/>
                <a:gd name="connsiteX151" fmla="*/ 172090 w 1643702"/>
                <a:gd name="connsiteY151" fmla="*/ 514350 h 1555204"/>
                <a:gd name="connsiteX152" fmla="*/ 191140 w 1643702"/>
                <a:gd name="connsiteY152" fmla="*/ 547688 h 1555204"/>
                <a:gd name="connsiteX153" fmla="*/ 210190 w 1643702"/>
                <a:gd name="connsiteY153" fmla="*/ 581025 h 1555204"/>
                <a:gd name="connsiteX154" fmla="*/ 224477 w 1643702"/>
                <a:gd name="connsiteY154" fmla="*/ 519113 h 1555204"/>
                <a:gd name="connsiteX155" fmla="*/ 243527 w 1643702"/>
                <a:gd name="connsiteY155" fmla="*/ 490538 h 1555204"/>
                <a:gd name="connsiteX156" fmla="*/ 267340 w 1643702"/>
                <a:gd name="connsiteY156" fmla="*/ 471488 h 1555204"/>
                <a:gd name="connsiteX157" fmla="*/ 295915 w 1643702"/>
                <a:gd name="connsiteY157" fmla="*/ 485775 h 1555204"/>
                <a:gd name="connsiteX158" fmla="*/ 310202 w 1643702"/>
                <a:gd name="connsiteY158" fmla="*/ 504825 h 1555204"/>
                <a:gd name="connsiteX159" fmla="*/ 319727 w 1643702"/>
                <a:gd name="connsiteY159" fmla="*/ 538163 h 1555204"/>
                <a:gd name="connsiteX160" fmla="*/ 357827 w 1643702"/>
                <a:gd name="connsiteY160" fmla="*/ 595313 h 1555204"/>
                <a:gd name="connsiteX161" fmla="*/ 372115 w 1643702"/>
                <a:gd name="connsiteY161" fmla="*/ 623888 h 1555204"/>
                <a:gd name="connsiteX162" fmla="*/ 386402 w 1643702"/>
                <a:gd name="connsiteY162" fmla="*/ 633413 h 1555204"/>
                <a:gd name="connsiteX163" fmla="*/ 453077 w 1643702"/>
                <a:gd name="connsiteY163" fmla="*/ 647700 h 1555204"/>
                <a:gd name="connsiteX164" fmla="*/ 481652 w 1643702"/>
                <a:gd name="connsiteY164" fmla="*/ 671513 h 1555204"/>
                <a:gd name="connsiteX165" fmla="*/ 500702 w 1643702"/>
                <a:gd name="connsiteY165" fmla="*/ 676275 h 1555204"/>
                <a:gd name="connsiteX166" fmla="*/ 529277 w 1643702"/>
                <a:gd name="connsiteY166" fmla="*/ 690563 h 1555204"/>
                <a:gd name="connsiteX167" fmla="*/ 572140 w 1643702"/>
                <a:gd name="connsiteY167" fmla="*/ 728663 h 1555204"/>
                <a:gd name="connsiteX168" fmla="*/ 600715 w 1643702"/>
                <a:gd name="connsiteY168" fmla="*/ 771525 h 1555204"/>
                <a:gd name="connsiteX169" fmla="*/ 619765 w 1643702"/>
                <a:gd name="connsiteY169" fmla="*/ 795338 h 1555204"/>
                <a:gd name="connsiteX170" fmla="*/ 629290 w 1643702"/>
                <a:gd name="connsiteY170" fmla="*/ 838200 h 1555204"/>
                <a:gd name="connsiteX171" fmla="*/ 638815 w 1643702"/>
                <a:gd name="connsiteY171" fmla="*/ 866775 h 1555204"/>
                <a:gd name="connsiteX172" fmla="*/ 643577 w 1643702"/>
                <a:gd name="connsiteY172" fmla="*/ 904875 h 1555204"/>
                <a:gd name="connsiteX173" fmla="*/ 653102 w 1643702"/>
                <a:gd name="connsiteY173" fmla="*/ 933450 h 1555204"/>
                <a:gd name="connsiteX174" fmla="*/ 662627 w 1643702"/>
                <a:gd name="connsiteY174" fmla="*/ 985838 h 1555204"/>
                <a:gd name="connsiteX175" fmla="*/ 653102 w 1643702"/>
                <a:gd name="connsiteY175" fmla="*/ 1038225 h 1555204"/>
                <a:gd name="connsiteX176" fmla="*/ 619765 w 1643702"/>
                <a:gd name="connsiteY176" fmla="*/ 1057275 h 1555204"/>
                <a:gd name="connsiteX177" fmla="*/ 610240 w 1643702"/>
                <a:gd name="connsiteY177" fmla="*/ 1071563 h 1555204"/>
                <a:gd name="connsiteX178" fmla="*/ 591190 w 1643702"/>
                <a:gd name="connsiteY178" fmla="*/ 1138238 h 1555204"/>
                <a:gd name="connsiteX179" fmla="*/ 586427 w 1643702"/>
                <a:gd name="connsiteY179" fmla="*/ 1157288 h 1555204"/>
                <a:gd name="connsiteX180" fmla="*/ 591190 w 1643702"/>
                <a:gd name="connsiteY180" fmla="*/ 1204913 h 1555204"/>
                <a:gd name="connsiteX181" fmla="*/ 595952 w 1643702"/>
                <a:gd name="connsiteY181" fmla="*/ 1219200 h 1555204"/>
                <a:gd name="connsiteX182" fmla="*/ 615002 w 1643702"/>
                <a:gd name="connsiteY182" fmla="*/ 1223963 h 1555204"/>
                <a:gd name="connsiteX183" fmla="*/ 681677 w 1643702"/>
                <a:gd name="connsiteY183" fmla="*/ 1219200 h 1555204"/>
                <a:gd name="connsiteX184" fmla="*/ 710252 w 1643702"/>
                <a:gd name="connsiteY184" fmla="*/ 1209675 h 1555204"/>
                <a:gd name="connsiteX185" fmla="*/ 724540 w 1643702"/>
                <a:gd name="connsiteY185" fmla="*/ 1204913 h 1555204"/>
                <a:gd name="connsiteX186" fmla="*/ 762640 w 1643702"/>
                <a:gd name="connsiteY186" fmla="*/ 1209675 h 1555204"/>
                <a:gd name="connsiteX187" fmla="*/ 767402 w 1643702"/>
                <a:gd name="connsiteY187" fmla="*/ 1223963 h 1555204"/>
                <a:gd name="connsiteX188" fmla="*/ 781690 w 1643702"/>
                <a:gd name="connsiteY188" fmla="*/ 1233488 h 1555204"/>
                <a:gd name="connsiteX189" fmla="*/ 800740 w 1643702"/>
                <a:gd name="connsiteY189" fmla="*/ 1266825 h 1555204"/>
                <a:gd name="connsiteX190" fmla="*/ 810265 w 1643702"/>
                <a:gd name="connsiteY190" fmla="*/ 1281113 h 1555204"/>
                <a:gd name="connsiteX191" fmla="*/ 829315 w 1643702"/>
                <a:gd name="connsiteY191" fmla="*/ 1295400 h 1555204"/>
                <a:gd name="connsiteX192" fmla="*/ 872177 w 1643702"/>
                <a:gd name="connsiteY192" fmla="*/ 1319213 h 1555204"/>
                <a:gd name="connsiteX193" fmla="*/ 934090 w 1643702"/>
                <a:gd name="connsiteY193" fmla="*/ 1323975 h 1555204"/>
                <a:gd name="connsiteX194" fmla="*/ 957902 w 1643702"/>
                <a:gd name="connsiteY194" fmla="*/ 1328738 h 1555204"/>
                <a:gd name="connsiteX195" fmla="*/ 986477 w 1643702"/>
                <a:gd name="connsiteY195" fmla="*/ 1333500 h 1555204"/>
                <a:gd name="connsiteX196" fmla="*/ 1000765 w 1643702"/>
                <a:gd name="connsiteY196" fmla="*/ 1338263 h 1555204"/>
                <a:gd name="connsiteX197" fmla="*/ 1034102 w 1643702"/>
                <a:gd name="connsiteY197" fmla="*/ 1333500 h 1555204"/>
                <a:gd name="connsiteX198" fmla="*/ 1053152 w 1643702"/>
                <a:gd name="connsiteY198" fmla="*/ 1309688 h 1555204"/>
                <a:gd name="connsiteX199" fmla="*/ 1062677 w 1643702"/>
                <a:gd name="connsiteY199" fmla="*/ 1276350 h 1555204"/>
                <a:gd name="connsiteX200" fmla="*/ 1067440 w 1643702"/>
                <a:gd name="connsiteY200" fmla="*/ 1223963 h 1555204"/>
                <a:gd name="connsiteX201" fmla="*/ 1081727 w 1643702"/>
                <a:gd name="connsiteY201" fmla="*/ 1195388 h 1555204"/>
                <a:gd name="connsiteX202" fmla="*/ 1091252 w 1643702"/>
                <a:gd name="connsiteY202" fmla="*/ 1157288 h 1555204"/>
                <a:gd name="connsiteX203" fmla="*/ 1096015 w 1643702"/>
                <a:gd name="connsiteY203" fmla="*/ 1143000 h 1555204"/>
                <a:gd name="connsiteX204" fmla="*/ 1096015 w 1643702"/>
                <a:gd name="connsiteY204" fmla="*/ 1100138 h 15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643702" h="1555204">
                  <a:moveTo>
                    <a:pt x="1096015" y="1100138"/>
                  </a:moveTo>
                  <a:cubicBezTo>
                    <a:pt x="1096809" y="1090613"/>
                    <a:pt x="1095776" y="1086285"/>
                    <a:pt x="1100777" y="1085850"/>
                  </a:cubicBezTo>
                  <a:cubicBezTo>
                    <a:pt x="1175973" y="1079311"/>
                    <a:pt x="1177352" y="1081214"/>
                    <a:pt x="1219840" y="1095375"/>
                  </a:cubicBezTo>
                  <a:cubicBezTo>
                    <a:pt x="1257942" y="1120777"/>
                    <a:pt x="1211899" y="1087435"/>
                    <a:pt x="1243652" y="1119188"/>
                  </a:cubicBezTo>
                  <a:cubicBezTo>
                    <a:pt x="1247699" y="1123235"/>
                    <a:pt x="1253177" y="1125538"/>
                    <a:pt x="1257940" y="1128713"/>
                  </a:cubicBezTo>
                  <a:cubicBezTo>
                    <a:pt x="1261115" y="1138238"/>
                    <a:pt x="1266220" y="1147325"/>
                    <a:pt x="1267465" y="1157288"/>
                  </a:cubicBezTo>
                  <a:cubicBezTo>
                    <a:pt x="1269052" y="1169988"/>
                    <a:pt x="1269937" y="1182796"/>
                    <a:pt x="1272227" y="1195388"/>
                  </a:cubicBezTo>
                  <a:cubicBezTo>
                    <a:pt x="1273125" y="1200327"/>
                    <a:pt x="1275772" y="1204805"/>
                    <a:pt x="1276990" y="1209675"/>
                  </a:cubicBezTo>
                  <a:cubicBezTo>
                    <a:pt x="1279709" y="1220552"/>
                    <a:pt x="1281069" y="1236884"/>
                    <a:pt x="1286515" y="1247775"/>
                  </a:cubicBezTo>
                  <a:cubicBezTo>
                    <a:pt x="1289075" y="1252895"/>
                    <a:pt x="1292865" y="1257300"/>
                    <a:pt x="1296040" y="1262063"/>
                  </a:cubicBezTo>
                  <a:cubicBezTo>
                    <a:pt x="1298896" y="1270632"/>
                    <a:pt x="1304768" y="1287032"/>
                    <a:pt x="1305565" y="1295400"/>
                  </a:cubicBezTo>
                  <a:cubicBezTo>
                    <a:pt x="1306058" y="1300577"/>
                    <a:pt x="1302624" y="1365720"/>
                    <a:pt x="1315090" y="1390650"/>
                  </a:cubicBezTo>
                  <a:cubicBezTo>
                    <a:pt x="1317650" y="1395770"/>
                    <a:pt x="1321440" y="1400175"/>
                    <a:pt x="1324615" y="1404938"/>
                  </a:cubicBezTo>
                  <a:cubicBezTo>
                    <a:pt x="1327752" y="1414350"/>
                    <a:pt x="1330509" y="1426799"/>
                    <a:pt x="1338902" y="1433513"/>
                  </a:cubicBezTo>
                  <a:cubicBezTo>
                    <a:pt x="1342822" y="1436649"/>
                    <a:pt x="1348427" y="1436688"/>
                    <a:pt x="1353190" y="1438275"/>
                  </a:cubicBezTo>
                  <a:cubicBezTo>
                    <a:pt x="1354777" y="1443038"/>
                    <a:pt x="1353593" y="1450072"/>
                    <a:pt x="1357952" y="1452563"/>
                  </a:cubicBezTo>
                  <a:cubicBezTo>
                    <a:pt x="1366336" y="1457354"/>
                    <a:pt x="1377058" y="1455431"/>
                    <a:pt x="1386527" y="1457325"/>
                  </a:cubicBezTo>
                  <a:cubicBezTo>
                    <a:pt x="1404517" y="1460923"/>
                    <a:pt x="1415935" y="1465541"/>
                    <a:pt x="1434152" y="1471613"/>
                  </a:cubicBezTo>
                  <a:lnTo>
                    <a:pt x="1448440" y="1476375"/>
                  </a:lnTo>
                  <a:lnTo>
                    <a:pt x="1477015" y="1485900"/>
                  </a:lnTo>
                  <a:lnTo>
                    <a:pt x="1491302" y="1490663"/>
                  </a:lnTo>
                  <a:cubicBezTo>
                    <a:pt x="1496065" y="1495425"/>
                    <a:pt x="1501455" y="1499634"/>
                    <a:pt x="1505590" y="1504950"/>
                  </a:cubicBezTo>
                  <a:cubicBezTo>
                    <a:pt x="1512618" y="1513986"/>
                    <a:pt x="1513780" y="1529905"/>
                    <a:pt x="1524640" y="1533525"/>
                  </a:cubicBezTo>
                  <a:lnTo>
                    <a:pt x="1553215" y="1543050"/>
                  </a:lnTo>
                  <a:cubicBezTo>
                    <a:pt x="1578817" y="1560119"/>
                    <a:pt x="1567269" y="1556786"/>
                    <a:pt x="1615127" y="1547813"/>
                  </a:cubicBezTo>
                  <a:cubicBezTo>
                    <a:pt x="1624995" y="1545963"/>
                    <a:pt x="1643702" y="1538288"/>
                    <a:pt x="1643702" y="1538288"/>
                  </a:cubicBezTo>
                  <a:cubicBezTo>
                    <a:pt x="1642792" y="1526458"/>
                    <a:pt x="1644459" y="1482651"/>
                    <a:pt x="1634177" y="1462088"/>
                  </a:cubicBezTo>
                  <a:cubicBezTo>
                    <a:pt x="1631617" y="1456968"/>
                    <a:pt x="1627827" y="1452563"/>
                    <a:pt x="1624652" y="1447800"/>
                  </a:cubicBezTo>
                  <a:cubicBezTo>
                    <a:pt x="1621477" y="1438275"/>
                    <a:pt x="1617096" y="1429070"/>
                    <a:pt x="1615127" y="1419225"/>
                  </a:cubicBezTo>
                  <a:cubicBezTo>
                    <a:pt x="1613540" y="1411288"/>
                    <a:pt x="1612495" y="1403222"/>
                    <a:pt x="1610365" y="1395413"/>
                  </a:cubicBezTo>
                  <a:cubicBezTo>
                    <a:pt x="1607723" y="1385727"/>
                    <a:pt x="1606409" y="1375192"/>
                    <a:pt x="1600840" y="1366838"/>
                  </a:cubicBezTo>
                  <a:lnTo>
                    <a:pt x="1581790" y="1338263"/>
                  </a:lnTo>
                  <a:cubicBezTo>
                    <a:pt x="1578615" y="1333500"/>
                    <a:pt x="1574075" y="1329405"/>
                    <a:pt x="1572265" y="1323975"/>
                  </a:cubicBezTo>
                  <a:cubicBezTo>
                    <a:pt x="1570677" y="1319213"/>
                    <a:pt x="1568881" y="1314515"/>
                    <a:pt x="1567502" y="1309688"/>
                  </a:cubicBezTo>
                  <a:cubicBezTo>
                    <a:pt x="1563130" y="1294385"/>
                    <a:pt x="1564816" y="1287951"/>
                    <a:pt x="1553215" y="1276350"/>
                  </a:cubicBezTo>
                  <a:cubicBezTo>
                    <a:pt x="1543983" y="1267118"/>
                    <a:pt x="1536260" y="1265936"/>
                    <a:pt x="1524640" y="1262063"/>
                  </a:cubicBezTo>
                  <a:cubicBezTo>
                    <a:pt x="1519877" y="1258888"/>
                    <a:pt x="1514121" y="1256846"/>
                    <a:pt x="1510352" y="1252538"/>
                  </a:cubicBezTo>
                  <a:cubicBezTo>
                    <a:pt x="1502814" y="1243923"/>
                    <a:pt x="1491302" y="1223963"/>
                    <a:pt x="1491302" y="1223963"/>
                  </a:cubicBezTo>
                  <a:lnTo>
                    <a:pt x="1472252" y="1166813"/>
                  </a:lnTo>
                  <a:cubicBezTo>
                    <a:pt x="1470664" y="1162050"/>
                    <a:pt x="1470275" y="1156702"/>
                    <a:pt x="1467490" y="1152525"/>
                  </a:cubicBezTo>
                  <a:cubicBezTo>
                    <a:pt x="1461140" y="1143000"/>
                    <a:pt x="1452061" y="1134810"/>
                    <a:pt x="1448440" y="1123950"/>
                  </a:cubicBezTo>
                  <a:cubicBezTo>
                    <a:pt x="1441547" y="1103274"/>
                    <a:pt x="1447227" y="1113213"/>
                    <a:pt x="1429390" y="1095375"/>
                  </a:cubicBezTo>
                  <a:lnTo>
                    <a:pt x="1415102" y="1052513"/>
                  </a:lnTo>
                  <a:lnTo>
                    <a:pt x="1410340" y="1038225"/>
                  </a:lnTo>
                  <a:cubicBezTo>
                    <a:pt x="1415333" y="1023246"/>
                    <a:pt x="1414100" y="1019843"/>
                    <a:pt x="1429390" y="1009650"/>
                  </a:cubicBezTo>
                  <a:cubicBezTo>
                    <a:pt x="1433567" y="1006865"/>
                    <a:pt x="1438915" y="1006475"/>
                    <a:pt x="1443677" y="1004888"/>
                  </a:cubicBezTo>
                  <a:cubicBezTo>
                    <a:pt x="1485411" y="963154"/>
                    <a:pt x="1434345" y="1016088"/>
                    <a:pt x="1467490" y="976313"/>
                  </a:cubicBezTo>
                  <a:cubicBezTo>
                    <a:pt x="1498047" y="939644"/>
                    <a:pt x="1467653" y="983210"/>
                    <a:pt x="1491302" y="947738"/>
                  </a:cubicBezTo>
                  <a:cubicBezTo>
                    <a:pt x="1489472" y="936759"/>
                    <a:pt x="1487640" y="916601"/>
                    <a:pt x="1481777" y="904875"/>
                  </a:cubicBezTo>
                  <a:cubicBezTo>
                    <a:pt x="1479217" y="899756"/>
                    <a:pt x="1476721" y="894164"/>
                    <a:pt x="1472252" y="890588"/>
                  </a:cubicBezTo>
                  <a:cubicBezTo>
                    <a:pt x="1468332" y="887452"/>
                    <a:pt x="1462727" y="887413"/>
                    <a:pt x="1457965" y="885825"/>
                  </a:cubicBezTo>
                  <a:cubicBezTo>
                    <a:pt x="1450027" y="879475"/>
                    <a:pt x="1441340" y="873963"/>
                    <a:pt x="1434152" y="866775"/>
                  </a:cubicBezTo>
                  <a:cubicBezTo>
                    <a:pt x="1430105" y="862728"/>
                    <a:pt x="1428935" y="856257"/>
                    <a:pt x="1424627" y="852488"/>
                  </a:cubicBezTo>
                  <a:cubicBezTo>
                    <a:pt x="1416012" y="844950"/>
                    <a:pt x="1405577" y="839788"/>
                    <a:pt x="1396052" y="833438"/>
                  </a:cubicBezTo>
                  <a:cubicBezTo>
                    <a:pt x="1377587" y="821128"/>
                    <a:pt x="1387196" y="825723"/>
                    <a:pt x="1367477" y="819150"/>
                  </a:cubicBezTo>
                  <a:cubicBezTo>
                    <a:pt x="1350014" y="792957"/>
                    <a:pt x="1367477" y="815182"/>
                    <a:pt x="1343665" y="795338"/>
                  </a:cubicBezTo>
                  <a:cubicBezTo>
                    <a:pt x="1338491" y="791026"/>
                    <a:pt x="1334694" y="785185"/>
                    <a:pt x="1329377" y="781050"/>
                  </a:cubicBezTo>
                  <a:cubicBezTo>
                    <a:pt x="1320341" y="774022"/>
                    <a:pt x="1310327" y="768350"/>
                    <a:pt x="1300802" y="762000"/>
                  </a:cubicBezTo>
                  <a:lnTo>
                    <a:pt x="1286515" y="752475"/>
                  </a:lnTo>
                  <a:cubicBezTo>
                    <a:pt x="1283378" y="743064"/>
                    <a:pt x="1280619" y="730614"/>
                    <a:pt x="1272227" y="723900"/>
                  </a:cubicBezTo>
                  <a:cubicBezTo>
                    <a:pt x="1268307" y="720764"/>
                    <a:pt x="1262702" y="720725"/>
                    <a:pt x="1257940" y="719138"/>
                  </a:cubicBezTo>
                  <a:cubicBezTo>
                    <a:pt x="1251590" y="709613"/>
                    <a:pt x="1242510" y="701423"/>
                    <a:pt x="1238890" y="690563"/>
                  </a:cubicBezTo>
                  <a:cubicBezTo>
                    <a:pt x="1235715" y="681038"/>
                    <a:pt x="1231800" y="671728"/>
                    <a:pt x="1229365" y="661988"/>
                  </a:cubicBezTo>
                  <a:cubicBezTo>
                    <a:pt x="1225947" y="648317"/>
                    <a:pt x="1220873" y="625955"/>
                    <a:pt x="1215077" y="614363"/>
                  </a:cubicBezTo>
                  <a:cubicBezTo>
                    <a:pt x="1211902" y="608013"/>
                    <a:pt x="1209678" y="601090"/>
                    <a:pt x="1205552" y="595313"/>
                  </a:cubicBezTo>
                  <a:cubicBezTo>
                    <a:pt x="1201637" y="589832"/>
                    <a:pt x="1195577" y="586199"/>
                    <a:pt x="1191265" y="581025"/>
                  </a:cubicBezTo>
                  <a:cubicBezTo>
                    <a:pt x="1171424" y="557215"/>
                    <a:pt x="1193644" y="574674"/>
                    <a:pt x="1167452" y="557213"/>
                  </a:cubicBezTo>
                  <a:cubicBezTo>
                    <a:pt x="1145617" y="524461"/>
                    <a:pt x="1159262" y="532259"/>
                    <a:pt x="1134115" y="523875"/>
                  </a:cubicBezTo>
                  <a:cubicBezTo>
                    <a:pt x="1130471" y="509301"/>
                    <a:pt x="1130790" y="501501"/>
                    <a:pt x="1119827" y="490538"/>
                  </a:cubicBezTo>
                  <a:cubicBezTo>
                    <a:pt x="1115780" y="486491"/>
                    <a:pt x="1110302" y="484188"/>
                    <a:pt x="1105540" y="481013"/>
                  </a:cubicBezTo>
                  <a:cubicBezTo>
                    <a:pt x="1099190" y="471488"/>
                    <a:pt x="1096015" y="458788"/>
                    <a:pt x="1086490" y="452438"/>
                  </a:cubicBezTo>
                  <a:cubicBezTo>
                    <a:pt x="1076965" y="446088"/>
                    <a:pt x="1068154" y="438508"/>
                    <a:pt x="1057915" y="433388"/>
                  </a:cubicBezTo>
                  <a:cubicBezTo>
                    <a:pt x="1051565" y="430213"/>
                    <a:pt x="1044642" y="427990"/>
                    <a:pt x="1038865" y="423863"/>
                  </a:cubicBezTo>
                  <a:cubicBezTo>
                    <a:pt x="1017292" y="408453"/>
                    <a:pt x="1028805" y="401459"/>
                    <a:pt x="996002" y="390525"/>
                  </a:cubicBezTo>
                  <a:cubicBezTo>
                    <a:pt x="986477" y="387350"/>
                    <a:pt x="977272" y="382969"/>
                    <a:pt x="967427" y="381000"/>
                  </a:cubicBezTo>
                  <a:cubicBezTo>
                    <a:pt x="947122" y="376939"/>
                    <a:pt x="946066" y="377752"/>
                    <a:pt x="929327" y="371475"/>
                  </a:cubicBezTo>
                  <a:cubicBezTo>
                    <a:pt x="921323" y="368473"/>
                    <a:pt x="913298" y="365487"/>
                    <a:pt x="905515" y="361950"/>
                  </a:cubicBezTo>
                  <a:cubicBezTo>
                    <a:pt x="895820" y="357543"/>
                    <a:pt x="886828" y="351618"/>
                    <a:pt x="876940" y="347663"/>
                  </a:cubicBezTo>
                  <a:cubicBezTo>
                    <a:pt x="870863" y="345232"/>
                    <a:pt x="864240" y="344488"/>
                    <a:pt x="857890" y="342900"/>
                  </a:cubicBezTo>
                  <a:cubicBezTo>
                    <a:pt x="835248" y="327806"/>
                    <a:pt x="849031" y="335185"/>
                    <a:pt x="815027" y="323850"/>
                  </a:cubicBezTo>
                  <a:lnTo>
                    <a:pt x="800740" y="319088"/>
                  </a:lnTo>
                  <a:cubicBezTo>
                    <a:pt x="767487" y="285835"/>
                    <a:pt x="804331" y="318419"/>
                    <a:pt x="772165" y="300038"/>
                  </a:cubicBezTo>
                  <a:cubicBezTo>
                    <a:pt x="757054" y="291403"/>
                    <a:pt x="753577" y="283600"/>
                    <a:pt x="738827" y="276225"/>
                  </a:cubicBezTo>
                  <a:cubicBezTo>
                    <a:pt x="734337" y="273980"/>
                    <a:pt x="729302" y="273050"/>
                    <a:pt x="724540" y="271463"/>
                  </a:cubicBezTo>
                  <a:cubicBezTo>
                    <a:pt x="719777" y="268288"/>
                    <a:pt x="714299" y="265985"/>
                    <a:pt x="710252" y="261938"/>
                  </a:cubicBezTo>
                  <a:cubicBezTo>
                    <a:pt x="678499" y="230185"/>
                    <a:pt x="724542" y="263527"/>
                    <a:pt x="686440" y="238125"/>
                  </a:cubicBezTo>
                  <a:cubicBezTo>
                    <a:pt x="678056" y="212978"/>
                    <a:pt x="684462" y="228016"/>
                    <a:pt x="662627" y="195263"/>
                  </a:cubicBezTo>
                  <a:lnTo>
                    <a:pt x="653102" y="180975"/>
                  </a:lnTo>
                  <a:cubicBezTo>
                    <a:pt x="651515" y="176213"/>
                    <a:pt x="650585" y="171178"/>
                    <a:pt x="648340" y="166688"/>
                  </a:cubicBezTo>
                  <a:cubicBezTo>
                    <a:pt x="642567" y="155142"/>
                    <a:pt x="636651" y="148071"/>
                    <a:pt x="624527" y="142875"/>
                  </a:cubicBezTo>
                  <a:cubicBezTo>
                    <a:pt x="618511" y="140297"/>
                    <a:pt x="611827" y="139700"/>
                    <a:pt x="605477" y="138113"/>
                  </a:cubicBezTo>
                  <a:cubicBezTo>
                    <a:pt x="600715" y="141288"/>
                    <a:pt x="594223" y="142784"/>
                    <a:pt x="591190" y="147638"/>
                  </a:cubicBezTo>
                  <a:cubicBezTo>
                    <a:pt x="585869" y="156152"/>
                    <a:pt x="584840" y="166688"/>
                    <a:pt x="581665" y="176213"/>
                  </a:cubicBezTo>
                  <a:lnTo>
                    <a:pt x="576902" y="190500"/>
                  </a:lnTo>
                  <a:cubicBezTo>
                    <a:pt x="576901" y="190502"/>
                    <a:pt x="567379" y="219073"/>
                    <a:pt x="567377" y="219075"/>
                  </a:cubicBezTo>
                  <a:lnTo>
                    <a:pt x="538802" y="238125"/>
                  </a:lnTo>
                  <a:lnTo>
                    <a:pt x="524515" y="247650"/>
                  </a:lnTo>
                  <a:cubicBezTo>
                    <a:pt x="502290" y="280988"/>
                    <a:pt x="514990" y="269875"/>
                    <a:pt x="491177" y="285750"/>
                  </a:cubicBezTo>
                  <a:cubicBezTo>
                    <a:pt x="487304" y="297371"/>
                    <a:pt x="486123" y="305092"/>
                    <a:pt x="476890" y="314325"/>
                  </a:cubicBezTo>
                  <a:cubicBezTo>
                    <a:pt x="472842" y="318372"/>
                    <a:pt x="467365" y="320675"/>
                    <a:pt x="462602" y="323850"/>
                  </a:cubicBezTo>
                  <a:cubicBezTo>
                    <a:pt x="457493" y="339179"/>
                    <a:pt x="455666" y="348105"/>
                    <a:pt x="443552" y="361950"/>
                  </a:cubicBezTo>
                  <a:cubicBezTo>
                    <a:pt x="438325" y="367924"/>
                    <a:pt x="430852" y="371475"/>
                    <a:pt x="424502" y="376238"/>
                  </a:cubicBezTo>
                  <a:lnTo>
                    <a:pt x="410215" y="419100"/>
                  </a:lnTo>
                  <a:lnTo>
                    <a:pt x="405452" y="433388"/>
                  </a:lnTo>
                  <a:cubicBezTo>
                    <a:pt x="401186" y="431682"/>
                    <a:pt x="372107" y="421946"/>
                    <a:pt x="367352" y="414338"/>
                  </a:cubicBezTo>
                  <a:cubicBezTo>
                    <a:pt x="362031" y="405824"/>
                    <a:pt x="361002" y="395288"/>
                    <a:pt x="357827" y="385763"/>
                  </a:cubicBezTo>
                  <a:cubicBezTo>
                    <a:pt x="356240" y="381000"/>
                    <a:pt x="355850" y="375652"/>
                    <a:pt x="353065" y="371475"/>
                  </a:cubicBezTo>
                  <a:lnTo>
                    <a:pt x="343540" y="357188"/>
                  </a:lnTo>
                  <a:cubicBezTo>
                    <a:pt x="341952" y="350838"/>
                    <a:pt x="340575" y="344432"/>
                    <a:pt x="338777" y="338138"/>
                  </a:cubicBezTo>
                  <a:cubicBezTo>
                    <a:pt x="337398" y="333311"/>
                    <a:pt x="335104" y="328751"/>
                    <a:pt x="334015" y="323850"/>
                  </a:cubicBezTo>
                  <a:cubicBezTo>
                    <a:pt x="331920" y="314424"/>
                    <a:pt x="330840" y="304800"/>
                    <a:pt x="329252" y="295275"/>
                  </a:cubicBezTo>
                  <a:cubicBezTo>
                    <a:pt x="327665" y="269875"/>
                    <a:pt x="327928" y="244291"/>
                    <a:pt x="324490" y="219075"/>
                  </a:cubicBezTo>
                  <a:cubicBezTo>
                    <a:pt x="323133" y="209127"/>
                    <a:pt x="317400" y="200240"/>
                    <a:pt x="314965" y="190500"/>
                  </a:cubicBezTo>
                  <a:cubicBezTo>
                    <a:pt x="313377" y="184150"/>
                    <a:pt x="312083" y="177719"/>
                    <a:pt x="310202" y="171450"/>
                  </a:cubicBezTo>
                  <a:cubicBezTo>
                    <a:pt x="305874" y="157025"/>
                    <a:pt x="300677" y="142875"/>
                    <a:pt x="295915" y="128588"/>
                  </a:cubicBezTo>
                  <a:lnTo>
                    <a:pt x="286390" y="100013"/>
                  </a:lnTo>
                  <a:cubicBezTo>
                    <a:pt x="284802" y="95250"/>
                    <a:pt x="284412" y="89902"/>
                    <a:pt x="281627" y="85725"/>
                  </a:cubicBezTo>
                  <a:lnTo>
                    <a:pt x="272102" y="71438"/>
                  </a:lnTo>
                  <a:lnTo>
                    <a:pt x="257815" y="28575"/>
                  </a:lnTo>
                  <a:cubicBezTo>
                    <a:pt x="256228" y="23813"/>
                    <a:pt x="257814" y="15875"/>
                    <a:pt x="253052" y="14288"/>
                  </a:cubicBezTo>
                  <a:lnTo>
                    <a:pt x="224477" y="4763"/>
                  </a:lnTo>
                  <a:lnTo>
                    <a:pt x="210190" y="0"/>
                  </a:lnTo>
                  <a:cubicBezTo>
                    <a:pt x="184790" y="1588"/>
                    <a:pt x="158807" y="-877"/>
                    <a:pt x="133990" y="4763"/>
                  </a:cubicBezTo>
                  <a:cubicBezTo>
                    <a:pt x="122827" y="7300"/>
                    <a:pt x="115654" y="18693"/>
                    <a:pt x="105415" y="23813"/>
                  </a:cubicBezTo>
                  <a:cubicBezTo>
                    <a:pt x="81875" y="35583"/>
                    <a:pt x="93100" y="31093"/>
                    <a:pt x="72077" y="38100"/>
                  </a:cubicBezTo>
                  <a:cubicBezTo>
                    <a:pt x="67315" y="41275"/>
                    <a:pt x="62187" y="43961"/>
                    <a:pt x="57790" y="47625"/>
                  </a:cubicBezTo>
                  <a:cubicBezTo>
                    <a:pt x="52616" y="51937"/>
                    <a:pt x="49350" y="58571"/>
                    <a:pt x="43502" y="61913"/>
                  </a:cubicBezTo>
                  <a:cubicBezTo>
                    <a:pt x="37819" y="65160"/>
                    <a:pt x="30802" y="65088"/>
                    <a:pt x="24452" y="66675"/>
                  </a:cubicBezTo>
                  <a:cubicBezTo>
                    <a:pt x="21277" y="71438"/>
                    <a:pt x="18591" y="76566"/>
                    <a:pt x="14927" y="80963"/>
                  </a:cubicBezTo>
                  <a:cubicBezTo>
                    <a:pt x="10615" y="86137"/>
                    <a:pt x="1747" y="88607"/>
                    <a:pt x="640" y="95250"/>
                  </a:cubicBezTo>
                  <a:cubicBezTo>
                    <a:pt x="-1723" y="109430"/>
                    <a:pt x="3039" y="123933"/>
                    <a:pt x="5402" y="138113"/>
                  </a:cubicBezTo>
                  <a:cubicBezTo>
                    <a:pt x="6227" y="143065"/>
                    <a:pt x="7029" y="148480"/>
                    <a:pt x="10165" y="152400"/>
                  </a:cubicBezTo>
                  <a:cubicBezTo>
                    <a:pt x="27478" y="174041"/>
                    <a:pt x="88918" y="166223"/>
                    <a:pt x="95890" y="166688"/>
                  </a:cubicBezTo>
                  <a:cubicBezTo>
                    <a:pt x="111415" y="182213"/>
                    <a:pt x="109771" y="176309"/>
                    <a:pt x="114940" y="195263"/>
                  </a:cubicBezTo>
                  <a:cubicBezTo>
                    <a:pt x="118385" y="207893"/>
                    <a:pt x="113573" y="226101"/>
                    <a:pt x="124465" y="233363"/>
                  </a:cubicBezTo>
                  <a:lnTo>
                    <a:pt x="153040" y="252413"/>
                  </a:lnTo>
                  <a:cubicBezTo>
                    <a:pt x="157802" y="255588"/>
                    <a:pt x="161681" y="260997"/>
                    <a:pt x="167327" y="261938"/>
                  </a:cubicBezTo>
                  <a:lnTo>
                    <a:pt x="195902" y="266700"/>
                  </a:lnTo>
                  <a:cubicBezTo>
                    <a:pt x="205314" y="269838"/>
                    <a:pt x="217762" y="272595"/>
                    <a:pt x="224477" y="280988"/>
                  </a:cubicBezTo>
                  <a:cubicBezTo>
                    <a:pt x="227613" y="284908"/>
                    <a:pt x="227652" y="290513"/>
                    <a:pt x="229240" y="295275"/>
                  </a:cubicBezTo>
                  <a:cubicBezTo>
                    <a:pt x="224477" y="298450"/>
                    <a:pt x="220183" y="302475"/>
                    <a:pt x="214952" y="304800"/>
                  </a:cubicBezTo>
                  <a:cubicBezTo>
                    <a:pt x="205777" y="308878"/>
                    <a:pt x="195902" y="311150"/>
                    <a:pt x="186377" y="314325"/>
                  </a:cubicBezTo>
                  <a:lnTo>
                    <a:pt x="157802" y="323850"/>
                  </a:lnTo>
                  <a:lnTo>
                    <a:pt x="143515" y="328613"/>
                  </a:lnTo>
                  <a:lnTo>
                    <a:pt x="129227" y="333375"/>
                  </a:lnTo>
                  <a:cubicBezTo>
                    <a:pt x="124411" y="340599"/>
                    <a:pt x="114940" y="352091"/>
                    <a:pt x="114940" y="361950"/>
                  </a:cubicBezTo>
                  <a:cubicBezTo>
                    <a:pt x="114940" y="379485"/>
                    <a:pt x="116028" y="397193"/>
                    <a:pt x="119702" y="414338"/>
                  </a:cubicBezTo>
                  <a:cubicBezTo>
                    <a:pt x="120901" y="419935"/>
                    <a:pt x="126667" y="423506"/>
                    <a:pt x="129227" y="428625"/>
                  </a:cubicBezTo>
                  <a:cubicBezTo>
                    <a:pt x="148945" y="468059"/>
                    <a:pt x="116219" y="416257"/>
                    <a:pt x="143515" y="457200"/>
                  </a:cubicBezTo>
                  <a:cubicBezTo>
                    <a:pt x="159082" y="503907"/>
                    <a:pt x="133844" y="437932"/>
                    <a:pt x="162565" y="481013"/>
                  </a:cubicBezTo>
                  <a:cubicBezTo>
                    <a:pt x="166196" y="486459"/>
                    <a:pt x="165529" y="493769"/>
                    <a:pt x="167327" y="500063"/>
                  </a:cubicBezTo>
                  <a:cubicBezTo>
                    <a:pt x="168706" y="504890"/>
                    <a:pt x="170112" y="509736"/>
                    <a:pt x="172090" y="514350"/>
                  </a:cubicBezTo>
                  <a:cubicBezTo>
                    <a:pt x="184427" y="543136"/>
                    <a:pt x="177473" y="523771"/>
                    <a:pt x="191140" y="547688"/>
                  </a:cubicBezTo>
                  <a:cubicBezTo>
                    <a:pt x="215304" y="589976"/>
                    <a:pt x="186988" y="546223"/>
                    <a:pt x="210190" y="581025"/>
                  </a:cubicBezTo>
                  <a:cubicBezTo>
                    <a:pt x="236216" y="541987"/>
                    <a:pt x="197818" y="604423"/>
                    <a:pt x="224477" y="519113"/>
                  </a:cubicBezTo>
                  <a:cubicBezTo>
                    <a:pt x="227891" y="508186"/>
                    <a:pt x="237177" y="500063"/>
                    <a:pt x="243527" y="490538"/>
                  </a:cubicBezTo>
                  <a:cubicBezTo>
                    <a:pt x="255837" y="472073"/>
                    <a:pt x="247621" y="478060"/>
                    <a:pt x="267340" y="471488"/>
                  </a:cubicBezTo>
                  <a:cubicBezTo>
                    <a:pt x="278960" y="475361"/>
                    <a:pt x="286683" y="476543"/>
                    <a:pt x="295915" y="485775"/>
                  </a:cubicBezTo>
                  <a:cubicBezTo>
                    <a:pt x="301528" y="491388"/>
                    <a:pt x="305440" y="498475"/>
                    <a:pt x="310202" y="504825"/>
                  </a:cubicBezTo>
                  <a:cubicBezTo>
                    <a:pt x="311384" y="509552"/>
                    <a:pt x="316576" y="532386"/>
                    <a:pt x="319727" y="538163"/>
                  </a:cubicBezTo>
                  <a:cubicBezTo>
                    <a:pt x="334667" y="565554"/>
                    <a:pt x="341486" y="573525"/>
                    <a:pt x="357827" y="595313"/>
                  </a:cubicBezTo>
                  <a:cubicBezTo>
                    <a:pt x="361701" y="606932"/>
                    <a:pt x="362884" y="614656"/>
                    <a:pt x="372115" y="623888"/>
                  </a:cubicBezTo>
                  <a:cubicBezTo>
                    <a:pt x="376162" y="627935"/>
                    <a:pt x="381172" y="631088"/>
                    <a:pt x="386402" y="633413"/>
                  </a:cubicBezTo>
                  <a:cubicBezTo>
                    <a:pt x="412957" y="645215"/>
                    <a:pt x="423068" y="643949"/>
                    <a:pt x="453077" y="647700"/>
                  </a:cubicBezTo>
                  <a:cubicBezTo>
                    <a:pt x="461658" y="656281"/>
                    <a:pt x="470050" y="666541"/>
                    <a:pt x="481652" y="671513"/>
                  </a:cubicBezTo>
                  <a:cubicBezTo>
                    <a:pt x="487668" y="674091"/>
                    <a:pt x="494352" y="674688"/>
                    <a:pt x="500702" y="676275"/>
                  </a:cubicBezTo>
                  <a:cubicBezTo>
                    <a:pt x="541651" y="703573"/>
                    <a:pt x="489841" y="670844"/>
                    <a:pt x="529277" y="690563"/>
                  </a:cubicBezTo>
                  <a:cubicBezTo>
                    <a:pt x="543594" y="697722"/>
                    <a:pt x="565827" y="719193"/>
                    <a:pt x="572140" y="728663"/>
                  </a:cubicBezTo>
                  <a:lnTo>
                    <a:pt x="600715" y="771525"/>
                  </a:lnTo>
                  <a:cubicBezTo>
                    <a:pt x="612684" y="807436"/>
                    <a:pt x="595146" y="764565"/>
                    <a:pt x="619765" y="795338"/>
                  </a:cubicBezTo>
                  <a:cubicBezTo>
                    <a:pt x="624718" y="801530"/>
                    <a:pt x="629207" y="837868"/>
                    <a:pt x="629290" y="838200"/>
                  </a:cubicBezTo>
                  <a:cubicBezTo>
                    <a:pt x="631725" y="847940"/>
                    <a:pt x="638815" y="866775"/>
                    <a:pt x="638815" y="866775"/>
                  </a:cubicBezTo>
                  <a:cubicBezTo>
                    <a:pt x="640402" y="879475"/>
                    <a:pt x="640895" y="892360"/>
                    <a:pt x="643577" y="904875"/>
                  </a:cubicBezTo>
                  <a:cubicBezTo>
                    <a:pt x="645681" y="914692"/>
                    <a:pt x="650667" y="923710"/>
                    <a:pt x="653102" y="933450"/>
                  </a:cubicBezTo>
                  <a:cubicBezTo>
                    <a:pt x="660588" y="963390"/>
                    <a:pt x="656939" y="946020"/>
                    <a:pt x="662627" y="985838"/>
                  </a:cubicBezTo>
                  <a:cubicBezTo>
                    <a:pt x="662605" y="985969"/>
                    <a:pt x="654670" y="1035481"/>
                    <a:pt x="653102" y="1038225"/>
                  </a:cubicBezTo>
                  <a:cubicBezTo>
                    <a:pt x="650409" y="1042938"/>
                    <a:pt x="622226" y="1056044"/>
                    <a:pt x="619765" y="1057275"/>
                  </a:cubicBezTo>
                  <a:cubicBezTo>
                    <a:pt x="616590" y="1062038"/>
                    <a:pt x="612565" y="1066332"/>
                    <a:pt x="610240" y="1071563"/>
                  </a:cubicBezTo>
                  <a:cubicBezTo>
                    <a:pt x="602431" y="1089133"/>
                    <a:pt x="595515" y="1120939"/>
                    <a:pt x="591190" y="1138238"/>
                  </a:cubicBezTo>
                  <a:lnTo>
                    <a:pt x="586427" y="1157288"/>
                  </a:lnTo>
                  <a:cubicBezTo>
                    <a:pt x="588015" y="1173163"/>
                    <a:pt x="588764" y="1189144"/>
                    <a:pt x="591190" y="1204913"/>
                  </a:cubicBezTo>
                  <a:cubicBezTo>
                    <a:pt x="591953" y="1209875"/>
                    <a:pt x="592032" y="1216064"/>
                    <a:pt x="595952" y="1219200"/>
                  </a:cubicBezTo>
                  <a:cubicBezTo>
                    <a:pt x="601063" y="1223289"/>
                    <a:pt x="608652" y="1222375"/>
                    <a:pt x="615002" y="1223963"/>
                  </a:cubicBezTo>
                  <a:cubicBezTo>
                    <a:pt x="637227" y="1222375"/>
                    <a:pt x="659642" y="1222505"/>
                    <a:pt x="681677" y="1219200"/>
                  </a:cubicBezTo>
                  <a:cubicBezTo>
                    <a:pt x="691606" y="1217711"/>
                    <a:pt x="700727" y="1212850"/>
                    <a:pt x="710252" y="1209675"/>
                  </a:cubicBezTo>
                  <a:lnTo>
                    <a:pt x="724540" y="1204913"/>
                  </a:lnTo>
                  <a:cubicBezTo>
                    <a:pt x="737240" y="1206500"/>
                    <a:pt x="750944" y="1204477"/>
                    <a:pt x="762640" y="1209675"/>
                  </a:cubicBezTo>
                  <a:cubicBezTo>
                    <a:pt x="767228" y="1211714"/>
                    <a:pt x="764266" y="1220043"/>
                    <a:pt x="767402" y="1223963"/>
                  </a:cubicBezTo>
                  <a:cubicBezTo>
                    <a:pt x="770978" y="1228433"/>
                    <a:pt x="776927" y="1230313"/>
                    <a:pt x="781690" y="1233488"/>
                  </a:cubicBezTo>
                  <a:cubicBezTo>
                    <a:pt x="789418" y="1256674"/>
                    <a:pt x="782719" y="1241596"/>
                    <a:pt x="800740" y="1266825"/>
                  </a:cubicBezTo>
                  <a:cubicBezTo>
                    <a:pt x="804067" y="1271483"/>
                    <a:pt x="806218" y="1277066"/>
                    <a:pt x="810265" y="1281113"/>
                  </a:cubicBezTo>
                  <a:cubicBezTo>
                    <a:pt x="815878" y="1286726"/>
                    <a:pt x="822812" y="1290848"/>
                    <a:pt x="829315" y="1295400"/>
                  </a:cubicBezTo>
                  <a:cubicBezTo>
                    <a:pt x="839387" y="1302450"/>
                    <a:pt x="856976" y="1317313"/>
                    <a:pt x="872177" y="1319213"/>
                  </a:cubicBezTo>
                  <a:cubicBezTo>
                    <a:pt x="892716" y="1321780"/>
                    <a:pt x="913452" y="1322388"/>
                    <a:pt x="934090" y="1323975"/>
                  </a:cubicBezTo>
                  <a:lnTo>
                    <a:pt x="957902" y="1328738"/>
                  </a:lnTo>
                  <a:cubicBezTo>
                    <a:pt x="967403" y="1330465"/>
                    <a:pt x="977051" y="1331405"/>
                    <a:pt x="986477" y="1333500"/>
                  </a:cubicBezTo>
                  <a:cubicBezTo>
                    <a:pt x="991378" y="1334589"/>
                    <a:pt x="996002" y="1336675"/>
                    <a:pt x="1000765" y="1338263"/>
                  </a:cubicBezTo>
                  <a:cubicBezTo>
                    <a:pt x="1011877" y="1336675"/>
                    <a:pt x="1023350" y="1336726"/>
                    <a:pt x="1034102" y="1333500"/>
                  </a:cubicBezTo>
                  <a:cubicBezTo>
                    <a:pt x="1049281" y="1328946"/>
                    <a:pt x="1049462" y="1322604"/>
                    <a:pt x="1053152" y="1309688"/>
                  </a:cubicBezTo>
                  <a:cubicBezTo>
                    <a:pt x="1065115" y="1267819"/>
                    <a:pt x="1051257" y="1310614"/>
                    <a:pt x="1062677" y="1276350"/>
                  </a:cubicBezTo>
                  <a:cubicBezTo>
                    <a:pt x="1064265" y="1258888"/>
                    <a:pt x="1064960" y="1241321"/>
                    <a:pt x="1067440" y="1223963"/>
                  </a:cubicBezTo>
                  <a:cubicBezTo>
                    <a:pt x="1069835" y="1207201"/>
                    <a:pt x="1074180" y="1210482"/>
                    <a:pt x="1081727" y="1195388"/>
                  </a:cubicBezTo>
                  <a:cubicBezTo>
                    <a:pt x="1087172" y="1184499"/>
                    <a:pt x="1088534" y="1168162"/>
                    <a:pt x="1091252" y="1157288"/>
                  </a:cubicBezTo>
                  <a:cubicBezTo>
                    <a:pt x="1092470" y="1152418"/>
                    <a:pt x="1094427" y="1147763"/>
                    <a:pt x="1096015" y="1143000"/>
                  </a:cubicBezTo>
                  <a:cubicBezTo>
                    <a:pt x="1101515" y="1109996"/>
                    <a:pt x="1095221" y="1109663"/>
                    <a:pt x="1096015" y="11001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Shape 13">
              <a:extLst>
                <a:ext uri="{FF2B5EF4-FFF2-40B4-BE49-F238E27FC236}">
                  <a16:creationId xmlns:a16="http://schemas.microsoft.com/office/drawing/2014/main" id="{7298B417-058F-4978-94C5-CE7CD1E00A65}"/>
                </a:ext>
              </a:extLst>
            </p:cNvPr>
            <p:cNvSpPr/>
            <p:nvPr/>
          </p:nvSpPr>
          <p:spPr>
            <a:xfrm>
              <a:off x="22098000" y="12363450"/>
              <a:ext cx="195347" cy="138113"/>
            </a:xfrm>
            <a:custGeom>
              <a:avLst/>
              <a:gdLst>
                <a:gd name="connsiteX0" fmla="*/ 128588 w 195347"/>
                <a:gd name="connsiteY0" fmla="*/ 23813 h 138113"/>
                <a:gd name="connsiteX1" fmla="*/ 76200 w 195347"/>
                <a:gd name="connsiteY1" fmla="*/ 4763 h 138113"/>
                <a:gd name="connsiteX2" fmla="*/ 61913 w 195347"/>
                <a:gd name="connsiteY2" fmla="*/ 0 h 138113"/>
                <a:gd name="connsiteX3" fmla="*/ 28575 w 195347"/>
                <a:gd name="connsiteY3" fmla="*/ 14288 h 138113"/>
                <a:gd name="connsiteX4" fmla="*/ 9525 w 195347"/>
                <a:gd name="connsiteY4" fmla="*/ 38100 h 138113"/>
                <a:gd name="connsiteX5" fmla="*/ 4763 w 195347"/>
                <a:gd name="connsiteY5" fmla="*/ 57150 h 138113"/>
                <a:gd name="connsiteX6" fmla="*/ 0 w 195347"/>
                <a:gd name="connsiteY6" fmla="*/ 71438 h 138113"/>
                <a:gd name="connsiteX7" fmla="*/ 9525 w 195347"/>
                <a:gd name="connsiteY7" fmla="*/ 119063 h 138113"/>
                <a:gd name="connsiteX8" fmla="*/ 19050 w 195347"/>
                <a:gd name="connsiteY8" fmla="*/ 133350 h 138113"/>
                <a:gd name="connsiteX9" fmla="*/ 33338 w 195347"/>
                <a:gd name="connsiteY9" fmla="*/ 138113 h 138113"/>
                <a:gd name="connsiteX10" fmla="*/ 100013 w 195347"/>
                <a:gd name="connsiteY10" fmla="*/ 133350 h 138113"/>
                <a:gd name="connsiteX11" fmla="*/ 190500 w 195347"/>
                <a:gd name="connsiteY11" fmla="*/ 119063 h 138113"/>
                <a:gd name="connsiteX12" fmla="*/ 190500 w 195347"/>
                <a:gd name="connsiteY12" fmla="*/ 76200 h 138113"/>
                <a:gd name="connsiteX13" fmla="*/ 185738 w 195347"/>
                <a:gd name="connsiteY13" fmla="*/ 61913 h 138113"/>
                <a:gd name="connsiteX14" fmla="*/ 157163 w 195347"/>
                <a:gd name="connsiteY14" fmla="*/ 52388 h 138113"/>
                <a:gd name="connsiteX15" fmla="*/ 128588 w 195347"/>
                <a:gd name="connsiteY15" fmla="*/ 238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47" h="138113">
                  <a:moveTo>
                    <a:pt x="128588" y="23813"/>
                  </a:moveTo>
                  <a:cubicBezTo>
                    <a:pt x="95446" y="10556"/>
                    <a:pt x="112894" y="16995"/>
                    <a:pt x="76200" y="4763"/>
                  </a:cubicBezTo>
                  <a:lnTo>
                    <a:pt x="61913" y="0"/>
                  </a:lnTo>
                  <a:cubicBezTo>
                    <a:pt x="50474" y="2860"/>
                    <a:pt x="36797" y="4011"/>
                    <a:pt x="28575" y="14288"/>
                  </a:cubicBezTo>
                  <a:cubicBezTo>
                    <a:pt x="2284" y="47151"/>
                    <a:pt x="50474" y="10802"/>
                    <a:pt x="9525" y="38100"/>
                  </a:cubicBezTo>
                  <a:cubicBezTo>
                    <a:pt x="7938" y="44450"/>
                    <a:pt x="6561" y="50856"/>
                    <a:pt x="4763" y="57150"/>
                  </a:cubicBezTo>
                  <a:cubicBezTo>
                    <a:pt x="3384" y="61977"/>
                    <a:pt x="0" y="66418"/>
                    <a:pt x="0" y="71438"/>
                  </a:cubicBezTo>
                  <a:cubicBezTo>
                    <a:pt x="0" y="80208"/>
                    <a:pt x="3661" y="107335"/>
                    <a:pt x="9525" y="119063"/>
                  </a:cubicBezTo>
                  <a:cubicBezTo>
                    <a:pt x="12085" y="124182"/>
                    <a:pt x="14581" y="129774"/>
                    <a:pt x="19050" y="133350"/>
                  </a:cubicBezTo>
                  <a:cubicBezTo>
                    <a:pt x="22970" y="136486"/>
                    <a:pt x="28575" y="136525"/>
                    <a:pt x="33338" y="138113"/>
                  </a:cubicBezTo>
                  <a:lnTo>
                    <a:pt x="100013" y="133350"/>
                  </a:lnTo>
                  <a:cubicBezTo>
                    <a:pt x="182495" y="127851"/>
                    <a:pt x="154910" y="142791"/>
                    <a:pt x="190500" y="119063"/>
                  </a:cubicBezTo>
                  <a:cubicBezTo>
                    <a:pt x="196616" y="94603"/>
                    <a:pt x="197302" y="103409"/>
                    <a:pt x="190500" y="76200"/>
                  </a:cubicBezTo>
                  <a:cubicBezTo>
                    <a:pt x="189282" y="71330"/>
                    <a:pt x="189823" y="64831"/>
                    <a:pt x="185738" y="61913"/>
                  </a:cubicBezTo>
                  <a:cubicBezTo>
                    <a:pt x="177568" y="56077"/>
                    <a:pt x="157163" y="52388"/>
                    <a:pt x="157163" y="52388"/>
                  </a:cubicBezTo>
                  <a:cubicBezTo>
                    <a:pt x="145147" y="34364"/>
                    <a:pt x="151685" y="42147"/>
                    <a:pt x="128588" y="23813"/>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8E76F323-9C12-41D8-B3E9-71611134D1FD}"/>
                </a:ext>
              </a:extLst>
            </p:cNvPr>
            <p:cNvSpPr/>
            <p:nvPr/>
          </p:nvSpPr>
          <p:spPr>
            <a:xfrm>
              <a:off x="22039283" y="11585672"/>
              <a:ext cx="139977" cy="364009"/>
            </a:xfrm>
            <a:custGeom>
              <a:avLst/>
              <a:gdLst>
                <a:gd name="connsiteX0" fmla="*/ 1567 w 139977"/>
                <a:gd name="connsiteY0" fmla="*/ 153891 h 364009"/>
                <a:gd name="connsiteX1" fmla="*/ 11092 w 139977"/>
                <a:gd name="connsiteY1" fmla="*/ 277716 h 364009"/>
                <a:gd name="connsiteX2" fmla="*/ 30142 w 139977"/>
                <a:gd name="connsiteY2" fmla="*/ 296766 h 364009"/>
                <a:gd name="connsiteX3" fmla="*/ 44430 w 139977"/>
                <a:gd name="connsiteY3" fmla="*/ 325341 h 364009"/>
                <a:gd name="connsiteX4" fmla="*/ 49192 w 139977"/>
                <a:gd name="connsiteY4" fmla="*/ 339628 h 364009"/>
                <a:gd name="connsiteX5" fmla="*/ 63480 w 139977"/>
                <a:gd name="connsiteY5" fmla="*/ 349153 h 364009"/>
                <a:gd name="connsiteX6" fmla="*/ 73005 w 139977"/>
                <a:gd name="connsiteY6" fmla="*/ 363441 h 364009"/>
                <a:gd name="connsiteX7" fmla="*/ 106342 w 139977"/>
                <a:gd name="connsiteY7" fmla="*/ 349153 h 364009"/>
                <a:gd name="connsiteX8" fmla="*/ 111105 w 139977"/>
                <a:gd name="connsiteY8" fmla="*/ 334866 h 364009"/>
                <a:gd name="connsiteX9" fmla="*/ 130155 w 139977"/>
                <a:gd name="connsiteY9" fmla="*/ 306291 h 364009"/>
                <a:gd name="connsiteX10" fmla="*/ 139680 w 139977"/>
                <a:gd name="connsiteY10" fmla="*/ 277716 h 364009"/>
                <a:gd name="connsiteX11" fmla="*/ 125392 w 139977"/>
                <a:gd name="connsiteY11" fmla="*/ 225328 h 364009"/>
                <a:gd name="connsiteX12" fmla="*/ 111105 w 139977"/>
                <a:gd name="connsiteY12" fmla="*/ 211041 h 364009"/>
                <a:gd name="connsiteX13" fmla="*/ 96817 w 139977"/>
                <a:gd name="connsiteY13" fmla="*/ 182466 h 364009"/>
                <a:gd name="connsiteX14" fmla="*/ 92055 w 139977"/>
                <a:gd name="connsiteY14" fmla="*/ 168178 h 364009"/>
                <a:gd name="connsiteX15" fmla="*/ 77767 w 139977"/>
                <a:gd name="connsiteY15" fmla="*/ 158653 h 364009"/>
                <a:gd name="connsiteX16" fmla="*/ 82530 w 139977"/>
                <a:gd name="connsiteY16" fmla="*/ 115791 h 364009"/>
                <a:gd name="connsiteX17" fmla="*/ 96817 w 139977"/>
                <a:gd name="connsiteY17" fmla="*/ 106266 h 364009"/>
                <a:gd name="connsiteX18" fmla="*/ 106342 w 139977"/>
                <a:gd name="connsiteY18" fmla="*/ 77691 h 364009"/>
                <a:gd name="connsiteX19" fmla="*/ 115867 w 139977"/>
                <a:gd name="connsiteY19" fmla="*/ 63403 h 364009"/>
                <a:gd name="connsiteX20" fmla="*/ 125392 w 139977"/>
                <a:gd name="connsiteY20" fmla="*/ 34828 h 364009"/>
                <a:gd name="connsiteX21" fmla="*/ 120630 w 139977"/>
                <a:gd name="connsiteY21" fmla="*/ 11016 h 364009"/>
                <a:gd name="connsiteX22" fmla="*/ 44430 w 139977"/>
                <a:gd name="connsiteY22" fmla="*/ 30066 h 364009"/>
                <a:gd name="connsiteX23" fmla="*/ 30142 w 139977"/>
                <a:gd name="connsiteY23" fmla="*/ 39591 h 364009"/>
                <a:gd name="connsiteX24" fmla="*/ 1567 w 139977"/>
                <a:gd name="connsiteY24" fmla="*/ 153891 h 3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977" h="364009">
                  <a:moveTo>
                    <a:pt x="1567" y="153891"/>
                  </a:moveTo>
                  <a:cubicBezTo>
                    <a:pt x="-1608" y="193578"/>
                    <a:pt x="-674" y="136529"/>
                    <a:pt x="11092" y="277716"/>
                  </a:cubicBezTo>
                  <a:cubicBezTo>
                    <a:pt x="12543" y="295132"/>
                    <a:pt x="15992" y="292049"/>
                    <a:pt x="30142" y="296766"/>
                  </a:cubicBezTo>
                  <a:cubicBezTo>
                    <a:pt x="42116" y="332683"/>
                    <a:pt x="25962" y="288405"/>
                    <a:pt x="44430" y="325341"/>
                  </a:cubicBezTo>
                  <a:cubicBezTo>
                    <a:pt x="46675" y="329831"/>
                    <a:pt x="46056" y="335708"/>
                    <a:pt x="49192" y="339628"/>
                  </a:cubicBezTo>
                  <a:cubicBezTo>
                    <a:pt x="52768" y="344098"/>
                    <a:pt x="58717" y="345978"/>
                    <a:pt x="63480" y="349153"/>
                  </a:cubicBezTo>
                  <a:cubicBezTo>
                    <a:pt x="66655" y="353916"/>
                    <a:pt x="67575" y="361631"/>
                    <a:pt x="73005" y="363441"/>
                  </a:cubicBezTo>
                  <a:cubicBezTo>
                    <a:pt x="83256" y="366858"/>
                    <a:pt x="99159" y="353942"/>
                    <a:pt x="106342" y="349153"/>
                  </a:cubicBezTo>
                  <a:cubicBezTo>
                    <a:pt x="107930" y="344391"/>
                    <a:pt x="108667" y="339254"/>
                    <a:pt x="111105" y="334866"/>
                  </a:cubicBezTo>
                  <a:cubicBezTo>
                    <a:pt x="116665" y="324859"/>
                    <a:pt x="130155" y="306291"/>
                    <a:pt x="130155" y="306291"/>
                  </a:cubicBezTo>
                  <a:cubicBezTo>
                    <a:pt x="133330" y="296766"/>
                    <a:pt x="141649" y="287561"/>
                    <a:pt x="139680" y="277716"/>
                  </a:cubicBezTo>
                  <a:cubicBezTo>
                    <a:pt x="137820" y="268417"/>
                    <a:pt x="131434" y="231370"/>
                    <a:pt x="125392" y="225328"/>
                  </a:cubicBezTo>
                  <a:lnTo>
                    <a:pt x="111105" y="211041"/>
                  </a:lnTo>
                  <a:cubicBezTo>
                    <a:pt x="99130" y="175120"/>
                    <a:pt x="115285" y="219403"/>
                    <a:pt x="96817" y="182466"/>
                  </a:cubicBezTo>
                  <a:cubicBezTo>
                    <a:pt x="94572" y="177976"/>
                    <a:pt x="95191" y="172098"/>
                    <a:pt x="92055" y="168178"/>
                  </a:cubicBezTo>
                  <a:cubicBezTo>
                    <a:pt x="88479" y="163708"/>
                    <a:pt x="82530" y="161828"/>
                    <a:pt x="77767" y="158653"/>
                  </a:cubicBezTo>
                  <a:cubicBezTo>
                    <a:pt x="79355" y="144366"/>
                    <a:pt x="77617" y="129301"/>
                    <a:pt x="82530" y="115791"/>
                  </a:cubicBezTo>
                  <a:cubicBezTo>
                    <a:pt x="84486" y="110412"/>
                    <a:pt x="93784" y="111120"/>
                    <a:pt x="96817" y="106266"/>
                  </a:cubicBezTo>
                  <a:cubicBezTo>
                    <a:pt x="102138" y="97752"/>
                    <a:pt x="100773" y="86045"/>
                    <a:pt x="106342" y="77691"/>
                  </a:cubicBezTo>
                  <a:cubicBezTo>
                    <a:pt x="109517" y="72928"/>
                    <a:pt x="113542" y="68634"/>
                    <a:pt x="115867" y="63403"/>
                  </a:cubicBezTo>
                  <a:cubicBezTo>
                    <a:pt x="119945" y="54228"/>
                    <a:pt x="125392" y="34828"/>
                    <a:pt x="125392" y="34828"/>
                  </a:cubicBezTo>
                  <a:cubicBezTo>
                    <a:pt x="123805" y="26891"/>
                    <a:pt x="128451" y="13102"/>
                    <a:pt x="120630" y="11016"/>
                  </a:cubicBezTo>
                  <a:cubicBezTo>
                    <a:pt x="33935" y="-12103"/>
                    <a:pt x="69991" y="4505"/>
                    <a:pt x="44430" y="30066"/>
                  </a:cubicBezTo>
                  <a:cubicBezTo>
                    <a:pt x="40383" y="34113"/>
                    <a:pt x="34905" y="36416"/>
                    <a:pt x="30142" y="39591"/>
                  </a:cubicBezTo>
                  <a:cubicBezTo>
                    <a:pt x="-4759" y="91942"/>
                    <a:pt x="4742" y="114204"/>
                    <a:pt x="1567" y="153891"/>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2088330D-532F-487C-9B0D-9DE974D43B5F}"/>
                </a:ext>
              </a:extLst>
            </p:cNvPr>
            <p:cNvSpPr/>
            <p:nvPr/>
          </p:nvSpPr>
          <p:spPr>
            <a:xfrm>
              <a:off x="21874154" y="12406313"/>
              <a:ext cx="166696" cy="171450"/>
            </a:xfrm>
            <a:custGeom>
              <a:avLst/>
              <a:gdLst>
                <a:gd name="connsiteX0" fmla="*/ 123834 w 166696"/>
                <a:gd name="connsiteY0" fmla="*/ 57150 h 171450"/>
                <a:gd name="connsiteX1" fmla="*/ 95259 w 166696"/>
                <a:gd name="connsiteY1" fmla="*/ 28575 h 171450"/>
                <a:gd name="connsiteX2" fmla="*/ 76209 w 166696"/>
                <a:gd name="connsiteY2" fmla="*/ 0 h 171450"/>
                <a:gd name="connsiteX3" fmla="*/ 52396 w 166696"/>
                <a:gd name="connsiteY3" fmla="*/ 4762 h 171450"/>
                <a:gd name="connsiteX4" fmla="*/ 38109 w 166696"/>
                <a:gd name="connsiteY4" fmla="*/ 9525 h 171450"/>
                <a:gd name="connsiteX5" fmla="*/ 4771 w 166696"/>
                <a:gd name="connsiteY5" fmla="*/ 47625 h 171450"/>
                <a:gd name="connsiteX6" fmla="*/ 4771 w 166696"/>
                <a:gd name="connsiteY6" fmla="*/ 85725 h 171450"/>
                <a:gd name="connsiteX7" fmla="*/ 14296 w 166696"/>
                <a:gd name="connsiteY7" fmla="*/ 114300 h 171450"/>
                <a:gd name="connsiteX8" fmla="*/ 28584 w 166696"/>
                <a:gd name="connsiteY8" fmla="*/ 123825 h 171450"/>
                <a:gd name="connsiteX9" fmla="*/ 47634 w 166696"/>
                <a:gd name="connsiteY9" fmla="*/ 147637 h 171450"/>
                <a:gd name="connsiteX10" fmla="*/ 76209 w 166696"/>
                <a:gd name="connsiteY10" fmla="*/ 157162 h 171450"/>
                <a:gd name="connsiteX11" fmla="*/ 104784 w 166696"/>
                <a:gd name="connsiteY11" fmla="*/ 171450 h 171450"/>
                <a:gd name="connsiteX12" fmla="*/ 133359 w 166696"/>
                <a:gd name="connsiteY12" fmla="*/ 166687 h 171450"/>
                <a:gd name="connsiteX13" fmla="*/ 157171 w 166696"/>
                <a:gd name="connsiteY13" fmla="*/ 123825 h 171450"/>
                <a:gd name="connsiteX14" fmla="*/ 166696 w 166696"/>
                <a:gd name="connsiteY14" fmla="*/ 109537 h 171450"/>
                <a:gd name="connsiteX15" fmla="*/ 138121 w 166696"/>
                <a:gd name="connsiteY15" fmla="*/ 95250 h 171450"/>
                <a:gd name="connsiteX16" fmla="*/ 128596 w 166696"/>
                <a:gd name="connsiteY16" fmla="*/ 66675 h 171450"/>
                <a:gd name="connsiteX17" fmla="*/ 123834 w 166696"/>
                <a:gd name="connsiteY17" fmla="*/ 52387 h 171450"/>
                <a:gd name="connsiteX18" fmla="*/ 123834 w 166696"/>
                <a:gd name="connsiteY18"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696" h="171450">
                  <a:moveTo>
                    <a:pt x="123834" y="57150"/>
                  </a:moveTo>
                  <a:cubicBezTo>
                    <a:pt x="81535" y="31770"/>
                    <a:pt x="110638" y="56258"/>
                    <a:pt x="95259" y="28575"/>
                  </a:cubicBezTo>
                  <a:cubicBezTo>
                    <a:pt x="89700" y="18568"/>
                    <a:pt x="76209" y="0"/>
                    <a:pt x="76209" y="0"/>
                  </a:cubicBezTo>
                  <a:cubicBezTo>
                    <a:pt x="68271" y="1587"/>
                    <a:pt x="60249" y="2799"/>
                    <a:pt x="52396" y="4762"/>
                  </a:cubicBezTo>
                  <a:cubicBezTo>
                    <a:pt x="47526" y="5980"/>
                    <a:pt x="41659" y="5975"/>
                    <a:pt x="38109" y="9525"/>
                  </a:cubicBezTo>
                  <a:cubicBezTo>
                    <a:pt x="-17446" y="65082"/>
                    <a:pt x="45250" y="20640"/>
                    <a:pt x="4771" y="47625"/>
                  </a:cubicBezTo>
                  <a:cubicBezTo>
                    <a:pt x="-1001" y="70715"/>
                    <a:pt x="-2156" y="62635"/>
                    <a:pt x="4771" y="85725"/>
                  </a:cubicBezTo>
                  <a:cubicBezTo>
                    <a:pt x="7656" y="95342"/>
                    <a:pt x="5942" y="108731"/>
                    <a:pt x="14296" y="114300"/>
                  </a:cubicBezTo>
                  <a:lnTo>
                    <a:pt x="28584" y="123825"/>
                  </a:lnTo>
                  <a:cubicBezTo>
                    <a:pt x="33748" y="139318"/>
                    <a:pt x="30775" y="140144"/>
                    <a:pt x="47634" y="147637"/>
                  </a:cubicBezTo>
                  <a:cubicBezTo>
                    <a:pt x="56809" y="151715"/>
                    <a:pt x="76209" y="157162"/>
                    <a:pt x="76209" y="157162"/>
                  </a:cubicBezTo>
                  <a:cubicBezTo>
                    <a:pt x="83433" y="161978"/>
                    <a:pt x="94925" y="171450"/>
                    <a:pt x="104784" y="171450"/>
                  </a:cubicBezTo>
                  <a:cubicBezTo>
                    <a:pt x="114440" y="171450"/>
                    <a:pt x="123834" y="168275"/>
                    <a:pt x="133359" y="166687"/>
                  </a:cubicBezTo>
                  <a:cubicBezTo>
                    <a:pt x="141741" y="141539"/>
                    <a:pt x="135336" y="156578"/>
                    <a:pt x="157171" y="123825"/>
                  </a:cubicBezTo>
                  <a:lnTo>
                    <a:pt x="166696" y="109537"/>
                  </a:lnTo>
                  <a:cubicBezTo>
                    <a:pt x="158911" y="106942"/>
                    <a:pt x="142980" y="103025"/>
                    <a:pt x="138121" y="95250"/>
                  </a:cubicBezTo>
                  <a:cubicBezTo>
                    <a:pt x="132800" y="86736"/>
                    <a:pt x="131771" y="76200"/>
                    <a:pt x="128596" y="66675"/>
                  </a:cubicBezTo>
                  <a:cubicBezTo>
                    <a:pt x="127009" y="61912"/>
                    <a:pt x="127384" y="55936"/>
                    <a:pt x="123834" y="52387"/>
                  </a:cubicBezTo>
                  <a:lnTo>
                    <a:pt x="123834" y="571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377CDD4C-788E-48E5-AC25-ACEDE730F0C5}"/>
                </a:ext>
              </a:extLst>
            </p:cNvPr>
            <p:cNvSpPr/>
            <p:nvPr/>
          </p:nvSpPr>
          <p:spPr>
            <a:xfrm>
              <a:off x="21278850" y="11696700"/>
              <a:ext cx="587053" cy="1181100"/>
            </a:xfrm>
            <a:custGeom>
              <a:avLst/>
              <a:gdLst>
                <a:gd name="connsiteX0" fmla="*/ 485775 w 587053"/>
                <a:gd name="connsiteY0" fmla="*/ 223838 h 1181100"/>
                <a:gd name="connsiteX1" fmla="*/ 533400 w 587053"/>
                <a:gd name="connsiteY1" fmla="*/ 209550 h 1181100"/>
                <a:gd name="connsiteX2" fmla="*/ 538163 w 587053"/>
                <a:gd name="connsiteY2" fmla="*/ 195263 h 1181100"/>
                <a:gd name="connsiteX3" fmla="*/ 542925 w 587053"/>
                <a:gd name="connsiteY3" fmla="*/ 133350 h 1181100"/>
                <a:gd name="connsiteX4" fmla="*/ 561975 w 587053"/>
                <a:gd name="connsiteY4" fmla="*/ 104775 h 1181100"/>
                <a:gd name="connsiteX5" fmla="*/ 576263 w 587053"/>
                <a:gd name="connsiteY5" fmla="*/ 76200 h 1181100"/>
                <a:gd name="connsiteX6" fmla="*/ 581025 w 587053"/>
                <a:gd name="connsiteY6" fmla="*/ 19050 h 1181100"/>
                <a:gd name="connsiteX7" fmla="*/ 552450 w 587053"/>
                <a:gd name="connsiteY7" fmla="*/ 9525 h 1181100"/>
                <a:gd name="connsiteX8" fmla="*/ 538163 w 587053"/>
                <a:gd name="connsiteY8" fmla="*/ 4763 h 1181100"/>
                <a:gd name="connsiteX9" fmla="*/ 495300 w 587053"/>
                <a:gd name="connsiteY9" fmla="*/ 23813 h 1181100"/>
                <a:gd name="connsiteX10" fmla="*/ 466725 w 587053"/>
                <a:gd name="connsiteY10" fmla="*/ 42863 h 1181100"/>
                <a:gd name="connsiteX11" fmla="*/ 457200 w 587053"/>
                <a:gd name="connsiteY11" fmla="*/ 71438 h 1181100"/>
                <a:gd name="connsiteX12" fmla="*/ 452438 w 587053"/>
                <a:gd name="connsiteY12" fmla="*/ 85725 h 1181100"/>
                <a:gd name="connsiteX13" fmla="*/ 438150 w 587053"/>
                <a:gd name="connsiteY13" fmla="*/ 95250 h 1181100"/>
                <a:gd name="connsiteX14" fmla="*/ 409575 w 587053"/>
                <a:gd name="connsiteY14" fmla="*/ 85725 h 1181100"/>
                <a:gd name="connsiteX15" fmla="*/ 371475 w 587053"/>
                <a:gd name="connsiteY15" fmla="*/ 52388 h 1181100"/>
                <a:gd name="connsiteX16" fmla="*/ 328613 w 587053"/>
                <a:gd name="connsiteY16" fmla="*/ 38100 h 1181100"/>
                <a:gd name="connsiteX17" fmla="*/ 314325 w 587053"/>
                <a:gd name="connsiteY17" fmla="*/ 33338 h 1181100"/>
                <a:gd name="connsiteX18" fmla="*/ 300038 w 587053"/>
                <a:gd name="connsiteY18" fmla="*/ 28575 h 1181100"/>
                <a:gd name="connsiteX19" fmla="*/ 290513 w 587053"/>
                <a:gd name="connsiteY19" fmla="*/ 14288 h 1181100"/>
                <a:gd name="connsiteX20" fmla="*/ 276225 w 587053"/>
                <a:gd name="connsiteY20" fmla="*/ 9525 h 1181100"/>
                <a:gd name="connsiteX21" fmla="*/ 261938 w 587053"/>
                <a:gd name="connsiteY21" fmla="*/ 0 h 1181100"/>
                <a:gd name="connsiteX22" fmla="*/ 209550 w 587053"/>
                <a:gd name="connsiteY22" fmla="*/ 9525 h 1181100"/>
                <a:gd name="connsiteX23" fmla="*/ 195263 w 587053"/>
                <a:gd name="connsiteY23" fmla="*/ 19050 h 1181100"/>
                <a:gd name="connsiteX24" fmla="*/ 180975 w 587053"/>
                <a:gd name="connsiteY24" fmla="*/ 47625 h 1181100"/>
                <a:gd name="connsiteX25" fmla="*/ 176213 w 587053"/>
                <a:gd name="connsiteY25" fmla="*/ 80963 h 1181100"/>
                <a:gd name="connsiteX26" fmla="*/ 161925 w 587053"/>
                <a:gd name="connsiteY26" fmla="*/ 95250 h 1181100"/>
                <a:gd name="connsiteX27" fmla="*/ 152400 w 587053"/>
                <a:gd name="connsiteY27" fmla="*/ 109538 h 1181100"/>
                <a:gd name="connsiteX28" fmla="*/ 142875 w 587053"/>
                <a:gd name="connsiteY28" fmla="*/ 138113 h 1181100"/>
                <a:gd name="connsiteX29" fmla="*/ 133350 w 587053"/>
                <a:gd name="connsiteY29" fmla="*/ 204788 h 1181100"/>
                <a:gd name="connsiteX30" fmla="*/ 123825 w 587053"/>
                <a:gd name="connsiteY30" fmla="*/ 219075 h 1181100"/>
                <a:gd name="connsiteX31" fmla="*/ 104775 w 587053"/>
                <a:gd name="connsiteY31" fmla="*/ 276225 h 1181100"/>
                <a:gd name="connsiteX32" fmla="*/ 100013 w 587053"/>
                <a:gd name="connsiteY32" fmla="*/ 290513 h 1181100"/>
                <a:gd name="connsiteX33" fmla="*/ 90488 w 587053"/>
                <a:gd name="connsiteY33" fmla="*/ 304800 h 1181100"/>
                <a:gd name="connsiteX34" fmla="*/ 80963 w 587053"/>
                <a:gd name="connsiteY34" fmla="*/ 333375 h 1181100"/>
                <a:gd name="connsiteX35" fmla="*/ 76200 w 587053"/>
                <a:gd name="connsiteY35" fmla="*/ 414338 h 1181100"/>
                <a:gd name="connsiteX36" fmla="*/ 61913 w 587053"/>
                <a:gd name="connsiteY36" fmla="*/ 423863 h 1181100"/>
                <a:gd name="connsiteX37" fmla="*/ 52388 w 587053"/>
                <a:gd name="connsiteY37" fmla="*/ 452438 h 1181100"/>
                <a:gd name="connsiteX38" fmla="*/ 57150 w 587053"/>
                <a:gd name="connsiteY38" fmla="*/ 476250 h 1181100"/>
                <a:gd name="connsiteX39" fmla="*/ 61913 w 587053"/>
                <a:gd name="connsiteY39" fmla="*/ 504825 h 1181100"/>
                <a:gd name="connsiteX40" fmla="*/ 66675 w 587053"/>
                <a:gd name="connsiteY40" fmla="*/ 519113 h 1181100"/>
                <a:gd name="connsiteX41" fmla="*/ 71438 w 587053"/>
                <a:gd name="connsiteY41" fmla="*/ 542925 h 1181100"/>
                <a:gd name="connsiteX42" fmla="*/ 57150 w 587053"/>
                <a:gd name="connsiteY42" fmla="*/ 581025 h 1181100"/>
                <a:gd name="connsiteX43" fmla="*/ 52388 w 587053"/>
                <a:gd name="connsiteY43" fmla="*/ 595313 h 1181100"/>
                <a:gd name="connsiteX44" fmla="*/ 33338 w 587053"/>
                <a:gd name="connsiteY44" fmla="*/ 623888 h 1181100"/>
                <a:gd name="connsiteX45" fmla="*/ 19050 w 587053"/>
                <a:gd name="connsiteY45" fmla="*/ 666750 h 1181100"/>
                <a:gd name="connsiteX46" fmla="*/ 9525 w 587053"/>
                <a:gd name="connsiteY46" fmla="*/ 704850 h 1181100"/>
                <a:gd name="connsiteX47" fmla="*/ 0 w 587053"/>
                <a:gd name="connsiteY47" fmla="*/ 733425 h 1181100"/>
                <a:gd name="connsiteX48" fmla="*/ 14288 w 587053"/>
                <a:gd name="connsiteY48" fmla="*/ 742950 h 1181100"/>
                <a:gd name="connsiteX49" fmla="*/ 19050 w 587053"/>
                <a:gd name="connsiteY49" fmla="*/ 757238 h 1181100"/>
                <a:gd name="connsiteX50" fmla="*/ 47625 w 587053"/>
                <a:gd name="connsiteY50" fmla="*/ 766763 h 1181100"/>
                <a:gd name="connsiteX51" fmla="*/ 76200 w 587053"/>
                <a:gd name="connsiteY51" fmla="*/ 809625 h 1181100"/>
                <a:gd name="connsiteX52" fmla="*/ 85725 w 587053"/>
                <a:gd name="connsiteY52" fmla="*/ 823913 h 1181100"/>
                <a:gd name="connsiteX53" fmla="*/ 95250 w 587053"/>
                <a:gd name="connsiteY53" fmla="*/ 838200 h 1181100"/>
                <a:gd name="connsiteX54" fmla="*/ 100013 w 587053"/>
                <a:gd name="connsiteY54" fmla="*/ 857250 h 1181100"/>
                <a:gd name="connsiteX55" fmla="*/ 104775 w 587053"/>
                <a:gd name="connsiteY55" fmla="*/ 871538 h 1181100"/>
                <a:gd name="connsiteX56" fmla="*/ 100013 w 587053"/>
                <a:gd name="connsiteY56" fmla="*/ 900113 h 1181100"/>
                <a:gd name="connsiteX57" fmla="*/ 80963 w 587053"/>
                <a:gd name="connsiteY57" fmla="*/ 928688 h 1181100"/>
                <a:gd name="connsiteX58" fmla="*/ 76200 w 587053"/>
                <a:gd name="connsiteY58" fmla="*/ 947738 h 1181100"/>
                <a:gd name="connsiteX59" fmla="*/ 61913 w 587053"/>
                <a:gd name="connsiteY59" fmla="*/ 957263 h 1181100"/>
                <a:gd name="connsiteX60" fmla="*/ 52388 w 587053"/>
                <a:gd name="connsiteY60" fmla="*/ 985838 h 1181100"/>
                <a:gd name="connsiteX61" fmla="*/ 47625 w 587053"/>
                <a:gd name="connsiteY61" fmla="*/ 1000125 h 1181100"/>
                <a:gd name="connsiteX62" fmla="*/ 47625 w 587053"/>
                <a:gd name="connsiteY62" fmla="*/ 1100138 h 1181100"/>
                <a:gd name="connsiteX63" fmla="*/ 52388 w 587053"/>
                <a:gd name="connsiteY63" fmla="*/ 1114425 h 1181100"/>
                <a:gd name="connsiteX64" fmla="*/ 66675 w 587053"/>
                <a:gd name="connsiteY64" fmla="*/ 1128713 h 1181100"/>
                <a:gd name="connsiteX65" fmla="*/ 85725 w 587053"/>
                <a:gd name="connsiteY65" fmla="*/ 1171575 h 1181100"/>
                <a:gd name="connsiteX66" fmla="*/ 114300 w 587053"/>
                <a:gd name="connsiteY66" fmla="*/ 1181100 h 1181100"/>
                <a:gd name="connsiteX67" fmla="*/ 142875 w 587053"/>
                <a:gd name="connsiteY67" fmla="*/ 1166813 h 1181100"/>
                <a:gd name="connsiteX68" fmla="*/ 161925 w 587053"/>
                <a:gd name="connsiteY68" fmla="*/ 1147763 h 1181100"/>
                <a:gd name="connsiteX69" fmla="*/ 171450 w 587053"/>
                <a:gd name="connsiteY69" fmla="*/ 1133475 h 1181100"/>
                <a:gd name="connsiteX70" fmla="*/ 180975 w 587053"/>
                <a:gd name="connsiteY70" fmla="*/ 1042988 h 1181100"/>
                <a:gd name="connsiteX71" fmla="*/ 176213 w 587053"/>
                <a:gd name="connsiteY71" fmla="*/ 900113 h 1181100"/>
                <a:gd name="connsiteX72" fmla="*/ 161925 w 587053"/>
                <a:gd name="connsiteY72" fmla="*/ 857250 h 1181100"/>
                <a:gd name="connsiteX73" fmla="*/ 152400 w 587053"/>
                <a:gd name="connsiteY73" fmla="*/ 823913 h 1181100"/>
                <a:gd name="connsiteX74" fmla="*/ 142875 w 587053"/>
                <a:gd name="connsiteY74" fmla="*/ 790575 h 1181100"/>
                <a:gd name="connsiteX75" fmla="*/ 147638 w 587053"/>
                <a:gd name="connsiteY75" fmla="*/ 766763 h 1181100"/>
                <a:gd name="connsiteX76" fmla="*/ 166688 w 587053"/>
                <a:gd name="connsiteY76" fmla="*/ 738188 h 1181100"/>
                <a:gd name="connsiteX77" fmla="*/ 171450 w 587053"/>
                <a:gd name="connsiteY77" fmla="*/ 723900 h 1181100"/>
                <a:gd name="connsiteX78" fmla="*/ 185738 w 587053"/>
                <a:gd name="connsiteY78" fmla="*/ 714375 h 1181100"/>
                <a:gd name="connsiteX79" fmla="*/ 209550 w 587053"/>
                <a:gd name="connsiteY79" fmla="*/ 742950 h 1181100"/>
                <a:gd name="connsiteX80" fmla="*/ 223838 w 587053"/>
                <a:gd name="connsiteY80" fmla="*/ 757238 h 1181100"/>
                <a:gd name="connsiteX81" fmla="*/ 228600 w 587053"/>
                <a:gd name="connsiteY81" fmla="*/ 771525 h 1181100"/>
                <a:gd name="connsiteX82" fmla="*/ 238125 w 587053"/>
                <a:gd name="connsiteY82" fmla="*/ 785813 h 1181100"/>
                <a:gd name="connsiteX83" fmla="*/ 242888 w 587053"/>
                <a:gd name="connsiteY83" fmla="*/ 923925 h 1181100"/>
                <a:gd name="connsiteX84" fmla="*/ 257175 w 587053"/>
                <a:gd name="connsiteY84" fmla="*/ 995363 h 1181100"/>
                <a:gd name="connsiteX85" fmla="*/ 271463 w 587053"/>
                <a:gd name="connsiteY85" fmla="*/ 1004888 h 1181100"/>
                <a:gd name="connsiteX86" fmla="*/ 314325 w 587053"/>
                <a:gd name="connsiteY86" fmla="*/ 971550 h 1181100"/>
                <a:gd name="connsiteX87" fmla="*/ 347663 w 587053"/>
                <a:gd name="connsiteY87" fmla="*/ 933450 h 1181100"/>
                <a:gd name="connsiteX88" fmla="*/ 366713 w 587053"/>
                <a:gd name="connsiteY88" fmla="*/ 904875 h 1181100"/>
                <a:gd name="connsiteX89" fmla="*/ 352425 w 587053"/>
                <a:gd name="connsiteY89" fmla="*/ 785813 h 1181100"/>
                <a:gd name="connsiteX90" fmla="*/ 347663 w 587053"/>
                <a:gd name="connsiteY90" fmla="*/ 762000 h 1181100"/>
                <a:gd name="connsiteX91" fmla="*/ 338138 w 587053"/>
                <a:gd name="connsiteY91" fmla="*/ 747713 h 1181100"/>
                <a:gd name="connsiteX92" fmla="*/ 323850 w 587053"/>
                <a:gd name="connsiteY92" fmla="*/ 719138 h 1181100"/>
                <a:gd name="connsiteX93" fmla="*/ 290513 w 587053"/>
                <a:gd name="connsiteY93" fmla="*/ 619125 h 1181100"/>
                <a:gd name="connsiteX94" fmla="*/ 285750 w 587053"/>
                <a:gd name="connsiteY94" fmla="*/ 604838 h 1181100"/>
                <a:gd name="connsiteX95" fmla="*/ 276225 w 587053"/>
                <a:gd name="connsiteY95" fmla="*/ 566738 h 1181100"/>
                <a:gd name="connsiteX96" fmla="*/ 285750 w 587053"/>
                <a:gd name="connsiteY96" fmla="*/ 514350 h 1181100"/>
                <a:gd name="connsiteX97" fmla="*/ 295275 w 587053"/>
                <a:gd name="connsiteY97" fmla="*/ 500063 h 1181100"/>
                <a:gd name="connsiteX98" fmla="*/ 314325 w 587053"/>
                <a:gd name="connsiteY98" fmla="*/ 490538 h 1181100"/>
                <a:gd name="connsiteX99" fmla="*/ 342900 w 587053"/>
                <a:gd name="connsiteY99" fmla="*/ 481013 h 1181100"/>
                <a:gd name="connsiteX100" fmla="*/ 381000 w 587053"/>
                <a:gd name="connsiteY100" fmla="*/ 466725 h 1181100"/>
                <a:gd name="connsiteX101" fmla="*/ 409575 w 587053"/>
                <a:gd name="connsiteY101" fmla="*/ 457200 h 1181100"/>
                <a:gd name="connsiteX102" fmla="*/ 419100 w 587053"/>
                <a:gd name="connsiteY102" fmla="*/ 442913 h 1181100"/>
                <a:gd name="connsiteX103" fmla="*/ 419100 w 587053"/>
                <a:gd name="connsiteY103" fmla="*/ 390525 h 1181100"/>
                <a:gd name="connsiteX104" fmla="*/ 414338 w 587053"/>
                <a:gd name="connsiteY104" fmla="*/ 376238 h 1181100"/>
                <a:gd name="connsiteX105" fmla="*/ 395288 w 587053"/>
                <a:gd name="connsiteY105" fmla="*/ 361950 h 1181100"/>
                <a:gd name="connsiteX106" fmla="*/ 385763 w 587053"/>
                <a:gd name="connsiteY106" fmla="*/ 347663 h 1181100"/>
                <a:gd name="connsiteX107" fmla="*/ 357188 w 587053"/>
                <a:gd name="connsiteY107" fmla="*/ 328613 h 1181100"/>
                <a:gd name="connsiteX108" fmla="*/ 323850 w 587053"/>
                <a:gd name="connsiteY108" fmla="*/ 338138 h 1181100"/>
                <a:gd name="connsiteX109" fmla="*/ 304800 w 587053"/>
                <a:gd name="connsiteY109" fmla="*/ 366713 h 1181100"/>
                <a:gd name="connsiteX110" fmla="*/ 295275 w 587053"/>
                <a:gd name="connsiteY110" fmla="*/ 381000 h 1181100"/>
                <a:gd name="connsiteX111" fmla="*/ 280988 w 587053"/>
                <a:gd name="connsiteY111" fmla="*/ 390525 h 1181100"/>
                <a:gd name="connsiteX112" fmla="*/ 276225 w 587053"/>
                <a:gd name="connsiteY112" fmla="*/ 404813 h 1181100"/>
                <a:gd name="connsiteX113" fmla="*/ 247650 w 587053"/>
                <a:gd name="connsiteY113" fmla="*/ 419100 h 1181100"/>
                <a:gd name="connsiteX114" fmla="*/ 233363 w 587053"/>
                <a:gd name="connsiteY114" fmla="*/ 428625 h 1181100"/>
                <a:gd name="connsiteX115" fmla="*/ 204788 w 587053"/>
                <a:gd name="connsiteY115" fmla="*/ 419100 h 1181100"/>
                <a:gd name="connsiteX116" fmla="*/ 200025 w 587053"/>
                <a:gd name="connsiteY116" fmla="*/ 404813 h 1181100"/>
                <a:gd name="connsiteX117" fmla="*/ 190500 w 587053"/>
                <a:gd name="connsiteY117" fmla="*/ 390525 h 1181100"/>
                <a:gd name="connsiteX118" fmla="*/ 180975 w 587053"/>
                <a:gd name="connsiteY118" fmla="*/ 361950 h 1181100"/>
                <a:gd name="connsiteX119" fmla="*/ 195263 w 587053"/>
                <a:gd name="connsiteY119" fmla="*/ 247650 h 1181100"/>
                <a:gd name="connsiteX120" fmla="*/ 204788 w 587053"/>
                <a:gd name="connsiteY120" fmla="*/ 233363 h 1181100"/>
                <a:gd name="connsiteX121" fmla="*/ 219075 w 587053"/>
                <a:gd name="connsiteY121" fmla="*/ 223838 h 1181100"/>
                <a:gd name="connsiteX122" fmla="*/ 228600 w 587053"/>
                <a:gd name="connsiteY122" fmla="*/ 209550 h 1181100"/>
                <a:gd name="connsiteX123" fmla="*/ 257175 w 587053"/>
                <a:gd name="connsiteY123" fmla="*/ 200025 h 1181100"/>
                <a:gd name="connsiteX124" fmla="*/ 271463 w 587053"/>
                <a:gd name="connsiteY124" fmla="*/ 195263 h 1181100"/>
                <a:gd name="connsiteX125" fmla="*/ 285750 w 587053"/>
                <a:gd name="connsiteY125" fmla="*/ 190500 h 1181100"/>
                <a:gd name="connsiteX126" fmla="*/ 304800 w 587053"/>
                <a:gd name="connsiteY126" fmla="*/ 185738 h 1181100"/>
                <a:gd name="connsiteX127" fmla="*/ 342900 w 587053"/>
                <a:gd name="connsiteY127" fmla="*/ 195263 h 1181100"/>
                <a:gd name="connsiteX128" fmla="*/ 357188 w 587053"/>
                <a:gd name="connsiteY128" fmla="*/ 204788 h 1181100"/>
                <a:gd name="connsiteX129" fmla="*/ 366713 w 587053"/>
                <a:gd name="connsiteY129" fmla="*/ 219075 h 1181100"/>
                <a:gd name="connsiteX130" fmla="*/ 395288 w 587053"/>
                <a:gd name="connsiteY130" fmla="*/ 228600 h 1181100"/>
                <a:gd name="connsiteX131" fmla="*/ 409575 w 587053"/>
                <a:gd name="connsiteY131" fmla="*/ 233363 h 1181100"/>
                <a:gd name="connsiteX132" fmla="*/ 423863 w 587053"/>
                <a:gd name="connsiteY132" fmla="*/ 242888 h 1181100"/>
                <a:gd name="connsiteX133" fmla="*/ 447675 w 587053"/>
                <a:gd name="connsiteY133" fmla="*/ 247650 h 1181100"/>
                <a:gd name="connsiteX134" fmla="*/ 485775 w 587053"/>
                <a:gd name="connsiteY134" fmla="*/ 223838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87053" h="1181100">
                  <a:moveTo>
                    <a:pt x="485775" y="223838"/>
                  </a:moveTo>
                  <a:cubicBezTo>
                    <a:pt x="500063" y="217488"/>
                    <a:pt x="522221" y="223523"/>
                    <a:pt x="533400" y="209550"/>
                  </a:cubicBezTo>
                  <a:cubicBezTo>
                    <a:pt x="536536" y="205630"/>
                    <a:pt x="536575" y="200025"/>
                    <a:pt x="538163" y="195263"/>
                  </a:cubicBezTo>
                  <a:cubicBezTo>
                    <a:pt x="539750" y="174625"/>
                    <a:pt x="537657" y="153367"/>
                    <a:pt x="542925" y="133350"/>
                  </a:cubicBezTo>
                  <a:cubicBezTo>
                    <a:pt x="545838" y="122279"/>
                    <a:pt x="558354" y="115635"/>
                    <a:pt x="561975" y="104775"/>
                  </a:cubicBezTo>
                  <a:cubicBezTo>
                    <a:pt x="568548" y="85058"/>
                    <a:pt x="563953" y="94665"/>
                    <a:pt x="576263" y="76200"/>
                  </a:cubicBezTo>
                  <a:cubicBezTo>
                    <a:pt x="581024" y="61917"/>
                    <a:pt x="594957" y="34973"/>
                    <a:pt x="581025" y="19050"/>
                  </a:cubicBezTo>
                  <a:cubicBezTo>
                    <a:pt x="574413" y="11494"/>
                    <a:pt x="561975" y="12700"/>
                    <a:pt x="552450" y="9525"/>
                  </a:cubicBezTo>
                  <a:lnTo>
                    <a:pt x="538163" y="4763"/>
                  </a:lnTo>
                  <a:cubicBezTo>
                    <a:pt x="491936" y="12467"/>
                    <a:pt x="524094" y="1417"/>
                    <a:pt x="495300" y="23813"/>
                  </a:cubicBezTo>
                  <a:cubicBezTo>
                    <a:pt x="486264" y="30841"/>
                    <a:pt x="466725" y="42863"/>
                    <a:pt x="466725" y="42863"/>
                  </a:cubicBezTo>
                  <a:lnTo>
                    <a:pt x="457200" y="71438"/>
                  </a:lnTo>
                  <a:cubicBezTo>
                    <a:pt x="455613" y="76200"/>
                    <a:pt x="456615" y="82941"/>
                    <a:pt x="452438" y="85725"/>
                  </a:cubicBezTo>
                  <a:lnTo>
                    <a:pt x="438150" y="95250"/>
                  </a:lnTo>
                  <a:cubicBezTo>
                    <a:pt x="428625" y="92075"/>
                    <a:pt x="415144" y="94079"/>
                    <a:pt x="409575" y="85725"/>
                  </a:cubicBezTo>
                  <a:cubicBezTo>
                    <a:pt x="398462" y="69057"/>
                    <a:pt x="395287" y="60325"/>
                    <a:pt x="371475" y="52388"/>
                  </a:cubicBezTo>
                  <a:lnTo>
                    <a:pt x="328613" y="38100"/>
                  </a:lnTo>
                  <a:lnTo>
                    <a:pt x="314325" y="33338"/>
                  </a:lnTo>
                  <a:lnTo>
                    <a:pt x="300038" y="28575"/>
                  </a:lnTo>
                  <a:cubicBezTo>
                    <a:pt x="296863" y="23813"/>
                    <a:pt x="294982" y="17864"/>
                    <a:pt x="290513" y="14288"/>
                  </a:cubicBezTo>
                  <a:cubicBezTo>
                    <a:pt x="286593" y="11152"/>
                    <a:pt x="280715" y="11770"/>
                    <a:pt x="276225" y="9525"/>
                  </a:cubicBezTo>
                  <a:cubicBezTo>
                    <a:pt x="271106" y="6965"/>
                    <a:pt x="266700" y="3175"/>
                    <a:pt x="261938" y="0"/>
                  </a:cubicBezTo>
                  <a:cubicBezTo>
                    <a:pt x="248812" y="1641"/>
                    <a:pt x="224230" y="2185"/>
                    <a:pt x="209550" y="9525"/>
                  </a:cubicBezTo>
                  <a:cubicBezTo>
                    <a:pt x="204431" y="12085"/>
                    <a:pt x="200025" y="15875"/>
                    <a:pt x="195263" y="19050"/>
                  </a:cubicBezTo>
                  <a:cubicBezTo>
                    <a:pt x="187237" y="31089"/>
                    <a:pt x="183791" y="33544"/>
                    <a:pt x="180975" y="47625"/>
                  </a:cubicBezTo>
                  <a:cubicBezTo>
                    <a:pt x="178774" y="58632"/>
                    <a:pt x="180382" y="70540"/>
                    <a:pt x="176213" y="80963"/>
                  </a:cubicBezTo>
                  <a:cubicBezTo>
                    <a:pt x="173712" y="87216"/>
                    <a:pt x="166237" y="90076"/>
                    <a:pt x="161925" y="95250"/>
                  </a:cubicBezTo>
                  <a:cubicBezTo>
                    <a:pt x="158261" y="99647"/>
                    <a:pt x="155575" y="104775"/>
                    <a:pt x="152400" y="109538"/>
                  </a:cubicBezTo>
                  <a:cubicBezTo>
                    <a:pt x="149225" y="119063"/>
                    <a:pt x="143784" y="128114"/>
                    <a:pt x="142875" y="138113"/>
                  </a:cubicBezTo>
                  <a:cubicBezTo>
                    <a:pt x="141658" y="151503"/>
                    <a:pt x="142513" y="186462"/>
                    <a:pt x="133350" y="204788"/>
                  </a:cubicBezTo>
                  <a:cubicBezTo>
                    <a:pt x="130790" y="209907"/>
                    <a:pt x="127000" y="214313"/>
                    <a:pt x="123825" y="219075"/>
                  </a:cubicBezTo>
                  <a:lnTo>
                    <a:pt x="104775" y="276225"/>
                  </a:lnTo>
                  <a:cubicBezTo>
                    <a:pt x="103187" y="280988"/>
                    <a:pt x="102798" y="286336"/>
                    <a:pt x="100013" y="290513"/>
                  </a:cubicBezTo>
                  <a:cubicBezTo>
                    <a:pt x="96838" y="295275"/>
                    <a:pt x="92813" y="299570"/>
                    <a:pt x="90488" y="304800"/>
                  </a:cubicBezTo>
                  <a:cubicBezTo>
                    <a:pt x="86410" y="313975"/>
                    <a:pt x="80963" y="333375"/>
                    <a:pt x="80963" y="333375"/>
                  </a:cubicBezTo>
                  <a:cubicBezTo>
                    <a:pt x="79375" y="360363"/>
                    <a:pt x="81769" y="387884"/>
                    <a:pt x="76200" y="414338"/>
                  </a:cubicBezTo>
                  <a:cubicBezTo>
                    <a:pt x="75021" y="419939"/>
                    <a:pt x="64946" y="419009"/>
                    <a:pt x="61913" y="423863"/>
                  </a:cubicBezTo>
                  <a:cubicBezTo>
                    <a:pt x="56592" y="432377"/>
                    <a:pt x="52388" y="452438"/>
                    <a:pt x="52388" y="452438"/>
                  </a:cubicBezTo>
                  <a:cubicBezTo>
                    <a:pt x="53975" y="460375"/>
                    <a:pt x="55702" y="468286"/>
                    <a:pt x="57150" y="476250"/>
                  </a:cubicBezTo>
                  <a:cubicBezTo>
                    <a:pt x="58877" y="485751"/>
                    <a:pt x="59818" y="495399"/>
                    <a:pt x="61913" y="504825"/>
                  </a:cubicBezTo>
                  <a:cubicBezTo>
                    <a:pt x="63002" y="509726"/>
                    <a:pt x="65457" y="514243"/>
                    <a:pt x="66675" y="519113"/>
                  </a:cubicBezTo>
                  <a:cubicBezTo>
                    <a:pt x="68638" y="526966"/>
                    <a:pt x="69850" y="534988"/>
                    <a:pt x="71438" y="542925"/>
                  </a:cubicBezTo>
                  <a:cubicBezTo>
                    <a:pt x="62247" y="588874"/>
                    <a:pt x="73502" y="548319"/>
                    <a:pt x="57150" y="581025"/>
                  </a:cubicBezTo>
                  <a:cubicBezTo>
                    <a:pt x="54905" y="585515"/>
                    <a:pt x="54826" y="590925"/>
                    <a:pt x="52388" y="595313"/>
                  </a:cubicBezTo>
                  <a:cubicBezTo>
                    <a:pt x="46829" y="605320"/>
                    <a:pt x="36958" y="613028"/>
                    <a:pt x="33338" y="623888"/>
                  </a:cubicBezTo>
                  <a:lnTo>
                    <a:pt x="19050" y="666750"/>
                  </a:lnTo>
                  <a:cubicBezTo>
                    <a:pt x="4605" y="710086"/>
                    <a:pt x="26759" y="641660"/>
                    <a:pt x="9525" y="704850"/>
                  </a:cubicBezTo>
                  <a:cubicBezTo>
                    <a:pt x="6883" y="714536"/>
                    <a:pt x="0" y="733425"/>
                    <a:pt x="0" y="733425"/>
                  </a:cubicBezTo>
                  <a:cubicBezTo>
                    <a:pt x="4763" y="736600"/>
                    <a:pt x="10712" y="738480"/>
                    <a:pt x="14288" y="742950"/>
                  </a:cubicBezTo>
                  <a:cubicBezTo>
                    <a:pt x="17424" y="746870"/>
                    <a:pt x="14965" y="754320"/>
                    <a:pt x="19050" y="757238"/>
                  </a:cubicBezTo>
                  <a:cubicBezTo>
                    <a:pt x="27220" y="763074"/>
                    <a:pt x="47625" y="766763"/>
                    <a:pt x="47625" y="766763"/>
                  </a:cubicBezTo>
                  <a:lnTo>
                    <a:pt x="76200" y="809625"/>
                  </a:lnTo>
                  <a:lnTo>
                    <a:pt x="85725" y="823913"/>
                  </a:lnTo>
                  <a:lnTo>
                    <a:pt x="95250" y="838200"/>
                  </a:lnTo>
                  <a:cubicBezTo>
                    <a:pt x="96838" y="844550"/>
                    <a:pt x="98215" y="850956"/>
                    <a:pt x="100013" y="857250"/>
                  </a:cubicBezTo>
                  <a:cubicBezTo>
                    <a:pt x="101392" y="862077"/>
                    <a:pt x="104775" y="866518"/>
                    <a:pt x="104775" y="871538"/>
                  </a:cubicBezTo>
                  <a:cubicBezTo>
                    <a:pt x="104775" y="881194"/>
                    <a:pt x="103727" y="891199"/>
                    <a:pt x="100013" y="900113"/>
                  </a:cubicBezTo>
                  <a:cubicBezTo>
                    <a:pt x="95610" y="910680"/>
                    <a:pt x="80963" y="928688"/>
                    <a:pt x="80963" y="928688"/>
                  </a:cubicBezTo>
                  <a:cubicBezTo>
                    <a:pt x="79375" y="935038"/>
                    <a:pt x="79831" y="942292"/>
                    <a:pt x="76200" y="947738"/>
                  </a:cubicBezTo>
                  <a:cubicBezTo>
                    <a:pt x="73025" y="952500"/>
                    <a:pt x="64946" y="952409"/>
                    <a:pt x="61913" y="957263"/>
                  </a:cubicBezTo>
                  <a:cubicBezTo>
                    <a:pt x="56592" y="965777"/>
                    <a:pt x="55563" y="976313"/>
                    <a:pt x="52388" y="985838"/>
                  </a:cubicBezTo>
                  <a:lnTo>
                    <a:pt x="47625" y="1000125"/>
                  </a:lnTo>
                  <a:cubicBezTo>
                    <a:pt x="41974" y="1050990"/>
                    <a:pt x="40045" y="1043286"/>
                    <a:pt x="47625" y="1100138"/>
                  </a:cubicBezTo>
                  <a:cubicBezTo>
                    <a:pt x="48288" y="1105114"/>
                    <a:pt x="49603" y="1110248"/>
                    <a:pt x="52388" y="1114425"/>
                  </a:cubicBezTo>
                  <a:cubicBezTo>
                    <a:pt x="56124" y="1120029"/>
                    <a:pt x="61913" y="1123950"/>
                    <a:pt x="66675" y="1128713"/>
                  </a:cubicBezTo>
                  <a:cubicBezTo>
                    <a:pt x="68255" y="1133454"/>
                    <a:pt x="76191" y="1165617"/>
                    <a:pt x="85725" y="1171575"/>
                  </a:cubicBezTo>
                  <a:cubicBezTo>
                    <a:pt x="94239" y="1176896"/>
                    <a:pt x="114300" y="1181100"/>
                    <a:pt x="114300" y="1181100"/>
                  </a:cubicBezTo>
                  <a:cubicBezTo>
                    <a:pt x="123713" y="1177963"/>
                    <a:pt x="136160" y="1175207"/>
                    <a:pt x="142875" y="1166813"/>
                  </a:cubicBezTo>
                  <a:cubicBezTo>
                    <a:pt x="161347" y="1143723"/>
                    <a:pt x="130755" y="1158152"/>
                    <a:pt x="161925" y="1147763"/>
                  </a:cubicBezTo>
                  <a:cubicBezTo>
                    <a:pt x="165100" y="1143000"/>
                    <a:pt x="168890" y="1138595"/>
                    <a:pt x="171450" y="1133475"/>
                  </a:cubicBezTo>
                  <a:cubicBezTo>
                    <a:pt x="183347" y="1109681"/>
                    <a:pt x="180537" y="1049996"/>
                    <a:pt x="180975" y="1042988"/>
                  </a:cubicBezTo>
                  <a:cubicBezTo>
                    <a:pt x="179388" y="995363"/>
                    <a:pt x="180170" y="947600"/>
                    <a:pt x="176213" y="900113"/>
                  </a:cubicBezTo>
                  <a:cubicBezTo>
                    <a:pt x="175617" y="892960"/>
                    <a:pt x="164605" y="867970"/>
                    <a:pt x="161925" y="857250"/>
                  </a:cubicBezTo>
                  <a:cubicBezTo>
                    <a:pt x="147038" y="797696"/>
                    <a:pt x="166065" y="871739"/>
                    <a:pt x="152400" y="823913"/>
                  </a:cubicBezTo>
                  <a:cubicBezTo>
                    <a:pt x="140437" y="782044"/>
                    <a:pt x="154297" y="824839"/>
                    <a:pt x="142875" y="790575"/>
                  </a:cubicBezTo>
                  <a:cubicBezTo>
                    <a:pt x="144463" y="782638"/>
                    <a:pt x="144288" y="774132"/>
                    <a:pt x="147638" y="766763"/>
                  </a:cubicBezTo>
                  <a:cubicBezTo>
                    <a:pt x="152375" y="756342"/>
                    <a:pt x="166688" y="738188"/>
                    <a:pt x="166688" y="738188"/>
                  </a:cubicBezTo>
                  <a:cubicBezTo>
                    <a:pt x="168275" y="733425"/>
                    <a:pt x="168314" y="727820"/>
                    <a:pt x="171450" y="723900"/>
                  </a:cubicBezTo>
                  <a:cubicBezTo>
                    <a:pt x="175026" y="719430"/>
                    <a:pt x="180092" y="713434"/>
                    <a:pt x="185738" y="714375"/>
                  </a:cubicBezTo>
                  <a:cubicBezTo>
                    <a:pt x="193815" y="715721"/>
                    <a:pt x="205005" y="737497"/>
                    <a:pt x="209550" y="742950"/>
                  </a:cubicBezTo>
                  <a:cubicBezTo>
                    <a:pt x="213862" y="748124"/>
                    <a:pt x="219075" y="752475"/>
                    <a:pt x="223838" y="757238"/>
                  </a:cubicBezTo>
                  <a:cubicBezTo>
                    <a:pt x="225425" y="762000"/>
                    <a:pt x="226355" y="767035"/>
                    <a:pt x="228600" y="771525"/>
                  </a:cubicBezTo>
                  <a:cubicBezTo>
                    <a:pt x="231160" y="776645"/>
                    <a:pt x="237591" y="780114"/>
                    <a:pt x="238125" y="785813"/>
                  </a:cubicBezTo>
                  <a:cubicBezTo>
                    <a:pt x="242425" y="831677"/>
                    <a:pt x="240467" y="877924"/>
                    <a:pt x="242888" y="923925"/>
                  </a:cubicBezTo>
                  <a:cubicBezTo>
                    <a:pt x="242993" y="925913"/>
                    <a:pt x="247131" y="988667"/>
                    <a:pt x="257175" y="995363"/>
                  </a:cubicBezTo>
                  <a:lnTo>
                    <a:pt x="271463" y="1004888"/>
                  </a:lnTo>
                  <a:cubicBezTo>
                    <a:pt x="288088" y="993805"/>
                    <a:pt x="302272" y="987048"/>
                    <a:pt x="314325" y="971550"/>
                  </a:cubicBezTo>
                  <a:cubicBezTo>
                    <a:pt x="344241" y="933085"/>
                    <a:pt x="320004" y="951889"/>
                    <a:pt x="347663" y="933450"/>
                  </a:cubicBezTo>
                  <a:cubicBezTo>
                    <a:pt x="354013" y="923925"/>
                    <a:pt x="367977" y="916253"/>
                    <a:pt x="366713" y="904875"/>
                  </a:cubicBezTo>
                  <a:cubicBezTo>
                    <a:pt x="363887" y="879441"/>
                    <a:pt x="355250" y="799941"/>
                    <a:pt x="352425" y="785813"/>
                  </a:cubicBezTo>
                  <a:cubicBezTo>
                    <a:pt x="350838" y="777875"/>
                    <a:pt x="350505" y="769579"/>
                    <a:pt x="347663" y="762000"/>
                  </a:cubicBezTo>
                  <a:cubicBezTo>
                    <a:pt x="345653" y="756641"/>
                    <a:pt x="340698" y="752832"/>
                    <a:pt x="338138" y="747713"/>
                  </a:cubicBezTo>
                  <a:cubicBezTo>
                    <a:pt x="318420" y="708279"/>
                    <a:pt x="351146" y="760081"/>
                    <a:pt x="323850" y="719138"/>
                  </a:cubicBezTo>
                  <a:lnTo>
                    <a:pt x="290513" y="619125"/>
                  </a:lnTo>
                  <a:cubicBezTo>
                    <a:pt x="288926" y="614363"/>
                    <a:pt x="286968" y="609708"/>
                    <a:pt x="285750" y="604838"/>
                  </a:cubicBezTo>
                  <a:lnTo>
                    <a:pt x="276225" y="566738"/>
                  </a:lnTo>
                  <a:cubicBezTo>
                    <a:pt x="277866" y="553612"/>
                    <a:pt x="278410" y="529030"/>
                    <a:pt x="285750" y="514350"/>
                  </a:cubicBezTo>
                  <a:cubicBezTo>
                    <a:pt x="288310" y="509231"/>
                    <a:pt x="290878" y="503727"/>
                    <a:pt x="295275" y="500063"/>
                  </a:cubicBezTo>
                  <a:cubicBezTo>
                    <a:pt x="300729" y="495518"/>
                    <a:pt x="307733" y="493175"/>
                    <a:pt x="314325" y="490538"/>
                  </a:cubicBezTo>
                  <a:cubicBezTo>
                    <a:pt x="323647" y="486809"/>
                    <a:pt x="342900" y="481013"/>
                    <a:pt x="342900" y="481013"/>
                  </a:cubicBezTo>
                  <a:cubicBezTo>
                    <a:pt x="367764" y="464437"/>
                    <a:pt x="346143" y="476232"/>
                    <a:pt x="381000" y="466725"/>
                  </a:cubicBezTo>
                  <a:cubicBezTo>
                    <a:pt x="390686" y="464083"/>
                    <a:pt x="409575" y="457200"/>
                    <a:pt x="409575" y="457200"/>
                  </a:cubicBezTo>
                  <a:cubicBezTo>
                    <a:pt x="412750" y="452438"/>
                    <a:pt x="416540" y="448032"/>
                    <a:pt x="419100" y="442913"/>
                  </a:cubicBezTo>
                  <a:cubicBezTo>
                    <a:pt x="428381" y="424351"/>
                    <a:pt x="423286" y="413547"/>
                    <a:pt x="419100" y="390525"/>
                  </a:cubicBezTo>
                  <a:cubicBezTo>
                    <a:pt x="418202" y="385586"/>
                    <a:pt x="417552" y="380094"/>
                    <a:pt x="414338" y="376238"/>
                  </a:cubicBezTo>
                  <a:cubicBezTo>
                    <a:pt x="409257" y="370140"/>
                    <a:pt x="400901" y="367563"/>
                    <a:pt x="395288" y="361950"/>
                  </a:cubicBezTo>
                  <a:cubicBezTo>
                    <a:pt x="391241" y="357903"/>
                    <a:pt x="390071" y="351432"/>
                    <a:pt x="385763" y="347663"/>
                  </a:cubicBezTo>
                  <a:cubicBezTo>
                    <a:pt x="377148" y="340125"/>
                    <a:pt x="357188" y="328613"/>
                    <a:pt x="357188" y="328613"/>
                  </a:cubicBezTo>
                  <a:cubicBezTo>
                    <a:pt x="357021" y="328655"/>
                    <a:pt x="326129" y="335859"/>
                    <a:pt x="323850" y="338138"/>
                  </a:cubicBezTo>
                  <a:cubicBezTo>
                    <a:pt x="315755" y="346233"/>
                    <a:pt x="311150" y="357188"/>
                    <a:pt x="304800" y="366713"/>
                  </a:cubicBezTo>
                  <a:cubicBezTo>
                    <a:pt x="301625" y="371475"/>
                    <a:pt x="300037" y="377825"/>
                    <a:pt x="295275" y="381000"/>
                  </a:cubicBezTo>
                  <a:lnTo>
                    <a:pt x="280988" y="390525"/>
                  </a:lnTo>
                  <a:cubicBezTo>
                    <a:pt x="279400" y="395288"/>
                    <a:pt x="279361" y="400893"/>
                    <a:pt x="276225" y="404813"/>
                  </a:cubicBezTo>
                  <a:cubicBezTo>
                    <a:pt x="269510" y="413207"/>
                    <a:pt x="257063" y="415963"/>
                    <a:pt x="247650" y="419100"/>
                  </a:cubicBezTo>
                  <a:cubicBezTo>
                    <a:pt x="242888" y="422275"/>
                    <a:pt x="239087" y="428625"/>
                    <a:pt x="233363" y="428625"/>
                  </a:cubicBezTo>
                  <a:cubicBezTo>
                    <a:pt x="223323" y="428625"/>
                    <a:pt x="204788" y="419100"/>
                    <a:pt x="204788" y="419100"/>
                  </a:cubicBezTo>
                  <a:cubicBezTo>
                    <a:pt x="203200" y="414338"/>
                    <a:pt x="202270" y="409303"/>
                    <a:pt x="200025" y="404813"/>
                  </a:cubicBezTo>
                  <a:cubicBezTo>
                    <a:pt x="197465" y="399693"/>
                    <a:pt x="192825" y="395756"/>
                    <a:pt x="190500" y="390525"/>
                  </a:cubicBezTo>
                  <a:cubicBezTo>
                    <a:pt x="186422" y="381350"/>
                    <a:pt x="180975" y="361950"/>
                    <a:pt x="180975" y="361950"/>
                  </a:cubicBezTo>
                  <a:cubicBezTo>
                    <a:pt x="181481" y="352845"/>
                    <a:pt x="178377" y="272978"/>
                    <a:pt x="195263" y="247650"/>
                  </a:cubicBezTo>
                  <a:cubicBezTo>
                    <a:pt x="198438" y="242888"/>
                    <a:pt x="200741" y="237410"/>
                    <a:pt x="204788" y="233363"/>
                  </a:cubicBezTo>
                  <a:cubicBezTo>
                    <a:pt x="208835" y="229316"/>
                    <a:pt x="214313" y="227013"/>
                    <a:pt x="219075" y="223838"/>
                  </a:cubicBezTo>
                  <a:cubicBezTo>
                    <a:pt x="222250" y="219075"/>
                    <a:pt x="223746" y="212584"/>
                    <a:pt x="228600" y="209550"/>
                  </a:cubicBezTo>
                  <a:cubicBezTo>
                    <a:pt x="237114" y="204229"/>
                    <a:pt x="247650" y="203200"/>
                    <a:pt x="257175" y="200025"/>
                  </a:cubicBezTo>
                  <a:lnTo>
                    <a:pt x="271463" y="195263"/>
                  </a:lnTo>
                  <a:cubicBezTo>
                    <a:pt x="276225" y="193676"/>
                    <a:pt x="280880" y="191717"/>
                    <a:pt x="285750" y="190500"/>
                  </a:cubicBezTo>
                  <a:lnTo>
                    <a:pt x="304800" y="185738"/>
                  </a:lnTo>
                  <a:cubicBezTo>
                    <a:pt x="313863" y="187550"/>
                    <a:pt x="333133" y="190379"/>
                    <a:pt x="342900" y="195263"/>
                  </a:cubicBezTo>
                  <a:cubicBezTo>
                    <a:pt x="348020" y="197823"/>
                    <a:pt x="352425" y="201613"/>
                    <a:pt x="357188" y="204788"/>
                  </a:cubicBezTo>
                  <a:cubicBezTo>
                    <a:pt x="360363" y="209550"/>
                    <a:pt x="361859" y="216042"/>
                    <a:pt x="366713" y="219075"/>
                  </a:cubicBezTo>
                  <a:cubicBezTo>
                    <a:pt x="375227" y="224396"/>
                    <a:pt x="385763" y="225425"/>
                    <a:pt x="395288" y="228600"/>
                  </a:cubicBezTo>
                  <a:cubicBezTo>
                    <a:pt x="400050" y="230188"/>
                    <a:pt x="405398" y="230578"/>
                    <a:pt x="409575" y="233363"/>
                  </a:cubicBezTo>
                  <a:cubicBezTo>
                    <a:pt x="414338" y="236538"/>
                    <a:pt x="418503" y="240878"/>
                    <a:pt x="423863" y="242888"/>
                  </a:cubicBezTo>
                  <a:cubicBezTo>
                    <a:pt x="431442" y="245730"/>
                    <a:pt x="439691" y="246319"/>
                    <a:pt x="447675" y="247650"/>
                  </a:cubicBezTo>
                  <a:cubicBezTo>
                    <a:pt x="477600" y="252638"/>
                    <a:pt x="471487" y="230188"/>
                    <a:pt x="485775" y="2238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BAC7E6EE-C198-4EF0-BE53-C4812D8574EE}"/>
                </a:ext>
              </a:extLst>
            </p:cNvPr>
            <p:cNvSpPr/>
            <p:nvPr/>
          </p:nvSpPr>
          <p:spPr>
            <a:xfrm>
              <a:off x="20473988" y="10910888"/>
              <a:ext cx="890587" cy="1643062"/>
            </a:xfrm>
            <a:custGeom>
              <a:avLst/>
              <a:gdLst>
                <a:gd name="connsiteX0" fmla="*/ 752475 w 890587"/>
                <a:gd name="connsiteY0" fmla="*/ 942975 h 1643062"/>
                <a:gd name="connsiteX1" fmla="*/ 828675 w 890587"/>
                <a:gd name="connsiteY1" fmla="*/ 923925 h 1643062"/>
                <a:gd name="connsiteX2" fmla="*/ 842962 w 890587"/>
                <a:gd name="connsiteY2" fmla="*/ 919162 h 1643062"/>
                <a:gd name="connsiteX3" fmla="*/ 857250 w 890587"/>
                <a:gd name="connsiteY3" fmla="*/ 909637 h 1643062"/>
                <a:gd name="connsiteX4" fmla="*/ 862012 w 890587"/>
                <a:gd name="connsiteY4" fmla="*/ 895350 h 1643062"/>
                <a:gd name="connsiteX5" fmla="*/ 852487 w 890587"/>
                <a:gd name="connsiteY5" fmla="*/ 881062 h 1643062"/>
                <a:gd name="connsiteX6" fmla="*/ 842962 w 890587"/>
                <a:gd name="connsiteY6" fmla="*/ 838200 h 1643062"/>
                <a:gd name="connsiteX7" fmla="*/ 823912 w 890587"/>
                <a:gd name="connsiteY7" fmla="*/ 809625 h 1643062"/>
                <a:gd name="connsiteX8" fmla="*/ 819150 w 890587"/>
                <a:gd name="connsiteY8" fmla="*/ 795337 h 1643062"/>
                <a:gd name="connsiteX9" fmla="*/ 804862 w 890587"/>
                <a:gd name="connsiteY9" fmla="*/ 785812 h 1643062"/>
                <a:gd name="connsiteX10" fmla="*/ 795337 w 890587"/>
                <a:gd name="connsiteY10" fmla="*/ 771525 h 1643062"/>
                <a:gd name="connsiteX11" fmla="*/ 790575 w 890587"/>
                <a:gd name="connsiteY11" fmla="*/ 757237 h 1643062"/>
                <a:gd name="connsiteX12" fmla="*/ 771525 w 890587"/>
                <a:gd name="connsiteY12" fmla="*/ 728662 h 1643062"/>
                <a:gd name="connsiteX13" fmla="*/ 762000 w 890587"/>
                <a:gd name="connsiteY13" fmla="*/ 700087 h 1643062"/>
                <a:gd name="connsiteX14" fmla="*/ 757237 w 890587"/>
                <a:gd name="connsiteY14" fmla="*/ 661987 h 1643062"/>
                <a:gd name="connsiteX15" fmla="*/ 747712 w 890587"/>
                <a:gd name="connsiteY15" fmla="*/ 523875 h 1643062"/>
                <a:gd name="connsiteX16" fmla="*/ 738187 w 890587"/>
                <a:gd name="connsiteY16" fmla="*/ 481012 h 1643062"/>
                <a:gd name="connsiteX17" fmla="*/ 733425 w 890587"/>
                <a:gd name="connsiteY17" fmla="*/ 466725 h 1643062"/>
                <a:gd name="connsiteX18" fmla="*/ 742950 w 890587"/>
                <a:gd name="connsiteY18" fmla="*/ 419100 h 1643062"/>
                <a:gd name="connsiteX19" fmla="*/ 752475 w 890587"/>
                <a:gd name="connsiteY19" fmla="*/ 404812 h 1643062"/>
                <a:gd name="connsiteX20" fmla="*/ 766762 w 890587"/>
                <a:gd name="connsiteY20" fmla="*/ 400050 h 1643062"/>
                <a:gd name="connsiteX21" fmla="*/ 785812 w 890587"/>
                <a:gd name="connsiteY21" fmla="*/ 371475 h 1643062"/>
                <a:gd name="connsiteX22" fmla="*/ 800100 w 890587"/>
                <a:gd name="connsiteY22" fmla="*/ 342900 h 1643062"/>
                <a:gd name="connsiteX23" fmla="*/ 804862 w 890587"/>
                <a:gd name="connsiteY23" fmla="*/ 314325 h 1643062"/>
                <a:gd name="connsiteX24" fmla="*/ 847725 w 890587"/>
                <a:gd name="connsiteY24" fmla="*/ 300037 h 1643062"/>
                <a:gd name="connsiteX25" fmla="*/ 857250 w 890587"/>
                <a:gd name="connsiteY25" fmla="*/ 285750 h 1643062"/>
                <a:gd name="connsiteX26" fmla="*/ 885825 w 890587"/>
                <a:gd name="connsiteY26" fmla="*/ 271462 h 1643062"/>
                <a:gd name="connsiteX27" fmla="*/ 890587 w 890587"/>
                <a:gd name="connsiteY27" fmla="*/ 257175 h 1643062"/>
                <a:gd name="connsiteX28" fmla="*/ 876300 w 890587"/>
                <a:gd name="connsiteY28" fmla="*/ 228600 h 1643062"/>
                <a:gd name="connsiteX29" fmla="*/ 862012 w 890587"/>
                <a:gd name="connsiteY29" fmla="*/ 223837 h 1643062"/>
                <a:gd name="connsiteX30" fmla="*/ 852487 w 890587"/>
                <a:gd name="connsiteY30" fmla="*/ 209550 h 1643062"/>
                <a:gd name="connsiteX31" fmla="*/ 838200 w 890587"/>
                <a:gd name="connsiteY31" fmla="*/ 200025 h 1643062"/>
                <a:gd name="connsiteX32" fmla="*/ 819150 w 890587"/>
                <a:gd name="connsiteY32" fmla="*/ 176212 h 1643062"/>
                <a:gd name="connsiteX33" fmla="*/ 800100 w 890587"/>
                <a:gd name="connsiteY33" fmla="*/ 147637 h 1643062"/>
                <a:gd name="connsiteX34" fmla="*/ 776287 w 890587"/>
                <a:gd name="connsiteY34" fmla="*/ 123825 h 1643062"/>
                <a:gd name="connsiteX35" fmla="*/ 762000 w 890587"/>
                <a:gd name="connsiteY35" fmla="*/ 119062 h 1643062"/>
                <a:gd name="connsiteX36" fmla="*/ 742950 w 890587"/>
                <a:gd name="connsiteY36" fmla="*/ 90487 h 1643062"/>
                <a:gd name="connsiteX37" fmla="*/ 733425 w 890587"/>
                <a:gd name="connsiteY37" fmla="*/ 76200 h 1643062"/>
                <a:gd name="connsiteX38" fmla="*/ 728662 w 890587"/>
                <a:gd name="connsiteY38" fmla="*/ 61912 h 1643062"/>
                <a:gd name="connsiteX39" fmla="*/ 714375 w 890587"/>
                <a:gd name="connsiteY39" fmla="*/ 52387 h 1643062"/>
                <a:gd name="connsiteX40" fmla="*/ 681037 w 890587"/>
                <a:gd name="connsiteY40" fmla="*/ 19050 h 1643062"/>
                <a:gd name="connsiteX41" fmla="*/ 666750 w 890587"/>
                <a:gd name="connsiteY41" fmla="*/ 9525 h 1643062"/>
                <a:gd name="connsiteX42" fmla="*/ 652462 w 890587"/>
                <a:gd name="connsiteY42" fmla="*/ 0 h 1643062"/>
                <a:gd name="connsiteX43" fmla="*/ 628650 w 890587"/>
                <a:gd name="connsiteY43" fmla="*/ 33337 h 1643062"/>
                <a:gd name="connsiteX44" fmla="*/ 619125 w 890587"/>
                <a:gd name="connsiteY44" fmla="*/ 47625 h 1643062"/>
                <a:gd name="connsiteX45" fmla="*/ 604837 w 890587"/>
                <a:gd name="connsiteY45" fmla="*/ 57150 h 1643062"/>
                <a:gd name="connsiteX46" fmla="*/ 600075 w 890587"/>
                <a:gd name="connsiteY46" fmla="*/ 100012 h 1643062"/>
                <a:gd name="connsiteX47" fmla="*/ 595312 w 890587"/>
                <a:gd name="connsiteY47" fmla="*/ 114300 h 1643062"/>
                <a:gd name="connsiteX48" fmla="*/ 590550 w 890587"/>
                <a:gd name="connsiteY48" fmla="*/ 180975 h 1643062"/>
                <a:gd name="connsiteX49" fmla="*/ 576262 w 890587"/>
                <a:gd name="connsiteY49" fmla="*/ 209550 h 1643062"/>
                <a:gd name="connsiteX50" fmla="*/ 561975 w 890587"/>
                <a:gd name="connsiteY50" fmla="*/ 228600 h 1643062"/>
                <a:gd name="connsiteX51" fmla="*/ 552450 w 890587"/>
                <a:gd name="connsiteY51" fmla="*/ 242887 h 1643062"/>
                <a:gd name="connsiteX52" fmla="*/ 538162 w 890587"/>
                <a:gd name="connsiteY52" fmla="*/ 252412 h 1643062"/>
                <a:gd name="connsiteX53" fmla="*/ 523875 w 890587"/>
                <a:gd name="connsiteY53" fmla="*/ 376237 h 1643062"/>
                <a:gd name="connsiteX54" fmla="*/ 514350 w 890587"/>
                <a:gd name="connsiteY54" fmla="*/ 390525 h 1643062"/>
                <a:gd name="connsiteX55" fmla="*/ 500062 w 890587"/>
                <a:gd name="connsiteY55" fmla="*/ 400050 h 1643062"/>
                <a:gd name="connsiteX56" fmla="*/ 481012 w 890587"/>
                <a:gd name="connsiteY56" fmla="*/ 395287 h 1643062"/>
                <a:gd name="connsiteX57" fmla="*/ 466725 w 890587"/>
                <a:gd name="connsiteY57" fmla="*/ 390525 h 1643062"/>
                <a:gd name="connsiteX58" fmla="*/ 457200 w 890587"/>
                <a:gd name="connsiteY58" fmla="*/ 361950 h 1643062"/>
                <a:gd name="connsiteX59" fmla="*/ 442912 w 890587"/>
                <a:gd name="connsiteY59" fmla="*/ 366712 h 1643062"/>
                <a:gd name="connsiteX60" fmla="*/ 428625 w 890587"/>
                <a:gd name="connsiteY60" fmla="*/ 395287 h 1643062"/>
                <a:gd name="connsiteX61" fmla="*/ 414337 w 890587"/>
                <a:gd name="connsiteY61" fmla="*/ 423862 h 1643062"/>
                <a:gd name="connsiteX62" fmla="*/ 409575 w 890587"/>
                <a:gd name="connsiteY62" fmla="*/ 490537 h 1643062"/>
                <a:gd name="connsiteX63" fmla="*/ 395287 w 890587"/>
                <a:gd name="connsiteY63" fmla="*/ 504825 h 1643062"/>
                <a:gd name="connsiteX64" fmla="*/ 376237 w 890587"/>
                <a:gd name="connsiteY64" fmla="*/ 533400 h 1643062"/>
                <a:gd name="connsiteX65" fmla="*/ 357187 w 890587"/>
                <a:gd name="connsiteY65" fmla="*/ 561975 h 1643062"/>
                <a:gd name="connsiteX66" fmla="*/ 338137 w 890587"/>
                <a:gd name="connsiteY66" fmla="*/ 595312 h 1643062"/>
                <a:gd name="connsiteX67" fmla="*/ 323850 w 890587"/>
                <a:gd name="connsiteY67" fmla="*/ 609600 h 1643062"/>
                <a:gd name="connsiteX68" fmla="*/ 266700 w 890587"/>
                <a:gd name="connsiteY68" fmla="*/ 642937 h 1643062"/>
                <a:gd name="connsiteX69" fmla="*/ 252412 w 890587"/>
                <a:gd name="connsiteY69" fmla="*/ 647700 h 1643062"/>
                <a:gd name="connsiteX70" fmla="*/ 223837 w 890587"/>
                <a:gd name="connsiteY70" fmla="*/ 666750 h 1643062"/>
                <a:gd name="connsiteX71" fmla="*/ 214312 w 890587"/>
                <a:gd name="connsiteY71" fmla="*/ 709612 h 1643062"/>
                <a:gd name="connsiteX72" fmla="*/ 209550 w 890587"/>
                <a:gd name="connsiteY72" fmla="*/ 733425 h 1643062"/>
                <a:gd name="connsiteX73" fmla="*/ 200025 w 890587"/>
                <a:gd name="connsiteY73" fmla="*/ 747712 h 1643062"/>
                <a:gd name="connsiteX74" fmla="*/ 190500 w 890587"/>
                <a:gd name="connsiteY74" fmla="*/ 766762 h 1643062"/>
                <a:gd name="connsiteX75" fmla="*/ 171450 w 890587"/>
                <a:gd name="connsiteY75" fmla="*/ 795337 h 1643062"/>
                <a:gd name="connsiteX76" fmla="*/ 166687 w 890587"/>
                <a:gd name="connsiteY76" fmla="*/ 823912 h 1643062"/>
                <a:gd name="connsiteX77" fmla="*/ 138112 w 890587"/>
                <a:gd name="connsiteY77" fmla="*/ 833437 h 1643062"/>
                <a:gd name="connsiteX78" fmla="*/ 109537 w 890587"/>
                <a:gd name="connsiteY78" fmla="*/ 819150 h 1643062"/>
                <a:gd name="connsiteX79" fmla="*/ 100012 w 890587"/>
                <a:gd name="connsiteY79" fmla="*/ 804862 h 1643062"/>
                <a:gd name="connsiteX80" fmla="*/ 85725 w 890587"/>
                <a:gd name="connsiteY80" fmla="*/ 776287 h 1643062"/>
                <a:gd name="connsiteX81" fmla="*/ 71437 w 890587"/>
                <a:gd name="connsiteY81" fmla="*/ 766762 h 1643062"/>
                <a:gd name="connsiteX82" fmla="*/ 42862 w 890587"/>
                <a:gd name="connsiteY82" fmla="*/ 781050 h 1643062"/>
                <a:gd name="connsiteX83" fmla="*/ 28575 w 890587"/>
                <a:gd name="connsiteY83" fmla="*/ 785812 h 1643062"/>
                <a:gd name="connsiteX84" fmla="*/ 19050 w 890587"/>
                <a:gd name="connsiteY84" fmla="*/ 800100 h 1643062"/>
                <a:gd name="connsiteX85" fmla="*/ 4762 w 890587"/>
                <a:gd name="connsiteY85" fmla="*/ 804862 h 1643062"/>
                <a:gd name="connsiteX86" fmla="*/ 0 w 890587"/>
                <a:gd name="connsiteY86" fmla="*/ 957262 h 1643062"/>
                <a:gd name="connsiteX87" fmla="*/ 4762 w 890587"/>
                <a:gd name="connsiteY87" fmla="*/ 1047750 h 1643062"/>
                <a:gd name="connsiteX88" fmla="*/ 9525 w 890587"/>
                <a:gd name="connsiteY88" fmla="*/ 1062037 h 1643062"/>
                <a:gd name="connsiteX89" fmla="*/ 14287 w 890587"/>
                <a:gd name="connsiteY89" fmla="*/ 1081087 h 1643062"/>
                <a:gd name="connsiteX90" fmla="*/ 23812 w 890587"/>
                <a:gd name="connsiteY90" fmla="*/ 1171575 h 1643062"/>
                <a:gd name="connsiteX91" fmla="*/ 28575 w 890587"/>
                <a:gd name="connsiteY91" fmla="*/ 1204912 h 1643062"/>
                <a:gd name="connsiteX92" fmla="*/ 57150 w 890587"/>
                <a:gd name="connsiteY92" fmla="*/ 1214437 h 1643062"/>
                <a:gd name="connsiteX93" fmla="*/ 71437 w 890587"/>
                <a:gd name="connsiteY93" fmla="*/ 1219200 h 1643062"/>
                <a:gd name="connsiteX94" fmla="*/ 76200 w 890587"/>
                <a:gd name="connsiteY94" fmla="*/ 1252537 h 1643062"/>
                <a:gd name="connsiteX95" fmla="*/ 85725 w 890587"/>
                <a:gd name="connsiteY95" fmla="*/ 1281112 h 1643062"/>
                <a:gd name="connsiteX96" fmla="*/ 90487 w 890587"/>
                <a:gd name="connsiteY96" fmla="*/ 1295400 h 1643062"/>
                <a:gd name="connsiteX97" fmla="*/ 95250 w 890587"/>
                <a:gd name="connsiteY97" fmla="*/ 1309687 h 1643062"/>
                <a:gd name="connsiteX98" fmla="*/ 100012 w 890587"/>
                <a:gd name="connsiteY98" fmla="*/ 1328737 h 1643062"/>
                <a:gd name="connsiteX99" fmla="*/ 104775 w 890587"/>
                <a:gd name="connsiteY99" fmla="*/ 1390650 h 1643062"/>
                <a:gd name="connsiteX100" fmla="*/ 114300 w 890587"/>
                <a:gd name="connsiteY100" fmla="*/ 1419225 h 1643062"/>
                <a:gd name="connsiteX101" fmla="*/ 119062 w 890587"/>
                <a:gd name="connsiteY101" fmla="*/ 1447800 h 1643062"/>
                <a:gd name="connsiteX102" fmla="*/ 128587 w 890587"/>
                <a:gd name="connsiteY102" fmla="*/ 1485900 h 1643062"/>
                <a:gd name="connsiteX103" fmla="*/ 138112 w 890587"/>
                <a:gd name="connsiteY103" fmla="*/ 1500187 h 1643062"/>
                <a:gd name="connsiteX104" fmla="*/ 166687 w 890587"/>
                <a:gd name="connsiteY104" fmla="*/ 1509712 h 1643062"/>
                <a:gd name="connsiteX105" fmla="*/ 171450 w 890587"/>
                <a:gd name="connsiteY105" fmla="*/ 1524000 h 1643062"/>
                <a:gd name="connsiteX106" fmla="*/ 214312 w 890587"/>
                <a:gd name="connsiteY106" fmla="*/ 1524000 h 1643062"/>
                <a:gd name="connsiteX107" fmla="*/ 233362 w 890587"/>
                <a:gd name="connsiteY107" fmla="*/ 1500187 h 1643062"/>
                <a:gd name="connsiteX108" fmla="*/ 252412 w 890587"/>
                <a:gd name="connsiteY108" fmla="*/ 1504950 h 1643062"/>
                <a:gd name="connsiteX109" fmla="*/ 276225 w 890587"/>
                <a:gd name="connsiteY109" fmla="*/ 1533525 h 1643062"/>
                <a:gd name="connsiteX110" fmla="*/ 290512 w 890587"/>
                <a:gd name="connsiteY110" fmla="*/ 1543050 h 1643062"/>
                <a:gd name="connsiteX111" fmla="*/ 323850 w 890587"/>
                <a:gd name="connsiteY111" fmla="*/ 1581150 h 1643062"/>
                <a:gd name="connsiteX112" fmla="*/ 338137 w 890587"/>
                <a:gd name="connsiteY112" fmla="*/ 1585912 h 1643062"/>
                <a:gd name="connsiteX113" fmla="*/ 376237 w 890587"/>
                <a:gd name="connsiteY113" fmla="*/ 1566862 h 1643062"/>
                <a:gd name="connsiteX114" fmla="*/ 404812 w 890587"/>
                <a:gd name="connsiteY114" fmla="*/ 1557337 h 1643062"/>
                <a:gd name="connsiteX115" fmla="*/ 409575 w 890587"/>
                <a:gd name="connsiteY115" fmla="*/ 1543050 h 1643062"/>
                <a:gd name="connsiteX116" fmla="*/ 423862 w 890587"/>
                <a:gd name="connsiteY116" fmla="*/ 1538287 h 1643062"/>
                <a:gd name="connsiteX117" fmla="*/ 438150 w 890587"/>
                <a:gd name="connsiteY117" fmla="*/ 1528762 h 1643062"/>
                <a:gd name="connsiteX118" fmla="*/ 452437 w 890587"/>
                <a:gd name="connsiteY118" fmla="*/ 1533525 h 1643062"/>
                <a:gd name="connsiteX119" fmla="*/ 481012 w 890587"/>
                <a:gd name="connsiteY119" fmla="*/ 1552575 h 1643062"/>
                <a:gd name="connsiteX120" fmla="*/ 490537 w 890587"/>
                <a:gd name="connsiteY120" fmla="*/ 1581150 h 1643062"/>
                <a:gd name="connsiteX121" fmla="*/ 500062 w 890587"/>
                <a:gd name="connsiteY121" fmla="*/ 1595437 h 1643062"/>
                <a:gd name="connsiteX122" fmla="*/ 509587 w 890587"/>
                <a:gd name="connsiteY122" fmla="*/ 1628775 h 1643062"/>
                <a:gd name="connsiteX123" fmla="*/ 514350 w 890587"/>
                <a:gd name="connsiteY123" fmla="*/ 1643062 h 1643062"/>
                <a:gd name="connsiteX124" fmla="*/ 528637 w 890587"/>
                <a:gd name="connsiteY124" fmla="*/ 1633537 h 1643062"/>
                <a:gd name="connsiteX125" fmla="*/ 533400 w 890587"/>
                <a:gd name="connsiteY125" fmla="*/ 1619250 h 1643062"/>
                <a:gd name="connsiteX126" fmla="*/ 561975 w 890587"/>
                <a:gd name="connsiteY126" fmla="*/ 1609725 h 1643062"/>
                <a:gd name="connsiteX127" fmla="*/ 581025 w 890587"/>
                <a:gd name="connsiteY127" fmla="*/ 1581150 h 1643062"/>
                <a:gd name="connsiteX128" fmla="*/ 585787 w 890587"/>
                <a:gd name="connsiteY128" fmla="*/ 1566862 h 1643062"/>
                <a:gd name="connsiteX129" fmla="*/ 595312 w 890587"/>
                <a:gd name="connsiteY129" fmla="*/ 1552575 h 1643062"/>
                <a:gd name="connsiteX130" fmla="*/ 600075 w 890587"/>
                <a:gd name="connsiteY130" fmla="*/ 1538287 h 1643062"/>
                <a:gd name="connsiteX131" fmla="*/ 604837 w 890587"/>
                <a:gd name="connsiteY131" fmla="*/ 1519237 h 1643062"/>
                <a:gd name="connsiteX132" fmla="*/ 633412 w 890587"/>
                <a:gd name="connsiteY132" fmla="*/ 1500187 h 1643062"/>
                <a:gd name="connsiteX133" fmla="*/ 642937 w 890587"/>
                <a:gd name="connsiteY133" fmla="*/ 1485900 h 1643062"/>
                <a:gd name="connsiteX134" fmla="*/ 628650 w 890587"/>
                <a:gd name="connsiteY134" fmla="*/ 1423987 h 1643062"/>
                <a:gd name="connsiteX135" fmla="*/ 623887 w 890587"/>
                <a:gd name="connsiteY135" fmla="*/ 1395412 h 1643062"/>
                <a:gd name="connsiteX136" fmla="*/ 633412 w 890587"/>
                <a:gd name="connsiteY136" fmla="*/ 1304925 h 1643062"/>
                <a:gd name="connsiteX137" fmla="*/ 628650 w 890587"/>
                <a:gd name="connsiteY137" fmla="*/ 1276350 h 1643062"/>
                <a:gd name="connsiteX138" fmla="*/ 623887 w 890587"/>
                <a:gd name="connsiteY138" fmla="*/ 1262062 h 1643062"/>
                <a:gd name="connsiteX139" fmla="*/ 638175 w 890587"/>
                <a:gd name="connsiteY139" fmla="*/ 1233487 h 1643062"/>
                <a:gd name="connsiteX140" fmla="*/ 666750 w 890587"/>
                <a:gd name="connsiteY140" fmla="*/ 1223962 h 1643062"/>
                <a:gd name="connsiteX141" fmla="*/ 681037 w 890587"/>
                <a:gd name="connsiteY141" fmla="*/ 1219200 h 1643062"/>
                <a:gd name="connsiteX142" fmla="*/ 685800 w 890587"/>
                <a:gd name="connsiteY142" fmla="*/ 1204912 h 1643062"/>
                <a:gd name="connsiteX143" fmla="*/ 700087 w 890587"/>
                <a:gd name="connsiteY143" fmla="*/ 1200150 h 1643062"/>
                <a:gd name="connsiteX144" fmla="*/ 709612 w 890587"/>
                <a:gd name="connsiteY144" fmla="*/ 1171575 h 1643062"/>
                <a:gd name="connsiteX145" fmla="*/ 723900 w 890587"/>
                <a:gd name="connsiteY145" fmla="*/ 1143000 h 1643062"/>
                <a:gd name="connsiteX146" fmla="*/ 733425 w 890587"/>
                <a:gd name="connsiteY146" fmla="*/ 1109662 h 1643062"/>
                <a:gd name="connsiteX147" fmla="*/ 738187 w 890587"/>
                <a:gd name="connsiteY147" fmla="*/ 1042987 h 1643062"/>
                <a:gd name="connsiteX148" fmla="*/ 747712 w 890587"/>
                <a:gd name="connsiteY148" fmla="*/ 1014412 h 1643062"/>
                <a:gd name="connsiteX149" fmla="*/ 752475 w 890587"/>
                <a:gd name="connsiteY149" fmla="*/ 942975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90587" h="1643062">
                  <a:moveTo>
                    <a:pt x="752475" y="942975"/>
                  </a:moveTo>
                  <a:cubicBezTo>
                    <a:pt x="809937" y="931483"/>
                    <a:pt x="784747" y="938569"/>
                    <a:pt x="828675" y="923925"/>
                  </a:cubicBezTo>
                  <a:cubicBezTo>
                    <a:pt x="833437" y="922337"/>
                    <a:pt x="838785" y="921947"/>
                    <a:pt x="842962" y="919162"/>
                  </a:cubicBezTo>
                  <a:lnTo>
                    <a:pt x="857250" y="909637"/>
                  </a:lnTo>
                  <a:cubicBezTo>
                    <a:pt x="858837" y="904875"/>
                    <a:pt x="862837" y="900302"/>
                    <a:pt x="862012" y="895350"/>
                  </a:cubicBezTo>
                  <a:cubicBezTo>
                    <a:pt x="861071" y="889704"/>
                    <a:pt x="855047" y="886182"/>
                    <a:pt x="852487" y="881062"/>
                  </a:cubicBezTo>
                  <a:cubicBezTo>
                    <a:pt x="838069" y="852225"/>
                    <a:pt x="861251" y="882093"/>
                    <a:pt x="842962" y="838200"/>
                  </a:cubicBezTo>
                  <a:cubicBezTo>
                    <a:pt x="838559" y="827633"/>
                    <a:pt x="823912" y="809625"/>
                    <a:pt x="823912" y="809625"/>
                  </a:cubicBezTo>
                  <a:cubicBezTo>
                    <a:pt x="822325" y="804862"/>
                    <a:pt x="822286" y="799257"/>
                    <a:pt x="819150" y="795337"/>
                  </a:cubicBezTo>
                  <a:cubicBezTo>
                    <a:pt x="815574" y="790867"/>
                    <a:pt x="808910" y="789859"/>
                    <a:pt x="804862" y="785812"/>
                  </a:cubicBezTo>
                  <a:cubicBezTo>
                    <a:pt x="800815" y="781765"/>
                    <a:pt x="798512" y="776287"/>
                    <a:pt x="795337" y="771525"/>
                  </a:cubicBezTo>
                  <a:cubicBezTo>
                    <a:pt x="793750" y="766762"/>
                    <a:pt x="793013" y="761625"/>
                    <a:pt x="790575" y="757237"/>
                  </a:cubicBezTo>
                  <a:cubicBezTo>
                    <a:pt x="785016" y="747230"/>
                    <a:pt x="775145" y="739522"/>
                    <a:pt x="771525" y="728662"/>
                  </a:cubicBezTo>
                  <a:lnTo>
                    <a:pt x="762000" y="700087"/>
                  </a:lnTo>
                  <a:cubicBezTo>
                    <a:pt x="760412" y="687387"/>
                    <a:pt x="758271" y="674744"/>
                    <a:pt x="757237" y="661987"/>
                  </a:cubicBezTo>
                  <a:cubicBezTo>
                    <a:pt x="753507" y="615991"/>
                    <a:pt x="756761" y="569126"/>
                    <a:pt x="747712" y="523875"/>
                  </a:cubicBezTo>
                  <a:cubicBezTo>
                    <a:pt x="744436" y="507493"/>
                    <a:pt x="742674" y="496716"/>
                    <a:pt x="738187" y="481012"/>
                  </a:cubicBezTo>
                  <a:cubicBezTo>
                    <a:pt x="736808" y="476185"/>
                    <a:pt x="735012" y="471487"/>
                    <a:pt x="733425" y="466725"/>
                  </a:cubicBezTo>
                  <a:cubicBezTo>
                    <a:pt x="735181" y="454432"/>
                    <a:pt x="736299" y="432403"/>
                    <a:pt x="742950" y="419100"/>
                  </a:cubicBezTo>
                  <a:cubicBezTo>
                    <a:pt x="745510" y="413980"/>
                    <a:pt x="748005" y="408388"/>
                    <a:pt x="752475" y="404812"/>
                  </a:cubicBezTo>
                  <a:cubicBezTo>
                    <a:pt x="756395" y="401676"/>
                    <a:pt x="762000" y="401637"/>
                    <a:pt x="766762" y="400050"/>
                  </a:cubicBezTo>
                  <a:cubicBezTo>
                    <a:pt x="773112" y="390525"/>
                    <a:pt x="782192" y="382335"/>
                    <a:pt x="785812" y="371475"/>
                  </a:cubicBezTo>
                  <a:cubicBezTo>
                    <a:pt x="792385" y="351757"/>
                    <a:pt x="787790" y="361364"/>
                    <a:pt x="800100" y="342900"/>
                  </a:cubicBezTo>
                  <a:cubicBezTo>
                    <a:pt x="801687" y="333375"/>
                    <a:pt x="800544" y="322962"/>
                    <a:pt x="804862" y="314325"/>
                  </a:cubicBezTo>
                  <a:cubicBezTo>
                    <a:pt x="810950" y="302150"/>
                    <a:pt x="840893" y="301176"/>
                    <a:pt x="847725" y="300037"/>
                  </a:cubicBezTo>
                  <a:cubicBezTo>
                    <a:pt x="850900" y="295275"/>
                    <a:pt x="853203" y="289797"/>
                    <a:pt x="857250" y="285750"/>
                  </a:cubicBezTo>
                  <a:cubicBezTo>
                    <a:pt x="866482" y="276518"/>
                    <a:pt x="874204" y="275336"/>
                    <a:pt x="885825" y="271462"/>
                  </a:cubicBezTo>
                  <a:cubicBezTo>
                    <a:pt x="887412" y="266700"/>
                    <a:pt x="890587" y="262195"/>
                    <a:pt x="890587" y="257175"/>
                  </a:cubicBezTo>
                  <a:cubicBezTo>
                    <a:pt x="890587" y="250272"/>
                    <a:pt x="881117" y="232454"/>
                    <a:pt x="876300" y="228600"/>
                  </a:cubicBezTo>
                  <a:cubicBezTo>
                    <a:pt x="872380" y="225464"/>
                    <a:pt x="866775" y="225425"/>
                    <a:pt x="862012" y="223837"/>
                  </a:cubicBezTo>
                  <a:cubicBezTo>
                    <a:pt x="858837" y="219075"/>
                    <a:pt x="856534" y="213597"/>
                    <a:pt x="852487" y="209550"/>
                  </a:cubicBezTo>
                  <a:cubicBezTo>
                    <a:pt x="848440" y="205503"/>
                    <a:pt x="841776" y="204494"/>
                    <a:pt x="838200" y="200025"/>
                  </a:cubicBezTo>
                  <a:cubicBezTo>
                    <a:pt x="811910" y="167162"/>
                    <a:pt x="860093" y="203508"/>
                    <a:pt x="819150" y="176212"/>
                  </a:cubicBezTo>
                  <a:lnTo>
                    <a:pt x="800100" y="147637"/>
                  </a:lnTo>
                  <a:cubicBezTo>
                    <a:pt x="790575" y="133349"/>
                    <a:pt x="792163" y="131763"/>
                    <a:pt x="776287" y="123825"/>
                  </a:cubicBezTo>
                  <a:cubicBezTo>
                    <a:pt x="771797" y="121580"/>
                    <a:pt x="766762" y="120650"/>
                    <a:pt x="762000" y="119062"/>
                  </a:cubicBezTo>
                  <a:lnTo>
                    <a:pt x="742950" y="90487"/>
                  </a:lnTo>
                  <a:cubicBezTo>
                    <a:pt x="739775" y="85725"/>
                    <a:pt x="735235" y="81630"/>
                    <a:pt x="733425" y="76200"/>
                  </a:cubicBezTo>
                  <a:cubicBezTo>
                    <a:pt x="731837" y="71437"/>
                    <a:pt x="731798" y="65832"/>
                    <a:pt x="728662" y="61912"/>
                  </a:cubicBezTo>
                  <a:cubicBezTo>
                    <a:pt x="725086" y="57443"/>
                    <a:pt x="719137" y="55562"/>
                    <a:pt x="714375" y="52387"/>
                  </a:cubicBezTo>
                  <a:cubicBezTo>
                    <a:pt x="705991" y="27240"/>
                    <a:pt x="713789" y="40885"/>
                    <a:pt x="681037" y="19050"/>
                  </a:cubicBezTo>
                  <a:lnTo>
                    <a:pt x="666750" y="9525"/>
                  </a:lnTo>
                  <a:lnTo>
                    <a:pt x="652462" y="0"/>
                  </a:lnTo>
                  <a:cubicBezTo>
                    <a:pt x="630006" y="33683"/>
                    <a:pt x="658198" y="-8032"/>
                    <a:pt x="628650" y="33337"/>
                  </a:cubicBezTo>
                  <a:cubicBezTo>
                    <a:pt x="625323" y="37995"/>
                    <a:pt x="623172" y="43578"/>
                    <a:pt x="619125" y="47625"/>
                  </a:cubicBezTo>
                  <a:cubicBezTo>
                    <a:pt x="615078" y="51672"/>
                    <a:pt x="609600" y="53975"/>
                    <a:pt x="604837" y="57150"/>
                  </a:cubicBezTo>
                  <a:cubicBezTo>
                    <a:pt x="603250" y="71437"/>
                    <a:pt x="602438" y="85832"/>
                    <a:pt x="600075" y="100012"/>
                  </a:cubicBezTo>
                  <a:cubicBezTo>
                    <a:pt x="599250" y="104964"/>
                    <a:pt x="595899" y="109314"/>
                    <a:pt x="595312" y="114300"/>
                  </a:cubicBezTo>
                  <a:cubicBezTo>
                    <a:pt x="592709" y="136429"/>
                    <a:pt x="593153" y="158846"/>
                    <a:pt x="590550" y="180975"/>
                  </a:cubicBezTo>
                  <a:cubicBezTo>
                    <a:pt x="589221" y="192270"/>
                    <a:pt x="582592" y="200688"/>
                    <a:pt x="576262" y="209550"/>
                  </a:cubicBezTo>
                  <a:cubicBezTo>
                    <a:pt x="571649" y="216009"/>
                    <a:pt x="566589" y="222141"/>
                    <a:pt x="561975" y="228600"/>
                  </a:cubicBezTo>
                  <a:cubicBezTo>
                    <a:pt x="558648" y="233258"/>
                    <a:pt x="556497" y="238840"/>
                    <a:pt x="552450" y="242887"/>
                  </a:cubicBezTo>
                  <a:cubicBezTo>
                    <a:pt x="548402" y="246934"/>
                    <a:pt x="542925" y="249237"/>
                    <a:pt x="538162" y="252412"/>
                  </a:cubicBezTo>
                  <a:cubicBezTo>
                    <a:pt x="537924" y="257173"/>
                    <a:pt x="541866" y="349250"/>
                    <a:pt x="523875" y="376237"/>
                  </a:cubicBezTo>
                  <a:cubicBezTo>
                    <a:pt x="520700" y="381000"/>
                    <a:pt x="518397" y="386478"/>
                    <a:pt x="514350" y="390525"/>
                  </a:cubicBezTo>
                  <a:cubicBezTo>
                    <a:pt x="510303" y="394572"/>
                    <a:pt x="504825" y="396875"/>
                    <a:pt x="500062" y="400050"/>
                  </a:cubicBezTo>
                  <a:cubicBezTo>
                    <a:pt x="493712" y="398462"/>
                    <a:pt x="487306" y="397085"/>
                    <a:pt x="481012" y="395287"/>
                  </a:cubicBezTo>
                  <a:cubicBezTo>
                    <a:pt x="476185" y="393908"/>
                    <a:pt x="469643" y="394610"/>
                    <a:pt x="466725" y="390525"/>
                  </a:cubicBezTo>
                  <a:cubicBezTo>
                    <a:pt x="460889" y="382355"/>
                    <a:pt x="457200" y="361950"/>
                    <a:pt x="457200" y="361950"/>
                  </a:cubicBezTo>
                  <a:cubicBezTo>
                    <a:pt x="452437" y="363537"/>
                    <a:pt x="446832" y="363576"/>
                    <a:pt x="442912" y="366712"/>
                  </a:cubicBezTo>
                  <a:cubicBezTo>
                    <a:pt x="431538" y="375811"/>
                    <a:pt x="434376" y="383784"/>
                    <a:pt x="428625" y="395287"/>
                  </a:cubicBezTo>
                  <a:cubicBezTo>
                    <a:pt x="410157" y="432223"/>
                    <a:pt x="426311" y="387945"/>
                    <a:pt x="414337" y="423862"/>
                  </a:cubicBezTo>
                  <a:cubicBezTo>
                    <a:pt x="412750" y="446087"/>
                    <a:pt x="414678" y="468848"/>
                    <a:pt x="409575" y="490537"/>
                  </a:cubicBezTo>
                  <a:cubicBezTo>
                    <a:pt x="408032" y="497093"/>
                    <a:pt x="399422" y="499508"/>
                    <a:pt x="395287" y="504825"/>
                  </a:cubicBezTo>
                  <a:cubicBezTo>
                    <a:pt x="388259" y="513861"/>
                    <a:pt x="382587" y="523875"/>
                    <a:pt x="376237" y="533400"/>
                  </a:cubicBezTo>
                  <a:cubicBezTo>
                    <a:pt x="376233" y="533405"/>
                    <a:pt x="357190" y="561970"/>
                    <a:pt x="357187" y="561975"/>
                  </a:cubicBezTo>
                  <a:cubicBezTo>
                    <a:pt x="351363" y="573623"/>
                    <a:pt x="346553" y="585213"/>
                    <a:pt x="338137" y="595312"/>
                  </a:cubicBezTo>
                  <a:cubicBezTo>
                    <a:pt x="333825" y="600486"/>
                    <a:pt x="328612" y="604837"/>
                    <a:pt x="323850" y="609600"/>
                  </a:cubicBezTo>
                  <a:cubicBezTo>
                    <a:pt x="309280" y="653310"/>
                    <a:pt x="324315" y="637176"/>
                    <a:pt x="266700" y="642937"/>
                  </a:cubicBezTo>
                  <a:cubicBezTo>
                    <a:pt x="261937" y="644525"/>
                    <a:pt x="256801" y="645262"/>
                    <a:pt x="252412" y="647700"/>
                  </a:cubicBezTo>
                  <a:cubicBezTo>
                    <a:pt x="242405" y="653259"/>
                    <a:pt x="223837" y="666750"/>
                    <a:pt x="223837" y="666750"/>
                  </a:cubicBezTo>
                  <a:cubicBezTo>
                    <a:pt x="215441" y="691939"/>
                    <a:pt x="221017" y="672737"/>
                    <a:pt x="214312" y="709612"/>
                  </a:cubicBezTo>
                  <a:cubicBezTo>
                    <a:pt x="212864" y="717576"/>
                    <a:pt x="212392" y="725846"/>
                    <a:pt x="209550" y="733425"/>
                  </a:cubicBezTo>
                  <a:cubicBezTo>
                    <a:pt x="207540" y="738784"/>
                    <a:pt x="202865" y="742742"/>
                    <a:pt x="200025" y="747712"/>
                  </a:cubicBezTo>
                  <a:cubicBezTo>
                    <a:pt x="196503" y="753876"/>
                    <a:pt x="194153" y="760674"/>
                    <a:pt x="190500" y="766762"/>
                  </a:cubicBezTo>
                  <a:cubicBezTo>
                    <a:pt x="184610" y="776578"/>
                    <a:pt x="171450" y="795337"/>
                    <a:pt x="171450" y="795337"/>
                  </a:cubicBezTo>
                  <a:cubicBezTo>
                    <a:pt x="169862" y="804862"/>
                    <a:pt x="173046" y="816645"/>
                    <a:pt x="166687" y="823912"/>
                  </a:cubicBezTo>
                  <a:cubicBezTo>
                    <a:pt x="160075" y="831468"/>
                    <a:pt x="138112" y="833437"/>
                    <a:pt x="138112" y="833437"/>
                  </a:cubicBezTo>
                  <a:cubicBezTo>
                    <a:pt x="126492" y="829564"/>
                    <a:pt x="118769" y="828382"/>
                    <a:pt x="109537" y="819150"/>
                  </a:cubicBezTo>
                  <a:cubicBezTo>
                    <a:pt x="105490" y="815103"/>
                    <a:pt x="103187" y="809625"/>
                    <a:pt x="100012" y="804862"/>
                  </a:cubicBezTo>
                  <a:cubicBezTo>
                    <a:pt x="96139" y="793242"/>
                    <a:pt x="94957" y="785519"/>
                    <a:pt x="85725" y="776287"/>
                  </a:cubicBezTo>
                  <a:cubicBezTo>
                    <a:pt x="81678" y="772240"/>
                    <a:pt x="76200" y="769937"/>
                    <a:pt x="71437" y="766762"/>
                  </a:cubicBezTo>
                  <a:cubicBezTo>
                    <a:pt x="35520" y="778736"/>
                    <a:pt x="79798" y="762582"/>
                    <a:pt x="42862" y="781050"/>
                  </a:cubicBezTo>
                  <a:cubicBezTo>
                    <a:pt x="38372" y="783295"/>
                    <a:pt x="33337" y="784225"/>
                    <a:pt x="28575" y="785812"/>
                  </a:cubicBezTo>
                  <a:cubicBezTo>
                    <a:pt x="25400" y="790575"/>
                    <a:pt x="23520" y="796524"/>
                    <a:pt x="19050" y="800100"/>
                  </a:cubicBezTo>
                  <a:cubicBezTo>
                    <a:pt x="15130" y="803236"/>
                    <a:pt x="5366" y="799878"/>
                    <a:pt x="4762" y="804862"/>
                  </a:cubicBezTo>
                  <a:cubicBezTo>
                    <a:pt x="-1354" y="855317"/>
                    <a:pt x="1587" y="906462"/>
                    <a:pt x="0" y="957262"/>
                  </a:cubicBezTo>
                  <a:cubicBezTo>
                    <a:pt x="1587" y="987425"/>
                    <a:pt x="2027" y="1017670"/>
                    <a:pt x="4762" y="1047750"/>
                  </a:cubicBezTo>
                  <a:cubicBezTo>
                    <a:pt x="5216" y="1052749"/>
                    <a:pt x="8146" y="1057210"/>
                    <a:pt x="9525" y="1062037"/>
                  </a:cubicBezTo>
                  <a:cubicBezTo>
                    <a:pt x="11323" y="1068331"/>
                    <a:pt x="13211" y="1074631"/>
                    <a:pt x="14287" y="1081087"/>
                  </a:cubicBezTo>
                  <a:cubicBezTo>
                    <a:pt x="19485" y="1112272"/>
                    <a:pt x="20276" y="1139752"/>
                    <a:pt x="23812" y="1171575"/>
                  </a:cubicBezTo>
                  <a:cubicBezTo>
                    <a:pt x="25052" y="1182732"/>
                    <a:pt x="21683" y="1196051"/>
                    <a:pt x="28575" y="1204912"/>
                  </a:cubicBezTo>
                  <a:cubicBezTo>
                    <a:pt x="34739" y="1212837"/>
                    <a:pt x="47625" y="1211262"/>
                    <a:pt x="57150" y="1214437"/>
                  </a:cubicBezTo>
                  <a:lnTo>
                    <a:pt x="71437" y="1219200"/>
                  </a:lnTo>
                  <a:cubicBezTo>
                    <a:pt x="73025" y="1230312"/>
                    <a:pt x="73676" y="1241599"/>
                    <a:pt x="76200" y="1252537"/>
                  </a:cubicBezTo>
                  <a:cubicBezTo>
                    <a:pt x="78458" y="1262320"/>
                    <a:pt x="82550" y="1271587"/>
                    <a:pt x="85725" y="1281112"/>
                  </a:cubicBezTo>
                  <a:lnTo>
                    <a:pt x="90487" y="1295400"/>
                  </a:lnTo>
                  <a:cubicBezTo>
                    <a:pt x="92074" y="1300162"/>
                    <a:pt x="94033" y="1304817"/>
                    <a:pt x="95250" y="1309687"/>
                  </a:cubicBezTo>
                  <a:lnTo>
                    <a:pt x="100012" y="1328737"/>
                  </a:lnTo>
                  <a:cubicBezTo>
                    <a:pt x="101600" y="1349375"/>
                    <a:pt x="101547" y="1370205"/>
                    <a:pt x="104775" y="1390650"/>
                  </a:cubicBezTo>
                  <a:cubicBezTo>
                    <a:pt x="106341" y="1400567"/>
                    <a:pt x="114300" y="1419225"/>
                    <a:pt x="114300" y="1419225"/>
                  </a:cubicBezTo>
                  <a:cubicBezTo>
                    <a:pt x="115887" y="1428750"/>
                    <a:pt x="117335" y="1438299"/>
                    <a:pt x="119062" y="1447800"/>
                  </a:cubicBezTo>
                  <a:cubicBezTo>
                    <a:pt x="120613" y="1456333"/>
                    <a:pt x="123868" y="1476462"/>
                    <a:pt x="128587" y="1485900"/>
                  </a:cubicBezTo>
                  <a:cubicBezTo>
                    <a:pt x="131147" y="1491019"/>
                    <a:pt x="133258" y="1497154"/>
                    <a:pt x="138112" y="1500187"/>
                  </a:cubicBezTo>
                  <a:cubicBezTo>
                    <a:pt x="146626" y="1505508"/>
                    <a:pt x="166687" y="1509712"/>
                    <a:pt x="166687" y="1509712"/>
                  </a:cubicBezTo>
                  <a:cubicBezTo>
                    <a:pt x="168275" y="1514475"/>
                    <a:pt x="167900" y="1520450"/>
                    <a:pt x="171450" y="1524000"/>
                  </a:cubicBezTo>
                  <a:cubicBezTo>
                    <a:pt x="181498" y="1534048"/>
                    <a:pt x="206561" y="1525292"/>
                    <a:pt x="214312" y="1524000"/>
                  </a:cubicBezTo>
                  <a:cubicBezTo>
                    <a:pt x="217916" y="1513190"/>
                    <a:pt x="218283" y="1502341"/>
                    <a:pt x="233362" y="1500187"/>
                  </a:cubicBezTo>
                  <a:cubicBezTo>
                    <a:pt x="239842" y="1499261"/>
                    <a:pt x="246062" y="1503362"/>
                    <a:pt x="252412" y="1504950"/>
                  </a:cubicBezTo>
                  <a:cubicBezTo>
                    <a:pt x="261778" y="1518998"/>
                    <a:pt x="262474" y="1522065"/>
                    <a:pt x="276225" y="1533525"/>
                  </a:cubicBezTo>
                  <a:cubicBezTo>
                    <a:pt x="280622" y="1537189"/>
                    <a:pt x="285750" y="1539875"/>
                    <a:pt x="290512" y="1543050"/>
                  </a:cubicBezTo>
                  <a:cubicBezTo>
                    <a:pt x="304800" y="1564482"/>
                    <a:pt x="304006" y="1571228"/>
                    <a:pt x="323850" y="1581150"/>
                  </a:cubicBezTo>
                  <a:cubicBezTo>
                    <a:pt x="328340" y="1583395"/>
                    <a:pt x="333375" y="1584325"/>
                    <a:pt x="338137" y="1585912"/>
                  </a:cubicBezTo>
                  <a:cubicBezTo>
                    <a:pt x="398617" y="1573818"/>
                    <a:pt x="331213" y="1591876"/>
                    <a:pt x="376237" y="1566862"/>
                  </a:cubicBezTo>
                  <a:cubicBezTo>
                    <a:pt x="385014" y="1561986"/>
                    <a:pt x="404812" y="1557337"/>
                    <a:pt x="404812" y="1557337"/>
                  </a:cubicBezTo>
                  <a:cubicBezTo>
                    <a:pt x="406400" y="1552575"/>
                    <a:pt x="406025" y="1546600"/>
                    <a:pt x="409575" y="1543050"/>
                  </a:cubicBezTo>
                  <a:cubicBezTo>
                    <a:pt x="413125" y="1539500"/>
                    <a:pt x="419372" y="1540532"/>
                    <a:pt x="423862" y="1538287"/>
                  </a:cubicBezTo>
                  <a:cubicBezTo>
                    <a:pt x="428982" y="1535727"/>
                    <a:pt x="433387" y="1531937"/>
                    <a:pt x="438150" y="1528762"/>
                  </a:cubicBezTo>
                  <a:cubicBezTo>
                    <a:pt x="442912" y="1530350"/>
                    <a:pt x="448049" y="1531087"/>
                    <a:pt x="452437" y="1533525"/>
                  </a:cubicBezTo>
                  <a:cubicBezTo>
                    <a:pt x="462444" y="1539085"/>
                    <a:pt x="481012" y="1552575"/>
                    <a:pt x="481012" y="1552575"/>
                  </a:cubicBezTo>
                  <a:cubicBezTo>
                    <a:pt x="484187" y="1562100"/>
                    <a:pt x="484968" y="1572796"/>
                    <a:pt x="490537" y="1581150"/>
                  </a:cubicBezTo>
                  <a:cubicBezTo>
                    <a:pt x="493712" y="1585912"/>
                    <a:pt x="497502" y="1590318"/>
                    <a:pt x="500062" y="1595437"/>
                  </a:cubicBezTo>
                  <a:cubicBezTo>
                    <a:pt x="503871" y="1603054"/>
                    <a:pt x="507551" y="1621648"/>
                    <a:pt x="509587" y="1628775"/>
                  </a:cubicBezTo>
                  <a:cubicBezTo>
                    <a:pt x="510966" y="1633602"/>
                    <a:pt x="512762" y="1638300"/>
                    <a:pt x="514350" y="1643062"/>
                  </a:cubicBezTo>
                  <a:cubicBezTo>
                    <a:pt x="519112" y="1639887"/>
                    <a:pt x="525061" y="1638006"/>
                    <a:pt x="528637" y="1633537"/>
                  </a:cubicBezTo>
                  <a:cubicBezTo>
                    <a:pt x="531773" y="1629617"/>
                    <a:pt x="529315" y="1622168"/>
                    <a:pt x="533400" y="1619250"/>
                  </a:cubicBezTo>
                  <a:cubicBezTo>
                    <a:pt x="541570" y="1613414"/>
                    <a:pt x="561975" y="1609725"/>
                    <a:pt x="561975" y="1609725"/>
                  </a:cubicBezTo>
                  <a:cubicBezTo>
                    <a:pt x="568325" y="1600200"/>
                    <a:pt x="577405" y="1592010"/>
                    <a:pt x="581025" y="1581150"/>
                  </a:cubicBezTo>
                  <a:cubicBezTo>
                    <a:pt x="582612" y="1576387"/>
                    <a:pt x="583542" y="1571352"/>
                    <a:pt x="585787" y="1566862"/>
                  </a:cubicBezTo>
                  <a:cubicBezTo>
                    <a:pt x="588347" y="1561743"/>
                    <a:pt x="592752" y="1557694"/>
                    <a:pt x="595312" y="1552575"/>
                  </a:cubicBezTo>
                  <a:cubicBezTo>
                    <a:pt x="597557" y="1548085"/>
                    <a:pt x="598696" y="1543114"/>
                    <a:pt x="600075" y="1538287"/>
                  </a:cubicBezTo>
                  <a:cubicBezTo>
                    <a:pt x="601873" y="1531993"/>
                    <a:pt x="600527" y="1524163"/>
                    <a:pt x="604837" y="1519237"/>
                  </a:cubicBezTo>
                  <a:cubicBezTo>
                    <a:pt x="612375" y="1510622"/>
                    <a:pt x="633412" y="1500187"/>
                    <a:pt x="633412" y="1500187"/>
                  </a:cubicBezTo>
                  <a:cubicBezTo>
                    <a:pt x="636587" y="1495425"/>
                    <a:pt x="642498" y="1491607"/>
                    <a:pt x="642937" y="1485900"/>
                  </a:cubicBezTo>
                  <a:cubicBezTo>
                    <a:pt x="646063" y="1445266"/>
                    <a:pt x="643990" y="1446998"/>
                    <a:pt x="628650" y="1423987"/>
                  </a:cubicBezTo>
                  <a:cubicBezTo>
                    <a:pt x="627062" y="1414462"/>
                    <a:pt x="623501" y="1405061"/>
                    <a:pt x="623887" y="1395412"/>
                  </a:cubicBezTo>
                  <a:cubicBezTo>
                    <a:pt x="625099" y="1365107"/>
                    <a:pt x="633412" y="1304925"/>
                    <a:pt x="633412" y="1304925"/>
                  </a:cubicBezTo>
                  <a:cubicBezTo>
                    <a:pt x="631825" y="1295400"/>
                    <a:pt x="630745" y="1285776"/>
                    <a:pt x="628650" y="1276350"/>
                  </a:cubicBezTo>
                  <a:cubicBezTo>
                    <a:pt x="627561" y="1271449"/>
                    <a:pt x="623887" y="1267082"/>
                    <a:pt x="623887" y="1262062"/>
                  </a:cubicBezTo>
                  <a:cubicBezTo>
                    <a:pt x="623887" y="1255900"/>
                    <a:pt x="633361" y="1236496"/>
                    <a:pt x="638175" y="1233487"/>
                  </a:cubicBezTo>
                  <a:cubicBezTo>
                    <a:pt x="646689" y="1228166"/>
                    <a:pt x="657225" y="1227137"/>
                    <a:pt x="666750" y="1223962"/>
                  </a:cubicBezTo>
                  <a:lnTo>
                    <a:pt x="681037" y="1219200"/>
                  </a:lnTo>
                  <a:cubicBezTo>
                    <a:pt x="682625" y="1214437"/>
                    <a:pt x="682250" y="1208462"/>
                    <a:pt x="685800" y="1204912"/>
                  </a:cubicBezTo>
                  <a:cubicBezTo>
                    <a:pt x="689350" y="1201362"/>
                    <a:pt x="697169" y="1204235"/>
                    <a:pt x="700087" y="1200150"/>
                  </a:cubicBezTo>
                  <a:cubicBezTo>
                    <a:pt x="705923" y="1191980"/>
                    <a:pt x="706437" y="1181100"/>
                    <a:pt x="709612" y="1171575"/>
                  </a:cubicBezTo>
                  <a:cubicBezTo>
                    <a:pt x="716184" y="1151858"/>
                    <a:pt x="711591" y="1161463"/>
                    <a:pt x="723900" y="1143000"/>
                  </a:cubicBezTo>
                  <a:cubicBezTo>
                    <a:pt x="726908" y="1133973"/>
                    <a:pt x="732429" y="1118626"/>
                    <a:pt x="733425" y="1109662"/>
                  </a:cubicBezTo>
                  <a:cubicBezTo>
                    <a:pt x="735886" y="1087517"/>
                    <a:pt x="734882" y="1065022"/>
                    <a:pt x="738187" y="1042987"/>
                  </a:cubicBezTo>
                  <a:cubicBezTo>
                    <a:pt x="739676" y="1033058"/>
                    <a:pt x="747712" y="1024452"/>
                    <a:pt x="747712" y="1014412"/>
                  </a:cubicBezTo>
                  <a:lnTo>
                    <a:pt x="752475" y="942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1D206A96-6C38-440E-BB8A-C7CB36EBB248}"/>
                </a:ext>
              </a:extLst>
            </p:cNvPr>
            <p:cNvSpPr/>
            <p:nvPr/>
          </p:nvSpPr>
          <p:spPr>
            <a:xfrm>
              <a:off x="23802932" y="12587288"/>
              <a:ext cx="381043" cy="333375"/>
            </a:xfrm>
            <a:custGeom>
              <a:avLst/>
              <a:gdLst>
                <a:gd name="connsiteX0" fmla="*/ 14331 w 381043"/>
                <a:gd name="connsiteY0" fmla="*/ 157162 h 333375"/>
                <a:gd name="connsiteX1" fmla="*/ 52431 w 381043"/>
                <a:gd name="connsiteY1" fmla="*/ 152400 h 333375"/>
                <a:gd name="connsiteX2" fmla="*/ 209593 w 381043"/>
                <a:gd name="connsiteY2" fmla="*/ 161925 h 333375"/>
                <a:gd name="connsiteX3" fmla="*/ 242931 w 381043"/>
                <a:gd name="connsiteY3" fmla="*/ 157162 h 333375"/>
                <a:gd name="connsiteX4" fmla="*/ 257218 w 381043"/>
                <a:gd name="connsiteY4" fmla="*/ 152400 h 333375"/>
                <a:gd name="connsiteX5" fmla="*/ 266743 w 381043"/>
                <a:gd name="connsiteY5" fmla="*/ 138112 h 333375"/>
                <a:gd name="connsiteX6" fmla="*/ 271506 w 381043"/>
                <a:gd name="connsiteY6" fmla="*/ 123825 h 333375"/>
                <a:gd name="connsiteX7" fmla="*/ 290556 w 381043"/>
                <a:gd name="connsiteY7" fmla="*/ 95250 h 333375"/>
                <a:gd name="connsiteX8" fmla="*/ 300081 w 381043"/>
                <a:gd name="connsiteY8" fmla="*/ 28575 h 333375"/>
                <a:gd name="connsiteX9" fmla="*/ 319131 w 381043"/>
                <a:gd name="connsiteY9" fmla="*/ 0 h 333375"/>
                <a:gd name="connsiteX10" fmla="*/ 338181 w 381043"/>
                <a:gd name="connsiteY10" fmla="*/ 19050 h 333375"/>
                <a:gd name="connsiteX11" fmla="*/ 352468 w 381043"/>
                <a:gd name="connsiteY11" fmla="*/ 23812 h 333375"/>
                <a:gd name="connsiteX12" fmla="*/ 366756 w 381043"/>
                <a:gd name="connsiteY12" fmla="*/ 52387 h 333375"/>
                <a:gd name="connsiteX13" fmla="*/ 371518 w 381043"/>
                <a:gd name="connsiteY13" fmla="*/ 66675 h 333375"/>
                <a:gd name="connsiteX14" fmla="*/ 376281 w 381043"/>
                <a:gd name="connsiteY14" fmla="*/ 133350 h 333375"/>
                <a:gd name="connsiteX15" fmla="*/ 381043 w 381043"/>
                <a:gd name="connsiteY15" fmla="*/ 147637 h 333375"/>
                <a:gd name="connsiteX16" fmla="*/ 376281 w 381043"/>
                <a:gd name="connsiteY16" fmla="*/ 228600 h 333375"/>
                <a:gd name="connsiteX17" fmla="*/ 366756 w 381043"/>
                <a:gd name="connsiteY17" fmla="*/ 242887 h 333375"/>
                <a:gd name="connsiteX18" fmla="*/ 352468 w 381043"/>
                <a:gd name="connsiteY18" fmla="*/ 247650 h 333375"/>
                <a:gd name="connsiteX19" fmla="*/ 338181 w 381043"/>
                <a:gd name="connsiteY19" fmla="*/ 257175 h 333375"/>
                <a:gd name="connsiteX20" fmla="*/ 328656 w 381043"/>
                <a:gd name="connsiteY20" fmla="*/ 271462 h 333375"/>
                <a:gd name="connsiteX21" fmla="*/ 290556 w 381043"/>
                <a:gd name="connsiteY21" fmla="*/ 261937 h 333375"/>
                <a:gd name="connsiteX22" fmla="*/ 261981 w 381043"/>
                <a:gd name="connsiteY22" fmla="*/ 271462 h 333375"/>
                <a:gd name="connsiteX23" fmla="*/ 247693 w 381043"/>
                <a:gd name="connsiteY23" fmla="*/ 276225 h 333375"/>
                <a:gd name="connsiteX24" fmla="*/ 238168 w 381043"/>
                <a:gd name="connsiteY24" fmla="*/ 290512 h 333375"/>
                <a:gd name="connsiteX25" fmla="*/ 233406 w 381043"/>
                <a:gd name="connsiteY25" fmla="*/ 304800 h 333375"/>
                <a:gd name="connsiteX26" fmla="*/ 204831 w 381043"/>
                <a:gd name="connsiteY26" fmla="*/ 323850 h 333375"/>
                <a:gd name="connsiteX27" fmla="*/ 190543 w 381043"/>
                <a:gd name="connsiteY27" fmla="*/ 333375 h 333375"/>
                <a:gd name="connsiteX28" fmla="*/ 161968 w 381043"/>
                <a:gd name="connsiteY28" fmla="*/ 328612 h 333375"/>
                <a:gd name="connsiteX29" fmla="*/ 104818 w 381043"/>
                <a:gd name="connsiteY29" fmla="*/ 319087 h 333375"/>
                <a:gd name="connsiteX30" fmla="*/ 76243 w 381043"/>
                <a:gd name="connsiteY30" fmla="*/ 309562 h 333375"/>
                <a:gd name="connsiteX31" fmla="*/ 66718 w 381043"/>
                <a:gd name="connsiteY31" fmla="*/ 280987 h 333375"/>
                <a:gd name="connsiteX32" fmla="*/ 52431 w 381043"/>
                <a:gd name="connsiteY32" fmla="*/ 252412 h 333375"/>
                <a:gd name="connsiteX33" fmla="*/ 23856 w 381043"/>
                <a:gd name="connsiteY33" fmla="*/ 238125 h 333375"/>
                <a:gd name="connsiteX34" fmla="*/ 43 w 381043"/>
                <a:gd name="connsiteY34" fmla="*/ 195262 h 333375"/>
                <a:gd name="connsiteX35" fmla="*/ 14331 w 381043"/>
                <a:gd name="connsiteY35" fmla="*/ 15716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043" h="333375">
                  <a:moveTo>
                    <a:pt x="14331" y="157162"/>
                  </a:moveTo>
                  <a:cubicBezTo>
                    <a:pt x="23062" y="150018"/>
                    <a:pt x="39632" y="152400"/>
                    <a:pt x="52431" y="152400"/>
                  </a:cubicBezTo>
                  <a:cubicBezTo>
                    <a:pt x="177136" y="152400"/>
                    <a:pt x="148688" y="146697"/>
                    <a:pt x="209593" y="161925"/>
                  </a:cubicBezTo>
                  <a:cubicBezTo>
                    <a:pt x="220706" y="160337"/>
                    <a:pt x="231923" y="159364"/>
                    <a:pt x="242931" y="157162"/>
                  </a:cubicBezTo>
                  <a:cubicBezTo>
                    <a:pt x="247853" y="156178"/>
                    <a:pt x="253298" y="155536"/>
                    <a:pt x="257218" y="152400"/>
                  </a:cubicBezTo>
                  <a:cubicBezTo>
                    <a:pt x="261688" y="148824"/>
                    <a:pt x="264183" y="143232"/>
                    <a:pt x="266743" y="138112"/>
                  </a:cubicBezTo>
                  <a:cubicBezTo>
                    <a:pt x="268988" y="133622"/>
                    <a:pt x="269068" y="128213"/>
                    <a:pt x="271506" y="123825"/>
                  </a:cubicBezTo>
                  <a:cubicBezTo>
                    <a:pt x="277066" y="113818"/>
                    <a:pt x="290556" y="95250"/>
                    <a:pt x="290556" y="95250"/>
                  </a:cubicBezTo>
                  <a:cubicBezTo>
                    <a:pt x="291078" y="89509"/>
                    <a:pt x="291116" y="44711"/>
                    <a:pt x="300081" y="28575"/>
                  </a:cubicBezTo>
                  <a:cubicBezTo>
                    <a:pt x="305641" y="18568"/>
                    <a:pt x="319131" y="0"/>
                    <a:pt x="319131" y="0"/>
                  </a:cubicBezTo>
                  <a:cubicBezTo>
                    <a:pt x="357228" y="12698"/>
                    <a:pt x="312782" y="-6349"/>
                    <a:pt x="338181" y="19050"/>
                  </a:cubicBezTo>
                  <a:cubicBezTo>
                    <a:pt x="341731" y="22600"/>
                    <a:pt x="347706" y="22225"/>
                    <a:pt x="352468" y="23812"/>
                  </a:cubicBezTo>
                  <a:cubicBezTo>
                    <a:pt x="364443" y="59733"/>
                    <a:pt x="348288" y="15450"/>
                    <a:pt x="366756" y="52387"/>
                  </a:cubicBezTo>
                  <a:cubicBezTo>
                    <a:pt x="369001" y="56877"/>
                    <a:pt x="369931" y="61912"/>
                    <a:pt x="371518" y="66675"/>
                  </a:cubicBezTo>
                  <a:cubicBezTo>
                    <a:pt x="373106" y="88900"/>
                    <a:pt x="373678" y="111221"/>
                    <a:pt x="376281" y="133350"/>
                  </a:cubicBezTo>
                  <a:cubicBezTo>
                    <a:pt x="376868" y="138336"/>
                    <a:pt x="381043" y="142617"/>
                    <a:pt x="381043" y="147637"/>
                  </a:cubicBezTo>
                  <a:cubicBezTo>
                    <a:pt x="381043" y="174671"/>
                    <a:pt x="380291" y="201865"/>
                    <a:pt x="376281" y="228600"/>
                  </a:cubicBezTo>
                  <a:cubicBezTo>
                    <a:pt x="375432" y="234260"/>
                    <a:pt x="371225" y="239311"/>
                    <a:pt x="366756" y="242887"/>
                  </a:cubicBezTo>
                  <a:cubicBezTo>
                    <a:pt x="362836" y="246023"/>
                    <a:pt x="356958" y="245405"/>
                    <a:pt x="352468" y="247650"/>
                  </a:cubicBezTo>
                  <a:cubicBezTo>
                    <a:pt x="347349" y="250210"/>
                    <a:pt x="342943" y="254000"/>
                    <a:pt x="338181" y="257175"/>
                  </a:cubicBezTo>
                  <a:cubicBezTo>
                    <a:pt x="335006" y="261937"/>
                    <a:pt x="334159" y="269890"/>
                    <a:pt x="328656" y="271462"/>
                  </a:cubicBezTo>
                  <a:cubicBezTo>
                    <a:pt x="322464" y="273231"/>
                    <a:pt x="298542" y="264599"/>
                    <a:pt x="290556" y="261937"/>
                  </a:cubicBezTo>
                  <a:lnTo>
                    <a:pt x="261981" y="271462"/>
                  </a:lnTo>
                  <a:lnTo>
                    <a:pt x="247693" y="276225"/>
                  </a:lnTo>
                  <a:cubicBezTo>
                    <a:pt x="244518" y="280987"/>
                    <a:pt x="240728" y="285393"/>
                    <a:pt x="238168" y="290512"/>
                  </a:cubicBezTo>
                  <a:cubicBezTo>
                    <a:pt x="235923" y="295002"/>
                    <a:pt x="236956" y="301250"/>
                    <a:pt x="233406" y="304800"/>
                  </a:cubicBezTo>
                  <a:cubicBezTo>
                    <a:pt x="225311" y="312895"/>
                    <a:pt x="214356" y="317500"/>
                    <a:pt x="204831" y="323850"/>
                  </a:cubicBezTo>
                  <a:lnTo>
                    <a:pt x="190543" y="333375"/>
                  </a:lnTo>
                  <a:cubicBezTo>
                    <a:pt x="181018" y="331787"/>
                    <a:pt x="171527" y="329978"/>
                    <a:pt x="161968" y="328612"/>
                  </a:cubicBezTo>
                  <a:cubicBezTo>
                    <a:pt x="131872" y="324313"/>
                    <a:pt x="128870" y="326303"/>
                    <a:pt x="104818" y="319087"/>
                  </a:cubicBezTo>
                  <a:cubicBezTo>
                    <a:pt x="95201" y="316202"/>
                    <a:pt x="76243" y="309562"/>
                    <a:pt x="76243" y="309562"/>
                  </a:cubicBezTo>
                  <a:lnTo>
                    <a:pt x="66718" y="280987"/>
                  </a:lnTo>
                  <a:cubicBezTo>
                    <a:pt x="62845" y="269367"/>
                    <a:pt x="61663" y="261644"/>
                    <a:pt x="52431" y="252412"/>
                  </a:cubicBezTo>
                  <a:cubicBezTo>
                    <a:pt x="43199" y="243180"/>
                    <a:pt x="35476" y="241998"/>
                    <a:pt x="23856" y="238125"/>
                  </a:cubicBezTo>
                  <a:cubicBezTo>
                    <a:pt x="12945" y="221758"/>
                    <a:pt x="3636" y="213224"/>
                    <a:pt x="43" y="195262"/>
                  </a:cubicBezTo>
                  <a:cubicBezTo>
                    <a:pt x="-580" y="192149"/>
                    <a:pt x="5600" y="164306"/>
                    <a:pt x="14331" y="15716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Shape 19">
              <a:extLst>
                <a:ext uri="{FF2B5EF4-FFF2-40B4-BE49-F238E27FC236}">
                  <a16:creationId xmlns:a16="http://schemas.microsoft.com/office/drawing/2014/main" id="{C8288424-77A1-4F74-A468-4006A8C88A44}"/>
                </a:ext>
              </a:extLst>
            </p:cNvPr>
            <p:cNvSpPr/>
            <p:nvPr/>
          </p:nvSpPr>
          <p:spPr>
            <a:xfrm>
              <a:off x="19278600" y="11096625"/>
              <a:ext cx="1040099" cy="1719909"/>
            </a:xfrm>
            <a:custGeom>
              <a:avLst/>
              <a:gdLst>
                <a:gd name="connsiteX0" fmla="*/ 85725 w 1040099"/>
                <a:gd name="connsiteY0" fmla="*/ 9525 h 1719909"/>
                <a:gd name="connsiteX1" fmla="*/ 95250 w 1040099"/>
                <a:gd name="connsiteY1" fmla="*/ 33338 h 1719909"/>
                <a:gd name="connsiteX2" fmla="*/ 104775 w 1040099"/>
                <a:gd name="connsiteY2" fmla="*/ 47625 h 1719909"/>
                <a:gd name="connsiteX3" fmla="*/ 180975 w 1040099"/>
                <a:gd name="connsiteY3" fmla="*/ 66675 h 1719909"/>
                <a:gd name="connsiteX4" fmla="*/ 195263 w 1040099"/>
                <a:gd name="connsiteY4" fmla="*/ 76200 h 1719909"/>
                <a:gd name="connsiteX5" fmla="*/ 214313 w 1040099"/>
                <a:gd name="connsiteY5" fmla="*/ 80963 h 1719909"/>
                <a:gd name="connsiteX6" fmla="*/ 233363 w 1040099"/>
                <a:gd name="connsiteY6" fmla="*/ 109538 h 1719909"/>
                <a:gd name="connsiteX7" fmla="*/ 247650 w 1040099"/>
                <a:gd name="connsiteY7" fmla="*/ 138113 h 1719909"/>
                <a:gd name="connsiteX8" fmla="*/ 252413 w 1040099"/>
                <a:gd name="connsiteY8" fmla="*/ 152400 h 1719909"/>
                <a:gd name="connsiteX9" fmla="*/ 266700 w 1040099"/>
                <a:gd name="connsiteY9" fmla="*/ 161925 h 1719909"/>
                <a:gd name="connsiteX10" fmla="*/ 276225 w 1040099"/>
                <a:gd name="connsiteY10" fmla="*/ 190500 h 1719909"/>
                <a:gd name="connsiteX11" fmla="*/ 280988 w 1040099"/>
                <a:gd name="connsiteY11" fmla="*/ 204788 h 1719909"/>
                <a:gd name="connsiteX12" fmla="*/ 290513 w 1040099"/>
                <a:gd name="connsiteY12" fmla="*/ 261938 h 1719909"/>
                <a:gd name="connsiteX13" fmla="*/ 300038 w 1040099"/>
                <a:gd name="connsiteY13" fmla="*/ 276225 h 1719909"/>
                <a:gd name="connsiteX14" fmla="*/ 319088 w 1040099"/>
                <a:gd name="connsiteY14" fmla="*/ 295275 h 1719909"/>
                <a:gd name="connsiteX15" fmla="*/ 328613 w 1040099"/>
                <a:gd name="connsiteY15" fmla="*/ 309563 h 1719909"/>
                <a:gd name="connsiteX16" fmla="*/ 357188 w 1040099"/>
                <a:gd name="connsiteY16" fmla="*/ 319088 h 1719909"/>
                <a:gd name="connsiteX17" fmla="*/ 371475 w 1040099"/>
                <a:gd name="connsiteY17" fmla="*/ 352425 h 1719909"/>
                <a:gd name="connsiteX18" fmla="*/ 395288 w 1040099"/>
                <a:gd name="connsiteY18" fmla="*/ 390525 h 1719909"/>
                <a:gd name="connsiteX19" fmla="*/ 414338 w 1040099"/>
                <a:gd name="connsiteY19" fmla="*/ 419100 h 1719909"/>
                <a:gd name="connsiteX20" fmla="*/ 423863 w 1040099"/>
                <a:gd name="connsiteY20" fmla="*/ 433388 h 1719909"/>
                <a:gd name="connsiteX21" fmla="*/ 438150 w 1040099"/>
                <a:gd name="connsiteY21" fmla="*/ 447675 h 1719909"/>
                <a:gd name="connsiteX22" fmla="*/ 457200 w 1040099"/>
                <a:gd name="connsiteY22" fmla="*/ 471488 h 1719909"/>
                <a:gd name="connsiteX23" fmla="*/ 461963 w 1040099"/>
                <a:gd name="connsiteY23" fmla="*/ 485775 h 1719909"/>
                <a:gd name="connsiteX24" fmla="*/ 481013 w 1040099"/>
                <a:gd name="connsiteY24" fmla="*/ 514350 h 1719909"/>
                <a:gd name="connsiteX25" fmla="*/ 490538 w 1040099"/>
                <a:gd name="connsiteY25" fmla="*/ 528638 h 1719909"/>
                <a:gd name="connsiteX26" fmla="*/ 504825 w 1040099"/>
                <a:gd name="connsiteY26" fmla="*/ 538163 h 1719909"/>
                <a:gd name="connsiteX27" fmla="*/ 519113 w 1040099"/>
                <a:gd name="connsiteY27" fmla="*/ 566738 h 1719909"/>
                <a:gd name="connsiteX28" fmla="*/ 533400 w 1040099"/>
                <a:gd name="connsiteY28" fmla="*/ 576263 h 1719909"/>
                <a:gd name="connsiteX29" fmla="*/ 547688 w 1040099"/>
                <a:gd name="connsiteY29" fmla="*/ 604838 h 1719909"/>
                <a:gd name="connsiteX30" fmla="*/ 561975 w 1040099"/>
                <a:gd name="connsiteY30" fmla="*/ 614363 h 1719909"/>
                <a:gd name="connsiteX31" fmla="*/ 581025 w 1040099"/>
                <a:gd name="connsiteY31" fmla="*/ 657225 h 1719909"/>
                <a:gd name="connsiteX32" fmla="*/ 595313 w 1040099"/>
                <a:gd name="connsiteY32" fmla="*/ 661988 h 1719909"/>
                <a:gd name="connsiteX33" fmla="*/ 614363 w 1040099"/>
                <a:gd name="connsiteY33" fmla="*/ 690563 h 1719909"/>
                <a:gd name="connsiteX34" fmla="*/ 623888 w 1040099"/>
                <a:gd name="connsiteY34" fmla="*/ 704850 h 1719909"/>
                <a:gd name="connsiteX35" fmla="*/ 638175 w 1040099"/>
                <a:gd name="connsiteY35" fmla="*/ 714375 h 1719909"/>
                <a:gd name="connsiteX36" fmla="*/ 661988 w 1040099"/>
                <a:gd name="connsiteY36" fmla="*/ 752475 h 1719909"/>
                <a:gd name="connsiteX37" fmla="*/ 676275 w 1040099"/>
                <a:gd name="connsiteY37" fmla="*/ 762000 h 1719909"/>
                <a:gd name="connsiteX38" fmla="*/ 690563 w 1040099"/>
                <a:gd name="connsiteY38" fmla="*/ 790575 h 1719909"/>
                <a:gd name="connsiteX39" fmla="*/ 704850 w 1040099"/>
                <a:gd name="connsiteY39" fmla="*/ 795338 h 1719909"/>
                <a:gd name="connsiteX40" fmla="*/ 714375 w 1040099"/>
                <a:gd name="connsiteY40" fmla="*/ 809625 h 1719909"/>
                <a:gd name="connsiteX41" fmla="*/ 719138 w 1040099"/>
                <a:gd name="connsiteY41" fmla="*/ 838200 h 1719909"/>
                <a:gd name="connsiteX42" fmla="*/ 723900 w 1040099"/>
                <a:gd name="connsiteY42" fmla="*/ 857250 h 1719909"/>
                <a:gd name="connsiteX43" fmla="*/ 733425 w 1040099"/>
                <a:gd name="connsiteY43" fmla="*/ 885825 h 1719909"/>
                <a:gd name="connsiteX44" fmla="*/ 738188 w 1040099"/>
                <a:gd name="connsiteY44" fmla="*/ 900113 h 1719909"/>
                <a:gd name="connsiteX45" fmla="*/ 742950 w 1040099"/>
                <a:gd name="connsiteY45" fmla="*/ 947738 h 1719909"/>
                <a:gd name="connsiteX46" fmla="*/ 747713 w 1040099"/>
                <a:gd name="connsiteY46" fmla="*/ 1004888 h 1719909"/>
                <a:gd name="connsiteX47" fmla="*/ 757238 w 1040099"/>
                <a:gd name="connsiteY47" fmla="*/ 1033463 h 1719909"/>
                <a:gd name="connsiteX48" fmla="*/ 785813 w 1040099"/>
                <a:gd name="connsiteY48" fmla="*/ 1047750 h 1719909"/>
                <a:gd name="connsiteX49" fmla="*/ 809625 w 1040099"/>
                <a:gd name="connsiteY49" fmla="*/ 1071563 h 1719909"/>
                <a:gd name="connsiteX50" fmla="*/ 819150 w 1040099"/>
                <a:gd name="connsiteY50" fmla="*/ 1100138 h 1719909"/>
                <a:gd name="connsiteX51" fmla="*/ 823913 w 1040099"/>
                <a:gd name="connsiteY51" fmla="*/ 1114425 h 1719909"/>
                <a:gd name="connsiteX52" fmla="*/ 828675 w 1040099"/>
                <a:gd name="connsiteY52" fmla="*/ 1128713 h 1719909"/>
                <a:gd name="connsiteX53" fmla="*/ 842963 w 1040099"/>
                <a:gd name="connsiteY53" fmla="*/ 1138238 h 1719909"/>
                <a:gd name="connsiteX54" fmla="*/ 852488 w 1040099"/>
                <a:gd name="connsiteY54" fmla="*/ 1166813 h 1719909"/>
                <a:gd name="connsiteX55" fmla="*/ 857250 w 1040099"/>
                <a:gd name="connsiteY55" fmla="*/ 1181100 h 1719909"/>
                <a:gd name="connsiteX56" fmla="*/ 876300 w 1040099"/>
                <a:gd name="connsiteY56" fmla="*/ 1152525 h 1719909"/>
                <a:gd name="connsiteX57" fmla="*/ 885825 w 1040099"/>
                <a:gd name="connsiteY57" fmla="*/ 1138238 h 1719909"/>
                <a:gd name="connsiteX58" fmla="*/ 900113 w 1040099"/>
                <a:gd name="connsiteY58" fmla="*/ 1128713 h 1719909"/>
                <a:gd name="connsiteX59" fmla="*/ 909638 w 1040099"/>
                <a:gd name="connsiteY59" fmla="*/ 1100138 h 1719909"/>
                <a:gd name="connsiteX60" fmla="*/ 928688 w 1040099"/>
                <a:gd name="connsiteY60" fmla="*/ 1104900 h 1719909"/>
                <a:gd name="connsiteX61" fmla="*/ 957263 w 1040099"/>
                <a:gd name="connsiteY61" fmla="*/ 1114425 h 1719909"/>
                <a:gd name="connsiteX62" fmla="*/ 981075 w 1040099"/>
                <a:gd name="connsiteY62" fmla="*/ 1143000 h 1719909"/>
                <a:gd name="connsiteX63" fmla="*/ 990600 w 1040099"/>
                <a:gd name="connsiteY63" fmla="*/ 1171575 h 1719909"/>
                <a:gd name="connsiteX64" fmla="*/ 1004888 w 1040099"/>
                <a:gd name="connsiteY64" fmla="*/ 1214438 h 1719909"/>
                <a:gd name="connsiteX65" fmla="*/ 1014413 w 1040099"/>
                <a:gd name="connsiteY65" fmla="*/ 1243013 h 1719909"/>
                <a:gd name="connsiteX66" fmla="*/ 1033463 w 1040099"/>
                <a:gd name="connsiteY66" fmla="*/ 1271588 h 1719909"/>
                <a:gd name="connsiteX67" fmla="*/ 1033463 w 1040099"/>
                <a:gd name="connsiteY67" fmla="*/ 1323975 h 1719909"/>
                <a:gd name="connsiteX68" fmla="*/ 1019175 w 1040099"/>
                <a:gd name="connsiteY68" fmla="*/ 1333500 h 1719909"/>
                <a:gd name="connsiteX69" fmla="*/ 985838 w 1040099"/>
                <a:gd name="connsiteY69" fmla="*/ 1328738 h 1719909"/>
                <a:gd name="connsiteX70" fmla="*/ 971550 w 1040099"/>
                <a:gd name="connsiteY70" fmla="*/ 1319213 h 1719909"/>
                <a:gd name="connsiteX71" fmla="*/ 957263 w 1040099"/>
                <a:gd name="connsiteY71" fmla="*/ 1314450 h 1719909"/>
                <a:gd name="connsiteX72" fmla="*/ 928688 w 1040099"/>
                <a:gd name="connsiteY72" fmla="*/ 1319213 h 1719909"/>
                <a:gd name="connsiteX73" fmla="*/ 938213 w 1040099"/>
                <a:gd name="connsiteY73" fmla="*/ 1347788 h 1719909"/>
                <a:gd name="connsiteX74" fmla="*/ 942975 w 1040099"/>
                <a:gd name="connsiteY74" fmla="*/ 1362075 h 1719909"/>
                <a:gd name="connsiteX75" fmla="*/ 938213 w 1040099"/>
                <a:gd name="connsiteY75" fmla="*/ 1400175 h 1719909"/>
                <a:gd name="connsiteX76" fmla="*/ 919163 w 1040099"/>
                <a:gd name="connsiteY76" fmla="*/ 1447800 h 1719909"/>
                <a:gd name="connsiteX77" fmla="*/ 914400 w 1040099"/>
                <a:gd name="connsiteY77" fmla="*/ 1466850 h 1719909"/>
                <a:gd name="connsiteX78" fmla="*/ 909638 w 1040099"/>
                <a:gd name="connsiteY78" fmla="*/ 1481138 h 1719909"/>
                <a:gd name="connsiteX79" fmla="*/ 919163 w 1040099"/>
                <a:gd name="connsiteY79" fmla="*/ 1524000 h 1719909"/>
                <a:gd name="connsiteX80" fmla="*/ 914400 w 1040099"/>
                <a:gd name="connsiteY80" fmla="*/ 1685925 h 1719909"/>
                <a:gd name="connsiteX81" fmla="*/ 881063 w 1040099"/>
                <a:gd name="connsiteY81" fmla="*/ 1671638 h 1719909"/>
                <a:gd name="connsiteX82" fmla="*/ 862013 w 1040099"/>
                <a:gd name="connsiteY82" fmla="*/ 1647825 h 1719909"/>
                <a:gd name="connsiteX83" fmla="*/ 819150 w 1040099"/>
                <a:gd name="connsiteY83" fmla="*/ 1662113 h 1719909"/>
                <a:gd name="connsiteX84" fmla="*/ 809625 w 1040099"/>
                <a:gd name="connsiteY84" fmla="*/ 1676400 h 1719909"/>
                <a:gd name="connsiteX85" fmla="*/ 804863 w 1040099"/>
                <a:gd name="connsiteY85" fmla="*/ 1709738 h 1719909"/>
                <a:gd name="connsiteX86" fmla="*/ 790575 w 1040099"/>
                <a:gd name="connsiteY86" fmla="*/ 1719263 h 1719909"/>
                <a:gd name="connsiteX87" fmla="*/ 771525 w 1040099"/>
                <a:gd name="connsiteY87" fmla="*/ 1690688 h 1719909"/>
                <a:gd name="connsiteX88" fmla="*/ 757238 w 1040099"/>
                <a:gd name="connsiteY88" fmla="*/ 1662113 h 1719909"/>
                <a:gd name="connsiteX89" fmla="*/ 747713 w 1040099"/>
                <a:gd name="connsiteY89" fmla="*/ 1633538 h 1719909"/>
                <a:gd name="connsiteX90" fmla="*/ 742950 w 1040099"/>
                <a:gd name="connsiteY90" fmla="*/ 1619250 h 1719909"/>
                <a:gd name="connsiteX91" fmla="*/ 733425 w 1040099"/>
                <a:gd name="connsiteY91" fmla="*/ 1604963 h 1719909"/>
                <a:gd name="connsiteX92" fmla="*/ 723900 w 1040099"/>
                <a:gd name="connsiteY92" fmla="*/ 1576388 h 1719909"/>
                <a:gd name="connsiteX93" fmla="*/ 719138 w 1040099"/>
                <a:gd name="connsiteY93" fmla="*/ 1562100 h 1719909"/>
                <a:gd name="connsiteX94" fmla="*/ 700088 w 1040099"/>
                <a:gd name="connsiteY94" fmla="*/ 1519238 h 1719909"/>
                <a:gd name="connsiteX95" fmla="*/ 695325 w 1040099"/>
                <a:gd name="connsiteY95" fmla="*/ 1500188 h 1719909"/>
                <a:gd name="connsiteX96" fmla="*/ 685800 w 1040099"/>
                <a:gd name="connsiteY96" fmla="*/ 1471613 h 1719909"/>
                <a:gd name="connsiteX97" fmla="*/ 671513 w 1040099"/>
                <a:gd name="connsiteY97" fmla="*/ 1428750 h 1719909"/>
                <a:gd name="connsiteX98" fmla="*/ 661988 w 1040099"/>
                <a:gd name="connsiteY98" fmla="*/ 1400175 h 1719909"/>
                <a:gd name="connsiteX99" fmla="*/ 657225 w 1040099"/>
                <a:gd name="connsiteY99" fmla="*/ 1385888 h 1719909"/>
                <a:gd name="connsiteX100" fmla="*/ 647700 w 1040099"/>
                <a:gd name="connsiteY100" fmla="*/ 1371600 h 1719909"/>
                <a:gd name="connsiteX101" fmla="*/ 642938 w 1040099"/>
                <a:gd name="connsiteY101" fmla="*/ 1357313 h 1719909"/>
                <a:gd name="connsiteX102" fmla="*/ 619125 w 1040099"/>
                <a:gd name="connsiteY102" fmla="*/ 1319213 h 1719909"/>
                <a:gd name="connsiteX103" fmla="*/ 604838 w 1040099"/>
                <a:gd name="connsiteY103" fmla="*/ 1290638 h 1719909"/>
                <a:gd name="connsiteX104" fmla="*/ 590550 w 1040099"/>
                <a:gd name="connsiteY104" fmla="*/ 1281113 h 1719909"/>
                <a:gd name="connsiteX105" fmla="*/ 571500 w 1040099"/>
                <a:gd name="connsiteY105" fmla="*/ 1252538 h 1719909"/>
                <a:gd name="connsiteX106" fmla="*/ 561975 w 1040099"/>
                <a:gd name="connsiteY106" fmla="*/ 1238250 h 1719909"/>
                <a:gd name="connsiteX107" fmla="*/ 547688 w 1040099"/>
                <a:gd name="connsiteY107" fmla="*/ 1228725 h 1719909"/>
                <a:gd name="connsiteX108" fmla="*/ 523875 w 1040099"/>
                <a:gd name="connsiteY108" fmla="*/ 1185863 h 1719909"/>
                <a:gd name="connsiteX109" fmla="*/ 514350 w 1040099"/>
                <a:gd name="connsiteY109" fmla="*/ 1171575 h 1719909"/>
                <a:gd name="connsiteX110" fmla="*/ 495300 w 1040099"/>
                <a:gd name="connsiteY110" fmla="*/ 1143000 h 1719909"/>
                <a:gd name="connsiteX111" fmla="*/ 481013 w 1040099"/>
                <a:gd name="connsiteY111" fmla="*/ 1123950 h 1719909"/>
                <a:gd name="connsiteX112" fmla="*/ 471488 w 1040099"/>
                <a:gd name="connsiteY112" fmla="*/ 1109663 h 1719909"/>
                <a:gd name="connsiteX113" fmla="*/ 457200 w 1040099"/>
                <a:gd name="connsiteY113" fmla="*/ 1100138 h 1719909"/>
                <a:gd name="connsiteX114" fmla="*/ 447675 w 1040099"/>
                <a:gd name="connsiteY114" fmla="*/ 1071563 h 1719909"/>
                <a:gd name="connsiteX115" fmla="*/ 442913 w 1040099"/>
                <a:gd name="connsiteY115" fmla="*/ 1047750 h 1719909"/>
                <a:gd name="connsiteX116" fmla="*/ 433388 w 1040099"/>
                <a:gd name="connsiteY116" fmla="*/ 1019175 h 1719909"/>
                <a:gd name="connsiteX117" fmla="*/ 423863 w 1040099"/>
                <a:gd name="connsiteY117" fmla="*/ 904875 h 1719909"/>
                <a:gd name="connsiteX118" fmla="*/ 414338 w 1040099"/>
                <a:gd name="connsiteY118" fmla="*/ 876300 h 1719909"/>
                <a:gd name="connsiteX119" fmla="*/ 404813 w 1040099"/>
                <a:gd name="connsiteY119" fmla="*/ 847725 h 1719909"/>
                <a:gd name="connsiteX120" fmla="*/ 400050 w 1040099"/>
                <a:gd name="connsiteY120" fmla="*/ 833438 h 1719909"/>
                <a:gd name="connsiteX121" fmla="*/ 385763 w 1040099"/>
                <a:gd name="connsiteY121" fmla="*/ 795338 h 1719909"/>
                <a:gd name="connsiteX122" fmla="*/ 371475 w 1040099"/>
                <a:gd name="connsiteY122" fmla="*/ 738188 h 1719909"/>
                <a:gd name="connsiteX123" fmla="*/ 366713 w 1040099"/>
                <a:gd name="connsiteY123" fmla="*/ 723900 h 1719909"/>
                <a:gd name="connsiteX124" fmla="*/ 347663 w 1040099"/>
                <a:gd name="connsiteY124" fmla="*/ 695325 h 1719909"/>
                <a:gd name="connsiteX125" fmla="*/ 333375 w 1040099"/>
                <a:gd name="connsiteY125" fmla="*/ 666750 h 1719909"/>
                <a:gd name="connsiteX126" fmla="*/ 323850 w 1040099"/>
                <a:gd name="connsiteY126" fmla="*/ 638175 h 1719909"/>
                <a:gd name="connsiteX127" fmla="*/ 309563 w 1040099"/>
                <a:gd name="connsiteY127" fmla="*/ 590550 h 1719909"/>
                <a:gd name="connsiteX128" fmla="*/ 304800 w 1040099"/>
                <a:gd name="connsiteY128" fmla="*/ 576263 h 1719909"/>
                <a:gd name="connsiteX129" fmla="*/ 285750 w 1040099"/>
                <a:gd name="connsiteY129" fmla="*/ 547688 h 1719909"/>
                <a:gd name="connsiteX130" fmla="*/ 247650 w 1040099"/>
                <a:gd name="connsiteY130" fmla="*/ 538163 h 1719909"/>
                <a:gd name="connsiteX131" fmla="*/ 238125 w 1040099"/>
                <a:gd name="connsiteY131" fmla="*/ 523875 h 1719909"/>
                <a:gd name="connsiteX132" fmla="*/ 228600 w 1040099"/>
                <a:gd name="connsiteY132" fmla="*/ 466725 h 1719909"/>
                <a:gd name="connsiteX133" fmla="*/ 219075 w 1040099"/>
                <a:gd name="connsiteY133" fmla="*/ 438150 h 1719909"/>
                <a:gd name="connsiteX134" fmla="*/ 214313 w 1040099"/>
                <a:gd name="connsiteY134" fmla="*/ 423863 h 1719909"/>
                <a:gd name="connsiteX135" fmla="*/ 209550 w 1040099"/>
                <a:gd name="connsiteY135" fmla="*/ 295275 h 1719909"/>
                <a:gd name="connsiteX136" fmla="*/ 195263 w 1040099"/>
                <a:gd name="connsiteY136" fmla="*/ 290513 h 1719909"/>
                <a:gd name="connsiteX137" fmla="*/ 180975 w 1040099"/>
                <a:gd name="connsiteY137" fmla="*/ 280988 h 1719909"/>
                <a:gd name="connsiteX138" fmla="*/ 128588 w 1040099"/>
                <a:gd name="connsiteY138" fmla="*/ 247650 h 1719909"/>
                <a:gd name="connsiteX139" fmla="*/ 100013 w 1040099"/>
                <a:gd name="connsiteY139" fmla="*/ 238125 h 1719909"/>
                <a:gd name="connsiteX140" fmla="*/ 90488 w 1040099"/>
                <a:gd name="connsiteY140" fmla="*/ 223838 h 1719909"/>
                <a:gd name="connsiteX141" fmla="*/ 76200 w 1040099"/>
                <a:gd name="connsiteY141" fmla="*/ 219075 h 1719909"/>
                <a:gd name="connsiteX142" fmla="*/ 57150 w 1040099"/>
                <a:gd name="connsiteY142" fmla="*/ 190500 h 1719909"/>
                <a:gd name="connsiteX143" fmla="*/ 52388 w 1040099"/>
                <a:gd name="connsiteY143" fmla="*/ 176213 h 1719909"/>
                <a:gd name="connsiteX144" fmla="*/ 42863 w 1040099"/>
                <a:gd name="connsiteY144" fmla="*/ 161925 h 1719909"/>
                <a:gd name="connsiteX145" fmla="*/ 38100 w 1040099"/>
                <a:gd name="connsiteY145" fmla="*/ 142875 h 1719909"/>
                <a:gd name="connsiteX146" fmla="*/ 33338 w 1040099"/>
                <a:gd name="connsiteY146" fmla="*/ 104775 h 1719909"/>
                <a:gd name="connsiteX147" fmla="*/ 19050 w 1040099"/>
                <a:gd name="connsiteY147" fmla="*/ 85725 h 1719909"/>
                <a:gd name="connsiteX148" fmla="*/ 14288 w 1040099"/>
                <a:gd name="connsiteY148" fmla="*/ 66675 h 1719909"/>
                <a:gd name="connsiteX149" fmla="*/ 0 w 1040099"/>
                <a:gd name="connsiteY149" fmla="*/ 38100 h 1719909"/>
                <a:gd name="connsiteX150" fmla="*/ 14288 w 1040099"/>
                <a:gd name="connsiteY150" fmla="*/ 9525 h 1719909"/>
                <a:gd name="connsiteX151" fmla="*/ 28575 w 1040099"/>
                <a:gd name="connsiteY151" fmla="*/ 0 h 1719909"/>
                <a:gd name="connsiteX152" fmla="*/ 85725 w 1040099"/>
                <a:gd name="connsiteY152" fmla="*/ 9525 h 17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40099" h="1719909">
                  <a:moveTo>
                    <a:pt x="85725" y="9525"/>
                  </a:moveTo>
                  <a:cubicBezTo>
                    <a:pt x="96838" y="15081"/>
                    <a:pt x="91427" y="25691"/>
                    <a:pt x="95250" y="33338"/>
                  </a:cubicBezTo>
                  <a:cubicBezTo>
                    <a:pt x="97810" y="38457"/>
                    <a:pt x="100728" y="43578"/>
                    <a:pt x="104775" y="47625"/>
                  </a:cubicBezTo>
                  <a:cubicBezTo>
                    <a:pt x="123732" y="66581"/>
                    <a:pt x="158295" y="64407"/>
                    <a:pt x="180975" y="66675"/>
                  </a:cubicBezTo>
                  <a:cubicBezTo>
                    <a:pt x="185738" y="69850"/>
                    <a:pt x="190002" y="73945"/>
                    <a:pt x="195263" y="76200"/>
                  </a:cubicBezTo>
                  <a:cubicBezTo>
                    <a:pt x="201279" y="78778"/>
                    <a:pt x="209387" y="76653"/>
                    <a:pt x="214313" y="80963"/>
                  </a:cubicBezTo>
                  <a:cubicBezTo>
                    <a:pt x="222928" y="88501"/>
                    <a:pt x="233363" y="109538"/>
                    <a:pt x="233363" y="109538"/>
                  </a:cubicBezTo>
                  <a:cubicBezTo>
                    <a:pt x="245330" y="145441"/>
                    <a:pt x="229189" y="101192"/>
                    <a:pt x="247650" y="138113"/>
                  </a:cubicBezTo>
                  <a:cubicBezTo>
                    <a:pt x="249895" y="142603"/>
                    <a:pt x="249277" y="148480"/>
                    <a:pt x="252413" y="152400"/>
                  </a:cubicBezTo>
                  <a:cubicBezTo>
                    <a:pt x="255989" y="156869"/>
                    <a:pt x="261938" y="158750"/>
                    <a:pt x="266700" y="161925"/>
                  </a:cubicBezTo>
                  <a:lnTo>
                    <a:pt x="276225" y="190500"/>
                  </a:lnTo>
                  <a:lnTo>
                    <a:pt x="280988" y="204788"/>
                  </a:lnTo>
                  <a:cubicBezTo>
                    <a:pt x="282497" y="218374"/>
                    <a:pt x="282533" y="245979"/>
                    <a:pt x="290513" y="261938"/>
                  </a:cubicBezTo>
                  <a:cubicBezTo>
                    <a:pt x="293073" y="267057"/>
                    <a:pt x="296863" y="271463"/>
                    <a:pt x="300038" y="276225"/>
                  </a:cubicBezTo>
                  <a:cubicBezTo>
                    <a:pt x="310428" y="307399"/>
                    <a:pt x="295997" y="276802"/>
                    <a:pt x="319088" y="295275"/>
                  </a:cubicBezTo>
                  <a:cubicBezTo>
                    <a:pt x="323558" y="298851"/>
                    <a:pt x="323759" y="306529"/>
                    <a:pt x="328613" y="309563"/>
                  </a:cubicBezTo>
                  <a:cubicBezTo>
                    <a:pt x="337127" y="314884"/>
                    <a:pt x="357188" y="319088"/>
                    <a:pt x="357188" y="319088"/>
                  </a:cubicBezTo>
                  <a:cubicBezTo>
                    <a:pt x="369784" y="369478"/>
                    <a:pt x="352682" y="310142"/>
                    <a:pt x="371475" y="352425"/>
                  </a:cubicBezTo>
                  <a:cubicBezTo>
                    <a:pt x="388180" y="390010"/>
                    <a:pt x="369585" y="373390"/>
                    <a:pt x="395288" y="390525"/>
                  </a:cubicBezTo>
                  <a:lnTo>
                    <a:pt x="414338" y="419100"/>
                  </a:lnTo>
                  <a:cubicBezTo>
                    <a:pt x="417513" y="423863"/>
                    <a:pt x="419816" y="429341"/>
                    <a:pt x="423863" y="433388"/>
                  </a:cubicBezTo>
                  <a:lnTo>
                    <a:pt x="438150" y="447675"/>
                  </a:lnTo>
                  <a:cubicBezTo>
                    <a:pt x="450122" y="483587"/>
                    <a:pt x="432581" y="440715"/>
                    <a:pt x="457200" y="471488"/>
                  </a:cubicBezTo>
                  <a:cubicBezTo>
                    <a:pt x="460336" y="475408"/>
                    <a:pt x="459525" y="481387"/>
                    <a:pt x="461963" y="485775"/>
                  </a:cubicBezTo>
                  <a:cubicBezTo>
                    <a:pt x="467523" y="495782"/>
                    <a:pt x="474663" y="504825"/>
                    <a:pt x="481013" y="514350"/>
                  </a:cubicBezTo>
                  <a:cubicBezTo>
                    <a:pt x="484188" y="519113"/>
                    <a:pt x="485775" y="525463"/>
                    <a:pt x="490538" y="528638"/>
                  </a:cubicBezTo>
                  <a:lnTo>
                    <a:pt x="504825" y="538163"/>
                  </a:lnTo>
                  <a:cubicBezTo>
                    <a:pt x="508699" y="549782"/>
                    <a:pt x="509882" y="557506"/>
                    <a:pt x="519113" y="566738"/>
                  </a:cubicBezTo>
                  <a:cubicBezTo>
                    <a:pt x="523160" y="570785"/>
                    <a:pt x="528638" y="573088"/>
                    <a:pt x="533400" y="576263"/>
                  </a:cubicBezTo>
                  <a:cubicBezTo>
                    <a:pt x="537274" y="587882"/>
                    <a:pt x="538457" y="595606"/>
                    <a:pt x="547688" y="604838"/>
                  </a:cubicBezTo>
                  <a:cubicBezTo>
                    <a:pt x="551735" y="608885"/>
                    <a:pt x="557213" y="611188"/>
                    <a:pt x="561975" y="614363"/>
                  </a:cubicBezTo>
                  <a:cubicBezTo>
                    <a:pt x="564886" y="623095"/>
                    <a:pt x="570733" y="648992"/>
                    <a:pt x="581025" y="657225"/>
                  </a:cubicBezTo>
                  <a:cubicBezTo>
                    <a:pt x="584945" y="660361"/>
                    <a:pt x="590550" y="660400"/>
                    <a:pt x="595313" y="661988"/>
                  </a:cubicBezTo>
                  <a:lnTo>
                    <a:pt x="614363" y="690563"/>
                  </a:lnTo>
                  <a:cubicBezTo>
                    <a:pt x="617538" y="695325"/>
                    <a:pt x="619126" y="701675"/>
                    <a:pt x="623888" y="704850"/>
                  </a:cubicBezTo>
                  <a:cubicBezTo>
                    <a:pt x="628650" y="708025"/>
                    <a:pt x="634128" y="710328"/>
                    <a:pt x="638175" y="714375"/>
                  </a:cubicBezTo>
                  <a:cubicBezTo>
                    <a:pt x="684282" y="760482"/>
                    <a:pt x="624264" y="707205"/>
                    <a:pt x="661988" y="752475"/>
                  </a:cubicBezTo>
                  <a:cubicBezTo>
                    <a:pt x="665652" y="756872"/>
                    <a:pt x="671513" y="758825"/>
                    <a:pt x="676275" y="762000"/>
                  </a:cubicBezTo>
                  <a:cubicBezTo>
                    <a:pt x="679413" y="771412"/>
                    <a:pt x="682170" y="783860"/>
                    <a:pt x="690563" y="790575"/>
                  </a:cubicBezTo>
                  <a:cubicBezTo>
                    <a:pt x="694483" y="793711"/>
                    <a:pt x="700088" y="793750"/>
                    <a:pt x="704850" y="795338"/>
                  </a:cubicBezTo>
                  <a:cubicBezTo>
                    <a:pt x="708025" y="800100"/>
                    <a:pt x="712565" y="804195"/>
                    <a:pt x="714375" y="809625"/>
                  </a:cubicBezTo>
                  <a:cubicBezTo>
                    <a:pt x="717429" y="818786"/>
                    <a:pt x="717244" y="828731"/>
                    <a:pt x="719138" y="838200"/>
                  </a:cubicBezTo>
                  <a:cubicBezTo>
                    <a:pt x="720422" y="844618"/>
                    <a:pt x="722019" y="850981"/>
                    <a:pt x="723900" y="857250"/>
                  </a:cubicBezTo>
                  <a:cubicBezTo>
                    <a:pt x="726785" y="866867"/>
                    <a:pt x="730250" y="876300"/>
                    <a:pt x="733425" y="885825"/>
                  </a:cubicBezTo>
                  <a:lnTo>
                    <a:pt x="738188" y="900113"/>
                  </a:lnTo>
                  <a:cubicBezTo>
                    <a:pt x="739775" y="915988"/>
                    <a:pt x="741506" y="931849"/>
                    <a:pt x="742950" y="947738"/>
                  </a:cubicBezTo>
                  <a:cubicBezTo>
                    <a:pt x="744681" y="966776"/>
                    <a:pt x="744570" y="986032"/>
                    <a:pt x="747713" y="1004888"/>
                  </a:cubicBezTo>
                  <a:cubicBezTo>
                    <a:pt x="749364" y="1014792"/>
                    <a:pt x="748884" y="1027894"/>
                    <a:pt x="757238" y="1033463"/>
                  </a:cubicBezTo>
                  <a:cubicBezTo>
                    <a:pt x="775702" y="1045773"/>
                    <a:pt x="766095" y="1041178"/>
                    <a:pt x="785813" y="1047750"/>
                  </a:cubicBezTo>
                  <a:cubicBezTo>
                    <a:pt x="798847" y="1056440"/>
                    <a:pt x="802941" y="1056523"/>
                    <a:pt x="809625" y="1071563"/>
                  </a:cubicBezTo>
                  <a:cubicBezTo>
                    <a:pt x="813703" y="1080738"/>
                    <a:pt x="815975" y="1090613"/>
                    <a:pt x="819150" y="1100138"/>
                  </a:cubicBezTo>
                  <a:lnTo>
                    <a:pt x="823913" y="1114425"/>
                  </a:lnTo>
                  <a:cubicBezTo>
                    <a:pt x="825501" y="1119188"/>
                    <a:pt x="824498" y="1125928"/>
                    <a:pt x="828675" y="1128713"/>
                  </a:cubicBezTo>
                  <a:lnTo>
                    <a:pt x="842963" y="1138238"/>
                  </a:lnTo>
                  <a:lnTo>
                    <a:pt x="852488" y="1166813"/>
                  </a:lnTo>
                  <a:lnTo>
                    <a:pt x="857250" y="1181100"/>
                  </a:lnTo>
                  <a:lnTo>
                    <a:pt x="876300" y="1152525"/>
                  </a:lnTo>
                  <a:cubicBezTo>
                    <a:pt x="879475" y="1147763"/>
                    <a:pt x="881063" y="1141413"/>
                    <a:pt x="885825" y="1138238"/>
                  </a:cubicBezTo>
                  <a:lnTo>
                    <a:pt x="900113" y="1128713"/>
                  </a:lnTo>
                  <a:cubicBezTo>
                    <a:pt x="903288" y="1119188"/>
                    <a:pt x="899897" y="1097703"/>
                    <a:pt x="909638" y="1100138"/>
                  </a:cubicBezTo>
                  <a:cubicBezTo>
                    <a:pt x="915988" y="1101725"/>
                    <a:pt x="922419" y="1103019"/>
                    <a:pt x="928688" y="1104900"/>
                  </a:cubicBezTo>
                  <a:cubicBezTo>
                    <a:pt x="938305" y="1107785"/>
                    <a:pt x="957263" y="1114425"/>
                    <a:pt x="957263" y="1114425"/>
                  </a:cubicBezTo>
                  <a:cubicBezTo>
                    <a:pt x="966233" y="1123396"/>
                    <a:pt x="975771" y="1131067"/>
                    <a:pt x="981075" y="1143000"/>
                  </a:cubicBezTo>
                  <a:cubicBezTo>
                    <a:pt x="985153" y="1152175"/>
                    <a:pt x="987425" y="1162050"/>
                    <a:pt x="990600" y="1171575"/>
                  </a:cubicBezTo>
                  <a:lnTo>
                    <a:pt x="1004888" y="1214438"/>
                  </a:lnTo>
                  <a:cubicBezTo>
                    <a:pt x="1004889" y="1214442"/>
                    <a:pt x="1014411" y="1243010"/>
                    <a:pt x="1014413" y="1243013"/>
                  </a:cubicBezTo>
                  <a:lnTo>
                    <a:pt x="1033463" y="1271588"/>
                  </a:lnTo>
                  <a:cubicBezTo>
                    <a:pt x="1040160" y="1291680"/>
                    <a:pt x="1044233" y="1297051"/>
                    <a:pt x="1033463" y="1323975"/>
                  </a:cubicBezTo>
                  <a:cubicBezTo>
                    <a:pt x="1031337" y="1329290"/>
                    <a:pt x="1023938" y="1330325"/>
                    <a:pt x="1019175" y="1333500"/>
                  </a:cubicBezTo>
                  <a:cubicBezTo>
                    <a:pt x="1008063" y="1331913"/>
                    <a:pt x="996590" y="1331963"/>
                    <a:pt x="985838" y="1328738"/>
                  </a:cubicBezTo>
                  <a:cubicBezTo>
                    <a:pt x="980355" y="1327093"/>
                    <a:pt x="976670" y="1321773"/>
                    <a:pt x="971550" y="1319213"/>
                  </a:cubicBezTo>
                  <a:cubicBezTo>
                    <a:pt x="967060" y="1316968"/>
                    <a:pt x="962025" y="1316038"/>
                    <a:pt x="957263" y="1314450"/>
                  </a:cubicBezTo>
                  <a:cubicBezTo>
                    <a:pt x="947738" y="1316038"/>
                    <a:pt x="933479" y="1310829"/>
                    <a:pt x="928688" y="1319213"/>
                  </a:cubicBezTo>
                  <a:cubicBezTo>
                    <a:pt x="923707" y="1327930"/>
                    <a:pt x="935038" y="1338263"/>
                    <a:pt x="938213" y="1347788"/>
                  </a:cubicBezTo>
                  <a:lnTo>
                    <a:pt x="942975" y="1362075"/>
                  </a:lnTo>
                  <a:cubicBezTo>
                    <a:pt x="941388" y="1374775"/>
                    <a:pt x="940895" y="1387660"/>
                    <a:pt x="938213" y="1400175"/>
                  </a:cubicBezTo>
                  <a:cubicBezTo>
                    <a:pt x="929646" y="1440156"/>
                    <a:pt x="930913" y="1416467"/>
                    <a:pt x="919163" y="1447800"/>
                  </a:cubicBezTo>
                  <a:cubicBezTo>
                    <a:pt x="916865" y="1453929"/>
                    <a:pt x="916198" y="1460556"/>
                    <a:pt x="914400" y="1466850"/>
                  </a:cubicBezTo>
                  <a:cubicBezTo>
                    <a:pt x="913021" y="1471677"/>
                    <a:pt x="911225" y="1476375"/>
                    <a:pt x="909638" y="1481138"/>
                  </a:cubicBezTo>
                  <a:cubicBezTo>
                    <a:pt x="911473" y="1488481"/>
                    <a:pt x="919163" y="1517960"/>
                    <a:pt x="919163" y="1524000"/>
                  </a:cubicBezTo>
                  <a:cubicBezTo>
                    <a:pt x="919163" y="1577998"/>
                    <a:pt x="915988" y="1631950"/>
                    <a:pt x="914400" y="1685925"/>
                  </a:cubicBezTo>
                  <a:cubicBezTo>
                    <a:pt x="902960" y="1683065"/>
                    <a:pt x="889286" y="1681917"/>
                    <a:pt x="881063" y="1671638"/>
                  </a:cubicBezTo>
                  <a:cubicBezTo>
                    <a:pt x="854773" y="1638775"/>
                    <a:pt x="902956" y="1675121"/>
                    <a:pt x="862013" y="1647825"/>
                  </a:cubicBezTo>
                  <a:cubicBezTo>
                    <a:pt x="842856" y="1651018"/>
                    <a:pt x="832543" y="1648720"/>
                    <a:pt x="819150" y="1662113"/>
                  </a:cubicBezTo>
                  <a:cubicBezTo>
                    <a:pt x="815103" y="1666160"/>
                    <a:pt x="812800" y="1671638"/>
                    <a:pt x="809625" y="1676400"/>
                  </a:cubicBezTo>
                  <a:cubicBezTo>
                    <a:pt x="808038" y="1687513"/>
                    <a:pt x="809422" y="1699480"/>
                    <a:pt x="804863" y="1709738"/>
                  </a:cubicBezTo>
                  <a:cubicBezTo>
                    <a:pt x="802538" y="1714969"/>
                    <a:pt x="795545" y="1722103"/>
                    <a:pt x="790575" y="1719263"/>
                  </a:cubicBezTo>
                  <a:cubicBezTo>
                    <a:pt x="780636" y="1713583"/>
                    <a:pt x="771525" y="1690688"/>
                    <a:pt x="771525" y="1690688"/>
                  </a:cubicBezTo>
                  <a:cubicBezTo>
                    <a:pt x="754162" y="1638593"/>
                    <a:pt x="781851" y="1717491"/>
                    <a:pt x="757238" y="1662113"/>
                  </a:cubicBezTo>
                  <a:cubicBezTo>
                    <a:pt x="753160" y="1652938"/>
                    <a:pt x="750888" y="1643063"/>
                    <a:pt x="747713" y="1633538"/>
                  </a:cubicBezTo>
                  <a:cubicBezTo>
                    <a:pt x="746125" y="1628775"/>
                    <a:pt x="745735" y="1623427"/>
                    <a:pt x="742950" y="1619250"/>
                  </a:cubicBezTo>
                  <a:lnTo>
                    <a:pt x="733425" y="1604963"/>
                  </a:lnTo>
                  <a:lnTo>
                    <a:pt x="723900" y="1576388"/>
                  </a:lnTo>
                  <a:cubicBezTo>
                    <a:pt x="722313" y="1571625"/>
                    <a:pt x="721923" y="1566277"/>
                    <a:pt x="719138" y="1562100"/>
                  </a:cubicBezTo>
                  <a:cubicBezTo>
                    <a:pt x="706628" y="1543335"/>
                    <a:pt x="706890" y="1546444"/>
                    <a:pt x="700088" y="1519238"/>
                  </a:cubicBezTo>
                  <a:cubicBezTo>
                    <a:pt x="698500" y="1512888"/>
                    <a:pt x="697206" y="1506457"/>
                    <a:pt x="695325" y="1500188"/>
                  </a:cubicBezTo>
                  <a:cubicBezTo>
                    <a:pt x="692440" y="1490571"/>
                    <a:pt x="688975" y="1481138"/>
                    <a:pt x="685800" y="1471613"/>
                  </a:cubicBezTo>
                  <a:lnTo>
                    <a:pt x="671513" y="1428750"/>
                  </a:lnTo>
                  <a:lnTo>
                    <a:pt x="661988" y="1400175"/>
                  </a:lnTo>
                  <a:cubicBezTo>
                    <a:pt x="660401" y="1395413"/>
                    <a:pt x="660010" y="1390065"/>
                    <a:pt x="657225" y="1385888"/>
                  </a:cubicBezTo>
                  <a:lnTo>
                    <a:pt x="647700" y="1371600"/>
                  </a:lnTo>
                  <a:cubicBezTo>
                    <a:pt x="646113" y="1366838"/>
                    <a:pt x="645183" y="1361803"/>
                    <a:pt x="642938" y="1357313"/>
                  </a:cubicBezTo>
                  <a:cubicBezTo>
                    <a:pt x="637193" y="1345824"/>
                    <a:pt x="626682" y="1330547"/>
                    <a:pt x="619125" y="1319213"/>
                  </a:cubicBezTo>
                  <a:cubicBezTo>
                    <a:pt x="615252" y="1307592"/>
                    <a:pt x="614071" y="1299871"/>
                    <a:pt x="604838" y="1290638"/>
                  </a:cubicBezTo>
                  <a:cubicBezTo>
                    <a:pt x="600790" y="1286591"/>
                    <a:pt x="595313" y="1284288"/>
                    <a:pt x="590550" y="1281113"/>
                  </a:cubicBezTo>
                  <a:lnTo>
                    <a:pt x="571500" y="1252538"/>
                  </a:lnTo>
                  <a:cubicBezTo>
                    <a:pt x="568325" y="1247775"/>
                    <a:pt x="566738" y="1241425"/>
                    <a:pt x="561975" y="1238250"/>
                  </a:cubicBezTo>
                  <a:lnTo>
                    <a:pt x="547688" y="1228725"/>
                  </a:lnTo>
                  <a:cubicBezTo>
                    <a:pt x="539304" y="1203578"/>
                    <a:pt x="545710" y="1218616"/>
                    <a:pt x="523875" y="1185863"/>
                  </a:cubicBezTo>
                  <a:lnTo>
                    <a:pt x="514350" y="1171575"/>
                  </a:lnTo>
                  <a:cubicBezTo>
                    <a:pt x="506250" y="1147272"/>
                    <a:pt x="514759" y="1165703"/>
                    <a:pt x="495300" y="1143000"/>
                  </a:cubicBezTo>
                  <a:cubicBezTo>
                    <a:pt x="490134" y="1136973"/>
                    <a:pt x="485627" y="1130409"/>
                    <a:pt x="481013" y="1123950"/>
                  </a:cubicBezTo>
                  <a:cubicBezTo>
                    <a:pt x="477686" y="1119292"/>
                    <a:pt x="475535" y="1113710"/>
                    <a:pt x="471488" y="1109663"/>
                  </a:cubicBezTo>
                  <a:cubicBezTo>
                    <a:pt x="467440" y="1105616"/>
                    <a:pt x="461963" y="1103313"/>
                    <a:pt x="457200" y="1100138"/>
                  </a:cubicBezTo>
                  <a:cubicBezTo>
                    <a:pt x="454025" y="1090613"/>
                    <a:pt x="449644" y="1081408"/>
                    <a:pt x="447675" y="1071563"/>
                  </a:cubicBezTo>
                  <a:cubicBezTo>
                    <a:pt x="446088" y="1063625"/>
                    <a:pt x="445043" y="1055560"/>
                    <a:pt x="442913" y="1047750"/>
                  </a:cubicBezTo>
                  <a:cubicBezTo>
                    <a:pt x="440271" y="1038064"/>
                    <a:pt x="433388" y="1019175"/>
                    <a:pt x="433388" y="1019175"/>
                  </a:cubicBezTo>
                  <a:cubicBezTo>
                    <a:pt x="432583" y="1007097"/>
                    <a:pt x="428300" y="927062"/>
                    <a:pt x="423863" y="904875"/>
                  </a:cubicBezTo>
                  <a:cubicBezTo>
                    <a:pt x="421894" y="895030"/>
                    <a:pt x="417513" y="885825"/>
                    <a:pt x="414338" y="876300"/>
                  </a:cubicBezTo>
                  <a:lnTo>
                    <a:pt x="404813" y="847725"/>
                  </a:lnTo>
                  <a:cubicBezTo>
                    <a:pt x="403226" y="842963"/>
                    <a:pt x="401914" y="838099"/>
                    <a:pt x="400050" y="833438"/>
                  </a:cubicBezTo>
                  <a:cubicBezTo>
                    <a:pt x="398195" y="828800"/>
                    <a:pt x="387630" y="803739"/>
                    <a:pt x="385763" y="795338"/>
                  </a:cubicBezTo>
                  <a:cubicBezTo>
                    <a:pt x="372936" y="737617"/>
                    <a:pt x="390722" y="795931"/>
                    <a:pt x="371475" y="738188"/>
                  </a:cubicBezTo>
                  <a:cubicBezTo>
                    <a:pt x="369888" y="733425"/>
                    <a:pt x="369498" y="728077"/>
                    <a:pt x="366713" y="723900"/>
                  </a:cubicBezTo>
                  <a:cubicBezTo>
                    <a:pt x="360363" y="714375"/>
                    <a:pt x="351284" y="706185"/>
                    <a:pt x="347663" y="695325"/>
                  </a:cubicBezTo>
                  <a:cubicBezTo>
                    <a:pt x="341090" y="675608"/>
                    <a:pt x="345685" y="685215"/>
                    <a:pt x="333375" y="666750"/>
                  </a:cubicBezTo>
                  <a:cubicBezTo>
                    <a:pt x="330200" y="657225"/>
                    <a:pt x="326285" y="647916"/>
                    <a:pt x="323850" y="638175"/>
                  </a:cubicBezTo>
                  <a:cubicBezTo>
                    <a:pt x="316654" y="609389"/>
                    <a:pt x="321156" y="625328"/>
                    <a:pt x="309563" y="590550"/>
                  </a:cubicBezTo>
                  <a:cubicBezTo>
                    <a:pt x="307975" y="585788"/>
                    <a:pt x="307585" y="580440"/>
                    <a:pt x="304800" y="576263"/>
                  </a:cubicBezTo>
                  <a:cubicBezTo>
                    <a:pt x="298450" y="566738"/>
                    <a:pt x="296610" y="551309"/>
                    <a:pt x="285750" y="547688"/>
                  </a:cubicBezTo>
                  <a:cubicBezTo>
                    <a:pt x="263784" y="540365"/>
                    <a:pt x="276386" y="543909"/>
                    <a:pt x="247650" y="538163"/>
                  </a:cubicBezTo>
                  <a:cubicBezTo>
                    <a:pt x="244475" y="533400"/>
                    <a:pt x="240685" y="528995"/>
                    <a:pt x="238125" y="523875"/>
                  </a:cubicBezTo>
                  <a:cubicBezTo>
                    <a:pt x="229445" y="506514"/>
                    <a:pt x="232120" y="484324"/>
                    <a:pt x="228600" y="466725"/>
                  </a:cubicBezTo>
                  <a:cubicBezTo>
                    <a:pt x="226631" y="456880"/>
                    <a:pt x="222250" y="447675"/>
                    <a:pt x="219075" y="438150"/>
                  </a:cubicBezTo>
                  <a:lnTo>
                    <a:pt x="214313" y="423863"/>
                  </a:lnTo>
                  <a:cubicBezTo>
                    <a:pt x="212725" y="381000"/>
                    <a:pt x="215616" y="337736"/>
                    <a:pt x="209550" y="295275"/>
                  </a:cubicBezTo>
                  <a:cubicBezTo>
                    <a:pt x="208840" y="290306"/>
                    <a:pt x="199753" y="292758"/>
                    <a:pt x="195263" y="290513"/>
                  </a:cubicBezTo>
                  <a:cubicBezTo>
                    <a:pt x="190143" y="287953"/>
                    <a:pt x="185372" y="284652"/>
                    <a:pt x="180975" y="280988"/>
                  </a:cubicBezTo>
                  <a:cubicBezTo>
                    <a:pt x="155513" y="259769"/>
                    <a:pt x="175105" y="263156"/>
                    <a:pt x="128588" y="247650"/>
                  </a:cubicBezTo>
                  <a:lnTo>
                    <a:pt x="100013" y="238125"/>
                  </a:lnTo>
                  <a:cubicBezTo>
                    <a:pt x="96838" y="233363"/>
                    <a:pt x="94957" y="227414"/>
                    <a:pt x="90488" y="223838"/>
                  </a:cubicBezTo>
                  <a:cubicBezTo>
                    <a:pt x="86568" y="220702"/>
                    <a:pt x="79750" y="222625"/>
                    <a:pt x="76200" y="219075"/>
                  </a:cubicBezTo>
                  <a:cubicBezTo>
                    <a:pt x="68105" y="210980"/>
                    <a:pt x="57150" y="190500"/>
                    <a:pt x="57150" y="190500"/>
                  </a:cubicBezTo>
                  <a:cubicBezTo>
                    <a:pt x="55563" y="185738"/>
                    <a:pt x="54633" y="180703"/>
                    <a:pt x="52388" y="176213"/>
                  </a:cubicBezTo>
                  <a:cubicBezTo>
                    <a:pt x="49828" y="171093"/>
                    <a:pt x="45118" y="167186"/>
                    <a:pt x="42863" y="161925"/>
                  </a:cubicBezTo>
                  <a:cubicBezTo>
                    <a:pt x="40285" y="155909"/>
                    <a:pt x="39688" y="149225"/>
                    <a:pt x="38100" y="142875"/>
                  </a:cubicBezTo>
                  <a:cubicBezTo>
                    <a:pt x="36513" y="130175"/>
                    <a:pt x="37385" y="116917"/>
                    <a:pt x="33338" y="104775"/>
                  </a:cubicBezTo>
                  <a:cubicBezTo>
                    <a:pt x="30828" y="97245"/>
                    <a:pt x="22600" y="92825"/>
                    <a:pt x="19050" y="85725"/>
                  </a:cubicBezTo>
                  <a:cubicBezTo>
                    <a:pt x="16123" y="79871"/>
                    <a:pt x="16866" y="72691"/>
                    <a:pt x="14288" y="66675"/>
                  </a:cubicBezTo>
                  <a:cubicBezTo>
                    <a:pt x="-13417" y="2029"/>
                    <a:pt x="20076" y="98325"/>
                    <a:pt x="0" y="38100"/>
                  </a:cubicBezTo>
                  <a:cubicBezTo>
                    <a:pt x="3874" y="26481"/>
                    <a:pt x="5057" y="18757"/>
                    <a:pt x="14288" y="9525"/>
                  </a:cubicBezTo>
                  <a:cubicBezTo>
                    <a:pt x="18335" y="5478"/>
                    <a:pt x="23813" y="3175"/>
                    <a:pt x="28575" y="0"/>
                  </a:cubicBezTo>
                  <a:cubicBezTo>
                    <a:pt x="54589" y="5203"/>
                    <a:pt x="74612" y="3969"/>
                    <a:pt x="85725" y="952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Shape 20">
              <a:extLst>
                <a:ext uri="{FF2B5EF4-FFF2-40B4-BE49-F238E27FC236}">
                  <a16:creationId xmlns:a16="http://schemas.microsoft.com/office/drawing/2014/main" id="{07665615-22A1-4DE7-8542-CD67C5AA472A}"/>
                </a:ext>
              </a:extLst>
            </p:cNvPr>
            <p:cNvSpPr/>
            <p:nvPr/>
          </p:nvSpPr>
          <p:spPr>
            <a:xfrm>
              <a:off x="20159663" y="12858750"/>
              <a:ext cx="890587" cy="457200"/>
            </a:xfrm>
            <a:custGeom>
              <a:avLst/>
              <a:gdLst>
                <a:gd name="connsiteX0" fmla="*/ 476250 w 890587"/>
                <a:gd name="connsiteY0" fmla="*/ 66675 h 457200"/>
                <a:gd name="connsiteX1" fmla="*/ 452437 w 890587"/>
                <a:gd name="connsiteY1" fmla="*/ 71438 h 457200"/>
                <a:gd name="connsiteX2" fmla="*/ 438150 w 890587"/>
                <a:gd name="connsiteY2" fmla="*/ 76200 h 457200"/>
                <a:gd name="connsiteX3" fmla="*/ 409575 w 890587"/>
                <a:gd name="connsiteY3" fmla="*/ 119063 h 457200"/>
                <a:gd name="connsiteX4" fmla="*/ 400050 w 890587"/>
                <a:gd name="connsiteY4" fmla="*/ 133350 h 457200"/>
                <a:gd name="connsiteX5" fmla="*/ 390525 w 890587"/>
                <a:gd name="connsiteY5" fmla="*/ 147638 h 457200"/>
                <a:gd name="connsiteX6" fmla="*/ 361950 w 890587"/>
                <a:gd name="connsiteY6" fmla="*/ 142875 h 457200"/>
                <a:gd name="connsiteX7" fmla="*/ 333375 w 890587"/>
                <a:gd name="connsiteY7" fmla="*/ 123825 h 457200"/>
                <a:gd name="connsiteX8" fmla="*/ 295275 w 890587"/>
                <a:gd name="connsiteY8" fmla="*/ 100013 h 457200"/>
                <a:gd name="connsiteX9" fmla="*/ 280987 w 890587"/>
                <a:gd name="connsiteY9" fmla="*/ 95250 h 457200"/>
                <a:gd name="connsiteX10" fmla="*/ 271462 w 890587"/>
                <a:gd name="connsiteY10" fmla="*/ 80963 h 457200"/>
                <a:gd name="connsiteX11" fmla="*/ 257175 w 890587"/>
                <a:gd name="connsiteY11" fmla="*/ 71438 h 457200"/>
                <a:gd name="connsiteX12" fmla="*/ 252412 w 890587"/>
                <a:gd name="connsiteY12" fmla="*/ 47625 h 457200"/>
                <a:gd name="connsiteX13" fmla="*/ 242887 w 890587"/>
                <a:gd name="connsiteY13" fmla="*/ 14288 h 457200"/>
                <a:gd name="connsiteX14" fmla="*/ 214312 w 890587"/>
                <a:gd name="connsiteY14" fmla="*/ 19050 h 457200"/>
                <a:gd name="connsiteX15" fmla="*/ 200025 w 890587"/>
                <a:gd name="connsiteY15" fmla="*/ 23813 h 457200"/>
                <a:gd name="connsiteX16" fmla="*/ 180975 w 890587"/>
                <a:gd name="connsiteY16" fmla="*/ 28575 h 457200"/>
                <a:gd name="connsiteX17" fmla="*/ 138112 w 890587"/>
                <a:gd name="connsiteY17" fmla="*/ 52388 h 457200"/>
                <a:gd name="connsiteX18" fmla="*/ 123825 w 890587"/>
                <a:gd name="connsiteY18" fmla="*/ 23813 h 457200"/>
                <a:gd name="connsiteX19" fmla="*/ 119062 w 890587"/>
                <a:gd name="connsiteY19" fmla="*/ 9525 h 457200"/>
                <a:gd name="connsiteX20" fmla="*/ 104775 w 890587"/>
                <a:gd name="connsiteY20" fmla="*/ 0 h 457200"/>
                <a:gd name="connsiteX21" fmla="*/ 80962 w 890587"/>
                <a:gd name="connsiteY21" fmla="*/ 4763 h 457200"/>
                <a:gd name="connsiteX22" fmla="*/ 66675 w 890587"/>
                <a:gd name="connsiteY22" fmla="*/ 14288 h 457200"/>
                <a:gd name="connsiteX23" fmla="*/ 52387 w 890587"/>
                <a:gd name="connsiteY23" fmla="*/ 19050 h 457200"/>
                <a:gd name="connsiteX24" fmla="*/ 14287 w 890587"/>
                <a:gd name="connsiteY24" fmla="*/ 52388 h 457200"/>
                <a:gd name="connsiteX25" fmla="*/ 4762 w 890587"/>
                <a:gd name="connsiteY25" fmla="*/ 80963 h 457200"/>
                <a:gd name="connsiteX26" fmla="*/ 0 w 890587"/>
                <a:gd name="connsiteY26" fmla="*/ 95250 h 457200"/>
                <a:gd name="connsiteX27" fmla="*/ 4762 w 890587"/>
                <a:gd name="connsiteY27" fmla="*/ 119063 h 457200"/>
                <a:gd name="connsiteX28" fmla="*/ 23812 w 890587"/>
                <a:gd name="connsiteY28" fmla="*/ 123825 h 457200"/>
                <a:gd name="connsiteX29" fmla="*/ 38100 w 890587"/>
                <a:gd name="connsiteY29" fmla="*/ 128588 h 457200"/>
                <a:gd name="connsiteX30" fmla="*/ 52387 w 890587"/>
                <a:gd name="connsiteY30" fmla="*/ 157163 h 457200"/>
                <a:gd name="connsiteX31" fmla="*/ 66675 w 890587"/>
                <a:gd name="connsiteY31" fmla="*/ 166688 h 457200"/>
                <a:gd name="connsiteX32" fmla="*/ 85725 w 890587"/>
                <a:gd name="connsiteY32" fmla="*/ 233363 h 457200"/>
                <a:gd name="connsiteX33" fmla="*/ 119062 w 890587"/>
                <a:gd name="connsiteY33" fmla="*/ 228600 h 457200"/>
                <a:gd name="connsiteX34" fmla="*/ 147637 w 890587"/>
                <a:gd name="connsiteY34" fmla="*/ 233363 h 457200"/>
                <a:gd name="connsiteX35" fmla="*/ 200025 w 890587"/>
                <a:gd name="connsiteY35" fmla="*/ 242888 h 457200"/>
                <a:gd name="connsiteX36" fmla="*/ 214312 w 890587"/>
                <a:gd name="connsiteY36" fmla="*/ 252413 h 457200"/>
                <a:gd name="connsiteX37" fmla="*/ 223837 w 890587"/>
                <a:gd name="connsiteY37" fmla="*/ 266700 h 457200"/>
                <a:gd name="connsiteX38" fmla="*/ 238125 w 890587"/>
                <a:gd name="connsiteY38" fmla="*/ 271463 h 457200"/>
                <a:gd name="connsiteX39" fmla="*/ 252412 w 890587"/>
                <a:gd name="connsiteY39" fmla="*/ 280988 h 457200"/>
                <a:gd name="connsiteX40" fmla="*/ 261937 w 890587"/>
                <a:gd name="connsiteY40" fmla="*/ 295275 h 457200"/>
                <a:gd name="connsiteX41" fmla="*/ 290512 w 890587"/>
                <a:gd name="connsiteY41" fmla="*/ 304800 h 457200"/>
                <a:gd name="connsiteX42" fmla="*/ 319087 w 890587"/>
                <a:gd name="connsiteY42" fmla="*/ 323850 h 457200"/>
                <a:gd name="connsiteX43" fmla="*/ 347662 w 890587"/>
                <a:gd name="connsiteY43" fmla="*/ 338138 h 457200"/>
                <a:gd name="connsiteX44" fmla="*/ 357187 w 890587"/>
                <a:gd name="connsiteY44" fmla="*/ 352425 h 457200"/>
                <a:gd name="connsiteX45" fmla="*/ 390525 w 890587"/>
                <a:gd name="connsiteY45" fmla="*/ 338138 h 457200"/>
                <a:gd name="connsiteX46" fmla="*/ 404812 w 890587"/>
                <a:gd name="connsiteY46" fmla="*/ 333375 h 457200"/>
                <a:gd name="connsiteX47" fmla="*/ 447675 w 890587"/>
                <a:gd name="connsiteY47" fmla="*/ 366713 h 457200"/>
                <a:gd name="connsiteX48" fmla="*/ 476250 w 890587"/>
                <a:gd name="connsiteY48" fmla="*/ 361950 h 457200"/>
                <a:gd name="connsiteX49" fmla="*/ 490537 w 890587"/>
                <a:gd name="connsiteY49" fmla="*/ 352425 h 457200"/>
                <a:gd name="connsiteX50" fmla="*/ 509587 w 890587"/>
                <a:gd name="connsiteY50" fmla="*/ 342900 h 457200"/>
                <a:gd name="connsiteX51" fmla="*/ 538162 w 890587"/>
                <a:gd name="connsiteY51" fmla="*/ 361950 h 457200"/>
                <a:gd name="connsiteX52" fmla="*/ 552450 w 890587"/>
                <a:gd name="connsiteY52" fmla="*/ 390525 h 457200"/>
                <a:gd name="connsiteX53" fmla="*/ 566737 w 890587"/>
                <a:gd name="connsiteY53" fmla="*/ 395288 h 457200"/>
                <a:gd name="connsiteX54" fmla="*/ 642937 w 890587"/>
                <a:gd name="connsiteY54" fmla="*/ 381000 h 457200"/>
                <a:gd name="connsiteX55" fmla="*/ 671512 w 890587"/>
                <a:gd name="connsiteY55" fmla="*/ 371475 h 457200"/>
                <a:gd name="connsiteX56" fmla="*/ 685800 w 890587"/>
                <a:gd name="connsiteY56" fmla="*/ 366713 h 457200"/>
                <a:gd name="connsiteX57" fmla="*/ 719137 w 890587"/>
                <a:gd name="connsiteY57" fmla="*/ 376238 h 457200"/>
                <a:gd name="connsiteX58" fmla="*/ 747712 w 890587"/>
                <a:gd name="connsiteY58" fmla="*/ 395288 h 457200"/>
                <a:gd name="connsiteX59" fmla="*/ 790575 w 890587"/>
                <a:gd name="connsiteY59" fmla="*/ 390525 h 457200"/>
                <a:gd name="connsiteX60" fmla="*/ 819150 w 890587"/>
                <a:gd name="connsiteY60" fmla="*/ 409575 h 457200"/>
                <a:gd name="connsiteX61" fmla="*/ 828675 w 890587"/>
                <a:gd name="connsiteY61" fmla="*/ 438150 h 457200"/>
                <a:gd name="connsiteX62" fmla="*/ 833437 w 890587"/>
                <a:gd name="connsiteY62" fmla="*/ 452438 h 457200"/>
                <a:gd name="connsiteX63" fmla="*/ 847725 w 890587"/>
                <a:gd name="connsiteY63" fmla="*/ 457200 h 457200"/>
                <a:gd name="connsiteX64" fmla="*/ 881062 w 890587"/>
                <a:gd name="connsiteY64" fmla="*/ 433388 h 457200"/>
                <a:gd name="connsiteX65" fmla="*/ 885825 w 890587"/>
                <a:gd name="connsiteY65" fmla="*/ 409575 h 457200"/>
                <a:gd name="connsiteX66" fmla="*/ 890587 w 890587"/>
                <a:gd name="connsiteY66" fmla="*/ 347663 h 457200"/>
                <a:gd name="connsiteX67" fmla="*/ 885825 w 890587"/>
                <a:gd name="connsiteY67" fmla="*/ 323850 h 457200"/>
                <a:gd name="connsiteX68" fmla="*/ 871537 w 890587"/>
                <a:gd name="connsiteY68" fmla="*/ 319088 h 457200"/>
                <a:gd name="connsiteX69" fmla="*/ 857250 w 890587"/>
                <a:gd name="connsiteY69" fmla="*/ 309563 h 457200"/>
                <a:gd name="connsiteX70" fmla="*/ 838200 w 890587"/>
                <a:gd name="connsiteY70" fmla="*/ 285750 h 457200"/>
                <a:gd name="connsiteX71" fmla="*/ 828675 w 890587"/>
                <a:gd name="connsiteY71" fmla="*/ 271463 h 457200"/>
                <a:gd name="connsiteX72" fmla="*/ 800100 w 890587"/>
                <a:gd name="connsiteY72" fmla="*/ 261938 h 457200"/>
                <a:gd name="connsiteX73" fmla="*/ 785812 w 890587"/>
                <a:gd name="connsiteY73" fmla="*/ 266700 h 457200"/>
                <a:gd name="connsiteX74" fmla="*/ 771525 w 890587"/>
                <a:gd name="connsiteY74" fmla="*/ 276225 h 457200"/>
                <a:gd name="connsiteX75" fmla="*/ 757237 w 890587"/>
                <a:gd name="connsiteY75" fmla="*/ 271463 h 457200"/>
                <a:gd name="connsiteX76" fmla="*/ 747712 w 890587"/>
                <a:gd name="connsiteY76" fmla="*/ 242888 h 457200"/>
                <a:gd name="connsiteX77" fmla="*/ 633412 w 890587"/>
                <a:gd name="connsiteY77" fmla="*/ 219075 h 457200"/>
                <a:gd name="connsiteX78" fmla="*/ 619125 w 890587"/>
                <a:gd name="connsiteY78" fmla="*/ 204788 h 457200"/>
                <a:gd name="connsiteX79" fmla="*/ 609600 w 890587"/>
                <a:gd name="connsiteY79" fmla="*/ 176213 h 457200"/>
                <a:gd name="connsiteX80" fmla="*/ 604837 w 890587"/>
                <a:gd name="connsiteY80" fmla="*/ 161925 h 457200"/>
                <a:gd name="connsiteX81" fmla="*/ 595312 w 890587"/>
                <a:gd name="connsiteY81" fmla="*/ 133350 h 457200"/>
                <a:gd name="connsiteX82" fmla="*/ 571500 w 890587"/>
                <a:gd name="connsiteY82" fmla="*/ 128588 h 457200"/>
                <a:gd name="connsiteX83" fmla="*/ 542925 w 890587"/>
                <a:gd name="connsiteY83" fmla="*/ 119063 h 457200"/>
                <a:gd name="connsiteX84" fmla="*/ 500062 w 890587"/>
                <a:gd name="connsiteY84" fmla="*/ 90488 h 457200"/>
                <a:gd name="connsiteX85" fmla="*/ 485775 w 890587"/>
                <a:gd name="connsiteY85" fmla="*/ 80963 h 457200"/>
                <a:gd name="connsiteX86" fmla="*/ 476250 w 890587"/>
                <a:gd name="connsiteY86" fmla="*/ 666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0587" h="457200">
                  <a:moveTo>
                    <a:pt x="476250" y="66675"/>
                  </a:moveTo>
                  <a:cubicBezTo>
                    <a:pt x="470694" y="65088"/>
                    <a:pt x="460290" y="69475"/>
                    <a:pt x="452437" y="71438"/>
                  </a:cubicBezTo>
                  <a:cubicBezTo>
                    <a:pt x="447567" y="72656"/>
                    <a:pt x="441700" y="72650"/>
                    <a:pt x="438150" y="76200"/>
                  </a:cubicBezTo>
                  <a:cubicBezTo>
                    <a:pt x="438147" y="76203"/>
                    <a:pt x="414339" y="111917"/>
                    <a:pt x="409575" y="119063"/>
                  </a:cubicBezTo>
                  <a:lnTo>
                    <a:pt x="400050" y="133350"/>
                  </a:lnTo>
                  <a:lnTo>
                    <a:pt x="390525" y="147638"/>
                  </a:lnTo>
                  <a:cubicBezTo>
                    <a:pt x="381000" y="146050"/>
                    <a:pt x="370864" y="146589"/>
                    <a:pt x="361950" y="142875"/>
                  </a:cubicBezTo>
                  <a:cubicBezTo>
                    <a:pt x="351383" y="138472"/>
                    <a:pt x="333375" y="123825"/>
                    <a:pt x="333375" y="123825"/>
                  </a:cubicBezTo>
                  <a:cubicBezTo>
                    <a:pt x="318280" y="101184"/>
                    <a:pt x="329280" y="111348"/>
                    <a:pt x="295275" y="100013"/>
                  </a:cubicBezTo>
                  <a:lnTo>
                    <a:pt x="280987" y="95250"/>
                  </a:lnTo>
                  <a:cubicBezTo>
                    <a:pt x="277812" y="90488"/>
                    <a:pt x="275509" y="85010"/>
                    <a:pt x="271462" y="80963"/>
                  </a:cubicBezTo>
                  <a:cubicBezTo>
                    <a:pt x="267415" y="76916"/>
                    <a:pt x="260015" y="76408"/>
                    <a:pt x="257175" y="71438"/>
                  </a:cubicBezTo>
                  <a:cubicBezTo>
                    <a:pt x="253159" y="64410"/>
                    <a:pt x="254168" y="55527"/>
                    <a:pt x="252412" y="47625"/>
                  </a:cubicBezTo>
                  <a:cubicBezTo>
                    <a:pt x="248424" y="29677"/>
                    <a:pt x="248193" y="30204"/>
                    <a:pt x="242887" y="14288"/>
                  </a:cubicBezTo>
                  <a:cubicBezTo>
                    <a:pt x="233362" y="15875"/>
                    <a:pt x="223738" y="16955"/>
                    <a:pt x="214312" y="19050"/>
                  </a:cubicBezTo>
                  <a:cubicBezTo>
                    <a:pt x="209412" y="20139"/>
                    <a:pt x="204852" y="22434"/>
                    <a:pt x="200025" y="23813"/>
                  </a:cubicBezTo>
                  <a:cubicBezTo>
                    <a:pt x="193731" y="25611"/>
                    <a:pt x="187325" y="26988"/>
                    <a:pt x="180975" y="28575"/>
                  </a:cubicBezTo>
                  <a:cubicBezTo>
                    <a:pt x="148223" y="50410"/>
                    <a:pt x="163260" y="44005"/>
                    <a:pt x="138112" y="52388"/>
                  </a:cubicBezTo>
                  <a:cubicBezTo>
                    <a:pt x="126145" y="16481"/>
                    <a:pt x="142286" y="60735"/>
                    <a:pt x="123825" y="23813"/>
                  </a:cubicBezTo>
                  <a:cubicBezTo>
                    <a:pt x="121580" y="19323"/>
                    <a:pt x="122198" y="13445"/>
                    <a:pt x="119062" y="9525"/>
                  </a:cubicBezTo>
                  <a:cubicBezTo>
                    <a:pt x="115486" y="5056"/>
                    <a:pt x="109537" y="3175"/>
                    <a:pt x="104775" y="0"/>
                  </a:cubicBezTo>
                  <a:cubicBezTo>
                    <a:pt x="96837" y="1588"/>
                    <a:pt x="88541" y="1921"/>
                    <a:pt x="80962" y="4763"/>
                  </a:cubicBezTo>
                  <a:cubicBezTo>
                    <a:pt x="75603" y="6773"/>
                    <a:pt x="71794" y="11728"/>
                    <a:pt x="66675" y="14288"/>
                  </a:cubicBezTo>
                  <a:cubicBezTo>
                    <a:pt x="62185" y="16533"/>
                    <a:pt x="57150" y="17463"/>
                    <a:pt x="52387" y="19050"/>
                  </a:cubicBezTo>
                  <a:cubicBezTo>
                    <a:pt x="19049" y="41275"/>
                    <a:pt x="30162" y="28575"/>
                    <a:pt x="14287" y="52388"/>
                  </a:cubicBezTo>
                  <a:lnTo>
                    <a:pt x="4762" y="80963"/>
                  </a:lnTo>
                  <a:lnTo>
                    <a:pt x="0" y="95250"/>
                  </a:lnTo>
                  <a:cubicBezTo>
                    <a:pt x="1587" y="103188"/>
                    <a:pt x="-420" y="112844"/>
                    <a:pt x="4762" y="119063"/>
                  </a:cubicBezTo>
                  <a:cubicBezTo>
                    <a:pt x="8952" y="124091"/>
                    <a:pt x="17518" y="122027"/>
                    <a:pt x="23812" y="123825"/>
                  </a:cubicBezTo>
                  <a:cubicBezTo>
                    <a:pt x="28639" y="125204"/>
                    <a:pt x="33337" y="127000"/>
                    <a:pt x="38100" y="128588"/>
                  </a:cubicBezTo>
                  <a:cubicBezTo>
                    <a:pt x="41973" y="140208"/>
                    <a:pt x="43155" y="147931"/>
                    <a:pt x="52387" y="157163"/>
                  </a:cubicBezTo>
                  <a:cubicBezTo>
                    <a:pt x="56434" y="161210"/>
                    <a:pt x="61912" y="163513"/>
                    <a:pt x="66675" y="166688"/>
                  </a:cubicBezTo>
                  <a:cubicBezTo>
                    <a:pt x="67111" y="171923"/>
                    <a:pt x="56969" y="230488"/>
                    <a:pt x="85725" y="233363"/>
                  </a:cubicBezTo>
                  <a:cubicBezTo>
                    <a:pt x="96894" y="234480"/>
                    <a:pt x="107950" y="230188"/>
                    <a:pt x="119062" y="228600"/>
                  </a:cubicBezTo>
                  <a:cubicBezTo>
                    <a:pt x="128587" y="230188"/>
                    <a:pt x="138078" y="231997"/>
                    <a:pt x="147637" y="233363"/>
                  </a:cubicBezTo>
                  <a:cubicBezTo>
                    <a:pt x="161433" y="235334"/>
                    <a:pt x="185082" y="235416"/>
                    <a:pt x="200025" y="242888"/>
                  </a:cubicBezTo>
                  <a:cubicBezTo>
                    <a:pt x="205144" y="245448"/>
                    <a:pt x="209550" y="249238"/>
                    <a:pt x="214312" y="252413"/>
                  </a:cubicBezTo>
                  <a:cubicBezTo>
                    <a:pt x="217487" y="257175"/>
                    <a:pt x="219368" y="263124"/>
                    <a:pt x="223837" y="266700"/>
                  </a:cubicBezTo>
                  <a:cubicBezTo>
                    <a:pt x="227757" y="269836"/>
                    <a:pt x="233635" y="269218"/>
                    <a:pt x="238125" y="271463"/>
                  </a:cubicBezTo>
                  <a:cubicBezTo>
                    <a:pt x="243244" y="274023"/>
                    <a:pt x="247650" y="277813"/>
                    <a:pt x="252412" y="280988"/>
                  </a:cubicBezTo>
                  <a:cubicBezTo>
                    <a:pt x="255587" y="285750"/>
                    <a:pt x="257083" y="292242"/>
                    <a:pt x="261937" y="295275"/>
                  </a:cubicBezTo>
                  <a:cubicBezTo>
                    <a:pt x="270451" y="300596"/>
                    <a:pt x="290512" y="304800"/>
                    <a:pt x="290512" y="304800"/>
                  </a:cubicBezTo>
                  <a:cubicBezTo>
                    <a:pt x="300037" y="311150"/>
                    <a:pt x="308227" y="320230"/>
                    <a:pt x="319087" y="323850"/>
                  </a:cubicBezTo>
                  <a:cubicBezTo>
                    <a:pt x="338805" y="330423"/>
                    <a:pt x="329198" y="325828"/>
                    <a:pt x="347662" y="338138"/>
                  </a:cubicBezTo>
                  <a:cubicBezTo>
                    <a:pt x="350837" y="342900"/>
                    <a:pt x="351757" y="350615"/>
                    <a:pt x="357187" y="352425"/>
                  </a:cubicBezTo>
                  <a:cubicBezTo>
                    <a:pt x="369081" y="356390"/>
                    <a:pt x="381905" y="342448"/>
                    <a:pt x="390525" y="338138"/>
                  </a:cubicBezTo>
                  <a:cubicBezTo>
                    <a:pt x="395015" y="335893"/>
                    <a:pt x="400050" y="334963"/>
                    <a:pt x="404812" y="333375"/>
                  </a:cubicBezTo>
                  <a:cubicBezTo>
                    <a:pt x="428352" y="368685"/>
                    <a:pt x="412637" y="359705"/>
                    <a:pt x="447675" y="366713"/>
                  </a:cubicBezTo>
                  <a:cubicBezTo>
                    <a:pt x="457200" y="365125"/>
                    <a:pt x="467089" y="365004"/>
                    <a:pt x="476250" y="361950"/>
                  </a:cubicBezTo>
                  <a:cubicBezTo>
                    <a:pt x="481680" y="360140"/>
                    <a:pt x="485567" y="355265"/>
                    <a:pt x="490537" y="352425"/>
                  </a:cubicBezTo>
                  <a:cubicBezTo>
                    <a:pt x="496701" y="348903"/>
                    <a:pt x="503237" y="346075"/>
                    <a:pt x="509587" y="342900"/>
                  </a:cubicBezTo>
                  <a:cubicBezTo>
                    <a:pt x="519112" y="349250"/>
                    <a:pt x="534542" y="351090"/>
                    <a:pt x="538162" y="361950"/>
                  </a:cubicBezTo>
                  <a:cubicBezTo>
                    <a:pt x="541300" y="371362"/>
                    <a:pt x="544057" y="383810"/>
                    <a:pt x="552450" y="390525"/>
                  </a:cubicBezTo>
                  <a:cubicBezTo>
                    <a:pt x="556370" y="393661"/>
                    <a:pt x="561975" y="393700"/>
                    <a:pt x="566737" y="395288"/>
                  </a:cubicBezTo>
                  <a:cubicBezTo>
                    <a:pt x="624357" y="389525"/>
                    <a:pt x="599224" y="395570"/>
                    <a:pt x="642937" y="381000"/>
                  </a:cubicBezTo>
                  <a:lnTo>
                    <a:pt x="671512" y="371475"/>
                  </a:lnTo>
                  <a:lnTo>
                    <a:pt x="685800" y="366713"/>
                  </a:lnTo>
                  <a:cubicBezTo>
                    <a:pt x="690290" y="367835"/>
                    <a:pt x="713543" y="373130"/>
                    <a:pt x="719137" y="376238"/>
                  </a:cubicBezTo>
                  <a:cubicBezTo>
                    <a:pt x="729144" y="381798"/>
                    <a:pt x="747712" y="395288"/>
                    <a:pt x="747712" y="395288"/>
                  </a:cubicBezTo>
                  <a:cubicBezTo>
                    <a:pt x="765353" y="383528"/>
                    <a:pt x="764252" y="379557"/>
                    <a:pt x="790575" y="390525"/>
                  </a:cubicBezTo>
                  <a:cubicBezTo>
                    <a:pt x="801142" y="394928"/>
                    <a:pt x="819150" y="409575"/>
                    <a:pt x="819150" y="409575"/>
                  </a:cubicBezTo>
                  <a:lnTo>
                    <a:pt x="828675" y="438150"/>
                  </a:lnTo>
                  <a:cubicBezTo>
                    <a:pt x="830262" y="442913"/>
                    <a:pt x="828674" y="450851"/>
                    <a:pt x="833437" y="452438"/>
                  </a:cubicBezTo>
                  <a:lnTo>
                    <a:pt x="847725" y="457200"/>
                  </a:lnTo>
                  <a:cubicBezTo>
                    <a:pt x="876734" y="447530"/>
                    <a:pt x="875289" y="456479"/>
                    <a:pt x="881062" y="433388"/>
                  </a:cubicBezTo>
                  <a:cubicBezTo>
                    <a:pt x="883025" y="425535"/>
                    <a:pt x="884237" y="417513"/>
                    <a:pt x="885825" y="409575"/>
                  </a:cubicBezTo>
                  <a:cubicBezTo>
                    <a:pt x="887412" y="388938"/>
                    <a:pt x="890587" y="368361"/>
                    <a:pt x="890587" y="347663"/>
                  </a:cubicBezTo>
                  <a:cubicBezTo>
                    <a:pt x="890587" y="339568"/>
                    <a:pt x="890315" y="330585"/>
                    <a:pt x="885825" y="323850"/>
                  </a:cubicBezTo>
                  <a:cubicBezTo>
                    <a:pt x="883040" y="319673"/>
                    <a:pt x="876300" y="320675"/>
                    <a:pt x="871537" y="319088"/>
                  </a:cubicBezTo>
                  <a:cubicBezTo>
                    <a:pt x="866775" y="315913"/>
                    <a:pt x="860826" y="314032"/>
                    <a:pt x="857250" y="309563"/>
                  </a:cubicBezTo>
                  <a:cubicBezTo>
                    <a:pt x="830960" y="276700"/>
                    <a:pt x="879143" y="313046"/>
                    <a:pt x="838200" y="285750"/>
                  </a:cubicBezTo>
                  <a:cubicBezTo>
                    <a:pt x="835025" y="280988"/>
                    <a:pt x="833529" y="274496"/>
                    <a:pt x="828675" y="271463"/>
                  </a:cubicBezTo>
                  <a:cubicBezTo>
                    <a:pt x="820161" y="266142"/>
                    <a:pt x="800100" y="261938"/>
                    <a:pt x="800100" y="261938"/>
                  </a:cubicBezTo>
                  <a:cubicBezTo>
                    <a:pt x="795337" y="263525"/>
                    <a:pt x="790302" y="264455"/>
                    <a:pt x="785812" y="266700"/>
                  </a:cubicBezTo>
                  <a:cubicBezTo>
                    <a:pt x="780693" y="269260"/>
                    <a:pt x="777171" y="275284"/>
                    <a:pt x="771525" y="276225"/>
                  </a:cubicBezTo>
                  <a:cubicBezTo>
                    <a:pt x="766573" y="277050"/>
                    <a:pt x="762000" y="273050"/>
                    <a:pt x="757237" y="271463"/>
                  </a:cubicBezTo>
                  <a:cubicBezTo>
                    <a:pt x="754062" y="261938"/>
                    <a:pt x="756066" y="248457"/>
                    <a:pt x="747712" y="242888"/>
                  </a:cubicBezTo>
                  <a:cubicBezTo>
                    <a:pt x="695324" y="207963"/>
                    <a:pt x="730567" y="224473"/>
                    <a:pt x="633412" y="219075"/>
                  </a:cubicBezTo>
                  <a:cubicBezTo>
                    <a:pt x="628650" y="214313"/>
                    <a:pt x="622396" y="210675"/>
                    <a:pt x="619125" y="204788"/>
                  </a:cubicBezTo>
                  <a:cubicBezTo>
                    <a:pt x="614249" y="196011"/>
                    <a:pt x="612775" y="185738"/>
                    <a:pt x="609600" y="176213"/>
                  </a:cubicBezTo>
                  <a:lnTo>
                    <a:pt x="604837" y="161925"/>
                  </a:lnTo>
                  <a:cubicBezTo>
                    <a:pt x="604837" y="161924"/>
                    <a:pt x="595313" y="133350"/>
                    <a:pt x="595312" y="133350"/>
                  </a:cubicBezTo>
                  <a:cubicBezTo>
                    <a:pt x="587375" y="131763"/>
                    <a:pt x="579309" y="130718"/>
                    <a:pt x="571500" y="128588"/>
                  </a:cubicBezTo>
                  <a:cubicBezTo>
                    <a:pt x="561814" y="125946"/>
                    <a:pt x="542925" y="119063"/>
                    <a:pt x="542925" y="119063"/>
                  </a:cubicBezTo>
                  <a:lnTo>
                    <a:pt x="500062" y="90488"/>
                  </a:lnTo>
                  <a:cubicBezTo>
                    <a:pt x="495300" y="87313"/>
                    <a:pt x="491205" y="82773"/>
                    <a:pt x="485775" y="80963"/>
                  </a:cubicBezTo>
                  <a:cubicBezTo>
                    <a:pt x="469981" y="75698"/>
                    <a:pt x="481806" y="68262"/>
                    <a:pt x="476250" y="666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Shape 21">
              <a:extLst>
                <a:ext uri="{FF2B5EF4-FFF2-40B4-BE49-F238E27FC236}">
                  <a16:creationId xmlns:a16="http://schemas.microsoft.com/office/drawing/2014/main" id="{1438387A-8C58-493D-9E14-CCA0FD7CD124}"/>
                </a:ext>
              </a:extLst>
            </p:cNvPr>
            <p:cNvSpPr/>
            <p:nvPr/>
          </p:nvSpPr>
          <p:spPr>
            <a:xfrm>
              <a:off x="21093113" y="13196888"/>
              <a:ext cx="210029" cy="142934"/>
            </a:xfrm>
            <a:custGeom>
              <a:avLst/>
              <a:gdLst>
                <a:gd name="connsiteX0" fmla="*/ 200025 w 210029"/>
                <a:gd name="connsiteY0" fmla="*/ 61912 h 142934"/>
                <a:gd name="connsiteX1" fmla="*/ 176212 w 210029"/>
                <a:gd name="connsiteY1" fmla="*/ 23812 h 142934"/>
                <a:gd name="connsiteX2" fmla="*/ 171450 w 210029"/>
                <a:gd name="connsiteY2" fmla="*/ 9525 h 142934"/>
                <a:gd name="connsiteX3" fmla="*/ 157162 w 210029"/>
                <a:gd name="connsiteY3" fmla="*/ 0 h 142934"/>
                <a:gd name="connsiteX4" fmla="*/ 114300 w 210029"/>
                <a:gd name="connsiteY4" fmla="*/ 9525 h 142934"/>
                <a:gd name="connsiteX5" fmla="*/ 85725 w 210029"/>
                <a:gd name="connsiteY5" fmla="*/ 23812 h 142934"/>
                <a:gd name="connsiteX6" fmla="*/ 42862 w 210029"/>
                <a:gd name="connsiteY6" fmla="*/ 28575 h 142934"/>
                <a:gd name="connsiteX7" fmla="*/ 14287 w 210029"/>
                <a:gd name="connsiteY7" fmla="*/ 38100 h 142934"/>
                <a:gd name="connsiteX8" fmla="*/ 4762 w 210029"/>
                <a:gd name="connsiteY8" fmla="*/ 66675 h 142934"/>
                <a:gd name="connsiteX9" fmla="*/ 0 w 210029"/>
                <a:gd name="connsiteY9" fmla="*/ 80962 h 142934"/>
                <a:gd name="connsiteX10" fmla="*/ 14287 w 210029"/>
                <a:gd name="connsiteY10" fmla="*/ 119062 h 142934"/>
                <a:gd name="connsiteX11" fmla="*/ 28575 w 210029"/>
                <a:gd name="connsiteY11" fmla="*/ 128587 h 142934"/>
                <a:gd name="connsiteX12" fmla="*/ 52387 w 210029"/>
                <a:gd name="connsiteY12" fmla="*/ 138112 h 142934"/>
                <a:gd name="connsiteX13" fmla="*/ 180975 w 210029"/>
                <a:gd name="connsiteY13" fmla="*/ 133350 h 142934"/>
                <a:gd name="connsiteX14" fmla="*/ 209550 w 210029"/>
                <a:gd name="connsiteY14" fmla="*/ 104775 h 142934"/>
                <a:gd name="connsiteX15" fmla="*/ 200025 w 210029"/>
                <a:gd name="connsiteY15" fmla="*/ 61912 h 1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029" h="142934">
                  <a:moveTo>
                    <a:pt x="200025" y="61912"/>
                  </a:moveTo>
                  <a:cubicBezTo>
                    <a:pt x="194469" y="48418"/>
                    <a:pt x="180948" y="38020"/>
                    <a:pt x="176212" y="23812"/>
                  </a:cubicBezTo>
                  <a:cubicBezTo>
                    <a:pt x="174625" y="19050"/>
                    <a:pt x="174586" y="13445"/>
                    <a:pt x="171450" y="9525"/>
                  </a:cubicBezTo>
                  <a:cubicBezTo>
                    <a:pt x="167874" y="5055"/>
                    <a:pt x="161925" y="3175"/>
                    <a:pt x="157162" y="0"/>
                  </a:cubicBezTo>
                  <a:cubicBezTo>
                    <a:pt x="146181" y="1830"/>
                    <a:pt x="126027" y="3661"/>
                    <a:pt x="114300" y="9525"/>
                  </a:cubicBezTo>
                  <a:cubicBezTo>
                    <a:pt x="97845" y="17753"/>
                    <a:pt x="103680" y="20820"/>
                    <a:pt x="85725" y="23812"/>
                  </a:cubicBezTo>
                  <a:cubicBezTo>
                    <a:pt x="71545" y="26175"/>
                    <a:pt x="57150" y="26987"/>
                    <a:pt x="42862" y="28575"/>
                  </a:cubicBezTo>
                  <a:cubicBezTo>
                    <a:pt x="33337" y="31750"/>
                    <a:pt x="17462" y="28575"/>
                    <a:pt x="14287" y="38100"/>
                  </a:cubicBezTo>
                  <a:lnTo>
                    <a:pt x="4762" y="66675"/>
                  </a:lnTo>
                  <a:lnTo>
                    <a:pt x="0" y="80962"/>
                  </a:lnTo>
                  <a:cubicBezTo>
                    <a:pt x="3407" y="98000"/>
                    <a:pt x="2023" y="106799"/>
                    <a:pt x="14287" y="119062"/>
                  </a:cubicBezTo>
                  <a:cubicBezTo>
                    <a:pt x="18335" y="123109"/>
                    <a:pt x="23812" y="125412"/>
                    <a:pt x="28575" y="128587"/>
                  </a:cubicBezTo>
                  <a:cubicBezTo>
                    <a:pt x="36517" y="152416"/>
                    <a:pt x="27019" y="139749"/>
                    <a:pt x="52387" y="138112"/>
                  </a:cubicBezTo>
                  <a:cubicBezTo>
                    <a:pt x="95190" y="135351"/>
                    <a:pt x="138112" y="134937"/>
                    <a:pt x="180975" y="133350"/>
                  </a:cubicBezTo>
                  <a:cubicBezTo>
                    <a:pt x="188338" y="127828"/>
                    <a:pt x="207351" y="116869"/>
                    <a:pt x="209550" y="104775"/>
                  </a:cubicBezTo>
                  <a:cubicBezTo>
                    <a:pt x="211822" y="92280"/>
                    <a:pt x="205581" y="75406"/>
                    <a:pt x="200025" y="6191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Shape 22">
              <a:extLst>
                <a:ext uri="{FF2B5EF4-FFF2-40B4-BE49-F238E27FC236}">
                  <a16:creationId xmlns:a16="http://schemas.microsoft.com/office/drawing/2014/main" id="{CE686C3A-227E-40AD-8633-48474C8D1F02}"/>
                </a:ext>
              </a:extLst>
            </p:cNvPr>
            <p:cNvSpPr/>
            <p:nvPr/>
          </p:nvSpPr>
          <p:spPr>
            <a:xfrm>
              <a:off x="21297901" y="13382625"/>
              <a:ext cx="130132" cy="148457"/>
            </a:xfrm>
            <a:custGeom>
              <a:avLst/>
              <a:gdLst>
                <a:gd name="connsiteX0" fmla="*/ 123824 w 130132"/>
                <a:gd name="connsiteY0" fmla="*/ 114300 h 148457"/>
                <a:gd name="connsiteX1" fmla="*/ 123824 w 130132"/>
                <a:gd name="connsiteY1" fmla="*/ 42863 h 148457"/>
                <a:gd name="connsiteX2" fmla="*/ 80962 w 130132"/>
                <a:gd name="connsiteY2" fmla="*/ 19050 h 148457"/>
                <a:gd name="connsiteX3" fmla="*/ 76199 w 130132"/>
                <a:gd name="connsiteY3" fmla="*/ 4763 h 148457"/>
                <a:gd name="connsiteX4" fmla="*/ 61912 w 130132"/>
                <a:gd name="connsiteY4" fmla="*/ 0 h 148457"/>
                <a:gd name="connsiteX5" fmla="*/ 19049 w 130132"/>
                <a:gd name="connsiteY5" fmla="*/ 4763 h 148457"/>
                <a:gd name="connsiteX6" fmla="*/ 4762 w 130132"/>
                <a:gd name="connsiteY6" fmla="*/ 47625 h 148457"/>
                <a:gd name="connsiteX7" fmla="*/ 14287 w 130132"/>
                <a:gd name="connsiteY7" fmla="*/ 61913 h 148457"/>
                <a:gd name="connsiteX8" fmla="*/ 23812 w 130132"/>
                <a:gd name="connsiteY8" fmla="*/ 90488 h 148457"/>
                <a:gd name="connsiteX9" fmla="*/ 28574 w 130132"/>
                <a:gd name="connsiteY9" fmla="*/ 119063 h 148457"/>
                <a:gd name="connsiteX10" fmla="*/ 57149 w 130132"/>
                <a:gd name="connsiteY10" fmla="*/ 138113 h 148457"/>
                <a:gd name="connsiteX11" fmla="*/ 85724 w 130132"/>
                <a:gd name="connsiteY11" fmla="*/ 147638 h 148457"/>
                <a:gd name="connsiteX12" fmla="*/ 123824 w 130132"/>
                <a:gd name="connsiteY12" fmla="*/ 114300 h 14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2" h="148457">
                  <a:moveTo>
                    <a:pt x="123824" y="114300"/>
                  </a:moveTo>
                  <a:cubicBezTo>
                    <a:pt x="130174" y="96838"/>
                    <a:pt x="134074" y="57506"/>
                    <a:pt x="123824" y="42863"/>
                  </a:cubicBezTo>
                  <a:cubicBezTo>
                    <a:pt x="113857" y="28624"/>
                    <a:pt x="96117" y="24103"/>
                    <a:pt x="80962" y="19050"/>
                  </a:cubicBezTo>
                  <a:cubicBezTo>
                    <a:pt x="79374" y="14288"/>
                    <a:pt x="79749" y="8313"/>
                    <a:pt x="76199" y="4763"/>
                  </a:cubicBezTo>
                  <a:cubicBezTo>
                    <a:pt x="72649" y="1213"/>
                    <a:pt x="66932" y="0"/>
                    <a:pt x="61912" y="0"/>
                  </a:cubicBezTo>
                  <a:cubicBezTo>
                    <a:pt x="47536" y="0"/>
                    <a:pt x="33337" y="3175"/>
                    <a:pt x="19049" y="4763"/>
                  </a:cubicBezTo>
                  <a:cubicBezTo>
                    <a:pt x="2675" y="29324"/>
                    <a:pt x="-6016" y="26070"/>
                    <a:pt x="4762" y="47625"/>
                  </a:cubicBezTo>
                  <a:cubicBezTo>
                    <a:pt x="7322" y="52745"/>
                    <a:pt x="11112" y="57150"/>
                    <a:pt x="14287" y="61913"/>
                  </a:cubicBezTo>
                  <a:cubicBezTo>
                    <a:pt x="17462" y="71438"/>
                    <a:pt x="22162" y="80584"/>
                    <a:pt x="23812" y="90488"/>
                  </a:cubicBezTo>
                  <a:cubicBezTo>
                    <a:pt x="25399" y="100013"/>
                    <a:pt x="25520" y="109902"/>
                    <a:pt x="28574" y="119063"/>
                  </a:cubicBezTo>
                  <a:cubicBezTo>
                    <a:pt x="34819" y="137798"/>
                    <a:pt x="40450" y="133103"/>
                    <a:pt x="57149" y="138113"/>
                  </a:cubicBezTo>
                  <a:cubicBezTo>
                    <a:pt x="66766" y="140998"/>
                    <a:pt x="76199" y="144463"/>
                    <a:pt x="85724" y="147638"/>
                  </a:cubicBezTo>
                  <a:cubicBezTo>
                    <a:pt x="101516" y="152902"/>
                    <a:pt x="117474" y="131762"/>
                    <a:pt x="123824"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35C4C9F2-A328-4E9D-B3DD-EA3A20F6659A}"/>
                </a:ext>
              </a:extLst>
            </p:cNvPr>
            <p:cNvSpPr/>
            <p:nvPr/>
          </p:nvSpPr>
          <p:spPr>
            <a:xfrm>
              <a:off x="21369338" y="13154025"/>
              <a:ext cx="404812" cy="162142"/>
            </a:xfrm>
            <a:custGeom>
              <a:avLst/>
              <a:gdLst>
                <a:gd name="connsiteX0" fmla="*/ 376237 w 404812"/>
                <a:gd name="connsiteY0" fmla="*/ 19050 h 162142"/>
                <a:gd name="connsiteX1" fmla="*/ 338137 w 404812"/>
                <a:gd name="connsiteY1" fmla="*/ 9525 h 162142"/>
                <a:gd name="connsiteX2" fmla="*/ 323850 w 404812"/>
                <a:gd name="connsiteY2" fmla="*/ 0 h 162142"/>
                <a:gd name="connsiteX3" fmla="*/ 295275 w 404812"/>
                <a:gd name="connsiteY3" fmla="*/ 4763 h 162142"/>
                <a:gd name="connsiteX4" fmla="*/ 276225 w 404812"/>
                <a:gd name="connsiteY4" fmla="*/ 19050 h 162142"/>
                <a:gd name="connsiteX5" fmla="*/ 247650 w 404812"/>
                <a:gd name="connsiteY5" fmla="*/ 33338 h 162142"/>
                <a:gd name="connsiteX6" fmla="*/ 233362 w 404812"/>
                <a:gd name="connsiteY6" fmla="*/ 47625 h 162142"/>
                <a:gd name="connsiteX7" fmla="*/ 219075 w 404812"/>
                <a:gd name="connsiteY7" fmla="*/ 52388 h 162142"/>
                <a:gd name="connsiteX8" fmla="*/ 176212 w 404812"/>
                <a:gd name="connsiteY8" fmla="*/ 42863 h 162142"/>
                <a:gd name="connsiteX9" fmla="*/ 152400 w 404812"/>
                <a:gd name="connsiteY9" fmla="*/ 47625 h 162142"/>
                <a:gd name="connsiteX10" fmla="*/ 138112 w 404812"/>
                <a:gd name="connsiteY10" fmla="*/ 57150 h 162142"/>
                <a:gd name="connsiteX11" fmla="*/ 109537 w 404812"/>
                <a:gd name="connsiteY11" fmla="*/ 47625 h 162142"/>
                <a:gd name="connsiteX12" fmla="*/ 100012 w 404812"/>
                <a:gd name="connsiteY12" fmla="*/ 33338 h 162142"/>
                <a:gd name="connsiteX13" fmla="*/ 33337 w 404812"/>
                <a:gd name="connsiteY13" fmla="*/ 33338 h 162142"/>
                <a:gd name="connsiteX14" fmla="*/ 19050 w 404812"/>
                <a:gd name="connsiteY14" fmla="*/ 61913 h 162142"/>
                <a:gd name="connsiteX15" fmla="*/ 4762 w 404812"/>
                <a:gd name="connsiteY15" fmla="*/ 66675 h 162142"/>
                <a:gd name="connsiteX16" fmla="*/ 0 w 404812"/>
                <a:gd name="connsiteY16" fmla="*/ 80963 h 162142"/>
                <a:gd name="connsiteX17" fmla="*/ 9525 w 404812"/>
                <a:gd name="connsiteY17" fmla="*/ 119063 h 162142"/>
                <a:gd name="connsiteX18" fmla="*/ 14287 w 404812"/>
                <a:gd name="connsiteY18" fmla="*/ 138113 h 162142"/>
                <a:gd name="connsiteX19" fmla="*/ 19050 w 404812"/>
                <a:gd name="connsiteY19" fmla="*/ 152400 h 162142"/>
                <a:gd name="connsiteX20" fmla="*/ 42862 w 404812"/>
                <a:gd name="connsiteY20" fmla="*/ 157163 h 162142"/>
                <a:gd name="connsiteX21" fmla="*/ 114300 w 404812"/>
                <a:gd name="connsiteY21" fmla="*/ 152400 h 162142"/>
                <a:gd name="connsiteX22" fmla="*/ 180975 w 404812"/>
                <a:gd name="connsiteY22" fmla="*/ 157163 h 162142"/>
                <a:gd name="connsiteX23" fmla="*/ 195262 w 404812"/>
                <a:gd name="connsiteY23" fmla="*/ 152400 h 162142"/>
                <a:gd name="connsiteX24" fmla="*/ 209550 w 404812"/>
                <a:gd name="connsiteY24" fmla="*/ 142875 h 162142"/>
                <a:gd name="connsiteX25" fmla="*/ 228600 w 404812"/>
                <a:gd name="connsiteY25" fmla="*/ 138113 h 162142"/>
                <a:gd name="connsiteX26" fmla="*/ 242887 w 404812"/>
                <a:gd name="connsiteY26" fmla="*/ 133350 h 162142"/>
                <a:gd name="connsiteX27" fmla="*/ 257175 w 404812"/>
                <a:gd name="connsiteY27" fmla="*/ 104775 h 162142"/>
                <a:gd name="connsiteX28" fmla="*/ 333375 w 404812"/>
                <a:gd name="connsiteY28" fmla="*/ 90488 h 162142"/>
                <a:gd name="connsiteX29" fmla="*/ 376237 w 404812"/>
                <a:gd name="connsiteY29" fmla="*/ 80963 h 162142"/>
                <a:gd name="connsiteX30" fmla="*/ 390525 w 404812"/>
                <a:gd name="connsiteY30" fmla="*/ 71438 h 162142"/>
                <a:gd name="connsiteX31" fmla="*/ 404812 w 404812"/>
                <a:gd name="connsiteY31" fmla="*/ 42863 h 162142"/>
                <a:gd name="connsiteX32" fmla="*/ 376237 w 404812"/>
                <a:gd name="connsiteY32" fmla="*/ 19050 h 1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12" h="162142">
                  <a:moveTo>
                    <a:pt x="376237" y="19050"/>
                  </a:moveTo>
                  <a:cubicBezTo>
                    <a:pt x="367176" y="17238"/>
                    <a:pt x="347902" y="14408"/>
                    <a:pt x="338137" y="9525"/>
                  </a:cubicBezTo>
                  <a:cubicBezTo>
                    <a:pt x="333018" y="6965"/>
                    <a:pt x="328612" y="3175"/>
                    <a:pt x="323850" y="0"/>
                  </a:cubicBezTo>
                  <a:cubicBezTo>
                    <a:pt x="314325" y="1588"/>
                    <a:pt x="304241" y="1177"/>
                    <a:pt x="295275" y="4763"/>
                  </a:cubicBezTo>
                  <a:cubicBezTo>
                    <a:pt x="287905" y="7711"/>
                    <a:pt x="282684" y="14437"/>
                    <a:pt x="276225" y="19050"/>
                  </a:cubicBezTo>
                  <a:cubicBezTo>
                    <a:pt x="260068" y="30590"/>
                    <a:pt x="265343" y="27440"/>
                    <a:pt x="247650" y="33338"/>
                  </a:cubicBezTo>
                  <a:cubicBezTo>
                    <a:pt x="242887" y="38100"/>
                    <a:pt x="238966" y="43889"/>
                    <a:pt x="233362" y="47625"/>
                  </a:cubicBezTo>
                  <a:cubicBezTo>
                    <a:pt x="229185" y="50410"/>
                    <a:pt x="224095" y="52388"/>
                    <a:pt x="219075" y="52388"/>
                  </a:cubicBezTo>
                  <a:cubicBezTo>
                    <a:pt x="202316" y="52388"/>
                    <a:pt x="190944" y="47773"/>
                    <a:pt x="176212" y="42863"/>
                  </a:cubicBezTo>
                  <a:cubicBezTo>
                    <a:pt x="168275" y="44450"/>
                    <a:pt x="159979" y="44783"/>
                    <a:pt x="152400" y="47625"/>
                  </a:cubicBezTo>
                  <a:cubicBezTo>
                    <a:pt x="147040" y="49635"/>
                    <a:pt x="143836" y="57150"/>
                    <a:pt x="138112" y="57150"/>
                  </a:cubicBezTo>
                  <a:cubicBezTo>
                    <a:pt x="128072" y="57150"/>
                    <a:pt x="109537" y="47625"/>
                    <a:pt x="109537" y="47625"/>
                  </a:cubicBezTo>
                  <a:cubicBezTo>
                    <a:pt x="106362" y="42863"/>
                    <a:pt x="105131" y="35898"/>
                    <a:pt x="100012" y="33338"/>
                  </a:cubicBezTo>
                  <a:cubicBezTo>
                    <a:pt x="80784" y="23724"/>
                    <a:pt x="51897" y="31018"/>
                    <a:pt x="33337" y="33338"/>
                  </a:cubicBezTo>
                  <a:cubicBezTo>
                    <a:pt x="30200" y="42750"/>
                    <a:pt x="27443" y="55199"/>
                    <a:pt x="19050" y="61913"/>
                  </a:cubicBezTo>
                  <a:cubicBezTo>
                    <a:pt x="15130" y="65049"/>
                    <a:pt x="9525" y="65088"/>
                    <a:pt x="4762" y="66675"/>
                  </a:cubicBezTo>
                  <a:cubicBezTo>
                    <a:pt x="3175" y="71438"/>
                    <a:pt x="0" y="75943"/>
                    <a:pt x="0" y="80963"/>
                  </a:cubicBezTo>
                  <a:cubicBezTo>
                    <a:pt x="0" y="95491"/>
                    <a:pt x="5766" y="105907"/>
                    <a:pt x="9525" y="119063"/>
                  </a:cubicBezTo>
                  <a:cubicBezTo>
                    <a:pt x="11323" y="125357"/>
                    <a:pt x="12489" y="131819"/>
                    <a:pt x="14287" y="138113"/>
                  </a:cubicBezTo>
                  <a:cubicBezTo>
                    <a:pt x="15666" y="142940"/>
                    <a:pt x="14873" y="149615"/>
                    <a:pt x="19050" y="152400"/>
                  </a:cubicBezTo>
                  <a:cubicBezTo>
                    <a:pt x="25785" y="156890"/>
                    <a:pt x="34925" y="155575"/>
                    <a:pt x="42862" y="157163"/>
                  </a:cubicBezTo>
                  <a:cubicBezTo>
                    <a:pt x="85075" y="143092"/>
                    <a:pt x="61458" y="146529"/>
                    <a:pt x="114300" y="152400"/>
                  </a:cubicBezTo>
                  <a:cubicBezTo>
                    <a:pt x="155017" y="165972"/>
                    <a:pt x="132912" y="163170"/>
                    <a:pt x="180975" y="157163"/>
                  </a:cubicBezTo>
                  <a:cubicBezTo>
                    <a:pt x="185737" y="155575"/>
                    <a:pt x="190772" y="154645"/>
                    <a:pt x="195262" y="152400"/>
                  </a:cubicBezTo>
                  <a:cubicBezTo>
                    <a:pt x="200382" y="149840"/>
                    <a:pt x="204289" y="145130"/>
                    <a:pt x="209550" y="142875"/>
                  </a:cubicBezTo>
                  <a:cubicBezTo>
                    <a:pt x="215566" y="140297"/>
                    <a:pt x="222306" y="139911"/>
                    <a:pt x="228600" y="138113"/>
                  </a:cubicBezTo>
                  <a:cubicBezTo>
                    <a:pt x="233427" y="136734"/>
                    <a:pt x="238125" y="134938"/>
                    <a:pt x="242887" y="133350"/>
                  </a:cubicBezTo>
                  <a:cubicBezTo>
                    <a:pt x="245482" y="125566"/>
                    <a:pt x="249402" y="109633"/>
                    <a:pt x="257175" y="104775"/>
                  </a:cubicBezTo>
                  <a:cubicBezTo>
                    <a:pt x="277201" y="92259"/>
                    <a:pt x="313395" y="92986"/>
                    <a:pt x="333375" y="90488"/>
                  </a:cubicBezTo>
                  <a:cubicBezTo>
                    <a:pt x="360193" y="87136"/>
                    <a:pt x="356277" y="87616"/>
                    <a:pt x="376237" y="80963"/>
                  </a:cubicBezTo>
                  <a:cubicBezTo>
                    <a:pt x="381000" y="77788"/>
                    <a:pt x="386478" y="75485"/>
                    <a:pt x="390525" y="71438"/>
                  </a:cubicBezTo>
                  <a:cubicBezTo>
                    <a:pt x="399757" y="62206"/>
                    <a:pt x="400939" y="54483"/>
                    <a:pt x="404812" y="42863"/>
                  </a:cubicBezTo>
                  <a:lnTo>
                    <a:pt x="376237" y="190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Shape 24">
              <a:extLst>
                <a:ext uri="{FF2B5EF4-FFF2-40B4-BE49-F238E27FC236}">
                  <a16:creationId xmlns:a16="http://schemas.microsoft.com/office/drawing/2014/main" id="{984F9990-F42E-47E1-ABF3-425C99045DC7}"/>
                </a:ext>
              </a:extLst>
            </p:cNvPr>
            <p:cNvSpPr/>
            <p:nvPr/>
          </p:nvSpPr>
          <p:spPr>
            <a:xfrm>
              <a:off x="21650325" y="13215938"/>
              <a:ext cx="377006" cy="314325"/>
            </a:xfrm>
            <a:custGeom>
              <a:avLst/>
              <a:gdLst>
                <a:gd name="connsiteX0" fmla="*/ 257175 w 377006"/>
                <a:gd name="connsiteY0" fmla="*/ 114300 h 314325"/>
                <a:gd name="connsiteX1" fmla="*/ 280988 w 377006"/>
                <a:gd name="connsiteY1" fmla="*/ 100012 h 314325"/>
                <a:gd name="connsiteX2" fmla="*/ 338138 w 377006"/>
                <a:gd name="connsiteY2" fmla="*/ 90487 h 314325"/>
                <a:gd name="connsiteX3" fmla="*/ 366713 w 377006"/>
                <a:gd name="connsiteY3" fmla="*/ 71437 h 314325"/>
                <a:gd name="connsiteX4" fmla="*/ 371475 w 377006"/>
                <a:gd name="connsiteY4" fmla="*/ 33337 h 314325"/>
                <a:gd name="connsiteX5" fmla="*/ 357188 w 377006"/>
                <a:gd name="connsiteY5" fmla="*/ 28575 h 314325"/>
                <a:gd name="connsiteX6" fmla="*/ 328613 w 377006"/>
                <a:gd name="connsiteY6" fmla="*/ 14287 h 314325"/>
                <a:gd name="connsiteX7" fmla="*/ 300038 w 377006"/>
                <a:gd name="connsiteY7" fmla="*/ 0 h 314325"/>
                <a:gd name="connsiteX8" fmla="*/ 285750 w 377006"/>
                <a:gd name="connsiteY8" fmla="*/ 4762 h 314325"/>
                <a:gd name="connsiteX9" fmla="*/ 242888 w 377006"/>
                <a:gd name="connsiteY9" fmla="*/ 28575 h 314325"/>
                <a:gd name="connsiteX10" fmla="*/ 200025 w 377006"/>
                <a:gd name="connsiteY10" fmla="*/ 33337 h 314325"/>
                <a:gd name="connsiteX11" fmla="*/ 171450 w 377006"/>
                <a:gd name="connsiteY11" fmla="*/ 42862 h 314325"/>
                <a:gd name="connsiteX12" fmla="*/ 157163 w 377006"/>
                <a:gd name="connsiteY12" fmla="*/ 47625 h 314325"/>
                <a:gd name="connsiteX13" fmla="*/ 152400 w 377006"/>
                <a:gd name="connsiteY13" fmla="*/ 66675 h 314325"/>
                <a:gd name="connsiteX14" fmla="*/ 138113 w 377006"/>
                <a:gd name="connsiteY14" fmla="*/ 80962 h 314325"/>
                <a:gd name="connsiteX15" fmla="*/ 128588 w 377006"/>
                <a:gd name="connsiteY15" fmla="*/ 95250 h 314325"/>
                <a:gd name="connsiteX16" fmla="*/ 114300 w 377006"/>
                <a:gd name="connsiteY16" fmla="*/ 123825 h 314325"/>
                <a:gd name="connsiteX17" fmla="*/ 100013 w 377006"/>
                <a:gd name="connsiteY17" fmla="*/ 128587 h 314325"/>
                <a:gd name="connsiteX18" fmla="*/ 90488 w 377006"/>
                <a:gd name="connsiteY18" fmla="*/ 142875 h 314325"/>
                <a:gd name="connsiteX19" fmla="*/ 61913 w 377006"/>
                <a:gd name="connsiteY19" fmla="*/ 157162 h 314325"/>
                <a:gd name="connsiteX20" fmla="*/ 57150 w 377006"/>
                <a:gd name="connsiteY20" fmla="*/ 171450 h 314325"/>
                <a:gd name="connsiteX21" fmla="*/ 42863 w 377006"/>
                <a:gd name="connsiteY21" fmla="*/ 176212 h 314325"/>
                <a:gd name="connsiteX22" fmla="*/ 28575 w 377006"/>
                <a:gd name="connsiteY22" fmla="*/ 185737 h 314325"/>
                <a:gd name="connsiteX23" fmla="*/ 19050 w 377006"/>
                <a:gd name="connsiteY23" fmla="*/ 200025 h 314325"/>
                <a:gd name="connsiteX24" fmla="*/ 9525 w 377006"/>
                <a:gd name="connsiteY24" fmla="*/ 252412 h 314325"/>
                <a:gd name="connsiteX25" fmla="*/ 0 w 377006"/>
                <a:gd name="connsiteY25" fmla="*/ 280987 h 314325"/>
                <a:gd name="connsiteX26" fmla="*/ 23813 w 377006"/>
                <a:gd name="connsiteY26" fmla="*/ 314325 h 314325"/>
                <a:gd name="connsiteX27" fmla="*/ 90488 w 377006"/>
                <a:gd name="connsiteY27" fmla="*/ 300037 h 314325"/>
                <a:gd name="connsiteX28" fmla="*/ 100013 w 377006"/>
                <a:gd name="connsiteY28" fmla="*/ 285750 h 314325"/>
                <a:gd name="connsiteX29" fmla="*/ 119063 w 377006"/>
                <a:gd name="connsiteY29" fmla="*/ 242887 h 314325"/>
                <a:gd name="connsiteX30" fmla="*/ 128588 w 377006"/>
                <a:gd name="connsiteY30" fmla="*/ 223837 h 314325"/>
                <a:gd name="connsiteX31" fmla="*/ 142875 w 377006"/>
                <a:gd name="connsiteY31" fmla="*/ 219075 h 314325"/>
                <a:gd name="connsiteX32" fmla="*/ 152400 w 377006"/>
                <a:gd name="connsiteY32" fmla="*/ 204787 h 314325"/>
                <a:gd name="connsiteX33" fmla="*/ 180975 w 377006"/>
                <a:gd name="connsiteY33" fmla="*/ 190500 h 314325"/>
                <a:gd name="connsiteX34" fmla="*/ 204788 w 377006"/>
                <a:gd name="connsiteY34" fmla="*/ 171450 h 314325"/>
                <a:gd name="connsiteX35" fmla="*/ 219075 w 377006"/>
                <a:gd name="connsiteY35" fmla="*/ 161925 h 314325"/>
                <a:gd name="connsiteX36" fmla="*/ 257175 w 377006"/>
                <a:gd name="connsiteY36"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06" h="314325">
                  <a:moveTo>
                    <a:pt x="257175" y="114300"/>
                  </a:moveTo>
                  <a:cubicBezTo>
                    <a:pt x="267494" y="103981"/>
                    <a:pt x="272087" y="102555"/>
                    <a:pt x="280988" y="100012"/>
                  </a:cubicBezTo>
                  <a:cubicBezTo>
                    <a:pt x="293959" y="96306"/>
                    <a:pt x="322394" y="99234"/>
                    <a:pt x="338138" y="90487"/>
                  </a:cubicBezTo>
                  <a:cubicBezTo>
                    <a:pt x="348145" y="84928"/>
                    <a:pt x="366713" y="71437"/>
                    <a:pt x="366713" y="71437"/>
                  </a:cubicBezTo>
                  <a:cubicBezTo>
                    <a:pt x="373214" y="58435"/>
                    <a:pt x="383447" y="48301"/>
                    <a:pt x="371475" y="33337"/>
                  </a:cubicBezTo>
                  <a:cubicBezTo>
                    <a:pt x="368339" y="29417"/>
                    <a:pt x="361950" y="30162"/>
                    <a:pt x="357188" y="28575"/>
                  </a:cubicBezTo>
                  <a:cubicBezTo>
                    <a:pt x="316239" y="1277"/>
                    <a:pt x="368049" y="34006"/>
                    <a:pt x="328613" y="14287"/>
                  </a:cubicBezTo>
                  <a:cubicBezTo>
                    <a:pt x="291692" y="-4174"/>
                    <a:pt x="335941" y="11967"/>
                    <a:pt x="300038" y="0"/>
                  </a:cubicBezTo>
                  <a:cubicBezTo>
                    <a:pt x="295275" y="1587"/>
                    <a:pt x="290138" y="2324"/>
                    <a:pt x="285750" y="4762"/>
                  </a:cubicBezTo>
                  <a:cubicBezTo>
                    <a:pt x="268223" y="14499"/>
                    <a:pt x="261359" y="25497"/>
                    <a:pt x="242888" y="28575"/>
                  </a:cubicBezTo>
                  <a:cubicBezTo>
                    <a:pt x="228708" y="30938"/>
                    <a:pt x="214313" y="31750"/>
                    <a:pt x="200025" y="33337"/>
                  </a:cubicBezTo>
                  <a:lnTo>
                    <a:pt x="171450" y="42862"/>
                  </a:lnTo>
                  <a:lnTo>
                    <a:pt x="157163" y="47625"/>
                  </a:lnTo>
                  <a:cubicBezTo>
                    <a:pt x="155575" y="53975"/>
                    <a:pt x="155647" y="60992"/>
                    <a:pt x="152400" y="66675"/>
                  </a:cubicBezTo>
                  <a:cubicBezTo>
                    <a:pt x="149058" y="72523"/>
                    <a:pt x="142425" y="75788"/>
                    <a:pt x="138113" y="80962"/>
                  </a:cubicBezTo>
                  <a:cubicBezTo>
                    <a:pt x="134449" y="85359"/>
                    <a:pt x="131148" y="90130"/>
                    <a:pt x="128588" y="95250"/>
                  </a:cubicBezTo>
                  <a:cubicBezTo>
                    <a:pt x="122837" y="106752"/>
                    <a:pt x="125672" y="114727"/>
                    <a:pt x="114300" y="123825"/>
                  </a:cubicBezTo>
                  <a:cubicBezTo>
                    <a:pt x="110380" y="126961"/>
                    <a:pt x="104775" y="127000"/>
                    <a:pt x="100013" y="128587"/>
                  </a:cubicBezTo>
                  <a:cubicBezTo>
                    <a:pt x="96838" y="133350"/>
                    <a:pt x="94535" y="138828"/>
                    <a:pt x="90488" y="142875"/>
                  </a:cubicBezTo>
                  <a:cubicBezTo>
                    <a:pt x="81256" y="152107"/>
                    <a:pt x="73533" y="153289"/>
                    <a:pt x="61913" y="157162"/>
                  </a:cubicBezTo>
                  <a:cubicBezTo>
                    <a:pt x="60325" y="161925"/>
                    <a:pt x="60700" y="167900"/>
                    <a:pt x="57150" y="171450"/>
                  </a:cubicBezTo>
                  <a:cubicBezTo>
                    <a:pt x="53600" y="175000"/>
                    <a:pt x="47353" y="173967"/>
                    <a:pt x="42863" y="176212"/>
                  </a:cubicBezTo>
                  <a:cubicBezTo>
                    <a:pt x="37743" y="178772"/>
                    <a:pt x="33338" y="182562"/>
                    <a:pt x="28575" y="185737"/>
                  </a:cubicBezTo>
                  <a:cubicBezTo>
                    <a:pt x="25400" y="190500"/>
                    <a:pt x="21610" y="194905"/>
                    <a:pt x="19050" y="200025"/>
                  </a:cubicBezTo>
                  <a:cubicBezTo>
                    <a:pt x="10905" y="216316"/>
                    <a:pt x="13218" y="235180"/>
                    <a:pt x="9525" y="252412"/>
                  </a:cubicBezTo>
                  <a:cubicBezTo>
                    <a:pt x="7421" y="262229"/>
                    <a:pt x="0" y="280987"/>
                    <a:pt x="0" y="280987"/>
                  </a:cubicBezTo>
                  <a:cubicBezTo>
                    <a:pt x="11113" y="314325"/>
                    <a:pt x="0" y="306387"/>
                    <a:pt x="23813" y="314325"/>
                  </a:cubicBezTo>
                  <a:cubicBezTo>
                    <a:pt x="64139" y="287440"/>
                    <a:pt x="-2675" y="328702"/>
                    <a:pt x="90488" y="300037"/>
                  </a:cubicBezTo>
                  <a:cubicBezTo>
                    <a:pt x="95959" y="298354"/>
                    <a:pt x="96838" y="290512"/>
                    <a:pt x="100013" y="285750"/>
                  </a:cubicBezTo>
                  <a:cubicBezTo>
                    <a:pt x="116643" y="235860"/>
                    <a:pt x="100950" y="274585"/>
                    <a:pt x="119063" y="242887"/>
                  </a:cubicBezTo>
                  <a:cubicBezTo>
                    <a:pt x="122585" y="236723"/>
                    <a:pt x="123568" y="228857"/>
                    <a:pt x="128588" y="223837"/>
                  </a:cubicBezTo>
                  <a:cubicBezTo>
                    <a:pt x="132138" y="220287"/>
                    <a:pt x="138113" y="220662"/>
                    <a:pt x="142875" y="219075"/>
                  </a:cubicBezTo>
                  <a:cubicBezTo>
                    <a:pt x="146050" y="214312"/>
                    <a:pt x="148353" y="208834"/>
                    <a:pt x="152400" y="204787"/>
                  </a:cubicBezTo>
                  <a:cubicBezTo>
                    <a:pt x="161632" y="195555"/>
                    <a:pt x="169355" y="194373"/>
                    <a:pt x="180975" y="190500"/>
                  </a:cubicBezTo>
                  <a:cubicBezTo>
                    <a:pt x="197032" y="166413"/>
                    <a:pt x="181783" y="182952"/>
                    <a:pt x="204788" y="171450"/>
                  </a:cubicBezTo>
                  <a:cubicBezTo>
                    <a:pt x="209907" y="168890"/>
                    <a:pt x="213845" y="164250"/>
                    <a:pt x="219075" y="161925"/>
                  </a:cubicBezTo>
                  <a:cubicBezTo>
                    <a:pt x="228250" y="157847"/>
                    <a:pt x="246856" y="124619"/>
                    <a:pt x="257175"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1177F46A-31EC-4F8E-846C-F8D450DCCCFA}"/>
                </a:ext>
              </a:extLst>
            </p:cNvPr>
            <p:cNvSpPr/>
            <p:nvPr/>
          </p:nvSpPr>
          <p:spPr>
            <a:xfrm>
              <a:off x="21158200" y="10222831"/>
              <a:ext cx="222250" cy="473744"/>
            </a:xfrm>
            <a:custGeom>
              <a:avLst/>
              <a:gdLst>
                <a:gd name="connsiteX0" fmla="*/ 203200 w 222250"/>
                <a:gd name="connsiteY0" fmla="*/ 172119 h 473744"/>
                <a:gd name="connsiteX1" fmla="*/ 206375 w 222250"/>
                <a:gd name="connsiteY1" fmla="*/ 156244 h 473744"/>
                <a:gd name="connsiteX2" fmla="*/ 219075 w 222250"/>
                <a:gd name="connsiteY2" fmla="*/ 137194 h 473744"/>
                <a:gd name="connsiteX3" fmla="*/ 222250 w 222250"/>
                <a:gd name="connsiteY3" fmla="*/ 127669 h 473744"/>
                <a:gd name="connsiteX4" fmla="*/ 196850 w 222250"/>
                <a:gd name="connsiteY4" fmla="*/ 105444 h 473744"/>
                <a:gd name="connsiteX5" fmla="*/ 190500 w 222250"/>
                <a:gd name="connsiteY5" fmla="*/ 86394 h 473744"/>
                <a:gd name="connsiteX6" fmla="*/ 180975 w 222250"/>
                <a:gd name="connsiteY6" fmla="*/ 26069 h 473744"/>
                <a:gd name="connsiteX7" fmla="*/ 177800 w 222250"/>
                <a:gd name="connsiteY7" fmla="*/ 16544 h 473744"/>
                <a:gd name="connsiteX8" fmla="*/ 168275 w 222250"/>
                <a:gd name="connsiteY8" fmla="*/ 10194 h 473744"/>
                <a:gd name="connsiteX9" fmla="*/ 161925 w 222250"/>
                <a:gd name="connsiteY9" fmla="*/ 669 h 473744"/>
                <a:gd name="connsiteX10" fmla="*/ 158750 w 222250"/>
                <a:gd name="connsiteY10" fmla="*/ 26069 h 473744"/>
                <a:gd name="connsiteX11" fmla="*/ 155575 w 222250"/>
                <a:gd name="connsiteY11" fmla="*/ 38769 h 473744"/>
                <a:gd name="connsiteX12" fmla="*/ 146050 w 222250"/>
                <a:gd name="connsiteY12" fmla="*/ 99094 h 473744"/>
                <a:gd name="connsiteX13" fmla="*/ 136525 w 222250"/>
                <a:gd name="connsiteY13" fmla="*/ 105444 h 473744"/>
                <a:gd name="connsiteX14" fmla="*/ 130175 w 222250"/>
                <a:gd name="connsiteY14" fmla="*/ 114969 h 473744"/>
                <a:gd name="connsiteX15" fmla="*/ 123825 w 222250"/>
                <a:gd name="connsiteY15" fmla="*/ 172119 h 473744"/>
                <a:gd name="connsiteX16" fmla="*/ 104775 w 222250"/>
                <a:gd name="connsiteY16" fmla="*/ 184819 h 473744"/>
                <a:gd name="connsiteX17" fmla="*/ 95250 w 222250"/>
                <a:gd name="connsiteY17" fmla="*/ 191169 h 473744"/>
                <a:gd name="connsiteX18" fmla="*/ 92075 w 222250"/>
                <a:gd name="connsiteY18" fmla="*/ 232444 h 473744"/>
                <a:gd name="connsiteX19" fmla="*/ 73025 w 222250"/>
                <a:gd name="connsiteY19" fmla="*/ 245144 h 473744"/>
                <a:gd name="connsiteX20" fmla="*/ 66675 w 222250"/>
                <a:gd name="connsiteY20" fmla="*/ 257844 h 473744"/>
                <a:gd name="connsiteX21" fmla="*/ 47625 w 222250"/>
                <a:gd name="connsiteY21" fmla="*/ 270544 h 473744"/>
                <a:gd name="connsiteX22" fmla="*/ 25400 w 222250"/>
                <a:gd name="connsiteY22" fmla="*/ 289594 h 473744"/>
                <a:gd name="connsiteX23" fmla="*/ 9525 w 222250"/>
                <a:gd name="connsiteY23" fmla="*/ 311819 h 473744"/>
                <a:gd name="connsiteX24" fmla="*/ 0 w 222250"/>
                <a:gd name="connsiteY24" fmla="*/ 330869 h 473744"/>
                <a:gd name="connsiteX25" fmla="*/ 9525 w 222250"/>
                <a:gd name="connsiteY25" fmla="*/ 381669 h 473744"/>
                <a:gd name="connsiteX26" fmla="*/ 15875 w 222250"/>
                <a:gd name="connsiteY26" fmla="*/ 400719 h 473744"/>
                <a:gd name="connsiteX27" fmla="*/ 12700 w 222250"/>
                <a:gd name="connsiteY27" fmla="*/ 429294 h 473744"/>
                <a:gd name="connsiteX28" fmla="*/ 9525 w 222250"/>
                <a:gd name="connsiteY28" fmla="*/ 438819 h 473744"/>
                <a:gd name="connsiteX29" fmla="*/ 3175 w 222250"/>
                <a:gd name="connsiteY29" fmla="*/ 461044 h 473744"/>
                <a:gd name="connsiteX30" fmla="*/ 22225 w 222250"/>
                <a:gd name="connsiteY30" fmla="*/ 470569 h 473744"/>
                <a:gd name="connsiteX31" fmla="*/ 31750 w 222250"/>
                <a:gd name="connsiteY31" fmla="*/ 473744 h 473744"/>
                <a:gd name="connsiteX32" fmla="*/ 53975 w 222250"/>
                <a:gd name="connsiteY32" fmla="*/ 464219 h 473744"/>
                <a:gd name="connsiteX33" fmla="*/ 63500 w 222250"/>
                <a:gd name="connsiteY33" fmla="*/ 445169 h 473744"/>
                <a:gd name="connsiteX34" fmla="*/ 66675 w 222250"/>
                <a:gd name="connsiteY34" fmla="*/ 429294 h 473744"/>
                <a:gd name="connsiteX35" fmla="*/ 73025 w 222250"/>
                <a:gd name="connsiteY35" fmla="*/ 410244 h 473744"/>
                <a:gd name="connsiteX36" fmla="*/ 88900 w 222250"/>
                <a:gd name="connsiteY36" fmla="*/ 381669 h 473744"/>
                <a:gd name="connsiteX37" fmla="*/ 95250 w 222250"/>
                <a:gd name="connsiteY37" fmla="*/ 372144 h 473744"/>
                <a:gd name="connsiteX38" fmla="*/ 101600 w 222250"/>
                <a:gd name="connsiteY38" fmla="*/ 362619 h 473744"/>
                <a:gd name="connsiteX39" fmla="*/ 111125 w 222250"/>
                <a:gd name="connsiteY39" fmla="*/ 356269 h 473744"/>
                <a:gd name="connsiteX40" fmla="*/ 120650 w 222250"/>
                <a:gd name="connsiteY40" fmla="*/ 337219 h 473744"/>
                <a:gd name="connsiteX41" fmla="*/ 133350 w 222250"/>
                <a:gd name="connsiteY41" fmla="*/ 305469 h 473744"/>
                <a:gd name="connsiteX42" fmla="*/ 146050 w 222250"/>
                <a:gd name="connsiteY42" fmla="*/ 286419 h 473744"/>
                <a:gd name="connsiteX43" fmla="*/ 165100 w 222250"/>
                <a:gd name="connsiteY43" fmla="*/ 248319 h 473744"/>
                <a:gd name="connsiteX44" fmla="*/ 184150 w 222250"/>
                <a:gd name="connsiteY44" fmla="*/ 232444 h 473744"/>
                <a:gd name="connsiteX45" fmla="*/ 190500 w 222250"/>
                <a:gd name="connsiteY45" fmla="*/ 222919 h 473744"/>
                <a:gd name="connsiteX46" fmla="*/ 193675 w 222250"/>
                <a:gd name="connsiteY46" fmla="*/ 213394 h 473744"/>
                <a:gd name="connsiteX47" fmla="*/ 203200 w 222250"/>
                <a:gd name="connsiteY47" fmla="*/ 207044 h 473744"/>
                <a:gd name="connsiteX48" fmla="*/ 212725 w 222250"/>
                <a:gd name="connsiteY48" fmla="*/ 191169 h 473744"/>
                <a:gd name="connsiteX49" fmla="*/ 219075 w 222250"/>
                <a:gd name="connsiteY49" fmla="*/ 181644 h 473744"/>
                <a:gd name="connsiteX50" fmla="*/ 203200 w 222250"/>
                <a:gd name="connsiteY50" fmla="*/ 172119 h 4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2250" h="473744">
                  <a:moveTo>
                    <a:pt x="203200" y="172119"/>
                  </a:moveTo>
                  <a:cubicBezTo>
                    <a:pt x="201083" y="167886"/>
                    <a:pt x="204142" y="161157"/>
                    <a:pt x="206375" y="156244"/>
                  </a:cubicBezTo>
                  <a:cubicBezTo>
                    <a:pt x="209533" y="149296"/>
                    <a:pt x="216662" y="144434"/>
                    <a:pt x="219075" y="137194"/>
                  </a:cubicBezTo>
                  <a:lnTo>
                    <a:pt x="222250" y="127669"/>
                  </a:lnTo>
                  <a:cubicBezTo>
                    <a:pt x="210051" y="119537"/>
                    <a:pt x="202420" y="117977"/>
                    <a:pt x="196850" y="105444"/>
                  </a:cubicBezTo>
                  <a:cubicBezTo>
                    <a:pt x="194132" y="99327"/>
                    <a:pt x="190500" y="86394"/>
                    <a:pt x="190500" y="86394"/>
                  </a:cubicBezTo>
                  <a:cubicBezTo>
                    <a:pt x="186812" y="38445"/>
                    <a:pt x="191689" y="58210"/>
                    <a:pt x="180975" y="26069"/>
                  </a:cubicBezTo>
                  <a:cubicBezTo>
                    <a:pt x="179917" y="22894"/>
                    <a:pt x="180585" y="18400"/>
                    <a:pt x="177800" y="16544"/>
                  </a:cubicBezTo>
                  <a:lnTo>
                    <a:pt x="168275" y="10194"/>
                  </a:lnTo>
                  <a:cubicBezTo>
                    <a:pt x="166158" y="7019"/>
                    <a:pt x="163888" y="-2603"/>
                    <a:pt x="161925" y="669"/>
                  </a:cubicBezTo>
                  <a:cubicBezTo>
                    <a:pt x="157535" y="7986"/>
                    <a:pt x="160153" y="17653"/>
                    <a:pt x="158750" y="26069"/>
                  </a:cubicBezTo>
                  <a:cubicBezTo>
                    <a:pt x="158033" y="30373"/>
                    <a:pt x="156633" y="34536"/>
                    <a:pt x="155575" y="38769"/>
                  </a:cubicBezTo>
                  <a:cubicBezTo>
                    <a:pt x="154709" y="51756"/>
                    <a:pt x="158735" y="83872"/>
                    <a:pt x="146050" y="99094"/>
                  </a:cubicBezTo>
                  <a:cubicBezTo>
                    <a:pt x="143607" y="102025"/>
                    <a:pt x="139700" y="103327"/>
                    <a:pt x="136525" y="105444"/>
                  </a:cubicBezTo>
                  <a:cubicBezTo>
                    <a:pt x="134408" y="108619"/>
                    <a:pt x="131678" y="111462"/>
                    <a:pt x="130175" y="114969"/>
                  </a:cubicBezTo>
                  <a:cubicBezTo>
                    <a:pt x="121689" y="134770"/>
                    <a:pt x="133127" y="148199"/>
                    <a:pt x="123825" y="172119"/>
                  </a:cubicBezTo>
                  <a:cubicBezTo>
                    <a:pt x="121059" y="179232"/>
                    <a:pt x="111125" y="180586"/>
                    <a:pt x="104775" y="184819"/>
                  </a:cubicBezTo>
                  <a:lnTo>
                    <a:pt x="95250" y="191169"/>
                  </a:lnTo>
                  <a:cubicBezTo>
                    <a:pt x="94192" y="204927"/>
                    <a:pt x="97329" y="219684"/>
                    <a:pt x="92075" y="232444"/>
                  </a:cubicBezTo>
                  <a:cubicBezTo>
                    <a:pt x="89169" y="239501"/>
                    <a:pt x="73025" y="245144"/>
                    <a:pt x="73025" y="245144"/>
                  </a:cubicBezTo>
                  <a:cubicBezTo>
                    <a:pt x="70908" y="249377"/>
                    <a:pt x="70022" y="254497"/>
                    <a:pt x="66675" y="257844"/>
                  </a:cubicBezTo>
                  <a:cubicBezTo>
                    <a:pt x="61279" y="263240"/>
                    <a:pt x="52393" y="264585"/>
                    <a:pt x="47625" y="270544"/>
                  </a:cubicBezTo>
                  <a:cubicBezTo>
                    <a:pt x="32834" y="289032"/>
                    <a:pt x="41354" y="284276"/>
                    <a:pt x="25400" y="289594"/>
                  </a:cubicBezTo>
                  <a:cubicBezTo>
                    <a:pt x="19566" y="307096"/>
                    <a:pt x="25961" y="292643"/>
                    <a:pt x="9525" y="311819"/>
                  </a:cubicBezTo>
                  <a:cubicBezTo>
                    <a:pt x="2811" y="319652"/>
                    <a:pt x="3073" y="321650"/>
                    <a:pt x="0" y="330869"/>
                  </a:cubicBezTo>
                  <a:cubicBezTo>
                    <a:pt x="4356" y="378780"/>
                    <a:pt x="-1490" y="351377"/>
                    <a:pt x="9525" y="381669"/>
                  </a:cubicBezTo>
                  <a:cubicBezTo>
                    <a:pt x="11812" y="387959"/>
                    <a:pt x="15875" y="400719"/>
                    <a:pt x="15875" y="400719"/>
                  </a:cubicBezTo>
                  <a:cubicBezTo>
                    <a:pt x="14817" y="410244"/>
                    <a:pt x="14276" y="419841"/>
                    <a:pt x="12700" y="429294"/>
                  </a:cubicBezTo>
                  <a:cubicBezTo>
                    <a:pt x="12150" y="432595"/>
                    <a:pt x="10444" y="435601"/>
                    <a:pt x="9525" y="438819"/>
                  </a:cubicBezTo>
                  <a:cubicBezTo>
                    <a:pt x="1552" y="466726"/>
                    <a:pt x="10788" y="438206"/>
                    <a:pt x="3175" y="461044"/>
                  </a:cubicBezTo>
                  <a:cubicBezTo>
                    <a:pt x="27116" y="469024"/>
                    <a:pt x="-2394" y="458259"/>
                    <a:pt x="22225" y="470569"/>
                  </a:cubicBezTo>
                  <a:cubicBezTo>
                    <a:pt x="25218" y="472066"/>
                    <a:pt x="28575" y="472686"/>
                    <a:pt x="31750" y="473744"/>
                  </a:cubicBezTo>
                  <a:cubicBezTo>
                    <a:pt x="41466" y="471315"/>
                    <a:pt x="46666" y="471528"/>
                    <a:pt x="53975" y="464219"/>
                  </a:cubicBezTo>
                  <a:cubicBezTo>
                    <a:pt x="59148" y="459046"/>
                    <a:pt x="61778" y="452055"/>
                    <a:pt x="63500" y="445169"/>
                  </a:cubicBezTo>
                  <a:cubicBezTo>
                    <a:pt x="64809" y="439934"/>
                    <a:pt x="65255" y="434500"/>
                    <a:pt x="66675" y="429294"/>
                  </a:cubicBezTo>
                  <a:cubicBezTo>
                    <a:pt x="68436" y="422836"/>
                    <a:pt x="70908" y="416594"/>
                    <a:pt x="73025" y="410244"/>
                  </a:cubicBezTo>
                  <a:cubicBezTo>
                    <a:pt x="78613" y="393479"/>
                    <a:pt x="74344" y="403504"/>
                    <a:pt x="88900" y="381669"/>
                  </a:cubicBezTo>
                  <a:lnTo>
                    <a:pt x="95250" y="372144"/>
                  </a:lnTo>
                  <a:cubicBezTo>
                    <a:pt x="97367" y="368969"/>
                    <a:pt x="98425" y="364736"/>
                    <a:pt x="101600" y="362619"/>
                  </a:cubicBezTo>
                  <a:lnTo>
                    <a:pt x="111125" y="356269"/>
                  </a:lnTo>
                  <a:cubicBezTo>
                    <a:pt x="122704" y="321531"/>
                    <a:pt x="104237" y="374148"/>
                    <a:pt x="120650" y="337219"/>
                  </a:cubicBezTo>
                  <a:cubicBezTo>
                    <a:pt x="131035" y="313853"/>
                    <a:pt x="122212" y="324032"/>
                    <a:pt x="133350" y="305469"/>
                  </a:cubicBezTo>
                  <a:cubicBezTo>
                    <a:pt x="137277" y="298925"/>
                    <a:pt x="143637" y="293659"/>
                    <a:pt x="146050" y="286419"/>
                  </a:cubicBezTo>
                  <a:cubicBezTo>
                    <a:pt x="149672" y="275552"/>
                    <a:pt x="154549" y="255353"/>
                    <a:pt x="165100" y="248319"/>
                  </a:cubicBezTo>
                  <a:cubicBezTo>
                    <a:pt x="174466" y="242075"/>
                    <a:pt x="176510" y="241611"/>
                    <a:pt x="184150" y="232444"/>
                  </a:cubicBezTo>
                  <a:cubicBezTo>
                    <a:pt x="186593" y="229513"/>
                    <a:pt x="188793" y="226332"/>
                    <a:pt x="190500" y="222919"/>
                  </a:cubicBezTo>
                  <a:cubicBezTo>
                    <a:pt x="191997" y="219926"/>
                    <a:pt x="191584" y="216007"/>
                    <a:pt x="193675" y="213394"/>
                  </a:cubicBezTo>
                  <a:cubicBezTo>
                    <a:pt x="196059" y="210414"/>
                    <a:pt x="200025" y="209161"/>
                    <a:pt x="203200" y="207044"/>
                  </a:cubicBezTo>
                  <a:cubicBezTo>
                    <a:pt x="206375" y="201752"/>
                    <a:pt x="209454" y="196402"/>
                    <a:pt x="212725" y="191169"/>
                  </a:cubicBezTo>
                  <a:cubicBezTo>
                    <a:pt x="214747" y="187933"/>
                    <a:pt x="217368" y="185057"/>
                    <a:pt x="219075" y="181644"/>
                  </a:cubicBezTo>
                  <a:cubicBezTo>
                    <a:pt x="219548" y="180697"/>
                    <a:pt x="205317" y="176352"/>
                    <a:pt x="203200" y="172119"/>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Shape 26">
              <a:extLst>
                <a:ext uri="{FF2B5EF4-FFF2-40B4-BE49-F238E27FC236}">
                  <a16:creationId xmlns:a16="http://schemas.microsoft.com/office/drawing/2014/main" id="{263BBBE1-B1D4-43A2-A5DB-55DC0996593A}"/>
                </a:ext>
              </a:extLst>
            </p:cNvPr>
            <p:cNvSpPr/>
            <p:nvPr/>
          </p:nvSpPr>
          <p:spPr>
            <a:xfrm>
              <a:off x="21597453" y="10455275"/>
              <a:ext cx="351322" cy="685800"/>
            </a:xfrm>
            <a:custGeom>
              <a:avLst/>
              <a:gdLst>
                <a:gd name="connsiteX0" fmla="*/ 310047 w 351322"/>
                <a:gd name="connsiteY0" fmla="*/ 114300 h 685800"/>
                <a:gd name="connsiteX1" fmla="*/ 303697 w 351322"/>
                <a:gd name="connsiteY1" fmla="*/ 88900 h 685800"/>
                <a:gd name="connsiteX2" fmla="*/ 300522 w 351322"/>
                <a:gd name="connsiteY2" fmla="*/ 76200 h 685800"/>
                <a:gd name="connsiteX3" fmla="*/ 294172 w 351322"/>
                <a:gd name="connsiteY3" fmla="*/ 57150 h 685800"/>
                <a:gd name="connsiteX4" fmla="*/ 284647 w 351322"/>
                <a:gd name="connsiteY4" fmla="*/ 25400 h 685800"/>
                <a:gd name="connsiteX5" fmla="*/ 271947 w 351322"/>
                <a:gd name="connsiteY5" fmla="*/ 6350 h 685800"/>
                <a:gd name="connsiteX6" fmla="*/ 252897 w 351322"/>
                <a:gd name="connsiteY6" fmla="*/ 0 h 685800"/>
                <a:gd name="connsiteX7" fmla="*/ 243372 w 351322"/>
                <a:gd name="connsiteY7" fmla="*/ 3175 h 685800"/>
                <a:gd name="connsiteX8" fmla="*/ 237022 w 351322"/>
                <a:gd name="connsiteY8" fmla="*/ 22225 h 685800"/>
                <a:gd name="connsiteX9" fmla="*/ 230672 w 351322"/>
                <a:gd name="connsiteY9" fmla="*/ 34925 h 685800"/>
                <a:gd name="connsiteX10" fmla="*/ 227497 w 351322"/>
                <a:gd name="connsiteY10" fmla="*/ 50800 h 685800"/>
                <a:gd name="connsiteX11" fmla="*/ 224322 w 351322"/>
                <a:gd name="connsiteY11" fmla="*/ 79375 h 685800"/>
                <a:gd name="connsiteX12" fmla="*/ 221147 w 351322"/>
                <a:gd name="connsiteY12" fmla="*/ 88900 h 685800"/>
                <a:gd name="connsiteX13" fmla="*/ 214797 w 351322"/>
                <a:gd name="connsiteY13" fmla="*/ 111125 h 685800"/>
                <a:gd name="connsiteX14" fmla="*/ 205272 w 351322"/>
                <a:gd name="connsiteY14" fmla="*/ 117475 h 685800"/>
                <a:gd name="connsiteX15" fmla="*/ 198922 w 351322"/>
                <a:gd name="connsiteY15" fmla="*/ 127000 h 685800"/>
                <a:gd name="connsiteX16" fmla="*/ 189397 w 351322"/>
                <a:gd name="connsiteY16" fmla="*/ 142875 h 685800"/>
                <a:gd name="connsiteX17" fmla="*/ 179872 w 351322"/>
                <a:gd name="connsiteY17" fmla="*/ 146050 h 685800"/>
                <a:gd name="connsiteX18" fmla="*/ 173522 w 351322"/>
                <a:gd name="connsiteY18" fmla="*/ 155575 h 685800"/>
                <a:gd name="connsiteX19" fmla="*/ 167172 w 351322"/>
                <a:gd name="connsiteY19" fmla="*/ 190500 h 685800"/>
                <a:gd name="connsiteX20" fmla="*/ 163997 w 351322"/>
                <a:gd name="connsiteY20" fmla="*/ 209550 h 685800"/>
                <a:gd name="connsiteX21" fmla="*/ 160822 w 351322"/>
                <a:gd name="connsiteY21" fmla="*/ 241300 h 685800"/>
                <a:gd name="connsiteX22" fmla="*/ 132247 w 351322"/>
                <a:gd name="connsiteY22" fmla="*/ 257175 h 685800"/>
                <a:gd name="connsiteX23" fmla="*/ 122722 w 351322"/>
                <a:gd name="connsiteY23" fmla="*/ 254000 h 685800"/>
                <a:gd name="connsiteX24" fmla="*/ 116372 w 351322"/>
                <a:gd name="connsiteY24" fmla="*/ 234950 h 685800"/>
                <a:gd name="connsiteX25" fmla="*/ 113197 w 351322"/>
                <a:gd name="connsiteY25" fmla="*/ 225425 h 685800"/>
                <a:gd name="connsiteX26" fmla="*/ 110022 w 351322"/>
                <a:gd name="connsiteY26" fmla="*/ 215900 h 685800"/>
                <a:gd name="connsiteX27" fmla="*/ 106847 w 351322"/>
                <a:gd name="connsiteY27" fmla="*/ 206375 h 685800"/>
                <a:gd name="connsiteX28" fmla="*/ 97322 w 351322"/>
                <a:gd name="connsiteY28" fmla="*/ 203200 h 685800"/>
                <a:gd name="connsiteX29" fmla="*/ 68747 w 351322"/>
                <a:gd name="connsiteY29" fmla="*/ 215900 h 685800"/>
                <a:gd name="connsiteX30" fmla="*/ 46522 w 351322"/>
                <a:gd name="connsiteY30" fmla="*/ 241300 h 685800"/>
                <a:gd name="connsiteX31" fmla="*/ 40172 w 351322"/>
                <a:gd name="connsiteY31" fmla="*/ 260350 h 685800"/>
                <a:gd name="connsiteX32" fmla="*/ 36997 w 351322"/>
                <a:gd name="connsiteY32" fmla="*/ 269875 h 685800"/>
                <a:gd name="connsiteX33" fmla="*/ 8422 w 351322"/>
                <a:gd name="connsiteY33" fmla="*/ 282575 h 685800"/>
                <a:gd name="connsiteX34" fmla="*/ 5247 w 351322"/>
                <a:gd name="connsiteY34" fmla="*/ 304800 h 685800"/>
                <a:gd name="connsiteX35" fmla="*/ 2072 w 351322"/>
                <a:gd name="connsiteY35" fmla="*/ 314325 h 685800"/>
                <a:gd name="connsiteX36" fmla="*/ 5247 w 351322"/>
                <a:gd name="connsiteY36" fmla="*/ 400050 h 685800"/>
                <a:gd name="connsiteX37" fmla="*/ 33822 w 351322"/>
                <a:gd name="connsiteY37" fmla="*/ 396875 h 685800"/>
                <a:gd name="connsiteX38" fmla="*/ 65572 w 351322"/>
                <a:gd name="connsiteY38" fmla="*/ 384175 h 685800"/>
                <a:gd name="connsiteX39" fmla="*/ 71922 w 351322"/>
                <a:gd name="connsiteY39" fmla="*/ 374650 h 685800"/>
                <a:gd name="connsiteX40" fmla="*/ 90972 w 351322"/>
                <a:gd name="connsiteY40" fmla="*/ 368300 h 685800"/>
                <a:gd name="connsiteX41" fmla="*/ 110022 w 351322"/>
                <a:gd name="connsiteY41" fmla="*/ 358775 h 685800"/>
                <a:gd name="connsiteX42" fmla="*/ 129072 w 351322"/>
                <a:gd name="connsiteY42" fmla="*/ 368300 h 685800"/>
                <a:gd name="connsiteX43" fmla="*/ 132247 w 351322"/>
                <a:gd name="connsiteY43" fmla="*/ 377825 h 685800"/>
                <a:gd name="connsiteX44" fmla="*/ 141772 w 351322"/>
                <a:gd name="connsiteY44" fmla="*/ 396875 h 685800"/>
                <a:gd name="connsiteX45" fmla="*/ 135422 w 351322"/>
                <a:gd name="connsiteY45" fmla="*/ 460375 h 685800"/>
                <a:gd name="connsiteX46" fmla="*/ 132247 w 351322"/>
                <a:gd name="connsiteY46" fmla="*/ 469900 h 685800"/>
                <a:gd name="connsiteX47" fmla="*/ 148122 w 351322"/>
                <a:gd name="connsiteY47" fmla="*/ 590550 h 685800"/>
                <a:gd name="connsiteX48" fmla="*/ 157647 w 351322"/>
                <a:gd name="connsiteY48" fmla="*/ 596900 h 685800"/>
                <a:gd name="connsiteX49" fmla="*/ 167172 w 351322"/>
                <a:gd name="connsiteY49" fmla="*/ 615950 h 685800"/>
                <a:gd name="connsiteX50" fmla="*/ 176697 w 351322"/>
                <a:gd name="connsiteY50" fmla="*/ 619125 h 685800"/>
                <a:gd name="connsiteX51" fmla="*/ 186222 w 351322"/>
                <a:gd name="connsiteY51" fmla="*/ 625475 h 685800"/>
                <a:gd name="connsiteX52" fmla="*/ 192572 w 351322"/>
                <a:gd name="connsiteY52" fmla="*/ 635000 h 685800"/>
                <a:gd name="connsiteX53" fmla="*/ 205272 w 351322"/>
                <a:gd name="connsiteY53" fmla="*/ 654050 h 685800"/>
                <a:gd name="connsiteX54" fmla="*/ 214797 w 351322"/>
                <a:gd name="connsiteY54" fmla="*/ 657225 h 685800"/>
                <a:gd name="connsiteX55" fmla="*/ 221147 w 351322"/>
                <a:gd name="connsiteY55" fmla="*/ 666750 h 685800"/>
                <a:gd name="connsiteX56" fmla="*/ 233847 w 351322"/>
                <a:gd name="connsiteY56" fmla="*/ 682625 h 685800"/>
                <a:gd name="connsiteX57" fmla="*/ 259247 w 351322"/>
                <a:gd name="connsiteY57" fmla="*/ 685800 h 685800"/>
                <a:gd name="connsiteX58" fmla="*/ 278297 w 351322"/>
                <a:gd name="connsiteY58" fmla="*/ 682625 h 685800"/>
                <a:gd name="connsiteX59" fmla="*/ 294172 w 351322"/>
                <a:gd name="connsiteY59" fmla="*/ 654050 h 685800"/>
                <a:gd name="connsiteX60" fmla="*/ 303697 w 351322"/>
                <a:gd name="connsiteY60" fmla="*/ 635000 h 685800"/>
                <a:gd name="connsiteX61" fmla="*/ 297347 w 351322"/>
                <a:gd name="connsiteY61" fmla="*/ 565150 h 685800"/>
                <a:gd name="connsiteX62" fmla="*/ 290997 w 351322"/>
                <a:gd name="connsiteY62" fmla="*/ 546100 h 685800"/>
                <a:gd name="connsiteX63" fmla="*/ 287822 w 351322"/>
                <a:gd name="connsiteY63" fmla="*/ 533400 h 685800"/>
                <a:gd name="connsiteX64" fmla="*/ 281472 w 351322"/>
                <a:gd name="connsiteY64" fmla="*/ 514350 h 685800"/>
                <a:gd name="connsiteX65" fmla="*/ 278297 w 351322"/>
                <a:gd name="connsiteY65" fmla="*/ 501650 h 685800"/>
                <a:gd name="connsiteX66" fmla="*/ 281472 w 351322"/>
                <a:gd name="connsiteY66" fmla="*/ 476250 h 685800"/>
                <a:gd name="connsiteX67" fmla="*/ 290997 w 351322"/>
                <a:gd name="connsiteY67" fmla="*/ 473075 h 685800"/>
                <a:gd name="connsiteX68" fmla="*/ 325922 w 351322"/>
                <a:gd name="connsiteY68" fmla="*/ 466725 h 685800"/>
                <a:gd name="connsiteX69" fmla="*/ 341797 w 351322"/>
                <a:gd name="connsiteY69" fmla="*/ 450850 h 685800"/>
                <a:gd name="connsiteX70" fmla="*/ 344972 w 351322"/>
                <a:gd name="connsiteY70" fmla="*/ 419100 h 685800"/>
                <a:gd name="connsiteX71" fmla="*/ 351322 w 351322"/>
                <a:gd name="connsiteY71" fmla="*/ 387350 h 685800"/>
                <a:gd name="connsiteX72" fmla="*/ 344972 w 351322"/>
                <a:gd name="connsiteY72" fmla="*/ 317500 h 685800"/>
                <a:gd name="connsiteX73" fmla="*/ 341797 w 351322"/>
                <a:gd name="connsiteY73" fmla="*/ 307975 h 685800"/>
                <a:gd name="connsiteX74" fmla="*/ 329097 w 351322"/>
                <a:gd name="connsiteY74" fmla="*/ 288925 h 685800"/>
                <a:gd name="connsiteX75" fmla="*/ 319572 w 351322"/>
                <a:gd name="connsiteY75" fmla="*/ 254000 h 685800"/>
                <a:gd name="connsiteX76" fmla="*/ 316397 w 351322"/>
                <a:gd name="connsiteY76" fmla="*/ 241300 h 685800"/>
                <a:gd name="connsiteX77" fmla="*/ 313222 w 351322"/>
                <a:gd name="connsiteY77" fmla="*/ 177800 h 685800"/>
                <a:gd name="connsiteX78" fmla="*/ 310047 w 351322"/>
                <a:gd name="connsiteY78" fmla="*/ 168275 h 685800"/>
                <a:gd name="connsiteX79" fmla="*/ 306872 w 351322"/>
                <a:gd name="connsiteY79" fmla="*/ 155575 h 685800"/>
                <a:gd name="connsiteX80" fmla="*/ 303697 w 351322"/>
                <a:gd name="connsiteY80" fmla="*/ 146050 h 685800"/>
                <a:gd name="connsiteX81" fmla="*/ 310047 w 351322"/>
                <a:gd name="connsiteY81" fmla="*/ 1143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1322" h="685800">
                  <a:moveTo>
                    <a:pt x="310047" y="114300"/>
                  </a:moveTo>
                  <a:cubicBezTo>
                    <a:pt x="310047" y="104775"/>
                    <a:pt x="310206" y="111680"/>
                    <a:pt x="303697" y="88900"/>
                  </a:cubicBezTo>
                  <a:cubicBezTo>
                    <a:pt x="302498" y="84704"/>
                    <a:pt x="301776" y="80380"/>
                    <a:pt x="300522" y="76200"/>
                  </a:cubicBezTo>
                  <a:cubicBezTo>
                    <a:pt x="298599" y="69789"/>
                    <a:pt x="295795" y="63644"/>
                    <a:pt x="294172" y="57150"/>
                  </a:cubicBezTo>
                  <a:cubicBezTo>
                    <a:pt x="292397" y="50051"/>
                    <a:pt x="287739" y="30038"/>
                    <a:pt x="284647" y="25400"/>
                  </a:cubicBezTo>
                  <a:cubicBezTo>
                    <a:pt x="280414" y="19050"/>
                    <a:pt x="279187" y="8763"/>
                    <a:pt x="271947" y="6350"/>
                  </a:cubicBezTo>
                  <a:lnTo>
                    <a:pt x="252897" y="0"/>
                  </a:lnTo>
                  <a:cubicBezTo>
                    <a:pt x="249722" y="1058"/>
                    <a:pt x="245317" y="452"/>
                    <a:pt x="243372" y="3175"/>
                  </a:cubicBezTo>
                  <a:cubicBezTo>
                    <a:pt x="239481" y="8622"/>
                    <a:pt x="240015" y="16238"/>
                    <a:pt x="237022" y="22225"/>
                  </a:cubicBezTo>
                  <a:lnTo>
                    <a:pt x="230672" y="34925"/>
                  </a:lnTo>
                  <a:cubicBezTo>
                    <a:pt x="229614" y="40217"/>
                    <a:pt x="228260" y="45458"/>
                    <a:pt x="227497" y="50800"/>
                  </a:cubicBezTo>
                  <a:cubicBezTo>
                    <a:pt x="226142" y="60287"/>
                    <a:pt x="225898" y="69922"/>
                    <a:pt x="224322" y="79375"/>
                  </a:cubicBezTo>
                  <a:cubicBezTo>
                    <a:pt x="223772" y="82676"/>
                    <a:pt x="222066" y="85682"/>
                    <a:pt x="221147" y="88900"/>
                  </a:cubicBezTo>
                  <a:cubicBezTo>
                    <a:pt x="220893" y="89787"/>
                    <a:pt x="216489" y="109010"/>
                    <a:pt x="214797" y="111125"/>
                  </a:cubicBezTo>
                  <a:cubicBezTo>
                    <a:pt x="212413" y="114105"/>
                    <a:pt x="208447" y="115358"/>
                    <a:pt x="205272" y="117475"/>
                  </a:cubicBezTo>
                  <a:cubicBezTo>
                    <a:pt x="203155" y="120650"/>
                    <a:pt x="200944" y="123764"/>
                    <a:pt x="198922" y="127000"/>
                  </a:cubicBezTo>
                  <a:cubicBezTo>
                    <a:pt x="195651" y="132233"/>
                    <a:pt x="193761" y="138511"/>
                    <a:pt x="189397" y="142875"/>
                  </a:cubicBezTo>
                  <a:cubicBezTo>
                    <a:pt x="187030" y="145242"/>
                    <a:pt x="183047" y="144992"/>
                    <a:pt x="179872" y="146050"/>
                  </a:cubicBezTo>
                  <a:cubicBezTo>
                    <a:pt x="177755" y="149225"/>
                    <a:pt x="175229" y="152162"/>
                    <a:pt x="173522" y="155575"/>
                  </a:cubicBezTo>
                  <a:cubicBezTo>
                    <a:pt x="168542" y="165535"/>
                    <a:pt x="168485" y="181306"/>
                    <a:pt x="167172" y="190500"/>
                  </a:cubicBezTo>
                  <a:cubicBezTo>
                    <a:pt x="166262" y="196873"/>
                    <a:pt x="164795" y="203162"/>
                    <a:pt x="163997" y="209550"/>
                  </a:cubicBezTo>
                  <a:cubicBezTo>
                    <a:pt x="162678" y="220104"/>
                    <a:pt x="165579" y="231787"/>
                    <a:pt x="160822" y="241300"/>
                  </a:cubicBezTo>
                  <a:cubicBezTo>
                    <a:pt x="156455" y="250034"/>
                    <a:pt x="141352" y="254140"/>
                    <a:pt x="132247" y="257175"/>
                  </a:cubicBezTo>
                  <a:cubicBezTo>
                    <a:pt x="129072" y="256117"/>
                    <a:pt x="124667" y="256723"/>
                    <a:pt x="122722" y="254000"/>
                  </a:cubicBezTo>
                  <a:cubicBezTo>
                    <a:pt x="118831" y="248553"/>
                    <a:pt x="118489" y="241300"/>
                    <a:pt x="116372" y="234950"/>
                  </a:cubicBezTo>
                  <a:lnTo>
                    <a:pt x="113197" y="225425"/>
                  </a:lnTo>
                  <a:lnTo>
                    <a:pt x="110022" y="215900"/>
                  </a:lnTo>
                  <a:cubicBezTo>
                    <a:pt x="108964" y="212725"/>
                    <a:pt x="110022" y="207433"/>
                    <a:pt x="106847" y="206375"/>
                  </a:cubicBezTo>
                  <a:lnTo>
                    <a:pt x="97322" y="203200"/>
                  </a:lnTo>
                  <a:cubicBezTo>
                    <a:pt x="74652" y="210757"/>
                    <a:pt x="83841" y="205837"/>
                    <a:pt x="68747" y="215900"/>
                  </a:cubicBezTo>
                  <a:cubicBezTo>
                    <a:pt x="53930" y="238125"/>
                    <a:pt x="62397" y="230717"/>
                    <a:pt x="46522" y="241300"/>
                  </a:cubicBezTo>
                  <a:lnTo>
                    <a:pt x="40172" y="260350"/>
                  </a:lnTo>
                  <a:lnTo>
                    <a:pt x="36997" y="269875"/>
                  </a:lnTo>
                  <a:cubicBezTo>
                    <a:pt x="53190" y="294165"/>
                    <a:pt x="36857" y="263619"/>
                    <a:pt x="8422" y="282575"/>
                  </a:cubicBezTo>
                  <a:cubicBezTo>
                    <a:pt x="2195" y="286726"/>
                    <a:pt x="6715" y="297462"/>
                    <a:pt x="5247" y="304800"/>
                  </a:cubicBezTo>
                  <a:cubicBezTo>
                    <a:pt x="4591" y="308082"/>
                    <a:pt x="3130" y="311150"/>
                    <a:pt x="2072" y="314325"/>
                  </a:cubicBezTo>
                  <a:cubicBezTo>
                    <a:pt x="3130" y="342900"/>
                    <a:pt x="-5018" y="373361"/>
                    <a:pt x="5247" y="400050"/>
                  </a:cubicBezTo>
                  <a:cubicBezTo>
                    <a:pt x="8687" y="408995"/>
                    <a:pt x="24424" y="398755"/>
                    <a:pt x="33822" y="396875"/>
                  </a:cubicBezTo>
                  <a:cubicBezTo>
                    <a:pt x="46900" y="394259"/>
                    <a:pt x="54283" y="389819"/>
                    <a:pt x="65572" y="384175"/>
                  </a:cubicBezTo>
                  <a:cubicBezTo>
                    <a:pt x="67689" y="381000"/>
                    <a:pt x="68686" y="376672"/>
                    <a:pt x="71922" y="374650"/>
                  </a:cubicBezTo>
                  <a:cubicBezTo>
                    <a:pt x="77598" y="371102"/>
                    <a:pt x="85403" y="372013"/>
                    <a:pt x="90972" y="368300"/>
                  </a:cubicBezTo>
                  <a:cubicBezTo>
                    <a:pt x="103282" y="360094"/>
                    <a:pt x="96877" y="363157"/>
                    <a:pt x="110022" y="358775"/>
                  </a:cubicBezTo>
                  <a:cubicBezTo>
                    <a:pt x="116297" y="360867"/>
                    <a:pt x="124596" y="362705"/>
                    <a:pt x="129072" y="368300"/>
                  </a:cubicBezTo>
                  <a:cubicBezTo>
                    <a:pt x="131163" y="370913"/>
                    <a:pt x="130750" y="374832"/>
                    <a:pt x="132247" y="377825"/>
                  </a:cubicBezTo>
                  <a:cubicBezTo>
                    <a:pt x="144557" y="402444"/>
                    <a:pt x="133792" y="372934"/>
                    <a:pt x="141772" y="396875"/>
                  </a:cubicBezTo>
                  <a:cubicBezTo>
                    <a:pt x="139925" y="424575"/>
                    <a:pt x="141145" y="437483"/>
                    <a:pt x="135422" y="460375"/>
                  </a:cubicBezTo>
                  <a:cubicBezTo>
                    <a:pt x="134610" y="463622"/>
                    <a:pt x="133305" y="466725"/>
                    <a:pt x="132247" y="469900"/>
                  </a:cubicBezTo>
                  <a:cubicBezTo>
                    <a:pt x="134609" y="550211"/>
                    <a:pt x="110131" y="557987"/>
                    <a:pt x="148122" y="590550"/>
                  </a:cubicBezTo>
                  <a:cubicBezTo>
                    <a:pt x="151019" y="593033"/>
                    <a:pt x="154472" y="594783"/>
                    <a:pt x="157647" y="596900"/>
                  </a:cubicBezTo>
                  <a:cubicBezTo>
                    <a:pt x="159739" y="603175"/>
                    <a:pt x="161577" y="611474"/>
                    <a:pt x="167172" y="615950"/>
                  </a:cubicBezTo>
                  <a:cubicBezTo>
                    <a:pt x="169785" y="618041"/>
                    <a:pt x="173704" y="617628"/>
                    <a:pt x="176697" y="619125"/>
                  </a:cubicBezTo>
                  <a:cubicBezTo>
                    <a:pt x="180110" y="620832"/>
                    <a:pt x="183047" y="623358"/>
                    <a:pt x="186222" y="625475"/>
                  </a:cubicBezTo>
                  <a:cubicBezTo>
                    <a:pt x="188339" y="628650"/>
                    <a:pt x="190865" y="631587"/>
                    <a:pt x="192572" y="635000"/>
                  </a:cubicBezTo>
                  <a:cubicBezTo>
                    <a:pt x="198397" y="646650"/>
                    <a:pt x="191730" y="645022"/>
                    <a:pt x="205272" y="654050"/>
                  </a:cubicBezTo>
                  <a:cubicBezTo>
                    <a:pt x="208057" y="655906"/>
                    <a:pt x="211622" y="656167"/>
                    <a:pt x="214797" y="657225"/>
                  </a:cubicBezTo>
                  <a:cubicBezTo>
                    <a:pt x="216914" y="660400"/>
                    <a:pt x="219440" y="663337"/>
                    <a:pt x="221147" y="666750"/>
                  </a:cubicBezTo>
                  <a:cubicBezTo>
                    <a:pt x="225603" y="675662"/>
                    <a:pt x="221452" y="679245"/>
                    <a:pt x="233847" y="682625"/>
                  </a:cubicBezTo>
                  <a:cubicBezTo>
                    <a:pt x="242079" y="684870"/>
                    <a:pt x="250780" y="684742"/>
                    <a:pt x="259247" y="685800"/>
                  </a:cubicBezTo>
                  <a:cubicBezTo>
                    <a:pt x="265597" y="684742"/>
                    <a:pt x="272414" y="685240"/>
                    <a:pt x="278297" y="682625"/>
                  </a:cubicBezTo>
                  <a:cubicBezTo>
                    <a:pt x="289455" y="677666"/>
                    <a:pt x="291023" y="663498"/>
                    <a:pt x="294172" y="654050"/>
                  </a:cubicBezTo>
                  <a:cubicBezTo>
                    <a:pt x="298554" y="640905"/>
                    <a:pt x="295491" y="647310"/>
                    <a:pt x="303697" y="635000"/>
                  </a:cubicBezTo>
                  <a:cubicBezTo>
                    <a:pt x="303170" y="628146"/>
                    <a:pt x="299696" y="576897"/>
                    <a:pt x="297347" y="565150"/>
                  </a:cubicBezTo>
                  <a:cubicBezTo>
                    <a:pt x="296034" y="558586"/>
                    <a:pt x="292620" y="552594"/>
                    <a:pt x="290997" y="546100"/>
                  </a:cubicBezTo>
                  <a:cubicBezTo>
                    <a:pt x="289939" y="541867"/>
                    <a:pt x="289076" y="537580"/>
                    <a:pt x="287822" y="533400"/>
                  </a:cubicBezTo>
                  <a:cubicBezTo>
                    <a:pt x="285899" y="526989"/>
                    <a:pt x="283095" y="520844"/>
                    <a:pt x="281472" y="514350"/>
                  </a:cubicBezTo>
                  <a:lnTo>
                    <a:pt x="278297" y="501650"/>
                  </a:lnTo>
                  <a:cubicBezTo>
                    <a:pt x="279355" y="493183"/>
                    <a:pt x="278007" y="484047"/>
                    <a:pt x="281472" y="476250"/>
                  </a:cubicBezTo>
                  <a:cubicBezTo>
                    <a:pt x="282831" y="473192"/>
                    <a:pt x="287715" y="473731"/>
                    <a:pt x="290997" y="473075"/>
                  </a:cubicBezTo>
                  <a:cubicBezTo>
                    <a:pt x="347879" y="461699"/>
                    <a:pt x="288273" y="476137"/>
                    <a:pt x="325922" y="466725"/>
                  </a:cubicBezTo>
                  <a:cubicBezTo>
                    <a:pt x="332080" y="462620"/>
                    <a:pt x="339873" y="459188"/>
                    <a:pt x="341797" y="450850"/>
                  </a:cubicBezTo>
                  <a:cubicBezTo>
                    <a:pt x="344189" y="440486"/>
                    <a:pt x="343729" y="429663"/>
                    <a:pt x="344972" y="419100"/>
                  </a:cubicBezTo>
                  <a:cubicBezTo>
                    <a:pt x="347625" y="396547"/>
                    <a:pt x="346225" y="402640"/>
                    <a:pt x="351322" y="387350"/>
                  </a:cubicBezTo>
                  <a:cubicBezTo>
                    <a:pt x="349554" y="357291"/>
                    <a:pt x="351165" y="342274"/>
                    <a:pt x="344972" y="317500"/>
                  </a:cubicBezTo>
                  <a:cubicBezTo>
                    <a:pt x="344160" y="314253"/>
                    <a:pt x="343422" y="310901"/>
                    <a:pt x="341797" y="307975"/>
                  </a:cubicBezTo>
                  <a:cubicBezTo>
                    <a:pt x="338091" y="301304"/>
                    <a:pt x="331510" y="296165"/>
                    <a:pt x="329097" y="288925"/>
                  </a:cubicBezTo>
                  <a:cubicBezTo>
                    <a:pt x="323162" y="271121"/>
                    <a:pt x="326734" y="282647"/>
                    <a:pt x="319572" y="254000"/>
                  </a:cubicBezTo>
                  <a:lnTo>
                    <a:pt x="316397" y="241300"/>
                  </a:lnTo>
                  <a:cubicBezTo>
                    <a:pt x="315339" y="220133"/>
                    <a:pt x="315058" y="198913"/>
                    <a:pt x="313222" y="177800"/>
                  </a:cubicBezTo>
                  <a:cubicBezTo>
                    <a:pt x="312932" y="174466"/>
                    <a:pt x="310966" y="171493"/>
                    <a:pt x="310047" y="168275"/>
                  </a:cubicBezTo>
                  <a:cubicBezTo>
                    <a:pt x="308848" y="164079"/>
                    <a:pt x="308071" y="159771"/>
                    <a:pt x="306872" y="155575"/>
                  </a:cubicBezTo>
                  <a:cubicBezTo>
                    <a:pt x="305953" y="152357"/>
                    <a:pt x="304030" y="149380"/>
                    <a:pt x="303697" y="146050"/>
                  </a:cubicBezTo>
                  <a:cubicBezTo>
                    <a:pt x="302960" y="138678"/>
                    <a:pt x="310047" y="123825"/>
                    <a:pt x="310047"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Shape 27">
              <a:extLst>
                <a:ext uri="{FF2B5EF4-FFF2-40B4-BE49-F238E27FC236}">
                  <a16:creationId xmlns:a16="http://schemas.microsoft.com/office/drawing/2014/main" id="{3E068684-CA94-4E4C-8FF2-DDDDD6BD7E60}"/>
                </a:ext>
              </a:extLst>
            </p:cNvPr>
            <p:cNvSpPr/>
            <p:nvPr/>
          </p:nvSpPr>
          <p:spPr>
            <a:xfrm>
              <a:off x="21729700" y="10090150"/>
              <a:ext cx="131589" cy="311150"/>
            </a:xfrm>
            <a:custGeom>
              <a:avLst/>
              <a:gdLst>
                <a:gd name="connsiteX0" fmla="*/ 88900 w 131589"/>
                <a:gd name="connsiteY0" fmla="*/ 196850 h 311150"/>
                <a:gd name="connsiteX1" fmla="*/ 104775 w 131589"/>
                <a:gd name="connsiteY1" fmla="*/ 187325 h 311150"/>
                <a:gd name="connsiteX2" fmla="*/ 123825 w 131589"/>
                <a:gd name="connsiteY2" fmla="*/ 174625 h 311150"/>
                <a:gd name="connsiteX3" fmla="*/ 130175 w 131589"/>
                <a:gd name="connsiteY3" fmla="*/ 165100 h 311150"/>
                <a:gd name="connsiteX4" fmla="*/ 123825 w 131589"/>
                <a:gd name="connsiteY4" fmla="*/ 117475 h 311150"/>
                <a:gd name="connsiteX5" fmla="*/ 114300 w 131589"/>
                <a:gd name="connsiteY5" fmla="*/ 66675 h 311150"/>
                <a:gd name="connsiteX6" fmla="*/ 111125 w 131589"/>
                <a:gd name="connsiteY6" fmla="*/ 34925 h 311150"/>
                <a:gd name="connsiteX7" fmla="*/ 107950 w 131589"/>
                <a:gd name="connsiteY7" fmla="*/ 25400 h 311150"/>
                <a:gd name="connsiteX8" fmla="*/ 98425 w 131589"/>
                <a:gd name="connsiteY8" fmla="*/ 19050 h 311150"/>
                <a:gd name="connsiteX9" fmla="*/ 79375 w 131589"/>
                <a:gd name="connsiteY9" fmla="*/ 12700 h 311150"/>
                <a:gd name="connsiteX10" fmla="*/ 60325 w 131589"/>
                <a:gd name="connsiteY10" fmla="*/ 6350 h 311150"/>
                <a:gd name="connsiteX11" fmla="*/ 50800 w 131589"/>
                <a:gd name="connsiteY11" fmla="*/ 3175 h 311150"/>
                <a:gd name="connsiteX12" fmla="*/ 41275 w 131589"/>
                <a:gd name="connsiteY12" fmla="*/ 0 h 311150"/>
                <a:gd name="connsiteX13" fmla="*/ 19050 w 131589"/>
                <a:gd name="connsiteY13" fmla="*/ 3175 h 311150"/>
                <a:gd name="connsiteX14" fmla="*/ 6350 w 131589"/>
                <a:gd name="connsiteY14" fmla="*/ 19050 h 311150"/>
                <a:gd name="connsiteX15" fmla="*/ 0 w 131589"/>
                <a:gd name="connsiteY15" fmla="*/ 41275 h 311150"/>
                <a:gd name="connsiteX16" fmla="*/ 3175 w 131589"/>
                <a:gd name="connsiteY16" fmla="*/ 85725 h 311150"/>
                <a:gd name="connsiteX17" fmla="*/ 6350 w 131589"/>
                <a:gd name="connsiteY17" fmla="*/ 120650 h 311150"/>
                <a:gd name="connsiteX18" fmla="*/ 3175 w 131589"/>
                <a:gd name="connsiteY18" fmla="*/ 177800 h 311150"/>
                <a:gd name="connsiteX19" fmla="*/ 6350 w 131589"/>
                <a:gd name="connsiteY19" fmla="*/ 238125 h 311150"/>
                <a:gd name="connsiteX20" fmla="*/ 9525 w 131589"/>
                <a:gd name="connsiteY20" fmla="*/ 247650 h 311150"/>
                <a:gd name="connsiteX21" fmla="*/ 12700 w 131589"/>
                <a:gd name="connsiteY21" fmla="*/ 260350 h 311150"/>
                <a:gd name="connsiteX22" fmla="*/ 15875 w 131589"/>
                <a:gd name="connsiteY22" fmla="*/ 285750 h 311150"/>
                <a:gd name="connsiteX23" fmla="*/ 38100 w 131589"/>
                <a:gd name="connsiteY23" fmla="*/ 311150 h 311150"/>
                <a:gd name="connsiteX24" fmla="*/ 57150 w 131589"/>
                <a:gd name="connsiteY24" fmla="*/ 307975 h 311150"/>
                <a:gd name="connsiteX25" fmla="*/ 63500 w 131589"/>
                <a:gd name="connsiteY25" fmla="*/ 288925 h 311150"/>
                <a:gd name="connsiteX26" fmla="*/ 69850 w 131589"/>
                <a:gd name="connsiteY26" fmla="*/ 260350 h 311150"/>
                <a:gd name="connsiteX27" fmla="*/ 73025 w 131589"/>
                <a:gd name="connsiteY27" fmla="*/ 250825 h 311150"/>
                <a:gd name="connsiteX28" fmla="*/ 88900 w 131589"/>
                <a:gd name="connsiteY28" fmla="*/ 19685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589" h="311150">
                  <a:moveTo>
                    <a:pt x="88900" y="196850"/>
                  </a:moveTo>
                  <a:cubicBezTo>
                    <a:pt x="94192" y="193675"/>
                    <a:pt x="99569" y="190638"/>
                    <a:pt x="104775" y="187325"/>
                  </a:cubicBezTo>
                  <a:cubicBezTo>
                    <a:pt x="111214" y="183228"/>
                    <a:pt x="123825" y="174625"/>
                    <a:pt x="123825" y="174625"/>
                  </a:cubicBezTo>
                  <a:cubicBezTo>
                    <a:pt x="125942" y="171450"/>
                    <a:pt x="129921" y="168907"/>
                    <a:pt x="130175" y="165100"/>
                  </a:cubicBezTo>
                  <a:cubicBezTo>
                    <a:pt x="134127" y="105818"/>
                    <a:pt x="129085" y="143777"/>
                    <a:pt x="123825" y="117475"/>
                  </a:cubicBezTo>
                  <a:cubicBezTo>
                    <a:pt x="109690" y="46801"/>
                    <a:pt x="122993" y="101447"/>
                    <a:pt x="114300" y="66675"/>
                  </a:cubicBezTo>
                  <a:cubicBezTo>
                    <a:pt x="113242" y="56092"/>
                    <a:pt x="112742" y="45437"/>
                    <a:pt x="111125" y="34925"/>
                  </a:cubicBezTo>
                  <a:cubicBezTo>
                    <a:pt x="110616" y="31617"/>
                    <a:pt x="110041" y="28013"/>
                    <a:pt x="107950" y="25400"/>
                  </a:cubicBezTo>
                  <a:cubicBezTo>
                    <a:pt x="105566" y="22420"/>
                    <a:pt x="101912" y="20600"/>
                    <a:pt x="98425" y="19050"/>
                  </a:cubicBezTo>
                  <a:cubicBezTo>
                    <a:pt x="92308" y="16332"/>
                    <a:pt x="85725" y="14817"/>
                    <a:pt x="79375" y="12700"/>
                  </a:cubicBezTo>
                  <a:lnTo>
                    <a:pt x="60325" y="6350"/>
                  </a:lnTo>
                  <a:lnTo>
                    <a:pt x="50800" y="3175"/>
                  </a:lnTo>
                  <a:lnTo>
                    <a:pt x="41275" y="0"/>
                  </a:lnTo>
                  <a:cubicBezTo>
                    <a:pt x="33867" y="1058"/>
                    <a:pt x="26218" y="1025"/>
                    <a:pt x="19050" y="3175"/>
                  </a:cubicBezTo>
                  <a:cubicBezTo>
                    <a:pt x="8931" y="6211"/>
                    <a:pt x="8810" y="10440"/>
                    <a:pt x="6350" y="19050"/>
                  </a:cubicBezTo>
                  <a:cubicBezTo>
                    <a:pt x="-1623" y="46957"/>
                    <a:pt x="7613" y="18437"/>
                    <a:pt x="0" y="41275"/>
                  </a:cubicBezTo>
                  <a:cubicBezTo>
                    <a:pt x="1058" y="56092"/>
                    <a:pt x="1990" y="70918"/>
                    <a:pt x="3175" y="85725"/>
                  </a:cubicBezTo>
                  <a:cubicBezTo>
                    <a:pt x="4107" y="97377"/>
                    <a:pt x="6350" y="108960"/>
                    <a:pt x="6350" y="120650"/>
                  </a:cubicBezTo>
                  <a:cubicBezTo>
                    <a:pt x="6350" y="139729"/>
                    <a:pt x="4233" y="158750"/>
                    <a:pt x="3175" y="177800"/>
                  </a:cubicBezTo>
                  <a:cubicBezTo>
                    <a:pt x="4233" y="197908"/>
                    <a:pt x="4527" y="218072"/>
                    <a:pt x="6350" y="238125"/>
                  </a:cubicBezTo>
                  <a:cubicBezTo>
                    <a:pt x="6653" y="241458"/>
                    <a:pt x="8606" y="244432"/>
                    <a:pt x="9525" y="247650"/>
                  </a:cubicBezTo>
                  <a:cubicBezTo>
                    <a:pt x="10724" y="251846"/>
                    <a:pt x="11983" y="256046"/>
                    <a:pt x="12700" y="260350"/>
                  </a:cubicBezTo>
                  <a:cubicBezTo>
                    <a:pt x="14103" y="268766"/>
                    <a:pt x="13005" y="277715"/>
                    <a:pt x="15875" y="285750"/>
                  </a:cubicBezTo>
                  <a:cubicBezTo>
                    <a:pt x="21663" y="301956"/>
                    <a:pt x="26739" y="303576"/>
                    <a:pt x="38100" y="311150"/>
                  </a:cubicBezTo>
                  <a:cubicBezTo>
                    <a:pt x="44450" y="310092"/>
                    <a:pt x="52305" y="312214"/>
                    <a:pt x="57150" y="307975"/>
                  </a:cubicBezTo>
                  <a:cubicBezTo>
                    <a:pt x="62187" y="303567"/>
                    <a:pt x="61383" y="295275"/>
                    <a:pt x="63500" y="288925"/>
                  </a:cubicBezTo>
                  <a:cubicBezTo>
                    <a:pt x="70647" y="267483"/>
                    <a:pt x="62400" y="293877"/>
                    <a:pt x="69850" y="260350"/>
                  </a:cubicBezTo>
                  <a:cubicBezTo>
                    <a:pt x="70576" y="257083"/>
                    <a:pt x="71967" y="254000"/>
                    <a:pt x="73025" y="250825"/>
                  </a:cubicBezTo>
                  <a:lnTo>
                    <a:pt x="88900" y="1968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Shape 28">
              <a:extLst>
                <a:ext uri="{FF2B5EF4-FFF2-40B4-BE49-F238E27FC236}">
                  <a16:creationId xmlns:a16="http://schemas.microsoft.com/office/drawing/2014/main" id="{0B92EE0F-B419-4B2C-B0D1-12CBDEA20DAD}"/>
                </a:ext>
              </a:extLst>
            </p:cNvPr>
            <p:cNvSpPr/>
            <p:nvPr/>
          </p:nvSpPr>
          <p:spPr>
            <a:xfrm>
              <a:off x="21605875" y="10316765"/>
              <a:ext cx="117475" cy="262335"/>
            </a:xfrm>
            <a:custGeom>
              <a:avLst/>
              <a:gdLst>
                <a:gd name="connsiteX0" fmla="*/ 98425 w 117475"/>
                <a:gd name="connsiteY0" fmla="*/ 128985 h 262335"/>
                <a:gd name="connsiteX1" fmla="*/ 79375 w 117475"/>
                <a:gd name="connsiteY1" fmla="*/ 154385 h 262335"/>
                <a:gd name="connsiteX2" fmla="*/ 76200 w 117475"/>
                <a:gd name="connsiteY2" fmla="*/ 167085 h 262335"/>
                <a:gd name="connsiteX3" fmla="*/ 76200 w 117475"/>
                <a:gd name="connsiteY3" fmla="*/ 227410 h 262335"/>
                <a:gd name="connsiteX4" fmla="*/ 63500 w 117475"/>
                <a:gd name="connsiteY4" fmla="*/ 246460 h 262335"/>
                <a:gd name="connsiteX5" fmla="*/ 47625 w 117475"/>
                <a:gd name="connsiteY5" fmla="*/ 262335 h 262335"/>
                <a:gd name="connsiteX6" fmla="*/ 25400 w 117475"/>
                <a:gd name="connsiteY6" fmla="*/ 252810 h 262335"/>
                <a:gd name="connsiteX7" fmla="*/ 19050 w 117475"/>
                <a:gd name="connsiteY7" fmla="*/ 233760 h 262335"/>
                <a:gd name="connsiteX8" fmla="*/ 12700 w 117475"/>
                <a:gd name="connsiteY8" fmla="*/ 205185 h 262335"/>
                <a:gd name="connsiteX9" fmla="*/ 3175 w 117475"/>
                <a:gd name="connsiteY9" fmla="*/ 176610 h 262335"/>
                <a:gd name="connsiteX10" fmla="*/ 0 w 117475"/>
                <a:gd name="connsiteY10" fmla="*/ 167085 h 262335"/>
                <a:gd name="connsiteX11" fmla="*/ 3175 w 117475"/>
                <a:gd name="connsiteY11" fmla="*/ 125810 h 262335"/>
                <a:gd name="connsiteX12" fmla="*/ 9525 w 117475"/>
                <a:gd name="connsiteY12" fmla="*/ 106760 h 262335"/>
                <a:gd name="connsiteX13" fmla="*/ 15875 w 117475"/>
                <a:gd name="connsiteY13" fmla="*/ 87710 h 262335"/>
                <a:gd name="connsiteX14" fmla="*/ 19050 w 117475"/>
                <a:gd name="connsiteY14" fmla="*/ 78185 h 262335"/>
                <a:gd name="connsiteX15" fmla="*/ 31750 w 117475"/>
                <a:gd name="connsiteY15" fmla="*/ 59135 h 262335"/>
                <a:gd name="connsiteX16" fmla="*/ 38100 w 117475"/>
                <a:gd name="connsiteY16" fmla="*/ 49610 h 262335"/>
                <a:gd name="connsiteX17" fmla="*/ 47625 w 117475"/>
                <a:gd name="connsiteY17" fmla="*/ 43260 h 262335"/>
                <a:gd name="connsiteX18" fmla="*/ 60325 w 117475"/>
                <a:gd name="connsiteY18" fmla="*/ 14685 h 262335"/>
                <a:gd name="connsiteX19" fmla="*/ 69850 w 117475"/>
                <a:gd name="connsiteY19" fmla="*/ 11510 h 262335"/>
                <a:gd name="connsiteX20" fmla="*/ 73025 w 117475"/>
                <a:gd name="connsiteY20" fmla="*/ 1985 h 262335"/>
                <a:gd name="connsiteX21" fmla="*/ 104775 w 117475"/>
                <a:gd name="connsiteY21" fmla="*/ 14685 h 262335"/>
                <a:gd name="connsiteX22" fmla="*/ 107950 w 117475"/>
                <a:gd name="connsiteY22" fmla="*/ 43260 h 262335"/>
                <a:gd name="connsiteX23" fmla="*/ 114300 w 117475"/>
                <a:gd name="connsiteY23" fmla="*/ 62310 h 262335"/>
                <a:gd name="connsiteX24" fmla="*/ 117475 w 117475"/>
                <a:gd name="connsiteY24" fmla="*/ 78185 h 262335"/>
                <a:gd name="connsiteX25" fmla="*/ 111125 w 117475"/>
                <a:gd name="connsiteY25" fmla="*/ 97235 h 262335"/>
                <a:gd name="connsiteX26" fmla="*/ 107950 w 117475"/>
                <a:gd name="connsiteY26" fmla="*/ 106760 h 262335"/>
                <a:gd name="connsiteX27" fmla="*/ 98425 w 117475"/>
                <a:gd name="connsiteY27" fmla="*/ 128985 h 2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7475" h="262335">
                  <a:moveTo>
                    <a:pt x="98425" y="128985"/>
                  </a:moveTo>
                  <a:cubicBezTo>
                    <a:pt x="97151" y="130578"/>
                    <a:pt x="81708" y="148942"/>
                    <a:pt x="79375" y="154385"/>
                  </a:cubicBezTo>
                  <a:cubicBezTo>
                    <a:pt x="77656" y="158396"/>
                    <a:pt x="77258" y="162852"/>
                    <a:pt x="76200" y="167085"/>
                  </a:cubicBezTo>
                  <a:cubicBezTo>
                    <a:pt x="77442" y="181990"/>
                    <a:pt x="82677" y="210569"/>
                    <a:pt x="76200" y="227410"/>
                  </a:cubicBezTo>
                  <a:cubicBezTo>
                    <a:pt x="73460" y="234533"/>
                    <a:pt x="67733" y="240110"/>
                    <a:pt x="63500" y="246460"/>
                  </a:cubicBezTo>
                  <a:cubicBezTo>
                    <a:pt x="55033" y="259160"/>
                    <a:pt x="60325" y="253868"/>
                    <a:pt x="47625" y="262335"/>
                  </a:cubicBezTo>
                  <a:cubicBezTo>
                    <a:pt x="41624" y="260835"/>
                    <a:pt x="29460" y="259307"/>
                    <a:pt x="25400" y="252810"/>
                  </a:cubicBezTo>
                  <a:cubicBezTo>
                    <a:pt x="21852" y="247134"/>
                    <a:pt x="21167" y="240110"/>
                    <a:pt x="19050" y="233760"/>
                  </a:cubicBezTo>
                  <a:cubicBezTo>
                    <a:pt x="9966" y="206508"/>
                    <a:pt x="23876" y="249887"/>
                    <a:pt x="12700" y="205185"/>
                  </a:cubicBezTo>
                  <a:lnTo>
                    <a:pt x="3175" y="176610"/>
                  </a:lnTo>
                  <a:lnTo>
                    <a:pt x="0" y="167085"/>
                  </a:lnTo>
                  <a:cubicBezTo>
                    <a:pt x="1058" y="153327"/>
                    <a:pt x="1023" y="139440"/>
                    <a:pt x="3175" y="125810"/>
                  </a:cubicBezTo>
                  <a:cubicBezTo>
                    <a:pt x="4219" y="119198"/>
                    <a:pt x="7408" y="113110"/>
                    <a:pt x="9525" y="106760"/>
                  </a:cubicBezTo>
                  <a:lnTo>
                    <a:pt x="15875" y="87710"/>
                  </a:lnTo>
                  <a:cubicBezTo>
                    <a:pt x="16933" y="84535"/>
                    <a:pt x="17194" y="80970"/>
                    <a:pt x="19050" y="78185"/>
                  </a:cubicBezTo>
                  <a:lnTo>
                    <a:pt x="31750" y="59135"/>
                  </a:lnTo>
                  <a:cubicBezTo>
                    <a:pt x="33867" y="55960"/>
                    <a:pt x="34925" y="51727"/>
                    <a:pt x="38100" y="49610"/>
                  </a:cubicBezTo>
                  <a:lnTo>
                    <a:pt x="47625" y="43260"/>
                  </a:lnTo>
                  <a:cubicBezTo>
                    <a:pt x="49565" y="37439"/>
                    <a:pt x="53464" y="20174"/>
                    <a:pt x="60325" y="14685"/>
                  </a:cubicBezTo>
                  <a:cubicBezTo>
                    <a:pt x="62938" y="12594"/>
                    <a:pt x="66675" y="12568"/>
                    <a:pt x="69850" y="11510"/>
                  </a:cubicBezTo>
                  <a:cubicBezTo>
                    <a:pt x="70908" y="8335"/>
                    <a:pt x="69758" y="2711"/>
                    <a:pt x="73025" y="1985"/>
                  </a:cubicBezTo>
                  <a:cubicBezTo>
                    <a:pt x="96327" y="-3193"/>
                    <a:pt x="96324" y="2008"/>
                    <a:pt x="104775" y="14685"/>
                  </a:cubicBezTo>
                  <a:cubicBezTo>
                    <a:pt x="105833" y="24210"/>
                    <a:pt x="106070" y="33862"/>
                    <a:pt x="107950" y="43260"/>
                  </a:cubicBezTo>
                  <a:cubicBezTo>
                    <a:pt x="109263" y="49824"/>
                    <a:pt x="112987" y="55746"/>
                    <a:pt x="114300" y="62310"/>
                  </a:cubicBezTo>
                  <a:lnTo>
                    <a:pt x="117475" y="78185"/>
                  </a:lnTo>
                  <a:lnTo>
                    <a:pt x="111125" y="97235"/>
                  </a:lnTo>
                  <a:cubicBezTo>
                    <a:pt x="110067" y="100410"/>
                    <a:pt x="110943" y="105263"/>
                    <a:pt x="107950" y="106760"/>
                  </a:cubicBezTo>
                  <a:lnTo>
                    <a:pt x="98425" y="12898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D4A2F8C-CB2B-4959-A4D0-7C5CDAC5CA2B}"/>
                </a:ext>
              </a:extLst>
            </p:cNvPr>
            <p:cNvSpPr/>
            <p:nvPr/>
          </p:nvSpPr>
          <p:spPr>
            <a:xfrm>
              <a:off x="21520150" y="10185400"/>
              <a:ext cx="130175" cy="206375"/>
            </a:xfrm>
            <a:custGeom>
              <a:avLst/>
              <a:gdLst>
                <a:gd name="connsiteX0" fmla="*/ 117475 w 130175"/>
                <a:gd name="connsiteY0" fmla="*/ 53975 h 206375"/>
                <a:gd name="connsiteX1" fmla="*/ 104775 w 130175"/>
                <a:gd name="connsiteY1" fmla="*/ 38100 h 206375"/>
                <a:gd name="connsiteX2" fmla="*/ 98425 w 130175"/>
                <a:gd name="connsiteY2" fmla="*/ 28575 h 206375"/>
                <a:gd name="connsiteX3" fmla="*/ 88900 w 130175"/>
                <a:gd name="connsiteY3" fmla="*/ 25400 h 206375"/>
                <a:gd name="connsiteX4" fmla="*/ 79375 w 130175"/>
                <a:gd name="connsiteY4" fmla="*/ 19050 h 206375"/>
                <a:gd name="connsiteX5" fmla="*/ 53975 w 130175"/>
                <a:gd name="connsiteY5" fmla="*/ 6350 h 206375"/>
                <a:gd name="connsiteX6" fmla="*/ 34925 w 130175"/>
                <a:gd name="connsiteY6" fmla="*/ 0 h 206375"/>
                <a:gd name="connsiteX7" fmla="*/ 12700 w 130175"/>
                <a:gd name="connsiteY7" fmla="*/ 3175 h 206375"/>
                <a:gd name="connsiteX8" fmla="*/ 6350 w 130175"/>
                <a:gd name="connsiteY8" fmla="*/ 12700 h 206375"/>
                <a:gd name="connsiteX9" fmla="*/ 0 w 130175"/>
                <a:gd name="connsiteY9" fmla="*/ 41275 h 206375"/>
                <a:gd name="connsiteX10" fmla="*/ 3175 w 130175"/>
                <a:gd name="connsiteY10" fmla="*/ 73025 h 206375"/>
                <a:gd name="connsiteX11" fmla="*/ 12700 w 130175"/>
                <a:gd name="connsiteY11" fmla="*/ 95250 h 206375"/>
                <a:gd name="connsiteX12" fmla="*/ 15875 w 130175"/>
                <a:gd name="connsiteY12" fmla="*/ 104775 h 206375"/>
                <a:gd name="connsiteX13" fmla="*/ 12700 w 130175"/>
                <a:gd name="connsiteY13" fmla="*/ 136525 h 206375"/>
                <a:gd name="connsiteX14" fmla="*/ 6350 w 130175"/>
                <a:gd name="connsiteY14" fmla="*/ 155575 h 206375"/>
                <a:gd name="connsiteX15" fmla="*/ 3175 w 130175"/>
                <a:gd name="connsiteY15" fmla="*/ 171450 h 206375"/>
                <a:gd name="connsiteX16" fmla="*/ 6350 w 130175"/>
                <a:gd name="connsiteY16" fmla="*/ 200025 h 206375"/>
                <a:gd name="connsiteX17" fmla="*/ 25400 w 130175"/>
                <a:gd name="connsiteY17" fmla="*/ 206375 h 206375"/>
                <a:gd name="connsiteX18" fmla="*/ 38100 w 130175"/>
                <a:gd name="connsiteY18" fmla="*/ 203200 h 206375"/>
                <a:gd name="connsiteX19" fmla="*/ 57150 w 130175"/>
                <a:gd name="connsiteY19" fmla="*/ 200025 h 206375"/>
                <a:gd name="connsiteX20" fmla="*/ 66675 w 130175"/>
                <a:gd name="connsiteY20" fmla="*/ 193675 h 206375"/>
                <a:gd name="connsiteX21" fmla="*/ 69850 w 130175"/>
                <a:gd name="connsiteY21" fmla="*/ 184150 h 206375"/>
                <a:gd name="connsiteX22" fmla="*/ 82550 w 130175"/>
                <a:gd name="connsiteY22" fmla="*/ 165100 h 206375"/>
                <a:gd name="connsiteX23" fmla="*/ 88900 w 130175"/>
                <a:gd name="connsiteY23" fmla="*/ 139700 h 206375"/>
                <a:gd name="connsiteX24" fmla="*/ 92075 w 130175"/>
                <a:gd name="connsiteY24" fmla="*/ 130175 h 206375"/>
                <a:gd name="connsiteX25" fmla="*/ 98425 w 130175"/>
                <a:gd name="connsiteY25" fmla="*/ 120650 h 206375"/>
                <a:gd name="connsiteX26" fmla="*/ 117475 w 130175"/>
                <a:gd name="connsiteY26" fmla="*/ 107950 h 206375"/>
                <a:gd name="connsiteX27" fmla="*/ 127000 w 130175"/>
                <a:gd name="connsiteY27" fmla="*/ 79375 h 206375"/>
                <a:gd name="connsiteX28" fmla="*/ 130175 w 130175"/>
                <a:gd name="connsiteY28" fmla="*/ 69850 h 206375"/>
                <a:gd name="connsiteX29" fmla="*/ 127000 w 130175"/>
                <a:gd name="connsiteY29" fmla="*/ 57150 h 206375"/>
                <a:gd name="connsiteX30" fmla="*/ 117475 w 130175"/>
                <a:gd name="connsiteY30" fmla="*/ 53975 h 206375"/>
                <a:gd name="connsiteX31" fmla="*/ 117475 w 130175"/>
                <a:gd name="connsiteY31" fmla="*/ 539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175" h="206375">
                  <a:moveTo>
                    <a:pt x="117475" y="53975"/>
                  </a:moveTo>
                  <a:cubicBezTo>
                    <a:pt x="115358" y="51329"/>
                    <a:pt x="108841" y="43521"/>
                    <a:pt x="104775" y="38100"/>
                  </a:cubicBezTo>
                  <a:cubicBezTo>
                    <a:pt x="102485" y="35047"/>
                    <a:pt x="101405" y="30959"/>
                    <a:pt x="98425" y="28575"/>
                  </a:cubicBezTo>
                  <a:cubicBezTo>
                    <a:pt x="95812" y="26484"/>
                    <a:pt x="91893" y="26897"/>
                    <a:pt x="88900" y="25400"/>
                  </a:cubicBezTo>
                  <a:cubicBezTo>
                    <a:pt x="85487" y="23693"/>
                    <a:pt x="82550" y="21167"/>
                    <a:pt x="79375" y="19050"/>
                  </a:cubicBezTo>
                  <a:cubicBezTo>
                    <a:pt x="68553" y="2816"/>
                    <a:pt x="78310" y="12434"/>
                    <a:pt x="53975" y="6350"/>
                  </a:cubicBezTo>
                  <a:cubicBezTo>
                    <a:pt x="47481" y="4727"/>
                    <a:pt x="34925" y="0"/>
                    <a:pt x="34925" y="0"/>
                  </a:cubicBezTo>
                  <a:cubicBezTo>
                    <a:pt x="27517" y="1058"/>
                    <a:pt x="19539" y="136"/>
                    <a:pt x="12700" y="3175"/>
                  </a:cubicBezTo>
                  <a:cubicBezTo>
                    <a:pt x="9213" y="4725"/>
                    <a:pt x="8057" y="9287"/>
                    <a:pt x="6350" y="12700"/>
                  </a:cubicBezTo>
                  <a:cubicBezTo>
                    <a:pt x="2442" y="20516"/>
                    <a:pt x="1219" y="33958"/>
                    <a:pt x="0" y="41275"/>
                  </a:cubicBezTo>
                  <a:cubicBezTo>
                    <a:pt x="1058" y="51858"/>
                    <a:pt x="1558" y="62513"/>
                    <a:pt x="3175" y="73025"/>
                  </a:cubicBezTo>
                  <a:cubicBezTo>
                    <a:pt x="4366" y="80769"/>
                    <a:pt x="9775" y="88426"/>
                    <a:pt x="12700" y="95250"/>
                  </a:cubicBezTo>
                  <a:cubicBezTo>
                    <a:pt x="14018" y="98326"/>
                    <a:pt x="14817" y="101600"/>
                    <a:pt x="15875" y="104775"/>
                  </a:cubicBezTo>
                  <a:cubicBezTo>
                    <a:pt x="14817" y="115358"/>
                    <a:pt x="14660" y="126071"/>
                    <a:pt x="12700" y="136525"/>
                  </a:cubicBezTo>
                  <a:cubicBezTo>
                    <a:pt x="11466" y="143104"/>
                    <a:pt x="7663" y="149011"/>
                    <a:pt x="6350" y="155575"/>
                  </a:cubicBezTo>
                  <a:lnTo>
                    <a:pt x="3175" y="171450"/>
                  </a:lnTo>
                  <a:cubicBezTo>
                    <a:pt x="4233" y="180975"/>
                    <a:pt x="1205" y="191940"/>
                    <a:pt x="6350" y="200025"/>
                  </a:cubicBezTo>
                  <a:cubicBezTo>
                    <a:pt x="9944" y="205672"/>
                    <a:pt x="25400" y="206375"/>
                    <a:pt x="25400" y="206375"/>
                  </a:cubicBezTo>
                  <a:cubicBezTo>
                    <a:pt x="29633" y="205317"/>
                    <a:pt x="33821" y="204056"/>
                    <a:pt x="38100" y="203200"/>
                  </a:cubicBezTo>
                  <a:cubicBezTo>
                    <a:pt x="44413" y="201937"/>
                    <a:pt x="51043" y="202061"/>
                    <a:pt x="57150" y="200025"/>
                  </a:cubicBezTo>
                  <a:cubicBezTo>
                    <a:pt x="60770" y="198818"/>
                    <a:pt x="63500" y="195792"/>
                    <a:pt x="66675" y="193675"/>
                  </a:cubicBezTo>
                  <a:cubicBezTo>
                    <a:pt x="67733" y="190500"/>
                    <a:pt x="68225" y="187076"/>
                    <a:pt x="69850" y="184150"/>
                  </a:cubicBezTo>
                  <a:cubicBezTo>
                    <a:pt x="73556" y="177479"/>
                    <a:pt x="82550" y="165100"/>
                    <a:pt x="82550" y="165100"/>
                  </a:cubicBezTo>
                  <a:cubicBezTo>
                    <a:pt x="84667" y="156633"/>
                    <a:pt x="86140" y="147979"/>
                    <a:pt x="88900" y="139700"/>
                  </a:cubicBezTo>
                  <a:cubicBezTo>
                    <a:pt x="89958" y="136525"/>
                    <a:pt x="90578" y="133168"/>
                    <a:pt x="92075" y="130175"/>
                  </a:cubicBezTo>
                  <a:cubicBezTo>
                    <a:pt x="93782" y="126762"/>
                    <a:pt x="95553" y="123163"/>
                    <a:pt x="98425" y="120650"/>
                  </a:cubicBezTo>
                  <a:cubicBezTo>
                    <a:pt x="104168" y="115624"/>
                    <a:pt x="117475" y="107950"/>
                    <a:pt x="117475" y="107950"/>
                  </a:cubicBezTo>
                  <a:lnTo>
                    <a:pt x="127000" y="79375"/>
                  </a:lnTo>
                  <a:lnTo>
                    <a:pt x="130175" y="69850"/>
                  </a:lnTo>
                  <a:cubicBezTo>
                    <a:pt x="129117" y="65617"/>
                    <a:pt x="129726" y="60557"/>
                    <a:pt x="127000" y="57150"/>
                  </a:cubicBezTo>
                  <a:cubicBezTo>
                    <a:pt x="124909" y="54537"/>
                    <a:pt x="120345" y="55697"/>
                    <a:pt x="117475" y="53975"/>
                  </a:cubicBezTo>
                  <a:lnTo>
                    <a:pt x="117475" y="53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DA1C28D7-B2BC-44C6-B52C-1C98F293333D}"/>
                </a:ext>
              </a:extLst>
            </p:cNvPr>
            <p:cNvSpPr/>
            <p:nvPr/>
          </p:nvSpPr>
          <p:spPr>
            <a:xfrm>
              <a:off x="21291550" y="9165295"/>
              <a:ext cx="415925" cy="959780"/>
            </a:xfrm>
            <a:custGeom>
              <a:avLst/>
              <a:gdLst>
                <a:gd name="connsiteX0" fmla="*/ 174625 w 415925"/>
                <a:gd name="connsiteY0" fmla="*/ 7280 h 959780"/>
                <a:gd name="connsiteX1" fmla="*/ 136525 w 415925"/>
                <a:gd name="connsiteY1" fmla="*/ 10455 h 959780"/>
                <a:gd name="connsiteX2" fmla="*/ 114300 w 415925"/>
                <a:gd name="connsiteY2" fmla="*/ 16805 h 959780"/>
                <a:gd name="connsiteX3" fmla="*/ 104775 w 415925"/>
                <a:gd name="connsiteY3" fmla="*/ 26330 h 959780"/>
                <a:gd name="connsiteX4" fmla="*/ 98425 w 415925"/>
                <a:gd name="connsiteY4" fmla="*/ 35855 h 959780"/>
                <a:gd name="connsiteX5" fmla="*/ 82550 w 415925"/>
                <a:gd name="connsiteY5" fmla="*/ 32680 h 959780"/>
                <a:gd name="connsiteX6" fmla="*/ 76200 w 415925"/>
                <a:gd name="connsiteY6" fmla="*/ 23155 h 959780"/>
                <a:gd name="connsiteX7" fmla="*/ 69850 w 415925"/>
                <a:gd name="connsiteY7" fmla="*/ 4105 h 959780"/>
                <a:gd name="connsiteX8" fmla="*/ 60325 w 415925"/>
                <a:gd name="connsiteY8" fmla="*/ 930 h 959780"/>
                <a:gd name="connsiteX9" fmla="*/ 31750 w 415925"/>
                <a:gd name="connsiteY9" fmla="*/ 4105 h 959780"/>
                <a:gd name="connsiteX10" fmla="*/ 28575 w 415925"/>
                <a:gd name="connsiteY10" fmla="*/ 42205 h 959780"/>
                <a:gd name="connsiteX11" fmla="*/ 22225 w 415925"/>
                <a:gd name="connsiteY11" fmla="*/ 61255 h 959780"/>
                <a:gd name="connsiteX12" fmla="*/ 19050 w 415925"/>
                <a:gd name="connsiteY12" fmla="*/ 73955 h 959780"/>
                <a:gd name="connsiteX13" fmla="*/ 12700 w 415925"/>
                <a:gd name="connsiteY13" fmla="*/ 93005 h 959780"/>
                <a:gd name="connsiteX14" fmla="*/ 19050 w 415925"/>
                <a:gd name="connsiteY14" fmla="*/ 159680 h 959780"/>
                <a:gd name="connsiteX15" fmla="*/ 28575 w 415925"/>
                <a:gd name="connsiteY15" fmla="*/ 191430 h 959780"/>
                <a:gd name="connsiteX16" fmla="*/ 34925 w 415925"/>
                <a:gd name="connsiteY16" fmla="*/ 210480 h 959780"/>
                <a:gd name="connsiteX17" fmla="*/ 38100 w 415925"/>
                <a:gd name="connsiteY17" fmla="*/ 220005 h 959780"/>
                <a:gd name="connsiteX18" fmla="*/ 47625 w 415925"/>
                <a:gd name="connsiteY18" fmla="*/ 223180 h 959780"/>
                <a:gd name="connsiteX19" fmla="*/ 57150 w 415925"/>
                <a:gd name="connsiteY19" fmla="*/ 254930 h 959780"/>
                <a:gd name="connsiteX20" fmla="*/ 60325 w 415925"/>
                <a:gd name="connsiteY20" fmla="*/ 264455 h 959780"/>
                <a:gd name="connsiteX21" fmla="*/ 57150 w 415925"/>
                <a:gd name="connsiteY21" fmla="*/ 350180 h 959780"/>
                <a:gd name="connsiteX22" fmla="*/ 38100 w 415925"/>
                <a:gd name="connsiteY22" fmla="*/ 362880 h 959780"/>
                <a:gd name="connsiteX23" fmla="*/ 19050 w 415925"/>
                <a:gd name="connsiteY23" fmla="*/ 372405 h 959780"/>
                <a:gd name="connsiteX24" fmla="*/ 12700 w 415925"/>
                <a:gd name="connsiteY24" fmla="*/ 381930 h 959780"/>
                <a:gd name="connsiteX25" fmla="*/ 0 w 415925"/>
                <a:gd name="connsiteY25" fmla="*/ 394630 h 959780"/>
                <a:gd name="connsiteX26" fmla="*/ 9525 w 415925"/>
                <a:gd name="connsiteY26" fmla="*/ 439080 h 959780"/>
                <a:gd name="connsiteX27" fmla="*/ 22225 w 415925"/>
                <a:gd name="connsiteY27" fmla="*/ 458130 h 959780"/>
                <a:gd name="connsiteX28" fmla="*/ 28575 w 415925"/>
                <a:gd name="connsiteY28" fmla="*/ 467655 h 959780"/>
                <a:gd name="connsiteX29" fmla="*/ 34925 w 415925"/>
                <a:gd name="connsiteY29" fmla="*/ 486705 h 959780"/>
                <a:gd name="connsiteX30" fmla="*/ 38100 w 415925"/>
                <a:gd name="connsiteY30" fmla="*/ 499405 h 959780"/>
                <a:gd name="connsiteX31" fmla="*/ 44450 w 415925"/>
                <a:gd name="connsiteY31" fmla="*/ 518455 h 959780"/>
                <a:gd name="connsiteX32" fmla="*/ 50800 w 415925"/>
                <a:gd name="connsiteY32" fmla="*/ 537505 h 959780"/>
                <a:gd name="connsiteX33" fmla="*/ 57150 w 415925"/>
                <a:gd name="connsiteY33" fmla="*/ 559730 h 959780"/>
                <a:gd name="connsiteX34" fmla="*/ 60325 w 415925"/>
                <a:gd name="connsiteY34" fmla="*/ 569255 h 959780"/>
                <a:gd name="connsiteX35" fmla="*/ 63500 w 415925"/>
                <a:gd name="connsiteY35" fmla="*/ 581955 h 959780"/>
                <a:gd name="connsiteX36" fmla="*/ 69850 w 415925"/>
                <a:gd name="connsiteY36" fmla="*/ 591480 h 959780"/>
                <a:gd name="connsiteX37" fmla="*/ 88900 w 415925"/>
                <a:gd name="connsiteY37" fmla="*/ 597830 h 959780"/>
                <a:gd name="connsiteX38" fmla="*/ 95250 w 415925"/>
                <a:gd name="connsiteY38" fmla="*/ 620055 h 959780"/>
                <a:gd name="connsiteX39" fmla="*/ 98425 w 415925"/>
                <a:gd name="connsiteY39" fmla="*/ 645455 h 959780"/>
                <a:gd name="connsiteX40" fmla="*/ 107950 w 415925"/>
                <a:gd name="connsiteY40" fmla="*/ 674030 h 959780"/>
                <a:gd name="connsiteX41" fmla="*/ 111125 w 415925"/>
                <a:gd name="connsiteY41" fmla="*/ 683555 h 959780"/>
                <a:gd name="connsiteX42" fmla="*/ 117475 w 415925"/>
                <a:gd name="connsiteY42" fmla="*/ 705780 h 959780"/>
                <a:gd name="connsiteX43" fmla="*/ 114300 w 415925"/>
                <a:gd name="connsiteY43" fmla="*/ 724830 h 959780"/>
                <a:gd name="connsiteX44" fmla="*/ 111125 w 415925"/>
                <a:gd name="connsiteY44" fmla="*/ 734355 h 959780"/>
                <a:gd name="connsiteX45" fmla="*/ 101600 w 415925"/>
                <a:gd name="connsiteY45" fmla="*/ 737530 h 959780"/>
                <a:gd name="connsiteX46" fmla="*/ 95250 w 415925"/>
                <a:gd name="connsiteY46" fmla="*/ 766105 h 959780"/>
                <a:gd name="connsiteX47" fmla="*/ 92075 w 415925"/>
                <a:gd name="connsiteY47" fmla="*/ 778805 h 959780"/>
                <a:gd name="connsiteX48" fmla="*/ 95250 w 415925"/>
                <a:gd name="connsiteY48" fmla="*/ 835955 h 959780"/>
                <a:gd name="connsiteX49" fmla="*/ 104775 w 415925"/>
                <a:gd name="connsiteY49" fmla="*/ 855005 h 959780"/>
                <a:gd name="connsiteX50" fmla="*/ 111125 w 415925"/>
                <a:gd name="connsiteY50" fmla="*/ 874055 h 959780"/>
                <a:gd name="connsiteX51" fmla="*/ 123825 w 415925"/>
                <a:gd name="connsiteY51" fmla="*/ 899455 h 959780"/>
                <a:gd name="connsiteX52" fmla="*/ 127000 w 415925"/>
                <a:gd name="connsiteY52" fmla="*/ 937555 h 959780"/>
                <a:gd name="connsiteX53" fmla="*/ 133350 w 415925"/>
                <a:gd name="connsiteY53" fmla="*/ 956605 h 959780"/>
                <a:gd name="connsiteX54" fmla="*/ 142875 w 415925"/>
                <a:gd name="connsiteY54" fmla="*/ 959780 h 959780"/>
                <a:gd name="connsiteX55" fmla="*/ 177800 w 415925"/>
                <a:gd name="connsiteY55" fmla="*/ 956605 h 959780"/>
                <a:gd name="connsiteX56" fmla="*/ 187325 w 415925"/>
                <a:gd name="connsiteY56" fmla="*/ 953430 h 959780"/>
                <a:gd name="connsiteX57" fmla="*/ 193675 w 415925"/>
                <a:gd name="connsiteY57" fmla="*/ 934380 h 959780"/>
                <a:gd name="connsiteX58" fmla="*/ 196850 w 415925"/>
                <a:gd name="connsiteY58" fmla="*/ 924855 h 959780"/>
                <a:gd name="connsiteX59" fmla="*/ 196850 w 415925"/>
                <a:gd name="connsiteY59" fmla="*/ 804205 h 959780"/>
                <a:gd name="connsiteX60" fmla="*/ 203200 w 415925"/>
                <a:gd name="connsiteY60" fmla="*/ 785155 h 959780"/>
                <a:gd name="connsiteX61" fmla="*/ 206375 w 415925"/>
                <a:gd name="connsiteY61" fmla="*/ 775630 h 959780"/>
                <a:gd name="connsiteX62" fmla="*/ 225425 w 415925"/>
                <a:gd name="connsiteY62" fmla="*/ 769280 h 959780"/>
                <a:gd name="connsiteX63" fmla="*/ 234950 w 415925"/>
                <a:gd name="connsiteY63" fmla="*/ 775630 h 959780"/>
                <a:gd name="connsiteX64" fmla="*/ 241300 w 415925"/>
                <a:gd name="connsiteY64" fmla="*/ 794680 h 959780"/>
                <a:gd name="connsiteX65" fmla="*/ 247650 w 415925"/>
                <a:gd name="connsiteY65" fmla="*/ 804205 h 959780"/>
                <a:gd name="connsiteX66" fmla="*/ 250825 w 415925"/>
                <a:gd name="connsiteY66" fmla="*/ 823255 h 959780"/>
                <a:gd name="connsiteX67" fmla="*/ 254000 w 415925"/>
                <a:gd name="connsiteY67" fmla="*/ 832780 h 959780"/>
                <a:gd name="connsiteX68" fmla="*/ 257175 w 415925"/>
                <a:gd name="connsiteY68" fmla="*/ 848655 h 959780"/>
                <a:gd name="connsiteX69" fmla="*/ 263525 w 415925"/>
                <a:gd name="connsiteY69" fmla="*/ 867705 h 959780"/>
                <a:gd name="connsiteX70" fmla="*/ 276225 w 415925"/>
                <a:gd name="connsiteY70" fmla="*/ 851830 h 959780"/>
                <a:gd name="connsiteX71" fmla="*/ 295275 w 415925"/>
                <a:gd name="connsiteY71" fmla="*/ 842305 h 959780"/>
                <a:gd name="connsiteX72" fmla="*/ 314325 w 415925"/>
                <a:gd name="connsiteY72" fmla="*/ 851830 h 959780"/>
                <a:gd name="connsiteX73" fmla="*/ 317500 w 415925"/>
                <a:gd name="connsiteY73" fmla="*/ 861355 h 959780"/>
                <a:gd name="connsiteX74" fmla="*/ 336550 w 415925"/>
                <a:gd name="connsiteY74" fmla="*/ 874055 h 959780"/>
                <a:gd name="connsiteX75" fmla="*/ 346075 w 415925"/>
                <a:gd name="connsiteY75" fmla="*/ 880405 h 959780"/>
                <a:gd name="connsiteX76" fmla="*/ 352425 w 415925"/>
                <a:gd name="connsiteY76" fmla="*/ 902630 h 959780"/>
                <a:gd name="connsiteX77" fmla="*/ 358775 w 415925"/>
                <a:gd name="connsiteY77" fmla="*/ 921680 h 959780"/>
                <a:gd name="connsiteX78" fmla="*/ 368300 w 415925"/>
                <a:gd name="connsiteY78" fmla="*/ 924855 h 959780"/>
                <a:gd name="connsiteX79" fmla="*/ 377825 w 415925"/>
                <a:gd name="connsiteY79" fmla="*/ 934380 h 959780"/>
                <a:gd name="connsiteX80" fmla="*/ 406400 w 415925"/>
                <a:gd name="connsiteY80" fmla="*/ 915330 h 959780"/>
                <a:gd name="connsiteX81" fmla="*/ 412750 w 415925"/>
                <a:gd name="connsiteY81" fmla="*/ 902630 h 959780"/>
                <a:gd name="connsiteX82" fmla="*/ 415925 w 415925"/>
                <a:gd name="connsiteY82" fmla="*/ 889930 h 959780"/>
                <a:gd name="connsiteX83" fmla="*/ 412750 w 415925"/>
                <a:gd name="connsiteY83" fmla="*/ 839130 h 959780"/>
                <a:gd name="connsiteX84" fmla="*/ 409575 w 415925"/>
                <a:gd name="connsiteY84" fmla="*/ 823255 h 959780"/>
                <a:gd name="connsiteX85" fmla="*/ 403225 w 415925"/>
                <a:gd name="connsiteY85" fmla="*/ 813730 h 959780"/>
                <a:gd name="connsiteX86" fmla="*/ 384175 w 415925"/>
                <a:gd name="connsiteY86" fmla="*/ 801030 h 959780"/>
                <a:gd name="connsiteX87" fmla="*/ 377825 w 415925"/>
                <a:gd name="connsiteY87" fmla="*/ 791505 h 959780"/>
                <a:gd name="connsiteX88" fmla="*/ 368300 w 415925"/>
                <a:gd name="connsiteY88" fmla="*/ 785155 h 959780"/>
                <a:gd name="connsiteX89" fmla="*/ 365125 w 415925"/>
                <a:gd name="connsiteY89" fmla="*/ 772455 h 959780"/>
                <a:gd name="connsiteX90" fmla="*/ 355600 w 415925"/>
                <a:gd name="connsiteY90" fmla="*/ 753405 h 959780"/>
                <a:gd name="connsiteX91" fmla="*/ 352425 w 415925"/>
                <a:gd name="connsiteY91" fmla="*/ 740705 h 959780"/>
                <a:gd name="connsiteX92" fmla="*/ 342900 w 415925"/>
                <a:gd name="connsiteY92" fmla="*/ 664505 h 959780"/>
                <a:gd name="connsiteX93" fmla="*/ 323850 w 415925"/>
                <a:gd name="connsiteY93" fmla="*/ 645455 h 959780"/>
                <a:gd name="connsiteX94" fmla="*/ 301625 w 415925"/>
                <a:gd name="connsiteY94" fmla="*/ 639105 h 959780"/>
                <a:gd name="connsiteX95" fmla="*/ 231775 w 415925"/>
                <a:gd name="connsiteY95" fmla="*/ 642280 h 959780"/>
                <a:gd name="connsiteX96" fmla="*/ 225425 w 415925"/>
                <a:gd name="connsiteY96" fmla="*/ 629580 h 959780"/>
                <a:gd name="connsiteX97" fmla="*/ 222250 w 415925"/>
                <a:gd name="connsiteY97" fmla="*/ 620055 h 959780"/>
                <a:gd name="connsiteX98" fmla="*/ 212725 w 415925"/>
                <a:gd name="connsiteY98" fmla="*/ 607355 h 959780"/>
                <a:gd name="connsiteX99" fmla="*/ 203200 w 415925"/>
                <a:gd name="connsiteY99" fmla="*/ 581955 h 959780"/>
                <a:gd name="connsiteX100" fmla="*/ 196850 w 415925"/>
                <a:gd name="connsiteY100" fmla="*/ 572430 h 959780"/>
                <a:gd name="connsiteX101" fmla="*/ 190500 w 415925"/>
                <a:gd name="connsiteY101" fmla="*/ 550205 h 959780"/>
                <a:gd name="connsiteX102" fmla="*/ 184150 w 415925"/>
                <a:gd name="connsiteY102" fmla="*/ 540680 h 959780"/>
                <a:gd name="connsiteX103" fmla="*/ 177800 w 415925"/>
                <a:gd name="connsiteY103" fmla="*/ 527980 h 959780"/>
                <a:gd name="connsiteX104" fmla="*/ 168275 w 415925"/>
                <a:gd name="connsiteY104" fmla="*/ 515280 h 959780"/>
                <a:gd name="connsiteX105" fmla="*/ 161925 w 415925"/>
                <a:gd name="connsiteY105" fmla="*/ 505755 h 959780"/>
                <a:gd name="connsiteX106" fmla="*/ 158750 w 415925"/>
                <a:gd name="connsiteY106" fmla="*/ 493055 h 959780"/>
                <a:gd name="connsiteX107" fmla="*/ 152400 w 415925"/>
                <a:gd name="connsiteY107" fmla="*/ 483530 h 959780"/>
                <a:gd name="connsiteX108" fmla="*/ 158750 w 415925"/>
                <a:gd name="connsiteY108" fmla="*/ 423205 h 959780"/>
                <a:gd name="connsiteX109" fmla="*/ 161925 w 415925"/>
                <a:gd name="connsiteY109" fmla="*/ 413680 h 959780"/>
                <a:gd name="connsiteX110" fmla="*/ 171450 w 415925"/>
                <a:gd name="connsiteY110" fmla="*/ 400980 h 959780"/>
                <a:gd name="connsiteX111" fmla="*/ 177800 w 415925"/>
                <a:gd name="connsiteY111" fmla="*/ 391455 h 959780"/>
                <a:gd name="connsiteX112" fmla="*/ 187325 w 415925"/>
                <a:gd name="connsiteY112" fmla="*/ 388280 h 959780"/>
                <a:gd name="connsiteX113" fmla="*/ 200025 w 415925"/>
                <a:gd name="connsiteY113" fmla="*/ 366055 h 959780"/>
                <a:gd name="connsiteX114" fmla="*/ 212725 w 415925"/>
                <a:gd name="connsiteY114" fmla="*/ 347005 h 959780"/>
                <a:gd name="connsiteX115" fmla="*/ 215900 w 415925"/>
                <a:gd name="connsiteY115" fmla="*/ 324780 h 959780"/>
                <a:gd name="connsiteX116" fmla="*/ 209550 w 415925"/>
                <a:gd name="connsiteY116" fmla="*/ 277155 h 959780"/>
                <a:gd name="connsiteX117" fmla="*/ 206375 w 415925"/>
                <a:gd name="connsiteY117" fmla="*/ 264455 h 959780"/>
                <a:gd name="connsiteX118" fmla="*/ 200025 w 415925"/>
                <a:gd name="connsiteY118" fmla="*/ 245405 h 959780"/>
                <a:gd name="connsiteX119" fmla="*/ 200025 w 415925"/>
                <a:gd name="connsiteY119" fmla="*/ 153330 h 959780"/>
                <a:gd name="connsiteX120" fmla="*/ 193675 w 415925"/>
                <a:gd name="connsiteY120" fmla="*/ 134280 h 959780"/>
                <a:gd name="connsiteX121" fmla="*/ 187325 w 415925"/>
                <a:gd name="connsiteY121" fmla="*/ 112055 h 959780"/>
                <a:gd name="connsiteX122" fmla="*/ 190500 w 415925"/>
                <a:gd name="connsiteY122" fmla="*/ 80305 h 959780"/>
                <a:gd name="connsiteX123" fmla="*/ 174625 w 415925"/>
                <a:gd name="connsiteY123" fmla="*/ 7280 h 9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5925" h="959780">
                  <a:moveTo>
                    <a:pt x="174625" y="7280"/>
                  </a:moveTo>
                  <a:cubicBezTo>
                    <a:pt x="165629" y="-4362"/>
                    <a:pt x="149171" y="8874"/>
                    <a:pt x="136525" y="10455"/>
                  </a:cubicBezTo>
                  <a:cubicBezTo>
                    <a:pt x="130146" y="11252"/>
                    <a:pt x="120626" y="14696"/>
                    <a:pt x="114300" y="16805"/>
                  </a:cubicBezTo>
                  <a:cubicBezTo>
                    <a:pt x="111125" y="19980"/>
                    <a:pt x="107650" y="22881"/>
                    <a:pt x="104775" y="26330"/>
                  </a:cubicBezTo>
                  <a:cubicBezTo>
                    <a:pt x="102332" y="29261"/>
                    <a:pt x="102094" y="34807"/>
                    <a:pt x="98425" y="35855"/>
                  </a:cubicBezTo>
                  <a:cubicBezTo>
                    <a:pt x="93236" y="37338"/>
                    <a:pt x="87842" y="33738"/>
                    <a:pt x="82550" y="32680"/>
                  </a:cubicBezTo>
                  <a:cubicBezTo>
                    <a:pt x="80433" y="29505"/>
                    <a:pt x="77750" y="26642"/>
                    <a:pt x="76200" y="23155"/>
                  </a:cubicBezTo>
                  <a:cubicBezTo>
                    <a:pt x="73482" y="17038"/>
                    <a:pt x="76200" y="6222"/>
                    <a:pt x="69850" y="4105"/>
                  </a:cubicBezTo>
                  <a:lnTo>
                    <a:pt x="60325" y="930"/>
                  </a:lnTo>
                  <a:cubicBezTo>
                    <a:pt x="50800" y="1988"/>
                    <a:pt x="37593" y="-3491"/>
                    <a:pt x="31750" y="4105"/>
                  </a:cubicBezTo>
                  <a:cubicBezTo>
                    <a:pt x="23980" y="14206"/>
                    <a:pt x="30670" y="29634"/>
                    <a:pt x="28575" y="42205"/>
                  </a:cubicBezTo>
                  <a:cubicBezTo>
                    <a:pt x="27475" y="48807"/>
                    <a:pt x="23848" y="54761"/>
                    <a:pt x="22225" y="61255"/>
                  </a:cubicBezTo>
                  <a:cubicBezTo>
                    <a:pt x="21167" y="65488"/>
                    <a:pt x="20304" y="69775"/>
                    <a:pt x="19050" y="73955"/>
                  </a:cubicBezTo>
                  <a:cubicBezTo>
                    <a:pt x="17127" y="80366"/>
                    <a:pt x="12700" y="93005"/>
                    <a:pt x="12700" y="93005"/>
                  </a:cubicBezTo>
                  <a:cubicBezTo>
                    <a:pt x="13901" y="107418"/>
                    <a:pt x="16551" y="143434"/>
                    <a:pt x="19050" y="159680"/>
                  </a:cubicBezTo>
                  <a:cubicBezTo>
                    <a:pt x="20421" y="168591"/>
                    <a:pt x="26103" y="184013"/>
                    <a:pt x="28575" y="191430"/>
                  </a:cubicBezTo>
                  <a:lnTo>
                    <a:pt x="34925" y="210480"/>
                  </a:lnTo>
                  <a:cubicBezTo>
                    <a:pt x="35983" y="213655"/>
                    <a:pt x="34925" y="218947"/>
                    <a:pt x="38100" y="220005"/>
                  </a:cubicBezTo>
                  <a:lnTo>
                    <a:pt x="47625" y="223180"/>
                  </a:lnTo>
                  <a:cubicBezTo>
                    <a:pt x="52423" y="242374"/>
                    <a:pt x="49420" y="231740"/>
                    <a:pt x="57150" y="254930"/>
                  </a:cubicBezTo>
                  <a:lnTo>
                    <a:pt x="60325" y="264455"/>
                  </a:lnTo>
                  <a:cubicBezTo>
                    <a:pt x="59267" y="293030"/>
                    <a:pt x="63448" y="322288"/>
                    <a:pt x="57150" y="350180"/>
                  </a:cubicBezTo>
                  <a:cubicBezTo>
                    <a:pt x="55469" y="357624"/>
                    <a:pt x="44450" y="358647"/>
                    <a:pt x="38100" y="362880"/>
                  </a:cubicBezTo>
                  <a:cubicBezTo>
                    <a:pt x="25790" y="371086"/>
                    <a:pt x="32195" y="368023"/>
                    <a:pt x="19050" y="372405"/>
                  </a:cubicBezTo>
                  <a:cubicBezTo>
                    <a:pt x="16933" y="375580"/>
                    <a:pt x="15680" y="379546"/>
                    <a:pt x="12700" y="381930"/>
                  </a:cubicBezTo>
                  <a:cubicBezTo>
                    <a:pt x="-2694" y="394245"/>
                    <a:pt x="6927" y="373848"/>
                    <a:pt x="0" y="394630"/>
                  </a:cubicBezTo>
                  <a:cubicBezTo>
                    <a:pt x="1343" y="405378"/>
                    <a:pt x="2565" y="428640"/>
                    <a:pt x="9525" y="439080"/>
                  </a:cubicBezTo>
                  <a:lnTo>
                    <a:pt x="22225" y="458130"/>
                  </a:lnTo>
                  <a:cubicBezTo>
                    <a:pt x="24342" y="461305"/>
                    <a:pt x="27368" y="464035"/>
                    <a:pt x="28575" y="467655"/>
                  </a:cubicBezTo>
                  <a:cubicBezTo>
                    <a:pt x="30692" y="474005"/>
                    <a:pt x="33302" y="480211"/>
                    <a:pt x="34925" y="486705"/>
                  </a:cubicBezTo>
                  <a:cubicBezTo>
                    <a:pt x="35983" y="490938"/>
                    <a:pt x="36846" y="495225"/>
                    <a:pt x="38100" y="499405"/>
                  </a:cubicBezTo>
                  <a:cubicBezTo>
                    <a:pt x="40023" y="505816"/>
                    <a:pt x="42333" y="512105"/>
                    <a:pt x="44450" y="518455"/>
                  </a:cubicBezTo>
                  <a:lnTo>
                    <a:pt x="50800" y="537505"/>
                  </a:lnTo>
                  <a:cubicBezTo>
                    <a:pt x="58413" y="560343"/>
                    <a:pt x="49177" y="531823"/>
                    <a:pt x="57150" y="559730"/>
                  </a:cubicBezTo>
                  <a:cubicBezTo>
                    <a:pt x="58069" y="562948"/>
                    <a:pt x="59406" y="566037"/>
                    <a:pt x="60325" y="569255"/>
                  </a:cubicBezTo>
                  <a:cubicBezTo>
                    <a:pt x="61524" y="573451"/>
                    <a:pt x="61781" y="577944"/>
                    <a:pt x="63500" y="581955"/>
                  </a:cubicBezTo>
                  <a:cubicBezTo>
                    <a:pt x="65003" y="585462"/>
                    <a:pt x="66614" y="589458"/>
                    <a:pt x="69850" y="591480"/>
                  </a:cubicBezTo>
                  <a:cubicBezTo>
                    <a:pt x="75526" y="595028"/>
                    <a:pt x="88900" y="597830"/>
                    <a:pt x="88900" y="597830"/>
                  </a:cubicBezTo>
                  <a:cubicBezTo>
                    <a:pt x="91416" y="605379"/>
                    <a:pt x="93921" y="612082"/>
                    <a:pt x="95250" y="620055"/>
                  </a:cubicBezTo>
                  <a:cubicBezTo>
                    <a:pt x="96653" y="628471"/>
                    <a:pt x="96637" y="637112"/>
                    <a:pt x="98425" y="645455"/>
                  </a:cubicBezTo>
                  <a:lnTo>
                    <a:pt x="107950" y="674030"/>
                  </a:lnTo>
                  <a:cubicBezTo>
                    <a:pt x="109008" y="677205"/>
                    <a:pt x="110313" y="680308"/>
                    <a:pt x="111125" y="683555"/>
                  </a:cubicBezTo>
                  <a:cubicBezTo>
                    <a:pt x="115112" y="699502"/>
                    <a:pt x="112920" y="692115"/>
                    <a:pt x="117475" y="705780"/>
                  </a:cubicBezTo>
                  <a:cubicBezTo>
                    <a:pt x="116417" y="712130"/>
                    <a:pt x="115697" y="718546"/>
                    <a:pt x="114300" y="724830"/>
                  </a:cubicBezTo>
                  <a:cubicBezTo>
                    <a:pt x="113574" y="728097"/>
                    <a:pt x="113492" y="731988"/>
                    <a:pt x="111125" y="734355"/>
                  </a:cubicBezTo>
                  <a:cubicBezTo>
                    <a:pt x="108758" y="736722"/>
                    <a:pt x="104775" y="736472"/>
                    <a:pt x="101600" y="737530"/>
                  </a:cubicBezTo>
                  <a:cubicBezTo>
                    <a:pt x="93857" y="768503"/>
                    <a:pt x="103312" y="729828"/>
                    <a:pt x="95250" y="766105"/>
                  </a:cubicBezTo>
                  <a:cubicBezTo>
                    <a:pt x="94303" y="770365"/>
                    <a:pt x="93133" y="774572"/>
                    <a:pt x="92075" y="778805"/>
                  </a:cubicBezTo>
                  <a:cubicBezTo>
                    <a:pt x="93133" y="797855"/>
                    <a:pt x="93441" y="816962"/>
                    <a:pt x="95250" y="835955"/>
                  </a:cubicBezTo>
                  <a:cubicBezTo>
                    <a:pt x="96303" y="847008"/>
                    <a:pt x="100364" y="845081"/>
                    <a:pt x="104775" y="855005"/>
                  </a:cubicBezTo>
                  <a:cubicBezTo>
                    <a:pt x="107493" y="861122"/>
                    <a:pt x="107412" y="868486"/>
                    <a:pt x="111125" y="874055"/>
                  </a:cubicBezTo>
                  <a:cubicBezTo>
                    <a:pt x="120636" y="888322"/>
                    <a:pt x="116058" y="880037"/>
                    <a:pt x="123825" y="899455"/>
                  </a:cubicBezTo>
                  <a:cubicBezTo>
                    <a:pt x="124883" y="912155"/>
                    <a:pt x="124905" y="924984"/>
                    <a:pt x="127000" y="937555"/>
                  </a:cubicBezTo>
                  <a:cubicBezTo>
                    <a:pt x="128100" y="944157"/>
                    <a:pt x="127000" y="954488"/>
                    <a:pt x="133350" y="956605"/>
                  </a:cubicBezTo>
                  <a:lnTo>
                    <a:pt x="142875" y="959780"/>
                  </a:lnTo>
                  <a:cubicBezTo>
                    <a:pt x="154517" y="958722"/>
                    <a:pt x="166228" y="958258"/>
                    <a:pt x="177800" y="956605"/>
                  </a:cubicBezTo>
                  <a:cubicBezTo>
                    <a:pt x="181113" y="956132"/>
                    <a:pt x="185380" y="956153"/>
                    <a:pt x="187325" y="953430"/>
                  </a:cubicBezTo>
                  <a:cubicBezTo>
                    <a:pt x="191216" y="947983"/>
                    <a:pt x="191558" y="940730"/>
                    <a:pt x="193675" y="934380"/>
                  </a:cubicBezTo>
                  <a:lnTo>
                    <a:pt x="196850" y="924855"/>
                  </a:lnTo>
                  <a:cubicBezTo>
                    <a:pt x="195249" y="884829"/>
                    <a:pt x="190536" y="844191"/>
                    <a:pt x="196850" y="804205"/>
                  </a:cubicBezTo>
                  <a:cubicBezTo>
                    <a:pt x="197894" y="797593"/>
                    <a:pt x="201083" y="791505"/>
                    <a:pt x="203200" y="785155"/>
                  </a:cubicBezTo>
                  <a:cubicBezTo>
                    <a:pt x="204258" y="781980"/>
                    <a:pt x="203200" y="776688"/>
                    <a:pt x="206375" y="775630"/>
                  </a:cubicBezTo>
                  <a:lnTo>
                    <a:pt x="225425" y="769280"/>
                  </a:lnTo>
                  <a:cubicBezTo>
                    <a:pt x="228600" y="771397"/>
                    <a:pt x="232928" y="772394"/>
                    <a:pt x="234950" y="775630"/>
                  </a:cubicBezTo>
                  <a:cubicBezTo>
                    <a:pt x="238498" y="781306"/>
                    <a:pt x="237587" y="789111"/>
                    <a:pt x="241300" y="794680"/>
                  </a:cubicBezTo>
                  <a:lnTo>
                    <a:pt x="247650" y="804205"/>
                  </a:lnTo>
                  <a:cubicBezTo>
                    <a:pt x="248708" y="810555"/>
                    <a:pt x="249428" y="816971"/>
                    <a:pt x="250825" y="823255"/>
                  </a:cubicBezTo>
                  <a:cubicBezTo>
                    <a:pt x="251551" y="826522"/>
                    <a:pt x="253188" y="829533"/>
                    <a:pt x="254000" y="832780"/>
                  </a:cubicBezTo>
                  <a:cubicBezTo>
                    <a:pt x="255309" y="838015"/>
                    <a:pt x="255755" y="843449"/>
                    <a:pt x="257175" y="848655"/>
                  </a:cubicBezTo>
                  <a:cubicBezTo>
                    <a:pt x="258936" y="855113"/>
                    <a:pt x="263525" y="867705"/>
                    <a:pt x="263525" y="867705"/>
                  </a:cubicBezTo>
                  <a:cubicBezTo>
                    <a:pt x="290822" y="849507"/>
                    <a:pt x="258698" y="873738"/>
                    <a:pt x="276225" y="851830"/>
                  </a:cubicBezTo>
                  <a:cubicBezTo>
                    <a:pt x="280701" y="846235"/>
                    <a:pt x="289000" y="844397"/>
                    <a:pt x="295275" y="842305"/>
                  </a:cubicBezTo>
                  <a:cubicBezTo>
                    <a:pt x="301550" y="844397"/>
                    <a:pt x="309849" y="846235"/>
                    <a:pt x="314325" y="851830"/>
                  </a:cubicBezTo>
                  <a:cubicBezTo>
                    <a:pt x="316416" y="854443"/>
                    <a:pt x="315133" y="858988"/>
                    <a:pt x="317500" y="861355"/>
                  </a:cubicBezTo>
                  <a:cubicBezTo>
                    <a:pt x="322896" y="866751"/>
                    <a:pt x="330200" y="869822"/>
                    <a:pt x="336550" y="874055"/>
                  </a:cubicBezTo>
                  <a:lnTo>
                    <a:pt x="346075" y="880405"/>
                  </a:lnTo>
                  <a:cubicBezTo>
                    <a:pt x="356745" y="912416"/>
                    <a:pt x="340465" y="862763"/>
                    <a:pt x="352425" y="902630"/>
                  </a:cubicBezTo>
                  <a:cubicBezTo>
                    <a:pt x="354348" y="909041"/>
                    <a:pt x="352425" y="919563"/>
                    <a:pt x="358775" y="921680"/>
                  </a:cubicBezTo>
                  <a:lnTo>
                    <a:pt x="368300" y="924855"/>
                  </a:lnTo>
                  <a:cubicBezTo>
                    <a:pt x="371475" y="928030"/>
                    <a:pt x="373362" y="933884"/>
                    <a:pt x="377825" y="934380"/>
                  </a:cubicBezTo>
                  <a:cubicBezTo>
                    <a:pt x="392974" y="936063"/>
                    <a:pt x="399912" y="925711"/>
                    <a:pt x="406400" y="915330"/>
                  </a:cubicBezTo>
                  <a:cubicBezTo>
                    <a:pt x="408908" y="911316"/>
                    <a:pt x="411088" y="907062"/>
                    <a:pt x="412750" y="902630"/>
                  </a:cubicBezTo>
                  <a:cubicBezTo>
                    <a:pt x="414282" y="898544"/>
                    <a:pt x="414867" y="894163"/>
                    <a:pt x="415925" y="889930"/>
                  </a:cubicBezTo>
                  <a:cubicBezTo>
                    <a:pt x="414867" y="872997"/>
                    <a:pt x="414359" y="856020"/>
                    <a:pt x="412750" y="839130"/>
                  </a:cubicBezTo>
                  <a:cubicBezTo>
                    <a:pt x="412238" y="833758"/>
                    <a:pt x="411470" y="828308"/>
                    <a:pt x="409575" y="823255"/>
                  </a:cubicBezTo>
                  <a:cubicBezTo>
                    <a:pt x="408235" y="819682"/>
                    <a:pt x="406097" y="816243"/>
                    <a:pt x="403225" y="813730"/>
                  </a:cubicBezTo>
                  <a:cubicBezTo>
                    <a:pt x="397482" y="808704"/>
                    <a:pt x="384175" y="801030"/>
                    <a:pt x="384175" y="801030"/>
                  </a:cubicBezTo>
                  <a:cubicBezTo>
                    <a:pt x="382058" y="797855"/>
                    <a:pt x="380523" y="794203"/>
                    <a:pt x="377825" y="791505"/>
                  </a:cubicBezTo>
                  <a:cubicBezTo>
                    <a:pt x="375127" y="788807"/>
                    <a:pt x="370417" y="788330"/>
                    <a:pt x="368300" y="785155"/>
                  </a:cubicBezTo>
                  <a:cubicBezTo>
                    <a:pt x="365879" y="781524"/>
                    <a:pt x="366324" y="776651"/>
                    <a:pt x="365125" y="772455"/>
                  </a:cubicBezTo>
                  <a:cubicBezTo>
                    <a:pt x="361839" y="760953"/>
                    <a:pt x="362557" y="763841"/>
                    <a:pt x="355600" y="753405"/>
                  </a:cubicBezTo>
                  <a:cubicBezTo>
                    <a:pt x="354542" y="749172"/>
                    <a:pt x="352803" y="745052"/>
                    <a:pt x="352425" y="740705"/>
                  </a:cubicBezTo>
                  <a:cubicBezTo>
                    <a:pt x="351805" y="733578"/>
                    <a:pt x="355920" y="682408"/>
                    <a:pt x="342900" y="664505"/>
                  </a:cubicBezTo>
                  <a:cubicBezTo>
                    <a:pt x="337618" y="657242"/>
                    <a:pt x="332369" y="648295"/>
                    <a:pt x="323850" y="645455"/>
                  </a:cubicBezTo>
                  <a:cubicBezTo>
                    <a:pt x="310185" y="640900"/>
                    <a:pt x="317572" y="643092"/>
                    <a:pt x="301625" y="639105"/>
                  </a:cubicBezTo>
                  <a:cubicBezTo>
                    <a:pt x="248728" y="646662"/>
                    <a:pt x="272027" y="647311"/>
                    <a:pt x="231775" y="642280"/>
                  </a:cubicBezTo>
                  <a:cubicBezTo>
                    <a:pt x="229658" y="638047"/>
                    <a:pt x="227289" y="633930"/>
                    <a:pt x="225425" y="629580"/>
                  </a:cubicBezTo>
                  <a:cubicBezTo>
                    <a:pt x="224107" y="626504"/>
                    <a:pt x="223910" y="622961"/>
                    <a:pt x="222250" y="620055"/>
                  </a:cubicBezTo>
                  <a:cubicBezTo>
                    <a:pt x="219625" y="615461"/>
                    <a:pt x="215295" y="611981"/>
                    <a:pt x="212725" y="607355"/>
                  </a:cubicBezTo>
                  <a:cubicBezTo>
                    <a:pt x="189327" y="565239"/>
                    <a:pt x="217458" y="610471"/>
                    <a:pt x="203200" y="581955"/>
                  </a:cubicBezTo>
                  <a:cubicBezTo>
                    <a:pt x="201493" y="578542"/>
                    <a:pt x="198557" y="575843"/>
                    <a:pt x="196850" y="572430"/>
                  </a:cubicBezTo>
                  <a:cubicBezTo>
                    <a:pt x="190671" y="560073"/>
                    <a:pt x="196604" y="564447"/>
                    <a:pt x="190500" y="550205"/>
                  </a:cubicBezTo>
                  <a:cubicBezTo>
                    <a:pt x="188997" y="546698"/>
                    <a:pt x="186043" y="543993"/>
                    <a:pt x="184150" y="540680"/>
                  </a:cubicBezTo>
                  <a:cubicBezTo>
                    <a:pt x="181802" y="536571"/>
                    <a:pt x="180308" y="531994"/>
                    <a:pt x="177800" y="527980"/>
                  </a:cubicBezTo>
                  <a:cubicBezTo>
                    <a:pt x="174995" y="523493"/>
                    <a:pt x="171351" y="519586"/>
                    <a:pt x="168275" y="515280"/>
                  </a:cubicBezTo>
                  <a:cubicBezTo>
                    <a:pt x="166057" y="512175"/>
                    <a:pt x="164042" y="508930"/>
                    <a:pt x="161925" y="505755"/>
                  </a:cubicBezTo>
                  <a:cubicBezTo>
                    <a:pt x="160867" y="501522"/>
                    <a:pt x="160469" y="497066"/>
                    <a:pt x="158750" y="493055"/>
                  </a:cubicBezTo>
                  <a:cubicBezTo>
                    <a:pt x="157247" y="489548"/>
                    <a:pt x="152624" y="487339"/>
                    <a:pt x="152400" y="483530"/>
                  </a:cubicBezTo>
                  <a:cubicBezTo>
                    <a:pt x="151503" y="468282"/>
                    <a:pt x="154281" y="441082"/>
                    <a:pt x="158750" y="423205"/>
                  </a:cubicBezTo>
                  <a:cubicBezTo>
                    <a:pt x="159562" y="419958"/>
                    <a:pt x="160265" y="416586"/>
                    <a:pt x="161925" y="413680"/>
                  </a:cubicBezTo>
                  <a:cubicBezTo>
                    <a:pt x="164550" y="409086"/>
                    <a:pt x="168374" y="405286"/>
                    <a:pt x="171450" y="400980"/>
                  </a:cubicBezTo>
                  <a:cubicBezTo>
                    <a:pt x="173668" y="397875"/>
                    <a:pt x="174820" y="393839"/>
                    <a:pt x="177800" y="391455"/>
                  </a:cubicBezTo>
                  <a:cubicBezTo>
                    <a:pt x="180413" y="389364"/>
                    <a:pt x="184150" y="389338"/>
                    <a:pt x="187325" y="388280"/>
                  </a:cubicBezTo>
                  <a:cubicBezTo>
                    <a:pt x="192615" y="372409"/>
                    <a:pt x="187793" y="383529"/>
                    <a:pt x="200025" y="366055"/>
                  </a:cubicBezTo>
                  <a:cubicBezTo>
                    <a:pt x="204402" y="359803"/>
                    <a:pt x="212725" y="347005"/>
                    <a:pt x="212725" y="347005"/>
                  </a:cubicBezTo>
                  <a:cubicBezTo>
                    <a:pt x="213783" y="339597"/>
                    <a:pt x="215900" y="332264"/>
                    <a:pt x="215900" y="324780"/>
                  </a:cubicBezTo>
                  <a:cubicBezTo>
                    <a:pt x="215900" y="281712"/>
                    <a:pt x="215848" y="299199"/>
                    <a:pt x="209550" y="277155"/>
                  </a:cubicBezTo>
                  <a:cubicBezTo>
                    <a:pt x="208351" y="272959"/>
                    <a:pt x="207629" y="268635"/>
                    <a:pt x="206375" y="264455"/>
                  </a:cubicBezTo>
                  <a:cubicBezTo>
                    <a:pt x="204452" y="258044"/>
                    <a:pt x="200025" y="245405"/>
                    <a:pt x="200025" y="245405"/>
                  </a:cubicBezTo>
                  <a:cubicBezTo>
                    <a:pt x="202418" y="207119"/>
                    <a:pt x="205837" y="190142"/>
                    <a:pt x="200025" y="153330"/>
                  </a:cubicBezTo>
                  <a:cubicBezTo>
                    <a:pt x="198981" y="146718"/>
                    <a:pt x="195792" y="140630"/>
                    <a:pt x="193675" y="134280"/>
                  </a:cubicBezTo>
                  <a:cubicBezTo>
                    <a:pt x="189120" y="120615"/>
                    <a:pt x="191312" y="128002"/>
                    <a:pt x="187325" y="112055"/>
                  </a:cubicBezTo>
                  <a:cubicBezTo>
                    <a:pt x="188383" y="101472"/>
                    <a:pt x="190500" y="90941"/>
                    <a:pt x="190500" y="80305"/>
                  </a:cubicBezTo>
                  <a:cubicBezTo>
                    <a:pt x="190500" y="68615"/>
                    <a:pt x="183621" y="18922"/>
                    <a:pt x="174625" y="728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Shape 31">
              <a:extLst>
                <a:ext uri="{FF2B5EF4-FFF2-40B4-BE49-F238E27FC236}">
                  <a16:creationId xmlns:a16="http://schemas.microsoft.com/office/drawing/2014/main" id="{1C23D475-CD3B-4E5E-B229-B93B4CD18FE4}"/>
                </a:ext>
              </a:extLst>
            </p:cNvPr>
            <p:cNvSpPr/>
            <p:nvPr/>
          </p:nvSpPr>
          <p:spPr>
            <a:xfrm>
              <a:off x="24354993" y="12785725"/>
              <a:ext cx="114847" cy="219075"/>
            </a:xfrm>
            <a:custGeom>
              <a:avLst/>
              <a:gdLst>
                <a:gd name="connsiteX0" fmla="*/ 111557 w 114847"/>
                <a:gd name="connsiteY0" fmla="*/ 130175 h 219075"/>
                <a:gd name="connsiteX1" fmla="*/ 76632 w 114847"/>
                <a:gd name="connsiteY1" fmla="*/ 117475 h 219075"/>
                <a:gd name="connsiteX2" fmla="*/ 73457 w 114847"/>
                <a:gd name="connsiteY2" fmla="*/ 107950 h 219075"/>
                <a:gd name="connsiteX3" fmla="*/ 70282 w 114847"/>
                <a:gd name="connsiteY3" fmla="*/ 69850 h 219075"/>
                <a:gd name="connsiteX4" fmla="*/ 60757 w 114847"/>
                <a:gd name="connsiteY4" fmla="*/ 50800 h 219075"/>
                <a:gd name="connsiteX5" fmla="*/ 48057 w 114847"/>
                <a:gd name="connsiteY5" fmla="*/ 47625 h 219075"/>
                <a:gd name="connsiteX6" fmla="*/ 35357 w 114847"/>
                <a:gd name="connsiteY6" fmla="*/ 28575 h 219075"/>
                <a:gd name="connsiteX7" fmla="*/ 29007 w 114847"/>
                <a:gd name="connsiteY7" fmla="*/ 0 h 219075"/>
                <a:gd name="connsiteX8" fmla="*/ 13132 w 114847"/>
                <a:gd name="connsiteY8" fmla="*/ 12700 h 219075"/>
                <a:gd name="connsiteX9" fmla="*/ 6782 w 114847"/>
                <a:gd name="connsiteY9" fmla="*/ 31750 h 219075"/>
                <a:gd name="connsiteX10" fmla="*/ 3607 w 114847"/>
                <a:gd name="connsiteY10" fmla="*/ 60325 h 219075"/>
                <a:gd name="connsiteX11" fmla="*/ 432 w 114847"/>
                <a:gd name="connsiteY11" fmla="*/ 76200 h 219075"/>
                <a:gd name="connsiteX12" fmla="*/ 9957 w 114847"/>
                <a:gd name="connsiteY12" fmla="*/ 127000 h 219075"/>
                <a:gd name="connsiteX13" fmla="*/ 19482 w 114847"/>
                <a:gd name="connsiteY13" fmla="*/ 133350 h 219075"/>
                <a:gd name="connsiteX14" fmla="*/ 38532 w 114847"/>
                <a:gd name="connsiteY14" fmla="*/ 171450 h 219075"/>
                <a:gd name="connsiteX15" fmla="*/ 41707 w 114847"/>
                <a:gd name="connsiteY15" fmla="*/ 180975 h 219075"/>
                <a:gd name="connsiteX16" fmla="*/ 44882 w 114847"/>
                <a:gd name="connsiteY16" fmla="*/ 190500 h 219075"/>
                <a:gd name="connsiteX17" fmla="*/ 48057 w 114847"/>
                <a:gd name="connsiteY17" fmla="*/ 209550 h 219075"/>
                <a:gd name="connsiteX18" fmla="*/ 86157 w 114847"/>
                <a:gd name="connsiteY18" fmla="*/ 219075 h 219075"/>
                <a:gd name="connsiteX19" fmla="*/ 95682 w 114847"/>
                <a:gd name="connsiteY19" fmla="*/ 215900 h 219075"/>
                <a:gd name="connsiteX20" fmla="*/ 102032 w 114847"/>
                <a:gd name="connsiteY20" fmla="*/ 206375 h 219075"/>
                <a:gd name="connsiteX21" fmla="*/ 108382 w 114847"/>
                <a:gd name="connsiteY21" fmla="*/ 184150 h 219075"/>
                <a:gd name="connsiteX22" fmla="*/ 111557 w 114847"/>
                <a:gd name="connsiteY22" fmla="*/ 1301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847" h="219075">
                  <a:moveTo>
                    <a:pt x="111557" y="130175"/>
                  </a:moveTo>
                  <a:cubicBezTo>
                    <a:pt x="106265" y="119062"/>
                    <a:pt x="87332" y="123717"/>
                    <a:pt x="76632" y="117475"/>
                  </a:cubicBezTo>
                  <a:cubicBezTo>
                    <a:pt x="73741" y="115789"/>
                    <a:pt x="73899" y="111267"/>
                    <a:pt x="73457" y="107950"/>
                  </a:cubicBezTo>
                  <a:cubicBezTo>
                    <a:pt x="71773" y="95318"/>
                    <a:pt x="71966" y="82482"/>
                    <a:pt x="70282" y="69850"/>
                  </a:cubicBezTo>
                  <a:cubicBezTo>
                    <a:pt x="69664" y="65212"/>
                    <a:pt x="64673" y="53410"/>
                    <a:pt x="60757" y="50800"/>
                  </a:cubicBezTo>
                  <a:cubicBezTo>
                    <a:pt x="57126" y="48379"/>
                    <a:pt x="52290" y="48683"/>
                    <a:pt x="48057" y="47625"/>
                  </a:cubicBezTo>
                  <a:cubicBezTo>
                    <a:pt x="43824" y="41275"/>
                    <a:pt x="36612" y="36103"/>
                    <a:pt x="35357" y="28575"/>
                  </a:cubicBezTo>
                  <a:cubicBezTo>
                    <a:pt x="31632" y="6224"/>
                    <a:pt x="34218" y="15632"/>
                    <a:pt x="29007" y="0"/>
                  </a:cubicBezTo>
                  <a:cubicBezTo>
                    <a:pt x="18678" y="3443"/>
                    <a:pt x="18127" y="1461"/>
                    <a:pt x="13132" y="12700"/>
                  </a:cubicBezTo>
                  <a:cubicBezTo>
                    <a:pt x="10414" y="18817"/>
                    <a:pt x="6782" y="31750"/>
                    <a:pt x="6782" y="31750"/>
                  </a:cubicBezTo>
                  <a:cubicBezTo>
                    <a:pt x="5724" y="41275"/>
                    <a:pt x="4962" y="50838"/>
                    <a:pt x="3607" y="60325"/>
                  </a:cubicBezTo>
                  <a:cubicBezTo>
                    <a:pt x="2844" y="65667"/>
                    <a:pt x="432" y="70804"/>
                    <a:pt x="432" y="76200"/>
                  </a:cubicBezTo>
                  <a:cubicBezTo>
                    <a:pt x="432" y="92491"/>
                    <a:pt x="-3088" y="113955"/>
                    <a:pt x="9957" y="127000"/>
                  </a:cubicBezTo>
                  <a:cubicBezTo>
                    <a:pt x="12655" y="129698"/>
                    <a:pt x="16307" y="131233"/>
                    <a:pt x="19482" y="133350"/>
                  </a:cubicBezTo>
                  <a:cubicBezTo>
                    <a:pt x="35895" y="157969"/>
                    <a:pt x="29769" y="145160"/>
                    <a:pt x="38532" y="171450"/>
                  </a:cubicBezTo>
                  <a:lnTo>
                    <a:pt x="41707" y="180975"/>
                  </a:lnTo>
                  <a:cubicBezTo>
                    <a:pt x="42765" y="184150"/>
                    <a:pt x="44332" y="187199"/>
                    <a:pt x="44882" y="190500"/>
                  </a:cubicBezTo>
                  <a:cubicBezTo>
                    <a:pt x="45940" y="196850"/>
                    <a:pt x="45178" y="203792"/>
                    <a:pt x="48057" y="209550"/>
                  </a:cubicBezTo>
                  <a:cubicBezTo>
                    <a:pt x="53204" y="219844"/>
                    <a:pt x="84812" y="218926"/>
                    <a:pt x="86157" y="219075"/>
                  </a:cubicBezTo>
                  <a:cubicBezTo>
                    <a:pt x="89332" y="218017"/>
                    <a:pt x="93069" y="217991"/>
                    <a:pt x="95682" y="215900"/>
                  </a:cubicBezTo>
                  <a:cubicBezTo>
                    <a:pt x="98662" y="213516"/>
                    <a:pt x="100325" y="209788"/>
                    <a:pt x="102032" y="206375"/>
                  </a:cubicBezTo>
                  <a:cubicBezTo>
                    <a:pt x="104700" y="201040"/>
                    <a:pt x="106856" y="189236"/>
                    <a:pt x="108382" y="184150"/>
                  </a:cubicBezTo>
                  <a:cubicBezTo>
                    <a:pt x="115736" y="159637"/>
                    <a:pt x="116849" y="141288"/>
                    <a:pt x="111557" y="1301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Shape 32">
              <a:extLst>
                <a:ext uri="{FF2B5EF4-FFF2-40B4-BE49-F238E27FC236}">
                  <a16:creationId xmlns:a16="http://schemas.microsoft.com/office/drawing/2014/main" id="{3FC9E028-B500-4AEF-AA9E-F08D1CD4A23E}"/>
                </a:ext>
              </a:extLst>
            </p:cNvPr>
            <p:cNvSpPr/>
            <p:nvPr/>
          </p:nvSpPr>
          <p:spPr>
            <a:xfrm>
              <a:off x="24917400" y="15001875"/>
              <a:ext cx="206375" cy="358775"/>
            </a:xfrm>
            <a:custGeom>
              <a:avLst/>
              <a:gdLst>
                <a:gd name="connsiteX0" fmla="*/ 187325 w 206375"/>
                <a:gd name="connsiteY0" fmla="*/ 238125 h 358775"/>
                <a:gd name="connsiteX1" fmla="*/ 180975 w 206375"/>
                <a:gd name="connsiteY1" fmla="*/ 200025 h 358775"/>
                <a:gd name="connsiteX2" fmla="*/ 177800 w 206375"/>
                <a:gd name="connsiteY2" fmla="*/ 190500 h 358775"/>
                <a:gd name="connsiteX3" fmla="*/ 168275 w 206375"/>
                <a:gd name="connsiteY3" fmla="*/ 187325 h 358775"/>
                <a:gd name="connsiteX4" fmla="*/ 152400 w 206375"/>
                <a:gd name="connsiteY4" fmla="*/ 158750 h 358775"/>
                <a:gd name="connsiteX5" fmla="*/ 139700 w 206375"/>
                <a:gd name="connsiteY5" fmla="*/ 139700 h 358775"/>
                <a:gd name="connsiteX6" fmla="*/ 136525 w 206375"/>
                <a:gd name="connsiteY6" fmla="*/ 130175 h 358775"/>
                <a:gd name="connsiteX7" fmla="*/ 123825 w 206375"/>
                <a:gd name="connsiteY7" fmla="*/ 111125 h 358775"/>
                <a:gd name="connsiteX8" fmla="*/ 117475 w 206375"/>
                <a:gd name="connsiteY8" fmla="*/ 73025 h 358775"/>
                <a:gd name="connsiteX9" fmla="*/ 114300 w 206375"/>
                <a:gd name="connsiteY9" fmla="*/ 60325 h 358775"/>
                <a:gd name="connsiteX10" fmla="*/ 92075 w 206375"/>
                <a:gd name="connsiteY10" fmla="*/ 31750 h 358775"/>
                <a:gd name="connsiteX11" fmla="*/ 79375 w 206375"/>
                <a:gd name="connsiteY11" fmla="*/ 12700 h 358775"/>
                <a:gd name="connsiteX12" fmla="*/ 60325 w 206375"/>
                <a:gd name="connsiteY12" fmla="*/ 0 h 358775"/>
                <a:gd name="connsiteX13" fmla="*/ 28575 w 206375"/>
                <a:gd name="connsiteY13" fmla="*/ 6350 h 358775"/>
                <a:gd name="connsiteX14" fmla="*/ 19050 w 206375"/>
                <a:gd name="connsiteY14" fmla="*/ 12700 h 358775"/>
                <a:gd name="connsiteX15" fmla="*/ 15875 w 206375"/>
                <a:gd name="connsiteY15" fmla="*/ 22225 h 358775"/>
                <a:gd name="connsiteX16" fmla="*/ 9525 w 206375"/>
                <a:gd name="connsiteY16" fmla="*/ 31750 h 358775"/>
                <a:gd name="connsiteX17" fmla="*/ 3175 w 206375"/>
                <a:gd name="connsiteY17" fmla="*/ 50800 h 358775"/>
                <a:gd name="connsiteX18" fmla="*/ 0 w 206375"/>
                <a:gd name="connsiteY18" fmla="*/ 60325 h 358775"/>
                <a:gd name="connsiteX19" fmla="*/ 3175 w 206375"/>
                <a:gd name="connsiteY19" fmla="*/ 82550 h 358775"/>
                <a:gd name="connsiteX20" fmla="*/ 25400 w 206375"/>
                <a:gd name="connsiteY20" fmla="*/ 114300 h 358775"/>
                <a:gd name="connsiteX21" fmla="*/ 38100 w 206375"/>
                <a:gd name="connsiteY21" fmla="*/ 130175 h 358775"/>
                <a:gd name="connsiteX22" fmla="*/ 41275 w 206375"/>
                <a:gd name="connsiteY22" fmla="*/ 142875 h 358775"/>
                <a:gd name="connsiteX23" fmla="*/ 47625 w 206375"/>
                <a:gd name="connsiteY23" fmla="*/ 152400 h 358775"/>
                <a:gd name="connsiteX24" fmla="*/ 57150 w 206375"/>
                <a:gd name="connsiteY24" fmla="*/ 184150 h 358775"/>
                <a:gd name="connsiteX25" fmla="*/ 60325 w 206375"/>
                <a:gd name="connsiteY25" fmla="*/ 193675 h 358775"/>
                <a:gd name="connsiteX26" fmla="*/ 69850 w 206375"/>
                <a:gd name="connsiteY26" fmla="*/ 250825 h 358775"/>
                <a:gd name="connsiteX27" fmla="*/ 73025 w 206375"/>
                <a:gd name="connsiteY27" fmla="*/ 260350 h 358775"/>
                <a:gd name="connsiteX28" fmla="*/ 95250 w 206375"/>
                <a:gd name="connsiteY28" fmla="*/ 288925 h 358775"/>
                <a:gd name="connsiteX29" fmla="*/ 104775 w 206375"/>
                <a:gd name="connsiteY29" fmla="*/ 301625 h 358775"/>
                <a:gd name="connsiteX30" fmla="*/ 111125 w 206375"/>
                <a:gd name="connsiteY30" fmla="*/ 311150 h 358775"/>
                <a:gd name="connsiteX31" fmla="*/ 127000 w 206375"/>
                <a:gd name="connsiteY31" fmla="*/ 330200 h 358775"/>
                <a:gd name="connsiteX32" fmla="*/ 130175 w 206375"/>
                <a:gd name="connsiteY32" fmla="*/ 339725 h 358775"/>
                <a:gd name="connsiteX33" fmla="*/ 149225 w 206375"/>
                <a:gd name="connsiteY33" fmla="*/ 352425 h 358775"/>
                <a:gd name="connsiteX34" fmla="*/ 158750 w 206375"/>
                <a:gd name="connsiteY34" fmla="*/ 358775 h 358775"/>
                <a:gd name="connsiteX35" fmla="*/ 180975 w 206375"/>
                <a:gd name="connsiteY35" fmla="*/ 355600 h 358775"/>
                <a:gd name="connsiteX36" fmla="*/ 196850 w 206375"/>
                <a:gd name="connsiteY36" fmla="*/ 339725 h 358775"/>
                <a:gd name="connsiteX37" fmla="*/ 203200 w 206375"/>
                <a:gd name="connsiteY37" fmla="*/ 320675 h 358775"/>
                <a:gd name="connsiteX38" fmla="*/ 206375 w 206375"/>
                <a:gd name="connsiteY38" fmla="*/ 311150 h 358775"/>
                <a:gd name="connsiteX39" fmla="*/ 200025 w 206375"/>
                <a:gd name="connsiteY39" fmla="*/ 292100 h 358775"/>
                <a:gd name="connsiteX40" fmla="*/ 196850 w 206375"/>
                <a:gd name="connsiteY40" fmla="*/ 282575 h 358775"/>
                <a:gd name="connsiteX41" fmla="*/ 190500 w 206375"/>
                <a:gd name="connsiteY41" fmla="*/ 273050 h 358775"/>
                <a:gd name="connsiteX42" fmla="*/ 187325 w 206375"/>
                <a:gd name="connsiteY42" fmla="*/ 238125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375" h="358775">
                  <a:moveTo>
                    <a:pt x="187325" y="238125"/>
                  </a:moveTo>
                  <a:cubicBezTo>
                    <a:pt x="184748" y="217511"/>
                    <a:pt x="185637" y="216341"/>
                    <a:pt x="180975" y="200025"/>
                  </a:cubicBezTo>
                  <a:cubicBezTo>
                    <a:pt x="180056" y="196807"/>
                    <a:pt x="180167" y="192867"/>
                    <a:pt x="177800" y="190500"/>
                  </a:cubicBezTo>
                  <a:cubicBezTo>
                    <a:pt x="175433" y="188133"/>
                    <a:pt x="171450" y="188383"/>
                    <a:pt x="168275" y="187325"/>
                  </a:cubicBezTo>
                  <a:cubicBezTo>
                    <a:pt x="138380" y="157430"/>
                    <a:pt x="183480" y="205369"/>
                    <a:pt x="152400" y="158750"/>
                  </a:cubicBezTo>
                  <a:cubicBezTo>
                    <a:pt x="148167" y="152400"/>
                    <a:pt x="142113" y="146940"/>
                    <a:pt x="139700" y="139700"/>
                  </a:cubicBezTo>
                  <a:cubicBezTo>
                    <a:pt x="138642" y="136525"/>
                    <a:pt x="138150" y="133101"/>
                    <a:pt x="136525" y="130175"/>
                  </a:cubicBezTo>
                  <a:cubicBezTo>
                    <a:pt x="132819" y="123504"/>
                    <a:pt x="123825" y="111125"/>
                    <a:pt x="123825" y="111125"/>
                  </a:cubicBezTo>
                  <a:cubicBezTo>
                    <a:pt x="121708" y="98425"/>
                    <a:pt x="120598" y="85516"/>
                    <a:pt x="117475" y="73025"/>
                  </a:cubicBezTo>
                  <a:cubicBezTo>
                    <a:pt x="116417" y="68792"/>
                    <a:pt x="116251" y="64228"/>
                    <a:pt x="114300" y="60325"/>
                  </a:cubicBezTo>
                  <a:cubicBezTo>
                    <a:pt x="99598" y="30921"/>
                    <a:pt x="106709" y="50565"/>
                    <a:pt x="92075" y="31750"/>
                  </a:cubicBezTo>
                  <a:cubicBezTo>
                    <a:pt x="87390" y="25726"/>
                    <a:pt x="85725" y="16933"/>
                    <a:pt x="79375" y="12700"/>
                  </a:cubicBezTo>
                  <a:lnTo>
                    <a:pt x="60325" y="0"/>
                  </a:lnTo>
                  <a:cubicBezTo>
                    <a:pt x="52135" y="1170"/>
                    <a:pt x="37441" y="1917"/>
                    <a:pt x="28575" y="6350"/>
                  </a:cubicBezTo>
                  <a:cubicBezTo>
                    <a:pt x="25162" y="8057"/>
                    <a:pt x="22225" y="10583"/>
                    <a:pt x="19050" y="12700"/>
                  </a:cubicBezTo>
                  <a:cubicBezTo>
                    <a:pt x="17992" y="15875"/>
                    <a:pt x="17372" y="19232"/>
                    <a:pt x="15875" y="22225"/>
                  </a:cubicBezTo>
                  <a:cubicBezTo>
                    <a:pt x="14168" y="25638"/>
                    <a:pt x="11075" y="28263"/>
                    <a:pt x="9525" y="31750"/>
                  </a:cubicBezTo>
                  <a:cubicBezTo>
                    <a:pt x="6807" y="37867"/>
                    <a:pt x="5292" y="44450"/>
                    <a:pt x="3175" y="50800"/>
                  </a:cubicBezTo>
                  <a:lnTo>
                    <a:pt x="0" y="60325"/>
                  </a:lnTo>
                  <a:cubicBezTo>
                    <a:pt x="1058" y="67733"/>
                    <a:pt x="489" y="75565"/>
                    <a:pt x="3175" y="82550"/>
                  </a:cubicBezTo>
                  <a:cubicBezTo>
                    <a:pt x="5232" y="87899"/>
                    <a:pt x="20711" y="108047"/>
                    <a:pt x="25400" y="114300"/>
                  </a:cubicBezTo>
                  <a:cubicBezTo>
                    <a:pt x="35780" y="145439"/>
                    <a:pt x="18952" y="101452"/>
                    <a:pt x="38100" y="130175"/>
                  </a:cubicBezTo>
                  <a:cubicBezTo>
                    <a:pt x="40521" y="133806"/>
                    <a:pt x="39556" y="138864"/>
                    <a:pt x="41275" y="142875"/>
                  </a:cubicBezTo>
                  <a:cubicBezTo>
                    <a:pt x="42778" y="146382"/>
                    <a:pt x="46075" y="148913"/>
                    <a:pt x="47625" y="152400"/>
                  </a:cubicBezTo>
                  <a:cubicBezTo>
                    <a:pt x="53661" y="165981"/>
                    <a:pt x="53456" y="171220"/>
                    <a:pt x="57150" y="184150"/>
                  </a:cubicBezTo>
                  <a:cubicBezTo>
                    <a:pt x="58069" y="187368"/>
                    <a:pt x="59267" y="190500"/>
                    <a:pt x="60325" y="193675"/>
                  </a:cubicBezTo>
                  <a:cubicBezTo>
                    <a:pt x="62814" y="218562"/>
                    <a:pt x="62196" y="227863"/>
                    <a:pt x="69850" y="250825"/>
                  </a:cubicBezTo>
                  <a:cubicBezTo>
                    <a:pt x="70908" y="254000"/>
                    <a:pt x="71400" y="257424"/>
                    <a:pt x="73025" y="260350"/>
                  </a:cubicBezTo>
                  <a:cubicBezTo>
                    <a:pt x="87694" y="286755"/>
                    <a:pt x="80635" y="271875"/>
                    <a:pt x="95250" y="288925"/>
                  </a:cubicBezTo>
                  <a:cubicBezTo>
                    <a:pt x="98694" y="292943"/>
                    <a:pt x="101699" y="297319"/>
                    <a:pt x="104775" y="301625"/>
                  </a:cubicBezTo>
                  <a:cubicBezTo>
                    <a:pt x="106993" y="304730"/>
                    <a:pt x="108682" y="308219"/>
                    <a:pt x="111125" y="311150"/>
                  </a:cubicBezTo>
                  <a:cubicBezTo>
                    <a:pt x="119902" y="321683"/>
                    <a:pt x="121088" y="318376"/>
                    <a:pt x="127000" y="330200"/>
                  </a:cubicBezTo>
                  <a:cubicBezTo>
                    <a:pt x="128497" y="333193"/>
                    <a:pt x="127808" y="337358"/>
                    <a:pt x="130175" y="339725"/>
                  </a:cubicBezTo>
                  <a:cubicBezTo>
                    <a:pt x="135571" y="345121"/>
                    <a:pt x="142875" y="348192"/>
                    <a:pt x="149225" y="352425"/>
                  </a:cubicBezTo>
                  <a:lnTo>
                    <a:pt x="158750" y="358775"/>
                  </a:lnTo>
                  <a:cubicBezTo>
                    <a:pt x="166158" y="357717"/>
                    <a:pt x="173807" y="357750"/>
                    <a:pt x="180975" y="355600"/>
                  </a:cubicBezTo>
                  <a:cubicBezTo>
                    <a:pt x="188031" y="353483"/>
                    <a:pt x="194028" y="346075"/>
                    <a:pt x="196850" y="339725"/>
                  </a:cubicBezTo>
                  <a:cubicBezTo>
                    <a:pt x="199568" y="333608"/>
                    <a:pt x="201083" y="327025"/>
                    <a:pt x="203200" y="320675"/>
                  </a:cubicBezTo>
                  <a:lnTo>
                    <a:pt x="206375" y="311150"/>
                  </a:lnTo>
                  <a:lnTo>
                    <a:pt x="200025" y="292100"/>
                  </a:lnTo>
                  <a:cubicBezTo>
                    <a:pt x="198967" y="288925"/>
                    <a:pt x="198706" y="285360"/>
                    <a:pt x="196850" y="282575"/>
                  </a:cubicBezTo>
                  <a:lnTo>
                    <a:pt x="190500" y="273050"/>
                  </a:lnTo>
                  <a:lnTo>
                    <a:pt x="187325" y="23812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4" name="Group 33">
            <a:extLst>
              <a:ext uri="{FF2B5EF4-FFF2-40B4-BE49-F238E27FC236}">
                <a16:creationId xmlns:a16="http://schemas.microsoft.com/office/drawing/2014/main" id="{865E290D-36C2-409E-B771-2DAA91970164}"/>
              </a:ext>
            </a:extLst>
          </p:cNvPr>
          <p:cNvGrpSpPr/>
          <p:nvPr/>
        </p:nvGrpSpPr>
        <p:grpSpPr>
          <a:xfrm>
            <a:off x="10607457" y="2156343"/>
            <a:ext cx="5647055" cy="4945711"/>
            <a:chOff x="10557703" y="1566407"/>
            <a:chExt cx="5647055" cy="4945711"/>
          </a:xfrm>
        </p:grpSpPr>
        <p:sp>
          <p:nvSpPr>
            <p:cNvPr id="35" name="Freeform: Shape 34">
              <a:extLst>
                <a:ext uri="{FF2B5EF4-FFF2-40B4-BE49-F238E27FC236}">
                  <a16:creationId xmlns:a16="http://schemas.microsoft.com/office/drawing/2014/main" id="{D2898C61-5170-417E-85C5-CB2F7468A5FD}"/>
                </a:ext>
              </a:extLst>
            </p:cNvPr>
            <p:cNvSpPr/>
            <p:nvPr/>
          </p:nvSpPr>
          <p:spPr>
            <a:xfrm>
              <a:off x="10933043" y="3156668"/>
              <a:ext cx="580446" cy="1256377"/>
            </a:xfrm>
            <a:custGeom>
              <a:avLst/>
              <a:gdLst>
                <a:gd name="connsiteX0" fmla="*/ 397566 w 580446"/>
                <a:gd name="connsiteY0" fmla="*/ 588396 h 1256377"/>
                <a:gd name="connsiteX1" fmla="*/ 365760 w 580446"/>
                <a:gd name="connsiteY1" fmla="*/ 508883 h 1256377"/>
                <a:gd name="connsiteX2" fmla="*/ 333955 w 580446"/>
                <a:gd name="connsiteY2" fmla="*/ 461175 h 1256377"/>
                <a:gd name="connsiteX3" fmla="*/ 318053 w 580446"/>
                <a:gd name="connsiteY3" fmla="*/ 413468 h 1256377"/>
                <a:gd name="connsiteX4" fmla="*/ 310101 w 580446"/>
                <a:gd name="connsiteY4" fmla="*/ 389614 h 1256377"/>
                <a:gd name="connsiteX5" fmla="*/ 294199 w 580446"/>
                <a:gd name="connsiteY5" fmla="*/ 333955 h 1256377"/>
                <a:gd name="connsiteX6" fmla="*/ 310101 w 580446"/>
                <a:gd name="connsiteY6" fmla="*/ 278295 h 1256377"/>
                <a:gd name="connsiteX7" fmla="*/ 326004 w 580446"/>
                <a:gd name="connsiteY7" fmla="*/ 254442 h 1256377"/>
                <a:gd name="connsiteX8" fmla="*/ 254442 w 580446"/>
                <a:gd name="connsiteY8" fmla="*/ 159026 h 1256377"/>
                <a:gd name="connsiteX9" fmla="*/ 230588 w 580446"/>
                <a:gd name="connsiteY9" fmla="*/ 166977 h 1256377"/>
                <a:gd name="connsiteX10" fmla="*/ 214686 w 580446"/>
                <a:gd name="connsiteY10" fmla="*/ 119269 h 1256377"/>
                <a:gd name="connsiteX11" fmla="*/ 206734 w 580446"/>
                <a:gd name="connsiteY11" fmla="*/ 95415 h 1256377"/>
                <a:gd name="connsiteX12" fmla="*/ 206734 w 580446"/>
                <a:gd name="connsiteY12" fmla="*/ 23854 h 1256377"/>
                <a:gd name="connsiteX13" fmla="*/ 182880 w 580446"/>
                <a:gd name="connsiteY13" fmla="*/ 7951 h 1256377"/>
                <a:gd name="connsiteX14" fmla="*/ 159027 w 580446"/>
                <a:gd name="connsiteY14" fmla="*/ 0 h 1256377"/>
                <a:gd name="connsiteX15" fmla="*/ 143124 w 580446"/>
                <a:gd name="connsiteY15" fmla="*/ 23854 h 1256377"/>
                <a:gd name="connsiteX16" fmla="*/ 87465 w 580446"/>
                <a:gd name="connsiteY16" fmla="*/ 47708 h 1256377"/>
                <a:gd name="connsiteX17" fmla="*/ 63611 w 580446"/>
                <a:gd name="connsiteY17" fmla="*/ 95415 h 1256377"/>
                <a:gd name="connsiteX18" fmla="*/ 55660 w 580446"/>
                <a:gd name="connsiteY18" fmla="*/ 151075 h 1256377"/>
                <a:gd name="connsiteX19" fmla="*/ 31806 w 580446"/>
                <a:gd name="connsiteY19" fmla="*/ 159026 h 1256377"/>
                <a:gd name="connsiteX20" fmla="*/ 0 w 580446"/>
                <a:gd name="connsiteY20" fmla="*/ 166977 h 1256377"/>
                <a:gd name="connsiteX21" fmla="*/ 15903 w 580446"/>
                <a:gd name="connsiteY21" fmla="*/ 397565 h 1256377"/>
                <a:gd name="connsiteX22" fmla="*/ 31806 w 580446"/>
                <a:gd name="connsiteY22" fmla="*/ 445273 h 1256377"/>
                <a:gd name="connsiteX23" fmla="*/ 39757 w 580446"/>
                <a:gd name="connsiteY23" fmla="*/ 469127 h 1256377"/>
                <a:gd name="connsiteX24" fmla="*/ 71562 w 580446"/>
                <a:gd name="connsiteY24" fmla="*/ 516835 h 1256377"/>
                <a:gd name="connsiteX25" fmla="*/ 95416 w 580446"/>
                <a:gd name="connsiteY25" fmla="*/ 564542 h 1256377"/>
                <a:gd name="connsiteX26" fmla="*/ 119270 w 580446"/>
                <a:gd name="connsiteY26" fmla="*/ 580445 h 1256377"/>
                <a:gd name="connsiteX27" fmla="*/ 151075 w 580446"/>
                <a:gd name="connsiteY27" fmla="*/ 620202 h 1256377"/>
                <a:gd name="connsiteX28" fmla="*/ 166978 w 580446"/>
                <a:gd name="connsiteY28" fmla="*/ 683812 h 1256377"/>
                <a:gd name="connsiteX29" fmla="*/ 174929 w 580446"/>
                <a:gd name="connsiteY29" fmla="*/ 707666 h 1256377"/>
                <a:gd name="connsiteX30" fmla="*/ 190832 w 580446"/>
                <a:gd name="connsiteY30" fmla="*/ 763325 h 1256377"/>
                <a:gd name="connsiteX31" fmla="*/ 166978 w 580446"/>
                <a:gd name="connsiteY31" fmla="*/ 779228 h 1256377"/>
                <a:gd name="connsiteX32" fmla="*/ 135173 w 580446"/>
                <a:gd name="connsiteY32" fmla="*/ 787179 h 1256377"/>
                <a:gd name="connsiteX33" fmla="*/ 111319 w 580446"/>
                <a:gd name="connsiteY33" fmla="*/ 795130 h 1256377"/>
                <a:gd name="connsiteX34" fmla="*/ 95416 w 580446"/>
                <a:gd name="connsiteY34" fmla="*/ 898497 h 1256377"/>
                <a:gd name="connsiteX35" fmla="*/ 87465 w 580446"/>
                <a:gd name="connsiteY35" fmla="*/ 922351 h 1256377"/>
                <a:gd name="connsiteX36" fmla="*/ 63611 w 580446"/>
                <a:gd name="connsiteY36" fmla="*/ 930302 h 1256377"/>
                <a:gd name="connsiteX37" fmla="*/ 55660 w 580446"/>
                <a:gd name="connsiteY37" fmla="*/ 1001864 h 1256377"/>
                <a:gd name="connsiteX38" fmla="*/ 63611 w 580446"/>
                <a:gd name="connsiteY38" fmla="*/ 1041621 h 1256377"/>
                <a:gd name="connsiteX39" fmla="*/ 87465 w 580446"/>
                <a:gd name="connsiteY39" fmla="*/ 1049572 h 1256377"/>
                <a:gd name="connsiteX40" fmla="*/ 143124 w 580446"/>
                <a:gd name="connsiteY40" fmla="*/ 1057523 h 1256377"/>
                <a:gd name="connsiteX41" fmla="*/ 119270 w 580446"/>
                <a:gd name="connsiteY41" fmla="*/ 1152939 h 1256377"/>
                <a:gd name="connsiteX42" fmla="*/ 103367 w 580446"/>
                <a:gd name="connsiteY42" fmla="*/ 1176793 h 1256377"/>
                <a:gd name="connsiteX43" fmla="*/ 79514 w 580446"/>
                <a:gd name="connsiteY43" fmla="*/ 1184744 h 1256377"/>
                <a:gd name="connsiteX44" fmla="*/ 63611 w 580446"/>
                <a:gd name="connsiteY44" fmla="*/ 1208598 h 1256377"/>
                <a:gd name="connsiteX45" fmla="*/ 55660 w 580446"/>
                <a:gd name="connsiteY45" fmla="*/ 1232452 h 1256377"/>
                <a:gd name="connsiteX46" fmla="*/ 31806 w 580446"/>
                <a:gd name="connsiteY46" fmla="*/ 1248355 h 1256377"/>
                <a:gd name="connsiteX47" fmla="*/ 79514 w 580446"/>
                <a:gd name="connsiteY47" fmla="*/ 1240403 h 1256377"/>
                <a:gd name="connsiteX48" fmla="*/ 87465 w 580446"/>
                <a:gd name="connsiteY48" fmla="*/ 1216549 h 1256377"/>
                <a:gd name="connsiteX49" fmla="*/ 135173 w 580446"/>
                <a:gd name="connsiteY49" fmla="*/ 1200647 h 1256377"/>
                <a:gd name="connsiteX50" fmla="*/ 222637 w 580446"/>
                <a:gd name="connsiteY50" fmla="*/ 1176793 h 1256377"/>
                <a:gd name="connsiteX51" fmla="*/ 246491 w 580446"/>
                <a:gd name="connsiteY51" fmla="*/ 1160890 h 1256377"/>
                <a:gd name="connsiteX52" fmla="*/ 294199 w 580446"/>
                <a:gd name="connsiteY52" fmla="*/ 1144988 h 1256377"/>
                <a:gd name="connsiteX53" fmla="*/ 318053 w 580446"/>
                <a:gd name="connsiteY53" fmla="*/ 1137036 h 1256377"/>
                <a:gd name="connsiteX54" fmla="*/ 461176 w 580446"/>
                <a:gd name="connsiteY54" fmla="*/ 1121134 h 1256377"/>
                <a:gd name="connsiteX55" fmla="*/ 500933 w 580446"/>
                <a:gd name="connsiteY55" fmla="*/ 1089329 h 1256377"/>
                <a:gd name="connsiteX56" fmla="*/ 485030 w 580446"/>
                <a:gd name="connsiteY56" fmla="*/ 1065475 h 1256377"/>
                <a:gd name="connsiteX57" fmla="*/ 477079 w 580446"/>
                <a:gd name="connsiteY57" fmla="*/ 985962 h 1256377"/>
                <a:gd name="connsiteX58" fmla="*/ 485030 w 580446"/>
                <a:gd name="connsiteY58" fmla="*/ 962108 h 1256377"/>
                <a:gd name="connsiteX59" fmla="*/ 508884 w 580446"/>
                <a:gd name="connsiteY59" fmla="*/ 946205 h 1256377"/>
                <a:gd name="connsiteX60" fmla="*/ 556592 w 580446"/>
                <a:gd name="connsiteY60" fmla="*/ 930302 h 1256377"/>
                <a:gd name="connsiteX61" fmla="*/ 572494 w 580446"/>
                <a:gd name="connsiteY61" fmla="*/ 882595 h 1256377"/>
                <a:gd name="connsiteX62" fmla="*/ 580446 w 580446"/>
                <a:gd name="connsiteY62" fmla="*/ 858741 h 1256377"/>
                <a:gd name="connsiteX63" fmla="*/ 524787 w 580446"/>
                <a:gd name="connsiteY63" fmla="*/ 803082 h 1256377"/>
                <a:gd name="connsiteX64" fmla="*/ 500933 w 580446"/>
                <a:gd name="connsiteY64" fmla="*/ 795130 h 1256377"/>
                <a:gd name="connsiteX65" fmla="*/ 485030 w 580446"/>
                <a:gd name="connsiteY65" fmla="*/ 771276 h 1256377"/>
                <a:gd name="connsiteX66" fmla="*/ 453225 w 580446"/>
                <a:gd name="connsiteY66" fmla="*/ 699715 h 1256377"/>
                <a:gd name="connsiteX67" fmla="*/ 445274 w 580446"/>
                <a:gd name="connsiteY67" fmla="*/ 675861 h 1256377"/>
                <a:gd name="connsiteX68" fmla="*/ 453225 w 580446"/>
                <a:gd name="connsiteY68" fmla="*/ 644055 h 1256377"/>
                <a:gd name="connsiteX69" fmla="*/ 429371 w 580446"/>
                <a:gd name="connsiteY69" fmla="*/ 628153 h 1256377"/>
                <a:gd name="connsiteX70" fmla="*/ 397566 w 580446"/>
                <a:gd name="connsiteY70" fmla="*/ 588396 h 1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0446" h="1256377">
                  <a:moveTo>
                    <a:pt x="397566" y="588396"/>
                  </a:moveTo>
                  <a:cubicBezTo>
                    <a:pt x="386964" y="568518"/>
                    <a:pt x="410285" y="559769"/>
                    <a:pt x="365760" y="508883"/>
                  </a:cubicBezTo>
                  <a:cubicBezTo>
                    <a:pt x="353174" y="494499"/>
                    <a:pt x="333955" y="461175"/>
                    <a:pt x="333955" y="461175"/>
                  </a:cubicBezTo>
                  <a:lnTo>
                    <a:pt x="318053" y="413468"/>
                  </a:lnTo>
                  <a:cubicBezTo>
                    <a:pt x="315402" y="405517"/>
                    <a:pt x="312134" y="397745"/>
                    <a:pt x="310101" y="389614"/>
                  </a:cubicBezTo>
                  <a:cubicBezTo>
                    <a:pt x="300117" y="349678"/>
                    <a:pt x="305606" y="368176"/>
                    <a:pt x="294199" y="333955"/>
                  </a:cubicBezTo>
                  <a:cubicBezTo>
                    <a:pt x="296746" y="323766"/>
                    <a:pt x="304398" y="289701"/>
                    <a:pt x="310101" y="278295"/>
                  </a:cubicBezTo>
                  <a:cubicBezTo>
                    <a:pt x="314375" y="269748"/>
                    <a:pt x="320703" y="262393"/>
                    <a:pt x="326004" y="254442"/>
                  </a:cubicBezTo>
                  <a:cubicBezTo>
                    <a:pt x="317097" y="138641"/>
                    <a:pt x="351922" y="141303"/>
                    <a:pt x="254442" y="159026"/>
                  </a:cubicBezTo>
                  <a:cubicBezTo>
                    <a:pt x="246196" y="160525"/>
                    <a:pt x="238539" y="164327"/>
                    <a:pt x="230588" y="166977"/>
                  </a:cubicBezTo>
                  <a:lnTo>
                    <a:pt x="214686" y="119269"/>
                  </a:lnTo>
                  <a:lnTo>
                    <a:pt x="206734" y="95415"/>
                  </a:lnTo>
                  <a:cubicBezTo>
                    <a:pt x="220134" y="55218"/>
                    <a:pt x="235085" y="52205"/>
                    <a:pt x="206734" y="23854"/>
                  </a:cubicBezTo>
                  <a:cubicBezTo>
                    <a:pt x="199977" y="17097"/>
                    <a:pt x="191427" y="12225"/>
                    <a:pt x="182880" y="7951"/>
                  </a:cubicBezTo>
                  <a:cubicBezTo>
                    <a:pt x="175384" y="4203"/>
                    <a:pt x="166978" y="2650"/>
                    <a:pt x="159027" y="0"/>
                  </a:cubicBezTo>
                  <a:cubicBezTo>
                    <a:pt x="153726" y="7951"/>
                    <a:pt x="149881" y="17097"/>
                    <a:pt x="143124" y="23854"/>
                  </a:cubicBezTo>
                  <a:cubicBezTo>
                    <a:pt x="124821" y="42156"/>
                    <a:pt x="111795" y="41625"/>
                    <a:pt x="87465" y="47708"/>
                  </a:cubicBezTo>
                  <a:cubicBezTo>
                    <a:pt x="74063" y="67811"/>
                    <a:pt x="68314" y="71902"/>
                    <a:pt x="63611" y="95415"/>
                  </a:cubicBezTo>
                  <a:cubicBezTo>
                    <a:pt x="59936" y="113793"/>
                    <a:pt x="64041" y="134312"/>
                    <a:pt x="55660" y="151075"/>
                  </a:cubicBezTo>
                  <a:cubicBezTo>
                    <a:pt x="51912" y="158572"/>
                    <a:pt x="39865" y="156724"/>
                    <a:pt x="31806" y="159026"/>
                  </a:cubicBezTo>
                  <a:cubicBezTo>
                    <a:pt x="21298" y="162028"/>
                    <a:pt x="10602" y="164327"/>
                    <a:pt x="0" y="166977"/>
                  </a:cubicBezTo>
                  <a:cubicBezTo>
                    <a:pt x="967" y="185344"/>
                    <a:pt x="7364" y="352022"/>
                    <a:pt x="15903" y="397565"/>
                  </a:cubicBezTo>
                  <a:cubicBezTo>
                    <a:pt x="18992" y="414041"/>
                    <a:pt x="26505" y="429370"/>
                    <a:pt x="31806" y="445273"/>
                  </a:cubicBezTo>
                  <a:cubicBezTo>
                    <a:pt x="34456" y="453224"/>
                    <a:pt x="35108" y="462153"/>
                    <a:pt x="39757" y="469127"/>
                  </a:cubicBezTo>
                  <a:cubicBezTo>
                    <a:pt x="50359" y="485030"/>
                    <a:pt x="65518" y="498703"/>
                    <a:pt x="71562" y="516835"/>
                  </a:cubicBezTo>
                  <a:cubicBezTo>
                    <a:pt x="78029" y="536235"/>
                    <a:pt x="80003" y="549129"/>
                    <a:pt x="95416" y="564542"/>
                  </a:cubicBezTo>
                  <a:cubicBezTo>
                    <a:pt x="102173" y="571299"/>
                    <a:pt x="111319" y="575144"/>
                    <a:pt x="119270" y="580445"/>
                  </a:cubicBezTo>
                  <a:cubicBezTo>
                    <a:pt x="139254" y="640398"/>
                    <a:pt x="109973" y="568827"/>
                    <a:pt x="151075" y="620202"/>
                  </a:cubicBezTo>
                  <a:cubicBezTo>
                    <a:pt x="157687" y="628466"/>
                    <a:pt x="166437" y="681648"/>
                    <a:pt x="166978" y="683812"/>
                  </a:cubicBezTo>
                  <a:cubicBezTo>
                    <a:pt x="169011" y="691943"/>
                    <a:pt x="172627" y="699607"/>
                    <a:pt x="174929" y="707666"/>
                  </a:cubicBezTo>
                  <a:cubicBezTo>
                    <a:pt x="194889" y="777528"/>
                    <a:pt x="171772" y="706151"/>
                    <a:pt x="190832" y="763325"/>
                  </a:cubicBezTo>
                  <a:cubicBezTo>
                    <a:pt x="182881" y="768626"/>
                    <a:pt x="175762" y="775464"/>
                    <a:pt x="166978" y="779228"/>
                  </a:cubicBezTo>
                  <a:cubicBezTo>
                    <a:pt x="156934" y="783533"/>
                    <a:pt x="145680" y="784177"/>
                    <a:pt x="135173" y="787179"/>
                  </a:cubicBezTo>
                  <a:cubicBezTo>
                    <a:pt x="127114" y="789481"/>
                    <a:pt x="119270" y="792480"/>
                    <a:pt x="111319" y="795130"/>
                  </a:cubicBezTo>
                  <a:cubicBezTo>
                    <a:pt x="92179" y="852545"/>
                    <a:pt x="112985" y="784294"/>
                    <a:pt x="95416" y="898497"/>
                  </a:cubicBezTo>
                  <a:cubicBezTo>
                    <a:pt x="94142" y="906781"/>
                    <a:pt x="93392" y="916424"/>
                    <a:pt x="87465" y="922351"/>
                  </a:cubicBezTo>
                  <a:cubicBezTo>
                    <a:pt x="81538" y="928278"/>
                    <a:pt x="71562" y="927652"/>
                    <a:pt x="63611" y="930302"/>
                  </a:cubicBezTo>
                  <a:cubicBezTo>
                    <a:pt x="39168" y="966966"/>
                    <a:pt x="45457" y="945749"/>
                    <a:pt x="55660" y="1001864"/>
                  </a:cubicBezTo>
                  <a:cubicBezTo>
                    <a:pt x="58078" y="1015161"/>
                    <a:pt x="56114" y="1030376"/>
                    <a:pt x="63611" y="1041621"/>
                  </a:cubicBezTo>
                  <a:cubicBezTo>
                    <a:pt x="68260" y="1048595"/>
                    <a:pt x="79246" y="1047928"/>
                    <a:pt x="87465" y="1049572"/>
                  </a:cubicBezTo>
                  <a:cubicBezTo>
                    <a:pt x="105842" y="1053247"/>
                    <a:pt x="124571" y="1054873"/>
                    <a:pt x="143124" y="1057523"/>
                  </a:cubicBezTo>
                  <a:cubicBezTo>
                    <a:pt x="139150" y="1081371"/>
                    <a:pt x="133271" y="1131937"/>
                    <a:pt x="119270" y="1152939"/>
                  </a:cubicBezTo>
                  <a:cubicBezTo>
                    <a:pt x="113969" y="1160890"/>
                    <a:pt x="110829" y="1170823"/>
                    <a:pt x="103367" y="1176793"/>
                  </a:cubicBezTo>
                  <a:cubicBezTo>
                    <a:pt x="96822" y="1182029"/>
                    <a:pt x="87465" y="1182094"/>
                    <a:pt x="79514" y="1184744"/>
                  </a:cubicBezTo>
                  <a:cubicBezTo>
                    <a:pt x="74213" y="1192695"/>
                    <a:pt x="67885" y="1200051"/>
                    <a:pt x="63611" y="1208598"/>
                  </a:cubicBezTo>
                  <a:cubicBezTo>
                    <a:pt x="59863" y="1216095"/>
                    <a:pt x="60896" y="1225907"/>
                    <a:pt x="55660" y="1232452"/>
                  </a:cubicBezTo>
                  <a:cubicBezTo>
                    <a:pt x="49690" y="1239914"/>
                    <a:pt x="39757" y="1243054"/>
                    <a:pt x="31806" y="1248355"/>
                  </a:cubicBezTo>
                  <a:cubicBezTo>
                    <a:pt x="54765" y="1256008"/>
                    <a:pt x="60044" y="1264741"/>
                    <a:pt x="79514" y="1240403"/>
                  </a:cubicBezTo>
                  <a:cubicBezTo>
                    <a:pt x="84750" y="1233858"/>
                    <a:pt x="80645" y="1221421"/>
                    <a:pt x="87465" y="1216549"/>
                  </a:cubicBezTo>
                  <a:cubicBezTo>
                    <a:pt x="101106" y="1206806"/>
                    <a:pt x="118911" y="1204713"/>
                    <a:pt x="135173" y="1200647"/>
                  </a:cubicBezTo>
                  <a:cubicBezTo>
                    <a:pt x="206914" y="1182711"/>
                    <a:pt x="178049" y="1191655"/>
                    <a:pt x="222637" y="1176793"/>
                  </a:cubicBezTo>
                  <a:cubicBezTo>
                    <a:pt x="230588" y="1171492"/>
                    <a:pt x="237758" y="1164771"/>
                    <a:pt x="246491" y="1160890"/>
                  </a:cubicBezTo>
                  <a:cubicBezTo>
                    <a:pt x="261809" y="1154082"/>
                    <a:pt x="278296" y="1150289"/>
                    <a:pt x="294199" y="1144988"/>
                  </a:cubicBezTo>
                  <a:cubicBezTo>
                    <a:pt x="302150" y="1142338"/>
                    <a:pt x="309706" y="1137795"/>
                    <a:pt x="318053" y="1137036"/>
                  </a:cubicBezTo>
                  <a:cubicBezTo>
                    <a:pt x="424181" y="1127388"/>
                    <a:pt x="376536" y="1133225"/>
                    <a:pt x="461176" y="1121134"/>
                  </a:cubicBezTo>
                  <a:cubicBezTo>
                    <a:pt x="476069" y="1116169"/>
                    <a:pt x="500933" y="1113304"/>
                    <a:pt x="500933" y="1089329"/>
                  </a:cubicBezTo>
                  <a:cubicBezTo>
                    <a:pt x="500933" y="1079773"/>
                    <a:pt x="490331" y="1073426"/>
                    <a:pt x="485030" y="1065475"/>
                  </a:cubicBezTo>
                  <a:cubicBezTo>
                    <a:pt x="467088" y="1011652"/>
                    <a:pt x="464137" y="1031258"/>
                    <a:pt x="477079" y="985962"/>
                  </a:cubicBezTo>
                  <a:cubicBezTo>
                    <a:pt x="479382" y="977903"/>
                    <a:pt x="479794" y="968653"/>
                    <a:pt x="485030" y="962108"/>
                  </a:cubicBezTo>
                  <a:cubicBezTo>
                    <a:pt x="491000" y="954646"/>
                    <a:pt x="500151" y="950086"/>
                    <a:pt x="508884" y="946205"/>
                  </a:cubicBezTo>
                  <a:cubicBezTo>
                    <a:pt x="524202" y="939397"/>
                    <a:pt x="556592" y="930302"/>
                    <a:pt x="556592" y="930302"/>
                  </a:cubicBezTo>
                  <a:lnTo>
                    <a:pt x="572494" y="882595"/>
                  </a:lnTo>
                  <a:lnTo>
                    <a:pt x="580446" y="858741"/>
                  </a:lnTo>
                  <a:cubicBezTo>
                    <a:pt x="559002" y="794409"/>
                    <a:pt x="582002" y="817386"/>
                    <a:pt x="524787" y="803082"/>
                  </a:cubicBezTo>
                  <a:cubicBezTo>
                    <a:pt x="516656" y="801049"/>
                    <a:pt x="508884" y="797781"/>
                    <a:pt x="500933" y="795130"/>
                  </a:cubicBezTo>
                  <a:cubicBezTo>
                    <a:pt x="495632" y="787179"/>
                    <a:pt x="487544" y="780496"/>
                    <a:pt x="485030" y="771276"/>
                  </a:cubicBezTo>
                  <a:cubicBezTo>
                    <a:pt x="464351" y="695453"/>
                    <a:pt x="501936" y="715951"/>
                    <a:pt x="453225" y="699715"/>
                  </a:cubicBezTo>
                  <a:cubicBezTo>
                    <a:pt x="450575" y="691764"/>
                    <a:pt x="449344" y="683188"/>
                    <a:pt x="445274" y="675861"/>
                  </a:cubicBezTo>
                  <a:cubicBezTo>
                    <a:pt x="395061" y="585478"/>
                    <a:pt x="403556" y="644055"/>
                    <a:pt x="453225" y="644055"/>
                  </a:cubicBezTo>
                  <a:cubicBezTo>
                    <a:pt x="462781" y="644055"/>
                    <a:pt x="437918" y="632427"/>
                    <a:pt x="429371" y="628153"/>
                  </a:cubicBezTo>
                  <a:cubicBezTo>
                    <a:pt x="421874" y="624405"/>
                    <a:pt x="408168" y="608274"/>
                    <a:pt x="397566" y="588396"/>
                  </a:cubicBez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Shape 35">
              <a:extLst>
                <a:ext uri="{FF2B5EF4-FFF2-40B4-BE49-F238E27FC236}">
                  <a16:creationId xmlns:a16="http://schemas.microsoft.com/office/drawing/2014/main" id="{7EC2096A-97F9-46EA-844D-BE646F4A42E9}"/>
                </a:ext>
              </a:extLst>
            </p:cNvPr>
            <p:cNvSpPr/>
            <p:nvPr/>
          </p:nvSpPr>
          <p:spPr>
            <a:xfrm>
              <a:off x="10637676" y="3681454"/>
              <a:ext cx="303412" cy="503864"/>
            </a:xfrm>
            <a:custGeom>
              <a:avLst/>
              <a:gdLst>
                <a:gd name="connsiteX0" fmla="*/ 215854 w 303412"/>
                <a:gd name="connsiteY0" fmla="*/ 7951 h 503864"/>
                <a:gd name="connsiteX1" fmla="*/ 176098 w 303412"/>
                <a:gd name="connsiteY1" fmla="*/ 23854 h 503864"/>
                <a:gd name="connsiteX2" fmla="*/ 152244 w 303412"/>
                <a:gd name="connsiteY2" fmla="*/ 31805 h 503864"/>
                <a:gd name="connsiteX3" fmla="*/ 136341 w 303412"/>
                <a:gd name="connsiteY3" fmla="*/ 79513 h 503864"/>
                <a:gd name="connsiteX4" fmla="*/ 64780 w 303412"/>
                <a:gd name="connsiteY4" fmla="*/ 111318 h 503864"/>
                <a:gd name="connsiteX5" fmla="*/ 25023 w 303412"/>
                <a:gd name="connsiteY5" fmla="*/ 349857 h 503864"/>
                <a:gd name="connsiteX6" fmla="*/ 9121 w 303412"/>
                <a:gd name="connsiteY6" fmla="*/ 405516 h 503864"/>
                <a:gd name="connsiteX7" fmla="*/ 1169 w 303412"/>
                <a:gd name="connsiteY7" fmla="*/ 437322 h 503864"/>
                <a:gd name="connsiteX8" fmla="*/ 9121 w 303412"/>
                <a:gd name="connsiteY8" fmla="*/ 500932 h 503864"/>
                <a:gd name="connsiteX9" fmla="*/ 56828 w 303412"/>
                <a:gd name="connsiteY9" fmla="*/ 485029 h 503864"/>
                <a:gd name="connsiteX10" fmla="*/ 88634 w 303412"/>
                <a:gd name="connsiteY10" fmla="*/ 477078 h 503864"/>
                <a:gd name="connsiteX11" fmla="*/ 112487 w 303412"/>
                <a:gd name="connsiteY11" fmla="*/ 461176 h 503864"/>
                <a:gd name="connsiteX12" fmla="*/ 144293 w 303412"/>
                <a:gd name="connsiteY12" fmla="*/ 453224 h 503864"/>
                <a:gd name="connsiteX13" fmla="*/ 215854 w 303412"/>
                <a:gd name="connsiteY13" fmla="*/ 437322 h 503864"/>
                <a:gd name="connsiteX14" fmla="*/ 239708 w 303412"/>
                <a:gd name="connsiteY14" fmla="*/ 429370 h 503864"/>
                <a:gd name="connsiteX15" fmla="*/ 247660 w 303412"/>
                <a:gd name="connsiteY15" fmla="*/ 405516 h 503864"/>
                <a:gd name="connsiteX16" fmla="*/ 263562 w 303412"/>
                <a:gd name="connsiteY16" fmla="*/ 381663 h 503864"/>
                <a:gd name="connsiteX17" fmla="*/ 255611 w 303412"/>
                <a:gd name="connsiteY17" fmla="*/ 341906 h 503864"/>
                <a:gd name="connsiteX18" fmla="*/ 247660 w 303412"/>
                <a:gd name="connsiteY18" fmla="*/ 310101 h 503864"/>
                <a:gd name="connsiteX19" fmla="*/ 231757 w 303412"/>
                <a:gd name="connsiteY19" fmla="*/ 222636 h 503864"/>
                <a:gd name="connsiteX20" fmla="*/ 239708 w 303412"/>
                <a:gd name="connsiteY20" fmla="*/ 198783 h 503864"/>
                <a:gd name="connsiteX21" fmla="*/ 247660 w 303412"/>
                <a:gd name="connsiteY21" fmla="*/ 166977 h 503864"/>
                <a:gd name="connsiteX22" fmla="*/ 295367 w 303412"/>
                <a:gd name="connsiteY22" fmla="*/ 143123 h 503864"/>
                <a:gd name="connsiteX23" fmla="*/ 303319 w 303412"/>
                <a:gd name="connsiteY23" fmla="*/ 119269 h 503864"/>
                <a:gd name="connsiteX24" fmla="*/ 287416 w 303412"/>
                <a:gd name="connsiteY24" fmla="*/ 71562 h 503864"/>
                <a:gd name="connsiteX25" fmla="*/ 247660 w 303412"/>
                <a:gd name="connsiteY25" fmla="*/ 0 h 503864"/>
                <a:gd name="connsiteX26" fmla="*/ 215854 w 303412"/>
                <a:gd name="connsiteY26" fmla="*/ 7951 h 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412" h="503864">
                  <a:moveTo>
                    <a:pt x="215854" y="7951"/>
                  </a:moveTo>
                  <a:cubicBezTo>
                    <a:pt x="202602" y="13252"/>
                    <a:pt x="189462" y="18842"/>
                    <a:pt x="176098" y="23854"/>
                  </a:cubicBezTo>
                  <a:cubicBezTo>
                    <a:pt x="168250" y="26797"/>
                    <a:pt x="157116" y="24985"/>
                    <a:pt x="152244" y="31805"/>
                  </a:cubicBezTo>
                  <a:cubicBezTo>
                    <a:pt x="142501" y="45445"/>
                    <a:pt x="152244" y="74212"/>
                    <a:pt x="136341" y="79513"/>
                  </a:cubicBezTo>
                  <a:cubicBezTo>
                    <a:pt x="79568" y="98438"/>
                    <a:pt x="102582" y="86118"/>
                    <a:pt x="64780" y="111318"/>
                  </a:cubicBezTo>
                  <a:cubicBezTo>
                    <a:pt x="-4442" y="215149"/>
                    <a:pt x="40767" y="129434"/>
                    <a:pt x="25023" y="349857"/>
                  </a:cubicBezTo>
                  <a:cubicBezTo>
                    <a:pt x="23839" y="366431"/>
                    <a:pt x="13779" y="389213"/>
                    <a:pt x="9121" y="405516"/>
                  </a:cubicBezTo>
                  <a:cubicBezTo>
                    <a:pt x="6119" y="416024"/>
                    <a:pt x="3820" y="426720"/>
                    <a:pt x="1169" y="437322"/>
                  </a:cubicBezTo>
                  <a:cubicBezTo>
                    <a:pt x="3820" y="458525"/>
                    <a:pt x="-7103" y="487026"/>
                    <a:pt x="9121" y="500932"/>
                  </a:cubicBezTo>
                  <a:cubicBezTo>
                    <a:pt x="21848" y="511841"/>
                    <a:pt x="40566" y="489094"/>
                    <a:pt x="56828" y="485029"/>
                  </a:cubicBezTo>
                  <a:lnTo>
                    <a:pt x="88634" y="477078"/>
                  </a:lnTo>
                  <a:cubicBezTo>
                    <a:pt x="96585" y="471777"/>
                    <a:pt x="103704" y="464940"/>
                    <a:pt x="112487" y="461176"/>
                  </a:cubicBezTo>
                  <a:cubicBezTo>
                    <a:pt x="122532" y="456871"/>
                    <a:pt x="133785" y="456226"/>
                    <a:pt x="144293" y="453224"/>
                  </a:cubicBezTo>
                  <a:cubicBezTo>
                    <a:pt x="199095" y="437566"/>
                    <a:pt x="129771" y="451669"/>
                    <a:pt x="215854" y="437322"/>
                  </a:cubicBezTo>
                  <a:cubicBezTo>
                    <a:pt x="223805" y="434671"/>
                    <a:pt x="233781" y="435297"/>
                    <a:pt x="239708" y="429370"/>
                  </a:cubicBezTo>
                  <a:cubicBezTo>
                    <a:pt x="245635" y="423443"/>
                    <a:pt x="243912" y="413013"/>
                    <a:pt x="247660" y="405516"/>
                  </a:cubicBezTo>
                  <a:cubicBezTo>
                    <a:pt x="251934" y="396969"/>
                    <a:pt x="258261" y="389614"/>
                    <a:pt x="263562" y="381663"/>
                  </a:cubicBezTo>
                  <a:cubicBezTo>
                    <a:pt x="260912" y="368411"/>
                    <a:pt x="258543" y="355099"/>
                    <a:pt x="255611" y="341906"/>
                  </a:cubicBezTo>
                  <a:cubicBezTo>
                    <a:pt x="253240" y="331238"/>
                    <a:pt x="249615" y="320853"/>
                    <a:pt x="247660" y="310101"/>
                  </a:cubicBezTo>
                  <a:cubicBezTo>
                    <a:pt x="228665" y="205632"/>
                    <a:pt x="249791" y="294777"/>
                    <a:pt x="231757" y="222636"/>
                  </a:cubicBezTo>
                  <a:cubicBezTo>
                    <a:pt x="234407" y="214685"/>
                    <a:pt x="237405" y="206842"/>
                    <a:pt x="239708" y="198783"/>
                  </a:cubicBezTo>
                  <a:cubicBezTo>
                    <a:pt x="242710" y="188275"/>
                    <a:pt x="241598" y="176070"/>
                    <a:pt x="247660" y="166977"/>
                  </a:cubicBezTo>
                  <a:cubicBezTo>
                    <a:pt x="256467" y="153767"/>
                    <a:pt x="281762" y="147659"/>
                    <a:pt x="295367" y="143123"/>
                  </a:cubicBezTo>
                  <a:cubicBezTo>
                    <a:pt x="298018" y="135172"/>
                    <a:pt x="304245" y="127599"/>
                    <a:pt x="303319" y="119269"/>
                  </a:cubicBezTo>
                  <a:cubicBezTo>
                    <a:pt x="301468" y="102609"/>
                    <a:pt x="292717" y="87464"/>
                    <a:pt x="287416" y="71562"/>
                  </a:cubicBezTo>
                  <a:cubicBezTo>
                    <a:pt x="281414" y="53556"/>
                    <a:pt x="265888" y="0"/>
                    <a:pt x="247660" y="0"/>
                  </a:cubicBezTo>
                  <a:lnTo>
                    <a:pt x="215854" y="7951"/>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698830EA-BE12-4FCF-B701-2AD89E1B1887}"/>
                </a:ext>
              </a:extLst>
            </p:cNvPr>
            <p:cNvGrpSpPr/>
            <p:nvPr/>
          </p:nvGrpSpPr>
          <p:grpSpPr>
            <a:xfrm>
              <a:off x="10557703" y="1566407"/>
              <a:ext cx="5647055" cy="4945711"/>
              <a:chOff x="10557703" y="1566407"/>
              <a:chExt cx="5647055" cy="4945711"/>
            </a:xfrm>
          </p:grpSpPr>
          <p:sp>
            <p:nvSpPr>
              <p:cNvPr id="38" name="Freeform: Shape 37">
                <a:extLst>
                  <a:ext uri="{FF2B5EF4-FFF2-40B4-BE49-F238E27FC236}">
                    <a16:creationId xmlns:a16="http://schemas.microsoft.com/office/drawing/2014/main" id="{8A02E929-E4C0-4353-9D24-755391710B96}"/>
                  </a:ext>
                </a:extLst>
              </p:cNvPr>
              <p:cNvSpPr/>
              <p:nvPr/>
            </p:nvSpPr>
            <p:spPr>
              <a:xfrm>
                <a:off x="10557703" y="1566407"/>
                <a:ext cx="5647055" cy="4945711"/>
              </a:xfrm>
              <a:custGeom>
                <a:avLst/>
                <a:gdLst>
                  <a:gd name="connsiteX0" fmla="*/ 4843974 w 5647055"/>
                  <a:gd name="connsiteY0" fmla="*/ 159026 h 4945711"/>
                  <a:gd name="connsiteX1" fmla="*/ 4804217 w 5647055"/>
                  <a:gd name="connsiteY1" fmla="*/ 166977 h 4945711"/>
                  <a:gd name="connsiteX2" fmla="*/ 4780363 w 5647055"/>
                  <a:gd name="connsiteY2" fmla="*/ 174929 h 4945711"/>
                  <a:gd name="connsiteX3" fmla="*/ 4748558 w 5647055"/>
                  <a:gd name="connsiteY3" fmla="*/ 182880 h 4945711"/>
                  <a:gd name="connsiteX4" fmla="*/ 4661094 w 5647055"/>
                  <a:gd name="connsiteY4" fmla="*/ 166977 h 4945711"/>
                  <a:gd name="connsiteX5" fmla="*/ 4613386 w 5647055"/>
                  <a:gd name="connsiteY5" fmla="*/ 135172 h 4945711"/>
                  <a:gd name="connsiteX6" fmla="*/ 4589532 w 5647055"/>
                  <a:gd name="connsiteY6" fmla="*/ 119270 h 4945711"/>
                  <a:gd name="connsiteX7" fmla="*/ 4525921 w 5647055"/>
                  <a:gd name="connsiteY7" fmla="*/ 127221 h 4945711"/>
                  <a:gd name="connsiteX8" fmla="*/ 4510019 w 5647055"/>
                  <a:gd name="connsiteY8" fmla="*/ 174929 h 4945711"/>
                  <a:gd name="connsiteX9" fmla="*/ 4502067 w 5647055"/>
                  <a:gd name="connsiteY9" fmla="*/ 198783 h 4945711"/>
                  <a:gd name="connsiteX10" fmla="*/ 4533873 w 5647055"/>
                  <a:gd name="connsiteY10" fmla="*/ 238539 h 4945711"/>
                  <a:gd name="connsiteX11" fmla="*/ 4581580 w 5647055"/>
                  <a:gd name="connsiteY11" fmla="*/ 270344 h 4945711"/>
                  <a:gd name="connsiteX12" fmla="*/ 4589532 w 5647055"/>
                  <a:gd name="connsiteY12" fmla="*/ 365760 h 4945711"/>
                  <a:gd name="connsiteX13" fmla="*/ 4565678 w 5647055"/>
                  <a:gd name="connsiteY13" fmla="*/ 373711 h 4945711"/>
                  <a:gd name="connsiteX14" fmla="*/ 4541824 w 5647055"/>
                  <a:gd name="connsiteY14" fmla="*/ 326003 h 4945711"/>
                  <a:gd name="connsiteX15" fmla="*/ 4533873 w 5647055"/>
                  <a:gd name="connsiteY15" fmla="*/ 302150 h 4945711"/>
                  <a:gd name="connsiteX16" fmla="*/ 4510019 w 5647055"/>
                  <a:gd name="connsiteY16" fmla="*/ 294198 h 4945711"/>
                  <a:gd name="connsiteX17" fmla="*/ 4478214 w 5647055"/>
                  <a:gd name="connsiteY17" fmla="*/ 302150 h 4945711"/>
                  <a:gd name="connsiteX18" fmla="*/ 4398700 w 5647055"/>
                  <a:gd name="connsiteY18" fmla="*/ 318052 h 4945711"/>
                  <a:gd name="connsiteX19" fmla="*/ 4350993 w 5647055"/>
                  <a:gd name="connsiteY19" fmla="*/ 333955 h 4945711"/>
                  <a:gd name="connsiteX20" fmla="*/ 4279431 w 5647055"/>
                  <a:gd name="connsiteY20" fmla="*/ 357809 h 4945711"/>
                  <a:gd name="connsiteX21" fmla="*/ 4255577 w 5647055"/>
                  <a:gd name="connsiteY21" fmla="*/ 365760 h 4945711"/>
                  <a:gd name="connsiteX22" fmla="*/ 4247626 w 5647055"/>
                  <a:gd name="connsiteY22" fmla="*/ 341906 h 4945711"/>
                  <a:gd name="connsiteX23" fmla="*/ 4239674 w 5647055"/>
                  <a:gd name="connsiteY23" fmla="*/ 294198 h 4945711"/>
                  <a:gd name="connsiteX24" fmla="*/ 4191967 w 5647055"/>
                  <a:gd name="connsiteY24" fmla="*/ 270344 h 4945711"/>
                  <a:gd name="connsiteX25" fmla="*/ 4168113 w 5647055"/>
                  <a:gd name="connsiteY25" fmla="*/ 278296 h 4945711"/>
                  <a:gd name="connsiteX26" fmla="*/ 4152210 w 5647055"/>
                  <a:gd name="connsiteY26" fmla="*/ 302150 h 4945711"/>
                  <a:gd name="connsiteX27" fmla="*/ 4104502 w 5647055"/>
                  <a:gd name="connsiteY27" fmla="*/ 318052 h 4945711"/>
                  <a:gd name="connsiteX28" fmla="*/ 4009087 w 5647055"/>
                  <a:gd name="connsiteY28" fmla="*/ 365760 h 4945711"/>
                  <a:gd name="connsiteX29" fmla="*/ 3985233 w 5647055"/>
                  <a:gd name="connsiteY29" fmla="*/ 373711 h 4945711"/>
                  <a:gd name="connsiteX30" fmla="*/ 3961379 w 5647055"/>
                  <a:gd name="connsiteY30" fmla="*/ 389614 h 4945711"/>
                  <a:gd name="connsiteX31" fmla="*/ 3937525 w 5647055"/>
                  <a:gd name="connsiteY31" fmla="*/ 397565 h 4945711"/>
                  <a:gd name="connsiteX32" fmla="*/ 3929574 w 5647055"/>
                  <a:gd name="connsiteY32" fmla="*/ 421419 h 4945711"/>
                  <a:gd name="connsiteX33" fmla="*/ 3921622 w 5647055"/>
                  <a:gd name="connsiteY33" fmla="*/ 469127 h 4945711"/>
                  <a:gd name="connsiteX34" fmla="*/ 3905720 w 5647055"/>
                  <a:gd name="connsiteY34" fmla="*/ 492981 h 4945711"/>
                  <a:gd name="connsiteX35" fmla="*/ 3858012 w 5647055"/>
                  <a:gd name="connsiteY35" fmla="*/ 508883 h 4945711"/>
                  <a:gd name="connsiteX36" fmla="*/ 3786450 w 5647055"/>
                  <a:gd name="connsiteY36" fmla="*/ 500932 h 4945711"/>
                  <a:gd name="connsiteX37" fmla="*/ 3770547 w 5647055"/>
                  <a:gd name="connsiteY37" fmla="*/ 429370 h 4945711"/>
                  <a:gd name="connsiteX38" fmla="*/ 3794401 w 5647055"/>
                  <a:gd name="connsiteY38" fmla="*/ 381663 h 4945711"/>
                  <a:gd name="connsiteX39" fmla="*/ 3786450 w 5647055"/>
                  <a:gd name="connsiteY39" fmla="*/ 357809 h 4945711"/>
                  <a:gd name="connsiteX40" fmla="*/ 3762596 w 5647055"/>
                  <a:gd name="connsiteY40" fmla="*/ 349857 h 4945711"/>
                  <a:gd name="connsiteX41" fmla="*/ 3722840 w 5647055"/>
                  <a:gd name="connsiteY41" fmla="*/ 341906 h 4945711"/>
                  <a:gd name="connsiteX42" fmla="*/ 3675132 w 5647055"/>
                  <a:gd name="connsiteY42" fmla="*/ 326003 h 4945711"/>
                  <a:gd name="connsiteX43" fmla="*/ 3651278 w 5647055"/>
                  <a:gd name="connsiteY43" fmla="*/ 318052 h 4945711"/>
                  <a:gd name="connsiteX44" fmla="*/ 3619473 w 5647055"/>
                  <a:gd name="connsiteY44" fmla="*/ 326003 h 4945711"/>
                  <a:gd name="connsiteX45" fmla="*/ 3611521 w 5647055"/>
                  <a:gd name="connsiteY45" fmla="*/ 349857 h 4945711"/>
                  <a:gd name="connsiteX46" fmla="*/ 3595619 w 5647055"/>
                  <a:gd name="connsiteY46" fmla="*/ 373711 h 4945711"/>
                  <a:gd name="connsiteX47" fmla="*/ 3619473 w 5647055"/>
                  <a:gd name="connsiteY47" fmla="*/ 461176 h 4945711"/>
                  <a:gd name="connsiteX48" fmla="*/ 3635375 w 5647055"/>
                  <a:gd name="connsiteY48" fmla="*/ 485030 h 4945711"/>
                  <a:gd name="connsiteX49" fmla="*/ 3651278 w 5647055"/>
                  <a:gd name="connsiteY49" fmla="*/ 556591 h 4945711"/>
                  <a:gd name="connsiteX50" fmla="*/ 3667180 w 5647055"/>
                  <a:gd name="connsiteY50" fmla="*/ 580445 h 4945711"/>
                  <a:gd name="connsiteX51" fmla="*/ 3659229 w 5647055"/>
                  <a:gd name="connsiteY51" fmla="*/ 620202 h 4945711"/>
                  <a:gd name="connsiteX52" fmla="*/ 3635375 w 5647055"/>
                  <a:gd name="connsiteY52" fmla="*/ 628153 h 4945711"/>
                  <a:gd name="connsiteX53" fmla="*/ 3516106 w 5647055"/>
                  <a:gd name="connsiteY53" fmla="*/ 652007 h 4945711"/>
                  <a:gd name="connsiteX54" fmla="*/ 3492252 w 5647055"/>
                  <a:gd name="connsiteY54" fmla="*/ 667910 h 4945711"/>
                  <a:gd name="connsiteX55" fmla="*/ 3444544 w 5647055"/>
                  <a:gd name="connsiteY55" fmla="*/ 683812 h 4945711"/>
                  <a:gd name="connsiteX56" fmla="*/ 3452495 w 5647055"/>
                  <a:gd name="connsiteY56" fmla="*/ 755374 h 4945711"/>
                  <a:gd name="connsiteX57" fmla="*/ 3460447 w 5647055"/>
                  <a:gd name="connsiteY57" fmla="*/ 779228 h 4945711"/>
                  <a:gd name="connsiteX58" fmla="*/ 3452495 w 5647055"/>
                  <a:gd name="connsiteY58" fmla="*/ 803082 h 4945711"/>
                  <a:gd name="connsiteX59" fmla="*/ 3341177 w 5647055"/>
                  <a:gd name="connsiteY59" fmla="*/ 818984 h 4945711"/>
                  <a:gd name="connsiteX60" fmla="*/ 3253713 w 5647055"/>
                  <a:gd name="connsiteY60" fmla="*/ 779228 h 4945711"/>
                  <a:gd name="connsiteX61" fmla="*/ 3206005 w 5647055"/>
                  <a:gd name="connsiteY61" fmla="*/ 787179 h 4945711"/>
                  <a:gd name="connsiteX62" fmla="*/ 3229859 w 5647055"/>
                  <a:gd name="connsiteY62" fmla="*/ 795130 h 4945711"/>
                  <a:gd name="connsiteX63" fmla="*/ 3261664 w 5647055"/>
                  <a:gd name="connsiteY63" fmla="*/ 803082 h 4945711"/>
                  <a:gd name="connsiteX64" fmla="*/ 3253713 w 5647055"/>
                  <a:gd name="connsiteY64" fmla="*/ 906449 h 4945711"/>
                  <a:gd name="connsiteX65" fmla="*/ 3142394 w 5647055"/>
                  <a:gd name="connsiteY65" fmla="*/ 866692 h 4945711"/>
                  <a:gd name="connsiteX66" fmla="*/ 3118540 w 5647055"/>
                  <a:gd name="connsiteY66" fmla="*/ 850790 h 4945711"/>
                  <a:gd name="connsiteX67" fmla="*/ 3102638 w 5647055"/>
                  <a:gd name="connsiteY67" fmla="*/ 803082 h 4945711"/>
                  <a:gd name="connsiteX68" fmla="*/ 3094687 w 5647055"/>
                  <a:gd name="connsiteY68" fmla="*/ 779228 h 4945711"/>
                  <a:gd name="connsiteX69" fmla="*/ 3094687 w 5647055"/>
                  <a:gd name="connsiteY69" fmla="*/ 644056 h 4945711"/>
                  <a:gd name="connsiteX70" fmla="*/ 3078784 w 5647055"/>
                  <a:gd name="connsiteY70" fmla="*/ 620202 h 4945711"/>
                  <a:gd name="connsiteX71" fmla="*/ 3031076 w 5647055"/>
                  <a:gd name="connsiteY71" fmla="*/ 612250 h 4945711"/>
                  <a:gd name="connsiteX72" fmla="*/ 3118540 w 5647055"/>
                  <a:gd name="connsiteY72" fmla="*/ 580445 h 4945711"/>
                  <a:gd name="connsiteX73" fmla="*/ 3134443 w 5647055"/>
                  <a:gd name="connsiteY73" fmla="*/ 604299 h 4945711"/>
                  <a:gd name="connsiteX74" fmla="*/ 3182151 w 5647055"/>
                  <a:gd name="connsiteY74" fmla="*/ 636104 h 4945711"/>
                  <a:gd name="connsiteX75" fmla="*/ 3261664 w 5647055"/>
                  <a:gd name="connsiteY75" fmla="*/ 659958 h 4945711"/>
                  <a:gd name="connsiteX76" fmla="*/ 3349128 w 5647055"/>
                  <a:gd name="connsiteY76" fmla="*/ 636104 h 4945711"/>
                  <a:gd name="connsiteX77" fmla="*/ 3372982 w 5647055"/>
                  <a:gd name="connsiteY77" fmla="*/ 628153 h 4945711"/>
                  <a:gd name="connsiteX78" fmla="*/ 3420690 w 5647055"/>
                  <a:gd name="connsiteY78" fmla="*/ 596348 h 4945711"/>
                  <a:gd name="connsiteX79" fmla="*/ 3452495 w 5647055"/>
                  <a:gd name="connsiteY79" fmla="*/ 548640 h 4945711"/>
                  <a:gd name="connsiteX80" fmla="*/ 3436593 w 5647055"/>
                  <a:gd name="connsiteY80" fmla="*/ 492981 h 4945711"/>
                  <a:gd name="connsiteX81" fmla="*/ 3412739 w 5647055"/>
                  <a:gd name="connsiteY81" fmla="*/ 485030 h 4945711"/>
                  <a:gd name="connsiteX82" fmla="*/ 3388885 w 5647055"/>
                  <a:gd name="connsiteY82" fmla="*/ 469127 h 4945711"/>
                  <a:gd name="connsiteX83" fmla="*/ 3372982 w 5647055"/>
                  <a:gd name="connsiteY83" fmla="*/ 445273 h 4945711"/>
                  <a:gd name="connsiteX84" fmla="*/ 3380934 w 5647055"/>
                  <a:gd name="connsiteY84" fmla="*/ 469127 h 4945711"/>
                  <a:gd name="connsiteX85" fmla="*/ 3428641 w 5647055"/>
                  <a:gd name="connsiteY85" fmla="*/ 500932 h 4945711"/>
                  <a:gd name="connsiteX86" fmla="*/ 3404787 w 5647055"/>
                  <a:gd name="connsiteY86" fmla="*/ 421419 h 4945711"/>
                  <a:gd name="connsiteX87" fmla="*/ 3380934 w 5647055"/>
                  <a:gd name="connsiteY87" fmla="*/ 397565 h 4945711"/>
                  <a:gd name="connsiteX88" fmla="*/ 3333226 w 5647055"/>
                  <a:gd name="connsiteY88" fmla="*/ 365760 h 4945711"/>
                  <a:gd name="connsiteX89" fmla="*/ 3261664 w 5647055"/>
                  <a:gd name="connsiteY89" fmla="*/ 349857 h 4945711"/>
                  <a:gd name="connsiteX90" fmla="*/ 3213956 w 5647055"/>
                  <a:gd name="connsiteY90" fmla="*/ 333955 h 4945711"/>
                  <a:gd name="connsiteX91" fmla="*/ 3198054 w 5647055"/>
                  <a:gd name="connsiteY91" fmla="*/ 310101 h 4945711"/>
                  <a:gd name="connsiteX92" fmla="*/ 3150346 w 5647055"/>
                  <a:gd name="connsiteY92" fmla="*/ 286247 h 4945711"/>
                  <a:gd name="connsiteX93" fmla="*/ 3126492 w 5647055"/>
                  <a:gd name="connsiteY93" fmla="*/ 270344 h 4945711"/>
                  <a:gd name="connsiteX94" fmla="*/ 3110589 w 5647055"/>
                  <a:gd name="connsiteY94" fmla="*/ 246490 h 4945711"/>
                  <a:gd name="connsiteX95" fmla="*/ 3070833 w 5647055"/>
                  <a:gd name="connsiteY95" fmla="*/ 238539 h 4945711"/>
                  <a:gd name="connsiteX96" fmla="*/ 2991320 w 5647055"/>
                  <a:gd name="connsiteY96" fmla="*/ 230588 h 4945711"/>
                  <a:gd name="connsiteX97" fmla="*/ 2943612 w 5647055"/>
                  <a:gd name="connsiteY97" fmla="*/ 214685 h 4945711"/>
                  <a:gd name="connsiteX98" fmla="*/ 2919758 w 5647055"/>
                  <a:gd name="connsiteY98" fmla="*/ 198783 h 4945711"/>
                  <a:gd name="connsiteX99" fmla="*/ 2887953 w 5647055"/>
                  <a:gd name="connsiteY99" fmla="*/ 190831 h 4945711"/>
                  <a:gd name="connsiteX100" fmla="*/ 2864099 w 5647055"/>
                  <a:gd name="connsiteY100" fmla="*/ 182880 h 4945711"/>
                  <a:gd name="connsiteX101" fmla="*/ 2816391 w 5647055"/>
                  <a:gd name="connsiteY101" fmla="*/ 151075 h 4945711"/>
                  <a:gd name="connsiteX102" fmla="*/ 2792537 w 5647055"/>
                  <a:gd name="connsiteY102" fmla="*/ 135172 h 4945711"/>
                  <a:gd name="connsiteX103" fmla="*/ 2752780 w 5647055"/>
                  <a:gd name="connsiteY103" fmla="*/ 71562 h 4945711"/>
                  <a:gd name="connsiteX104" fmla="*/ 2736878 w 5647055"/>
                  <a:gd name="connsiteY104" fmla="*/ 47708 h 4945711"/>
                  <a:gd name="connsiteX105" fmla="*/ 2713024 w 5647055"/>
                  <a:gd name="connsiteY105" fmla="*/ 31805 h 4945711"/>
                  <a:gd name="connsiteX106" fmla="*/ 2681219 w 5647055"/>
                  <a:gd name="connsiteY106" fmla="*/ 0 h 4945711"/>
                  <a:gd name="connsiteX107" fmla="*/ 2546047 w 5647055"/>
                  <a:gd name="connsiteY107" fmla="*/ 7951 h 4945711"/>
                  <a:gd name="connsiteX108" fmla="*/ 2538095 w 5647055"/>
                  <a:gd name="connsiteY108" fmla="*/ 31805 h 4945711"/>
                  <a:gd name="connsiteX109" fmla="*/ 2498339 w 5647055"/>
                  <a:gd name="connsiteY109" fmla="*/ 63610 h 4945711"/>
                  <a:gd name="connsiteX110" fmla="*/ 2474485 w 5647055"/>
                  <a:gd name="connsiteY110" fmla="*/ 55659 h 4945711"/>
                  <a:gd name="connsiteX111" fmla="*/ 2466534 w 5647055"/>
                  <a:gd name="connsiteY111" fmla="*/ 31805 h 4945711"/>
                  <a:gd name="connsiteX112" fmla="*/ 2450631 w 5647055"/>
                  <a:gd name="connsiteY112" fmla="*/ 7951 h 4945711"/>
                  <a:gd name="connsiteX113" fmla="*/ 2402923 w 5647055"/>
                  <a:gd name="connsiteY113" fmla="*/ 39756 h 4945711"/>
                  <a:gd name="connsiteX114" fmla="*/ 2371118 w 5647055"/>
                  <a:gd name="connsiteY114" fmla="*/ 71562 h 4945711"/>
                  <a:gd name="connsiteX115" fmla="*/ 2355215 w 5647055"/>
                  <a:gd name="connsiteY115" fmla="*/ 95416 h 4945711"/>
                  <a:gd name="connsiteX116" fmla="*/ 2307507 w 5647055"/>
                  <a:gd name="connsiteY116" fmla="*/ 71562 h 4945711"/>
                  <a:gd name="connsiteX117" fmla="*/ 2235946 w 5647055"/>
                  <a:gd name="connsiteY117" fmla="*/ 87464 h 4945711"/>
                  <a:gd name="connsiteX118" fmla="*/ 2220043 w 5647055"/>
                  <a:gd name="connsiteY118" fmla="*/ 111318 h 4945711"/>
                  <a:gd name="connsiteX119" fmla="*/ 2148481 w 5647055"/>
                  <a:gd name="connsiteY119" fmla="*/ 151075 h 4945711"/>
                  <a:gd name="connsiteX120" fmla="*/ 2132579 w 5647055"/>
                  <a:gd name="connsiteY120" fmla="*/ 174929 h 4945711"/>
                  <a:gd name="connsiteX121" fmla="*/ 2084871 w 5647055"/>
                  <a:gd name="connsiteY121" fmla="*/ 206734 h 4945711"/>
                  <a:gd name="connsiteX122" fmla="*/ 2076920 w 5647055"/>
                  <a:gd name="connsiteY122" fmla="*/ 159026 h 4945711"/>
                  <a:gd name="connsiteX123" fmla="*/ 1997407 w 5647055"/>
                  <a:gd name="connsiteY123" fmla="*/ 190831 h 4945711"/>
                  <a:gd name="connsiteX124" fmla="*/ 1973553 w 5647055"/>
                  <a:gd name="connsiteY124" fmla="*/ 206734 h 4945711"/>
                  <a:gd name="connsiteX125" fmla="*/ 1965601 w 5647055"/>
                  <a:gd name="connsiteY125" fmla="*/ 230588 h 4945711"/>
                  <a:gd name="connsiteX126" fmla="*/ 1894040 w 5647055"/>
                  <a:gd name="connsiteY126" fmla="*/ 270344 h 4945711"/>
                  <a:gd name="connsiteX127" fmla="*/ 1854283 w 5647055"/>
                  <a:gd name="connsiteY127" fmla="*/ 286247 h 4945711"/>
                  <a:gd name="connsiteX128" fmla="*/ 1782721 w 5647055"/>
                  <a:gd name="connsiteY128" fmla="*/ 310101 h 4945711"/>
                  <a:gd name="connsiteX129" fmla="*/ 1758867 w 5647055"/>
                  <a:gd name="connsiteY129" fmla="*/ 318052 h 4945711"/>
                  <a:gd name="connsiteX130" fmla="*/ 1742965 w 5647055"/>
                  <a:gd name="connsiteY130" fmla="*/ 341906 h 4945711"/>
                  <a:gd name="connsiteX131" fmla="*/ 1758867 w 5647055"/>
                  <a:gd name="connsiteY131" fmla="*/ 365760 h 4945711"/>
                  <a:gd name="connsiteX132" fmla="*/ 1790673 w 5647055"/>
                  <a:gd name="connsiteY132" fmla="*/ 397565 h 4945711"/>
                  <a:gd name="connsiteX133" fmla="*/ 1798624 w 5647055"/>
                  <a:gd name="connsiteY133" fmla="*/ 421419 h 4945711"/>
                  <a:gd name="connsiteX134" fmla="*/ 1774770 w 5647055"/>
                  <a:gd name="connsiteY134" fmla="*/ 477078 h 4945711"/>
                  <a:gd name="connsiteX135" fmla="*/ 1727062 w 5647055"/>
                  <a:gd name="connsiteY135" fmla="*/ 508883 h 4945711"/>
                  <a:gd name="connsiteX136" fmla="*/ 1719111 w 5647055"/>
                  <a:gd name="connsiteY136" fmla="*/ 532737 h 4945711"/>
                  <a:gd name="connsiteX137" fmla="*/ 1679354 w 5647055"/>
                  <a:gd name="connsiteY137" fmla="*/ 604299 h 4945711"/>
                  <a:gd name="connsiteX138" fmla="*/ 1655500 w 5647055"/>
                  <a:gd name="connsiteY138" fmla="*/ 715617 h 4945711"/>
                  <a:gd name="connsiteX139" fmla="*/ 1623695 w 5647055"/>
                  <a:gd name="connsiteY139" fmla="*/ 763325 h 4945711"/>
                  <a:gd name="connsiteX140" fmla="*/ 1591890 w 5647055"/>
                  <a:gd name="connsiteY140" fmla="*/ 803082 h 4945711"/>
                  <a:gd name="connsiteX141" fmla="*/ 1583939 w 5647055"/>
                  <a:gd name="connsiteY141" fmla="*/ 826936 h 4945711"/>
                  <a:gd name="connsiteX142" fmla="*/ 1544182 w 5647055"/>
                  <a:gd name="connsiteY142" fmla="*/ 874643 h 4945711"/>
                  <a:gd name="connsiteX143" fmla="*/ 1504426 w 5647055"/>
                  <a:gd name="connsiteY143" fmla="*/ 914400 h 4945711"/>
                  <a:gd name="connsiteX144" fmla="*/ 1448767 w 5647055"/>
                  <a:gd name="connsiteY144" fmla="*/ 970059 h 4945711"/>
                  <a:gd name="connsiteX145" fmla="*/ 1424913 w 5647055"/>
                  <a:gd name="connsiteY145" fmla="*/ 993913 h 4945711"/>
                  <a:gd name="connsiteX146" fmla="*/ 1409010 w 5647055"/>
                  <a:gd name="connsiteY146" fmla="*/ 1017767 h 4945711"/>
                  <a:gd name="connsiteX147" fmla="*/ 1385156 w 5647055"/>
                  <a:gd name="connsiteY147" fmla="*/ 1033670 h 4945711"/>
                  <a:gd name="connsiteX148" fmla="*/ 1369254 w 5647055"/>
                  <a:gd name="connsiteY148" fmla="*/ 1057523 h 4945711"/>
                  <a:gd name="connsiteX149" fmla="*/ 1345400 w 5647055"/>
                  <a:gd name="connsiteY149" fmla="*/ 1073426 h 4945711"/>
                  <a:gd name="connsiteX150" fmla="*/ 1313594 w 5647055"/>
                  <a:gd name="connsiteY150" fmla="*/ 1113183 h 4945711"/>
                  <a:gd name="connsiteX151" fmla="*/ 1265887 w 5647055"/>
                  <a:gd name="connsiteY151" fmla="*/ 1129085 h 4945711"/>
                  <a:gd name="connsiteX152" fmla="*/ 1249984 w 5647055"/>
                  <a:gd name="connsiteY152" fmla="*/ 1152939 h 4945711"/>
                  <a:gd name="connsiteX153" fmla="*/ 1226130 w 5647055"/>
                  <a:gd name="connsiteY153" fmla="*/ 1200647 h 4945711"/>
                  <a:gd name="connsiteX154" fmla="*/ 1202276 w 5647055"/>
                  <a:gd name="connsiteY154" fmla="*/ 1208598 h 4945711"/>
                  <a:gd name="connsiteX155" fmla="*/ 1178422 w 5647055"/>
                  <a:gd name="connsiteY155" fmla="*/ 1224501 h 4945711"/>
                  <a:gd name="connsiteX156" fmla="*/ 1210227 w 5647055"/>
                  <a:gd name="connsiteY156" fmla="*/ 1296063 h 4945711"/>
                  <a:gd name="connsiteX157" fmla="*/ 1202276 w 5647055"/>
                  <a:gd name="connsiteY157" fmla="*/ 1447137 h 4945711"/>
                  <a:gd name="connsiteX158" fmla="*/ 1194325 w 5647055"/>
                  <a:gd name="connsiteY158" fmla="*/ 1518699 h 4945711"/>
                  <a:gd name="connsiteX159" fmla="*/ 1218179 w 5647055"/>
                  <a:gd name="connsiteY159" fmla="*/ 1590261 h 4945711"/>
                  <a:gd name="connsiteX160" fmla="*/ 1226130 w 5647055"/>
                  <a:gd name="connsiteY160" fmla="*/ 1614115 h 4945711"/>
                  <a:gd name="connsiteX161" fmla="*/ 1257935 w 5647055"/>
                  <a:gd name="connsiteY161" fmla="*/ 1669774 h 4945711"/>
                  <a:gd name="connsiteX162" fmla="*/ 1305643 w 5647055"/>
                  <a:gd name="connsiteY162" fmla="*/ 1693628 h 4945711"/>
                  <a:gd name="connsiteX163" fmla="*/ 1377205 w 5647055"/>
                  <a:gd name="connsiteY163" fmla="*/ 1685676 h 4945711"/>
                  <a:gd name="connsiteX164" fmla="*/ 1401059 w 5647055"/>
                  <a:gd name="connsiteY164" fmla="*/ 1661823 h 4945711"/>
                  <a:gd name="connsiteX165" fmla="*/ 1432864 w 5647055"/>
                  <a:gd name="connsiteY165" fmla="*/ 1614115 h 4945711"/>
                  <a:gd name="connsiteX166" fmla="*/ 1480572 w 5647055"/>
                  <a:gd name="connsiteY166" fmla="*/ 1606163 h 4945711"/>
                  <a:gd name="connsiteX167" fmla="*/ 1504426 w 5647055"/>
                  <a:gd name="connsiteY167" fmla="*/ 1590261 h 4945711"/>
                  <a:gd name="connsiteX168" fmla="*/ 1560085 w 5647055"/>
                  <a:gd name="connsiteY168" fmla="*/ 1542553 h 4945711"/>
                  <a:gd name="connsiteX169" fmla="*/ 1568036 w 5647055"/>
                  <a:gd name="connsiteY169" fmla="*/ 1494845 h 4945711"/>
                  <a:gd name="connsiteX170" fmla="*/ 1575987 w 5647055"/>
                  <a:gd name="connsiteY170" fmla="*/ 1518699 h 4945711"/>
                  <a:gd name="connsiteX171" fmla="*/ 1583939 w 5647055"/>
                  <a:gd name="connsiteY171" fmla="*/ 1606163 h 4945711"/>
                  <a:gd name="connsiteX172" fmla="*/ 1615744 w 5647055"/>
                  <a:gd name="connsiteY172" fmla="*/ 1653871 h 4945711"/>
                  <a:gd name="connsiteX173" fmla="*/ 1631647 w 5647055"/>
                  <a:gd name="connsiteY173" fmla="*/ 1741336 h 4945711"/>
                  <a:gd name="connsiteX174" fmla="*/ 1655500 w 5647055"/>
                  <a:gd name="connsiteY174" fmla="*/ 1789043 h 4945711"/>
                  <a:gd name="connsiteX175" fmla="*/ 1679354 w 5647055"/>
                  <a:gd name="connsiteY175" fmla="*/ 1868556 h 4945711"/>
                  <a:gd name="connsiteX176" fmla="*/ 1711160 w 5647055"/>
                  <a:gd name="connsiteY176" fmla="*/ 1916264 h 4945711"/>
                  <a:gd name="connsiteX177" fmla="*/ 1727062 w 5647055"/>
                  <a:gd name="connsiteY177" fmla="*/ 1940118 h 4945711"/>
                  <a:gd name="connsiteX178" fmla="*/ 1735014 w 5647055"/>
                  <a:gd name="connsiteY178" fmla="*/ 1963972 h 4945711"/>
                  <a:gd name="connsiteX179" fmla="*/ 1758867 w 5647055"/>
                  <a:gd name="connsiteY179" fmla="*/ 2027583 h 4945711"/>
                  <a:gd name="connsiteX180" fmla="*/ 1782721 w 5647055"/>
                  <a:gd name="connsiteY180" fmla="*/ 2043485 h 4945711"/>
                  <a:gd name="connsiteX181" fmla="*/ 1814527 w 5647055"/>
                  <a:gd name="connsiteY181" fmla="*/ 2035534 h 4945711"/>
                  <a:gd name="connsiteX182" fmla="*/ 1822478 w 5647055"/>
                  <a:gd name="connsiteY182" fmla="*/ 2011680 h 4945711"/>
                  <a:gd name="connsiteX183" fmla="*/ 1846332 w 5647055"/>
                  <a:gd name="connsiteY183" fmla="*/ 1987826 h 4945711"/>
                  <a:gd name="connsiteX184" fmla="*/ 1894040 w 5647055"/>
                  <a:gd name="connsiteY184" fmla="*/ 1971923 h 4945711"/>
                  <a:gd name="connsiteX185" fmla="*/ 1917894 w 5647055"/>
                  <a:gd name="connsiteY185" fmla="*/ 1963972 h 4945711"/>
                  <a:gd name="connsiteX186" fmla="*/ 1933796 w 5647055"/>
                  <a:gd name="connsiteY186" fmla="*/ 1940118 h 4945711"/>
                  <a:gd name="connsiteX187" fmla="*/ 1973553 w 5647055"/>
                  <a:gd name="connsiteY187" fmla="*/ 1892410 h 4945711"/>
                  <a:gd name="connsiteX188" fmla="*/ 1981504 w 5647055"/>
                  <a:gd name="connsiteY188" fmla="*/ 1868556 h 4945711"/>
                  <a:gd name="connsiteX189" fmla="*/ 2005358 w 5647055"/>
                  <a:gd name="connsiteY189" fmla="*/ 1852654 h 4945711"/>
                  <a:gd name="connsiteX190" fmla="*/ 1989455 w 5647055"/>
                  <a:gd name="connsiteY190" fmla="*/ 1741336 h 4945711"/>
                  <a:gd name="connsiteX191" fmla="*/ 1981504 w 5647055"/>
                  <a:gd name="connsiteY191" fmla="*/ 1709530 h 4945711"/>
                  <a:gd name="connsiteX192" fmla="*/ 1957650 w 5647055"/>
                  <a:gd name="connsiteY192" fmla="*/ 1637969 h 4945711"/>
                  <a:gd name="connsiteX193" fmla="*/ 1949699 w 5647055"/>
                  <a:gd name="connsiteY193" fmla="*/ 1614115 h 4945711"/>
                  <a:gd name="connsiteX194" fmla="*/ 1973553 w 5647055"/>
                  <a:gd name="connsiteY194" fmla="*/ 1598212 h 4945711"/>
                  <a:gd name="connsiteX195" fmla="*/ 2013309 w 5647055"/>
                  <a:gd name="connsiteY195" fmla="*/ 1550504 h 4945711"/>
                  <a:gd name="connsiteX196" fmla="*/ 2092822 w 5647055"/>
                  <a:gd name="connsiteY196" fmla="*/ 1526650 h 4945711"/>
                  <a:gd name="connsiteX197" fmla="*/ 2116676 w 5647055"/>
                  <a:gd name="connsiteY197" fmla="*/ 1478943 h 4945711"/>
                  <a:gd name="connsiteX198" fmla="*/ 2076920 w 5647055"/>
                  <a:gd name="connsiteY198" fmla="*/ 1407381 h 4945711"/>
                  <a:gd name="connsiteX199" fmla="*/ 2029212 w 5647055"/>
                  <a:gd name="connsiteY199" fmla="*/ 1375576 h 4945711"/>
                  <a:gd name="connsiteX200" fmla="*/ 2013309 w 5647055"/>
                  <a:gd name="connsiteY200" fmla="*/ 1351722 h 4945711"/>
                  <a:gd name="connsiteX201" fmla="*/ 1989455 w 5647055"/>
                  <a:gd name="connsiteY201" fmla="*/ 1327868 h 4945711"/>
                  <a:gd name="connsiteX202" fmla="*/ 1981504 w 5647055"/>
                  <a:gd name="connsiteY202" fmla="*/ 1304014 h 4945711"/>
                  <a:gd name="connsiteX203" fmla="*/ 1989455 w 5647055"/>
                  <a:gd name="connsiteY203" fmla="*/ 1224501 h 4945711"/>
                  <a:gd name="connsiteX204" fmla="*/ 1997407 w 5647055"/>
                  <a:gd name="connsiteY204" fmla="*/ 1200647 h 4945711"/>
                  <a:gd name="connsiteX205" fmla="*/ 2005358 w 5647055"/>
                  <a:gd name="connsiteY205" fmla="*/ 1144988 h 4945711"/>
                  <a:gd name="connsiteX206" fmla="*/ 2029212 w 5647055"/>
                  <a:gd name="connsiteY206" fmla="*/ 1129085 h 4945711"/>
                  <a:gd name="connsiteX207" fmla="*/ 2061017 w 5647055"/>
                  <a:gd name="connsiteY207" fmla="*/ 1097280 h 4945711"/>
                  <a:gd name="connsiteX208" fmla="*/ 2092822 w 5647055"/>
                  <a:gd name="connsiteY208" fmla="*/ 1049572 h 4945711"/>
                  <a:gd name="connsiteX209" fmla="*/ 2116676 w 5647055"/>
                  <a:gd name="connsiteY209" fmla="*/ 1025718 h 4945711"/>
                  <a:gd name="connsiteX210" fmla="*/ 2148481 w 5647055"/>
                  <a:gd name="connsiteY210" fmla="*/ 978010 h 4945711"/>
                  <a:gd name="connsiteX211" fmla="*/ 2196189 w 5647055"/>
                  <a:gd name="connsiteY211" fmla="*/ 954156 h 4945711"/>
                  <a:gd name="connsiteX212" fmla="*/ 2212092 w 5647055"/>
                  <a:gd name="connsiteY212" fmla="*/ 930303 h 4945711"/>
                  <a:gd name="connsiteX213" fmla="*/ 2259800 w 5647055"/>
                  <a:gd name="connsiteY213" fmla="*/ 898497 h 4945711"/>
                  <a:gd name="connsiteX214" fmla="*/ 2267751 w 5647055"/>
                  <a:gd name="connsiteY214" fmla="*/ 779228 h 4945711"/>
                  <a:gd name="connsiteX215" fmla="*/ 2275702 w 5647055"/>
                  <a:gd name="connsiteY215" fmla="*/ 747423 h 4945711"/>
                  <a:gd name="connsiteX216" fmla="*/ 2363167 w 5647055"/>
                  <a:gd name="connsiteY216" fmla="*/ 707666 h 4945711"/>
                  <a:gd name="connsiteX217" fmla="*/ 2434728 w 5647055"/>
                  <a:gd name="connsiteY217" fmla="*/ 667910 h 4945711"/>
                  <a:gd name="connsiteX218" fmla="*/ 2458582 w 5647055"/>
                  <a:gd name="connsiteY218" fmla="*/ 675861 h 4945711"/>
                  <a:gd name="connsiteX219" fmla="*/ 2482436 w 5647055"/>
                  <a:gd name="connsiteY219" fmla="*/ 739471 h 4945711"/>
                  <a:gd name="connsiteX220" fmla="*/ 2490387 w 5647055"/>
                  <a:gd name="connsiteY220" fmla="*/ 763325 h 4945711"/>
                  <a:gd name="connsiteX221" fmla="*/ 2482436 w 5647055"/>
                  <a:gd name="connsiteY221" fmla="*/ 811033 h 4945711"/>
                  <a:gd name="connsiteX222" fmla="*/ 2434728 w 5647055"/>
                  <a:gd name="connsiteY222" fmla="*/ 866692 h 4945711"/>
                  <a:gd name="connsiteX223" fmla="*/ 2410874 w 5647055"/>
                  <a:gd name="connsiteY223" fmla="*/ 882595 h 4945711"/>
                  <a:gd name="connsiteX224" fmla="*/ 2387020 w 5647055"/>
                  <a:gd name="connsiteY224" fmla="*/ 906449 h 4945711"/>
                  <a:gd name="connsiteX225" fmla="*/ 2355215 w 5647055"/>
                  <a:gd name="connsiteY225" fmla="*/ 962108 h 4945711"/>
                  <a:gd name="connsiteX226" fmla="*/ 2331361 w 5647055"/>
                  <a:gd name="connsiteY226" fmla="*/ 978010 h 4945711"/>
                  <a:gd name="connsiteX227" fmla="*/ 2315459 w 5647055"/>
                  <a:gd name="connsiteY227" fmla="*/ 1009816 h 4945711"/>
                  <a:gd name="connsiteX228" fmla="*/ 2307507 w 5647055"/>
                  <a:gd name="connsiteY228" fmla="*/ 1033670 h 4945711"/>
                  <a:gd name="connsiteX229" fmla="*/ 2291605 w 5647055"/>
                  <a:gd name="connsiteY229" fmla="*/ 1065475 h 4945711"/>
                  <a:gd name="connsiteX230" fmla="*/ 2283654 w 5647055"/>
                  <a:gd name="connsiteY230" fmla="*/ 1113183 h 4945711"/>
                  <a:gd name="connsiteX231" fmla="*/ 2267751 w 5647055"/>
                  <a:gd name="connsiteY231" fmla="*/ 1137036 h 4945711"/>
                  <a:gd name="connsiteX232" fmla="*/ 2259800 w 5647055"/>
                  <a:gd name="connsiteY232" fmla="*/ 1168842 h 4945711"/>
                  <a:gd name="connsiteX233" fmla="*/ 2267751 w 5647055"/>
                  <a:gd name="connsiteY233" fmla="*/ 1280160 h 4945711"/>
                  <a:gd name="connsiteX234" fmla="*/ 2275702 w 5647055"/>
                  <a:gd name="connsiteY234" fmla="*/ 1304014 h 4945711"/>
                  <a:gd name="connsiteX235" fmla="*/ 2283654 w 5647055"/>
                  <a:gd name="connsiteY235" fmla="*/ 1415332 h 4945711"/>
                  <a:gd name="connsiteX236" fmla="*/ 2291605 w 5647055"/>
                  <a:gd name="connsiteY236" fmla="*/ 1439186 h 4945711"/>
                  <a:gd name="connsiteX237" fmla="*/ 2363167 w 5647055"/>
                  <a:gd name="connsiteY237" fmla="*/ 1470991 h 4945711"/>
                  <a:gd name="connsiteX238" fmla="*/ 2387020 w 5647055"/>
                  <a:gd name="connsiteY238" fmla="*/ 1478943 h 4945711"/>
                  <a:gd name="connsiteX239" fmla="*/ 2466534 w 5647055"/>
                  <a:gd name="connsiteY239" fmla="*/ 1455089 h 4945711"/>
                  <a:gd name="connsiteX240" fmla="*/ 2490387 w 5647055"/>
                  <a:gd name="connsiteY240" fmla="*/ 1447137 h 4945711"/>
                  <a:gd name="connsiteX241" fmla="*/ 2514241 w 5647055"/>
                  <a:gd name="connsiteY241" fmla="*/ 1431235 h 4945711"/>
                  <a:gd name="connsiteX242" fmla="*/ 2585803 w 5647055"/>
                  <a:gd name="connsiteY242" fmla="*/ 1415332 h 4945711"/>
                  <a:gd name="connsiteX243" fmla="*/ 2752780 w 5647055"/>
                  <a:gd name="connsiteY243" fmla="*/ 1375576 h 4945711"/>
                  <a:gd name="connsiteX244" fmla="*/ 2776634 w 5647055"/>
                  <a:gd name="connsiteY244" fmla="*/ 1383527 h 4945711"/>
                  <a:gd name="connsiteX245" fmla="*/ 2784586 w 5647055"/>
                  <a:gd name="connsiteY245" fmla="*/ 1407381 h 4945711"/>
                  <a:gd name="connsiteX246" fmla="*/ 2800488 w 5647055"/>
                  <a:gd name="connsiteY246" fmla="*/ 1431235 h 4945711"/>
                  <a:gd name="connsiteX247" fmla="*/ 2792537 w 5647055"/>
                  <a:gd name="connsiteY247" fmla="*/ 1534602 h 4945711"/>
                  <a:gd name="connsiteX248" fmla="*/ 2768683 w 5647055"/>
                  <a:gd name="connsiteY248" fmla="*/ 1542553 h 4945711"/>
                  <a:gd name="connsiteX249" fmla="*/ 2705073 w 5647055"/>
                  <a:gd name="connsiteY249" fmla="*/ 1534602 h 4945711"/>
                  <a:gd name="connsiteX250" fmla="*/ 2657365 w 5647055"/>
                  <a:gd name="connsiteY250" fmla="*/ 1510748 h 4945711"/>
                  <a:gd name="connsiteX251" fmla="*/ 2649414 w 5647055"/>
                  <a:gd name="connsiteY251" fmla="*/ 1486894 h 4945711"/>
                  <a:gd name="connsiteX252" fmla="*/ 2593754 w 5647055"/>
                  <a:gd name="connsiteY252" fmla="*/ 1455089 h 4945711"/>
                  <a:gd name="connsiteX253" fmla="*/ 2546047 w 5647055"/>
                  <a:gd name="connsiteY253" fmla="*/ 1463040 h 4945711"/>
                  <a:gd name="connsiteX254" fmla="*/ 2538095 w 5647055"/>
                  <a:gd name="connsiteY254" fmla="*/ 1486894 h 4945711"/>
                  <a:gd name="connsiteX255" fmla="*/ 2514241 w 5647055"/>
                  <a:gd name="connsiteY255" fmla="*/ 1494845 h 4945711"/>
                  <a:gd name="connsiteX256" fmla="*/ 2490387 w 5647055"/>
                  <a:gd name="connsiteY256" fmla="*/ 1510748 h 4945711"/>
                  <a:gd name="connsiteX257" fmla="*/ 2466534 w 5647055"/>
                  <a:gd name="connsiteY257" fmla="*/ 1558456 h 4945711"/>
                  <a:gd name="connsiteX258" fmla="*/ 2474485 w 5647055"/>
                  <a:gd name="connsiteY258" fmla="*/ 1725433 h 4945711"/>
                  <a:gd name="connsiteX259" fmla="*/ 2482436 w 5647055"/>
                  <a:gd name="connsiteY259" fmla="*/ 1749287 h 4945711"/>
                  <a:gd name="connsiteX260" fmla="*/ 2498339 w 5647055"/>
                  <a:gd name="connsiteY260" fmla="*/ 1773141 h 4945711"/>
                  <a:gd name="connsiteX261" fmla="*/ 2450631 w 5647055"/>
                  <a:gd name="connsiteY261" fmla="*/ 1804946 h 4945711"/>
                  <a:gd name="connsiteX262" fmla="*/ 2402923 w 5647055"/>
                  <a:gd name="connsiteY262" fmla="*/ 1773141 h 4945711"/>
                  <a:gd name="connsiteX263" fmla="*/ 2347264 w 5647055"/>
                  <a:gd name="connsiteY263" fmla="*/ 1789043 h 4945711"/>
                  <a:gd name="connsiteX264" fmla="*/ 2267751 w 5647055"/>
                  <a:gd name="connsiteY264" fmla="*/ 1828800 h 4945711"/>
                  <a:gd name="connsiteX265" fmla="*/ 2251848 w 5647055"/>
                  <a:gd name="connsiteY265" fmla="*/ 1876508 h 4945711"/>
                  <a:gd name="connsiteX266" fmla="*/ 2275702 w 5647055"/>
                  <a:gd name="connsiteY266" fmla="*/ 1971923 h 4945711"/>
                  <a:gd name="connsiteX267" fmla="*/ 2291605 w 5647055"/>
                  <a:gd name="connsiteY267" fmla="*/ 1995777 h 4945711"/>
                  <a:gd name="connsiteX268" fmla="*/ 2307507 w 5647055"/>
                  <a:gd name="connsiteY268" fmla="*/ 2059388 h 4945711"/>
                  <a:gd name="connsiteX269" fmla="*/ 2315459 w 5647055"/>
                  <a:gd name="connsiteY269" fmla="*/ 2083242 h 4945711"/>
                  <a:gd name="connsiteX270" fmla="*/ 2331361 w 5647055"/>
                  <a:gd name="connsiteY270" fmla="*/ 2146852 h 4945711"/>
                  <a:gd name="connsiteX271" fmla="*/ 2323410 w 5647055"/>
                  <a:gd name="connsiteY271" fmla="*/ 2170706 h 4945711"/>
                  <a:gd name="connsiteX272" fmla="*/ 2299556 w 5647055"/>
                  <a:gd name="connsiteY272" fmla="*/ 2186609 h 4945711"/>
                  <a:gd name="connsiteX273" fmla="*/ 2243897 w 5647055"/>
                  <a:gd name="connsiteY273" fmla="*/ 2202511 h 4945711"/>
                  <a:gd name="connsiteX274" fmla="*/ 2212092 w 5647055"/>
                  <a:gd name="connsiteY274" fmla="*/ 2194560 h 4945711"/>
                  <a:gd name="connsiteX275" fmla="*/ 2140530 w 5647055"/>
                  <a:gd name="connsiteY275" fmla="*/ 2170706 h 4945711"/>
                  <a:gd name="connsiteX276" fmla="*/ 2116676 w 5647055"/>
                  <a:gd name="connsiteY276" fmla="*/ 2154803 h 4945711"/>
                  <a:gd name="connsiteX277" fmla="*/ 2084871 w 5647055"/>
                  <a:gd name="connsiteY277" fmla="*/ 2107096 h 4945711"/>
                  <a:gd name="connsiteX278" fmla="*/ 2045114 w 5647055"/>
                  <a:gd name="connsiteY278" fmla="*/ 2146852 h 4945711"/>
                  <a:gd name="connsiteX279" fmla="*/ 1989455 w 5647055"/>
                  <a:gd name="connsiteY279" fmla="*/ 2186609 h 4945711"/>
                  <a:gd name="connsiteX280" fmla="*/ 1981504 w 5647055"/>
                  <a:gd name="connsiteY280" fmla="*/ 2210463 h 4945711"/>
                  <a:gd name="connsiteX281" fmla="*/ 1909942 w 5647055"/>
                  <a:gd name="connsiteY281" fmla="*/ 2250219 h 4945711"/>
                  <a:gd name="connsiteX282" fmla="*/ 1878137 w 5647055"/>
                  <a:gd name="connsiteY282" fmla="*/ 2258170 h 4945711"/>
                  <a:gd name="connsiteX283" fmla="*/ 1830429 w 5647055"/>
                  <a:gd name="connsiteY283" fmla="*/ 2274073 h 4945711"/>
                  <a:gd name="connsiteX284" fmla="*/ 1774770 w 5647055"/>
                  <a:gd name="connsiteY284" fmla="*/ 2258170 h 4945711"/>
                  <a:gd name="connsiteX285" fmla="*/ 1750916 w 5647055"/>
                  <a:gd name="connsiteY285" fmla="*/ 2242268 h 4945711"/>
                  <a:gd name="connsiteX286" fmla="*/ 1679354 w 5647055"/>
                  <a:gd name="connsiteY286" fmla="*/ 2250219 h 4945711"/>
                  <a:gd name="connsiteX287" fmla="*/ 1647549 w 5647055"/>
                  <a:gd name="connsiteY287" fmla="*/ 2266122 h 4945711"/>
                  <a:gd name="connsiteX288" fmla="*/ 1623695 w 5647055"/>
                  <a:gd name="connsiteY288" fmla="*/ 2274073 h 4945711"/>
                  <a:gd name="connsiteX289" fmla="*/ 1583939 w 5647055"/>
                  <a:gd name="connsiteY289" fmla="*/ 2266122 h 4945711"/>
                  <a:gd name="connsiteX290" fmla="*/ 1583939 w 5647055"/>
                  <a:gd name="connsiteY290" fmla="*/ 2202511 h 4945711"/>
                  <a:gd name="connsiteX291" fmla="*/ 1631647 w 5647055"/>
                  <a:gd name="connsiteY291" fmla="*/ 2170706 h 4945711"/>
                  <a:gd name="connsiteX292" fmla="*/ 1655500 w 5647055"/>
                  <a:gd name="connsiteY292" fmla="*/ 2154803 h 4945711"/>
                  <a:gd name="connsiteX293" fmla="*/ 1655500 w 5647055"/>
                  <a:gd name="connsiteY293" fmla="*/ 2019631 h 4945711"/>
                  <a:gd name="connsiteX294" fmla="*/ 1631647 w 5647055"/>
                  <a:gd name="connsiteY294" fmla="*/ 2011680 h 4945711"/>
                  <a:gd name="connsiteX295" fmla="*/ 1607793 w 5647055"/>
                  <a:gd name="connsiteY295" fmla="*/ 1995777 h 4945711"/>
                  <a:gd name="connsiteX296" fmla="*/ 1560085 w 5647055"/>
                  <a:gd name="connsiteY296" fmla="*/ 1979875 h 4945711"/>
                  <a:gd name="connsiteX297" fmla="*/ 1528280 w 5647055"/>
                  <a:gd name="connsiteY297" fmla="*/ 1892410 h 4945711"/>
                  <a:gd name="connsiteX298" fmla="*/ 1512377 w 5647055"/>
                  <a:gd name="connsiteY298" fmla="*/ 1844703 h 4945711"/>
                  <a:gd name="connsiteX299" fmla="*/ 1504426 w 5647055"/>
                  <a:gd name="connsiteY299" fmla="*/ 1820849 h 4945711"/>
                  <a:gd name="connsiteX300" fmla="*/ 1480572 w 5647055"/>
                  <a:gd name="connsiteY300" fmla="*/ 1804946 h 4945711"/>
                  <a:gd name="connsiteX301" fmla="*/ 1416961 w 5647055"/>
                  <a:gd name="connsiteY301" fmla="*/ 1876508 h 4945711"/>
                  <a:gd name="connsiteX302" fmla="*/ 1393107 w 5647055"/>
                  <a:gd name="connsiteY302" fmla="*/ 1956021 h 4945711"/>
                  <a:gd name="connsiteX303" fmla="*/ 1385156 w 5647055"/>
                  <a:gd name="connsiteY303" fmla="*/ 1979875 h 4945711"/>
                  <a:gd name="connsiteX304" fmla="*/ 1377205 w 5647055"/>
                  <a:gd name="connsiteY304" fmla="*/ 2003729 h 4945711"/>
                  <a:gd name="connsiteX305" fmla="*/ 1385156 w 5647055"/>
                  <a:gd name="connsiteY305" fmla="*/ 2083242 h 4945711"/>
                  <a:gd name="connsiteX306" fmla="*/ 1401059 w 5647055"/>
                  <a:gd name="connsiteY306" fmla="*/ 2130950 h 4945711"/>
                  <a:gd name="connsiteX307" fmla="*/ 1409010 w 5647055"/>
                  <a:gd name="connsiteY307" fmla="*/ 2162755 h 4945711"/>
                  <a:gd name="connsiteX308" fmla="*/ 1401059 w 5647055"/>
                  <a:gd name="connsiteY308" fmla="*/ 2297927 h 4945711"/>
                  <a:gd name="connsiteX309" fmla="*/ 1369254 w 5647055"/>
                  <a:gd name="connsiteY309" fmla="*/ 2313830 h 4945711"/>
                  <a:gd name="connsiteX310" fmla="*/ 1337448 w 5647055"/>
                  <a:gd name="connsiteY310" fmla="*/ 2321781 h 4945711"/>
                  <a:gd name="connsiteX311" fmla="*/ 1313594 w 5647055"/>
                  <a:gd name="connsiteY311" fmla="*/ 2329732 h 4945711"/>
                  <a:gd name="connsiteX312" fmla="*/ 1289740 w 5647055"/>
                  <a:gd name="connsiteY312" fmla="*/ 2345635 h 4945711"/>
                  <a:gd name="connsiteX313" fmla="*/ 1234081 w 5647055"/>
                  <a:gd name="connsiteY313" fmla="*/ 2401294 h 4945711"/>
                  <a:gd name="connsiteX314" fmla="*/ 1210227 w 5647055"/>
                  <a:gd name="connsiteY314" fmla="*/ 2409245 h 4945711"/>
                  <a:gd name="connsiteX315" fmla="*/ 1186374 w 5647055"/>
                  <a:gd name="connsiteY315" fmla="*/ 2433099 h 4945711"/>
                  <a:gd name="connsiteX316" fmla="*/ 1162520 w 5647055"/>
                  <a:gd name="connsiteY316" fmla="*/ 2504661 h 4945711"/>
                  <a:gd name="connsiteX317" fmla="*/ 1154568 w 5647055"/>
                  <a:gd name="connsiteY317" fmla="*/ 2528515 h 4945711"/>
                  <a:gd name="connsiteX318" fmla="*/ 1114812 w 5647055"/>
                  <a:gd name="connsiteY318" fmla="*/ 2584174 h 4945711"/>
                  <a:gd name="connsiteX319" fmla="*/ 1098909 w 5647055"/>
                  <a:gd name="connsiteY319" fmla="*/ 2631882 h 4945711"/>
                  <a:gd name="connsiteX320" fmla="*/ 1090958 w 5647055"/>
                  <a:gd name="connsiteY320" fmla="*/ 2655736 h 4945711"/>
                  <a:gd name="connsiteX321" fmla="*/ 1059153 w 5647055"/>
                  <a:gd name="connsiteY321" fmla="*/ 2663687 h 4945711"/>
                  <a:gd name="connsiteX322" fmla="*/ 1035299 w 5647055"/>
                  <a:gd name="connsiteY322" fmla="*/ 2679590 h 4945711"/>
                  <a:gd name="connsiteX323" fmla="*/ 1011445 w 5647055"/>
                  <a:gd name="connsiteY323" fmla="*/ 2687541 h 4945711"/>
                  <a:gd name="connsiteX324" fmla="*/ 947834 w 5647055"/>
                  <a:gd name="connsiteY324" fmla="*/ 2719346 h 4945711"/>
                  <a:gd name="connsiteX325" fmla="*/ 931932 w 5647055"/>
                  <a:gd name="connsiteY325" fmla="*/ 2743200 h 4945711"/>
                  <a:gd name="connsiteX326" fmla="*/ 908078 w 5647055"/>
                  <a:gd name="connsiteY326" fmla="*/ 2767054 h 4945711"/>
                  <a:gd name="connsiteX327" fmla="*/ 884224 w 5647055"/>
                  <a:gd name="connsiteY327" fmla="*/ 2814762 h 4945711"/>
                  <a:gd name="connsiteX328" fmla="*/ 852419 w 5647055"/>
                  <a:gd name="connsiteY328" fmla="*/ 2822713 h 4945711"/>
                  <a:gd name="connsiteX329" fmla="*/ 812662 w 5647055"/>
                  <a:gd name="connsiteY329" fmla="*/ 2854518 h 4945711"/>
                  <a:gd name="connsiteX330" fmla="*/ 796760 w 5647055"/>
                  <a:gd name="connsiteY330" fmla="*/ 2878372 h 4945711"/>
                  <a:gd name="connsiteX331" fmla="*/ 749052 w 5647055"/>
                  <a:gd name="connsiteY331" fmla="*/ 2910177 h 4945711"/>
                  <a:gd name="connsiteX332" fmla="*/ 661587 w 5647055"/>
                  <a:gd name="connsiteY332" fmla="*/ 2934031 h 4945711"/>
                  <a:gd name="connsiteX333" fmla="*/ 645685 w 5647055"/>
                  <a:gd name="connsiteY333" fmla="*/ 2997642 h 4945711"/>
                  <a:gd name="connsiteX334" fmla="*/ 637734 w 5647055"/>
                  <a:gd name="connsiteY334" fmla="*/ 3029447 h 4945711"/>
                  <a:gd name="connsiteX335" fmla="*/ 621831 w 5647055"/>
                  <a:gd name="connsiteY335" fmla="*/ 3053301 h 4945711"/>
                  <a:gd name="connsiteX336" fmla="*/ 582074 w 5647055"/>
                  <a:gd name="connsiteY336" fmla="*/ 3061252 h 4945711"/>
                  <a:gd name="connsiteX337" fmla="*/ 558220 w 5647055"/>
                  <a:gd name="connsiteY337" fmla="*/ 3069203 h 4945711"/>
                  <a:gd name="connsiteX338" fmla="*/ 510513 w 5647055"/>
                  <a:gd name="connsiteY338" fmla="*/ 3077155 h 4945711"/>
                  <a:gd name="connsiteX339" fmla="*/ 462805 w 5647055"/>
                  <a:gd name="connsiteY339" fmla="*/ 3093057 h 4945711"/>
                  <a:gd name="connsiteX340" fmla="*/ 454854 w 5647055"/>
                  <a:gd name="connsiteY340" fmla="*/ 3116911 h 4945711"/>
                  <a:gd name="connsiteX341" fmla="*/ 502561 w 5647055"/>
                  <a:gd name="connsiteY341" fmla="*/ 3132814 h 4945711"/>
                  <a:gd name="connsiteX342" fmla="*/ 518464 w 5647055"/>
                  <a:gd name="connsiteY342" fmla="*/ 3156668 h 4945711"/>
                  <a:gd name="connsiteX343" fmla="*/ 542318 w 5647055"/>
                  <a:gd name="connsiteY343" fmla="*/ 3180522 h 4945711"/>
                  <a:gd name="connsiteX344" fmla="*/ 550269 w 5647055"/>
                  <a:gd name="connsiteY344" fmla="*/ 3204376 h 4945711"/>
                  <a:gd name="connsiteX345" fmla="*/ 574123 w 5647055"/>
                  <a:gd name="connsiteY345" fmla="*/ 3236181 h 4945711"/>
                  <a:gd name="connsiteX346" fmla="*/ 590026 w 5647055"/>
                  <a:gd name="connsiteY346" fmla="*/ 3260035 h 4945711"/>
                  <a:gd name="connsiteX347" fmla="*/ 613880 w 5647055"/>
                  <a:gd name="connsiteY347" fmla="*/ 3339548 h 4945711"/>
                  <a:gd name="connsiteX348" fmla="*/ 637734 w 5647055"/>
                  <a:gd name="connsiteY348" fmla="*/ 3355450 h 4945711"/>
                  <a:gd name="connsiteX349" fmla="*/ 677490 w 5647055"/>
                  <a:gd name="connsiteY349" fmla="*/ 3403158 h 4945711"/>
                  <a:gd name="connsiteX350" fmla="*/ 693393 w 5647055"/>
                  <a:gd name="connsiteY350" fmla="*/ 3530379 h 4945711"/>
                  <a:gd name="connsiteX351" fmla="*/ 685441 w 5647055"/>
                  <a:gd name="connsiteY351" fmla="*/ 3601941 h 4945711"/>
                  <a:gd name="connsiteX352" fmla="*/ 653636 w 5647055"/>
                  <a:gd name="connsiteY352" fmla="*/ 3657600 h 4945711"/>
                  <a:gd name="connsiteX353" fmla="*/ 629782 w 5647055"/>
                  <a:gd name="connsiteY353" fmla="*/ 3729162 h 4945711"/>
                  <a:gd name="connsiteX354" fmla="*/ 621831 w 5647055"/>
                  <a:gd name="connsiteY354" fmla="*/ 3753016 h 4945711"/>
                  <a:gd name="connsiteX355" fmla="*/ 613880 w 5647055"/>
                  <a:gd name="connsiteY355" fmla="*/ 3776870 h 4945711"/>
                  <a:gd name="connsiteX356" fmla="*/ 582074 w 5647055"/>
                  <a:gd name="connsiteY356" fmla="*/ 3840480 h 4945711"/>
                  <a:gd name="connsiteX357" fmla="*/ 558220 w 5647055"/>
                  <a:gd name="connsiteY357" fmla="*/ 3848431 h 4945711"/>
                  <a:gd name="connsiteX358" fmla="*/ 518464 w 5647055"/>
                  <a:gd name="connsiteY358" fmla="*/ 3840480 h 4945711"/>
                  <a:gd name="connsiteX359" fmla="*/ 478707 w 5647055"/>
                  <a:gd name="connsiteY359" fmla="*/ 3800723 h 4945711"/>
                  <a:gd name="connsiteX360" fmla="*/ 351487 w 5647055"/>
                  <a:gd name="connsiteY360" fmla="*/ 3776870 h 4945711"/>
                  <a:gd name="connsiteX361" fmla="*/ 303779 w 5647055"/>
                  <a:gd name="connsiteY361" fmla="*/ 3760967 h 4945711"/>
                  <a:gd name="connsiteX362" fmla="*/ 176558 w 5647055"/>
                  <a:gd name="connsiteY362" fmla="*/ 3753016 h 4945711"/>
                  <a:gd name="connsiteX363" fmla="*/ 120899 w 5647055"/>
                  <a:gd name="connsiteY363" fmla="*/ 3808675 h 4945711"/>
                  <a:gd name="connsiteX364" fmla="*/ 120899 w 5647055"/>
                  <a:gd name="connsiteY364" fmla="*/ 3808675 h 4945711"/>
                  <a:gd name="connsiteX365" fmla="*/ 97045 w 5647055"/>
                  <a:gd name="connsiteY365" fmla="*/ 3824577 h 4945711"/>
                  <a:gd name="connsiteX366" fmla="*/ 49337 w 5647055"/>
                  <a:gd name="connsiteY366" fmla="*/ 3840480 h 4945711"/>
                  <a:gd name="connsiteX367" fmla="*/ 49337 w 5647055"/>
                  <a:gd name="connsiteY367" fmla="*/ 3999506 h 4945711"/>
                  <a:gd name="connsiteX368" fmla="*/ 73191 w 5647055"/>
                  <a:gd name="connsiteY368" fmla="*/ 4015409 h 4945711"/>
                  <a:gd name="connsiteX369" fmla="*/ 89094 w 5647055"/>
                  <a:gd name="connsiteY369" fmla="*/ 4039263 h 4945711"/>
                  <a:gd name="connsiteX370" fmla="*/ 81142 w 5647055"/>
                  <a:gd name="connsiteY370" fmla="*/ 4063116 h 4945711"/>
                  <a:gd name="connsiteX371" fmla="*/ 57288 w 5647055"/>
                  <a:gd name="connsiteY371" fmla="*/ 4142630 h 4945711"/>
                  <a:gd name="connsiteX372" fmla="*/ 41386 w 5647055"/>
                  <a:gd name="connsiteY372" fmla="*/ 4190337 h 4945711"/>
                  <a:gd name="connsiteX373" fmla="*/ 33434 w 5647055"/>
                  <a:gd name="connsiteY373" fmla="*/ 4365266 h 4945711"/>
                  <a:gd name="connsiteX374" fmla="*/ 17532 w 5647055"/>
                  <a:gd name="connsiteY374" fmla="*/ 4389120 h 4945711"/>
                  <a:gd name="connsiteX375" fmla="*/ 9580 w 5647055"/>
                  <a:gd name="connsiteY375" fmla="*/ 4412974 h 4945711"/>
                  <a:gd name="connsiteX376" fmla="*/ 9580 w 5647055"/>
                  <a:gd name="connsiteY376" fmla="*/ 4564049 h 4945711"/>
                  <a:gd name="connsiteX377" fmla="*/ 25483 w 5647055"/>
                  <a:gd name="connsiteY377" fmla="*/ 4611756 h 4945711"/>
                  <a:gd name="connsiteX378" fmla="*/ 33434 w 5647055"/>
                  <a:gd name="connsiteY378" fmla="*/ 4635610 h 4945711"/>
                  <a:gd name="connsiteX379" fmla="*/ 25483 w 5647055"/>
                  <a:gd name="connsiteY379" fmla="*/ 4707172 h 4945711"/>
                  <a:gd name="connsiteX380" fmla="*/ 17532 w 5647055"/>
                  <a:gd name="connsiteY380" fmla="*/ 4770783 h 4945711"/>
                  <a:gd name="connsiteX381" fmla="*/ 49337 w 5647055"/>
                  <a:gd name="connsiteY381" fmla="*/ 4778734 h 4945711"/>
                  <a:gd name="connsiteX382" fmla="*/ 73191 w 5647055"/>
                  <a:gd name="connsiteY382" fmla="*/ 4762831 h 4945711"/>
                  <a:gd name="connsiteX383" fmla="*/ 184509 w 5647055"/>
                  <a:gd name="connsiteY383" fmla="*/ 4762831 h 4945711"/>
                  <a:gd name="connsiteX384" fmla="*/ 200412 w 5647055"/>
                  <a:gd name="connsiteY384" fmla="*/ 4786685 h 4945711"/>
                  <a:gd name="connsiteX385" fmla="*/ 248120 w 5647055"/>
                  <a:gd name="connsiteY385" fmla="*/ 4818490 h 4945711"/>
                  <a:gd name="connsiteX386" fmla="*/ 264022 w 5647055"/>
                  <a:gd name="connsiteY386" fmla="*/ 4850296 h 4945711"/>
                  <a:gd name="connsiteX387" fmla="*/ 279925 w 5647055"/>
                  <a:gd name="connsiteY387" fmla="*/ 4898003 h 4945711"/>
                  <a:gd name="connsiteX388" fmla="*/ 303779 w 5647055"/>
                  <a:gd name="connsiteY388" fmla="*/ 4945711 h 4945711"/>
                  <a:gd name="connsiteX389" fmla="*/ 335584 w 5647055"/>
                  <a:gd name="connsiteY389" fmla="*/ 4937760 h 4945711"/>
                  <a:gd name="connsiteX390" fmla="*/ 351487 w 5647055"/>
                  <a:gd name="connsiteY390" fmla="*/ 4913906 h 4945711"/>
                  <a:gd name="connsiteX391" fmla="*/ 367389 w 5647055"/>
                  <a:gd name="connsiteY391" fmla="*/ 4866198 h 4945711"/>
                  <a:gd name="connsiteX392" fmla="*/ 446902 w 5647055"/>
                  <a:gd name="connsiteY392" fmla="*/ 4842344 h 4945711"/>
                  <a:gd name="connsiteX393" fmla="*/ 510513 w 5647055"/>
                  <a:gd name="connsiteY393" fmla="*/ 4842344 h 4945711"/>
                  <a:gd name="connsiteX394" fmla="*/ 597977 w 5647055"/>
                  <a:gd name="connsiteY394" fmla="*/ 4834393 h 4945711"/>
                  <a:gd name="connsiteX395" fmla="*/ 613880 w 5647055"/>
                  <a:gd name="connsiteY395" fmla="*/ 4754880 h 4945711"/>
                  <a:gd name="connsiteX396" fmla="*/ 629782 w 5647055"/>
                  <a:gd name="connsiteY396" fmla="*/ 4707172 h 4945711"/>
                  <a:gd name="connsiteX397" fmla="*/ 677490 w 5647055"/>
                  <a:gd name="connsiteY397" fmla="*/ 4691270 h 4945711"/>
                  <a:gd name="connsiteX398" fmla="*/ 685441 w 5647055"/>
                  <a:gd name="connsiteY398" fmla="*/ 4667416 h 4945711"/>
                  <a:gd name="connsiteX399" fmla="*/ 701344 w 5647055"/>
                  <a:gd name="connsiteY399" fmla="*/ 4635610 h 4945711"/>
                  <a:gd name="connsiteX400" fmla="*/ 709295 w 5647055"/>
                  <a:gd name="connsiteY400" fmla="*/ 4579951 h 4945711"/>
                  <a:gd name="connsiteX401" fmla="*/ 701344 w 5647055"/>
                  <a:gd name="connsiteY401" fmla="*/ 4492487 h 4945711"/>
                  <a:gd name="connsiteX402" fmla="*/ 701344 w 5647055"/>
                  <a:gd name="connsiteY402" fmla="*/ 4397071 h 4945711"/>
                  <a:gd name="connsiteX403" fmla="*/ 749052 w 5647055"/>
                  <a:gd name="connsiteY403" fmla="*/ 4349363 h 4945711"/>
                  <a:gd name="connsiteX404" fmla="*/ 780857 w 5647055"/>
                  <a:gd name="connsiteY404" fmla="*/ 4301656 h 4945711"/>
                  <a:gd name="connsiteX405" fmla="*/ 828565 w 5647055"/>
                  <a:gd name="connsiteY405" fmla="*/ 4245996 h 4945711"/>
                  <a:gd name="connsiteX406" fmla="*/ 844467 w 5647055"/>
                  <a:gd name="connsiteY406" fmla="*/ 4182386 h 4945711"/>
                  <a:gd name="connsiteX407" fmla="*/ 923980 w 5647055"/>
                  <a:gd name="connsiteY407" fmla="*/ 4158532 h 4945711"/>
                  <a:gd name="connsiteX408" fmla="*/ 947834 w 5647055"/>
                  <a:gd name="connsiteY408" fmla="*/ 4150581 h 4945711"/>
                  <a:gd name="connsiteX409" fmla="*/ 979640 w 5647055"/>
                  <a:gd name="connsiteY409" fmla="*/ 4102873 h 4945711"/>
                  <a:gd name="connsiteX410" fmla="*/ 995542 w 5647055"/>
                  <a:gd name="connsiteY410" fmla="*/ 4055165 h 4945711"/>
                  <a:gd name="connsiteX411" fmla="*/ 1003494 w 5647055"/>
                  <a:gd name="connsiteY411" fmla="*/ 3864334 h 4945711"/>
                  <a:gd name="connsiteX412" fmla="*/ 1027347 w 5647055"/>
                  <a:gd name="connsiteY412" fmla="*/ 3848431 h 4945711"/>
                  <a:gd name="connsiteX413" fmla="*/ 1090958 w 5647055"/>
                  <a:gd name="connsiteY413" fmla="*/ 3840480 h 4945711"/>
                  <a:gd name="connsiteX414" fmla="*/ 1146617 w 5647055"/>
                  <a:gd name="connsiteY414" fmla="*/ 3848431 h 4945711"/>
                  <a:gd name="connsiteX415" fmla="*/ 1170471 w 5647055"/>
                  <a:gd name="connsiteY415" fmla="*/ 3856383 h 4945711"/>
                  <a:gd name="connsiteX416" fmla="*/ 1218179 w 5647055"/>
                  <a:gd name="connsiteY416" fmla="*/ 3864334 h 4945711"/>
                  <a:gd name="connsiteX417" fmla="*/ 1226130 w 5647055"/>
                  <a:gd name="connsiteY417" fmla="*/ 3888188 h 4945711"/>
                  <a:gd name="connsiteX418" fmla="*/ 1273838 w 5647055"/>
                  <a:gd name="connsiteY418" fmla="*/ 3919993 h 4945711"/>
                  <a:gd name="connsiteX419" fmla="*/ 1321546 w 5647055"/>
                  <a:gd name="connsiteY419" fmla="*/ 3880236 h 4945711"/>
                  <a:gd name="connsiteX420" fmla="*/ 1377205 w 5647055"/>
                  <a:gd name="connsiteY420" fmla="*/ 3816626 h 4945711"/>
                  <a:gd name="connsiteX421" fmla="*/ 1393107 w 5647055"/>
                  <a:gd name="connsiteY421" fmla="*/ 3792772 h 4945711"/>
                  <a:gd name="connsiteX422" fmla="*/ 1464669 w 5647055"/>
                  <a:gd name="connsiteY422" fmla="*/ 3753016 h 4945711"/>
                  <a:gd name="connsiteX423" fmla="*/ 1536231 w 5647055"/>
                  <a:gd name="connsiteY423" fmla="*/ 3784821 h 4945711"/>
                  <a:gd name="connsiteX424" fmla="*/ 1544182 w 5647055"/>
                  <a:gd name="connsiteY424" fmla="*/ 3824577 h 4945711"/>
                  <a:gd name="connsiteX425" fmla="*/ 1552134 w 5647055"/>
                  <a:gd name="connsiteY425" fmla="*/ 3848431 h 4945711"/>
                  <a:gd name="connsiteX426" fmla="*/ 1560085 w 5647055"/>
                  <a:gd name="connsiteY426" fmla="*/ 3919993 h 4945711"/>
                  <a:gd name="connsiteX427" fmla="*/ 1560085 w 5647055"/>
                  <a:gd name="connsiteY427" fmla="*/ 4007457 h 4945711"/>
                  <a:gd name="connsiteX428" fmla="*/ 1607793 w 5647055"/>
                  <a:gd name="connsiteY428" fmla="*/ 4031311 h 4945711"/>
                  <a:gd name="connsiteX429" fmla="*/ 1631647 w 5647055"/>
                  <a:gd name="connsiteY429" fmla="*/ 4047214 h 4945711"/>
                  <a:gd name="connsiteX430" fmla="*/ 1655500 w 5647055"/>
                  <a:gd name="connsiteY430" fmla="*/ 4055165 h 4945711"/>
                  <a:gd name="connsiteX431" fmla="*/ 1679354 w 5647055"/>
                  <a:gd name="connsiteY431" fmla="*/ 4086970 h 4945711"/>
                  <a:gd name="connsiteX432" fmla="*/ 1695257 w 5647055"/>
                  <a:gd name="connsiteY432" fmla="*/ 4118776 h 4945711"/>
                  <a:gd name="connsiteX433" fmla="*/ 1703208 w 5647055"/>
                  <a:gd name="connsiteY433" fmla="*/ 4142630 h 4945711"/>
                  <a:gd name="connsiteX434" fmla="*/ 1735014 w 5647055"/>
                  <a:gd name="connsiteY434" fmla="*/ 4190337 h 4945711"/>
                  <a:gd name="connsiteX435" fmla="*/ 1750916 w 5647055"/>
                  <a:gd name="connsiteY435" fmla="*/ 4214191 h 4945711"/>
                  <a:gd name="connsiteX436" fmla="*/ 1862234 w 5647055"/>
                  <a:gd name="connsiteY436" fmla="*/ 4238045 h 4945711"/>
                  <a:gd name="connsiteX437" fmla="*/ 1909942 w 5647055"/>
                  <a:gd name="connsiteY437" fmla="*/ 4261899 h 4945711"/>
                  <a:gd name="connsiteX438" fmla="*/ 1941747 w 5647055"/>
                  <a:gd name="connsiteY438" fmla="*/ 4309607 h 4945711"/>
                  <a:gd name="connsiteX439" fmla="*/ 1949699 w 5647055"/>
                  <a:gd name="connsiteY439" fmla="*/ 4333461 h 4945711"/>
                  <a:gd name="connsiteX440" fmla="*/ 1973553 w 5647055"/>
                  <a:gd name="connsiteY440" fmla="*/ 4357315 h 4945711"/>
                  <a:gd name="connsiteX441" fmla="*/ 1973553 w 5647055"/>
                  <a:gd name="connsiteY441" fmla="*/ 4484536 h 4945711"/>
                  <a:gd name="connsiteX442" fmla="*/ 1949699 w 5647055"/>
                  <a:gd name="connsiteY442" fmla="*/ 4500438 h 4945711"/>
                  <a:gd name="connsiteX443" fmla="*/ 1901991 w 5647055"/>
                  <a:gd name="connsiteY443" fmla="*/ 4579951 h 4945711"/>
                  <a:gd name="connsiteX444" fmla="*/ 1870186 w 5647055"/>
                  <a:gd name="connsiteY444" fmla="*/ 4587903 h 4945711"/>
                  <a:gd name="connsiteX445" fmla="*/ 1790673 w 5647055"/>
                  <a:gd name="connsiteY445" fmla="*/ 4579951 h 4945711"/>
                  <a:gd name="connsiteX446" fmla="*/ 1719111 w 5647055"/>
                  <a:gd name="connsiteY446" fmla="*/ 4579951 h 4945711"/>
                  <a:gd name="connsiteX447" fmla="*/ 1663452 w 5647055"/>
                  <a:gd name="connsiteY447" fmla="*/ 4635610 h 4945711"/>
                  <a:gd name="connsiteX448" fmla="*/ 1719111 w 5647055"/>
                  <a:gd name="connsiteY448" fmla="*/ 4699221 h 4945711"/>
                  <a:gd name="connsiteX449" fmla="*/ 1742965 w 5647055"/>
                  <a:gd name="connsiteY449" fmla="*/ 4723075 h 4945711"/>
                  <a:gd name="connsiteX450" fmla="*/ 1758867 w 5647055"/>
                  <a:gd name="connsiteY450" fmla="*/ 4746929 h 4945711"/>
                  <a:gd name="connsiteX451" fmla="*/ 1782721 w 5647055"/>
                  <a:gd name="connsiteY451" fmla="*/ 4762831 h 4945711"/>
                  <a:gd name="connsiteX452" fmla="*/ 1806575 w 5647055"/>
                  <a:gd name="connsiteY452" fmla="*/ 4786685 h 4945711"/>
                  <a:gd name="connsiteX453" fmla="*/ 1814527 w 5647055"/>
                  <a:gd name="connsiteY453" fmla="*/ 4810539 h 4945711"/>
                  <a:gd name="connsiteX454" fmla="*/ 1838380 w 5647055"/>
                  <a:gd name="connsiteY454" fmla="*/ 4818490 h 4945711"/>
                  <a:gd name="connsiteX455" fmla="*/ 1862234 w 5647055"/>
                  <a:gd name="connsiteY455" fmla="*/ 4834393 h 4945711"/>
                  <a:gd name="connsiteX456" fmla="*/ 1909942 w 5647055"/>
                  <a:gd name="connsiteY456" fmla="*/ 4850296 h 4945711"/>
                  <a:gd name="connsiteX457" fmla="*/ 1933796 w 5647055"/>
                  <a:gd name="connsiteY457" fmla="*/ 4818490 h 4945711"/>
                  <a:gd name="connsiteX458" fmla="*/ 1949699 w 5647055"/>
                  <a:gd name="connsiteY458" fmla="*/ 4770783 h 4945711"/>
                  <a:gd name="connsiteX459" fmla="*/ 1957650 w 5647055"/>
                  <a:gd name="connsiteY459" fmla="*/ 4746929 h 4945711"/>
                  <a:gd name="connsiteX460" fmla="*/ 1965601 w 5647055"/>
                  <a:gd name="connsiteY460" fmla="*/ 4723075 h 4945711"/>
                  <a:gd name="connsiteX461" fmla="*/ 1981504 w 5647055"/>
                  <a:gd name="connsiteY461" fmla="*/ 4619708 h 4945711"/>
                  <a:gd name="connsiteX462" fmla="*/ 1997407 w 5647055"/>
                  <a:gd name="connsiteY462" fmla="*/ 4572000 h 4945711"/>
                  <a:gd name="connsiteX463" fmla="*/ 2021260 w 5647055"/>
                  <a:gd name="connsiteY463" fmla="*/ 4556097 h 4945711"/>
                  <a:gd name="connsiteX464" fmla="*/ 2061017 w 5647055"/>
                  <a:gd name="connsiteY464" fmla="*/ 4484536 h 4945711"/>
                  <a:gd name="connsiteX465" fmla="*/ 2053066 w 5647055"/>
                  <a:gd name="connsiteY465" fmla="*/ 4420925 h 4945711"/>
                  <a:gd name="connsiteX466" fmla="*/ 2037163 w 5647055"/>
                  <a:gd name="connsiteY466" fmla="*/ 4373217 h 4945711"/>
                  <a:gd name="connsiteX467" fmla="*/ 2045114 w 5647055"/>
                  <a:gd name="connsiteY467" fmla="*/ 4333461 h 4945711"/>
                  <a:gd name="connsiteX468" fmla="*/ 2068968 w 5647055"/>
                  <a:gd name="connsiteY468" fmla="*/ 4341412 h 4945711"/>
                  <a:gd name="connsiteX469" fmla="*/ 2100774 w 5647055"/>
                  <a:gd name="connsiteY469" fmla="*/ 4349363 h 4945711"/>
                  <a:gd name="connsiteX470" fmla="*/ 2116676 w 5647055"/>
                  <a:gd name="connsiteY470" fmla="*/ 4373217 h 4945711"/>
                  <a:gd name="connsiteX471" fmla="*/ 2124627 w 5647055"/>
                  <a:gd name="connsiteY471" fmla="*/ 4397071 h 4945711"/>
                  <a:gd name="connsiteX472" fmla="*/ 2156433 w 5647055"/>
                  <a:gd name="connsiteY472" fmla="*/ 4389120 h 4945711"/>
                  <a:gd name="connsiteX473" fmla="*/ 2148481 w 5647055"/>
                  <a:gd name="connsiteY473" fmla="*/ 4349363 h 4945711"/>
                  <a:gd name="connsiteX474" fmla="*/ 2116676 w 5647055"/>
                  <a:gd name="connsiteY474" fmla="*/ 4269850 h 4945711"/>
                  <a:gd name="connsiteX475" fmla="*/ 2092822 w 5647055"/>
                  <a:gd name="connsiteY475" fmla="*/ 4238045 h 4945711"/>
                  <a:gd name="connsiteX476" fmla="*/ 2061017 w 5647055"/>
                  <a:gd name="connsiteY476" fmla="*/ 4190337 h 4945711"/>
                  <a:gd name="connsiteX477" fmla="*/ 2029212 w 5647055"/>
                  <a:gd name="connsiteY477" fmla="*/ 4086970 h 4945711"/>
                  <a:gd name="connsiteX478" fmla="*/ 1981504 w 5647055"/>
                  <a:gd name="connsiteY478" fmla="*/ 4071068 h 4945711"/>
                  <a:gd name="connsiteX479" fmla="*/ 1965601 w 5647055"/>
                  <a:gd name="connsiteY479" fmla="*/ 4023360 h 4945711"/>
                  <a:gd name="connsiteX480" fmla="*/ 1846332 w 5647055"/>
                  <a:gd name="connsiteY480" fmla="*/ 3999506 h 4945711"/>
                  <a:gd name="connsiteX481" fmla="*/ 1830429 w 5647055"/>
                  <a:gd name="connsiteY481" fmla="*/ 3951798 h 4945711"/>
                  <a:gd name="connsiteX482" fmla="*/ 1822478 w 5647055"/>
                  <a:gd name="connsiteY482" fmla="*/ 3927944 h 4945711"/>
                  <a:gd name="connsiteX483" fmla="*/ 1766819 w 5647055"/>
                  <a:gd name="connsiteY483" fmla="*/ 3856383 h 4945711"/>
                  <a:gd name="connsiteX484" fmla="*/ 1750916 w 5647055"/>
                  <a:gd name="connsiteY484" fmla="*/ 3792772 h 4945711"/>
                  <a:gd name="connsiteX485" fmla="*/ 1735014 w 5647055"/>
                  <a:gd name="connsiteY485" fmla="*/ 3760967 h 4945711"/>
                  <a:gd name="connsiteX486" fmla="*/ 1719111 w 5647055"/>
                  <a:gd name="connsiteY486" fmla="*/ 3713259 h 4945711"/>
                  <a:gd name="connsiteX487" fmla="*/ 1711160 w 5647055"/>
                  <a:gd name="connsiteY487" fmla="*/ 3689405 h 4945711"/>
                  <a:gd name="connsiteX488" fmla="*/ 1719111 w 5647055"/>
                  <a:gd name="connsiteY488" fmla="*/ 3609892 h 4945711"/>
                  <a:gd name="connsiteX489" fmla="*/ 1735014 w 5647055"/>
                  <a:gd name="connsiteY489" fmla="*/ 3578087 h 4945711"/>
                  <a:gd name="connsiteX490" fmla="*/ 1742965 w 5647055"/>
                  <a:gd name="connsiteY490" fmla="*/ 3546282 h 4945711"/>
                  <a:gd name="connsiteX491" fmla="*/ 1790673 w 5647055"/>
                  <a:gd name="connsiteY491" fmla="*/ 3586038 h 4945711"/>
                  <a:gd name="connsiteX492" fmla="*/ 1798624 w 5647055"/>
                  <a:gd name="connsiteY492" fmla="*/ 3625795 h 4945711"/>
                  <a:gd name="connsiteX493" fmla="*/ 1822478 w 5647055"/>
                  <a:gd name="connsiteY493" fmla="*/ 3649649 h 4945711"/>
                  <a:gd name="connsiteX494" fmla="*/ 1862234 w 5647055"/>
                  <a:gd name="connsiteY494" fmla="*/ 3753016 h 4945711"/>
                  <a:gd name="connsiteX495" fmla="*/ 1878137 w 5647055"/>
                  <a:gd name="connsiteY495" fmla="*/ 3776870 h 4945711"/>
                  <a:gd name="connsiteX496" fmla="*/ 1949699 w 5647055"/>
                  <a:gd name="connsiteY496" fmla="*/ 3800723 h 4945711"/>
                  <a:gd name="connsiteX497" fmla="*/ 1997407 w 5647055"/>
                  <a:gd name="connsiteY497" fmla="*/ 3840480 h 4945711"/>
                  <a:gd name="connsiteX498" fmla="*/ 2100774 w 5647055"/>
                  <a:gd name="connsiteY498" fmla="*/ 3864334 h 4945711"/>
                  <a:gd name="connsiteX499" fmla="*/ 2116676 w 5647055"/>
                  <a:gd name="connsiteY499" fmla="*/ 3888188 h 4945711"/>
                  <a:gd name="connsiteX500" fmla="*/ 2140530 w 5647055"/>
                  <a:gd name="connsiteY500" fmla="*/ 3943847 h 4945711"/>
                  <a:gd name="connsiteX501" fmla="*/ 2188238 w 5647055"/>
                  <a:gd name="connsiteY501" fmla="*/ 3967701 h 4945711"/>
                  <a:gd name="connsiteX502" fmla="*/ 2212092 w 5647055"/>
                  <a:gd name="connsiteY502" fmla="*/ 3999506 h 4945711"/>
                  <a:gd name="connsiteX503" fmla="*/ 2220043 w 5647055"/>
                  <a:gd name="connsiteY503" fmla="*/ 4023360 h 4945711"/>
                  <a:gd name="connsiteX504" fmla="*/ 2243897 w 5647055"/>
                  <a:gd name="connsiteY504" fmla="*/ 4047214 h 4945711"/>
                  <a:gd name="connsiteX505" fmla="*/ 2267751 w 5647055"/>
                  <a:gd name="connsiteY505" fmla="*/ 4079019 h 4945711"/>
                  <a:gd name="connsiteX506" fmla="*/ 2283654 w 5647055"/>
                  <a:gd name="connsiteY506" fmla="*/ 4126727 h 4945711"/>
                  <a:gd name="connsiteX507" fmla="*/ 2291605 w 5647055"/>
                  <a:gd name="connsiteY507" fmla="*/ 4150581 h 4945711"/>
                  <a:gd name="connsiteX508" fmla="*/ 2291605 w 5647055"/>
                  <a:gd name="connsiteY508" fmla="*/ 4420925 h 4945711"/>
                  <a:gd name="connsiteX509" fmla="*/ 2299556 w 5647055"/>
                  <a:gd name="connsiteY509" fmla="*/ 4444779 h 4945711"/>
                  <a:gd name="connsiteX510" fmla="*/ 2323410 w 5647055"/>
                  <a:gd name="connsiteY510" fmla="*/ 4460682 h 4945711"/>
                  <a:gd name="connsiteX511" fmla="*/ 2339313 w 5647055"/>
                  <a:gd name="connsiteY511" fmla="*/ 4484536 h 4945711"/>
                  <a:gd name="connsiteX512" fmla="*/ 2363167 w 5647055"/>
                  <a:gd name="connsiteY512" fmla="*/ 4508390 h 4945711"/>
                  <a:gd name="connsiteX513" fmla="*/ 2379069 w 5647055"/>
                  <a:gd name="connsiteY513" fmla="*/ 4556097 h 4945711"/>
                  <a:gd name="connsiteX514" fmla="*/ 2387020 w 5647055"/>
                  <a:gd name="connsiteY514" fmla="*/ 4627659 h 4945711"/>
                  <a:gd name="connsiteX515" fmla="*/ 2394972 w 5647055"/>
                  <a:gd name="connsiteY515" fmla="*/ 4746929 h 4945711"/>
                  <a:gd name="connsiteX516" fmla="*/ 2506290 w 5647055"/>
                  <a:gd name="connsiteY516" fmla="*/ 4858247 h 4945711"/>
                  <a:gd name="connsiteX517" fmla="*/ 2530144 w 5647055"/>
                  <a:gd name="connsiteY517" fmla="*/ 4866198 h 4945711"/>
                  <a:gd name="connsiteX518" fmla="*/ 2585803 w 5647055"/>
                  <a:gd name="connsiteY518" fmla="*/ 4834393 h 4945711"/>
                  <a:gd name="connsiteX519" fmla="*/ 2561949 w 5647055"/>
                  <a:gd name="connsiteY519" fmla="*/ 4762831 h 4945711"/>
                  <a:gd name="connsiteX520" fmla="*/ 2553998 w 5647055"/>
                  <a:gd name="connsiteY520" fmla="*/ 4723075 h 4945711"/>
                  <a:gd name="connsiteX521" fmla="*/ 2553998 w 5647055"/>
                  <a:gd name="connsiteY521" fmla="*/ 4659464 h 4945711"/>
                  <a:gd name="connsiteX522" fmla="*/ 2577852 w 5647055"/>
                  <a:gd name="connsiteY522" fmla="*/ 4643562 h 4945711"/>
                  <a:gd name="connsiteX523" fmla="*/ 2593754 w 5647055"/>
                  <a:gd name="connsiteY523" fmla="*/ 4611756 h 4945711"/>
                  <a:gd name="connsiteX524" fmla="*/ 2577852 w 5647055"/>
                  <a:gd name="connsiteY524" fmla="*/ 4468633 h 4945711"/>
                  <a:gd name="connsiteX525" fmla="*/ 2561949 w 5647055"/>
                  <a:gd name="connsiteY525" fmla="*/ 4436828 h 4945711"/>
                  <a:gd name="connsiteX526" fmla="*/ 2546047 w 5647055"/>
                  <a:gd name="connsiteY526" fmla="*/ 4412974 h 4945711"/>
                  <a:gd name="connsiteX527" fmla="*/ 2538095 w 5647055"/>
                  <a:gd name="connsiteY527" fmla="*/ 4373217 h 4945711"/>
                  <a:gd name="connsiteX528" fmla="*/ 2522193 w 5647055"/>
                  <a:gd name="connsiteY528" fmla="*/ 4349363 h 4945711"/>
                  <a:gd name="connsiteX529" fmla="*/ 2506290 w 5647055"/>
                  <a:gd name="connsiteY529" fmla="*/ 4317558 h 4945711"/>
                  <a:gd name="connsiteX530" fmla="*/ 2514241 w 5647055"/>
                  <a:gd name="connsiteY530" fmla="*/ 4285753 h 4945711"/>
                  <a:gd name="connsiteX531" fmla="*/ 2561949 w 5647055"/>
                  <a:gd name="connsiteY531" fmla="*/ 4309607 h 4945711"/>
                  <a:gd name="connsiteX532" fmla="*/ 2617608 w 5647055"/>
                  <a:gd name="connsiteY532" fmla="*/ 4285753 h 4945711"/>
                  <a:gd name="connsiteX533" fmla="*/ 2649414 w 5647055"/>
                  <a:gd name="connsiteY533" fmla="*/ 4238045 h 4945711"/>
                  <a:gd name="connsiteX534" fmla="*/ 2673267 w 5647055"/>
                  <a:gd name="connsiteY534" fmla="*/ 4222143 h 4945711"/>
                  <a:gd name="connsiteX535" fmla="*/ 2744829 w 5647055"/>
                  <a:gd name="connsiteY535" fmla="*/ 4253948 h 4945711"/>
                  <a:gd name="connsiteX536" fmla="*/ 2840245 w 5647055"/>
                  <a:gd name="connsiteY536" fmla="*/ 4269850 h 4945711"/>
                  <a:gd name="connsiteX537" fmla="*/ 2864099 w 5647055"/>
                  <a:gd name="connsiteY537" fmla="*/ 4253948 h 4945711"/>
                  <a:gd name="connsiteX538" fmla="*/ 2903855 w 5647055"/>
                  <a:gd name="connsiteY538" fmla="*/ 4198289 h 4945711"/>
                  <a:gd name="connsiteX539" fmla="*/ 2927709 w 5647055"/>
                  <a:gd name="connsiteY539" fmla="*/ 4190337 h 4945711"/>
                  <a:gd name="connsiteX540" fmla="*/ 2959514 w 5647055"/>
                  <a:gd name="connsiteY540" fmla="*/ 4206240 h 4945711"/>
                  <a:gd name="connsiteX541" fmla="*/ 3007222 w 5647055"/>
                  <a:gd name="connsiteY541" fmla="*/ 4238045 h 4945711"/>
                  <a:gd name="connsiteX542" fmla="*/ 3070833 w 5647055"/>
                  <a:gd name="connsiteY542" fmla="*/ 4222143 h 4945711"/>
                  <a:gd name="connsiteX543" fmla="*/ 3142394 w 5647055"/>
                  <a:gd name="connsiteY543" fmla="*/ 4182386 h 4945711"/>
                  <a:gd name="connsiteX544" fmla="*/ 3174200 w 5647055"/>
                  <a:gd name="connsiteY544" fmla="*/ 4158532 h 4945711"/>
                  <a:gd name="connsiteX545" fmla="*/ 3166248 w 5647055"/>
                  <a:gd name="connsiteY545" fmla="*/ 4110824 h 4945711"/>
                  <a:gd name="connsiteX546" fmla="*/ 3062881 w 5647055"/>
                  <a:gd name="connsiteY546" fmla="*/ 4102873 h 4945711"/>
                  <a:gd name="connsiteX547" fmla="*/ 3007222 w 5647055"/>
                  <a:gd name="connsiteY547" fmla="*/ 4094922 h 4945711"/>
                  <a:gd name="connsiteX548" fmla="*/ 2983368 w 5647055"/>
                  <a:gd name="connsiteY548" fmla="*/ 4079019 h 4945711"/>
                  <a:gd name="connsiteX549" fmla="*/ 2935660 w 5647055"/>
                  <a:gd name="connsiteY549" fmla="*/ 4047214 h 4945711"/>
                  <a:gd name="connsiteX550" fmla="*/ 2903855 w 5647055"/>
                  <a:gd name="connsiteY550" fmla="*/ 3999506 h 4945711"/>
                  <a:gd name="connsiteX551" fmla="*/ 2919758 w 5647055"/>
                  <a:gd name="connsiteY551" fmla="*/ 3768918 h 4945711"/>
                  <a:gd name="connsiteX552" fmla="*/ 2927709 w 5647055"/>
                  <a:gd name="connsiteY552" fmla="*/ 3745064 h 4945711"/>
                  <a:gd name="connsiteX553" fmla="*/ 2935660 w 5647055"/>
                  <a:gd name="connsiteY553" fmla="*/ 3713259 h 4945711"/>
                  <a:gd name="connsiteX554" fmla="*/ 2959514 w 5647055"/>
                  <a:gd name="connsiteY554" fmla="*/ 3705308 h 4945711"/>
                  <a:gd name="connsiteX555" fmla="*/ 2983368 w 5647055"/>
                  <a:gd name="connsiteY555" fmla="*/ 3681454 h 4945711"/>
                  <a:gd name="connsiteX556" fmla="*/ 3007222 w 5647055"/>
                  <a:gd name="connsiteY556" fmla="*/ 3609892 h 4945711"/>
                  <a:gd name="connsiteX557" fmla="*/ 3023125 w 5647055"/>
                  <a:gd name="connsiteY557" fmla="*/ 3586038 h 4945711"/>
                  <a:gd name="connsiteX558" fmla="*/ 3039027 w 5647055"/>
                  <a:gd name="connsiteY558" fmla="*/ 3514476 h 4945711"/>
                  <a:gd name="connsiteX559" fmla="*/ 3054930 w 5647055"/>
                  <a:gd name="connsiteY559" fmla="*/ 3466769 h 4945711"/>
                  <a:gd name="connsiteX560" fmla="*/ 3062881 w 5647055"/>
                  <a:gd name="connsiteY560" fmla="*/ 3411110 h 4945711"/>
                  <a:gd name="connsiteX561" fmla="*/ 3110589 w 5647055"/>
                  <a:gd name="connsiteY561" fmla="*/ 3395207 h 4945711"/>
                  <a:gd name="connsiteX562" fmla="*/ 3134443 w 5647055"/>
                  <a:gd name="connsiteY562" fmla="*/ 3387256 h 4945711"/>
                  <a:gd name="connsiteX563" fmla="*/ 3182151 w 5647055"/>
                  <a:gd name="connsiteY563" fmla="*/ 3403158 h 4945711"/>
                  <a:gd name="connsiteX564" fmla="*/ 3261664 w 5647055"/>
                  <a:gd name="connsiteY564" fmla="*/ 3458817 h 4945711"/>
                  <a:gd name="connsiteX565" fmla="*/ 3285518 w 5647055"/>
                  <a:gd name="connsiteY565" fmla="*/ 3466769 h 4945711"/>
                  <a:gd name="connsiteX566" fmla="*/ 3309372 w 5647055"/>
                  <a:gd name="connsiteY566" fmla="*/ 3522428 h 4945711"/>
                  <a:gd name="connsiteX567" fmla="*/ 3301420 w 5647055"/>
                  <a:gd name="connsiteY567" fmla="*/ 3609892 h 4945711"/>
                  <a:gd name="connsiteX568" fmla="*/ 3293469 w 5647055"/>
                  <a:gd name="connsiteY568" fmla="*/ 3633746 h 4945711"/>
                  <a:gd name="connsiteX569" fmla="*/ 3285518 w 5647055"/>
                  <a:gd name="connsiteY569" fmla="*/ 3665551 h 4945711"/>
                  <a:gd name="connsiteX570" fmla="*/ 3341177 w 5647055"/>
                  <a:gd name="connsiteY570" fmla="*/ 3665551 h 4945711"/>
                  <a:gd name="connsiteX571" fmla="*/ 3357080 w 5647055"/>
                  <a:gd name="connsiteY571" fmla="*/ 3641697 h 4945711"/>
                  <a:gd name="connsiteX572" fmla="*/ 3380934 w 5647055"/>
                  <a:gd name="connsiteY572" fmla="*/ 3633746 h 4945711"/>
                  <a:gd name="connsiteX573" fmla="*/ 3420690 w 5647055"/>
                  <a:gd name="connsiteY573" fmla="*/ 3609892 h 4945711"/>
                  <a:gd name="connsiteX574" fmla="*/ 3436593 w 5647055"/>
                  <a:gd name="connsiteY574" fmla="*/ 3562184 h 4945711"/>
                  <a:gd name="connsiteX575" fmla="*/ 3444544 w 5647055"/>
                  <a:gd name="connsiteY575" fmla="*/ 3538330 h 4945711"/>
                  <a:gd name="connsiteX576" fmla="*/ 3436593 w 5647055"/>
                  <a:gd name="connsiteY576" fmla="*/ 3490623 h 4945711"/>
                  <a:gd name="connsiteX577" fmla="*/ 3428641 w 5647055"/>
                  <a:gd name="connsiteY577" fmla="*/ 3466769 h 4945711"/>
                  <a:gd name="connsiteX578" fmla="*/ 3460447 w 5647055"/>
                  <a:gd name="connsiteY578" fmla="*/ 3458817 h 4945711"/>
                  <a:gd name="connsiteX579" fmla="*/ 3468398 w 5647055"/>
                  <a:gd name="connsiteY579" fmla="*/ 3427012 h 4945711"/>
                  <a:gd name="connsiteX580" fmla="*/ 3452495 w 5647055"/>
                  <a:gd name="connsiteY580" fmla="*/ 3403158 h 4945711"/>
                  <a:gd name="connsiteX581" fmla="*/ 3444544 w 5647055"/>
                  <a:gd name="connsiteY581" fmla="*/ 3371353 h 4945711"/>
                  <a:gd name="connsiteX582" fmla="*/ 3547911 w 5647055"/>
                  <a:gd name="connsiteY582" fmla="*/ 3323645 h 4945711"/>
                  <a:gd name="connsiteX583" fmla="*/ 3571765 w 5647055"/>
                  <a:gd name="connsiteY583" fmla="*/ 3299791 h 4945711"/>
                  <a:gd name="connsiteX584" fmla="*/ 3627424 w 5647055"/>
                  <a:gd name="connsiteY584" fmla="*/ 3267986 h 4945711"/>
                  <a:gd name="connsiteX585" fmla="*/ 3683083 w 5647055"/>
                  <a:gd name="connsiteY585" fmla="*/ 3275937 h 4945711"/>
                  <a:gd name="connsiteX586" fmla="*/ 3698986 w 5647055"/>
                  <a:gd name="connsiteY586" fmla="*/ 3299791 h 4945711"/>
                  <a:gd name="connsiteX587" fmla="*/ 3659229 w 5647055"/>
                  <a:gd name="connsiteY587" fmla="*/ 3387256 h 4945711"/>
                  <a:gd name="connsiteX588" fmla="*/ 3635375 w 5647055"/>
                  <a:gd name="connsiteY588" fmla="*/ 3419061 h 4945711"/>
                  <a:gd name="connsiteX589" fmla="*/ 3619473 w 5647055"/>
                  <a:gd name="connsiteY589" fmla="*/ 3490623 h 4945711"/>
                  <a:gd name="connsiteX590" fmla="*/ 3571765 w 5647055"/>
                  <a:gd name="connsiteY590" fmla="*/ 3530379 h 4945711"/>
                  <a:gd name="connsiteX591" fmla="*/ 3547911 w 5647055"/>
                  <a:gd name="connsiteY591" fmla="*/ 3522428 h 4945711"/>
                  <a:gd name="connsiteX592" fmla="*/ 3524057 w 5647055"/>
                  <a:gd name="connsiteY592" fmla="*/ 3506525 h 4945711"/>
                  <a:gd name="connsiteX593" fmla="*/ 3484300 w 5647055"/>
                  <a:gd name="connsiteY593" fmla="*/ 3498574 h 4945711"/>
                  <a:gd name="connsiteX594" fmla="*/ 3460447 w 5647055"/>
                  <a:gd name="connsiteY594" fmla="*/ 3490623 h 4945711"/>
                  <a:gd name="connsiteX595" fmla="*/ 3508154 w 5647055"/>
                  <a:gd name="connsiteY595" fmla="*/ 3482671 h 4945711"/>
                  <a:gd name="connsiteX596" fmla="*/ 3547911 w 5647055"/>
                  <a:gd name="connsiteY596" fmla="*/ 3498574 h 4945711"/>
                  <a:gd name="connsiteX597" fmla="*/ 3452495 w 5647055"/>
                  <a:gd name="connsiteY597" fmla="*/ 3498574 h 4945711"/>
                  <a:gd name="connsiteX598" fmla="*/ 3436593 w 5647055"/>
                  <a:gd name="connsiteY598" fmla="*/ 3522428 h 4945711"/>
                  <a:gd name="connsiteX599" fmla="*/ 3444544 w 5647055"/>
                  <a:gd name="connsiteY599" fmla="*/ 3593990 h 4945711"/>
                  <a:gd name="connsiteX600" fmla="*/ 3476349 w 5647055"/>
                  <a:gd name="connsiteY600" fmla="*/ 3601941 h 4945711"/>
                  <a:gd name="connsiteX601" fmla="*/ 3524057 w 5647055"/>
                  <a:gd name="connsiteY601" fmla="*/ 3586038 h 4945711"/>
                  <a:gd name="connsiteX602" fmla="*/ 3603570 w 5647055"/>
                  <a:gd name="connsiteY602" fmla="*/ 3593990 h 4945711"/>
                  <a:gd name="connsiteX603" fmla="*/ 3635375 w 5647055"/>
                  <a:gd name="connsiteY603" fmla="*/ 3641697 h 4945711"/>
                  <a:gd name="connsiteX604" fmla="*/ 3683083 w 5647055"/>
                  <a:gd name="connsiteY604" fmla="*/ 3665551 h 4945711"/>
                  <a:gd name="connsiteX605" fmla="*/ 3706937 w 5647055"/>
                  <a:gd name="connsiteY605" fmla="*/ 3681454 h 4945711"/>
                  <a:gd name="connsiteX606" fmla="*/ 3754645 w 5647055"/>
                  <a:gd name="connsiteY606" fmla="*/ 3729162 h 4945711"/>
                  <a:gd name="connsiteX607" fmla="*/ 3778499 w 5647055"/>
                  <a:gd name="connsiteY607" fmla="*/ 3745064 h 4945711"/>
                  <a:gd name="connsiteX608" fmla="*/ 3794401 w 5647055"/>
                  <a:gd name="connsiteY608" fmla="*/ 3768918 h 4945711"/>
                  <a:gd name="connsiteX609" fmla="*/ 3818255 w 5647055"/>
                  <a:gd name="connsiteY609" fmla="*/ 3816626 h 4945711"/>
                  <a:gd name="connsiteX610" fmla="*/ 3842109 w 5647055"/>
                  <a:gd name="connsiteY610" fmla="*/ 3824577 h 4945711"/>
                  <a:gd name="connsiteX611" fmla="*/ 3873914 w 5647055"/>
                  <a:gd name="connsiteY611" fmla="*/ 3880236 h 4945711"/>
                  <a:gd name="connsiteX612" fmla="*/ 3881866 w 5647055"/>
                  <a:gd name="connsiteY612" fmla="*/ 3904090 h 4945711"/>
                  <a:gd name="connsiteX613" fmla="*/ 3953427 w 5647055"/>
                  <a:gd name="connsiteY613" fmla="*/ 3983603 h 4945711"/>
                  <a:gd name="connsiteX614" fmla="*/ 3993184 w 5647055"/>
                  <a:gd name="connsiteY614" fmla="*/ 4031311 h 4945711"/>
                  <a:gd name="connsiteX615" fmla="*/ 4009087 w 5647055"/>
                  <a:gd name="connsiteY615" fmla="*/ 4063116 h 4945711"/>
                  <a:gd name="connsiteX616" fmla="*/ 4032940 w 5647055"/>
                  <a:gd name="connsiteY616" fmla="*/ 4071068 h 4945711"/>
                  <a:gd name="connsiteX617" fmla="*/ 4088600 w 5647055"/>
                  <a:gd name="connsiteY617" fmla="*/ 4102873 h 4945711"/>
                  <a:gd name="connsiteX618" fmla="*/ 4168113 w 5647055"/>
                  <a:gd name="connsiteY618" fmla="*/ 4126727 h 4945711"/>
                  <a:gd name="connsiteX619" fmla="*/ 4191967 w 5647055"/>
                  <a:gd name="connsiteY619" fmla="*/ 4142630 h 4945711"/>
                  <a:gd name="connsiteX620" fmla="*/ 4255577 w 5647055"/>
                  <a:gd name="connsiteY620" fmla="*/ 4158532 h 4945711"/>
                  <a:gd name="connsiteX621" fmla="*/ 4287382 w 5647055"/>
                  <a:gd name="connsiteY621" fmla="*/ 4182386 h 4945711"/>
                  <a:gd name="connsiteX622" fmla="*/ 4319187 w 5647055"/>
                  <a:gd name="connsiteY622" fmla="*/ 4190337 h 4945711"/>
                  <a:gd name="connsiteX623" fmla="*/ 4374847 w 5647055"/>
                  <a:gd name="connsiteY623" fmla="*/ 4214191 h 4945711"/>
                  <a:gd name="connsiteX624" fmla="*/ 4438457 w 5647055"/>
                  <a:gd name="connsiteY624" fmla="*/ 4230094 h 4945711"/>
                  <a:gd name="connsiteX625" fmla="*/ 4502067 w 5647055"/>
                  <a:gd name="connsiteY625" fmla="*/ 4253948 h 4945711"/>
                  <a:gd name="connsiteX626" fmla="*/ 4525921 w 5647055"/>
                  <a:gd name="connsiteY626" fmla="*/ 4269850 h 4945711"/>
                  <a:gd name="connsiteX627" fmla="*/ 4597483 w 5647055"/>
                  <a:gd name="connsiteY627" fmla="*/ 4261899 h 4945711"/>
                  <a:gd name="connsiteX628" fmla="*/ 4589532 w 5647055"/>
                  <a:gd name="connsiteY628" fmla="*/ 4238045 h 4945711"/>
                  <a:gd name="connsiteX629" fmla="*/ 4565678 w 5647055"/>
                  <a:gd name="connsiteY629" fmla="*/ 4222143 h 4945711"/>
                  <a:gd name="connsiteX630" fmla="*/ 4557727 w 5647055"/>
                  <a:gd name="connsiteY630" fmla="*/ 4198289 h 4945711"/>
                  <a:gd name="connsiteX631" fmla="*/ 4533873 w 5647055"/>
                  <a:gd name="connsiteY631" fmla="*/ 4134678 h 4945711"/>
                  <a:gd name="connsiteX632" fmla="*/ 4510019 w 5647055"/>
                  <a:gd name="connsiteY632" fmla="*/ 4023360 h 4945711"/>
                  <a:gd name="connsiteX633" fmla="*/ 4494116 w 5647055"/>
                  <a:gd name="connsiteY633" fmla="*/ 3999506 h 4945711"/>
                  <a:gd name="connsiteX634" fmla="*/ 4462311 w 5647055"/>
                  <a:gd name="connsiteY634" fmla="*/ 3983603 h 4945711"/>
                  <a:gd name="connsiteX635" fmla="*/ 4438457 w 5647055"/>
                  <a:gd name="connsiteY635" fmla="*/ 3856383 h 4945711"/>
                  <a:gd name="connsiteX636" fmla="*/ 4374847 w 5647055"/>
                  <a:gd name="connsiteY636" fmla="*/ 3808675 h 4945711"/>
                  <a:gd name="connsiteX637" fmla="*/ 4358944 w 5647055"/>
                  <a:gd name="connsiteY637" fmla="*/ 3768918 h 4945711"/>
                  <a:gd name="connsiteX638" fmla="*/ 4350993 w 5647055"/>
                  <a:gd name="connsiteY638" fmla="*/ 3737113 h 4945711"/>
                  <a:gd name="connsiteX639" fmla="*/ 4327139 w 5647055"/>
                  <a:gd name="connsiteY639" fmla="*/ 3713259 h 4945711"/>
                  <a:gd name="connsiteX640" fmla="*/ 4311236 w 5647055"/>
                  <a:gd name="connsiteY640" fmla="*/ 3665551 h 4945711"/>
                  <a:gd name="connsiteX641" fmla="*/ 4303285 w 5647055"/>
                  <a:gd name="connsiteY641" fmla="*/ 3641697 h 4945711"/>
                  <a:gd name="connsiteX642" fmla="*/ 4311236 w 5647055"/>
                  <a:gd name="connsiteY642" fmla="*/ 3617843 h 4945711"/>
                  <a:gd name="connsiteX643" fmla="*/ 4382798 w 5647055"/>
                  <a:gd name="connsiteY643" fmla="*/ 3586038 h 4945711"/>
                  <a:gd name="connsiteX644" fmla="*/ 4390749 w 5647055"/>
                  <a:gd name="connsiteY644" fmla="*/ 3562184 h 4945711"/>
                  <a:gd name="connsiteX645" fmla="*/ 4374847 w 5647055"/>
                  <a:gd name="connsiteY645" fmla="*/ 3482671 h 4945711"/>
                  <a:gd name="connsiteX646" fmla="*/ 4438457 w 5647055"/>
                  <a:gd name="connsiteY646" fmla="*/ 3474720 h 4945711"/>
                  <a:gd name="connsiteX647" fmla="*/ 4462311 w 5647055"/>
                  <a:gd name="connsiteY647" fmla="*/ 3450866 h 4945711"/>
                  <a:gd name="connsiteX648" fmla="*/ 4502067 w 5647055"/>
                  <a:gd name="connsiteY648" fmla="*/ 3387256 h 4945711"/>
                  <a:gd name="connsiteX649" fmla="*/ 4510019 w 5647055"/>
                  <a:gd name="connsiteY649" fmla="*/ 3363402 h 4945711"/>
                  <a:gd name="connsiteX650" fmla="*/ 4533873 w 5647055"/>
                  <a:gd name="connsiteY650" fmla="*/ 3355450 h 4945711"/>
                  <a:gd name="connsiteX651" fmla="*/ 4597483 w 5647055"/>
                  <a:gd name="connsiteY651" fmla="*/ 3339548 h 4945711"/>
                  <a:gd name="connsiteX652" fmla="*/ 4629288 w 5647055"/>
                  <a:gd name="connsiteY652" fmla="*/ 3323645 h 4945711"/>
                  <a:gd name="connsiteX653" fmla="*/ 4740607 w 5647055"/>
                  <a:gd name="connsiteY653" fmla="*/ 3339548 h 4945711"/>
                  <a:gd name="connsiteX654" fmla="*/ 4764460 w 5647055"/>
                  <a:gd name="connsiteY654" fmla="*/ 3260035 h 4945711"/>
                  <a:gd name="connsiteX655" fmla="*/ 4780363 w 5647055"/>
                  <a:gd name="connsiteY655" fmla="*/ 3212327 h 4945711"/>
                  <a:gd name="connsiteX656" fmla="*/ 4788314 w 5647055"/>
                  <a:gd name="connsiteY656" fmla="*/ 3188473 h 4945711"/>
                  <a:gd name="connsiteX657" fmla="*/ 4796266 w 5647055"/>
                  <a:gd name="connsiteY657" fmla="*/ 3132814 h 4945711"/>
                  <a:gd name="connsiteX658" fmla="*/ 4812168 w 5647055"/>
                  <a:gd name="connsiteY658" fmla="*/ 3085106 h 4945711"/>
                  <a:gd name="connsiteX659" fmla="*/ 4820120 w 5647055"/>
                  <a:gd name="connsiteY659" fmla="*/ 3021496 h 4945711"/>
                  <a:gd name="connsiteX660" fmla="*/ 4836022 w 5647055"/>
                  <a:gd name="connsiteY660" fmla="*/ 2965836 h 4945711"/>
                  <a:gd name="connsiteX661" fmla="*/ 4828071 w 5647055"/>
                  <a:gd name="connsiteY661" fmla="*/ 2798859 h 4945711"/>
                  <a:gd name="connsiteX662" fmla="*/ 4820120 w 5647055"/>
                  <a:gd name="connsiteY662" fmla="*/ 2775005 h 4945711"/>
                  <a:gd name="connsiteX663" fmla="*/ 4796266 w 5647055"/>
                  <a:gd name="connsiteY663" fmla="*/ 2743200 h 4945711"/>
                  <a:gd name="connsiteX664" fmla="*/ 4796266 w 5647055"/>
                  <a:gd name="connsiteY664" fmla="*/ 2639833 h 4945711"/>
                  <a:gd name="connsiteX665" fmla="*/ 4836022 w 5647055"/>
                  <a:gd name="connsiteY665" fmla="*/ 2592125 h 4945711"/>
                  <a:gd name="connsiteX666" fmla="*/ 4843974 w 5647055"/>
                  <a:gd name="connsiteY666" fmla="*/ 2560320 h 4945711"/>
                  <a:gd name="connsiteX667" fmla="*/ 4915535 w 5647055"/>
                  <a:gd name="connsiteY667" fmla="*/ 2528515 h 4945711"/>
                  <a:gd name="connsiteX668" fmla="*/ 4947340 w 5647055"/>
                  <a:gd name="connsiteY668" fmla="*/ 2520563 h 4945711"/>
                  <a:gd name="connsiteX669" fmla="*/ 5003000 w 5647055"/>
                  <a:gd name="connsiteY669" fmla="*/ 2496710 h 4945711"/>
                  <a:gd name="connsiteX670" fmla="*/ 5034805 w 5647055"/>
                  <a:gd name="connsiteY670" fmla="*/ 2472856 h 4945711"/>
                  <a:gd name="connsiteX671" fmla="*/ 5074561 w 5647055"/>
                  <a:gd name="connsiteY671" fmla="*/ 2449002 h 4945711"/>
                  <a:gd name="connsiteX672" fmla="*/ 5480078 w 5647055"/>
                  <a:gd name="connsiteY672" fmla="*/ 2456953 h 4945711"/>
                  <a:gd name="connsiteX673" fmla="*/ 5527786 w 5647055"/>
                  <a:gd name="connsiteY673" fmla="*/ 2480807 h 4945711"/>
                  <a:gd name="connsiteX674" fmla="*/ 5559591 w 5647055"/>
                  <a:gd name="connsiteY674" fmla="*/ 2488758 h 4945711"/>
                  <a:gd name="connsiteX675" fmla="*/ 5615250 w 5647055"/>
                  <a:gd name="connsiteY675" fmla="*/ 2512612 h 4945711"/>
                  <a:gd name="connsiteX676" fmla="*/ 5639104 w 5647055"/>
                  <a:gd name="connsiteY676" fmla="*/ 2496710 h 4945711"/>
                  <a:gd name="connsiteX677" fmla="*/ 5647055 w 5647055"/>
                  <a:gd name="connsiteY677" fmla="*/ 2472856 h 4945711"/>
                  <a:gd name="connsiteX678" fmla="*/ 5623201 w 5647055"/>
                  <a:gd name="connsiteY678" fmla="*/ 2417196 h 4945711"/>
                  <a:gd name="connsiteX679" fmla="*/ 5591396 w 5647055"/>
                  <a:gd name="connsiteY679" fmla="*/ 2385391 h 4945711"/>
                  <a:gd name="connsiteX680" fmla="*/ 5567542 w 5647055"/>
                  <a:gd name="connsiteY680" fmla="*/ 2377440 h 4945711"/>
                  <a:gd name="connsiteX681" fmla="*/ 5543688 w 5647055"/>
                  <a:gd name="connsiteY681" fmla="*/ 2361537 h 4945711"/>
                  <a:gd name="connsiteX682" fmla="*/ 5488029 w 5647055"/>
                  <a:gd name="connsiteY682" fmla="*/ 2337683 h 4945711"/>
                  <a:gd name="connsiteX683" fmla="*/ 5456224 w 5647055"/>
                  <a:gd name="connsiteY683" fmla="*/ 2313830 h 4945711"/>
                  <a:gd name="connsiteX684" fmla="*/ 5408516 w 5647055"/>
                  <a:gd name="connsiteY684" fmla="*/ 2305878 h 4945711"/>
                  <a:gd name="connsiteX685" fmla="*/ 5384662 w 5647055"/>
                  <a:gd name="connsiteY685" fmla="*/ 2297927 h 4945711"/>
                  <a:gd name="connsiteX686" fmla="*/ 5344906 w 5647055"/>
                  <a:gd name="connsiteY686" fmla="*/ 2289976 h 4945711"/>
                  <a:gd name="connsiteX687" fmla="*/ 5265393 w 5647055"/>
                  <a:gd name="connsiteY687" fmla="*/ 2218414 h 4945711"/>
                  <a:gd name="connsiteX688" fmla="*/ 5249490 w 5647055"/>
                  <a:gd name="connsiteY688" fmla="*/ 2186609 h 4945711"/>
                  <a:gd name="connsiteX689" fmla="*/ 5265393 w 5647055"/>
                  <a:gd name="connsiteY689" fmla="*/ 1979875 h 4945711"/>
                  <a:gd name="connsiteX690" fmla="*/ 5273344 w 5647055"/>
                  <a:gd name="connsiteY690" fmla="*/ 1916264 h 4945711"/>
                  <a:gd name="connsiteX691" fmla="*/ 5265393 w 5647055"/>
                  <a:gd name="connsiteY691" fmla="*/ 1836751 h 4945711"/>
                  <a:gd name="connsiteX692" fmla="*/ 5249490 w 5647055"/>
                  <a:gd name="connsiteY692" fmla="*/ 1789043 h 4945711"/>
                  <a:gd name="connsiteX693" fmla="*/ 5241539 w 5647055"/>
                  <a:gd name="connsiteY693" fmla="*/ 1757238 h 4945711"/>
                  <a:gd name="connsiteX694" fmla="*/ 5217685 w 5647055"/>
                  <a:gd name="connsiteY694" fmla="*/ 1685676 h 4945711"/>
                  <a:gd name="connsiteX695" fmla="*/ 5193831 w 5647055"/>
                  <a:gd name="connsiteY695" fmla="*/ 1622066 h 4945711"/>
                  <a:gd name="connsiteX696" fmla="*/ 5185880 w 5647055"/>
                  <a:gd name="connsiteY696" fmla="*/ 1598212 h 4945711"/>
                  <a:gd name="connsiteX697" fmla="*/ 5169977 w 5647055"/>
                  <a:gd name="connsiteY697" fmla="*/ 1574358 h 4945711"/>
                  <a:gd name="connsiteX698" fmla="*/ 5177928 w 5647055"/>
                  <a:gd name="connsiteY698" fmla="*/ 1391478 h 4945711"/>
                  <a:gd name="connsiteX699" fmla="*/ 5169977 w 5647055"/>
                  <a:gd name="connsiteY699" fmla="*/ 1351722 h 4945711"/>
                  <a:gd name="connsiteX700" fmla="*/ 5154074 w 5647055"/>
                  <a:gd name="connsiteY700" fmla="*/ 1105231 h 4945711"/>
                  <a:gd name="connsiteX701" fmla="*/ 5146123 w 5647055"/>
                  <a:gd name="connsiteY701" fmla="*/ 954156 h 4945711"/>
                  <a:gd name="connsiteX702" fmla="*/ 5138172 w 5647055"/>
                  <a:gd name="connsiteY702" fmla="*/ 930303 h 4945711"/>
                  <a:gd name="connsiteX703" fmla="*/ 5130220 w 5647055"/>
                  <a:gd name="connsiteY703" fmla="*/ 826936 h 4945711"/>
                  <a:gd name="connsiteX704" fmla="*/ 5114318 w 5647055"/>
                  <a:gd name="connsiteY704" fmla="*/ 763325 h 4945711"/>
                  <a:gd name="connsiteX705" fmla="*/ 5090464 w 5647055"/>
                  <a:gd name="connsiteY705" fmla="*/ 683812 h 4945711"/>
                  <a:gd name="connsiteX706" fmla="*/ 5074561 w 5647055"/>
                  <a:gd name="connsiteY706" fmla="*/ 659958 h 4945711"/>
                  <a:gd name="connsiteX707" fmla="*/ 5058659 w 5647055"/>
                  <a:gd name="connsiteY707" fmla="*/ 604299 h 4945711"/>
                  <a:gd name="connsiteX708" fmla="*/ 5074561 w 5647055"/>
                  <a:gd name="connsiteY708" fmla="*/ 508883 h 4945711"/>
                  <a:gd name="connsiteX709" fmla="*/ 5082513 w 5647055"/>
                  <a:gd name="connsiteY709" fmla="*/ 445273 h 4945711"/>
                  <a:gd name="connsiteX710" fmla="*/ 5026854 w 5647055"/>
                  <a:gd name="connsiteY710" fmla="*/ 365760 h 4945711"/>
                  <a:gd name="connsiteX711" fmla="*/ 5010951 w 5647055"/>
                  <a:gd name="connsiteY711" fmla="*/ 333955 h 4945711"/>
                  <a:gd name="connsiteX712" fmla="*/ 4987097 w 5647055"/>
                  <a:gd name="connsiteY712" fmla="*/ 302150 h 4945711"/>
                  <a:gd name="connsiteX713" fmla="*/ 4971194 w 5647055"/>
                  <a:gd name="connsiteY713" fmla="*/ 230588 h 4945711"/>
                  <a:gd name="connsiteX714" fmla="*/ 4963243 w 5647055"/>
                  <a:gd name="connsiteY714" fmla="*/ 206734 h 4945711"/>
                  <a:gd name="connsiteX715" fmla="*/ 4923487 w 5647055"/>
                  <a:gd name="connsiteY715" fmla="*/ 198783 h 4945711"/>
                  <a:gd name="connsiteX716" fmla="*/ 4875779 w 5647055"/>
                  <a:gd name="connsiteY716" fmla="*/ 174929 h 4945711"/>
                  <a:gd name="connsiteX717" fmla="*/ 4843974 w 5647055"/>
                  <a:gd name="connsiteY717" fmla="*/ 182880 h 4945711"/>
                  <a:gd name="connsiteX718" fmla="*/ 4812168 w 5647055"/>
                  <a:gd name="connsiteY718" fmla="*/ 198783 h 4945711"/>
                  <a:gd name="connsiteX719" fmla="*/ 4843974 w 5647055"/>
                  <a:gd name="connsiteY719" fmla="*/ 159026 h 49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Lst>
                <a:rect l="l" t="t" r="r" b="b"/>
                <a:pathLst>
                  <a:path w="5647055" h="4945711">
                    <a:moveTo>
                      <a:pt x="4843974" y="159026"/>
                    </a:moveTo>
                    <a:cubicBezTo>
                      <a:pt x="4830722" y="161676"/>
                      <a:pt x="4817328" y="163699"/>
                      <a:pt x="4804217" y="166977"/>
                    </a:cubicBezTo>
                    <a:cubicBezTo>
                      <a:pt x="4796086" y="169010"/>
                      <a:pt x="4788422" y="172626"/>
                      <a:pt x="4780363" y="174929"/>
                    </a:cubicBezTo>
                    <a:cubicBezTo>
                      <a:pt x="4769856" y="177931"/>
                      <a:pt x="4759160" y="180230"/>
                      <a:pt x="4748558" y="182880"/>
                    </a:cubicBezTo>
                    <a:cubicBezTo>
                      <a:pt x="4734685" y="181146"/>
                      <a:pt x="4682449" y="178841"/>
                      <a:pt x="4661094" y="166977"/>
                    </a:cubicBezTo>
                    <a:cubicBezTo>
                      <a:pt x="4644387" y="157695"/>
                      <a:pt x="4629289" y="145774"/>
                      <a:pt x="4613386" y="135172"/>
                    </a:cubicBezTo>
                    <a:lnTo>
                      <a:pt x="4589532" y="119270"/>
                    </a:lnTo>
                    <a:cubicBezTo>
                      <a:pt x="4568328" y="121920"/>
                      <a:pt x="4543427" y="114967"/>
                      <a:pt x="4525921" y="127221"/>
                    </a:cubicBezTo>
                    <a:cubicBezTo>
                      <a:pt x="4512188" y="136834"/>
                      <a:pt x="4515320" y="159026"/>
                      <a:pt x="4510019" y="174929"/>
                    </a:cubicBezTo>
                    <a:lnTo>
                      <a:pt x="4502067" y="198783"/>
                    </a:lnTo>
                    <a:cubicBezTo>
                      <a:pt x="4514931" y="250235"/>
                      <a:pt x="4497444" y="218300"/>
                      <a:pt x="4533873" y="238539"/>
                    </a:cubicBezTo>
                    <a:cubicBezTo>
                      <a:pt x="4550580" y="247821"/>
                      <a:pt x="4581580" y="270344"/>
                      <a:pt x="4581580" y="270344"/>
                    </a:cubicBezTo>
                    <a:cubicBezTo>
                      <a:pt x="4604969" y="305426"/>
                      <a:pt x="4613174" y="306654"/>
                      <a:pt x="4589532" y="365760"/>
                    </a:cubicBezTo>
                    <a:cubicBezTo>
                      <a:pt x="4586419" y="373542"/>
                      <a:pt x="4573629" y="371061"/>
                      <a:pt x="4565678" y="373711"/>
                    </a:cubicBezTo>
                    <a:cubicBezTo>
                      <a:pt x="4545694" y="313757"/>
                      <a:pt x="4572650" y="387655"/>
                      <a:pt x="4541824" y="326003"/>
                    </a:cubicBezTo>
                    <a:cubicBezTo>
                      <a:pt x="4538076" y="318507"/>
                      <a:pt x="4539799" y="308076"/>
                      <a:pt x="4533873" y="302150"/>
                    </a:cubicBezTo>
                    <a:cubicBezTo>
                      <a:pt x="4527946" y="296223"/>
                      <a:pt x="4517970" y="296849"/>
                      <a:pt x="4510019" y="294198"/>
                    </a:cubicBezTo>
                    <a:cubicBezTo>
                      <a:pt x="4499417" y="296849"/>
                      <a:pt x="4488899" y="299860"/>
                      <a:pt x="4478214" y="302150"/>
                    </a:cubicBezTo>
                    <a:cubicBezTo>
                      <a:pt x="4451784" y="307813"/>
                      <a:pt x="4424342" y="309504"/>
                      <a:pt x="4398700" y="318052"/>
                    </a:cubicBezTo>
                    <a:lnTo>
                      <a:pt x="4350993" y="333955"/>
                    </a:lnTo>
                    <a:lnTo>
                      <a:pt x="4279431" y="357809"/>
                    </a:lnTo>
                    <a:lnTo>
                      <a:pt x="4255577" y="365760"/>
                    </a:lnTo>
                    <a:cubicBezTo>
                      <a:pt x="4252927" y="357809"/>
                      <a:pt x="4249444" y="350088"/>
                      <a:pt x="4247626" y="341906"/>
                    </a:cubicBezTo>
                    <a:cubicBezTo>
                      <a:pt x="4244129" y="326168"/>
                      <a:pt x="4246884" y="308618"/>
                      <a:pt x="4239674" y="294198"/>
                    </a:cubicBezTo>
                    <a:cubicBezTo>
                      <a:pt x="4233509" y="281869"/>
                      <a:pt x="4203255" y="274107"/>
                      <a:pt x="4191967" y="270344"/>
                    </a:cubicBezTo>
                    <a:cubicBezTo>
                      <a:pt x="4184016" y="272995"/>
                      <a:pt x="4174658" y="273060"/>
                      <a:pt x="4168113" y="278296"/>
                    </a:cubicBezTo>
                    <a:cubicBezTo>
                      <a:pt x="4160651" y="284266"/>
                      <a:pt x="4160314" y="297085"/>
                      <a:pt x="4152210" y="302150"/>
                    </a:cubicBezTo>
                    <a:cubicBezTo>
                      <a:pt x="4137995" y="311034"/>
                      <a:pt x="4104502" y="318052"/>
                      <a:pt x="4104502" y="318052"/>
                    </a:cubicBezTo>
                    <a:cubicBezTo>
                      <a:pt x="4042849" y="359154"/>
                      <a:pt x="4074924" y="343814"/>
                      <a:pt x="4009087" y="365760"/>
                    </a:cubicBezTo>
                    <a:lnTo>
                      <a:pt x="3985233" y="373711"/>
                    </a:lnTo>
                    <a:cubicBezTo>
                      <a:pt x="3977282" y="379012"/>
                      <a:pt x="3969926" y="385340"/>
                      <a:pt x="3961379" y="389614"/>
                    </a:cubicBezTo>
                    <a:cubicBezTo>
                      <a:pt x="3953882" y="393362"/>
                      <a:pt x="3943452" y="391638"/>
                      <a:pt x="3937525" y="397565"/>
                    </a:cubicBezTo>
                    <a:cubicBezTo>
                      <a:pt x="3931598" y="403492"/>
                      <a:pt x="3931392" y="413237"/>
                      <a:pt x="3929574" y="421419"/>
                    </a:cubicBezTo>
                    <a:cubicBezTo>
                      <a:pt x="3926077" y="437157"/>
                      <a:pt x="3926720" y="453832"/>
                      <a:pt x="3921622" y="469127"/>
                    </a:cubicBezTo>
                    <a:cubicBezTo>
                      <a:pt x="3918600" y="478193"/>
                      <a:pt x="3913824" y="487916"/>
                      <a:pt x="3905720" y="492981"/>
                    </a:cubicBezTo>
                    <a:cubicBezTo>
                      <a:pt x="3891505" y="501865"/>
                      <a:pt x="3858012" y="508883"/>
                      <a:pt x="3858012" y="508883"/>
                    </a:cubicBezTo>
                    <a:cubicBezTo>
                      <a:pt x="3834158" y="506233"/>
                      <a:pt x="3809734" y="506753"/>
                      <a:pt x="3786450" y="500932"/>
                    </a:cubicBezTo>
                    <a:cubicBezTo>
                      <a:pt x="3745678" y="490740"/>
                      <a:pt x="3763840" y="462904"/>
                      <a:pt x="3770547" y="429370"/>
                    </a:cubicBezTo>
                    <a:cubicBezTo>
                      <a:pt x="3775249" y="405858"/>
                      <a:pt x="3781000" y="401764"/>
                      <a:pt x="3794401" y="381663"/>
                    </a:cubicBezTo>
                    <a:cubicBezTo>
                      <a:pt x="3791751" y="373712"/>
                      <a:pt x="3792376" y="363736"/>
                      <a:pt x="3786450" y="357809"/>
                    </a:cubicBezTo>
                    <a:cubicBezTo>
                      <a:pt x="3780523" y="351882"/>
                      <a:pt x="3770727" y="351890"/>
                      <a:pt x="3762596" y="349857"/>
                    </a:cubicBezTo>
                    <a:cubicBezTo>
                      <a:pt x="3749485" y="346579"/>
                      <a:pt x="3735878" y="345462"/>
                      <a:pt x="3722840" y="341906"/>
                    </a:cubicBezTo>
                    <a:cubicBezTo>
                      <a:pt x="3706668" y="337495"/>
                      <a:pt x="3691035" y="331304"/>
                      <a:pt x="3675132" y="326003"/>
                    </a:cubicBezTo>
                    <a:lnTo>
                      <a:pt x="3651278" y="318052"/>
                    </a:lnTo>
                    <a:cubicBezTo>
                      <a:pt x="3640676" y="320702"/>
                      <a:pt x="3628006" y="319176"/>
                      <a:pt x="3619473" y="326003"/>
                    </a:cubicBezTo>
                    <a:cubicBezTo>
                      <a:pt x="3612928" y="331239"/>
                      <a:pt x="3615269" y="342360"/>
                      <a:pt x="3611521" y="349857"/>
                    </a:cubicBezTo>
                    <a:cubicBezTo>
                      <a:pt x="3607247" y="358404"/>
                      <a:pt x="3600920" y="365760"/>
                      <a:pt x="3595619" y="373711"/>
                    </a:cubicBezTo>
                    <a:cubicBezTo>
                      <a:pt x="3599887" y="395050"/>
                      <a:pt x="3607942" y="443879"/>
                      <a:pt x="3619473" y="461176"/>
                    </a:cubicBezTo>
                    <a:lnTo>
                      <a:pt x="3635375" y="485030"/>
                    </a:lnTo>
                    <a:cubicBezTo>
                      <a:pt x="3636789" y="492100"/>
                      <a:pt x="3647069" y="546770"/>
                      <a:pt x="3651278" y="556591"/>
                    </a:cubicBezTo>
                    <a:cubicBezTo>
                      <a:pt x="3655042" y="565375"/>
                      <a:pt x="3661879" y="572494"/>
                      <a:pt x="3667180" y="580445"/>
                    </a:cubicBezTo>
                    <a:cubicBezTo>
                      <a:pt x="3664530" y="593697"/>
                      <a:pt x="3666726" y="608957"/>
                      <a:pt x="3659229" y="620202"/>
                    </a:cubicBezTo>
                    <a:cubicBezTo>
                      <a:pt x="3654580" y="627176"/>
                      <a:pt x="3643594" y="626509"/>
                      <a:pt x="3635375" y="628153"/>
                    </a:cubicBezTo>
                    <a:cubicBezTo>
                      <a:pt x="3505772" y="654074"/>
                      <a:pt x="3577287" y="631614"/>
                      <a:pt x="3516106" y="652007"/>
                    </a:cubicBezTo>
                    <a:cubicBezTo>
                      <a:pt x="3508155" y="657308"/>
                      <a:pt x="3500985" y="664029"/>
                      <a:pt x="3492252" y="667910"/>
                    </a:cubicBezTo>
                    <a:cubicBezTo>
                      <a:pt x="3476934" y="674718"/>
                      <a:pt x="3444544" y="683812"/>
                      <a:pt x="3444544" y="683812"/>
                    </a:cubicBezTo>
                    <a:cubicBezTo>
                      <a:pt x="3431293" y="723568"/>
                      <a:pt x="3433942" y="699716"/>
                      <a:pt x="3452495" y="755374"/>
                    </a:cubicBezTo>
                    <a:lnTo>
                      <a:pt x="3460447" y="779228"/>
                    </a:lnTo>
                    <a:cubicBezTo>
                      <a:pt x="3457796" y="787179"/>
                      <a:pt x="3456243" y="795585"/>
                      <a:pt x="3452495" y="803082"/>
                    </a:cubicBezTo>
                    <a:cubicBezTo>
                      <a:pt x="3426954" y="854164"/>
                      <a:pt x="3419184" y="825485"/>
                      <a:pt x="3341177" y="818984"/>
                    </a:cubicBezTo>
                    <a:cubicBezTo>
                      <a:pt x="3282224" y="779683"/>
                      <a:pt x="3312210" y="790927"/>
                      <a:pt x="3253713" y="779228"/>
                    </a:cubicBezTo>
                    <a:cubicBezTo>
                      <a:pt x="3237810" y="781878"/>
                      <a:pt x="3219419" y="778236"/>
                      <a:pt x="3206005" y="787179"/>
                    </a:cubicBezTo>
                    <a:cubicBezTo>
                      <a:pt x="3199031" y="791828"/>
                      <a:pt x="3221800" y="792827"/>
                      <a:pt x="3229859" y="795130"/>
                    </a:cubicBezTo>
                    <a:cubicBezTo>
                      <a:pt x="3240367" y="798132"/>
                      <a:pt x="3251062" y="800431"/>
                      <a:pt x="3261664" y="803082"/>
                    </a:cubicBezTo>
                    <a:cubicBezTo>
                      <a:pt x="3259014" y="837538"/>
                      <a:pt x="3274448" y="878803"/>
                      <a:pt x="3253713" y="906449"/>
                    </a:cubicBezTo>
                    <a:cubicBezTo>
                      <a:pt x="3231349" y="936267"/>
                      <a:pt x="3154027" y="874447"/>
                      <a:pt x="3142394" y="866692"/>
                    </a:cubicBezTo>
                    <a:lnTo>
                      <a:pt x="3118540" y="850790"/>
                    </a:lnTo>
                    <a:lnTo>
                      <a:pt x="3102638" y="803082"/>
                    </a:lnTo>
                    <a:lnTo>
                      <a:pt x="3094687" y="779228"/>
                    </a:lnTo>
                    <a:cubicBezTo>
                      <a:pt x="3100798" y="724223"/>
                      <a:pt x="3109353" y="697833"/>
                      <a:pt x="3094687" y="644056"/>
                    </a:cubicBezTo>
                    <a:cubicBezTo>
                      <a:pt x="3092173" y="634836"/>
                      <a:pt x="3087331" y="624476"/>
                      <a:pt x="3078784" y="620202"/>
                    </a:cubicBezTo>
                    <a:cubicBezTo>
                      <a:pt x="3064364" y="612992"/>
                      <a:pt x="3046979" y="614901"/>
                      <a:pt x="3031076" y="612250"/>
                    </a:cubicBezTo>
                    <a:cubicBezTo>
                      <a:pt x="3042187" y="556692"/>
                      <a:pt x="3029647" y="550814"/>
                      <a:pt x="3118540" y="580445"/>
                    </a:cubicBezTo>
                    <a:cubicBezTo>
                      <a:pt x="3127606" y="583467"/>
                      <a:pt x="3127251" y="598006"/>
                      <a:pt x="3134443" y="604299"/>
                    </a:cubicBezTo>
                    <a:cubicBezTo>
                      <a:pt x="3148827" y="616885"/>
                      <a:pt x="3164019" y="630060"/>
                      <a:pt x="3182151" y="636104"/>
                    </a:cubicBezTo>
                    <a:cubicBezTo>
                      <a:pt x="3240226" y="655463"/>
                      <a:pt x="3213597" y="647942"/>
                      <a:pt x="3261664" y="659958"/>
                    </a:cubicBezTo>
                    <a:cubicBezTo>
                      <a:pt x="3317860" y="648719"/>
                      <a:pt x="3288596" y="656281"/>
                      <a:pt x="3349128" y="636104"/>
                    </a:cubicBezTo>
                    <a:lnTo>
                      <a:pt x="3372982" y="628153"/>
                    </a:lnTo>
                    <a:cubicBezTo>
                      <a:pt x="3388885" y="617551"/>
                      <a:pt x="3410088" y="612251"/>
                      <a:pt x="3420690" y="596348"/>
                    </a:cubicBezTo>
                    <a:lnTo>
                      <a:pt x="3452495" y="548640"/>
                    </a:lnTo>
                    <a:cubicBezTo>
                      <a:pt x="3452426" y="548365"/>
                      <a:pt x="3440395" y="496783"/>
                      <a:pt x="3436593" y="492981"/>
                    </a:cubicBezTo>
                    <a:cubicBezTo>
                      <a:pt x="3430666" y="487054"/>
                      <a:pt x="3420690" y="487680"/>
                      <a:pt x="3412739" y="485030"/>
                    </a:cubicBezTo>
                    <a:cubicBezTo>
                      <a:pt x="3404788" y="479729"/>
                      <a:pt x="3395642" y="475884"/>
                      <a:pt x="3388885" y="469127"/>
                    </a:cubicBezTo>
                    <a:cubicBezTo>
                      <a:pt x="3382128" y="462370"/>
                      <a:pt x="3382538" y="445273"/>
                      <a:pt x="3372982" y="445273"/>
                    </a:cubicBezTo>
                    <a:cubicBezTo>
                      <a:pt x="3364600" y="445273"/>
                      <a:pt x="3375007" y="463200"/>
                      <a:pt x="3380934" y="469127"/>
                    </a:cubicBezTo>
                    <a:cubicBezTo>
                      <a:pt x="3394448" y="482641"/>
                      <a:pt x="3428641" y="500932"/>
                      <a:pt x="3428641" y="500932"/>
                    </a:cubicBezTo>
                    <a:cubicBezTo>
                      <a:pt x="3425037" y="486517"/>
                      <a:pt x="3411241" y="427873"/>
                      <a:pt x="3404787" y="421419"/>
                    </a:cubicBezTo>
                    <a:cubicBezTo>
                      <a:pt x="3396836" y="413468"/>
                      <a:pt x="3389810" y="404469"/>
                      <a:pt x="3380934" y="397565"/>
                    </a:cubicBezTo>
                    <a:cubicBezTo>
                      <a:pt x="3365847" y="385831"/>
                      <a:pt x="3351967" y="369508"/>
                      <a:pt x="3333226" y="365760"/>
                    </a:cubicBezTo>
                    <a:cubicBezTo>
                      <a:pt x="3310512" y="361217"/>
                      <a:pt x="3284135" y="356598"/>
                      <a:pt x="3261664" y="349857"/>
                    </a:cubicBezTo>
                    <a:cubicBezTo>
                      <a:pt x="3245608" y="345040"/>
                      <a:pt x="3213956" y="333955"/>
                      <a:pt x="3213956" y="333955"/>
                    </a:cubicBezTo>
                    <a:cubicBezTo>
                      <a:pt x="3208655" y="326004"/>
                      <a:pt x="3204811" y="316858"/>
                      <a:pt x="3198054" y="310101"/>
                    </a:cubicBezTo>
                    <a:cubicBezTo>
                      <a:pt x="3182640" y="294686"/>
                      <a:pt x="3169748" y="292714"/>
                      <a:pt x="3150346" y="286247"/>
                    </a:cubicBezTo>
                    <a:cubicBezTo>
                      <a:pt x="3142395" y="280946"/>
                      <a:pt x="3133249" y="277101"/>
                      <a:pt x="3126492" y="270344"/>
                    </a:cubicBezTo>
                    <a:cubicBezTo>
                      <a:pt x="3119735" y="263587"/>
                      <a:pt x="3118886" y="251231"/>
                      <a:pt x="3110589" y="246490"/>
                    </a:cubicBezTo>
                    <a:cubicBezTo>
                      <a:pt x="3098855" y="239785"/>
                      <a:pt x="3084229" y="240325"/>
                      <a:pt x="3070833" y="238539"/>
                    </a:cubicBezTo>
                    <a:cubicBezTo>
                      <a:pt x="3044430" y="235019"/>
                      <a:pt x="3017824" y="233238"/>
                      <a:pt x="2991320" y="230588"/>
                    </a:cubicBezTo>
                    <a:cubicBezTo>
                      <a:pt x="2975417" y="225287"/>
                      <a:pt x="2957560" y="223983"/>
                      <a:pt x="2943612" y="214685"/>
                    </a:cubicBezTo>
                    <a:cubicBezTo>
                      <a:pt x="2935661" y="209384"/>
                      <a:pt x="2928542" y="202547"/>
                      <a:pt x="2919758" y="198783"/>
                    </a:cubicBezTo>
                    <a:cubicBezTo>
                      <a:pt x="2909714" y="194478"/>
                      <a:pt x="2898461" y="193833"/>
                      <a:pt x="2887953" y="190831"/>
                    </a:cubicBezTo>
                    <a:cubicBezTo>
                      <a:pt x="2879894" y="188528"/>
                      <a:pt x="2872050" y="185530"/>
                      <a:pt x="2864099" y="182880"/>
                    </a:cubicBezTo>
                    <a:lnTo>
                      <a:pt x="2816391" y="151075"/>
                    </a:lnTo>
                    <a:lnTo>
                      <a:pt x="2792537" y="135172"/>
                    </a:lnTo>
                    <a:cubicBezTo>
                      <a:pt x="2773612" y="78398"/>
                      <a:pt x="2790582" y="96762"/>
                      <a:pt x="2752780" y="71562"/>
                    </a:cubicBezTo>
                    <a:cubicBezTo>
                      <a:pt x="2747479" y="63611"/>
                      <a:pt x="2743635" y="54465"/>
                      <a:pt x="2736878" y="47708"/>
                    </a:cubicBezTo>
                    <a:cubicBezTo>
                      <a:pt x="2730121" y="40951"/>
                      <a:pt x="2718994" y="39267"/>
                      <a:pt x="2713024" y="31805"/>
                    </a:cubicBezTo>
                    <a:cubicBezTo>
                      <a:pt x="2682183" y="-6746"/>
                      <a:pt x="2733264" y="17347"/>
                      <a:pt x="2681219" y="0"/>
                    </a:cubicBezTo>
                    <a:cubicBezTo>
                      <a:pt x="2636162" y="2650"/>
                      <a:pt x="2590107" y="-1840"/>
                      <a:pt x="2546047" y="7951"/>
                    </a:cubicBezTo>
                    <a:cubicBezTo>
                      <a:pt x="2537865" y="9769"/>
                      <a:pt x="2541843" y="24308"/>
                      <a:pt x="2538095" y="31805"/>
                    </a:cubicBezTo>
                    <a:cubicBezTo>
                      <a:pt x="2523708" y="60578"/>
                      <a:pt x="2525852" y="54439"/>
                      <a:pt x="2498339" y="63610"/>
                    </a:cubicBezTo>
                    <a:cubicBezTo>
                      <a:pt x="2490388" y="60960"/>
                      <a:pt x="2480412" y="61586"/>
                      <a:pt x="2474485" y="55659"/>
                    </a:cubicBezTo>
                    <a:cubicBezTo>
                      <a:pt x="2468558" y="49732"/>
                      <a:pt x="2470282" y="39302"/>
                      <a:pt x="2466534" y="31805"/>
                    </a:cubicBezTo>
                    <a:cubicBezTo>
                      <a:pt x="2462260" y="23258"/>
                      <a:pt x="2455932" y="15902"/>
                      <a:pt x="2450631" y="7951"/>
                    </a:cubicBezTo>
                    <a:cubicBezTo>
                      <a:pt x="2425624" y="16287"/>
                      <a:pt x="2419939" y="14232"/>
                      <a:pt x="2402923" y="39756"/>
                    </a:cubicBezTo>
                    <a:cubicBezTo>
                      <a:pt x="2378690" y="76106"/>
                      <a:pt x="2416556" y="56415"/>
                      <a:pt x="2371118" y="71562"/>
                    </a:cubicBezTo>
                    <a:cubicBezTo>
                      <a:pt x="2365817" y="79513"/>
                      <a:pt x="2364088" y="91867"/>
                      <a:pt x="2355215" y="95416"/>
                    </a:cubicBezTo>
                    <a:cubicBezTo>
                      <a:pt x="2344929" y="99530"/>
                      <a:pt x="2312529" y="74910"/>
                      <a:pt x="2307507" y="71562"/>
                    </a:cubicBezTo>
                    <a:cubicBezTo>
                      <a:pt x="2307019" y="71643"/>
                      <a:pt x="2246248" y="79223"/>
                      <a:pt x="2235946" y="87464"/>
                    </a:cubicBezTo>
                    <a:cubicBezTo>
                      <a:pt x="2228484" y="93434"/>
                      <a:pt x="2227235" y="105025"/>
                      <a:pt x="2220043" y="111318"/>
                    </a:cubicBezTo>
                    <a:cubicBezTo>
                      <a:pt x="2186394" y="140761"/>
                      <a:pt x="2181243" y="140153"/>
                      <a:pt x="2148481" y="151075"/>
                    </a:cubicBezTo>
                    <a:cubicBezTo>
                      <a:pt x="2143180" y="159026"/>
                      <a:pt x="2139771" y="168636"/>
                      <a:pt x="2132579" y="174929"/>
                    </a:cubicBezTo>
                    <a:cubicBezTo>
                      <a:pt x="2118195" y="187515"/>
                      <a:pt x="2084871" y="206734"/>
                      <a:pt x="2084871" y="206734"/>
                    </a:cubicBezTo>
                    <a:cubicBezTo>
                      <a:pt x="2082221" y="190831"/>
                      <a:pt x="2091340" y="166236"/>
                      <a:pt x="2076920" y="159026"/>
                    </a:cubicBezTo>
                    <a:cubicBezTo>
                      <a:pt x="1980423" y="110777"/>
                      <a:pt x="2018746" y="164157"/>
                      <a:pt x="1997407" y="190831"/>
                    </a:cubicBezTo>
                    <a:cubicBezTo>
                      <a:pt x="1991437" y="198293"/>
                      <a:pt x="1981504" y="201433"/>
                      <a:pt x="1973553" y="206734"/>
                    </a:cubicBezTo>
                    <a:cubicBezTo>
                      <a:pt x="1970902" y="214685"/>
                      <a:pt x="1971528" y="224661"/>
                      <a:pt x="1965601" y="230588"/>
                    </a:cubicBezTo>
                    <a:cubicBezTo>
                      <a:pt x="1933698" y="262491"/>
                      <a:pt x="1926037" y="258345"/>
                      <a:pt x="1894040" y="270344"/>
                    </a:cubicBezTo>
                    <a:cubicBezTo>
                      <a:pt x="1880676" y="275356"/>
                      <a:pt x="1867697" y="281369"/>
                      <a:pt x="1854283" y="286247"/>
                    </a:cubicBezTo>
                    <a:cubicBezTo>
                      <a:pt x="1854245" y="286261"/>
                      <a:pt x="1794668" y="306119"/>
                      <a:pt x="1782721" y="310101"/>
                    </a:cubicBezTo>
                    <a:lnTo>
                      <a:pt x="1758867" y="318052"/>
                    </a:lnTo>
                    <a:cubicBezTo>
                      <a:pt x="1753566" y="326003"/>
                      <a:pt x="1742965" y="332350"/>
                      <a:pt x="1742965" y="341906"/>
                    </a:cubicBezTo>
                    <a:cubicBezTo>
                      <a:pt x="1742965" y="351462"/>
                      <a:pt x="1754593" y="357213"/>
                      <a:pt x="1758867" y="365760"/>
                    </a:cubicBezTo>
                    <a:cubicBezTo>
                      <a:pt x="1775830" y="399685"/>
                      <a:pt x="1752508" y="384844"/>
                      <a:pt x="1790673" y="397565"/>
                    </a:cubicBezTo>
                    <a:cubicBezTo>
                      <a:pt x="1793323" y="405516"/>
                      <a:pt x="1798624" y="413038"/>
                      <a:pt x="1798624" y="421419"/>
                    </a:cubicBezTo>
                    <a:cubicBezTo>
                      <a:pt x="1798624" y="437812"/>
                      <a:pt x="1787755" y="465716"/>
                      <a:pt x="1774770" y="477078"/>
                    </a:cubicBezTo>
                    <a:cubicBezTo>
                      <a:pt x="1760386" y="489664"/>
                      <a:pt x="1727062" y="508883"/>
                      <a:pt x="1727062" y="508883"/>
                    </a:cubicBezTo>
                    <a:cubicBezTo>
                      <a:pt x="1724412" y="516834"/>
                      <a:pt x="1723181" y="525410"/>
                      <a:pt x="1719111" y="532737"/>
                    </a:cubicBezTo>
                    <a:cubicBezTo>
                      <a:pt x="1673541" y="614765"/>
                      <a:pt x="1697348" y="550321"/>
                      <a:pt x="1679354" y="604299"/>
                    </a:cubicBezTo>
                    <a:cubicBezTo>
                      <a:pt x="1675989" y="631218"/>
                      <a:pt x="1672932" y="689469"/>
                      <a:pt x="1655500" y="715617"/>
                    </a:cubicBezTo>
                    <a:lnTo>
                      <a:pt x="1623695" y="763325"/>
                    </a:lnTo>
                    <a:cubicBezTo>
                      <a:pt x="1603710" y="823282"/>
                      <a:pt x="1632993" y="751702"/>
                      <a:pt x="1591890" y="803082"/>
                    </a:cubicBezTo>
                    <a:cubicBezTo>
                      <a:pt x="1586654" y="809627"/>
                      <a:pt x="1587687" y="819439"/>
                      <a:pt x="1583939" y="826936"/>
                    </a:cubicBezTo>
                    <a:cubicBezTo>
                      <a:pt x="1569132" y="856550"/>
                      <a:pt x="1566164" y="848264"/>
                      <a:pt x="1544182" y="874643"/>
                    </a:cubicBezTo>
                    <a:cubicBezTo>
                      <a:pt x="1511050" y="914402"/>
                      <a:pt x="1548161" y="885243"/>
                      <a:pt x="1504426" y="914400"/>
                    </a:cubicBezTo>
                    <a:cubicBezTo>
                      <a:pt x="1467971" y="969081"/>
                      <a:pt x="1490752" y="956064"/>
                      <a:pt x="1448767" y="970059"/>
                    </a:cubicBezTo>
                    <a:cubicBezTo>
                      <a:pt x="1440816" y="978010"/>
                      <a:pt x="1432112" y="985274"/>
                      <a:pt x="1424913" y="993913"/>
                    </a:cubicBezTo>
                    <a:cubicBezTo>
                      <a:pt x="1418795" y="1001254"/>
                      <a:pt x="1415767" y="1011010"/>
                      <a:pt x="1409010" y="1017767"/>
                    </a:cubicBezTo>
                    <a:cubicBezTo>
                      <a:pt x="1402253" y="1024524"/>
                      <a:pt x="1393107" y="1028369"/>
                      <a:pt x="1385156" y="1033670"/>
                    </a:cubicBezTo>
                    <a:cubicBezTo>
                      <a:pt x="1379855" y="1041621"/>
                      <a:pt x="1376011" y="1050766"/>
                      <a:pt x="1369254" y="1057523"/>
                    </a:cubicBezTo>
                    <a:cubicBezTo>
                      <a:pt x="1362497" y="1064280"/>
                      <a:pt x="1351370" y="1065964"/>
                      <a:pt x="1345400" y="1073426"/>
                    </a:cubicBezTo>
                    <a:cubicBezTo>
                      <a:pt x="1318047" y="1107617"/>
                      <a:pt x="1363096" y="1091182"/>
                      <a:pt x="1313594" y="1113183"/>
                    </a:cubicBezTo>
                    <a:cubicBezTo>
                      <a:pt x="1298276" y="1119991"/>
                      <a:pt x="1265887" y="1129085"/>
                      <a:pt x="1265887" y="1129085"/>
                    </a:cubicBezTo>
                    <a:cubicBezTo>
                      <a:pt x="1260586" y="1137036"/>
                      <a:pt x="1254258" y="1144392"/>
                      <a:pt x="1249984" y="1152939"/>
                    </a:cubicBezTo>
                    <a:cubicBezTo>
                      <a:pt x="1240380" y="1172146"/>
                      <a:pt x="1245121" y="1185454"/>
                      <a:pt x="1226130" y="1200647"/>
                    </a:cubicBezTo>
                    <a:cubicBezTo>
                      <a:pt x="1219585" y="1205883"/>
                      <a:pt x="1210227" y="1205948"/>
                      <a:pt x="1202276" y="1208598"/>
                    </a:cubicBezTo>
                    <a:cubicBezTo>
                      <a:pt x="1194325" y="1213899"/>
                      <a:pt x="1180495" y="1215172"/>
                      <a:pt x="1178422" y="1224501"/>
                    </a:cubicBezTo>
                    <a:cubicBezTo>
                      <a:pt x="1167019" y="1275815"/>
                      <a:pt x="1181338" y="1276803"/>
                      <a:pt x="1210227" y="1296063"/>
                    </a:cubicBezTo>
                    <a:cubicBezTo>
                      <a:pt x="1231972" y="1361290"/>
                      <a:pt x="1217806" y="1307362"/>
                      <a:pt x="1202276" y="1447137"/>
                    </a:cubicBezTo>
                    <a:lnTo>
                      <a:pt x="1194325" y="1518699"/>
                    </a:lnTo>
                    <a:cubicBezTo>
                      <a:pt x="1207729" y="1585720"/>
                      <a:pt x="1193488" y="1532650"/>
                      <a:pt x="1218179" y="1590261"/>
                    </a:cubicBezTo>
                    <a:cubicBezTo>
                      <a:pt x="1221481" y="1597965"/>
                      <a:pt x="1222828" y="1606411"/>
                      <a:pt x="1226130" y="1614115"/>
                    </a:cubicBezTo>
                    <a:cubicBezTo>
                      <a:pt x="1230806" y="1625025"/>
                      <a:pt x="1247956" y="1659795"/>
                      <a:pt x="1257935" y="1669774"/>
                    </a:cubicBezTo>
                    <a:cubicBezTo>
                      <a:pt x="1273347" y="1685186"/>
                      <a:pt x="1286244" y="1687161"/>
                      <a:pt x="1305643" y="1693628"/>
                    </a:cubicBezTo>
                    <a:cubicBezTo>
                      <a:pt x="1329497" y="1690977"/>
                      <a:pt x="1354436" y="1693266"/>
                      <a:pt x="1377205" y="1685676"/>
                    </a:cubicBezTo>
                    <a:cubicBezTo>
                      <a:pt x="1387873" y="1682120"/>
                      <a:pt x="1394155" y="1670699"/>
                      <a:pt x="1401059" y="1661823"/>
                    </a:cubicBezTo>
                    <a:cubicBezTo>
                      <a:pt x="1412793" y="1646736"/>
                      <a:pt x="1414012" y="1617257"/>
                      <a:pt x="1432864" y="1614115"/>
                    </a:cubicBezTo>
                    <a:lnTo>
                      <a:pt x="1480572" y="1606163"/>
                    </a:lnTo>
                    <a:cubicBezTo>
                      <a:pt x="1488523" y="1600862"/>
                      <a:pt x="1497170" y="1596480"/>
                      <a:pt x="1504426" y="1590261"/>
                    </a:cubicBezTo>
                    <a:cubicBezTo>
                      <a:pt x="1571917" y="1532413"/>
                      <a:pt x="1505317" y="1579065"/>
                      <a:pt x="1560085" y="1542553"/>
                    </a:cubicBezTo>
                    <a:cubicBezTo>
                      <a:pt x="1562735" y="1526650"/>
                      <a:pt x="1559093" y="1508259"/>
                      <a:pt x="1568036" y="1494845"/>
                    </a:cubicBezTo>
                    <a:cubicBezTo>
                      <a:pt x="1572685" y="1487871"/>
                      <a:pt x="1574802" y="1510402"/>
                      <a:pt x="1575987" y="1518699"/>
                    </a:cubicBezTo>
                    <a:cubicBezTo>
                      <a:pt x="1580127" y="1547680"/>
                      <a:pt x="1575679" y="1578078"/>
                      <a:pt x="1583939" y="1606163"/>
                    </a:cubicBezTo>
                    <a:cubicBezTo>
                      <a:pt x="1589332" y="1624499"/>
                      <a:pt x="1615744" y="1653871"/>
                      <a:pt x="1615744" y="1653871"/>
                    </a:cubicBezTo>
                    <a:cubicBezTo>
                      <a:pt x="1633978" y="1708577"/>
                      <a:pt x="1613665" y="1642436"/>
                      <a:pt x="1631647" y="1741336"/>
                    </a:cubicBezTo>
                    <a:cubicBezTo>
                      <a:pt x="1635762" y="1763969"/>
                      <a:pt x="1642767" y="1769944"/>
                      <a:pt x="1655500" y="1789043"/>
                    </a:cubicBezTo>
                    <a:cubicBezTo>
                      <a:pt x="1659944" y="1806819"/>
                      <a:pt x="1671613" y="1856944"/>
                      <a:pt x="1679354" y="1868556"/>
                    </a:cubicBezTo>
                    <a:lnTo>
                      <a:pt x="1711160" y="1916264"/>
                    </a:lnTo>
                    <a:cubicBezTo>
                      <a:pt x="1716461" y="1924215"/>
                      <a:pt x="1724040" y="1931052"/>
                      <a:pt x="1727062" y="1940118"/>
                    </a:cubicBezTo>
                    <a:cubicBezTo>
                      <a:pt x="1729713" y="1948069"/>
                      <a:pt x="1732981" y="1955841"/>
                      <a:pt x="1735014" y="1963972"/>
                    </a:cubicBezTo>
                    <a:cubicBezTo>
                      <a:pt x="1742599" y="1994312"/>
                      <a:pt x="1737052" y="2005768"/>
                      <a:pt x="1758867" y="2027583"/>
                    </a:cubicBezTo>
                    <a:cubicBezTo>
                      <a:pt x="1765624" y="2034340"/>
                      <a:pt x="1774770" y="2038184"/>
                      <a:pt x="1782721" y="2043485"/>
                    </a:cubicBezTo>
                    <a:cubicBezTo>
                      <a:pt x="1793323" y="2040835"/>
                      <a:pt x="1805993" y="2042361"/>
                      <a:pt x="1814527" y="2035534"/>
                    </a:cubicBezTo>
                    <a:cubicBezTo>
                      <a:pt x="1821072" y="2030298"/>
                      <a:pt x="1817829" y="2018654"/>
                      <a:pt x="1822478" y="2011680"/>
                    </a:cubicBezTo>
                    <a:cubicBezTo>
                      <a:pt x="1828715" y="2002324"/>
                      <a:pt x="1836502" y="1993287"/>
                      <a:pt x="1846332" y="1987826"/>
                    </a:cubicBezTo>
                    <a:cubicBezTo>
                      <a:pt x="1860985" y="1979685"/>
                      <a:pt x="1878137" y="1977224"/>
                      <a:pt x="1894040" y="1971923"/>
                    </a:cubicBezTo>
                    <a:lnTo>
                      <a:pt x="1917894" y="1963972"/>
                    </a:lnTo>
                    <a:cubicBezTo>
                      <a:pt x="1923195" y="1956021"/>
                      <a:pt x="1927678" y="1947459"/>
                      <a:pt x="1933796" y="1940118"/>
                    </a:cubicBezTo>
                    <a:cubicBezTo>
                      <a:pt x="1984821" y="1878888"/>
                      <a:pt x="1934064" y="1951642"/>
                      <a:pt x="1973553" y="1892410"/>
                    </a:cubicBezTo>
                    <a:cubicBezTo>
                      <a:pt x="1976203" y="1884459"/>
                      <a:pt x="1976268" y="1875101"/>
                      <a:pt x="1981504" y="1868556"/>
                    </a:cubicBezTo>
                    <a:cubicBezTo>
                      <a:pt x="1987474" y="1861094"/>
                      <a:pt x="2003905" y="1862099"/>
                      <a:pt x="2005358" y="1852654"/>
                    </a:cubicBezTo>
                    <a:cubicBezTo>
                      <a:pt x="2014898" y="1790647"/>
                      <a:pt x="2001440" y="1783284"/>
                      <a:pt x="1989455" y="1741336"/>
                    </a:cubicBezTo>
                    <a:cubicBezTo>
                      <a:pt x="1986453" y="1730828"/>
                      <a:pt x="1984644" y="1719997"/>
                      <a:pt x="1981504" y="1709530"/>
                    </a:cubicBezTo>
                    <a:cubicBezTo>
                      <a:pt x="1974279" y="1685446"/>
                      <a:pt x="1965601" y="1661823"/>
                      <a:pt x="1957650" y="1637969"/>
                    </a:cubicBezTo>
                    <a:lnTo>
                      <a:pt x="1949699" y="1614115"/>
                    </a:lnTo>
                    <a:cubicBezTo>
                      <a:pt x="1957650" y="1608814"/>
                      <a:pt x="1966796" y="1604969"/>
                      <a:pt x="1973553" y="1598212"/>
                    </a:cubicBezTo>
                    <a:cubicBezTo>
                      <a:pt x="1994586" y="1577178"/>
                      <a:pt x="1983999" y="1566787"/>
                      <a:pt x="2013309" y="1550504"/>
                    </a:cubicBezTo>
                    <a:cubicBezTo>
                      <a:pt x="2029142" y="1541708"/>
                      <a:pt x="2072293" y="1531783"/>
                      <a:pt x="2092822" y="1526650"/>
                    </a:cubicBezTo>
                    <a:cubicBezTo>
                      <a:pt x="2100862" y="1514590"/>
                      <a:pt x="2116676" y="1495403"/>
                      <a:pt x="2116676" y="1478943"/>
                    </a:cubicBezTo>
                    <a:cubicBezTo>
                      <a:pt x="2116676" y="1459609"/>
                      <a:pt x="2081461" y="1410408"/>
                      <a:pt x="2076920" y="1407381"/>
                    </a:cubicBezTo>
                    <a:lnTo>
                      <a:pt x="2029212" y="1375576"/>
                    </a:lnTo>
                    <a:cubicBezTo>
                      <a:pt x="2023911" y="1367625"/>
                      <a:pt x="2019427" y="1359063"/>
                      <a:pt x="2013309" y="1351722"/>
                    </a:cubicBezTo>
                    <a:cubicBezTo>
                      <a:pt x="2006110" y="1343083"/>
                      <a:pt x="1995692" y="1337224"/>
                      <a:pt x="1989455" y="1327868"/>
                    </a:cubicBezTo>
                    <a:cubicBezTo>
                      <a:pt x="1984806" y="1320894"/>
                      <a:pt x="1984154" y="1311965"/>
                      <a:pt x="1981504" y="1304014"/>
                    </a:cubicBezTo>
                    <a:cubicBezTo>
                      <a:pt x="1984154" y="1277510"/>
                      <a:pt x="1985405" y="1250828"/>
                      <a:pt x="1989455" y="1224501"/>
                    </a:cubicBezTo>
                    <a:cubicBezTo>
                      <a:pt x="1990729" y="1216217"/>
                      <a:pt x="1995763" y="1208866"/>
                      <a:pt x="1997407" y="1200647"/>
                    </a:cubicBezTo>
                    <a:cubicBezTo>
                      <a:pt x="2001083" y="1182270"/>
                      <a:pt x="1997746" y="1162114"/>
                      <a:pt x="2005358" y="1144988"/>
                    </a:cubicBezTo>
                    <a:cubicBezTo>
                      <a:pt x="2009239" y="1136255"/>
                      <a:pt x="2021261" y="1134386"/>
                      <a:pt x="2029212" y="1129085"/>
                    </a:cubicBezTo>
                    <a:cubicBezTo>
                      <a:pt x="2050415" y="1065474"/>
                      <a:pt x="2018610" y="1139687"/>
                      <a:pt x="2061017" y="1097280"/>
                    </a:cubicBezTo>
                    <a:cubicBezTo>
                      <a:pt x="2074532" y="1083765"/>
                      <a:pt x="2079307" y="1063087"/>
                      <a:pt x="2092822" y="1049572"/>
                    </a:cubicBezTo>
                    <a:cubicBezTo>
                      <a:pt x="2100773" y="1041621"/>
                      <a:pt x="2109772" y="1034594"/>
                      <a:pt x="2116676" y="1025718"/>
                    </a:cubicBezTo>
                    <a:cubicBezTo>
                      <a:pt x="2128410" y="1010631"/>
                      <a:pt x="2132578" y="988611"/>
                      <a:pt x="2148481" y="978010"/>
                    </a:cubicBezTo>
                    <a:cubicBezTo>
                      <a:pt x="2179309" y="957459"/>
                      <a:pt x="2163269" y="965130"/>
                      <a:pt x="2196189" y="954156"/>
                    </a:cubicBezTo>
                    <a:cubicBezTo>
                      <a:pt x="2201490" y="946205"/>
                      <a:pt x="2204900" y="936596"/>
                      <a:pt x="2212092" y="930303"/>
                    </a:cubicBezTo>
                    <a:cubicBezTo>
                      <a:pt x="2226476" y="917717"/>
                      <a:pt x="2259800" y="898497"/>
                      <a:pt x="2259800" y="898497"/>
                    </a:cubicBezTo>
                    <a:cubicBezTo>
                      <a:pt x="2283292" y="828021"/>
                      <a:pt x="2277553" y="867450"/>
                      <a:pt x="2267751" y="779228"/>
                    </a:cubicBezTo>
                    <a:cubicBezTo>
                      <a:pt x="2270401" y="768626"/>
                      <a:pt x="2268506" y="755647"/>
                      <a:pt x="2275702" y="747423"/>
                    </a:cubicBezTo>
                    <a:cubicBezTo>
                      <a:pt x="2304881" y="714075"/>
                      <a:pt x="2325721" y="715155"/>
                      <a:pt x="2363167" y="707666"/>
                    </a:cubicBezTo>
                    <a:cubicBezTo>
                      <a:pt x="2417848" y="671212"/>
                      <a:pt x="2392742" y="681905"/>
                      <a:pt x="2434728" y="667910"/>
                    </a:cubicBezTo>
                    <a:cubicBezTo>
                      <a:pt x="2442679" y="670560"/>
                      <a:pt x="2452037" y="670625"/>
                      <a:pt x="2458582" y="675861"/>
                    </a:cubicBezTo>
                    <a:cubicBezTo>
                      <a:pt x="2479034" y="692223"/>
                      <a:pt x="2476779" y="716842"/>
                      <a:pt x="2482436" y="739471"/>
                    </a:cubicBezTo>
                    <a:cubicBezTo>
                      <a:pt x="2484469" y="747602"/>
                      <a:pt x="2487737" y="755374"/>
                      <a:pt x="2490387" y="763325"/>
                    </a:cubicBezTo>
                    <a:cubicBezTo>
                      <a:pt x="2487737" y="779228"/>
                      <a:pt x="2488424" y="796064"/>
                      <a:pt x="2482436" y="811033"/>
                    </a:cubicBezTo>
                    <a:cubicBezTo>
                      <a:pt x="2477171" y="824194"/>
                      <a:pt x="2446454" y="856920"/>
                      <a:pt x="2434728" y="866692"/>
                    </a:cubicBezTo>
                    <a:cubicBezTo>
                      <a:pt x="2427387" y="872810"/>
                      <a:pt x="2418215" y="876477"/>
                      <a:pt x="2410874" y="882595"/>
                    </a:cubicBezTo>
                    <a:cubicBezTo>
                      <a:pt x="2402235" y="889794"/>
                      <a:pt x="2394971" y="898498"/>
                      <a:pt x="2387020" y="906449"/>
                    </a:cubicBezTo>
                    <a:cubicBezTo>
                      <a:pt x="2380783" y="918924"/>
                      <a:pt x="2366455" y="950868"/>
                      <a:pt x="2355215" y="962108"/>
                    </a:cubicBezTo>
                    <a:cubicBezTo>
                      <a:pt x="2348458" y="968865"/>
                      <a:pt x="2339312" y="972709"/>
                      <a:pt x="2331361" y="978010"/>
                    </a:cubicBezTo>
                    <a:cubicBezTo>
                      <a:pt x="2326060" y="988612"/>
                      <a:pt x="2320128" y="998921"/>
                      <a:pt x="2315459" y="1009816"/>
                    </a:cubicBezTo>
                    <a:cubicBezTo>
                      <a:pt x="2312157" y="1017520"/>
                      <a:pt x="2310809" y="1025966"/>
                      <a:pt x="2307507" y="1033670"/>
                    </a:cubicBezTo>
                    <a:cubicBezTo>
                      <a:pt x="2302838" y="1044565"/>
                      <a:pt x="2296906" y="1054873"/>
                      <a:pt x="2291605" y="1065475"/>
                    </a:cubicBezTo>
                    <a:cubicBezTo>
                      <a:pt x="2288955" y="1081378"/>
                      <a:pt x="2288752" y="1097888"/>
                      <a:pt x="2283654" y="1113183"/>
                    </a:cubicBezTo>
                    <a:cubicBezTo>
                      <a:pt x="2280632" y="1122249"/>
                      <a:pt x="2271515" y="1128253"/>
                      <a:pt x="2267751" y="1137036"/>
                    </a:cubicBezTo>
                    <a:cubicBezTo>
                      <a:pt x="2263446" y="1147081"/>
                      <a:pt x="2262450" y="1158240"/>
                      <a:pt x="2259800" y="1168842"/>
                    </a:cubicBezTo>
                    <a:cubicBezTo>
                      <a:pt x="2262450" y="1205948"/>
                      <a:pt x="2263405" y="1243214"/>
                      <a:pt x="2267751" y="1280160"/>
                    </a:cubicBezTo>
                    <a:cubicBezTo>
                      <a:pt x="2268730" y="1288484"/>
                      <a:pt x="2274723" y="1295690"/>
                      <a:pt x="2275702" y="1304014"/>
                    </a:cubicBezTo>
                    <a:cubicBezTo>
                      <a:pt x="2280049" y="1340960"/>
                      <a:pt x="2279307" y="1378386"/>
                      <a:pt x="2283654" y="1415332"/>
                    </a:cubicBezTo>
                    <a:cubicBezTo>
                      <a:pt x="2284633" y="1423656"/>
                      <a:pt x="2285679" y="1433259"/>
                      <a:pt x="2291605" y="1439186"/>
                    </a:cubicBezTo>
                    <a:cubicBezTo>
                      <a:pt x="2316532" y="1464113"/>
                      <a:pt x="2333480" y="1462509"/>
                      <a:pt x="2363167" y="1470991"/>
                    </a:cubicBezTo>
                    <a:cubicBezTo>
                      <a:pt x="2371226" y="1473294"/>
                      <a:pt x="2379069" y="1476292"/>
                      <a:pt x="2387020" y="1478943"/>
                    </a:cubicBezTo>
                    <a:cubicBezTo>
                      <a:pt x="2435080" y="1466927"/>
                      <a:pt x="2408471" y="1474443"/>
                      <a:pt x="2466534" y="1455089"/>
                    </a:cubicBezTo>
                    <a:cubicBezTo>
                      <a:pt x="2474485" y="1452439"/>
                      <a:pt x="2483413" y="1451786"/>
                      <a:pt x="2490387" y="1447137"/>
                    </a:cubicBezTo>
                    <a:cubicBezTo>
                      <a:pt x="2498338" y="1441836"/>
                      <a:pt x="2505694" y="1435509"/>
                      <a:pt x="2514241" y="1431235"/>
                    </a:cubicBezTo>
                    <a:cubicBezTo>
                      <a:pt x="2533819" y="1421446"/>
                      <a:pt x="2567472" y="1418387"/>
                      <a:pt x="2585803" y="1415332"/>
                    </a:cubicBezTo>
                    <a:cubicBezTo>
                      <a:pt x="2677060" y="1346890"/>
                      <a:pt x="2622988" y="1365591"/>
                      <a:pt x="2752780" y="1375576"/>
                    </a:cubicBezTo>
                    <a:cubicBezTo>
                      <a:pt x="2760731" y="1378226"/>
                      <a:pt x="2770707" y="1377601"/>
                      <a:pt x="2776634" y="1383527"/>
                    </a:cubicBezTo>
                    <a:cubicBezTo>
                      <a:pt x="2782561" y="1389454"/>
                      <a:pt x="2780838" y="1399884"/>
                      <a:pt x="2784586" y="1407381"/>
                    </a:cubicBezTo>
                    <a:cubicBezTo>
                      <a:pt x="2788860" y="1415928"/>
                      <a:pt x="2795187" y="1423284"/>
                      <a:pt x="2800488" y="1431235"/>
                    </a:cubicBezTo>
                    <a:cubicBezTo>
                      <a:pt x="2797838" y="1465691"/>
                      <a:pt x="2802031" y="1501374"/>
                      <a:pt x="2792537" y="1534602"/>
                    </a:cubicBezTo>
                    <a:cubicBezTo>
                      <a:pt x="2790234" y="1542661"/>
                      <a:pt x="2777064" y="1542553"/>
                      <a:pt x="2768683" y="1542553"/>
                    </a:cubicBezTo>
                    <a:cubicBezTo>
                      <a:pt x="2747315" y="1542553"/>
                      <a:pt x="2726276" y="1537252"/>
                      <a:pt x="2705073" y="1534602"/>
                    </a:cubicBezTo>
                    <a:cubicBezTo>
                      <a:pt x="2689361" y="1529364"/>
                      <a:pt x="2668574" y="1524759"/>
                      <a:pt x="2657365" y="1510748"/>
                    </a:cubicBezTo>
                    <a:cubicBezTo>
                      <a:pt x="2652129" y="1504203"/>
                      <a:pt x="2654063" y="1493868"/>
                      <a:pt x="2649414" y="1486894"/>
                    </a:cubicBezTo>
                    <a:cubicBezTo>
                      <a:pt x="2630465" y="1458471"/>
                      <a:pt x="2624192" y="1462698"/>
                      <a:pt x="2593754" y="1455089"/>
                    </a:cubicBezTo>
                    <a:cubicBezTo>
                      <a:pt x="2577852" y="1457739"/>
                      <a:pt x="2560045" y="1455041"/>
                      <a:pt x="2546047" y="1463040"/>
                    </a:cubicBezTo>
                    <a:cubicBezTo>
                      <a:pt x="2538770" y="1467198"/>
                      <a:pt x="2544022" y="1480967"/>
                      <a:pt x="2538095" y="1486894"/>
                    </a:cubicBezTo>
                    <a:cubicBezTo>
                      <a:pt x="2532168" y="1492820"/>
                      <a:pt x="2522192" y="1492195"/>
                      <a:pt x="2514241" y="1494845"/>
                    </a:cubicBezTo>
                    <a:cubicBezTo>
                      <a:pt x="2506290" y="1500146"/>
                      <a:pt x="2497144" y="1503991"/>
                      <a:pt x="2490387" y="1510748"/>
                    </a:cubicBezTo>
                    <a:cubicBezTo>
                      <a:pt x="2474974" y="1526162"/>
                      <a:pt x="2473001" y="1539056"/>
                      <a:pt x="2466534" y="1558456"/>
                    </a:cubicBezTo>
                    <a:cubicBezTo>
                      <a:pt x="2469184" y="1614115"/>
                      <a:pt x="2469858" y="1669903"/>
                      <a:pt x="2474485" y="1725433"/>
                    </a:cubicBezTo>
                    <a:cubicBezTo>
                      <a:pt x="2475181" y="1733785"/>
                      <a:pt x="2478688" y="1741790"/>
                      <a:pt x="2482436" y="1749287"/>
                    </a:cubicBezTo>
                    <a:cubicBezTo>
                      <a:pt x="2486710" y="1757834"/>
                      <a:pt x="2493038" y="1765190"/>
                      <a:pt x="2498339" y="1773141"/>
                    </a:cubicBezTo>
                    <a:cubicBezTo>
                      <a:pt x="2482436" y="1783743"/>
                      <a:pt x="2466534" y="1815548"/>
                      <a:pt x="2450631" y="1804946"/>
                    </a:cubicBezTo>
                    <a:lnTo>
                      <a:pt x="2402923" y="1773141"/>
                    </a:lnTo>
                    <a:cubicBezTo>
                      <a:pt x="2384370" y="1778442"/>
                      <a:pt x="2364783" y="1780957"/>
                      <a:pt x="2347264" y="1789043"/>
                    </a:cubicBezTo>
                    <a:cubicBezTo>
                      <a:pt x="2235383" y="1840680"/>
                      <a:pt x="2349591" y="1808341"/>
                      <a:pt x="2267751" y="1828800"/>
                    </a:cubicBezTo>
                    <a:cubicBezTo>
                      <a:pt x="2262450" y="1844703"/>
                      <a:pt x="2249092" y="1859973"/>
                      <a:pt x="2251848" y="1876508"/>
                    </a:cubicBezTo>
                    <a:cubicBezTo>
                      <a:pt x="2255822" y="1900351"/>
                      <a:pt x="2261703" y="1950925"/>
                      <a:pt x="2275702" y="1971923"/>
                    </a:cubicBezTo>
                    <a:lnTo>
                      <a:pt x="2291605" y="1995777"/>
                    </a:lnTo>
                    <a:cubicBezTo>
                      <a:pt x="2309783" y="2050313"/>
                      <a:pt x="2288313" y="1982613"/>
                      <a:pt x="2307507" y="2059388"/>
                    </a:cubicBezTo>
                    <a:cubicBezTo>
                      <a:pt x="2309540" y="2067519"/>
                      <a:pt x="2313254" y="2075156"/>
                      <a:pt x="2315459" y="2083242"/>
                    </a:cubicBezTo>
                    <a:cubicBezTo>
                      <a:pt x="2321210" y="2104328"/>
                      <a:pt x="2331361" y="2146852"/>
                      <a:pt x="2331361" y="2146852"/>
                    </a:cubicBezTo>
                    <a:cubicBezTo>
                      <a:pt x="2328711" y="2154803"/>
                      <a:pt x="2328646" y="2164161"/>
                      <a:pt x="2323410" y="2170706"/>
                    </a:cubicBezTo>
                    <a:cubicBezTo>
                      <a:pt x="2317440" y="2178168"/>
                      <a:pt x="2308103" y="2182335"/>
                      <a:pt x="2299556" y="2186609"/>
                    </a:cubicBezTo>
                    <a:cubicBezTo>
                      <a:pt x="2288150" y="2192312"/>
                      <a:pt x="2254086" y="2199964"/>
                      <a:pt x="2243897" y="2202511"/>
                    </a:cubicBezTo>
                    <a:cubicBezTo>
                      <a:pt x="2233295" y="2199861"/>
                      <a:pt x="2222459" y="2198016"/>
                      <a:pt x="2212092" y="2194560"/>
                    </a:cubicBezTo>
                    <a:cubicBezTo>
                      <a:pt x="2122267" y="2164618"/>
                      <a:pt x="2216747" y="2189760"/>
                      <a:pt x="2140530" y="2170706"/>
                    </a:cubicBezTo>
                    <a:cubicBezTo>
                      <a:pt x="2132579" y="2165405"/>
                      <a:pt x="2122969" y="2161995"/>
                      <a:pt x="2116676" y="2154803"/>
                    </a:cubicBezTo>
                    <a:cubicBezTo>
                      <a:pt x="2104090" y="2140420"/>
                      <a:pt x="2084871" y="2107096"/>
                      <a:pt x="2084871" y="2107096"/>
                    </a:cubicBezTo>
                    <a:cubicBezTo>
                      <a:pt x="2055715" y="2150830"/>
                      <a:pt x="2084872" y="2113721"/>
                      <a:pt x="2045114" y="2146852"/>
                    </a:cubicBezTo>
                    <a:cubicBezTo>
                      <a:pt x="1996758" y="2187148"/>
                      <a:pt x="2048310" y="2157181"/>
                      <a:pt x="1989455" y="2186609"/>
                    </a:cubicBezTo>
                    <a:cubicBezTo>
                      <a:pt x="1986805" y="2194560"/>
                      <a:pt x="1987431" y="2204536"/>
                      <a:pt x="1981504" y="2210463"/>
                    </a:cubicBezTo>
                    <a:cubicBezTo>
                      <a:pt x="1958723" y="2233244"/>
                      <a:pt x="1937939" y="2242220"/>
                      <a:pt x="1909942" y="2250219"/>
                    </a:cubicBezTo>
                    <a:cubicBezTo>
                      <a:pt x="1899435" y="2253221"/>
                      <a:pt x="1888604" y="2255030"/>
                      <a:pt x="1878137" y="2258170"/>
                    </a:cubicBezTo>
                    <a:cubicBezTo>
                      <a:pt x="1862081" y="2262987"/>
                      <a:pt x="1830429" y="2274073"/>
                      <a:pt x="1830429" y="2274073"/>
                    </a:cubicBezTo>
                    <a:cubicBezTo>
                      <a:pt x="1820232" y="2271524"/>
                      <a:pt x="1786182" y="2263876"/>
                      <a:pt x="1774770" y="2258170"/>
                    </a:cubicBezTo>
                    <a:cubicBezTo>
                      <a:pt x="1766223" y="2253896"/>
                      <a:pt x="1758867" y="2247569"/>
                      <a:pt x="1750916" y="2242268"/>
                    </a:cubicBezTo>
                    <a:cubicBezTo>
                      <a:pt x="1727062" y="2244918"/>
                      <a:pt x="1702740" y="2244822"/>
                      <a:pt x="1679354" y="2250219"/>
                    </a:cubicBezTo>
                    <a:cubicBezTo>
                      <a:pt x="1667804" y="2252884"/>
                      <a:pt x="1658444" y="2261453"/>
                      <a:pt x="1647549" y="2266122"/>
                    </a:cubicBezTo>
                    <a:cubicBezTo>
                      <a:pt x="1639845" y="2269424"/>
                      <a:pt x="1631646" y="2271423"/>
                      <a:pt x="1623695" y="2274073"/>
                    </a:cubicBezTo>
                    <a:cubicBezTo>
                      <a:pt x="1610443" y="2271423"/>
                      <a:pt x="1595184" y="2273618"/>
                      <a:pt x="1583939" y="2266122"/>
                    </a:cubicBezTo>
                    <a:cubicBezTo>
                      <a:pt x="1568423" y="2255778"/>
                      <a:pt x="1579648" y="2208028"/>
                      <a:pt x="1583939" y="2202511"/>
                    </a:cubicBezTo>
                    <a:cubicBezTo>
                      <a:pt x="1595673" y="2187425"/>
                      <a:pt x="1615744" y="2181308"/>
                      <a:pt x="1631647" y="2170706"/>
                    </a:cubicBezTo>
                    <a:lnTo>
                      <a:pt x="1655500" y="2154803"/>
                    </a:lnTo>
                    <a:cubicBezTo>
                      <a:pt x="1672293" y="2104431"/>
                      <a:pt x="1677030" y="2100371"/>
                      <a:pt x="1655500" y="2019631"/>
                    </a:cubicBezTo>
                    <a:cubicBezTo>
                      <a:pt x="1653341" y="2011533"/>
                      <a:pt x="1639598" y="2014330"/>
                      <a:pt x="1631647" y="2011680"/>
                    </a:cubicBezTo>
                    <a:cubicBezTo>
                      <a:pt x="1623696" y="2006379"/>
                      <a:pt x="1616526" y="1999658"/>
                      <a:pt x="1607793" y="1995777"/>
                    </a:cubicBezTo>
                    <a:cubicBezTo>
                      <a:pt x="1592475" y="1988969"/>
                      <a:pt x="1560085" y="1979875"/>
                      <a:pt x="1560085" y="1979875"/>
                    </a:cubicBezTo>
                    <a:cubicBezTo>
                      <a:pt x="1512951" y="1948451"/>
                      <a:pt x="1545601" y="1979013"/>
                      <a:pt x="1528280" y="1892410"/>
                    </a:cubicBezTo>
                    <a:cubicBezTo>
                      <a:pt x="1524993" y="1875973"/>
                      <a:pt x="1517678" y="1860605"/>
                      <a:pt x="1512377" y="1844703"/>
                    </a:cubicBezTo>
                    <a:cubicBezTo>
                      <a:pt x="1509727" y="1836752"/>
                      <a:pt x="1511400" y="1825498"/>
                      <a:pt x="1504426" y="1820849"/>
                    </a:cubicBezTo>
                    <a:lnTo>
                      <a:pt x="1480572" y="1804946"/>
                    </a:lnTo>
                    <a:cubicBezTo>
                      <a:pt x="1426107" y="1859411"/>
                      <a:pt x="1445339" y="1833942"/>
                      <a:pt x="1416961" y="1876508"/>
                    </a:cubicBezTo>
                    <a:cubicBezTo>
                      <a:pt x="1404944" y="1924579"/>
                      <a:pt x="1412467" y="1897941"/>
                      <a:pt x="1393107" y="1956021"/>
                    </a:cubicBezTo>
                    <a:lnTo>
                      <a:pt x="1385156" y="1979875"/>
                    </a:lnTo>
                    <a:lnTo>
                      <a:pt x="1377205" y="2003729"/>
                    </a:lnTo>
                    <a:cubicBezTo>
                      <a:pt x="1379855" y="2030233"/>
                      <a:pt x="1380247" y="2057062"/>
                      <a:pt x="1385156" y="2083242"/>
                    </a:cubicBezTo>
                    <a:cubicBezTo>
                      <a:pt x="1388245" y="2099718"/>
                      <a:pt x="1396994" y="2114688"/>
                      <a:pt x="1401059" y="2130950"/>
                    </a:cubicBezTo>
                    <a:lnTo>
                      <a:pt x="1409010" y="2162755"/>
                    </a:lnTo>
                    <a:cubicBezTo>
                      <a:pt x="1406360" y="2207812"/>
                      <a:pt x="1412545" y="2254278"/>
                      <a:pt x="1401059" y="2297927"/>
                    </a:cubicBezTo>
                    <a:cubicBezTo>
                      <a:pt x="1398043" y="2309390"/>
                      <a:pt x="1380352" y="2309668"/>
                      <a:pt x="1369254" y="2313830"/>
                    </a:cubicBezTo>
                    <a:cubicBezTo>
                      <a:pt x="1359022" y="2317667"/>
                      <a:pt x="1347956" y="2318779"/>
                      <a:pt x="1337448" y="2321781"/>
                    </a:cubicBezTo>
                    <a:cubicBezTo>
                      <a:pt x="1329389" y="2324083"/>
                      <a:pt x="1321545" y="2327082"/>
                      <a:pt x="1313594" y="2329732"/>
                    </a:cubicBezTo>
                    <a:cubicBezTo>
                      <a:pt x="1305643" y="2335033"/>
                      <a:pt x="1296843" y="2339242"/>
                      <a:pt x="1289740" y="2345635"/>
                    </a:cubicBezTo>
                    <a:cubicBezTo>
                      <a:pt x="1270238" y="2363187"/>
                      <a:pt x="1258973" y="2392997"/>
                      <a:pt x="1234081" y="2401294"/>
                    </a:cubicBezTo>
                    <a:lnTo>
                      <a:pt x="1210227" y="2409245"/>
                    </a:lnTo>
                    <a:cubicBezTo>
                      <a:pt x="1202276" y="2417196"/>
                      <a:pt x="1191835" y="2423269"/>
                      <a:pt x="1186374" y="2433099"/>
                    </a:cubicBezTo>
                    <a:cubicBezTo>
                      <a:pt x="1186370" y="2433107"/>
                      <a:pt x="1166497" y="2492730"/>
                      <a:pt x="1162520" y="2504661"/>
                    </a:cubicBezTo>
                    <a:cubicBezTo>
                      <a:pt x="1159869" y="2512612"/>
                      <a:pt x="1159217" y="2521541"/>
                      <a:pt x="1154568" y="2528515"/>
                    </a:cubicBezTo>
                    <a:cubicBezTo>
                      <a:pt x="1131315" y="2563396"/>
                      <a:pt x="1144400" y="2544724"/>
                      <a:pt x="1114812" y="2584174"/>
                    </a:cubicBezTo>
                    <a:lnTo>
                      <a:pt x="1098909" y="2631882"/>
                    </a:lnTo>
                    <a:cubicBezTo>
                      <a:pt x="1096259" y="2639833"/>
                      <a:pt x="1099089" y="2653703"/>
                      <a:pt x="1090958" y="2655736"/>
                    </a:cubicBezTo>
                    <a:lnTo>
                      <a:pt x="1059153" y="2663687"/>
                    </a:lnTo>
                    <a:cubicBezTo>
                      <a:pt x="1051202" y="2668988"/>
                      <a:pt x="1043846" y="2675316"/>
                      <a:pt x="1035299" y="2679590"/>
                    </a:cubicBezTo>
                    <a:cubicBezTo>
                      <a:pt x="1027802" y="2683338"/>
                      <a:pt x="1018722" y="2683383"/>
                      <a:pt x="1011445" y="2687541"/>
                    </a:cubicBezTo>
                    <a:cubicBezTo>
                      <a:pt x="948371" y="2723583"/>
                      <a:pt x="1011073" y="2703537"/>
                      <a:pt x="947834" y="2719346"/>
                    </a:cubicBezTo>
                    <a:cubicBezTo>
                      <a:pt x="942533" y="2727297"/>
                      <a:pt x="938050" y="2735859"/>
                      <a:pt x="931932" y="2743200"/>
                    </a:cubicBezTo>
                    <a:cubicBezTo>
                      <a:pt x="924733" y="2751839"/>
                      <a:pt x="914315" y="2757698"/>
                      <a:pt x="908078" y="2767054"/>
                    </a:cubicBezTo>
                    <a:cubicBezTo>
                      <a:pt x="895377" y="2786105"/>
                      <a:pt x="906746" y="2799747"/>
                      <a:pt x="884224" y="2814762"/>
                    </a:cubicBezTo>
                    <a:cubicBezTo>
                      <a:pt x="875131" y="2820824"/>
                      <a:pt x="863021" y="2820063"/>
                      <a:pt x="852419" y="2822713"/>
                    </a:cubicBezTo>
                    <a:cubicBezTo>
                      <a:pt x="806841" y="2891078"/>
                      <a:pt x="867531" y="2810623"/>
                      <a:pt x="812662" y="2854518"/>
                    </a:cubicBezTo>
                    <a:cubicBezTo>
                      <a:pt x="805200" y="2860488"/>
                      <a:pt x="803952" y="2872079"/>
                      <a:pt x="796760" y="2878372"/>
                    </a:cubicBezTo>
                    <a:cubicBezTo>
                      <a:pt x="782376" y="2890958"/>
                      <a:pt x="764955" y="2899575"/>
                      <a:pt x="749052" y="2910177"/>
                    </a:cubicBezTo>
                    <a:cubicBezTo>
                      <a:pt x="707417" y="2937934"/>
                      <a:pt x="734683" y="2924894"/>
                      <a:pt x="661587" y="2934031"/>
                    </a:cubicBezTo>
                    <a:cubicBezTo>
                      <a:pt x="647379" y="2976657"/>
                      <a:pt x="658478" y="2940070"/>
                      <a:pt x="645685" y="2997642"/>
                    </a:cubicBezTo>
                    <a:cubicBezTo>
                      <a:pt x="643314" y="3008310"/>
                      <a:pt x="642039" y="3019403"/>
                      <a:pt x="637734" y="3029447"/>
                    </a:cubicBezTo>
                    <a:cubicBezTo>
                      <a:pt x="633970" y="3038231"/>
                      <a:pt x="630128" y="3048560"/>
                      <a:pt x="621831" y="3053301"/>
                    </a:cubicBezTo>
                    <a:cubicBezTo>
                      <a:pt x="610097" y="3060006"/>
                      <a:pt x="595185" y="3057974"/>
                      <a:pt x="582074" y="3061252"/>
                    </a:cubicBezTo>
                    <a:cubicBezTo>
                      <a:pt x="573943" y="3063285"/>
                      <a:pt x="566402" y="3067385"/>
                      <a:pt x="558220" y="3069203"/>
                    </a:cubicBezTo>
                    <a:cubicBezTo>
                      <a:pt x="542482" y="3072700"/>
                      <a:pt x="526153" y="3073245"/>
                      <a:pt x="510513" y="3077155"/>
                    </a:cubicBezTo>
                    <a:cubicBezTo>
                      <a:pt x="494251" y="3081221"/>
                      <a:pt x="462805" y="3093057"/>
                      <a:pt x="462805" y="3093057"/>
                    </a:cubicBezTo>
                    <a:cubicBezTo>
                      <a:pt x="460155" y="3101008"/>
                      <a:pt x="448928" y="3110984"/>
                      <a:pt x="454854" y="3116911"/>
                    </a:cubicBezTo>
                    <a:cubicBezTo>
                      <a:pt x="466707" y="3128764"/>
                      <a:pt x="502561" y="3132814"/>
                      <a:pt x="502561" y="3132814"/>
                    </a:cubicBezTo>
                    <a:cubicBezTo>
                      <a:pt x="507862" y="3140765"/>
                      <a:pt x="512346" y="3149327"/>
                      <a:pt x="518464" y="3156668"/>
                    </a:cubicBezTo>
                    <a:cubicBezTo>
                      <a:pt x="525663" y="3165307"/>
                      <a:pt x="536081" y="3171166"/>
                      <a:pt x="542318" y="3180522"/>
                    </a:cubicBezTo>
                    <a:cubicBezTo>
                      <a:pt x="546967" y="3187496"/>
                      <a:pt x="546111" y="3197099"/>
                      <a:pt x="550269" y="3204376"/>
                    </a:cubicBezTo>
                    <a:cubicBezTo>
                      <a:pt x="556844" y="3215882"/>
                      <a:pt x="566420" y="3225397"/>
                      <a:pt x="574123" y="3236181"/>
                    </a:cubicBezTo>
                    <a:cubicBezTo>
                      <a:pt x="579678" y="3243957"/>
                      <a:pt x="584725" y="3252084"/>
                      <a:pt x="590026" y="3260035"/>
                    </a:cubicBezTo>
                    <a:cubicBezTo>
                      <a:pt x="593209" y="3272767"/>
                      <a:pt x="608072" y="3335676"/>
                      <a:pt x="613880" y="3339548"/>
                    </a:cubicBezTo>
                    <a:cubicBezTo>
                      <a:pt x="621831" y="3344849"/>
                      <a:pt x="630393" y="3349332"/>
                      <a:pt x="637734" y="3355450"/>
                    </a:cubicBezTo>
                    <a:cubicBezTo>
                      <a:pt x="660690" y="3374580"/>
                      <a:pt x="661855" y="3379706"/>
                      <a:pt x="677490" y="3403158"/>
                    </a:cubicBezTo>
                    <a:cubicBezTo>
                      <a:pt x="694284" y="3453542"/>
                      <a:pt x="693393" y="3444441"/>
                      <a:pt x="693393" y="3530379"/>
                    </a:cubicBezTo>
                    <a:cubicBezTo>
                      <a:pt x="693393" y="3554380"/>
                      <a:pt x="690838" y="3578555"/>
                      <a:pt x="685441" y="3601941"/>
                    </a:cubicBezTo>
                    <a:cubicBezTo>
                      <a:pt x="681880" y="3617372"/>
                      <a:pt x="662719" y="3643977"/>
                      <a:pt x="653636" y="3657600"/>
                    </a:cubicBezTo>
                    <a:lnTo>
                      <a:pt x="629782" y="3729162"/>
                    </a:lnTo>
                    <a:lnTo>
                      <a:pt x="621831" y="3753016"/>
                    </a:lnTo>
                    <a:cubicBezTo>
                      <a:pt x="619181" y="3760967"/>
                      <a:pt x="617628" y="3769373"/>
                      <a:pt x="613880" y="3776870"/>
                    </a:cubicBezTo>
                    <a:cubicBezTo>
                      <a:pt x="603278" y="3798073"/>
                      <a:pt x="604564" y="3832984"/>
                      <a:pt x="582074" y="3840480"/>
                    </a:cubicBezTo>
                    <a:lnTo>
                      <a:pt x="558220" y="3848431"/>
                    </a:lnTo>
                    <a:cubicBezTo>
                      <a:pt x="544968" y="3845781"/>
                      <a:pt x="529461" y="3848335"/>
                      <a:pt x="518464" y="3840480"/>
                    </a:cubicBezTo>
                    <a:cubicBezTo>
                      <a:pt x="458677" y="3797775"/>
                      <a:pt x="542187" y="3814830"/>
                      <a:pt x="478707" y="3800723"/>
                    </a:cubicBezTo>
                    <a:cubicBezTo>
                      <a:pt x="435380" y="3791095"/>
                      <a:pt x="394765" y="3791296"/>
                      <a:pt x="351487" y="3776870"/>
                    </a:cubicBezTo>
                    <a:cubicBezTo>
                      <a:pt x="335584" y="3771569"/>
                      <a:pt x="320509" y="3762013"/>
                      <a:pt x="303779" y="3760967"/>
                    </a:cubicBezTo>
                    <a:lnTo>
                      <a:pt x="176558" y="3753016"/>
                    </a:lnTo>
                    <a:cubicBezTo>
                      <a:pt x="120364" y="3764254"/>
                      <a:pt x="141075" y="3748146"/>
                      <a:pt x="120899" y="3808675"/>
                    </a:cubicBezTo>
                    <a:lnTo>
                      <a:pt x="120899" y="3808675"/>
                    </a:lnTo>
                    <a:cubicBezTo>
                      <a:pt x="112948" y="3813976"/>
                      <a:pt x="105778" y="3820696"/>
                      <a:pt x="97045" y="3824577"/>
                    </a:cubicBezTo>
                    <a:cubicBezTo>
                      <a:pt x="81727" y="3831385"/>
                      <a:pt x="49337" y="3840480"/>
                      <a:pt x="49337" y="3840480"/>
                    </a:cubicBezTo>
                    <a:cubicBezTo>
                      <a:pt x="43404" y="3893876"/>
                      <a:pt x="32808" y="3945787"/>
                      <a:pt x="49337" y="3999506"/>
                    </a:cubicBezTo>
                    <a:cubicBezTo>
                      <a:pt x="52147" y="4008640"/>
                      <a:pt x="65240" y="4010108"/>
                      <a:pt x="73191" y="4015409"/>
                    </a:cubicBezTo>
                    <a:cubicBezTo>
                      <a:pt x="78492" y="4023360"/>
                      <a:pt x="87523" y="4029837"/>
                      <a:pt x="89094" y="4039263"/>
                    </a:cubicBezTo>
                    <a:cubicBezTo>
                      <a:pt x="90472" y="4047530"/>
                      <a:pt x="83175" y="4054985"/>
                      <a:pt x="81142" y="4063116"/>
                    </a:cubicBezTo>
                    <a:cubicBezTo>
                      <a:pt x="57825" y="4156383"/>
                      <a:pt x="91483" y="4048594"/>
                      <a:pt x="57288" y="4142630"/>
                    </a:cubicBezTo>
                    <a:cubicBezTo>
                      <a:pt x="51560" y="4158383"/>
                      <a:pt x="41386" y="4190337"/>
                      <a:pt x="41386" y="4190337"/>
                    </a:cubicBezTo>
                    <a:cubicBezTo>
                      <a:pt x="38735" y="4248647"/>
                      <a:pt x="40389" y="4307312"/>
                      <a:pt x="33434" y="4365266"/>
                    </a:cubicBezTo>
                    <a:cubicBezTo>
                      <a:pt x="32295" y="4374754"/>
                      <a:pt x="21806" y="4380573"/>
                      <a:pt x="17532" y="4389120"/>
                    </a:cubicBezTo>
                    <a:cubicBezTo>
                      <a:pt x="13784" y="4396617"/>
                      <a:pt x="12231" y="4405023"/>
                      <a:pt x="9580" y="4412974"/>
                    </a:cubicBezTo>
                    <a:cubicBezTo>
                      <a:pt x="-1735" y="4480867"/>
                      <a:pt x="-4574" y="4474408"/>
                      <a:pt x="9580" y="4564049"/>
                    </a:cubicBezTo>
                    <a:cubicBezTo>
                      <a:pt x="12194" y="4580606"/>
                      <a:pt x="20182" y="4595854"/>
                      <a:pt x="25483" y="4611756"/>
                    </a:cubicBezTo>
                    <a:lnTo>
                      <a:pt x="33434" y="4635610"/>
                    </a:lnTo>
                    <a:cubicBezTo>
                      <a:pt x="30784" y="4659464"/>
                      <a:pt x="28287" y="4683336"/>
                      <a:pt x="25483" y="4707172"/>
                    </a:cubicBezTo>
                    <a:cubicBezTo>
                      <a:pt x="22986" y="4728394"/>
                      <a:pt x="10775" y="4750511"/>
                      <a:pt x="17532" y="4770783"/>
                    </a:cubicBezTo>
                    <a:cubicBezTo>
                      <a:pt x="20988" y="4781150"/>
                      <a:pt x="38735" y="4776084"/>
                      <a:pt x="49337" y="4778734"/>
                    </a:cubicBezTo>
                    <a:cubicBezTo>
                      <a:pt x="57288" y="4773433"/>
                      <a:pt x="64644" y="4767105"/>
                      <a:pt x="73191" y="4762831"/>
                    </a:cubicBezTo>
                    <a:cubicBezTo>
                      <a:pt x="110255" y="4744299"/>
                      <a:pt x="139563" y="4758745"/>
                      <a:pt x="184509" y="4762831"/>
                    </a:cubicBezTo>
                    <a:cubicBezTo>
                      <a:pt x="189810" y="4770782"/>
                      <a:pt x="193220" y="4780392"/>
                      <a:pt x="200412" y="4786685"/>
                    </a:cubicBezTo>
                    <a:cubicBezTo>
                      <a:pt x="214796" y="4799271"/>
                      <a:pt x="248120" y="4818490"/>
                      <a:pt x="248120" y="4818490"/>
                    </a:cubicBezTo>
                    <a:cubicBezTo>
                      <a:pt x="253421" y="4829092"/>
                      <a:pt x="259620" y="4839291"/>
                      <a:pt x="264022" y="4850296"/>
                    </a:cubicBezTo>
                    <a:cubicBezTo>
                      <a:pt x="270247" y="4865860"/>
                      <a:pt x="270627" y="4884055"/>
                      <a:pt x="279925" y="4898003"/>
                    </a:cubicBezTo>
                    <a:cubicBezTo>
                      <a:pt x="300476" y="4928831"/>
                      <a:pt x="292805" y="4912791"/>
                      <a:pt x="303779" y="4945711"/>
                    </a:cubicBezTo>
                    <a:cubicBezTo>
                      <a:pt x="314381" y="4943061"/>
                      <a:pt x="326491" y="4943822"/>
                      <a:pt x="335584" y="4937760"/>
                    </a:cubicBezTo>
                    <a:cubicBezTo>
                      <a:pt x="343535" y="4932459"/>
                      <a:pt x="347606" y="4922639"/>
                      <a:pt x="351487" y="4913906"/>
                    </a:cubicBezTo>
                    <a:cubicBezTo>
                      <a:pt x="358295" y="4898588"/>
                      <a:pt x="353441" y="4875496"/>
                      <a:pt x="367389" y="4866198"/>
                    </a:cubicBezTo>
                    <a:cubicBezTo>
                      <a:pt x="406837" y="4839900"/>
                      <a:pt x="381783" y="4851648"/>
                      <a:pt x="446902" y="4842344"/>
                    </a:cubicBezTo>
                    <a:cubicBezTo>
                      <a:pt x="501429" y="4824169"/>
                      <a:pt x="433752" y="4842344"/>
                      <a:pt x="510513" y="4842344"/>
                    </a:cubicBezTo>
                    <a:cubicBezTo>
                      <a:pt x="539788" y="4842344"/>
                      <a:pt x="568822" y="4837043"/>
                      <a:pt x="597977" y="4834393"/>
                    </a:cubicBezTo>
                    <a:cubicBezTo>
                      <a:pt x="603352" y="4802141"/>
                      <a:pt x="604981" y="4784543"/>
                      <a:pt x="613880" y="4754880"/>
                    </a:cubicBezTo>
                    <a:cubicBezTo>
                      <a:pt x="618697" y="4738824"/>
                      <a:pt x="613879" y="4712473"/>
                      <a:pt x="629782" y="4707172"/>
                    </a:cubicBezTo>
                    <a:lnTo>
                      <a:pt x="677490" y="4691270"/>
                    </a:lnTo>
                    <a:cubicBezTo>
                      <a:pt x="680140" y="4683319"/>
                      <a:pt x="682139" y="4675120"/>
                      <a:pt x="685441" y="4667416"/>
                    </a:cubicBezTo>
                    <a:cubicBezTo>
                      <a:pt x="690110" y="4656521"/>
                      <a:pt x="698225" y="4647046"/>
                      <a:pt x="701344" y="4635610"/>
                    </a:cubicBezTo>
                    <a:cubicBezTo>
                      <a:pt x="706275" y="4617529"/>
                      <a:pt x="706645" y="4598504"/>
                      <a:pt x="709295" y="4579951"/>
                    </a:cubicBezTo>
                    <a:cubicBezTo>
                      <a:pt x="706645" y="4550796"/>
                      <a:pt x="705484" y="4521468"/>
                      <a:pt x="701344" y="4492487"/>
                    </a:cubicBezTo>
                    <a:cubicBezTo>
                      <a:pt x="694927" y="4447569"/>
                      <a:pt x="666341" y="4472079"/>
                      <a:pt x="701344" y="4397071"/>
                    </a:cubicBezTo>
                    <a:cubicBezTo>
                      <a:pt x="710855" y="4376691"/>
                      <a:pt x="736577" y="4368076"/>
                      <a:pt x="749052" y="4349363"/>
                    </a:cubicBezTo>
                    <a:cubicBezTo>
                      <a:pt x="759654" y="4333461"/>
                      <a:pt x="767343" y="4315170"/>
                      <a:pt x="780857" y="4301656"/>
                    </a:cubicBezTo>
                    <a:cubicBezTo>
                      <a:pt x="814082" y="4268431"/>
                      <a:pt x="797964" y="4286798"/>
                      <a:pt x="828565" y="4245996"/>
                    </a:cubicBezTo>
                    <a:cubicBezTo>
                      <a:pt x="833866" y="4224793"/>
                      <a:pt x="823264" y="4187687"/>
                      <a:pt x="844467" y="4182386"/>
                    </a:cubicBezTo>
                    <a:cubicBezTo>
                      <a:pt x="892539" y="4170369"/>
                      <a:pt x="865899" y="4177893"/>
                      <a:pt x="923980" y="4158532"/>
                    </a:cubicBezTo>
                    <a:lnTo>
                      <a:pt x="947834" y="4150581"/>
                    </a:lnTo>
                    <a:cubicBezTo>
                      <a:pt x="958436" y="4134678"/>
                      <a:pt x="973596" y="4121005"/>
                      <a:pt x="979640" y="4102873"/>
                    </a:cubicBezTo>
                    <a:lnTo>
                      <a:pt x="995542" y="4055165"/>
                    </a:lnTo>
                    <a:cubicBezTo>
                      <a:pt x="998193" y="3991555"/>
                      <a:pt x="993813" y="3927259"/>
                      <a:pt x="1003494" y="3864334"/>
                    </a:cubicBezTo>
                    <a:cubicBezTo>
                      <a:pt x="1004947" y="3854889"/>
                      <a:pt x="1018128" y="3850945"/>
                      <a:pt x="1027347" y="3848431"/>
                    </a:cubicBezTo>
                    <a:cubicBezTo>
                      <a:pt x="1047963" y="3842808"/>
                      <a:pt x="1069754" y="3843130"/>
                      <a:pt x="1090958" y="3840480"/>
                    </a:cubicBezTo>
                    <a:cubicBezTo>
                      <a:pt x="1109511" y="3843130"/>
                      <a:pt x="1128240" y="3844755"/>
                      <a:pt x="1146617" y="3848431"/>
                    </a:cubicBezTo>
                    <a:cubicBezTo>
                      <a:pt x="1154836" y="3850075"/>
                      <a:pt x="1162289" y="3854565"/>
                      <a:pt x="1170471" y="3856383"/>
                    </a:cubicBezTo>
                    <a:cubicBezTo>
                      <a:pt x="1186209" y="3859880"/>
                      <a:pt x="1202276" y="3861684"/>
                      <a:pt x="1218179" y="3864334"/>
                    </a:cubicBezTo>
                    <a:cubicBezTo>
                      <a:pt x="1220829" y="3872285"/>
                      <a:pt x="1220203" y="3882261"/>
                      <a:pt x="1226130" y="3888188"/>
                    </a:cubicBezTo>
                    <a:cubicBezTo>
                      <a:pt x="1239645" y="3901703"/>
                      <a:pt x="1273838" y="3919993"/>
                      <a:pt x="1273838" y="3919993"/>
                    </a:cubicBezTo>
                    <a:cubicBezTo>
                      <a:pt x="1295041" y="3905857"/>
                      <a:pt x="1305063" y="3901428"/>
                      <a:pt x="1321546" y="3880236"/>
                    </a:cubicBezTo>
                    <a:cubicBezTo>
                      <a:pt x="1371497" y="3816014"/>
                      <a:pt x="1331026" y="3847412"/>
                      <a:pt x="1377205" y="3816626"/>
                    </a:cubicBezTo>
                    <a:cubicBezTo>
                      <a:pt x="1382506" y="3808675"/>
                      <a:pt x="1385915" y="3799065"/>
                      <a:pt x="1393107" y="3792772"/>
                    </a:cubicBezTo>
                    <a:cubicBezTo>
                      <a:pt x="1426757" y="3763328"/>
                      <a:pt x="1431906" y="3763936"/>
                      <a:pt x="1464669" y="3753016"/>
                    </a:cubicBezTo>
                    <a:cubicBezTo>
                      <a:pt x="1521443" y="3771940"/>
                      <a:pt x="1498430" y="3759620"/>
                      <a:pt x="1536231" y="3784821"/>
                    </a:cubicBezTo>
                    <a:cubicBezTo>
                      <a:pt x="1538881" y="3798073"/>
                      <a:pt x="1540904" y="3811466"/>
                      <a:pt x="1544182" y="3824577"/>
                    </a:cubicBezTo>
                    <a:cubicBezTo>
                      <a:pt x="1546215" y="3832708"/>
                      <a:pt x="1550756" y="3840164"/>
                      <a:pt x="1552134" y="3848431"/>
                    </a:cubicBezTo>
                    <a:cubicBezTo>
                      <a:pt x="1556080" y="3872105"/>
                      <a:pt x="1557435" y="3896139"/>
                      <a:pt x="1560085" y="3919993"/>
                    </a:cubicBezTo>
                    <a:cubicBezTo>
                      <a:pt x="1553845" y="3951192"/>
                      <a:pt x="1544099" y="3975485"/>
                      <a:pt x="1560085" y="4007457"/>
                    </a:cubicBezTo>
                    <a:cubicBezTo>
                      <a:pt x="1566251" y="4019789"/>
                      <a:pt x="1596503" y="4027548"/>
                      <a:pt x="1607793" y="4031311"/>
                    </a:cubicBezTo>
                    <a:cubicBezTo>
                      <a:pt x="1615744" y="4036612"/>
                      <a:pt x="1623100" y="4042940"/>
                      <a:pt x="1631647" y="4047214"/>
                    </a:cubicBezTo>
                    <a:cubicBezTo>
                      <a:pt x="1639143" y="4050962"/>
                      <a:pt x="1649061" y="4049800"/>
                      <a:pt x="1655500" y="4055165"/>
                    </a:cubicBezTo>
                    <a:cubicBezTo>
                      <a:pt x="1665681" y="4063649"/>
                      <a:pt x="1672330" y="4075732"/>
                      <a:pt x="1679354" y="4086970"/>
                    </a:cubicBezTo>
                    <a:cubicBezTo>
                      <a:pt x="1685636" y="4097022"/>
                      <a:pt x="1690588" y="4107881"/>
                      <a:pt x="1695257" y="4118776"/>
                    </a:cubicBezTo>
                    <a:cubicBezTo>
                      <a:pt x="1698559" y="4126480"/>
                      <a:pt x="1699138" y="4135303"/>
                      <a:pt x="1703208" y="4142630"/>
                    </a:cubicBezTo>
                    <a:cubicBezTo>
                      <a:pt x="1712490" y="4159337"/>
                      <a:pt x="1724412" y="4174435"/>
                      <a:pt x="1735014" y="4190337"/>
                    </a:cubicBezTo>
                    <a:cubicBezTo>
                      <a:pt x="1740315" y="4198288"/>
                      <a:pt x="1742369" y="4209917"/>
                      <a:pt x="1750916" y="4214191"/>
                    </a:cubicBezTo>
                    <a:cubicBezTo>
                      <a:pt x="1806545" y="4242007"/>
                      <a:pt x="1770927" y="4228915"/>
                      <a:pt x="1862234" y="4238045"/>
                    </a:cubicBezTo>
                    <a:cubicBezTo>
                      <a:pt x="1879250" y="4243717"/>
                      <a:pt x="1897248" y="4247391"/>
                      <a:pt x="1909942" y="4261899"/>
                    </a:cubicBezTo>
                    <a:cubicBezTo>
                      <a:pt x="1922528" y="4276283"/>
                      <a:pt x="1935703" y="4291475"/>
                      <a:pt x="1941747" y="4309607"/>
                    </a:cubicBezTo>
                    <a:cubicBezTo>
                      <a:pt x="1944398" y="4317558"/>
                      <a:pt x="1945050" y="4326487"/>
                      <a:pt x="1949699" y="4333461"/>
                    </a:cubicBezTo>
                    <a:cubicBezTo>
                      <a:pt x="1955937" y="4342817"/>
                      <a:pt x="1965602" y="4349364"/>
                      <a:pt x="1973553" y="4357315"/>
                    </a:cubicBezTo>
                    <a:cubicBezTo>
                      <a:pt x="1989575" y="4405384"/>
                      <a:pt x="1993924" y="4408145"/>
                      <a:pt x="1973553" y="4484536"/>
                    </a:cubicBezTo>
                    <a:cubicBezTo>
                      <a:pt x="1971091" y="4493770"/>
                      <a:pt x="1957650" y="4495137"/>
                      <a:pt x="1949699" y="4500438"/>
                    </a:cubicBezTo>
                    <a:cubicBezTo>
                      <a:pt x="1942251" y="4515334"/>
                      <a:pt x="1912955" y="4577210"/>
                      <a:pt x="1901991" y="4579951"/>
                    </a:cubicBezTo>
                    <a:lnTo>
                      <a:pt x="1870186" y="4587903"/>
                    </a:lnTo>
                    <a:cubicBezTo>
                      <a:pt x="1843682" y="4585252"/>
                      <a:pt x="1817104" y="4583255"/>
                      <a:pt x="1790673" y="4579951"/>
                    </a:cubicBezTo>
                    <a:cubicBezTo>
                      <a:pt x="1729610" y="4572318"/>
                      <a:pt x="1760905" y="4566020"/>
                      <a:pt x="1719111" y="4579951"/>
                    </a:cubicBezTo>
                    <a:cubicBezTo>
                      <a:pt x="1664429" y="4616405"/>
                      <a:pt x="1677447" y="4593624"/>
                      <a:pt x="1663452" y="4635610"/>
                    </a:cubicBezTo>
                    <a:cubicBezTo>
                      <a:pt x="1679647" y="4700393"/>
                      <a:pt x="1655999" y="4636109"/>
                      <a:pt x="1719111" y="4699221"/>
                    </a:cubicBezTo>
                    <a:cubicBezTo>
                      <a:pt x="1727062" y="4707172"/>
                      <a:pt x="1735766" y="4714436"/>
                      <a:pt x="1742965" y="4723075"/>
                    </a:cubicBezTo>
                    <a:cubicBezTo>
                      <a:pt x="1749083" y="4730416"/>
                      <a:pt x="1752110" y="4740172"/>
                      <a:pt x="1758867" y="4746929"/>
                    </a:cubicBezTo>
                    <a:cubicBezTo>
                      <a:pt x="1765624" y="4753686"/>
                      <a:pt x="1775380" y="4756713"/>
                      <a:pt x="1782721" y="4762831"/>
                    </a:cubicBezTo>
                    <a:cubicBezTo>
                      <a:pt x="1791360" y="4770030"/>
                      <a:pt x="1798624" y="4778734"/>
                      <a:pt x="1806575" y="4786685"/>
                    </a:cubicBezTo>
                    <a:cubicBezTo>
                      <a:pt x="1809226" y="4794636"/>
                      <a:pt x="1808600" y="4804612"/>
                      <a:pt x="1814527" y="4810539"/>
                    </a:cubicBezTo>
                    <a:cubicBezTo>
                      <a:pt x="1820453" y="4816465"/>
                      <a:pt x="1830884" y="4814742"/>
                      <a:pt x="1838380" y="4818490"/>
                    </a:cubicBezTo>
                    <a:cubicBezTo>
                      <a:pt x="1846927" y="4822764"/>
                      <a:pt x="1853501" y="4830512"/>
                      <a:pt x="1862234" y="4834393"/>
                    </a:cubicBezTo>
                    <a:cubicBezTo>
                      <a:pt x="1877552" y="4841201"/>
                      <a:pt x="1909942" y="4850296"/>
                      <a:pt x="1909942" y="4850296"/>
                    </a:cubicBezTo>
                    <a:cubicBezTo>
                      <a:pt x="1970275" y="4835211"/>
                      <a:pt x="1929559" y="4856623"/>
                      <a:pt x="1933796" y="4818490"/>
                    </a:cubicBezTo>
                    <a:cubicBezTo>
                      <a:pt x="1935647" y="4801830"/>
                      <a:pt x="1944398" y="4786685"/>
                      <a:pt x="1949699" y="4770783"/>
                    </a:cubicBezTo>
                    <a:lnTo>
                      <a:pt x="1957650" y="4746929"/>
                    </a:lnTo>
                    <a:lnTo>
                      <a:pt x="1965601" y="4723075"/>
                    </a:lnTo>
                    <a:cubicBezTo>
                      <a:pt x="1971200" y="4672686"/>
                      <a:pt x="1969353" y="4660212"/>
                      <a:pt x="1981504" y="4619708"/>
                    </a:cubicBezTo>
                    <a:cubicBezTo>
                      <a:pt x="1986321" y="4603652"/>
                      <a:pt x="1983460" y="4581299"/>
                      <a:pt x="1997407" y="4572000"/>
                    </a:cubicBezTo>
                    <a:lnTo>
                      <a:pt x="2021260" y="4556097"/>
                    </a:lnTo>
                    <a:cubicBezTo>
                      <a:pt x="2057715" y="4501416"/>
                      <a:pt x="2047022" y="4526522"/>
                      <a:pt x="2061017" y="4484536"/>
                    </a:cubicBezTo>
                    <a:cubicBezTo>
                      <a:pt x="2058367" y="4463332"/>
                      <a:pt x="2057543" y="4441819"/>
                      <a:pt x="2053066" y="4420925"/>
                    </a:cubicBezTo>
                    <a:cubicBezTo>
                      <a:pt x="2049554" y="4404534"/>
                      <a:pt x="2037163" y="4373217"/>
                      <a:pt x="2037163" y="4373217"/>
                    </a:cubicBezTo>
                    <a:cubicBezTo>
                      <a:pt x="2039813" y="4359965"/>
                      <a:pt x="2035558" y="4343017"/>
                      <a:pt x="2045114" y="4333461"/>
                    </a:cubicBezTo>
                    <a:cubicBezTo>
                      <a:pt x="2051041" y="4327534"/>
                      <a:pt x="2060909" y="4339110"/>
                      <a:pt x="2068968" y="4341412"/>
                    </a:cubicBezTo>
                    <a:cubicBezTo>
                      <a:pt x="2079476" y="4344414"/>
                      <a:pt x="2090172" y="4346713"/>
                      <a:pt x="2100774" y="4349363"/>
                    </a:cubicBezTo>
                    <a:cubicBezTo>
                      <a:pt x="2106075" y="4357314"/>
                      <a:pt x="2112402" y="4364670"/>
                      <a:pt x="2116676" y="4373217"/>
                    </a:cubicBezTo>
                    <a:cubicBezTo>
                      <a:pt x="2120424" y="4380714"/>
                      <a:pt x="2116845" y="4393958"/>
                      <a:pt x="2124627" y="4397071"/>
                    </a:cubicBezTo>
                    <a:cubicBezTo>
                      <a:pt x="2134774" y="4401130"/>
                      <a:pt x="2145831" y="4391770"/>
                      <a:pt x="2156433" y="4389120"/>
                    </a:cubicBezTo>
                    <a:cubicBezTo>
                      <a:pt x="2153782" y="4375868"/>
                      <a:pt x="2152037" y="4362402"/>
                      <a:pt x="2148481" y="4349363"/>
                    </a:cubicBezTo>
                    <a:cubicBezTo>
                      <a:pt x="2141573" y="4324035"/>
                      <a:pt x="2131065" y="4292872"/>
                      <a:pt x="2116676" y="4269850"/>
                    </a:cubicBezTo>
                    <a:cubicBezTo>
                      <a:pt x="2109652" y="4258612"/>
                      <a:pt x="2100422" y="4248902"/>
                      <a:pt x="2092822" y="4238045"/>
                    </a:cubicBezTo>
                    <a:cubicBezTo>
                      <a:pt x="2081862" y="4222387"/>
                      <a:pt x="2061017" y="4190337"/>
                      <a:pt x="2061017" y="4190337"/>
                    </a:cubicBezTo>
                    <a:cubicBezTo>
                      <a:pt x="2057145" y="4155488"/>
                      <a:pt x="2064406" y="4110432"/>
                      <a:pt x="2029212" y="4086970"/>
                    </a:cubicBezTo>
                    <a:cubicBezTo>
                      <a:pt x="2015264" y="4077672"/>
                      <a:pt x="1981504" y="4071068"/>
                      <a:pt x="1981504" y="4071068"/>
                    </a:cubicBezTo>
                    <a:cubicBezTo>
                      <a:pt x="1976203" y="4055165"/>
                      <a:pt x="1981863" y="4027426"/>
                      <a:pt x="1965601" y="4023360"/>
                    </a:cubicBezTo>
                    <a:cubicBezTo>
                      <a:pt x="1883809" y="4002911"/>
                      <a:pt x="1923627" y="4010548"/>
                      <a:pt x="1846332" y="3999506"/>
                    </a:cubicBezTo>
                    <a:lnTo>
                      <a:pt x="1830429" y="3951798"/>
                    </a:lnTo>
                    <a:cubicBezTo>
                      <a:pt x="1827779" y="3943847"/>
                      <a:pt x="1827127" y="3934918"/>
                      <a:pt x="1822478" y="3927944"/>
                    </a:cubicBezTo>
                    <a:cubicBezTo>
                      <a:pt x="1784436" y="3870880"/>
                      <a:pt x="1804188" y="3893750"/>
                      <a:pt x="1766819" y="3856383"/>
                    </a:cubicBezTo>
                    <a:cubicBezTo>
                      <a:pt x="1762152" y="3833051"/>
                      <a:pt x="1760084" y="3814164"/>
                      <a:pt x="1750916" y="3792772"/>
                    </a:cubicBezTo>
                    <a:cubicBezTo>
                      <a:pt x="1746247" y="3781877"/>
                      <a:pt x="1739416" y="3771972"/>
                      <a:pt x="1735014" y="3760967"/>
                    </a:cubicBezTo>
                    <a:cubicBezTo>
                      <a:pt x="1728788" y="3745403"/>
                      <a:pt x="1724412" y="3729162"/>
                      <a:pt x="1719111" y="3713259"/>
                    </a:cubicBezTo>
                    <a:lnTo>
                      <a:pt x="1711160" y="3689405"/>
                    </a:lnTo>
                    <a:cubicBezTo>
                      <a:pt x="1713810" y="3662901"/>
                      <a:pt x="1713530" y="3635937"/>
                      <a:pt x="1719111" y="3609892"/>
                    </a:cubicBezTo>
                    <a:cubicBezTo>
                      <a:pt x="1721595" y="3598302"/>
                      <a:pt x="1730852" y="3589185"/>
                      <a:pt x="1735014" y="3578087"/>
                    </a:cubicBezTo>
                    <a:cubicBezTo>
                      <a:pt x="1738851" y="3567855"/>
                      <a:pt x="1740315" y="3556884"/>
                      <a:pt x="1742965" y="3546282"/>
                    </a:cubicBezTo>
                    <a:cubicBezTo>
                      <a:pt x="1758868" y="3559534"/>
                      <a:pt x="1778802" y="3569079"/>
                      <a:pt x="1790673" y="3586038"/>
                    </a:cubicBezTo>
                    <a:cubicBezTo>
                      <a:pt x="1798423" y="3597110"/>
                      <a:pt x="1792580" y="3613707"/>
                      <a:pt x="1798624" y="3625795"/>
                    </a:cubicBezTo>
                    <a:cubicBezTo>
                      <a:pt x="1803653" y="3635853"/>
                      <a:pt x="1814527" y="3641698"/>
                      <a:pt x="1822478" y="3649649"/>
                    </a:cubicBezTo>
                    <a:cubicBezTo>
                      <a:pt x="1893985" y="3631771"/>
                      <a:pt x="1841208" y="3633871"/>
                      <a:pt x="1862234" y="3753016"/>
                    </a:cubicBezTo>
                    <a:cubicBezTo>
                      <a:pt x="1863895" y="3762427"/>
                      <a:pt x="1869747" y="3772294"/>
                      <a:pt x="1878137" y="3776870"/>
                    </a:cubicBezTo>
                    <a:cubicBezTo>
                      <a:pt x="1900211" y="3788910"/>
                      <a:pt x="1949699" y="3800723"/>
                      <a:pt x="1949699" y="3800723"/>
                    </a:cubicBezTo>
                    <a:cubicBezTo>
                      <a:pt x="1964679" y="3815703"/>
                      <a:pt x="1977481" y="3831624"/>
                      <a:pt x="1997407" y="3840480"/>
                    </a:cubicBezTo>
                    <a:cubicBezTo>
                      <a:pt x="2038769" y="3858864"/>
                      <a:pt x="2055493" y="3857866"/>
                      <a:pt x="2100774" y="3864334"/>
                    </a:cubicBezTo>
                    <a:cubicBezTo>
                      <a:pt x="2106075" y="3872285"/>
                      <a:pt x="2112402" y="3879641"/>
                      <a:pt x="2116676" y="3888188"/>
                    </a:cubicBezTo>
                    <a:cubicBezTo>
                      <a:pt x="2124880" y="3904597"/>
                      <a:pt x="2125821" y="3930977"/>
                      <a:pt x="2140530" y="3943847"/>
                    </a:cubicBezTo>
                    <a:cubicBezTo>
                      <a:pt x="2153911" y="3955555"/>
                      <a:pt x="2172335" y="3959750"/>
                      <a:pt x="2188238" y="3967701"/>
                    </a:cubicBezTo>
                    <a:cubicBezTo>
                      <a:pt x="2196189" y="3978303"/>
                      <a:pt x="2205517" y="3988000"/>
                      <a:pt x="2212092" y="3999506"/>
                    </a:cubicBezTo>
                    <a:cubicBezTo>
                      <a:pt x="2216250" y="4006783"/>
                      <a:pt x="2215394" y="4016386"/>
                      <a:pt x="2220043" y="4023360"/>
                    </a:cubicBezTo>
                    <a:cubicBezTo>
                      <a:pt x="2226280" y="4032716"/>
                      <a:pt x="2236579" y="4038676"/>
                      <a:pt x="2243897" y="4047214"/>
                    </a:cubicBezTo>
                    <a:cubicBezTo>
                      <a:pt x="2252521" y="4057276"/>
                      <a:pt x="2259800" y="4068417"/>
                      <a:pt x="2267751" y="4079019"/>
                    </a:cubicBezTo>
                    <a:lnTo>
                      <a:pt x="2283654" y="4126727"/>
                    </a:lnTo>
                    <a:lnTo>
                      <a:pt x="2291605" y="4150581"/>
                    </a:lnTo>
                    <a:cubicBezTo>
                      <a:pt x="2286463" y="4273983"/>
                      <a:pt x="2275680" y="4317408"/>
                      <a:pt x="2291605" y="4420925"/>
                    </a:cubicBezTo>
                    <a:cubicBezTo>
                      <a:pt x="2292879" y="4429209"/>
                      <a:pt x="2294320" y="4438234"/>
                      <a:pt x="2299556" y="4444779"/>
                    </a:cubicBezTo>
                    <a:cubicBezTo>
                      <a:pt x="2305526" y="4452241"/>
                      <a:pt x="2315459" y="4455381"/>
                      <a:pt x="2323410" y="4460682"/>
                    </a:cubicBezTo>
                    <a:cubicBezTo>
                      <a:pt x="2328711" y="4468633"/>
                      <a:pt x="2333195" y="4477195"/>
                      <a:pt x="2339313" y="4484536"/>
                    </a:cubicBezTo>
                    <a:cubicBezTo>
                      <a:pt x="2346512" y="4493175"/>
                      <a:pt x="2357706" y="4498560"/>
                      <a:pt x="2363167" y="4508390"/>
                    </a:cubicBezTo>
                    <a:cubicBezTo>
                      <a:pt x="2371308" y="4523043"/>
                      <a:pt x="2379069" y="4556097"/>
                      <a:pt x="2379069" y="4556097"/>
                    </a:cubicBezTo>
                    <a:cubicBezTo>
                      <a:pt x="2381719" y="4579951"/>
                      <a:pt x="2385027" y="4603741"/>
                      <a:pt x="2387020" y="4627659"/>
                    </a:cubicBezTo>
                    <a:cubicBezTo>
                      <a:pt x="2390329" y="4667366"/>
                      <a:pt x="2381476" y="4709439"/>
                      <a:pt x="2394972" y="4746929"/>
                    </a:cubicBezTo>
                    <a:cubicBezTo>
                      <a:pt x="2404911" y="4774537"/>
                      <a:pt x="2467285" y="4845246"/>
                      <a:pt x="2506290" y="4858247"/>
                    </a:cubicBezTo>
                    <a:lnTo>
                      <a:pt x="2530144" y="4866198"/>
                    </a:lnTo>
                    <a:cubicBezTo>
                      <a:pt x="2530669" y="4865935"/>
                      <a:pt x="2584197" y="4840816"/>
                      <a:pt x="2585803" y="4834393"/>
                    </a:cubicBezTo>
                    <a:cubicBezTo>
                      <a:pt x="2593594" y="4803228"/>
                      <a:pt x="2576532" y="4784706"/>
                      <a:pt x="2561949" y="4762831"/>
                    </a:cubicBezTo>
                    <a:cubicBezTo>
                      <a:pt x="2559299" y="4749579"/>
                      <a:pt x="2557276" y="4736186"/>
                      <a:pt x="2553998" y="4723075"/>
                    </a:cubicBezTo>
                    <a:cubicBezTo>
                      <a:pt x="2547263" y="4696133"/>
                      <a:pt x="2535552" y="4691745"/>
                      <a:pt x="2553998" y="4659464"/>
                    </a:cubicBezTo>
                    <a:cubicBezTo>
                      <a:pt x="2558739" y="4651167"/>
                      <a:pt x="2569901" y="4648863"/>
                      <a:pt x="2577852" y="4643562"/>
                    </a:cubicBezTo>
                    <a:cubicBezTo>
                      <a:pt x="2583153" y="4632960"/>
                      <a:pt x="2593131" y="4623593"/>
                      <a:pt x="2593754" y="4611756"/>
                    </a:cubicBezTo>
                    <a:cubicBezTo>
                      <a:pt x="2595752" y="4573784"/>
                      <a:pt x="2596192" y="4511427"/>
                      <a:pt x="2577852" y="4468633"/>
                    </a:cubicBezTo>
                    <a:cubicBezTo>
                      <a:pt x="2573183" y="4457738"/>
                      <a:pt x="2567830" y="4447119"/>
                      <a:pt x="2561949" y="4436828"/>
                    </a:cubicBezTo>
                    <a:cubicBezTo>
                      <a:pt x="2557208" y="4428531"/>
                      <a:pt x="2551348" y="4420925"/>
                      <a:pt x="2546047" y="4412974"/>
                    </a:cubicBezTo>
                    <a:cubicBezTo>
                      <a:pt x="2543396" y="4399722"/>
                      <a:pt x="2542840" y="4385871"/>
                      <a:pt x="2538095" y="4373217"/>
                    </a:cubicBezTo>
                    <a:cubicBezTo>
                      <a:pt x="2534740" y="4364269"/>
                      <a:pt x="2526934" y="4357660"/>
                      <a:pt x="2522193" y="4349363"/>
                    </a:cubicBezTo>
                    <a:cubicBezTo>
                      <a:pt x="2516312" y="4339072"/>
                      <a:pt x="2511591" y="4328160"/>
                      <a:pt x="2506290" y="4317558"/>
                    </a:cubicBezTo>
                    <a:cubicBezTo>
                      <a:pt x="2508940" y="4306956"/>
                      <a:pt x="2505499" y="4292310"/>
                      <a:pt x="2514241" y="4285753"/>
                    </a:cubicBezTo>
                    <a:cubicBezTo>
                      <a:pt x="2521987" y="4279943"/>
                      <a:pt x="2559824" y="4308190"/>
                      <a:pt x="2561949" y="4309607"/>
                    </a:cubicBezTo>
                    <a:cubicBezTo>
                      <a:pt x="2575816" y="4306140"/>
                      <a:pt x="2608456" y="4301769"/>
                      <a:pt x="2617608" y="4285753"/>
                    </a:cubicBezTo>
                    <a:cubicBezTo>
                      <a:pt x="2649215" y="4230440"/>
                      <a:pt x="2599088" y="4254820"/>
                      <a:pt x="2649414" y="4238045"/>
                    </a:cubicBezTo>
                    <a:cubicBezTo>
                      <a:pt x="2657365" y="4232744"/>
                      <a:pt x="2663711" y="4222143"/>
                      <a:pt x="2673267" y="4222143"/>
                    </a:cubicBezTo>
                    <a:cubicBezTo>
                      <a:pt x="2714298" y="4222143"/>
                      <a:pt x="2716003" y="4239535"/>
                      <a:pt x="2744829" y="4253948"/>
                    </a:cubicBezTo>
                    <a:cubicBezTo>
                      <a:pt x="2771469" y="4267268"/>
                      <a:pt x="2817575" y="4267331"/>
                      <a:pt x="2840245" y="4269850"/>
                    </a:cubicBezTo>
                    <a:cubicBezTo>
                      <a:pt x="2848196" y="4264549"/>
                      <a:pt x="2857342" y="4260705"/>
                      <a:pt x="2864099" y="4253948"/>
                    </a:cubicBezTo>
                    <a:cubicBezTo>
                      <a:pt x="2893114" y="4224933"/>
                      <a:pt x="2866276" y="4229605"/>
                      <a:pt x="2903855" y="4198289"/>
                    </a:cubicBezTo>
                    <a:cubicBezTo>
                      <a:pt x="2910294" y="4192923"/>
                      <a:pt x="2919758" y="4192988"/>
                      <a:pt x="2927709" y="4190337"/>
                    </a:cubicBezTo>
                    <a:cubicBezTo>
                      <a:pt x="2938311" y="4195638"/>
                      <a:pt x="2949350" y="4200142"/>
                      <a:pt x="2959514" y="4206240"/>
                    </a:cubicBezTo>
                    <a:cubicBezTo>
                      <a:pt x="2975903" y="4216073"/>
                      <a:pt x="3007222" y="4238045"/>
                      <a:pt x="3007222" y="4238045"/>
                    </a:cubicBezTo>
                    <a:cubicBezTo>
                      <a:pt x="3028426" y="4232744"/>
                      <a:pt x="3052648" y="4234267"/>
                      <a:pt x="3070833" y="4222143"/>
                    </a:cubicBezTo>
                    <a:cubicBezTo>
                      <a:pt x="3125514" y="4185688"/>
                      <a:pt x="3100408" y="4196381"/>
                      <a:pt x="3142394" y="4182386"/>
                    </a:cubicBezTo>
                    <a:cubicBezTo>
                      <a:pt x="3152996" y="4174435"/>
                      <a:pt x="3165716" y="4168713"/>
                      <a:pt x="3174200" y="4158532"/>
                    </a:cubicBezTo>
                    <a:cubicBezTo>
                      <a:pt x="3183483" y="4147392"/>
                      <a:pt x="3188727" y="4116818"/>
                      <a:pt x="3166248" y="4110824"/>
                    </a:cubicBezTo>
                    <a:cubicBezTo>
                      <a:pt x="3132857" y="4101920"/>
                      <a:pt x="3097267" y="4106311"/>
                      <a:pt x="3062881" y="4102873"/>
                    </a:cubicBezTo>
                    <a:cubicBezTo>
                      <a:pt x="3044233" y="4101008"/>
                      <a:pt x="3025775" y="4097572"/>
                      <a:pt x="3007222" y="4094922"/>
                    </a:cubicBezTo>
                    <a:cubicBezTo>
                      <a:pt x="2999271" y="4089621"/>
                      <a:pt x="2991915" y="4083293"/>
                      <a:pt x="2983368" y="4079019"/>
                    </a:cubicBezTo>
                    <a:cubicBezTo>
                      <a:pt x="2949595" y="4062132"/>
                      <a:pt x="2964436" y="4084213"/>
                      <a:pt x="2935660" y="4047214"/>
                    </a:cubicBezTo>
                    <a:cubicBezTo>
                      <a:pt x="2923926" y="4032127"/>
                      <a:pt x="2903855" y="3999506"/>
                      <a:pt x="2903855" y="3999506"/>
                    </a:cubicBezTo>
                    <a:cubicBezTo>
                      <a:pt x="2908852" y="3874600"/>
                      <a:pt x="2896283" y="3851084"/>
                      <a:pt x="2919758" y="3768918"/>
                    </a:cubicBezTo>
                    <a:cubicBezTo>
                      <a:pt x="2922060" y="3760859"/>
                      <a:pt x="2925407" y="3753123"/>
                      <a:pt x="2927709" y="3745064"/>
                    </a:cubicBezTo>
                    <a:cubicBezTo>
                      <a:pt x="2930711" y="3734557"/>
                      <a:pt x="2928833" y="3721792"/>
                      <a:pt x="2935660" y="3713259"/>
                    </a:cubicBezTo>
                    <a:cubicBezTo>
                      <a:pt x="2940896" y="3706714"/>
                      <a:pt x="2951563" y="3707958"/>
                      <a:pt x="2959514" y="3705308"/>
                    </a:cubicBezTo>
                    <a:cubicBezTo>
                      <a:pt x="2967465" y="3697357"/>
                      <a:pt x="2977408" y="3690990"/>
                      <a:pt x="2983368" y="3681454"/>
                    </a:cubicBezTo>
                    <a:cubicBezTo>
                      <a:pt x="3012713" y="3634502"/>
                      <a:pt x="2988625" y="3653284"/>
                      <a:pt x="3007222" y="3609892"/>
                    </a:cubicBezTo>
                    <a:cubicBezTo>
                      <a:pt x="3010986" y="3601108"/>
                      <a:pt x="3017824" y="3593989"/>
                      <a:pt x="3023125" y="3586038"/>
                    </a:cubicBezTo>
                    <a:cubicBezTo>
                      <a:pt x="3027663" y="3563347"/>
                      <a:pt x="3032291" y="3536928"/>
                      <a:pt x="3039027" y="3514476"/>
                    </a:cubicBezTo>
                    <a:cubicBezTo>
                      <a:pt x="3043844" y="3498420"/>
                      <a:pt x="3054930" y="3466769"/>
                      <a:pt x="3054930" y="3466769"/>
                    </a:cubicBezTo>
                    <a:cubicBezTo>
                      <a:pt x="3057580" y="3448216"/>
                      <a:pt x="3051375" y="3425904"/>
                      <a:pt x="3062881" y="3411110"/>
                    </a:cubicBezTo>
                    <a:cubicBezTo>
                      <a:pt x="3073172" y="3397878"/>
                      <a:pt x="3094686" y="3400508"/>
                      <a:pt x="3110589" y="3395207"/>
                    </a:cubicBezTo>
                    <a:lnTo>
                      <a:pt x="3134443" y="3387256"/>
                    </a:lnTo>
                    <a:cubicBezTo>
                      <a:pt x="3150346" y="3392557"/>
                      <a:pt x="3167158" y="3395662"/>
                      <a:pt x="3182151" y="3403158"/>
                    </a:cubicBezTo>
                    <a:cubicBezTo>
                      <a:pt x="3273620" y="3448892"/>
                      <a:pt x="3191871" y="3418934"/>
                      <a:pt x="3261664" y="3458817"/>
                    </a:cubicBezTo>
                    <a:cubicBezTo>
                      <a:pt x="3268941" y="3462975"/>
                      <a:pt x="3277567" y="3464118"/>
                      <a:pt x="3285518" y="3466769"/>
                    </a:cubicBezTo>
                    <a:cubicBezTo>
                      <a:pt x="3288622" y="3472976"/>
                      <a:pt x="3309372" y="3510731"/>
                      <a:pt x="3309372" y="3522428"/>
                    </a:cubicBezTo>
                    <a:cubicBezTo>
                      <a:pt x="3309372" y="3551703"/>
                      <a:pt x="3305560" y="3580911"/>
                      <a:pt x="3301420" y="3609892"/>
                    </a:cubicBezTo>
                    <a:cubicBezTo>
                      <a:pt x="3300235" y="3618189"/>
                      <a:pt x="3295771" y="3625687"/>
                      <a:pt x="3293469" y="3633746"/>
                    </a:cubicBezTo>
                    <a:cubicBezTo>
                      <a:pt x="3290467" y="3644253"/>
                      <a:pt x="3288168" y="3654949"/>
                      <a:pt x="3285518" y="3665551"/>
                    </a:cubicBezTo>
                    <a:cubicBezTo>
                      <a:pt x="3305625" y="3670578"/>
                      <a:pt x="3322164" y="3680761"/>
                      <a:pt x="3341177" y="3665551"/>
                    </a:cubicBezTo>
                    <a:cubicBezTo>
                      <a:pt x="3348639" y="3659581"/>
                      <a:pt x="3349618" y="3647667"/>
                      <a:pt x="3357080" y="3641697"/>
                    </a:cubicBezTo>
                    <a:cubicBezTo>
                      <a:pt x="3363625" y="3636461"/>
                      <a:pt x="3373437" y="3637494"/>
                      <a:pt x="3380934" y="3633746"/>
                    </a:cubicBezTo>
                    <a:cubicBezTo>
                      <a:pt x="3394757" y="3626835"/>
                      <a:pt x="3407438" y="3617843"/>
                      <a:pt x="3420690" y="3609892"/>
                    </a:cubicBezTo>
                    <a:lnTo>
                      <a:pt x="3436593" y="3562184"/>
                    </a:lnTo>
                    <a:lnTo>
                      <a:pt x="3444544" y="3538330"/>
                    </a:lnTo>
                    <a:cubicBezTo>
                      <a:pt x="3441894" y="3522428"/>
                      <a:pt x="3440090" y="3506361"/>
                      <a:pt x="3436593" y="3490623"/>
                    </a:cubicBezTo>
                    <a:cubicBezTo>
                      <a:pt x="3434775" y="3482441"/>
                      <a:pt x="3423612" y="3473474"/>
                      <a:pt x="3428641" y="3466769"/>
                    </a:cubicBezTo>
                    <a:cubicBezTo>
                      <a:pt x="3435198" y="3458026"/>
                      <a:pt x="3449845" y="3461468"/>
                      <a:pt x="3460447" y="3458817"/>
                    </a:cubicBezTo>
                    <a:cubicBezTo>
                      <a:pt x="3463097" y="3448215"/>
                      <a:pt x="3469944" y="3437830"/>
                      <a:pt x="3468398" y="3427012"/>
                    </a:cubicBezTo>
                    <a:cubicBezTo>
                      <a:pt x="3467046" y="3417552"/>
                      <a:pt x="3456259" y="3411942"/>
                      <a:pt x="3452495" y="3403158"/>
                    </a:cubicBezTo>
                    <a:cubicBezTo>
                      <a:pt x="3448190" y="3393114"/>
                      <a:pt x="3447194" y="3381955"/>
                      <a:pt x="3444544" y="3371353"/>
                    </a:cubicBezTo>
                    <a:cubicBezTo>
                      <a:pt x="3475681" y="3293511"/>
                      <a:pt x="3437287" y="3355252"/>
                      <a:pt x="3547911" y="3323645"/>
                    </a:cubicBezTo>
                    <a:cubicBezTo>
                      <a:pt x="3558723" y="3320556"/>
                      <a:pt x="3563227" y="3307109"/>
                      <a:pt x="3571765" y="3299791"/>
                    </a:cubicBezTo>
                    <a:cubicBezTo>
                      <a:pt x="3602399" y="3273534"/>
                      <a:pt x="3595979" y="3278467"/>
                      <a:pt x="3627424" y="3267986"/>
                    </a:cubicBezTo>
                    <a:cubicBezTo>
                      <a:pt x="3645977" y="3270636"/>
                      <a:pt x="3665957" y="3268325"/>
                      <a:pt x="3683083" y="3275937"/>
                    </a:cubicBezTo>
                    <a:cubicBezTo>
                      <a:pt x="3691816" y="3279818"/>
                      <a:pt x="3698986" y="3290235"/>
                      <a:pt x="3698986" y="3299791"/>
                    </a:cubicBezTo>
                    <a:cubicBezTo>
                      <a:pt x="3698986" y="3365309"/>
                      <a:pt x="3688953" y="3352579"/>
                      <a:pt x="3659229" y="3387256"/>
                    </a:cubicBezTo>
                    <a:cubicBezTo>
                      <a:pt x="3650605" y="3397318"/>
                      <a:pt x="3643326" y="3408459"/>
                      <a:pt x="3635375" y="3419061"/>
                    </a:cubicBezTo>
                    <a:cubicBezTo>
                      <a:pt x="3634413" y="3424832"/>
                      <a:pt x="3628172" y="3477574"/>
                      <a:pt x="3619473" y="3490623"/>
                    </a:cubicBezTo>
                    <a:cubicBezTo>
                      <a:pt x="3607230" y="3508987"/>
                      <a:pt x="3589364" y="3518646"/>
                      <a:pt x="3571765" y="3530379"/>
                    </a:cubicBezTo>
                    <a:cubicBezTo>
                      <a:pt x="3563814" y="3527729"/>
                      <a:pt x="3555408" y="3526176"/>
                      <a:pt x="3547911" y="3522428"/>
                    </a:cubicBezTo>
                    <a:cubicBezTo>
                      <a:pt x="3539364" y="3518154"/>
                      <a:pt x="3533005" y="3509880"/>
                      <a:pt x="3524057" y="3506525"/>
                    </a:cubicBezTo>
                    <a:cubicBezTo>
                      <a:pt x="3511403" y="3501780"/>
                      <a:pt x="3497411" y="3501852"/>
                      <a:pt x="3484300" y="3498574"/>
                    </a:cubicBezTo>
                    <a:cubicBezTo>
                      <a:pt x="3476169" y="3496541"/>
                      <a:pt x="3468398" y="3493273"/>
                      <a:pt x="3460447" y="3490623"/>
                    </a:cubicBezTo>
                    <a:cubicBezTo>
                      <a:pt x="3476349" y="3487972"/>
                      <a:pt x="3492032" y="3482671"/>
                      <a:pt x="3508154" y="3482671"/>
                    </a:cubicBezTo>
                    <a:cubicBezTo>
                      <a:pt x="3607058" y="3482671"/>
                      <a:pt x="3581456" y="3487393"/>
                      <a:pt x="3547911" y="3498574"/>
                    </a:cubicBezTo>
                    <a:cubicBezTo>
                      <a:pt x="3527526" y="3496026"/>
                      <a:pt x="3477379" y="3481984"/>
                      <a:pt x="3452495" y="3498574"/>
                    </a:cubicBezTo>
                    <a:cubicBezTo>
                      <a:pt x="3444544" y="3503875"/>
                      <a:pt x="3441894" y="3514477"/>
                      <a:pt x="3436593" y="3522428"/>
                    </a:cubicBezTo>
                    <a:cubicBezTo>
                      <a:pt x="3439243" y="3546282"/>
                      <a:pt x="3433811" y="3572523"/>
                      <a:pt x="3444544" y="3593990"/>
                    </a:cubicBezTo>
                    <a:cubicBezTo>
                      <a:pt x="3449431" y="3603764"/>
                      <a:pt x="3465475" y="3603028"/>
                      <a:pt x="3476349" y="3601941"/>
                    </a:cubicBezTo>
                    <a:cubicBezTo>
                      <a:pt x="3493029" y="3600273"/>
                      <a:pt x="3524057" y="3586038"/>
                      <a:pt x="3524057" y="3586038"/>
                    </a:cubicBezTo>
                    <a:cubicBezTo>
                      <a:pt x="3550561" y="3588689"/>
                      <a:pt x="3579746" y="3582078"/>
                      <a:pt x="3603570" y="3593990"/>
                    </a:cubicBezTo>
                    <a:cubicBezTo>
                      <a:pt x="3620665" y="3602537"/>
                      <a:pt x="3619473" y="3631095"/>
                      <a:pt x="3635375" y="3641697"/>
                    </a:cubicBezTo>
                    <a:cubicBezTo>
                      <a:pt x="3666203" y="3662249"/>
                      <a:pt x="3650163" y="3654578"/>
                      <a:pt x="3683083" y="3665551"/>
                    </a:cubicBezTo>
                    <a:cubicBezTo>
                      <a:pt x="3691034" y="3670852"/>
                      <a:pt x="3699794" y="3675105"/>
                      <a:pt x="3706937" y="3681454"/>
                    </a:cubicBezTo>
                    <a:cubicBezTo>
                      <a:pt x="3723746" y="3696395"/>
                      <a:pt x="3735932" y="3716687"/>
                      <a:pt x="3754645" y="3729162"/>
                    </a:cubicBezTo>
                    <a:lnTo>
                      <a:pt x="3778499" y="3745064"/>
                    </a:lnTo>
                    <a:cubicBezTo>
                      <a:pt x="3783800" y="3753015"/>
                      <a:pt x="3790127" y="3760371"/>
                      <a:pt x="3794401" y="3768918"/>
                    </a:cubicBezTo>
                    <a:cubicBezTo>
                      <a:pt x="3804003" y="3788121"/>
                      <a:pt x="3799269" y="3801437"/>
                      <a:pt x="3818255" y="3816626"/>
                    </a:cubicBezTo>
                    <a:cubicBezTo>
                      <a:pt x="3824800" y="3821862"/>
                      <a:pt x="3834158" y="3821927"/>
                      <a:pt x="3842109" y="3824577"/>
                    </a:cubicBezTo>
                    <a:cubicBezTo>
                      <a:pt x="3860338" y="3879267"/>
                      <a:pt x="3835406" y="3812848"/>
                      <a:pt x="3873914" y="3880236"/>
                    </a:cubicBezTo>
                    <a:cubicBezTo>
                      <a:pt x="3878072" y="3887513"/>
                      <a:pt x="3877796" y="3896763"/>
                      <a:pt x="3881866" y="3904090"/>
                    </a:cubicBezTo>
                    <a:cubicBezTo>
                      <a:pt x="3914711" y="3963210"/>
                      <a:pt x="3906182" y="3942264"/>
                      <a:pt x="3953427" y="3983603"/>
                    </a:cubicBezTo>
                    <a:cubicBezTo>
                      <a:pt x="3972222" y="4000048"/>
                      <a:pt x="3981086" y="4010140"/>
                      <a:pt x="3993184" y="4031311"/>
                    </a:cubicBezTo>
                    <a:cubicBezTo>
                      <a:pt x="3999065" y="4041602"/>
                      <a:pt x="4000706" y="4054734"/>
                      <a:pt x="4009087" y="4063116"/>
                    </a:cubicBezTo>
                    <a:cubicBezTo>
                      <a:pt x="4015013" y="4069042"/>
                      <a:pt x="4025444" y="4067320"/>
                      <a:pt x="4032940" y="4071068"/>
                    </a:cubicBezTo>
                    <a:cubicBezTo>
                      <a:pt x="4090309" y="4099753"/>
                      <a:pt x="4018909" y="4074996"/>
                      <a:pt x="4088600" y="4102873"/>
                    </a:cubicBezTo>
                    <a:cubicBezTo>
                      <a:pt x="4120870" y="4115781"/>
                      <a:pt x="4136868" y="4118916"/>
                      <a:pt x="4168113" y="4126727"/>
                    </a:cubicBezTo>
                    <a:cubicBezTo>
                      <a:pt x="4176064" y="4132028"/>
                      <a:pt x="4182986" y="4139364"/>
                      <a:pt x="4191967" y="4142630"/>
                    </a:cubicBezTo>
                    <a:cubicBezTo>
                      <a:pt x="4212507" y="4150099"/>
                      <a:pt x="4255577" y="4158532"/>
                      <a:pt x="4255577" y="4158532"/>
                    </a:cubicBezTo>
                    <a:cubicBezTo>
                      <a:pt x="4266179" y="4166483"/>
                      <a:pt x="4275529" y="4176459"/>
                      <a:pt x="4287382" y="4182386"/>
                    </a:cubicBezTo>
                    <a:cubicBezTo>
                      <a:pt x="4297156" y="4187273"/>
                      <a:pt x="4308955" y="4186500"/>
                      <a:pt x="4319187" y="4190337"/>
                    </a:cubicBezTo>
                    <a:cubicBezTo>
                      <a:pt x="4377120" y="4212062"/>
                      <a:pt x="4326575" y="4201026"/>
                      <a:pt x="4374847" y="4214191"/>
                    </a:cubicBezTo>
                    <a:cubicBezTo>
                      <a:pt x="4395933" y="4219942"/>
                      <a:pt x="4417723" y="4223183"/>
                      <a:pt x="4438457" y="4230094"/>
                    </a:cubicBezTo>
                    <a:cubicBezTo>
                      <a:pt x="4459106" y="4236977"/>
                      <a:pt x="4483045" y="4244437"/>
                      <a:pt x="4502067" y="4253948"/>
                    </a:cubicBezTo>
                    <a:cubicBezTo>
                      <a:pt x="4510614" y="4258222"/>
                      <a:pt x="4517970" y="4264549"/>
                      <a:pt x="4525921" y="4269850"/>
                    </a:cubicBezTo>
                    <a:cubicBezTo>
                      <a:pt x="4549775" y="4267200"/>
                      <a:pt x="4576016" y="4272632"/>
                      <a:pt x="4597483" y="4261899"/>
                    </a:cubicBezTo>
                    <a:cubicBezTo>
                      <a:pt x="4604980" y="4258151"/>
                      <a:pt x="4594768" y="4244590"/>
                      <a:pt x="4589532" y="4238045"/>
                    </a:cubicBezTo>
                    <a:cubicBezTo>
                      <a:pt x="4583562" y="4230583"/>
                      <a:pt x="4573629" y="4227444"/>
                      <a:pt x="4565678" y="4222143"/>
                    </a:cubicBezTo>
                    <a:cubicBezTo>
                      <a:pt x="4563028" y="4214192"/>
                      <a:pt x="4561029" y="4205993"/>
                      <a:pt x="4557727" y="4198289"/>
                    </a:cubicBezTo>
                    <a:cubicBezTo>
                      <a:pt x="4541451" y="4160311"/>
                      <a:pt x="4540537" y="4174661"/>
                      <a:pt x="4533873" y="4134678"/>
                    </a:cubicBezTo>
                    <a:cubicBezTo>
                      <a:pt x="4529014" y="4105524"/>
                      <a:pt x="4528621" y="4051262"/>
                      <a:pt x="4510019" y="4023360"/>
                    </a:cubicBezTo>
                    <a:cubicBezTo>
                      <a:pt x="4504718" y="4015409"/>
                      <a:pt x="4501457" y="4005624"/>
                      <a:pt x="4494116" y="3999506"/>
                    </a:cubicBezTo>
                    <a:cubicBezTo>
                      <a:pt x="4485010" y="3991918"/>
                      <a:pt x="4472913" y="3988904"/>
                      <a:pt x="4462311" y="3983603"/>
                    </a:cubicBezTo>
                    <a:cubicBezTo>
                      <a:pt x="4458703" y="3961953"/>
                      <a:pt x="4442791" y="3863317"/>
                      <a:pt x="4438457" y="3856383"/>
                    </a:cubicBezTo>
                    <a:cubicBezTo>
                      <a:pt x="4424410" y="3833907"/>
                      <a:pt x="4374847" y="3808675"/>
                      <a:pt x="4374847" y="3808675"/>
                    </a:cubicBezTo>
                    <a:cubicBezTo>
                      <a:pt x="4369546" y="3795423"/>
                      <a:pt x="4363458" y="3782459"/>
                      <a:pt x="4358944" y="3768918"/>
                    </a:cubicBezTo>
                    <a:cubicBezTo>
                      <a:pt x="4355488" y="3758551"/>
                      <a:pt x="4356415" y="3746601"/>
                      <a:pt x="4350993" y="3737113"/>
                    </a:cubicBezTo>
                    <a:cubicBezTo>
                      <a:pt x="4345414" y="3727350"/>
                      <a:pt x="4335090" y="3721210"/>
                      <a:pt x="4327139" y="3713259"/>
                    </a:cubicBezTo>
                    <a:lnTo>
                      <a:pt x="4311236" y="3665551"/>
                    </a:lnTo>
                    <a:lnTo>
                      <a:pt x="4303285" y="3641697"/>
                    </a:lnTo>
                    <a:cubicBezTo>
                      <a:pt x="4305935" y="3633746"/>
                      <a:pt x="4305309" y="3623769"/>
                      <a:pt x="4311236" y="3617843"/>
                    </a:cubicBezTo>
                    <a:cubicBezTo>
                      <a:pt x="4334160" y="3594919"/>
                      <a:pt x="4354529" y="3593106"/>
                      <a:pt x="4382798" y="3586038"/>
                    </a:cubicBezTo>
                    <a:cubicBezTo>
                      <a:pt x="4385448" y="3578087"/>
                      <a:pt x="4390749" y="3570565"/>
                      <a:pt x="4390749" y="3562184"/>
                    </a:cubicBezTo>
                    <a:cubicBezTo>
                      <a:pt x="4390749" y="3525638"/>
                      <a:pt x="4384638" y="3512047"/>
                      <a:pt x="4374847" y="3482671"/>
                    </a:cubicBezTo>
                    <a:cubicBezTo>
                      <a:pt x="4396050" y="3480021"/>
                      <a:pt x="4418375" y="3482022"/>
                      <a:pt x="4438457" y="3474720"/>
                    </a:cubicBezTo>
                    <a:cubicBezTo>
                      <a:pt x="4449025" y="3470877"/>
                      <a:pt x="4455112" y="3459505"/>
                      <a:pt x="4462311" y="3450866"/>
                    </a:cubicBezTo>
                    <a:cubicBezTo>
                      <a:pt x="4470197" y="3441402"/>
                      <a:pt x="4500125" y="3391141"/>
                      <a:pt x="4502067" y="3387256"/>
                    </a:cubicBezTo>
                    <a:cubicBezTo>
                      <a:pt x="4505815" y="3379759"/>
                      <a:pt x="4504092" y="3369329"/>
                      <a:pt x="4510019" y="3363402"/>
                    </a:cubicBezTo>
                    <a:cubicBezTo>
                      <a:pt x="4515946" y="3357475"/>
                      <a:pt x="4525787" y="3357655"/>
                      <a:pt x="4533873" y="3355450"/>
                    </a:cubicBezTo>
                    <a:cubicBezTo>
                      <a:pt x="4554959" y="3349699"/>
                      <a:pt x="4597483" y="3339548"/>
                      <a:pt x="4597483" y="3339548"/>
                    </a:cubicBezTo>
                    <a:cubicBezTo>
                      <a:pt x="4608085" y="3334247"/>
                      <a:pt x="4617461" y="3324434"/>
                      <a:pt x="4629288" y="3323645"/>
                    </a:cubicBezTo>
                    <a:cubicBezTo>
                      <a:pt x="4687359" y="3319773"/>
                      <a:pt x="4699786" y="3325940"/>
                      <a:pt x="4740607" y="3339548"/>
                    </a:cubicBezTo>
                    <a:cubicBezTo>
                      <a:pt x="4762574" y="3273646"/>
                      <a:pt x="4728036" y="3378413"/>
                      <a:pt x="4764460" y="3260035"/>
                    </a:cubicBezTo>
                    <a:cubicBezTo>
                      <a:pt x="4769390" y="3244013"/>
                      <a:pt x="4775062" y="3228230"/>
                      <a:pt x="4780363" y="3212327"/>
                    </a:cubicBezTo>
                    <a:lnTo>
                      <a:pt x="4788314" y="3188473"/>
                    </a:lnTo>
                    <a:cubicBezTo>
                      <a:pt x="4790965" y="3169920"/>
                      <a:pt x="4792052" y="3151075"/>
                      <a:pt x="4796266" y="3132814"/>
                    </a:cubicBezTo>
                    <a:cubicBezTo>
                      <a:pt x="4800035" y="3116480"/>
                      <a:pt x="4812168" y="3085106"/>
                      <a:pt x="4812168" y="3085106"/>
                    </a:cubicBezTo>
                    <a:cubicBezTo>
                      <a:pt x="4814819" y="3063903"/>
                      <a:pt x="4815929" y="3042449"/>
                      <a:pt x="4820120" y="3021496"/>
                    </a:cubicBezTo>
                    <a:cubicBezTo>
                      <a:pt x="4823904" y="3002575"/>
                      <a:pt x="4835333" y="2985119"/>
                      <a:pt x="4836022" y="2965836"/>
                    </a:cubicBezTo>
                    <a:cubicBezTo>
                      <a:pt x="4838011" y="2910149"/>
                      <a:pt x="4832698" y="2854389"/>
                      <a:pt x="4828071" y="2798859"/>
                    </a:cubicBezTo>
                    <a:cubicBezTo>
                      <a:pt x="4827375" y="2790507"/>
                      <a:pt x="4824278" y="2782282"/>
                      <a:pt x="4820120" y="2775005"/>
                    </a:cubicBezTo>
                    <a:cubicBezTo>
                      <a:pt x="4813545" y="2763499"/>
                      <a:pt x="4804217" y="2753802"/>
                      <a:pt x="4796266" y="2743200"/>
                    </a:cubicBezTo>
                    <a:cubicBezTo>
                      <a:pt x="4787167" y="2697711"/>
                      <a:pt x="4781824" y="2692787"/>
                      <a:pt x="4796266" y="2639833"/>
                    </a:cubicBezTo>
                    <a:cubicBezTo>
                      <a:pt x="4800418" y="2624610"/>
                      <a:pt x="4826577" y="2601570"/>
                      <a:pt x="4836022" y="2592125"/>
                    </a:cubicBezTo>
                    <a:cubicBezTo>
                      <a:pt x="4838673" y="2581523"/>
                      <a:pt x="4837622" y="2569212"/>
                      <a:pt x="4843974" y="2560320"/>
                    </a:cubicBezTo>
                    <a:cubicBezTo>
                      <a:pt x="4864048" y="2532217"/>
                      <a:pt x="4885773" y="2535129"/>
                      <a:pt x="4915535" y="2528515"/>
                    </a:cubicBezTo>
                    <a:cubicBezTo>
                      <a:pt x="4926203" y="2526144"/>
                      <a:pt x="4936738" y="2523214"/>
                      <a:pt x="4947340" y="2520563"/>
                    </a:cubicBezTo>
                    <a:cubicBezTo>
                      <a:pt x="5034175" y="2462676"/>
                      <a:pt x="4900298" y="2548060"/>
                      <a:pt x="5003000" y="2496710"/>
                    </a:cubicBezTo>
                    <a:cubicBezTo>
                      <a:pt x="5014853" y="2490784"/>
                      <a:pt x="5023779" y="2480207"/>
                      <a:pt x="5034805" y="2472856"/>
                    </a:cubicBezTo>
                    <a:cubicBezTo>
                      <a:pt x="5047664" y="2464283"/>
                      <a:pt x="5061309" y="2456953"/>
                      <a:pt x="5074561" y="2449002"/>
                    </a:cubicBezTo>
                    <a:cubicBezTo>
                      <a:pt x="5209733" y="2451652"/>
                      <a:pt x="5345211" y="2447489"/>
                      <a:pt x="5480078" y="2456953"/>
                    </a:cubicBezTo>
                    <a:cubicBezTo>
                      <a:pt x="5497814" y="2458198"/>
                      <a:pt x="5511278" y="2474204"/>
                      <a:pt x="5527786" y="2480807"/>
                    </a:cubicBezTo>
                    <a:cubicBezTo>
                      <a:pt x="5537932" y="2484866"/>
                      <a:pt x="5548989" y="2486108"/>
                      <a:pt x="5559591" y="2488758"/>
                    </a:cubicBezTo>
                    <a:cubicBezTo>
                      <a:pt x="5561667" y="2489796"/>
                      <a:pt x="5606474" y="2514075"/>
                      <a:pt x="5615250" y="2512612"/>
                    </a:cubicBezTo>
                    <a:cubicBezTo>
                      <a:pt x="5624676" y="2511041"/>
                      <a:pt x="5631153" y="2502011"/>
                      <a:pt x="5639104" y="2496710"/>
                    </a:cubicBezTo>
                    <a:cubicBezTo>
                      <a:pt x="5641754" y="2488759"/>
                      <a:pt x="5647055" y="2481237"/>
                      <a:pt x="5647055" y="2472856"/>
                    </a:cubicBezTo>
                    <a:cubicBezTo>
                      <a:pt x="5647055" y="2452131"/>
                      <a:pt x="5636186" y="2432346"/>
                      <a:pt x="5623201" y="2417196"/>
                    </a:cubicBezTo>
                    <a:cubicBezTo>
                      <a:pt x="5613444" y="2405812"/>
                      <a:pt x="5603596" y="2394105"/>
                      <a:pt x="5591396" y="2385391"/>
                    </a:cubicBezTo>
                    <a:cubicBezTo>
                      <a:pt x="5584576" y="2380519"/>
                      <a:pt x="5575493" y="2380090"/>
                      <a:pt x="5567542" y="2377440"/>
                    </a:cubicBezTo>
                    <a:cubicBezTo>
                      <a:pt x="5559591" y="2372139"/>
                      <a:pt x="5552235" y="2365811"/>
                      <a:pt x="5543688" y="2361537"/>
                    </a:cubicBezTo>
                    <a:cubicBezTo>
                      <a:pt x="5489572" y="2334479"/>
                      <a:pt x="5554225" y="2379055"/>
                      <a:pt x="5488029" y="2337683"/>
                    </a:cubicBezTo>
                    <a:cubicBezTo>
                      <a:pt x="5476791" y="2330660"/>
                      <a:pt x="5468528" y="2318752"/>
                      <a:pt x="5456224" y="2313830"/>
                    </a:cubicBezTo>
                    <a:cubicBezTo>
                      <a:pt x="5441255" y="2307842"/>
                      <a:pt x="5424254" y="2309375"/>
                      <a:pt x="5408516" y="2305878"/>
                    </a:cubicBezTo>
                    <a:cubicBezTo>
                      <a:pt x="5400334" y="2304060"/>
                      <a:pt x="5392793" y="2299960"/>
                      <a:pt x="5384662" y="2297927"/>
                    </a:cubicBezTo>
                    <a:cubicBezTo>
                      <a:pt x="5371551" y="2294649"/>
                      <a:pt x="5358158" y="2292626"/>
                      <a:pt x="5344906" y="2289976"/>
                    </a:cubicBezTo>
                    <a:cubicBezTo>
                      <a:pt x="5294865" y="2252446"/>
                      <a:pt x="5288348" y="2258585"/>
                      <a:pt x="5265393" y="2218414"/>
                    </a:cubicBezTo>
                    <a:cubicBezTo>
                      <a:pt x="5259512" y="2208123"/>
                      <a:pt x="5254791" y="2197211"/>
                      <a:pt x="5249490" y="2186609"/>
                    </a:cubicBezTo>
                    <a:cubicBezTo>
                      <a:pt x="5254791" y="2117698"/>
                      <a:pt x="5256548" y="2048422"/>
                      <a:pt x="5265393" y="1979875"/>
                    </a:cubicBezTo>
                    <a:cubicBezTo>
                      <a:pt x="5275122" y="1904477"/>
                      <a:pt x="5291261" y="1970018"/>
                      <a:pt x="5273344" y="1916264"/>
                    </a:cubicBezTo>
                    <a:cubicBezTo>
                      <a:pt x="5270694" y="1889760"/>
                      <a:pt x="5270302" y="1862931"/>
                      <a:pt x="5265393" y="1836751"/>
                    </a:cubicBezTo>
                    <a:cubicBezTo>
                      <a:pt x="5262304" y="1820275"/>
                      <a:pt x="5253555" y="1805305"/>
                      <a:pt x="5249490" y="1789043"/>
                    </a:cubicBezTo>
                    <a:cubicBezTo>
                      <a:pt x="5246840" y="1778441"/>
                      <a:pt x="5244679" y="1767705"/>
                      <a:pt x="5241539" y="1757238"/>
                    </a:cubicBezTo>
                    <a:cubicBezTo>
                      <a:pt x="5234314" y="1733154"/>
                      <a:pt x="5225636" y="1709530"/>
                      <a:pt x="5217685" y="1685676"/>
                    </a:cubicBezTo>
                    <a:cubicBezTo>
                      <a:pt x="5199639" y="1631537"/>
                      <a:pt x="5222352" y="1698122"/>
                      <a:pt x="5193831" y="1622066"/>
                    </a:cubicBezTo>
                    <a:cubicBezTo>
                      <a:pt x="5190888" y="1614218"/>
                      <a:pt x="5189628" y="1605709"/>
                      <a:pt x="5185880" y="1598212"/>
                    </a:cubicBezTo>
                    <a:cubicBezTo>
                      <a:pt x="5181606" y="1589665"/>
                      <a:pt x="5175278" y="1582309"/>
                      <a:pt x="5169977" y="1574358"/>
                    </a:cubicBezTo>
                    <a:cubicBezTo>
                      <a:pt x="5172627" y="1513398"/>
                      <a:pt x="5177928" y="1452496"/>
                      <a:pt x="5177928" y="1391478"/>
                    </a:cubicBezTo>
                    <a:cubicBezTo>
                      <a:pt x="5177928" y="1377964"/>
                      <a:pt x="5170940" y="1365202"/>
                      <a:pt x="5169977" y="1351722"/>
                    </a:cubicBezTo>
                    <a:cubicBezTo>
                      <a:pt x="5147781" y="1040968"/>
                      <a:pt x="5174259" y="1266694"/>
                      <a:pt x="5154074" y="1105231"/>
                    </a:cubicBezTo>
                    <a:cubicBezTo>
                      <a:pt x="5151424" y="1054873"/>
                      <a:pt x="5150688" y="1004377"/>
                      <a:pt x="5146123" y="954156"/>
                    </a:cubicBezTo>
                    <a:cubicBezTo>
                      <a:pt x="5145364" y="945809"/>
                      <a:pt x="5139212" y="938619"/>
                      <a:pt x="5138172" y="930303"/>
                    </a:cubicBezTo>
                    <a:cubicBezTo>
                      <a:pt x="5133886" y="896012"/>
                      <a:pt x="5134036" y="861282"/>
                      <a:pt x="5130220" y="826936"/>
                    </a:cubicBezTo>
                    <a:cubicBezTo>
                      <a:pt x="5125811" y="787254"/>
                      <a:pt x="5123327" y="794857"/>
                      <a:pt x="5114318" y="763325"/>
                    </a:cubicBezTo>
                    <a:cubicBezTo>
                      <a:pt x="5105066" y="730944"/>
                      <a:pt x="5105581" y="717825"/>
                      <a:pt x="5090464" y="683812"/>
                    </a:cubicBezTo>
                    <a:cubicBezTo>
                      <a:pt x="5086583" y="675079"/>
                      <a:pt x="5079862" y="667909"/>
                      <a:pt x="5074561" y="659958"/>
                    </a:cubicBezTo>
                    <a:cubicBezTo>
                      <a:pt x="5070812" y="648709"/>
                      <a:pt x="5058659" y="614283"/>
                      <a:pt x="5058659" y="604299"/>
                    </a:cubicBezTo>
                    <a:cubicBezTo>
                      <a:pt x="5058659" y="575187"/>
                      <a:pt x="5070047" y="538226"/>
                      <a:pt x="5074561" y="508883"/>
                    </a:cubicBezTo>
                    <a:cubicBezTo>
                      <a:pt x="5077810" y="487763"/>
                      <a:pt x="5079862" y="466476"/>
                      <a:pt x="5082513" y="445273"/>
                    </a:cubicBezTo>
                    <a:cubicBezTo>
                      <a:pt x="5067501" y="325188"/>
                      <a:pt x="5098740" y="419675"/>
                      <a:pt x="5026854" y="365760"/>
                    </a:cubicBezTo>
                    <a:cubicBezTo>
                      <a:pt x="5017372" y="358648"/>
                      <a:pt x="5017233" y="344006"/>
                      <a:pt x="5010951" y="333955"/>
                    </a:cubicBezTo>
                    <a:cubicBezTo>
                      <a:pt x="5003927" y="322717"/>
                      <a:pt x="4995048" y="312752"/>
                      <a:pt x="4987097" y="302150"/>
                    </a:cubicBezTo>
                    <a:cubicBezTo>
                      <a:pt x="4981796" y="278296"/>
                      <a:pt x="4977121" y="254294"/>
                      <a:pt x="4971194" y="230588"/>
                    </a:cubicBezTo>
                    <a:cubicBezTo>
                      <a:pt x="4969161" y="222457"/>
                      <a:pt x="4970217" y="211383"/>
                      <a:pt x="4963243" y="206734"/>
                    </a:cubicBezTo>
                    <a:cubicBezTo>
                      <a:pt x="4951998" y="199237"/>
                      <a:pt x="4936598" y="202061"/>
                      <a:pt x="4923487" y="198783"/>
                    </a:cubicBezTo>
                    <a:cubicBezTo>
                      <a:pt x="4897153" y="192199"/>
                      <a:pt x="4899098" y="190474"/>
                      <a:pt x="4875779" y="174929"/>
                    </a:cubicBezTo>
                    <a:cubicBezTo>
                      <a:pt x="4865177" y="177579"/>
                      <a:pt x="4854206" y="179043"/>
                      <a:pt x="4843974" y="182880"/>
                    </a:cubicBezTo>
                    <a:cubicBezTo>
                      <a:pt x="4832875" y="187042"/>
                      <a:pt x="4820550" y="207164"/>
                      <a:pt x="4812168" y="198783"/>
                    </a:cubicBezTo>
                    <a:lnTo>
                      <a:pt x="4843974" y="159026"/>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Shape 38">
                <a:extLst>
                  <a:ext uri="{FF2B5EF4-FFF2-40B4-BE49-F238E27FC236}">
                    <a16:creationId xmlns:a16="http://schemas.microsoft.com/office/drawing/2014/main" id="{765FFEA0-424B-40D7-9F26-680BF5BA032F}"/>
                  </a:ext>
                </a:extLst>
              </p:cNvPr>
              <p:cNvSpPr/>
              <p:nvPr/>
            </p:nvSpPr>
            <p:spPr>
              <a:xfrm>
                <a:off x="13892095" y="4950619"/>
                <a:ext cx="150204" cy="195503"/>
              </a:xfrm>
              <a:custGeom>
                <a:avLst/>
                <a:gdLst>
                  <a:gd name="connsiteX0" fmla="*/ 47743 w 150204"/>
                  <a:gd name="connsiteY0" fmla="*/ 0 h 195503"/>
                  <a:gd name="connsiteX1" fmla="*/ 52505 w 150204"/>
                  <a:gd name="connsiteY1" fmla="*/ 11906 h 195503"/>
                  <a:gd name="connsiteX2" fmla="*/ 57268 w 150204"/>
                  <a:gd name="connsiteY2" fmla="*/ 19050 h 195503"/>
                  <a:gd name="connsiteX3" fmla="*/ 69174 w 150204"/>
                  <a:gd name="connsiteY3" fmla="*/ 38100 h 195503"/>
                  <a:gd name="connsiteX4" fmla="*/ 81080 w 150204"/>
                  <a:gd name="connsiteY4" fmla="*/ 57150 h 195503"/>
                  <a:gd name="connsiteX5" fmla="*/ 88224 w 150204"/>
                  <a:gd name="connsiteY5" fmla="*/ 71437 h 195503"/>
                  <a:gd name="connsiteX6" fmla="*/ 95368 w 150204"/>
                  <a:gd name="connsiteY6" fmla="*/ 76200 h 195503"/>
                  <a:gd name="connsiteX7" fmla="*/ 97749 w 150204"/>
                  <a:gd name="connsiteY7" fmla="*/ 85725 h 195503"/>
                  <a:gd name="connsiteX8" fmla="*/ 107274 w 150204"/>
                  <a:gd name="connsiteY8" fmla="*/ 100012 h 195503"/>
                  <a:gd name="connsiteX9" fmla="*/ 112036 w 150204"/>
                  <a:gd name="connsiteY9" fmla="*/ 107156 h 195503"/>
                  <a:gd name="connsiteX10" fmla="*/ 116799 w 150204"/>
                  <a:gd name="connsiteY10" fmla="*/ 114300 h 195503"/>
                  <a:gd name="connsiteX11" fmla="*/ 121561 w 150204"/>
                  <a:gd name="connsiteY11" fmla="*/ 121444 h 195503"/>
                  <a:gd name="connsiteX12" fmla="*/ 128705 w 150204"/>
                  <a:gd name="connsiteY12" fmla="*/ 123825 h 195503"/>
                  <a:gd name="connsiteX13" fmla="*/ 133468 w 150204"/>
                  <a:gd name="connsiteY13" fmla="*/ 130969 h 195503"/>
                  <a:gd name="connsiteX14" fmla="*/ 145374 w 150204"/>
                  <a:gd name="connsiteY14" fmla="*/ 142875 h 195503"/>
                  <a:gd name="connsiteX15" fmla="*/ 150136 w 150204"/>
                  <a:gd name="connsiteY15" fmla="*/ 157162 h 195503"/>
                  <a:gd name="connsiteX16" fmla="*/ 147755 w 150204"/>
                  <a:gd name="connsiteY16" fmla="*/ 176212 h 195503"/>
                  <a:gd name="connsiteX17" fmla="*/ 128705 w 150204"/>
                  <a:gd name="connsiteY17" fmla="*/ 188119 h 195503"/>
                  <a:gd name="connsiteX18" fmla="*/ 71555 w 150204"/>
                  <a:gd name="connsiteY18" fmla="*/ 190500 h 195503"/>
                  <a:gd name="connsiteX19" fmla="*/ 33455 w 150204"/>
                  <a:gd name="connsiteY19" fmla="*/ 192881 h 195503"/>
                  <a:gd name="connsiteX20" fmla="*/ 26311 w 150204"/>
                  <a:gd name="connsiteY20" fmla="*/ 123825 h 195503"/>
                  <a:gd name="connsiteX21" fmla="*/ 23930 w 150204"/>
                  <a:gd name="connsiteY21" fmla="*/ 116681 h 195503"/>
                  <a:gd name="connsiteX22" fmla="*/ 16786 w 150204"/>
                  <a:gd name="connsiteY22" fmla="*/ 111919 h 195503"/>
                  <a:gd name="connsiteX23" fmla="*/ 14405 w 150204"/>
                  <a:gd name="connsiteY23" fmla="*/ 104775 h 195503"/>
                  <a:gd name="connsiteX24" fmla="*/ 7261 w 150204"/>
                  <a:gd name="connsiteY24" fmla="*/ 100012 h 195503"/>
                  <a:gd name="connsiteX25" fmla="*/ 2499 w 150204"/>
                  <a:gd name="connsiteY25" fmla="*/ 92869 h 195503"/>
                  <a:gd name="connsiteX26" fmla="*/ 118 w 150204"/>
                  <a:gd name="connsiteY26" fmla="*/ 85725 h 195503"/>
                  <a:gd name="connsiteX27" fmla="*/ 7261 w 150204"/>
                  <a:gd name="connsiteY27" fmla="*/ 52387 h 195503"/>
                  <a:gd name="connsiteX28" fmla="*/ 14405 w 150204"/>
                  <a:gd name="connsiteY28" fmla="*/ 47625 h 195503"/>
                  <a:gd name="connsiteX29" fmla="*/ 38218 w 150204"/>
                  <a:gd name="connsiteY29" fmla="*/ 23812 h 195503"/>
                  <a:gd name="connsiteX30" fmla="*/ 47743 w 150204"/>
                  <a:gd name="connsiteY30" fmla="*/ 0 h 1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204" h="195503">
                    <a:moveTo>
                      <a:pt x="47743" y="0"/>
                    </a:moveTo>
                    <a:cubicBezTo>
                      <a:pt x="49330" y="3969"/>
                      <a:pt x="50593" y="8083"/>
                      <a:pt x="52505" y="11906"/>
                    </a:cubicBezTo>
                    <a:cubicBezTo>
                      <a:pt x="53785" y="14466"/>
                      <a:pt x="56106" y="16435"/>
                      <a:pt x="57268" y="19050"/>
                    </a:cubicBezTo>
                    <a:cubicBezTo>
                      <a:pt x="65620" y="37843"/>
                      <a:pt x="56322" y="29532"/>
                      <a:pt x="69174" y="38100"/>
                    </a:cubicBezTo>
                    <a:cubicBezTo>
                      <a:pt x="74841" y="55102"/>
                      <a:pt x="69759" y="49602"/>
                      <a:pt x="81080" y="57150"/>
                    </a:cubicBezTo>
                    <a:cubicBezTo>
                      <a:pt x="83017" y="62962"/>
                      <a:pt x="83606" y="66820"/>
                      <a:pt x="88224" y="71437"/>
                    </a:cubicBezTo>
                    <a:cubicBezTo>
                      <a:pt x="90248" y="73461"/>
                      <a:pt x="92987" y="74612"/>
                      <a:pt x="95368" y="76200"/>
                    </a:cubicBezTo>
                    <a:cubicBezTo>
                      <a:pt x="96162" y="79375"/>
                      <a:pt x="96285" y="82798"/>
                      <a:pt x="97749" y="85725"/>
                    </a:cubicBezTo>
                    <a:cubicBezTo>
                      <a:pt x="100309" y="90844"/>
                      <a:pt x="104099" y="95250"/>
                      <a:pt x="107274" y="100012"/>
                    </a:cubicBezTo>
                    <a:lnTo>
                      <a:pt x="112036" y="107156"/>
                    </a:lnTo>
                    <a:lnTo>
                      <a:pt x="116799" y="114300"/>
                    </a:lnTo>
                    <a:cubicBezTo>
                      <a:pt x="118386" y="116681"/>
                      <a:pt x="118846" y="120539"/>
                      <a:pt x="121561" y="121444"/>
                    </a:cubicBezTo>
                    <a:lnTo>
                      <a:pt x="128705" y="123825"/>
                    </a:lnTo>
                    <a:cubicBezTo>
                      <a:pt x="130293" y="126206"/>
                      <a:pt x="131444" y="128945"/>
                      <a:pt x="133468" y="130969"/>
                    </a:cubicBezTo>
                    <a:cubicBezTo>
                      <a:pt x="149343" y="146844"/>
                      <a:pt x="132672" y="123823"/>
                      <a:pt x="145374" y="142875"/>
                    </a:cubicBezTo>
                    <a:cubicBezTo>
                      <a:pt x="146961" y="147637"/>
                      <a:pt x="150759" y="152181"/>
                      <a:pt x="150136" y="157162"/>
                    </a:cubicBezTo>
                    <a:cubicBezTo>
                      <a:pt x="149342" y="163512"/>
                      <a:pt x="149439" y="170038"/>
                      <a:pt x="147755" y="176212"/>
                    </a:cubicBezTo>
                    <a:cubicBezTo>
                      <a:pt x="145499" y="184486"/>
                      <a:pt x="136428" y="187797"/>
                      <a:pt x="128705" y="188119"/>
                    </a:cubicBezTo>
                    <a:lnTo>
                      <a:pt x="71555" y="190500"/>
                    </a:lnTo>
                    <a:cubicBezTo>
                      <a:pt x="49700" y="197784"/>
                      <a:pt x="62263" y="195761"/>
                      <a:pt x="33455" y="192881"/>
                    </a:cubicBezTo>
                    <a:cubicBezTo>
                      <a:pt x="16933" y="168094"/>
                      <a:pt x="31007" y="191902"/>
                      <a:pt x="26311" y="123825"/>
                    </a:cubicBezTo>
                    <a:cubicBezTo>
                      <a:pt x="26138" y="121321"/>
                      <a:pt x="25498" y="118641"/>
                      <a:pt x="23930" y="116681"/>
                    </a:cubicBezTo>
                    <a:cubicBezTo>
                      <a:pt x="22142" y="114446"/>
                      <a:pt x="19167" y="113506"/>
                      <a:pt x="16786" y="111919"/>
                    </a:cubicBezTo>
                    <a:cubicBezTo>
                      <a:pt x="15992" y="109538"/>
                      <a:pt x="15973" y="106735"/>
                      <a:pt x="14405" y="104775"/>
                    </a:cubicBezTo>
                    <a:cubicBezTo>
                      <a:pt x="12617" y="102540"/>
                      <a:pt x="9285" y="102036"/>
                      <a:pt x="7261" y="100012"/>
                    </a:cubicBezTo>
                    <a:cubicBezTo>
                      <a:pt x="5238" y="97989"/>
                      <a:pt x="4086" y="95250"/>
                      <a:pt x="2499" y="92869"/>
                    </a:cubicBezTo>
                    <a:cubicBezTo>
                      <a:pt x="1705" y="90488"/>
                      <a:pt x="118" y="88235"/>
                      <a:pt x="118" y="85725"/>
                    </a:cubicBezTo>
                    <a:cubicBezTo>
                      <a:pt x="118" y="74070"/>
                      <a:pt x="-1502" y="61150"/>
                      <a:pt x="7261" y="52387"/>
                    </a:cubicBezTo>
                    <a:cubicBezTo>
                      <a:pt x="9285" y="50363"/>
                      <a:pt x="12024" y="49212"/>
                      <a:pt x="14405" y="47625"/>
                    </a:cubicBezTo>
                    <a:cubicBezTo>
                      <a:pt x="21663" y="36738"/>
                      <a:pt x="24610" y="28348"/>
                      <a:pt x="38218" y="23812"/>
                    </a:cubicBezTo>
                    <a:lnTo>
                      <a:pt x="47743" y="0"/>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0" name="Group 39">
            <a:extLst>
              <a:ext uri="{FF2B5EF4-FFF2-40B4-BE49-F238E27FC236}">
                <a16:creationId xmlns:a16="http://schemas.microsoft.com/office/drawing/2014/main" id="{CA38E4E3-CB60-4142-9C45-FD1B779834A4}"/>
              </a:ext>
            </a:extLst>
          </p:cNvPr>
          <p:cNvGrpSpPr/>
          <p:nvPr/>
        </p:nvGrpSpPr>
        <p:grpSpPr>
          <a:xfrm>
            <a:off x="13416984" y="1417250"/>
            <a:ext cx="10250293" cy="10900727"/>
            <a:chOff x="13367230" y="827314"/>
            <a:chExt cx="10250293" cy="10900727"/>
          </a:xfrm>
        </p:grpSpPr>
        <p:grpSp>
          <p:nvGrpSpPr>
            <p:cNvPr id="41" name="Group 40">
              <a:extLst>
                <a:ext uri="{FF2B5EF4-FFF2-40B4-BE49-F238E27FC236}">
                  <a16:creationId xmlns:a16="http://schemas.microsoft.com/office/drawing/2014/main" id="{40912D73-6F4A-4662-BBB2-1DBB426623EB}"/>
                </a:ext>
              </a:extLst>
            </p:cNvPr>
            <p:cNvGrpSpPr/>
            <p:nvPr/>
          </p:nvGrpSpPr>
          <p:grpSpPr>
            <a:xfrm>
              <a:off x="13367230" y="827314"/>
              <a:ext cx="10250293" cy="10900727"/>
              <a:chOff x="13367230" y="827314"/>
              <a:chExt cx="10250293" cy="10900727"/>
            </a:xfrm>
          </p:grpSpPr>
          <p:sp>
            <p:nvSpPr>
              <p:cNvPr id="45" name="Freeform: Shape 44">
                <a:extLst>
                  <a:ext uri="{FF2B5EF4-FFF2-40B4-BE49-F238E27FC236}">
                    <a16:creationId xmlns:a16="http://schemas.microsoft.com/office/drawing/2014/main" id="{B8950079-3E6E-41F2-8FE5-91B2DD1226DB}"/>
                  </a:ext>
                </a:extLst>
              </p:cNvPr>
              <p:cNvSpPr/>
              <p:nvPr/>
            </p:nvSpPr>
            <p:spPr>
              <a:xfrm>
                <a:off x="13367230" y="827314"/>
                <a:ext cx="10250293" cy="10900727"/>
              </a:xfrm>
              <a:custGeom>
                <a:avLst/>
                <a:gdLst>
                  <a:gd name="connsiteX0" fmla="*/ 3875741 w 10250293"/>
                  <a:gd name="connsiteY0" fmla="*/ 7866743 h 10900727"/>
                  <a:gd name="connsiteX1" fmla="*/ 3948313 w 10250293"/>
                  <a:gd name="connsiteY1" fmla="*/ 8360229 h 10900727"/>
                  <a:gd name="connsiteX2" fmla="*/ 3962827 w 10250293"/>
                  <a:gd name="connsiteY2" fmla="*/ 8403772 h 10900727"/>
                  <a:gd name="connsiteX3" fmla="*/ 4006370 w 10250293"/>
                  <a:gd name="connsiteY3" fmla="*/ 8577943 h 10900727"/>
                  <a:gd name="connsiteX4" fmla="*/ 4035399 w 10250293"/>
                  <a:gd name="connsiteY4" fmla="*/ 8665029 h 10900727"/>
                  <a:gd name="connsiteX5" fmla="*/ 4049913 w 10250293"/>
                  <a:gd name="connsiteY5" fmla="*/ 8708572 h 10900727"/>
                  <a:gd name="connsiteX6" fmla="*/ 4064427 w 10250293"/>
                  <a:gd name="connsiteY6" fmla="*/ 8839200 h 10900727"/>
                  <a:gd name="connsiteX7" fmla="*/ 4078941 w 10250293"/>
                  <a:gd name="connsiteY7" fmla="*/ 8882743 h 10900727"/>
                  <a:gd name="connsiteX8" fmla="*/ 4093456 w 10250293"/>
                  <a:gd name="connsiteY8" fmla="*/ 8940800 h 10900727"/>
                  <a:gd name="connsiteX9" fmla="*/ 4136999 w 10250293"/>
                  <a:gd name="connsiteY9" fmla="*/ 9129486 h 10900727"/>
                  <a:gd name="connsiteX10" fmla="*/ 4180541 w 10250293"/>
                  <a:gd name="connsiteY10" fmla="*/ 9260115 h 10900727"/>
                  <a:gd name="connsiteX11" fmla="*/ 4209570 w 10250293"/>
                  <a:gd name="connsiteY11" fmla="*/ 9347200 h 10900727"/>
                  <a:gd name="connsiteX12" fmla="*/ 4224084 w 10250293"/>
                  <a:gd name="connsiteY12" fmla="*/ 9405257 h 10900727"/>
                  <a:gd name="connsiteX13" fmla="*/ 4238599 w 10250293"/>
                  <a:gd name="connsiteY13" fmla="*/ 9448800 h 10900727"/>
                  <a:gd name="connsiteX14" fmla="*/ 4253113 w 10250293"/>
                  <a:gd name="connsiteY14" fmla="*/ 9521372 h 10900727"/>
                  <a:gd name="connsiteX15" fmla="*/ 4296656 w 10250293"/>
                  <a:gd name="connsiteY15" fmla="*/ 9811657 h 10900727"/>
                  <a:gd name="connsiteX16" fmla="*/ 4354713 w 10250293"/>
                  <a:gd name="connsiteY16" fmla="*/ 9898743 h 10900727"/>
                  <a:gd name="connsiteX17" fmla="*/ 4441799 w 10250293"/>
                  <a:gd name="connsiteY17" fmla="*/ 9927772 h 10900727"/>
                  <a:gd name="connsiteX18" fmla="*/ 4514370 w 10250293"/>
                  <a:gd name="connsiteY18" fmla="*/ 9869715 h 10900727"/>
                  <a:gd name="connsiteX19" fmla="*/ 4499856 w 10250293"/>
                  <a:gd name="connsiteY19" fmla="*/ 9826172 h 10900727"/>
                  <a:gd name="connsiteX20" fmla="*/ 4543399 w 10250293"/>
                  <a:gd name="connsiteY20" fmla="*/ 9637486 h 10900727"/>
                  <a:gd name="connsiteX21" fmla="*/ 4557913 w 10250293"/>
                  <a:gd name="connsiteY21" fmla="*/ 9593943 h 10900727"/>
                  <a:gd name="connsiteX22" fmla="*/ 4586941 w 10250293"/>
                  <a:gd name="connsiteY22" fmla="*/ 9550400 h 10900727"/>
                  <a:gd name="connsiteX23" fmla="*/ 4615970 w 10250293"/>
                  <a:gd name="connsiteY23" fmla="*/ 9463315 h 10900727"/>
                  <a:gd name="connsiteX24" fmla="*/ 4630484 w 10250293"/>
                  <a:gd name="connsiteY24" fmla="*/ 9419772 h 10900727"/>
                  <a:gd name="connsiteX25" fmla="*/ 4615970 w 10250293"/>
                  <a:gd name="connsiteY25" fmla="*/ 9260115 h 10900727"/>
                  <a:gd name="connsiteX26" fmla="*/ 4601456 w 10250293"/>
                  <a:gd name="connsiteY26" fmla="*/ 9187543 h 10900727"/>
                  <a:gd name="connsiteX27" fmla="*/ 4586941 w 10250293"/>
                  <a:gd name="connsiteY27" fmla="*/ 8897257 h 10900727"/>
                  <a:gd name="connsiteX28" fmla="*/ 4601456 w 10250293"/>
                  <a:gd name="connsiteY28" fmla="*/ 8795657 h 10900727"/>
                  <a:gd name="connsiteX29" fmla="*/ 4644999 w 10250293"/>
                  <a:gd name="connsiteY29" fmla="*/ 8781143 h 10900727"/>
                  <a:gd name="connsiteX30" fmla="*/ 4732084 w 10250293"/>
                  <a:gd name="connsiteY30" fmla="*/ 8737600 h 10900727"/>
                  <a:gd name="connsiteX31" fmla="*/ 4761113 w 10250293"/>
                  <a:gd name="connsiteY31" fmla="*/ 8694057 h 10900727"/>
                  <a:gd name="connsiteX32" fmla="*/ 4790141 w 10250293"/>
                  <a:gd name="connsiteY32" fmla="*/ 8606972 h 10900727"/>
                  <a:gd name="connsiteX33" fmla="*/ 4833684 w 10250293"/>
                  <a:gd name="connsiteY33" fmla="*/ 8476343 h 10900727"/>
                  <a:gd name="connsiteX34" fmla="*/ 4906256 w 10250293"/>
                  <a:gd name="connsiteY34" fmla="*/ 8345715 h 10900727"/>
                  <a:gd name="connsiteX35" fmla="*/ 4949799 w 10250293"/>
                  <a:gd name="connsiteY35" fmla="*/ 8331200 h 10900727"/>
                  <a:gd name="connsiteX36" fmla="*/ 5007856 w 10250293"/>
                  <a:gd name="connsiteY36" fmla="*/ 8244115 h 10900727"/>
                  <a:gd name="connsiteX37" fmla="*/ 5080427 w 10250293"/>
                  <a:gd name="connsiteY37" fmla="*/ 8142515 h 10900727"/>
                  <a:gd name="connsiteX38" fmla="*/ 5109456 w 10250293"/>
                  <a:gd name="connsiteY38" fmla="*/ 8098972 h 10900727"/>
                  <a:gd name="connsiteX39" fmla="*/ 5109456 w 10250293"/>
                  <a:gd name="connsiteY39" fmla="*/ 7939315 h 10900727"/>
                  <a:gd name="connsiteX40" fmla="*/ 5152999 w 10250293"/>
                  <a:gd name="connsiteY40" fmla="*/ 7924800 h 10900727"/>
                  <a:gd name="connsiteX41" fmla="*/ 5269113 w 10250293"/>
                  <a:gd name="connsiteY41" fmla="*/ 7910286 h 10900727"/>
                  <a:gd name="connsiteX42" fmla="*/ 5356199 w 10250293"/>
                  <a:gd name="connsiteY42" fmla="*/ 7852229 h 10900727"/>
                  <a:gd name="connsiteX43" fmla="*/ 5399741 w 10250293"/>
                  <a:gd name="connsiteY43" fmla="*/ 7823200 h 10900727"/>
                  <a:gd name="connsiteX44" fmla="*/ 5414256 w 10250293"/>
                  <a:gd name="connsiteY44" fmla="*/ 7779657 h 10900727"/>
                  <a:gd name="connsiteX45" fmla="*/ 5428770 w 10250293"/>
                  <a:gd name="connsiteY45" fmla="*/ 7721600 h 10900727"/>
                  <a:gd name="connsiteX46" fmla="*/ 5472313 w 10250293"/>
                  <a:gd name="connsiteY46" fmla="*/ 7736115 h 10900727"/>
                  <a:gd name="connsiteX47" fmla="*/ 5486827 w 10250293"/>
                  <a:gd name="connsiteY47" fmla="*/ 7837715 h 10900727"/>
                  <a:gd name="connsiteX48" fmla="*/ 5501341 w 10250293"/>
                  <a:gd name="connsiteY48" fmla="*/ 7881257 h 10900727"/>
                  <a:gd name="connsiteX49" fmla="*/ 5544884 w 10250293"/>
                  <a:gd name="connsiteY49" fmla="*/ 7910286 h 10900727"/>
                  <a:gd name="connsiteX50" fmla="*/ 5573913 w 10250293"/>
                  <a:gd name="connsiteY50" fmla="*/ 7953829 h 10900727"/>
                  <a:gd name="connsiteX51" fmla="*/ 5617456 w 10250293"/>
                  <a:gd name="connsiteY51" fmla="*/ 8040915 h 10900727"/>
                  <a:gd name="connsiteX52" fmla="*/ 5631970 w 10250293"/>
                  <a:gd name="connsiteY52" fmla="*/ 8084457 h 10900727"/>
                  <a:gd name="connsiteX53" fmla="*/ 5733570 w 10250293"/>
                  <a:gd name="connsiteY53" fmla="*/ 8113486 h 10900727"/>
                  <a:gd name="connsiteX54" fmla="*/ 5791627 w 10250293"/>
                  <a:gd name="connsiteY54" fmla="*/ 8244115 h 10900727"/>
                  <a:gd name="connsiteX55" fmla="*/ 5806141 w 10250293"/>
                  <a:gd name="connsiteY55" fmla="*/ 8287657 h 10900727"/>
                  <a:gd name="connsiteX56" fmla="*/ 5806141 w 10250293"/>
                  <a:gd name="connsiteY56" fmla="*/ 8679543 h 10900727"/>
                  <a:gd name="connsiteX57" fmla="*/ 5907741 w 10250293"/>
                  <a:gd name="connsiteY57" fmla="*/ 8665029 h 10900727"/>
                  <a:gd name="connsiteX58" fmla="*/ 5980313 w 10250293"/>
                  <a:gd name="connsiteY58" fmla="*/ 8592457 h 10900727"/>
                  <a:gd name="connsiteX59" fmla="*/ 6023856 w 10250293"/>
                  <a:gd name="connsiteY59" fmla="*/ 8636000 h 10900727"/>
                  <a:gd name="connsiteX60" fmla="*/ 6052884 w 10250293"/>
                  <a:gd name="connsiteY60" fmla="*/ 8824686 h 10900727"/>
                  <a:gd name="connsiteX61" fmla="*/ 6081913 w 10250293"/>
                  <a:gd name="connsiteY61" fmla="*/ 8911772 h 10900727"/>
                  <a:gd name="connsiteX62" fmla="*/ 6110941 w 10250293"/>
                  <a:gd name="connsiteY62" fmla="*/ 8998857 h 10900727"/>
                  <a:gd name="connsiteX63" fmla="*/ 6139970 w 10250293"/>
                  <a:gd name="connsiteY63" fmla="*/ 9085943 h 10900727"/>
                  <a:gd name="connsiteX64" fmla="*/ 6168999 w 10250293"/>
                  <a:gd name="connsiteY64" fmla="*/ 9216572 h 10900727"/>
                  <a:gd name="connsiteX65" fmla="*/ 6183513 w 10250293"/>
                  <a:gd name="connsiteY65" fmla="*/ 9303657 h 10900727"/>
                  <a:gd name="connsiteX66" fmla="*/ 6154484 w 10250293"/>
                  <a:gd name="connsiteY66" fmla="*/ 9463315 h 10900727"/>
                  <a:gd name="connsiteX67" fmla="*/ 6168999 w 10250293"/>
                  <a:gd name="connsiteY67" fmla="*/ 9768115 h 10900727"/>
                  <a:gd name="connsiteX68" fmla="*/ 6183513 w 10250293"/>
                  <a:gd name="connsiteY68" fmla="*/ 9913257 h 10900727"/>
                  <a:gd name="connsiteX69" fmla="*/ 6227056 w 10250293"/>
                  <a:gd name="connsiteY69" fmla="*/ 9942286 h 10900727"/>
                  <a:gd name="connsiteX70" fmla="*/ 6270599 w 10250293"/>
                  <a:gd name="connsiteY70" fmla="*/ 10116457 h 10900727"/>
                  <a:gd name="connsiteX71" fmla="*/ 6299627 w 10250293"/>
                  <a:gd name="connsiteY71" fmla="*/ 10203543 h 10900727"/>
                  <a:gd name="connsiteX72" fmla="*/ 6314141 w 10250293"/>
                  <a:gd name="connsiteY72" fmla="*/ 10247086 h 10900727"/>
                  <a:gd name="connsiteX73" fmla="*/ 6343170 w 10250293"/>
                  <a:gd name="connsiteY73" fmla="*/ 10406743 h 10900727"/>
                  <a:gd name="connsiteX74" fmla="*/ 6357684 w 10250293"/>
                  <a:gd name="connsiteY74" fmla="*/ 10450286 h 10900727"/>
                  <a:gd name="connsiteX75" fmla="*/ 6444770 w 10250293"/>
                  <a:gd name="connsiteY75" fmla="*/ 10624457 h 10900727"/>
                  <a:gd name="connsiteX76" fmla="*/ 6459284 w 10250293"/>
                  <a:gd name="connsiteY76" fmla="*/ 10668000 h 10900727"/>
                  <a:gd name="connsiteX77" fmla="*/ 6502827 w 10250293"/>
                  <a:gd name="connsiteY77" fmla="*/ 10784115 h 10900727"/>
                  <a:gd name="connsiteX78" fmla="*/ 6546370 w 10250293"/>
                  <a:gd name="connsiteY78" fmla="*/ 10798629 h 10900727"/>
                  <a:gd name="connsiteX79" fmla="*/ 6589913 w 10250293"/>
                  <a:gd name="connsiteY79" fmla="*/ 10827657 h 10900727"/>
                  <a:gd name="connsiteX80" fmla="*/ 6662484 w 10250293"/>
                  <a:gd name="connsiteY80" fmla="*/ 10900229 h 10900727"/>
                  <a:gd name="connsiteX81" fmla="*/ 6676999 w 10250293"/>
                  <a:gd name="connsiteY81" fmla="*/ 10856686 h 10900727"/>
                  <a:gd name="connsiteX82" fmla="*/ 6662484 w 10250293"/>
                  <a:gd name="connsiteY82" fmla="*/ 10537372 h 10900727"/>
                  <a:gd name="connsiteX83" fmla="*/ 6633456 w 10250293"/>
                  <a:gd name="connsiteY83" fmla="*/ 10450286 h 10900727"/>
                  <a:gd name="connsiteX84" fmla="*/ 6604427 w 10250293"/>
                  <a:gd name="connsiteY84" fmla="*/ 10334172 h 10900727"/>
                  <a:gd name="connsiteX85" fmla="*/ 6560884 w 10250293"/>
                  <a:gd name="connsiteY85" fmla="*/ 10305143 h 10900727"/>
                  <a:gd name="connsiteX86" fmla="*/ 6517341 w 10250293"/>
                  <a:gd name="connsiteY86" fmla="*/ 10218057 h 10900727"/>
                  <a:gd name="connsiteX87" fmla="*/ 6473799 w 10250293"/>
                  <a:gd name="connsiteY87" fmla="*/ 10189029 h 10900727"/>
                  <a:gd name="connsiteX88" fmla="*/ 6401227 w 10250293"/>
                  <a:gd name="connsiteY88" fmla="*/ 10058400 h 10900727"/>
                  <a:gd name="connsiteX89" fmla="*/ 6372199 w 10250293"/>
                  <a:gd name="connsiteY89" fmla="*/ 10014857 h 10900727"/>
                  <a:gd name="connsiteX90" fmla="*/ 6328656 w 10250293"/>
                  <a:gd name="connsiteY90" fmla="*/ 9826172 h 10900727"/>
                  <a:gd name="connsiteX91" fmla="*/ 6314141 w 10250293"/>
                  <a:gd name="connsiteY91" fmla="*/ 9782629 h 10900727"/>
                  <a:gd name="connsiteX92" fmla="*/ 6270599 w 10250293"/>
                  <a:gd name="connsiteY92" fmla="*/ 9768115 h 10900727"/>
                  <a:gd name="connsiteX93" fmla="*/ 6241570 w 10250293"/>
                  <a:gd name="connsiteY93" fmla="*/ 9724572 h 10900727"/>
                  <a:gd name="connsiteX94" fmla="*/ 6241570 w 10250293"/>
                  <a:gd name="connsiteY94" fmla="*/ 9506857 h 10900727"/>
                  <a:gd name="connsiteX95" fmla="*/ 6270599 w 10250293"/>
                  <a:gd name="connsiteY95" fmla="*/ 9419772 h 10900727"/>
                  <a:gd name="connsiteX96" fmla="*/ 6285113 w 10250293"/>
                  <a:gd name="connsiteY96" fmla="*/ 9332686 h 10900727"/>
                  <a:gd name="connsiteX97" fmla="*/ 6299627 w 10250293"/>
                  <a:gd name="connsiteY97" fmla="*/ 9289143 h 10900727"/>
                  <a:gd name="connsiteX98" fmla="*/ 6314141 w 10250293"/>
                  <a:gd name="connsiteY98" fmla="*/ 9144000 h 10900727"/>
                  <a:gd name="connsiteX99" fmla="*/ 6372199 w 10250293"/>
                  <a:gd name="connsiteY99" fmla="*/ 9231086 h 10900727"/>
                  <a:gd name="connsiteX100" fmla="*/ 6386713 w 10250293"/>
                  <a:gd name="connsiteY100" fmla="*/ 9274629 h 10900727"/>
                  <a:gd name="connsiteX101" fmla="*/ 6430256 w 10250293"/>
                  <a:gd name="connsiteY101" fmla="*/ 9289143 h 10900727"/>
                  <a:gd name="connsiteX102" fmla="*/ 6473799 w 10250293"/>
                  <a:gd name="connsiteY102" fmla="*/ 9332686 h 10900727"/>
                  <a:gd name="connsiteX103" fmla="*/ 6517341 w 10250293"/>
                  <a:gd name="connsiteY103" fmla="*/ 9361715 h 10900727"/>
                  <a:gd name="connsiteX104" fmla="*/ 6546370 w 10250293"/>
                  <a:gd name="connsiteY104" fmla="*/ 9448800 h 10900727"/>
                  <a:gd name="connsiteX105" fmla="*/ 6560884 w 10250293"/>
                  <a:gd name="connsiteY105" fmla="*/ 9492343 h 10900727"/>
                  <a:gd name="connsiteX106" fmla="*/ 6604427 w 10250293"/>
                  <a:gd name="connsiteY106" fmla="*/ 9521372 h 10900727"/>
                  <a:gd name="connsiteX107" fmla="*/ 6676999 w 10250293"/>
                  <a:gd name="connsiteY107" fmla="*/ 9652000 h 10900727"/>
                  <a:gd name="connsiteX108" fmla="*/ 6706027 w 10250293"/>
                  <a:gd name="connsiteY108" fmla="*/ 9695543 h 10900727"/>
                  <a:gd name="connsiteX109" fmla="*/ 6749570 w 10250293"/>
                  <a:gd name="connsiteY109" fmla="*/ 9782629 h 10900727"/>
                  <a:gd name="connsiteX110" fmla="*/ 6793113 w 10250293"/>
                  <a:gd name="connsiteY110" fmla="*/ 9768115 h 10900727"/>
                  <a:gd name="connsiteX111" fmla="*/ 6836656 w 10250293"/>
                  <a:gd name="connsiteY111" fmla="*/ 9681029 h 10900727"/>
                  <a:gd name="connsiteX112" fmla="*/ 6865684 w 10250293"/>
                  <a:gd name="connsiteY112" fmla="*/ 9637486 h 10900727"/>
                  <a:gd name="connsiteX113" fmla="*/ 6894713 w 10250293"/>
                  <a:gd name="connsiteY113" fmla="*/ 9550400 h 10900727"/>
                  <a:gd name="connsiteX114" fmla="*/ 6981799 w 10250293"/>
                  <a:gd name="connsiteY114" fmla="*/ 9521372 h 10900727"/>
                  <a:gd name="connsiteX115" fmla="*/ 6996313 w 10250293"/>
                  <a:gd name="connsiteY115" fmla="*/ 9477829 h 10900727"/>
                  <a:gd name="connsiteX116" fmla="*/ 7039856 w 10250293"/>
                  <a:gd name="connsiteY116" fmla="*/ 9448800 h 10900727"/>
                  <a:gd name="connsiteX117" fmla="*/ 7054370 w 10250293"/>
                  <a:gd name="connsiteY117" fmla="*/ 9361715 h 10900727"/>
                  <a:gd name="connsiteX118" fmla="*/ 7039856 w 10250293"/>
                  <a:gd name="connsiteY118" fmla="*/ 9085943 h 10900727"/>
                  <a:gd name="connsiteX119" fmla="*/ 7010827 w 10250293"/>
                  <a:gd name="connsiteY119" fmla="*/ 8998857 h 10900727"/>
                  <a:gd name="connsiteX120" fmla="*/ 6981799 w 10250293"/>
                  <a:gd name="connsiteY120" fmla="*/ 8911772 h 10900727"/>
                  <a:gd name="connsiteX121" fmla="*/ 6923741 w 10250293"/>
                  <a:gd name="connsiteY121" fmla="*/ 8723086 h 10900727"/>
                  <a:gd name="connsiteX122" fmla="*/ 6909227 w 10250293"/>
                  <a:gd name="connsiteY122" fmla="*/ 8679543 h 10900727"/>
                  <a:gd name="connsiteX123" fmla="*/ 6880199 w 10250293"/>
                  <a:gd name="connsiteY123" fmla="*/ 8636000 h 10900727"/>
                  <a:gd name="connsiteX124" fmla="*/ 6851170 w 10250293"/>
                  <a:gd name="connsiteY124" fmla="*/ 8505372 h 10900727"/>
                  <a:gd name="connsiteX125" fmla="*/ 6822141 w 10250293"/>
                  <a:gd name="connsiteY125" fmla="*/ 8418286 h 10900727"/>
                  <a:gd name="connsiteX126" fmla="*/ 6764084 w 10250293"/>
                  <a:gd name="connsiteY126" fmla="*/ 8331200 h 10900727"/>
                  <a:gd name="connsiteX127" fmla="*/ 6720541 w 10250293"/>
                  <a:gd name="connsiteY127" fmla="*/ 8302172 h 10900727"/>
                  <a:gd name="connsiteX128" fmla="*/ 6691513 w 10250293"/>
                  <a:gd name="connsiteY128" fmla="*/ 8200572 h 10900727"/>
                  <a:gd name="connsiteX129" fmla="*/ 6706027 w 10250293"/>
                  <a:gd name="connsiteY129" fmla="*/ 8113486 h 10900727"/>
                  <a:gd name="connsiteX130" fmla="*/ 6749570 w 10250293"/>
                  <a:gd name="connsiteY130" fmla="*/ 8026400 h 10900727"/>
                  <a:gd name="connsiteX131" fmla="*/ 6793113 w 10250293"/>
                  <a:gd name="connsiteY131" fmla="*/ 8011886 h 10900727"/>
                  <a:gd name="connsiteX132" fmla="*/ 6822141 w 10250293"/>
                  <a:gd name="connsiteY132" fmla="*/ 7924800 h 10900727"/>
                  <a:gd name="connsiteX133" fmla="*/ 6836656 w 10250293"/>
                  <a:gd name="connsiteY133" fmla="*/ 7881257 h 10900727"/>
                  <a:gd name="connsiteX134" fmla="*/ 6880199 w 10250293"/>
                  <a:gd name="connsiteY134" fmla="*/ 7852229 h 10900727"/>
                  <a:gd name="connsiteX135" fmla="*/ 6952770 w 10250293"/>
                  <a:gd name="connsiteY135" fmla="*/ 7866743 h 10900727"/>
                  <a:gd name="connsiteX136" fmla="*/ 6981799 w 10250293"/>
                  <a:gd name="connsiteY136" fmla="*/ 7953829 h 10900727"/>
                  <a:gd name="connsiteX137" fmla="*/ 6996313 w 10250293"/>
                  <a:gd name="connsiteY137" fmla="*/ 7997372 h 10900727"/>
                  <a:gd name="connsiteX138" fmla="*/ 7039856 w 10250293"/>
                  <a:gd name="connsiteY138" fmla="*/ 8026400 h 10900727"/>
                  <a:gd name="connsiteX139" fmla="*/ 7126941 w 10250293"/>
                  <a:gd name="connsiteY139" fmla="*/ 7953829 h 10900727"/>
                  <a:gd name="connsiteX140" fmla="*/ 7199513 w 10250293"/>
                  <a:gd name="connsiteY140" fmla="*/ 7881257 h 10900727"/>
                  <a:gd name="connsiteX141" fmla="*/ 7286599 w 10250293"/>
                  <a:gd name="connsiteY141" fmla="*/ 7866743 h 10900727"/>
                  <a:gd name="connsiteX142" fmla="*/ 7330141 w 10250293"/>
                  <a:gd name="connsiteY142" fmla="*/ 7852229 h 10900727"/>
                  <a:gd name="connsiteX143" fmla="*/ 7373684 w 10250293"/>
                  <a:gd name="connsiteY143" fmla="*/ 7721600 h 10900727"/>
                  <a:gd name="connsiteX144" fmla="*/ 7460770 w 10250293"/>
                  <a:gd name="connsiteY144" fmla="*/ 7692572 h 10900727"/>
                  <a:gd name="connsiteX145" fmla="*/ 7533341 w 10250293"/>
                  <a:gd name="connsiteY145" fmla="*/ 7620000 h 10900727"/>
                  <a:gd name="connsiteX146" fmla="*/ 7576884 w 10250293"/>
                  <a:gd name="connsiteY146" fmla="*/ 7590972 h 10900727"/>
                  <a:gd name="connsiteX147" fmla="*/ 7634941 w 10250293"/>
                  <a:gd name="connsiteY147" fmla="*/ 7503886 h 10900727"/>
                  <a:gd name="connsiteX148" fmla="*/ 7707513 w 10250293"/>
                  <a:gd name="connsiteY148" fmla="*/ 7387772 h 10900727"/>
                  <a:gd name="connsiteX149" fmla="*/ 7736541 w 10250293"/>
                  <a:gd name="connsiteY149" fmla="*/ 7344229 h 10900727"/>
                  <a:gd name="connsiteX150" fmla="*/ 7765570 w 10250293"/>
                  <a:gd name="connsiteY150" fmla="*/ 7184572 h 10900727"/>
                  <a:gd name="connsiteX151" fmla="*/ 7780084 w 10250293"/>
                  <a:gd name="connsiteY151" fmla="*/ 7126515 h 10900727"/>
                  <a:gd name="connsiteX152" fmla="*/ 7794599 w 10250293"/>
                  <a:gd name="connsiteY152" fmla="*/ 6763657 h 10900727"/>
                  <a:gd name="connsiteX153" fmla="*/ 7823627 w 10250293"/>
                  <a:gd name="connsiteY153" fmla="*/ 6676572 h 10900727"/>
                  <a:gd name="connsiteX154" fmla="*/ 7838141 w 10250293"/>
                  <a:gd name="connsiteY154" fmla="*/ 6633029 h 10900727"/>
                  <a:gd name="connsiteX155" fmla="*/ 7809113 w 10250293"/>
                  <a:gd name="connsiteY155" fmla="*/ 6545943 h 10900727"/>
                  <a:gd name="connsiteX156" fmla="*/ 7751056 w 10250293"/>
                  <a:gd name="connsiteY156" fmla="*/ 6458857 h 10900727"/>
                  <a:gd name="connsiteX157" fmla="*/ 7765570 w 10250293"/>
                  <a:gd name="connsiteY157" fmla="*/ 6386286 h 10900727"/>
                  <a:gd name="connsiteX158" fmla="*/ 7780084 w 10250293"/>
                  <a:gd name="connsiteY158" fmla="*/ 6342743 h 10900727"/>
                  <a:gd name="connsiteX159" fmla="*/ 7765570 w 10250293"/>
                  <a:gd name="connsiteY159" fmla="*/ 6241143 h 10900727"/>
                  <a:gd name="connsiteX160" fmla="*/ 7736541 w 10250293"/>
                  <a:gd name="connsiteY160" fmla="*/ 6197600 h 10900727"/>
                  <a:gd name="connsiteX161" fmla="*/ 7722027 w 10250293"/>
                  <a:gd name="connsiteY161" fmla="*/ 6154057 h 10900727"/>
                  <a:gd name="connsiteX162" fmla="*/ 7649456 w 10250293"/>
                  <a:gd name="connsiteY162" fmla="*/ 6066972 h 10900727"/>
                  <a:gd name="connsiteX163" fmla="*/ 7576884 w 10250293"/>
                  <a:gd name="connsiteY163" fmla="*/ 5950857 h 10900727"/>
                  <a:gd name="connsiteX164" fmla="*/ 7475284 w 10250293"/>
                  <a:gd name="connsiteY164" fmla="*/ 5834743 h 10900727"/>
                  <a:gd name="connsiteX165" fmla="*/ 7504313 w 10250293"/>
                  <a:gd name="connsiteY165" fmla="*/ 5689600 h 10900727"/>
                  <a:gd name="connsiteX166" fmla="*/ 7533341 w 10250293"/>
                  <a:gd name="connsiteY166" fmla="*/ 5646057 h 10900727"/>
                  <a:gd name="connsiteX167" fmla="*/ 7591399 w 10250293"/>
                  <a:gd name="connsiteY167" fmla="*/ 5631543 h 10900727"/>
                  <a:gd name="connsiteX168" fmla="*/ 7591399 w 10250293"/>
                  <a:gd name="connsiteY168" fmla="*/ 5500915 h 10900727"/>
                  <a:gd name="connsiteX169" fmla="*/ 7504313 w 10250293"/>
                  <a:gd name="connsiteY169" fmla="*/ 5486400 h 10900727"/>
                  <a:gd name="connsiteX170" fmla="*/ 7431741 w 10250293"/>
                  <a:gd name="connsiteY170" fmla="*/ 5428343 h 10900727"/>
                  <a:gd name="connsiteX171" fmla="*/ 7388199 w 10250293"/>
                  <a:gd name="connsiteY171" fmla="*/ 5457372 h 10900727"/>
                  <a:gd name="connsiteX172" fmla="*/ 7359170 w 10250293"/>
                  <a:gd name="connsiteY172" fmla="*/ 5500915 h 10900727"/>
                  <a:gd name="connsiteX173" fmla="*/ 7301113 w 10250293"/>
                  <a:gd name="connsiteY173" fmla="*/ 5413829 h 10900727"/>
                  <a:gd name="connsiteX174" fmla="*/ 7257570 w 10250293"/>
                  <a:gd name="connsiteY174" fmla="*/ 5384800 h 10900727"/>
                  <a:gd name="connsiteX175" fmla="*/ 7170484 w 10250293"/>
                  <a:gd name="connsiteY175" fmla="*/ 5413829 h 10900727"/>
                  <a:gd name="connsiteX176" fmla="*/ 7214027 w 10250293"/>
                  <a:gd name="connsiteY176" fmla="*/ 5283200 h 10900727"/>
                  <a:gd name="connsiteX177" fmla="*/ 7301113 w 10250293"/>
                  <a:gd name="connsiteY177" fmla="*/ 5225143 h 10900727"/>
                  <a:gd name="connsiteX178" fmla="*/ 7330141 w 10250293"/>
                  <a:gd name="connsiteY178" fmla="*/ 5181600 h 10900727"/>
                  <a:gd name="connsiteX179" fmla="*/ 7359170 w 10250293"/>
                  <a:gd name="connsiteY179" fmla="*/ 5080000 h 10900727"/>
                  <a:gd name="connsiteX180" fmla="*/ 7388199 w 10250293"/>
                  <a:gd name="connsiteY180" fmla="*/ 5036457 h 10900727"/>
                  <a:gd name="connsiteX181" fmla="*/ 7431741 w 10250293"/>
                  <a:gd name="connsiteY181" fmla="*/ 5050972 h 10900727"/>
                  <a:gd name="connsiteX182" fmla="*/ 7475284 w 10250293"/>
                  <a:gd name="connsiteY182" fmla="*/ 5138057 h 10900727"/>
                  <a:gd name="connsiteX183" fmla="*/ 7489799 w 10250293"/>
                  <a:gd name="connsiteY183" fmla="*/ 5239657 h 10900727"/>
                  <a:gd name="connsiteX184" fmla="*/ 7504313 w 10250293"/>
                  <a:gd name="connsiteY184" fmla="*/ 5283200 h 10900727"/>
                  <a:gd name="connsiteX185" fmla="*/ 7547856 w 10250293"/>
                  <a:gd name="connsiteY185" fmla="*/ 5312229 h 10900727"/>
                  <a:gd name="connsiteX186" fmla="*/ 7591399 w 10250293"/>
                  <a:gd name="connsiteY186" fmla="*/ 5283200 h 10900727"/>
                  <a:gd name="connsiteX187" fmla="*/ 7605913 w 10250293"/>
                  <a:gd name="connsiteY187" fmla="*/ 5239657 h 10900727"/>
                  <a:gd name="connsiteX188" fmla="*/ 7736541 w 10250293"/>
                  <a:gd name="connsiteY188" fmla="*/ 5167086 h 10900727"/>
                  <a:gd name="connsiteX189" fmla="*/ 7780084 w 10250293"/>
                  <a:gd name="connsiteY189" fmla="*/ 5181600 h 10900727"/>
                  <a:gd name="connsiteX190" fmla="*/ 7794599 w 10250293"/>
                  <a:gd name="connsiteY190" fmla="*/ 5225143 h 10900727"/>
                  <a:gd name="connsiteX191" fmla="*/ 7809113 w 10250293"/>
                  <a:gd name="connsiteY191" fmla="*/ 5312229 h 10900727"/>
                  <a:gd name="connsiteX192" fmla="*/ 7823627 w 10250293"/>
                  <a:gd name="connsiteY192" fmla="*/ 5457372 h 10900727"/>
                  <a:gd name="connsiteX193" fmla="*/ 7896199 w 10250293"/>
                  <a:gd name="connsiteY193" fmla="*/ 5471886 h 10900727"/>
                  <a:gd name="connsiteX194" fmla="*/ 7939741 w 10250293"/>
                  <a:gd name="connsiteY194" fmla="*/ 5500915 h 10900727"/>
                  <a:gd name="connsiteX195" fmla="*/ 7954256 w 10250293"/>
                  <a:gd name="connsiteY195" fmla="*/ 5558972 h 10900727"/>
                  <a:gd name="connsiteX196" fmla="*/ 7997799 w 10250293"/>
                  <a:gd name="connsiteY196" fmla="*/ 5646057 h 10900727"/>
                  <a:gd name="connsiteX197" fmla="*/ 8026827 w 10250293"/>
                  <a:gd name="connsiteY197" fmla="*/ 5820229 h 10900727"/>
                  <a:gd name="connsiteX198" fmla="*/ 8041341 w 10250293"/>
                  <a:gd name="connsiteY198" fmla="*/ 5863772 h 10900727"/>
                  <a:gd name="connsiteX199" fmla="*/ 8084884 w 10250293"/>
                  <a:gd name="connsiteY199" fmla="*/ 5892800 h 10900727"/>
                  <a:gd name="connsiteX200" fmla="*/ 8157456 w 10250293"/>
                  <a:gd name="connsiteY200" fmla="*/ 5834743 h 10900727"/>
                  <a:gd name="connsiteX201" fmla="*/ 8273570 w 10250293"/>
                  <a:gd name="connsiteY201" fmla="*/ 5791200 h 10900727"/>
                  <a:gd name="connsiteX202" fmla="*/ 8288084 w 10250293"/>
                  <a:gd name="connsiteY202" fmla="*/ 5747657 h 10900727"/>
                  <a:gd name="connsiteX203" fmla="*/ 8244541 w 10250293"/>
                  <a:gd name="connsiteY203" fmla="*/ 5660572 h 10900727"/>
                  <a:gd name="connsiteX204" fmla="*/ 8171970 w 10250293"/>
                  <a:gd name="connsiteY204" fmla="*/ 5544457 h 10900727"/>
                  <a:gd name="connsiteX205" fmla="*/ 8157456 w 10250293"/>
                  <a:gd name="connsiteY205" fmla="*/ 5500915 h 10900727"/>
                  <a:gd name="connsiteX206" fmla="*/ 8099399 w 10250293"/>
                  <a:gd name="connsiteY206" fmla="*/ 5413829 h 10900727"/>
                  <a:gd name="connsiteX207" fmla="*/ 8055856 w 10250293"/>
                  <a:gd name="connsiteY207" fmla="*/ 5326743 h 10900727"/>
                  <a:gd name="connsiteX208" fmla="*/ 8041341 w 10250293"/>
                  <a:gd name="connsiteY208" fmla="*/ 5283200 h 10900727"/>
                  <a:gd name="connsiteX209" fmla="*/ 7983284 w 10250293"/>
                  <a:gd name="connsiteY209" fmla="*/ 5196115 h 10900727"/>
                  <a:gd name="connsiteX210" fmla="*/ 7968770 w 10250293"/>
                  <a:gd name="connsiteY210" fmla="*/ 5036457 h 10900727"/>
                  <a:gd name="connsiteX211" fmla="*/ 8026827 w 10250293"/>
                  <a:gd name="connsiteY211" fmla="*/ 4949372 h 10900727"/>
                  <a:gd name="connsiteX212" fmla="*/ 8055856 w 10250293"/>
                  <a:gd name="connsiteY212" fmla="*/ 4905829 h 10900727"/>
                  <a:gd name="connsiteX213" fmla="*/ 8055856 w 10250293"/>
                  <a:gd name="connsiteY213" fmla="*/ 4746172 h 10900727"/>
                  <a:gd name="connsiteX214" fmla="*/ 8099399 w 10250293"/>
                  <a:gd name="connsiteY214" fmla="*/ 4717143 h 10900727"/>
                  <a:gd name="connsiteX215" fmla="*/ 8259056 w 10250293"/>
                  <a:gd name="connsiteY215" fmla="*/ 4717143 h 10900727"/>
                  <a:gd name="connsiteX216" fmla="*/ 8302599 w 10250293"/>
                  <a:gd name="connsiteY216" fmla="*/ 4688115 h 10900727"/>
                  <a:gd name="connsiteX217" fmla="*/ 8317113 w 10250293"/>
                  <a:gd name="connsiteY217" fmla="*/ 4630057 h 10900727"/>
                  <a:gd name="connsiteX218" fmla="*/ 8346141 w 10250293"/>
                  <a:gd name="connsiteY218" fmla="*/ 4484915 h 10900727"/>
                  <a:gd name="connsiteX219" fmla="*/ 8346141 w 10250293"/>
                  <a:gd name="connsiteY219" fmla="*/ 4252686 h 10900727"/>
                  <a:gd name="connsiteX220" fmla="*/ 8375170 w 10250293"/>
                  <a:gd name="connsiteY220" fmla="*/ 4165600 h 10900727"/>
                  <a:gd name="connsiteX221" fmla="*/ 8375170 w 10250293"/>
                  <a:gd name="connsiteY221" fmla="*/ 3730172 h 10900727"/>
                  <a:gd name="connsiteX222" fmla="*/ 8317113 w 10250293"/>
                  <a:gd name="connsiteY222" fmla="*/ 3585029 h 10900727"/>
                  <a:gd name="connsiteX223" fmla="*/ 8288084 w 10250293"/>
                  <a:gd name="connsiteY223" fmla="*/ 3541486 h 10900727"/>
                  <a:gd name="connsiteX224" fmla="*/ 8259056 w 10250293"/>
                  <a:gd name="connsiteY224" fmla="*/ 3454400 h 10900727"/>
                  <a:gd name="connsiteX225" fmla="*/ 8200999 w 10250293"/>
                  <a:gd name="connsiteY225" fmla="*/ 3265715 h 10900727"/>
                  <a:gd name="connsiteX226" fmla="*/ 8157456 w 10250293"/>
                  <a:gd name="connsiteY226" fmla="*/ 3251200 h 10900727"/>
                  <a:gd name="connsiteX227" fmla="*/ 8128427 w 10250293"/>
                  <a:gd name="connsiteY227" fmla="*/ 3193143 h 10900727"/>
                  <a:gd name="connsiteX228" fmla="*/ 8041341 w 10250293"/>
                  <a:gd name="connsiteY228" fmla="*/ 3149600 h 10900727"/>
                  <a:gd name="connsiteX229" fmla="*/ 7954256 w 10250293"/>
                  <a:gd name="connsiteY229" fmla="*/ 3106057 h 10900727"/>
                  <a:gd name="connsiteX230" fmla="*/ 7896199 w 10250293"/>
                  <a:gd name="connsiteY230" fmla="*/ 3018972 h 10900727"/>
                  <a:gd name="connsiteX231" fmla="*/ 7867170 w 10250293"/>
                  <a:gd name="connsiteY231" fmla="*/ 3062515 h 10900727"/>
                  <a:gd name="connsiteX232" fmla="*/ 7852656 w 10250293"/>
                  <a:gd name="connsiteY232" fmla="*/ 3106057 h 10900727"/>
                  <a:gd name="connsiteX233" fmla="*/ 7838141 w 10250293"/>
                  <a:gd name="connsiteY233" fmla="*/ 3062515 h 10900727"/>
                  <a:gd name="connsiteX234" fmla="*/ 7663970 w 10250293"/>
                  <a:gd name="connsiteY234" fmla="*/ 3018972 h 10900727"/>
                  <a:gd name="connsiteX235" fmla="*/ 7634941 w 10250293"/>
                  <a:gd name="connsiteY235" fmla="*/ 2975429 h 10900727"/>
                  <a:gd name="connsiteX236" fmla="*/ 7620427 w 10250293"/>
                  <a:gd name="connsiteY236" fmla="*/ 2931886 h 10900727"/>
                  <a:gd name="connsiteX237" fmla="*/ 7591399 w 10250293"/>
                  <a:gd name="connsiteY237" fmla="*/ 2873829 h 10900727"/>
                  <a:gd name="connsiteX238" fmla="*/ 7663970 w 10250293"/>
                  <a:gd name="connsiteY238" fmla="*/ 2757715 h 10900727"/>
                  <a:gd name="connsiteX239" fmla="*/ 7736541 w 10250293"/>
                  <a:gd name="connsiteY239" fmla="*/ 2699657 h 10900727"/>
                  <a:gd name="connsiteX240" fmla="*/ 7736541 w 10250293"/>
                  <a:gd name="connsiteY240" fmla="*/ 2293257 h 10900727"/>
                  <a:gd name="connsiteX241" fmla="*/ 7809113 w 10250293"/>
                  <a:gd name="connsiteY241" fmla="*/ 2220686 h 10900727"/>
                  <a:gd name="connsiteX242" fmla="*/ 7896199 w 10250293"/>
                  <a:gd name="connsiteY242" fmla="*/ 2191657 h 10900727"/>
                  <a:gd name="connsiteX243" fmla="*/ 7983284 w 10250293"/>
                  <a:gd name="connsiteY243" fmla="*/ 2220686 h 10900727"/>
                  <a:gd name="connsiteX244" fmla="*/ 8041341 w 10250293"/>
                  <a:gd name="connsiteY244" fmla="*/ 2249715 h 10900727"/>
                  <a:gd name="connsiteX245" fmla="*/ 8099399 w 10250293"/>
                  <a:gd name="connsiteY245" fmla="*/ 2264229 h 10900727"/>
                  <a:gd name="connsiteX246" fmla="*/ 8142941 w 10250293"/>
                  <a:gd name="connsiteY246" fmla="*/ 2278743 h 10900727"/>
                  <a:gd name="connsiteX247" fmla="*/ 8186484 w 10250293"/>
                  <a:gd name="connsiteY247" fmla="*/ 2307772 h 10900727"/>
                  <a:gd name="connsiteX248" fmla="*/ 8592884 w 10250293"/>
                  <a:gd name="connsiteY248" fmla="*/ 2307772 h 10900727"/>
                  <a:gd name="connsiteX249" fmla="*/ 8578370 w 10250293"/>
                  <a:gd name="connsiteY249" fmla="*/ 2206172 h 10900727"/>
                  <a:gd name="connsiteX250" fmla="*/ 8520313 w 10250293"/>
                  <a:gd name="connsiteY250" fmla="*/ 2061029 h 10900727"/>
                  <a:gd name="connsiteX251" fmla="*/ 8592884 w 10250293"/>
                  <a:gd name="connsiteY251" fmla="*/ 1930400 h 10900727"/>
                  <a:gd name="connsiteX252" fmla="*/ 8665456 w 10250293"/>
                  <a:gd name="connsiteY252" fmla="*/ 1944915 h 10900727"/>
                  <a:gd name="connsiteX253" fmla="*/ 8723513 w 10250293"/>
                  <a:gd name="connsiteY253" fmla="*/ 2061029 h 10900727"/>
                  <a:gd name="connsiteX254" fmla="*/ 8781570 w 10250293"/>
                  <a:gd name="connsiteY254" fmla="*/ 2104572 h 10900727"/>
                  <a:gd name="connsiteX255" fmla="*/ 8883170 w 10250293"/>
                  <a:gd name="connsiteY255" fmla="*/ 2090057 h 10900727"/>
                  <a:gd name="connsiteX256" fmla="*/ 8912199 w 10250293"/>
                  <a:gd name="connsiteY256" fmla="*/ 2002972 h 10900727"/>
                  <a:gd name="connsiteX257" fmla="*/ 8926713 w 10250293"/>
                  <a:gd name="connsiteY257" fmla="*/ 1959429 h 10900727"/>
                  <a:gd name="connsiteX258" fmla="*/ 8883170 w 10250293"/>
                  <a:gd name="connsiteY258" fmla="*/ 1944915 h 10900727"/>
                  <a:gd name="connsiteX259" fmla="*/ 8883170 w 10250293"/>
                  <a:gd name="connsiteY259" fmla="*/ 1828800 h 10900727"/>
                  <a:gd name="connsiteX260" fmla="*/ 8970256 w 10250293"/>
                  <a:gd name="connsiteY260" fmla="*/ 1901372 h 10900727"/>
                  <a:gd name="connsiteX261" fmla="*/ 8984770 w 10250293"/>
                  <a:gd name="connsiteY261" fmla="*/ 1959429 h 10900727"/>
                  <a:gd name="connsiteX262" fmla="*/ 9042827 w 10250293"/>
                  <a:gd name="connsiteY262" fmla="*/ 2046515 h 10900727"/>
                  <a:gd name="connsiteX263" fmla="*/ 9028313 w 10250293"/>
                  <a:gd name="connsiteY263" fmla="*/ 2177143 h 10900727"/>
                  <a:gd name="connsiteX264" fmla="*/ 9013799 w 10250293"/>
                  <a:gd name="connsiteY264" fmla="*/ 2220686 h 10900727"/>
                  <a:gd name="connsiteX265" fmla="*/ 8999284 w 10250293"/>
                  <a:gd name="connsiteY265" fmla="*/ 2394857 h 10900727"/>
                  <a:gd name="connsiteX266" fmla="*/ 8984770 w 10250293"/>
                  <a:gd name="connsiteY266" fmla="*/ 2438400 h 10900727"/>
                  <a:gd name="connsiteX267" fmla="*/ 8941227 w 10250293"/>
                  <a:gd name="connsiteY267" fmla="*/ 2467429 h 10900727"/>
                  <a:gd name="connsiteX268" fmla="*/ 8897684 w 10250293"/>
                  <a:gd name="connsiteY268" fmla="*/ 2554515 h 10900727"/>
                  <a:gd name="connsiteX269" fmla="*/ 8941227 w 10250293"/>
                  <a:gd name="connsiteY269" fmla="*/ 2670629 h 10900727"/>
                  <a:gd name="connsiteX270" fmla="*/ 8955741 w 10250293"/>
                  <a:gd name="connsiteY270" fmla="*/ 2714172 h 10900727"/>
                  <a:gd name="connsiteX271" fmla="*/ 8984770 w 10250293"/>
                  <a:gd name="connsiteY271" fmla="*/ 2917372 h 10900727"/>
                  <a:gd name="connsiteX272" fmla="*/ 9042827 w 10250293"/>
                  <a:gd name="connsiteY272" fmla="*/ 3004457 h 10900727"/>
                  <a:gd name="connsiteX273" fmla="*/ 9100884 w 10250293"/>
                  <a:gd name="connsiteY273" fmla="*/ 3120572 h 10900727"/>
                  <a:gd name="connsiteX274" fmla="*/ 9144427 w 10250293"/>
                  <a:gd name="connsiteY274" fmla="*/ 3135086 h 10900727"/>
                  <a:gd name="connsiteX275" fmla="*/ 9202484 w 10250293"/>
                  <a:gd name="connsiteY275" fmla="*/ 3178629 h 10900727"/>
                  <a:gd name="connsiteX276" fmla="*/ 9246027 w 10250293"/>
                  <a:gd name="connsiteY276" fmla="*/ 3207657 h 10900727"/>
                  <a:gd name="connsiteX277" fmla="*/ 9275056 w 10250293"/>
                  <a:gd name="connsiteY277" fmla="*/ 3251200 h 10900727"/>
                  <a:gd name="connsiteX278" fmla="*/ 9318599 w 10250293"/>
                  <a:gd name="connsiteY278" fmla="*/ 3294743 h 10900727"/>
                  <a:gd name="connsiteX279" fmla="*/ 9347627 w 10250293"/>
                  <a:gd name="connsiteY279" fmla="*/ 3338286 h 10900727"/>
                  <a:gd name="connsiteX280" fmla="*/ 9391170 w 10250293"/>
                  <a:gd name="connsiteY280" fmla="*/ 3396343 h 10900727"/>
                  <a:gd name="connsiteX281" fmla="*/ 9405684 w 10250293"/>
                  <a:gd name="connsiteY281" fmla="*/ 3439886 h 10900727"/>
                  <a:gd name="connsiteX282" fmla="*/ 9492770 w 10250293"/>
                  <a:gd name="connsiteY282" fmla="*/ 3512457 h 10900727"/>
                  <a:gd name="connsiteX283" fmla="*/ 9507284 w 10250293"/>
                  <a:gd name="connsiteY283" fmla="*/ 3468915 h 10900727"/>
                  <a:gd name="connsiteX284" fmla="*/ 9463741 w 10250293"/>
                  <a:gd name="connsiteY284" fmla="*/ 3222172 h 10900727"/>
                  <a:gd name="connsiteX285" fmla="*/ 9434713 w 10250293"/>
                  <a:gd name="connsiteY285" fmla="*/ 3178629 h 10900727"/>
                  <a:gd name="connsiteX286" fmla="*/ 9478256 w 10250293"/>
                  <a:gd name="connsiteY286" fmla="*/ 3164115 h 10900727"/>
                  <a:gd name="connsiteX287" fmla="*/ 9521799 w 10250293"/>
                  <a:gd name="connsiteY287" fmla="*/ 3193143 h 10900727"/>
                  <a:gd name="connsiteX288" fmla="*/ 9478256 w 10250293"/>
                  <a:gd name="connsiteY288" fmla="*/ 3018972 h 10900727"/>
                  <a:gd name="connsiteX289" fmla="*/ 9463741 w 10250293"/>
                  <a:gd name="connsiteY289" fmla="*/ 2975429 h 10900727"/>
                  <a:gd name="connsiteX290" fmla="*/ 9478256 w 10250293"/>
                  <a:gd name="connsiteY290" fmla="*/ 2931886 h 10900727"/>
                  <a:gd name="connsiteX291" fmla="*/ 9420199 w 10250293"/>
                  <a:gd name="connsiteY291" fmla="*/ 2844800 h 10900727"/>
                  <a:gd name="connsiteX292" fmla="*/ 9376656 w 10250293"/>
                  <a:gd name="connsiteY292" fmla="*/ 2685143 h 10900727"/>
                  <a:gd name="connsiteX293" fmla="*/ 9246027 w 10250293"/>
                  <a:gd name="connsiteY293" fmla="*/ 2525486 h 10900727"/>
                  <a:gd name="connsiteX294" fmla="*/ 9187970 w 10250293"/>
                  <a:gd name="connsiteY294" fmla="*/ 2540000 h 10900727"/>
                  <a:gd name="connsiteX295" fmla="*/ 9187970 w 10250293"/>
                  <a:gd name="connsiteY295" fmla="*/ 2278743 h 10900727"/>
                  <a:gd name="connsiteX296" fmla="*/ 9231513 w 10250293"/>
                  <a:gd name="connsiteY296" fmla="*/ 2264229 h 10900727"/>
                  <a:gd name="connsiteX297" fmla="*/ 9289570 w 10250293"/>
                  <a:gd name="connsiteY297" fmla="*/ 2249715 h 10900727"/>
                  <a:gd name="connsiteX298" fmla="*/ 9347627 w 10250293"/>
                  <a:gd name="connsiteY298" fmla="*/ 2206172 h 10900727"/>
                  <a:gd name="connsiteX299" fmla="*/ 9391170 w 10250293"/>
                  <a:gd name="connsiteY299" fmla="*/ 2235200 h 10900727"/>
                  <a:gd name="connsiteX300" fmla="*/ 9521799 w 10250293"/>
                  <a:gd name="connsiteY300" fmla="*/ 2104572 h 10900727"/>
                  <a:gd name="connsiteX301" fmla="*/ 9637913 w 10250293"/>
                  <a:gd name="connsiteY301" fmla="*/ 2002972 h 10900727"/>
                  <a:gd name="connsiteX302" fmla="*/ 9695970 w 10250293"/>
                  <a:gd name="connsiteY302" fmla="*/ 1930400 h 10900727"/>
                  <a:gd name="connsiteX303" fmla="*/ 9783056 w 10250293"/>
                  <a:gd name="connsiteY303" fmla="*/ 1886857 h 10900727"/>
                  <a:gd name="connsiteX304" fmla="*/ 9884656 w 10250293"/>
                  <a:gd name="connsiteY304" fmla="*/ 1901372 h 10900727"/>
                  <a:gd name="connsiteX305" fmla="*/ 9928199 w 10250293"/>
                  <a:gd name="connsiteY305" fmla="*/ 1886857 h 10900727"/>
                  <a:gd name="connsiteX306" fmla="*/ 9855627 w 10250293"/>
                  <a:gd name="connsiteY306" fmla="*/ 1698172 h 10900727"/>
                  <a:gd name="connsiteX307" fmla="*/ 9463741 w 10250293"/>
                  <a:gd name="connsiteY307" fmla="*/ 1654629 h 10900727"/>
                  <a:gd name="connsiteX308" fmla="*/ 9420199 w 10250293"/>
                  <a:gd name="connsiteY308" fmla="*/ 1669143 h 10900727"/>
                  <a:gd name="connsiteX309" fmla="*/ 9507284 w 10250293"/>
                  <a:gd name="connsiteY309" fmla="*/ 1582057 h 10900727"/>
                  <a:gd name="connsiteX310" fmla="*/ 9565341 w 10250293"/>
                  <a:gd name="connsiteY310" fmla="*/ 1494972 h 10900727"/>
                  <a:gd name="connsiteX311" fmla="*/ 9579856 w 10250293"/>
                  <a:gd name="connsiteY311" fmla="*/ 1451429 h 10900727"/>
                  <a:gd name="connsiteX312" fmla="*/ 9623399 w 10250293"/>
                  <a:gd name="connsiteY312" fmla="*/ 1407886 h 10900727"/>
                  <a:gd name="connsiteX313" fmla="*/ 9710484 w 10250293"/>
                  <a:gd name="connsiteY313" fmla="*/ 1451429 h 10900727"/>
                  <a:gd name="connsiteX314" fmla="*/ 9884656 w 10250293"/>
                  <a:gd name="connsiteY314" fmla="*/ 1494972 h 10900727"/>
                  <a:gd name="connsiteX315" fmla="*/ 10058827 w 10250293"/>
                  <a:gd name="connsiteY315" fmla="*/ 1582057 h 10900727"/>
                  <a:gd name="connsiteX316" fmla="*/ 10102370 w 10250293"/>
                  <a:gd name="connsiteY316" fmla="*/ 1596572 h 10900727"/>
                  <a:gd name="connsiteX317" fmla="*/ 10145913 w 10250293"/>
                  <a:gd name="connsiteY317" fmla="*/ 1611086 h 10900727"/>
                  <a:gd name="connsiteX318" fmla="*/ 10189456 w 10250293"/>
                  <a:gd name="connsiteY318" fmla="*/ 1640115 h 10900727"/>
                  <a:gd name="connsiteX319" fmla="*/ 10203970 w 10250293"/>
                  <a:gd name="connsiteY319" fmla="*/ 1596572 h 10900727"/>
                  <a:gd name="connsiteX320" fmla="*/ 10189456 w 10250293"/>
                  <a:gd name="connsiteY320" fmla="*/ 1509486 h 10900727"/>
                  <a:gd name="connsiteX321" fmla="*/ 10203970 w 10250293"/>
                  <a:gd name="connsiteY321" fmla="*/ 1465943 h 10900727"/>
                  <a:gd name="connsiteX322" fmla="*/ 10247513 w 10250293"/>
                  <a:gd name="connsiteY322" fmla="*/ 1407886 h 10900727"/>
                  <a:gd name="connsiteX323" fmla="*/ 10189456 w 10250293"/>
                  <a:gd name="connsiteY323" fmla="*/ 1335315 h 10900727"/>
                  <a:gd name="connsiteX324" fmla="*/ 9899170 w 10250293"/>
                  <a:gd name="connsiteY324" fmla="*/ 1320800 h 10900727"/>
                  <a:gd name="connsiteX325" fmla="*/ 9841113 w 10250293"/>
                  <a:gd name="connsiteY325" fmla="*/ 1306286 h 10900727"/>
                  <a:gd name="connsiteX326" fmla="*/ 9710484 w 10250293"/>
                  <a:gd name="connsiteY326" fmla="*/ 1335315 h 10900727"/>
                  <a:gd name="connsiteX327" fmla="*/ 9666941 w 10250293"/>
                  <a:gd name="connsiteY327" fmla="*/ 1320800 h 10900727"/>
                  <a:gd name="connsiteX328" fmla="*/ 9652427 w 10250293"/>
                  <a:gd name="connsiteY328" fmla="*/ 1277257 h 10900727"/>
                  <a:gd name="connsiteX329" fmla="*/ 9623399 w 10250293"/>
                  <a:gd name="connsiteY329" fmla="*/ 1204686 h 10900727"/>
                  <a:gd name="connsiteX330" fmla="*/ 9608884 w 10250293"/>
                  <a:gd name="connsiteY330" fmla="*/ 1161143 h 10900727"/>
                  <a:gd name="connsiteX331" fmla="*/ 9579856 w 10250293"/>
                  <a:gd name="connsiteY331" fmla="*/ 1103086 h 10900727"/>
                  <a:gd name="connsiteX332" fmla="*/ 9434713 w 10250293"/>
                  <a:gd name="connsiteY332" fmla="*/ 1088572 h 10900727"/>
                  <a:gd name="connsiteX333" fmla="*/ 9318599 w 10250293"/>
                  <a:gd name="connsiteY333" fmla="*/ 1059543 h 10900727"/>
                  <a:gd name="connsiteX334" fmla="*/ 9187970 w 10250293"/>
                  <a:gd name="connsiteY334" fmla="*/ 1001486 h 10900727"/>
                  <a:gd name="connsiteX335" fmla="*/ 9144427 w 10250293"/>
                  <a:gd name="connsiteY335" fmla="*/ 986972 h 10900727"/>
                  <a:gd name="connsiteX336" fmla="*/ 9100884 w 10250293"/>
                  <a:gd name="connsiteY336" fmla="*/ 972457 h 10900727"/>
                  <a:gd name="connsiteX337" fmla="*/ 9028313 w 10250293"/>
                  <a:gd name="connsiteY337" fmla="*/ 957943 h 10900727"/>
                  <a:gd name="connsiteX338" fmla="*/ 8984770 w 10250293"/>
                  <a:gd name="connsiteY338" fmla="*/ 928915 h 10900727"/>
                  <a:gd name="connsiteX339" fmla="*/ 8854141 w 10250293"/>
                  <a:gd name="connsiteY339" fmla="*/ 899886 h 10900727"/>
                  <a:gd name="connsiteX340" fmla="*/ 8752541 w 10250293"/>
                  <a:gd name="connsiteY340" fmla="*/ 870857 h 10900727"/>
                  <a:gd name="connsiteX341" fmla="*/ 8650941 w 10250293"/>
                  <a:gd name="connsiteY341" fmla="*/ 885372 h 10900727"/>
                  <a:gd name="connsiteX342" fmla="*/ 8578370 w 10250293"/>
                  <a:gd name="connsiteY342" fmla="*/ 899886 h 10900727"/>
                  <a:gd name="connsiteX343" fmla="*/ 8563856 w 10250293"/>
                  <a:gd name="connsiteY343" fmla="*/ 943429 h 10900727"/>
                  <a:gd name="connsiteX344" fmla="*/ 8549341 w 10250293"/>
                  <a:gd name="connsiteY344" fmla="*/ 1045029 h 10900727"/>
                  <a:gd name="connsiteX345" fmla="*/ 8128427 w 10250293"/>
                  <a:gd name="connsiteY345" fmla="*/ 1016000 h 10900727"/>
                  <a:gd name="connsiteX346" fmla="*/ 8070370 w 10250293"/>
                  <a:gd name="connsiteY346" fmla="*/ 972457 h 10900727"/>
                  <a:gd name="connsiteX347" fmla="*/ 7925227 w 10250293"/>
                  <a:gd name="connsiteY347" fmla="*/ 914400 h 10900727"/>
                  <a:gd name="connsiteX348" fmla="*/ 7823627 w 10250293"/>
                  <a:gd name="connsiteY348" fmla="*/ 885372 h 10900727"/>
                  <a:gd name="connsiteX349" fmla="*/ 7765570 w 10250293"/>
                  <a:gd name="connsiteY349" fmla="*/ 856343 h 10900727"/>
                  <a:gd name="connsiteX350" fmla="*/ 7591399 w 10250293"/>
                  <a:gd name="connsiteY350" fmla="*/ 769257 h 10900727"/>
                  <a:gd name="connsiteX351" fmla="*/ 7083399 w 10250293"/>
                  <a:gd name="connsiteY351" fmla="*/ 740229 h 10900727"/>
                  <a:gd name="connsiteX352" fmla="*/ 6967284 w 10250293"/>
                  <a:gd name="connsiteY352" fmla="*/ 667657 h 10900727"/>
                  <a:gd name="connsiteX353" fmla="*/ 6923741 w 10250293"/>
                  <a:gd name="connsiteY353" fmla="*/ 638629 h 10900727"/>
                  <a:gd name="connsiteX354" fmla="*/ 6793113 w 10250293"/>
                  <a:gd name="connsiteY354" fmla="*/ 595086 h 10900727"/>
                  <a:gd name="connsiteX355" fmla="*/ 6749570 w 10250293"/>
                  <a:gd name="connsiteY355" fmla="*/ 580572 h 10900727"/>
                  <a:gd name="connsiteX356" fmla="*/ 6633456 w 10250293"/>
                  <a:gd name="connsiteY356" fmla="*/ 551543 h 10900727"/>
                  <a:gd name="connsiteX357" fmla="*/ 6386713 w 10250293"/>
                  <a:gd name="connsiteY357" fmla="*/ 566057 h 10900727"/>
                  <a:gd name="connsiteX358" fmla="*/ 6401227 w 10250293"/>
                  <a:gd name="connsiteY358" fmla="*/ 638629 h 10900727"/>
                  <a:gd name="connsiteX359" fmla="*/ 6386713 w 10250293"/>
                  <a:gd name="connsiteY359" fmla="*/ 754743 h 10900727"/>
                  <a:gd name="connsiteX360" fmla="*/ 6081913 w 10250293"/>
                  <a:gd name="connsiteY360" fmla="*/ 769257 h 10900727"/>
                  <a:gd name="connsiteX361" fmla="*/ 5994827 w 10250293"/>
                  <a:gd name="connsiteY361" fmla="*/ 812800 h 10900727"/>
                  <a:gd name="connsiteX362" fmla="*/ 5907741 w 10250293"/>
                  <a:gd name="connsiteY362" fmla="*/ 711200 h 10900727"/>
                  <a:gd name="connsiteX363" fmla="*/ 5893227 w 10250293"/>
                  <a:gd name="connsiteY363" fmla="*/ 667657 h 10900727"/>
                  <a:gd name="connsiteX364" fmla="*/ 5777113 w 10250293"/>
                  <a:gd name="connsiteY364" fmla="*/ 609600 h 10900727"/>
                  <a:gd name="connsiteX365" fmla="*/ 5733570 w 10250293"/>
                  <a:gd name="connsiteY365" fmla="*/ 566057 h 10900727"/>
                  <a:gd name="connsiteX366" fmla="*/ 5617456 w 10250293"/>
                  <a:gd name="connsiteY366" fmla="*/ 537029 h 10900727"/>
                  <a:gd name="connsiteX367" fmla="*/ 5472313 w 10250293"/>
                  <a:gd name="connsiteY367" fmla="*/ 508000 h 10900727"/>
                  <a:gd name="connsiteX368" fmla="*/ 5428770 w 10250293"/>
                  <a:gd name="connsiteY368" fmla="*/ 478972 h 10900727"/>
                  <a:gd name="connsiteX369" fmla="*/ 5211056 w 10250293"/>
                  <a:gd name="connsiteY369" fmla="*/ 420915 h 10900727"/>
                  <a:gd name="connsiteX370" fmla="*/ 5167513 w 10250293"/>
                  <a:gd name="connsiteY370" fmla="*/ 406400 h 10900727"/>
                  <a:gd name="connsiteX371" fmla="*/ 5182027 w 10250293"/>
                  <a:gd name="connsiteY371" fmla="*/ 449943 h 10900727"/>
                  <a:gd name="connsiteX372" fmla="*/ 5167513 w 10250293"/>
                  <a:gd name="connsiteY372" fmla="*/ 537029 h 10900727"/>
                  <a:gd name="connsiteX373" fmla="*/ 5123970 w 10250293"/>
                  <a:gd name="connsiteY373" fmla="*/ 551543 h 10900727"/>
                  <a:gd name="connsiteX374" fmla="*/ 4949799 w 10250293"/>
                  <a:gd name="connsiteY374" fmla="*/ 522515 h 10900727"/>
                  <a:gd name="connsiteX375" fmla="*/ 4877227 w 10250293"/>
                  <a:gd name="connsiteY375" fmla="*/ 464457 h 10900727"/>
                  <a:gd name="connsiteX376" fmla="*/ 4761113 w 10250293"/>
                  <a:gd name="connsiteY376" fmla="*/ 449943 h 10900727"/>
                  <a:gd name="connsiteX377" fmla="*/ 4688541 w 10250293"/>
                  <a:gd name="connsiteY377" fmla="*/ 435429 h 10900727"/>
                  <a:gd name="connsiteX378" fmla="*/ 4615970 w 10250293"/>
                  <a:gd name="connsiteY378" fmla="*/ 406400 h 10900727"/>
                  <a:gd name="connsiteX379" fmla="*/ 4528884 w 10250293"/>
                  <a:gd name="connsiteY379" fmla="*/ 377372 h 10900727"/>
                  <a:gd name="connsiteX380" fmla="*/ 4427284 w 10250293"/>
                  <a:gd name="connsiteY380" fmla="*/ 435429 h 10900727"/>
                  <a:gd name="connsiteX381" fmla="*/ 4354713 w 10250293"/>
                  <a:gd name="connsiteY381" fmla="*/ 508000 h 10900727"/>
                  <a:gd name="connsiteX382" fmla="*/ 4369227 w 10250293"/>
                  <a:gd name="connsiteY382" fmla="*/ 449943 h 10900727"/>
                  <a:gd name="connsiteX383" fmla="*/ 4456313 w 10250293"/>
                  <a:gd name="connsiteY383" fmla="*/ 377372 h 10900727"/>
                  <a:gd name="connsiteX384" fmla="*/ 4470827 w 10250293"/>
                  <a:gd name="connsiteY384" fmla="*/ 333829 h 10900727"/>
                  <a:gd name="connsiteX385" fmla="*/ 4514370 w 10250293"/>
                  <a:gd name="connsiteY385" fmla="*/ 319315 h 10900727"/>
                  <a:gd name="connsiteX386" fmla="*/ 4615970 w 10250293"/>
                  <a:gd name="connsiteY386" fmla="*/ 275772 h 10900727"/>
                  <a:gd name="connsiteX387" fmla="*/ 4572427 w 10250293"/>
                  <a:gd name="connsiteY387" fmla="*/ 246743 h 10900727"/>
                  <a:gd name="connsiteX388" fmla="*/ 4528884 w 10250293"/>
                  <a:gd name="connsiteY388" fmla="*/ 232229 h 10900727"/>
                  <a:gd name="connsiteX389" fmla="*/ 4514370 w 10250293"/>
                  <a:gd name="connsiteY389" fmla="*/ 188686 h 10900727"/>
                  <a:gd name="connsiteX390" fmla="*/ 4427284 w 10250293"/>
                  <a:gd name="connsiteY390" fmla="*/ 145143 h 10900727"/>
                  <a:gd name="connsiteX391" fmla="*/ 4296656 w 10250293"/>
                  <a:gd name="connsiteY391" fmla="*/ 72572 h 10900727"/>
                  <a:gd name="connsiteX392" fmla="*/ 4253113 w 10250293"/>
                  <a:gd name="connsiteY392" fmla="*/ 43543 h 10900727"/>
                  <a:gd name="connsiteX393" fmla="*/ 4122484 w 10250293"/>
                  <a:gd name="connsiteY393" fmla="*/ 87086 h 10900727"/>
                  <a:gd name="connsiteX394" fmla="*/ 4078941 w 10250293"/>
                  <a:gd name="connsiteY394" fmla="*/ 72572 h 10900727"/>
                  <a:gd name="connsiteX395" fmla="*/ 3991856 w 10250293"/>
                  <a:gd name="connsiteY395" fmla="*/ 14515 h 10900727"/>
                  <a:gd name="connsiteX396" fmla="*/ 3904770 w 10250293"/>
                  <a:gd name="connsiteY396" fmla="*/ 0 h 10900727"/>
                  <a:gd name="connsiteX397" fmla="*/ 3774141 w 10250293"/>
                  <a:gd name="connsiteY397" fmla="*/ 58057 h 10900727"/>
                  <a:gd name="connsiteX398" fmla="*/ 3687056 w 10250293"/>
                  <a:gd name="connsiteY398" fmla="*/ 130629 h 10900727"/>
                  <a:gd name="connsiteX399" fmla="*/ 3527399 w 10250293"/>
                  <a:gd name="connsiteY399" fmla="*/ 145143 h 10900727"/>
                  <a:gd name="connsiteX400" fmla="*/ 3469341 w 10250293"/>
                  <a:gd name="connsiteY400" fmla="*/ 159657 h 10900727"/>
                  <a:gd name="connsiteX401" fmla="*/ 3382256 w 10250293"/>
                  <a:gd name="connsiteY401" fmla="*/ 188686 h 10900727"/>
                  <a:gd name="connsiteX402" fmla="*/ 3338713 w 10250293"/>
                  <a:gd name="connsiteY402" fmla="*/ 203200 h 10900727"/>
                  <a:gd name="connsiteX403" fmla="*/ 3208084 w 10250293"/>
                  <a:gd name="connsiteY403" fmla="*/ 246743 h 10900727"/>
                  <a:gd name="connsiteX404" fmla="*/ 3164541 w 10250293"/>
                  <a:gd name="connsiteY404" fmla="*/ 261257 h 10900727"/>
                  <a:gd name="connsiteX405" fmla="*/ 3120999 w 10250293"/>
                  <a:gd name="connsiteY405" fmla="*/ 377372 h 10900727"/>
                  <a:gd name="connsiteX406" fmla="*/ 3077456 w 10250293"/>
                  <a:gd name="connsiteY406" fmla="*/ 420915 h 10900727"/>
                  <a:gd name="connsiteX407" fmla="*/ 3033913 w 10250293"/>
                  <a:gd name="connsiteY407" fmla="*/ 449943 h 10900727"/>
                  <a:gd name="connsiteX408" fmla="*/ 2903284 w 10250293"/>
                  <a:gd name="connsiteY408" fmla="*/ 464457 h 10900727"/>
                  <a:gd name="connsiteX409" fmla="*/ 2888770 w 10250293"/>
                  <a:gd name="connsiteY409" fmla="*/ 522515 h 10900727"/>
                  <a:gd name="connsiteX410" fmla="*/ 2975856 w 10250293"/>
                  <a:gd name="connsiteY410" fmla="*/ 580572 h 10900727"/>
                  <a:gd name="connsiteX411" fmla="*/ 2932313 w 10250293"/>
                  <a:gd name="connsiteY411" fmla="*/ 595086 h 10900727"/>
                  <a:gd name="connsiteX412" fmla="*/ 2888770 w 10250293"/>
                  <a:gd name="connsiteY412" fmla="*/ 566057 h 10900727"/>
                  <a:gd name="connsiteX413" fmla="*/ 2845227 w 10250293"/>
                  <a:gd name="connsiteY413" fmla="*/ 551543 h 10900727"/>
                  <a:gd name="connsiteX414" fmla="*/ 2772656 w 10250293"/>
                  <a:gd name="connsiteY414" fmla="*/ 580572 h 10900727"/>
                  <a:gd name="connsiteX415" fmla="*/ 2714599 w 10250293"/>
                  <a:gd name="connsiteY415" fmla="*/ 667657 h 10900727"/>
                  <a:gd name="connsiteX416" fmla="*/ 2671056 w 10250293"/>
                  <a:gd name="connsiteY416" fmla="*/ 682172 h 10900727"/>
                  <a:gd name="connsiteX417" fmla="*/ 2656541 w 10250293"/>
                  <a:gd name="connsiteY417" fmla="*/ 638629 h 10900727"/>
                  <a:gd name="connsiteX418" fmla="*/ 2525913 w 10250293"/>
                  <a:gd name="connsiteY418" fmla="*/ 638629 h 10900727"/>
                  <a:gd name="connsiteX419" fmla="*/ 2554941 w 10250293"/>
                  <a:gd name="connsiteY419" fmla="*/ 682172 h 10900727"/>
                  <a:gd name="connsiteX420" fmla="*/ 2598484 w 10250293"/>
                  <a:gd name="connsiteY420" fmla="*/ 711200 h 10900727"/>
                  <a:gd name="connsiteX421" fmla="*/ 2583970 w 10250293"/>
                  <a:gd name="connsiteY421" fmla="*/ 841829 h 10900727"/>
                  <a:gd name="connsiteX422" fmla="*/ 2627513 w 10250293"/>
                  <a:gd name="connsiteY422" fmla="*/ 928915 h 10900727"/>
                  <a:gd name="connsiteX423" fmla="*/ 2671056 w 10250293"/>
                  <a:gd name="connsiteY423" fmla="*/ 1030515 h 10900727"/>
                  <a:gd name="connsiteX424" fmla="*/ 2743627 w 10250293"/>
                  <a:gd name="connsiteY424" fmla="*/ 972457 h 10900727"/>
                  <a:gd name="connsiteX425" fmla="*/ 2801684 w 10250293"/>
                  <a:gd name="connsiteY425" fmla="*/ 1001486 h 10900727"/>
                  <a:gd name="connsiteX426" fmla="*/ 2787170 w 10250293"/>
                  <a:gd name="connsiteY426" fmla="*/ 1074057 h 10900727"/>
                  <a:gd name="connsiteX427" fmla="*/ 2714599 w 10250293"/>
                  <a:gd name="connsiteY427" fmla="*/ 1161143 h 10900727"/>
                  <a:gd name="connsiteX428" fmla="*/ 2700084 w 10250293"/>
                  <a:gd name="connsiteY428" fmla="*/ 1306286 h 10900727"/>
                  <a:gd name="connsiteX429" fmla="*/ 2569456 w 10250293"/>
                  <a:gd name="connsiteY429" fmla="*/ 1291772 h 10900727"/>
                  <a:gd name="connsiteX430" fmla="*/ 2583970 w 10250293"/>
                  <a:gd name="connsiteY430" fmla="*/ 1161143 h 10900727"/>
                  <a:gd name="connsiteX431" fmla="*/ 2612999 w 10250293"/>
                  <a:gd name="connsiteY431" fmla="*/ 1117600 h 10900727"/>
                  <a:gd name="connsiteX432" fmla="*/ 2627513 w 10250293"/>
                  <a:gd name="connsiteY432" fmla="*/ 1074057 h 10900727"/>
                  <a:gd name="connsiteX433" fmla="*/ 2525913 w 10250293"/>
                  <a:gd name="connsiteY433" fmla="*/ 1059543 h 10900727"/>
                  <a:gd name="connsiteX434" fmla="*/ 2583970 w 10250293"/>
                  <a:gd name="connsiteY434" fmla="*/ 928915 h 10900727"/>
                  <a:gd name="connsiteX435" fmla="*/ 2540427 w 10250293"/>
                  <a:gd name="connsiteY435" fmla="*/ 885372 h 10900727"/>
                  <a:gd name="connsiteX436" fmla="*/ 2496884 w 10250293"/>
                  <a:gd name="connsiteY436" fmla="*/ 798286 h 10900727"/>
                  <a:gd name="connsiteX437" fmla="*/ 2453341 w 10250293"/>
                  <a:gd name="connsiteY437" fmla="*/ 769257 h 10900727"/>
                  <a:gd name="connsiteX438" fmla="*/ 2424313 w 10250293"/>
                  <a:gd name="connsiteY438" fmla="*/ 725715 h 10900727"/>
                  <a:gd name="connsiteX439" fmla="*/ 2424313 w 10250293"/>
                  <a:gd name="connsiteY439" fmla="*/ 522515 h 10900727"/>
                  <a:gd name="connsiteX440" fmla="*/ 2380770 w 10250293"/>
                  <a:gd name="connsiteY440" fmla="*/ 508000 h 10900727"/>
                  <a:gd name="connsiteX441" fmla="*/ 2279170 w 10250293"/>
                  <a:gd name="connsiteY441" fmla="*/ 522515 h 10900727"/>
                  <a:gd name="connsiteX442" fmla="*/ 2250141 w 10250293"/>
                  <a:gd name="connsiteY442" fmla="*/ 638629 h 10900727"/>
                  <a:gd name="connsiteX443" fmla="*/ 2221113 w 10250293"/>
                  <a:gd name="connsiteY443" fmla="*/ 682172 h 10900727"/>
                  <a:gd name="connsiteX444" fmla="*/ 2221113 w 10250293"/>
                  <a:gd name="connsiteY444" fmla="*/ 798286 h 10900727"/>
                  <a:gd name="connsiteX445" fmla="*/ 2264656 w 10250293"/>
                  <a:gd name="connsiteY445" fmla="*/ 812800 h 10900727"/>
                  <a:gd name="connsiteX446" fmla="*/ 2366256 w 10250293"/>
                  <a:gd name="connsiteY446" fmla="*/ 943429 h 10900727"/>
                  <a:gd name="connsiteX447" fmla="*/ 2366256 w 10250293"/>
                  <a:gd name="connsiteY447" fmla="*/ 1059543 h 10900727"/>
                  <a:gd name="connsiteX448" fmla="*/ 2308199 w 10250293"/>
                  <a:gd name="connsiteY448" fmla="*/ 1045029 h 10900727"/>
                  <a:gd name="connsiteX449" fmla="*/ 2177570 w 10250293"/>
                  <a:gd name="connsiteY449" fmla="*/ 986972 h 10900727"/>
                  <a:gd name="connsiteX450" fmla="*/ 2221113 w 10250293"/>
                  <a:gd name="connsiteY450" fmla="*/ 1088572 h 10900727"/>
                  <a:gd name="connsiteX451" fmla="*/ 2264656 w 10250293"/>
                  <a:gd name="connsiteY451" fmla="*/ 1103086 h 10900727"/>
                  <a:gd name="connsiteX452" fmla="*/ 2293684 w 10250293"/>
                  <a:gd name="connsiteY452" fmla="*/ 1306286 h 10900727"/>
                  <a:gd name="connsiteX453" fmla="*/ 2337227 w 10250293"/>
                  <a:gd name="connsiteY453" fmla="*/ 1669143 h 10900727"/>
                  <a:gd name="connsiteX454" fmla="*/ 2351741 w 10250293"/>
                  <a:gd name="connsiteY454" fmla="*/ 1901372 h 10900727"/>
                  <a:gd name="connsiteX455" fmla="*/ 2351741 w 10250293"/>
                  <a:gd name="connsiteY455" fmla="*/ 2322286 h 10900727"/>
                  <a:gd name="connsiteX456" fmla="*/ 2366256 w 10250293"/>
                  <a:gd name="connsiteY456" fmla="*/ 2365829 h 10900727"/>
                  <a:gd name="connsiteX457" fmla="*/ 2395284 w 10250293"/>
                  <a:gd name="connsiteY457" fmla="*/ 2525486 h 10900727"/>
                  <a:gd name="connsiteX458" fmla="*/ 2409799 w 10250293"/>
                  <a:gd name="connsiteY458" fmla="*/ 2583543 h 10900727"/>
                  <a:gd name="connsiteX459" fmla="*/ 2424313 w 10250293"/>
                  <a:gd name="connsiteY459" fmla="*/ 2743200 h 10900727"/>
                  <a:gd name="connsiteX460" fmla="*/ 2438827 w 10250293"/>
                  <a:gd name="connsiteY460" fmla="*/ 2786743 h 10900727"/>
                  <a:gd name="connsiteX461" fmla="*/ 2453341 w 10250293"/>
                  <a:gd name="connsiteY461" fmla="*/ 2844800 h 10900727"/>
                  <a:gd name="connsiteX462" fmla="*/ 2540427 w 10250293"/>
                  <a:gd name="connsiteY462" fmla="*/ 3018972 h 10900727"/>
                  <a:gd name="connsiteX463" fmla="*/ 2583970 w 10250293"/>
                  <a:gd name="connsiteY463" fmla="*/ 2989943 h 10900727"/>
                  <a:gd name="connsiteX464" fmla="*/ 2627513 w 10250293"/>
                  <a:gd name="connsiteY464" fmla="*/ 3018972 h 10900727"/>
                  <a:gd name="connsiteX465" fmla="*/ 2671056 w 10250293"/>
                  <a:gd name="connsiteY465" fmla="*/ 3033486 h 10900727"/>
                  <a:gd name="connsiteX466" fmla="*/ 2700084 w 10250293"/>
                  <a:gd name="connsiteY466" fmla="*/ 3077029 h 10900727"/>
                  <a:gd name="connsiteX467" fmla="*/ 2743627 w 10250293"/>
                  <a:gd name="connsiteY467" fmla="*/ 3106057 h 10900727"/>
                  <a:gd name="connsiteX468" fmla="*/ 2801684 w 10250293"/>
                  <a:gd name="connsiteY468" fmla="*/ 3193143 h 10900727"/>
                  <a:gd name="connsiteX469" fmla="*/ 2830713 w 10250293"/>
                  <a:gd name="connsiteY469" fmla="*/ 3236686 h 10900727"/>
                  <a:gd name="connsiteX470" fmla="*/ 2366256 w 10250293"/>
                  <a:gd name="connsiteY470" fmla="*/ 3207657 h 10900727"/>
                  <a:gd name="connsiteX471" fmla="*/ 2221113 w 10250293"/>
                  <a:gd name="connsiteY471" fmla="*/ 3207657 h 10900727"/>
                  <a:gd name="connsiteX472" fmla="*/ 2104999 w 10250293"/>
                  <a:gd name="connsiteY472" fmla="*/ 3280229 h 10900727"/>
                  <a:gd name="connsiteX473" fmla="*/ 2061456 w 10250293"/>
                  <a:gd name="connsiteY473" fmla="*/ 3294743 h 10900727"/>
                  <a:gd name="connsiteX474" fmla="*/ 2003399 w 10250293"/>
                  <a:gd name="connsiteY474" fmla="*/ 3352800 h 10900727"/>
                  <a:gd name="connsiteX475" fmla="*/ 1988884 w 10250293"/>
                  <a:gd name="connsiteY475" fmla="*/ 3686629 h 10900727"/>
                  <a:gd name="connsiteX476" fmla="*/ 1945341 w 10250293"/>
                  <a:gd name="connsiteY476" fmla="*/ 3947886 h 10900727"/>
                  <a:gd name="connsiteX477" fmla="*/ 1901799 w 10250293"/>
                  <a:gd name="connsiteY477" fmla="*/ 3976915 h 10900727"/>
                  <a:gd name="connsiteX478" fmla="*/ 1930827 w 10250293"/>
                  <a:gd name="connsiteY478" fmla="*/ 4238172 h 10900727"/>
                  <a:gd name="connsiteX479" fmla="*/ 1945341 w 10250293"/>
                  <a:gd name="connsiteY479" fmla="*/ 4281715 h 10900727"/>
                  <a:gd name="connsiteX480" fmla="*/ 1901799 w 10250293"/>
                  <a:gd name="connsiteY480" fmla="*/ 4310743 h 10900727"/>
                  <a:gd name="connsiteX481" fmla="*/ 1872770 w 10250293"/>
                  <a:gd name="connsiteY481" fmla="*/ 4441372 h 10900727"/>
                  <a:gd name="connsiteX482" fmla="*/ 1829227 w 10250293"/>
                  <a:gd name="connsiteY482" fmla="*/ 4455886 h 10900727"/>
                  <a:gd name="connsiteX483" fmla="*/ 1872770 w 10250293"/>
                  <a:gd name="connsiteY483" fmla="*/ 4688115 h 10900727"/>
                  <a:gd name="connsiteX484" fmla="*/ 1959856 w 10250293"/>
                  <a:gd name="connsiteY484" fmla="*/ 4702629 h 10900727"/>
                  <a:gd name="connsiteX485" fmla="*/ 1974370 w 10250293"/>
                  <a:gd name="connsiteY485" fmla="*/ 4746172 h 10900727"/>
                  <a:gd name="connsiteX486" fmla="*/ 2003399 w 10250293"/>
                  <a:gd name="connsiteY486" fmla="*/ 4789715 h 10900727"/>
                  <a:gd name="connsiteX487" fmla="*/ 2017913 w 10250293"/>
                  <a:gd name="connsiteY487" fmla="*/ 4847772 h 10900727"/>
                  <a:gd name="connsiteX488" fmla="*/ 2046941 w 10250293"/>
                  <a:gd name="connsiteY488" fmla="*/ 4934857 h 10900727"/>
                  <a:gd name="connsiteX489" fmla="*/ 2061456 w 10250293"/>
                  <a:gd name="connsiteY489" fmla="*/ 4992915 h 10900727"/>
                  <a:gd name="connsiteX490" fmla="*/ 2090484 w 10250293"/>
                  <a:gd name="connsiteY490" fmla="*/ 5036457 h 10900727"/>
                  <a:gd name="connsiteX491" fmla="*/ 2119513 w 10250293"/>
                  <a:gd name="connsiteY491" fmla="*/ 5138057 h 10900727"/>
                  <a:gd name="connsiteX492" fmla="*/ 2148541 w 10250293"/>
                  <a:gd name="connsiteY492" fmla="*/ 5413829 h 10900727"/>
                  <a:gd name="connsiteX493" fmla="*/ 2177570 w 10250293"/>
                  <a:gd name="connsiteY493" fmla="*/ 5471886 h 10900727"/>
                  <a:gd name="connsiteX494" fmla="*/ 2061456 w 10250293"/>
                  <a:gd name="connsiteY494" fmla="*/ 5588000 h 10900727"/>
                  <a:gd name="connsiteX495" fmla="*/ 2017913 w 10250293"/>
                  <a:gd name="connsiteY495" fmla="*/ 5558972 h 10900727"/>
                  <a:gd name="connsiteX496" fmla="*/ 1930827 w 10250293"/>
                  <a:gd name="connsiteY496" fmla="*/ 5500915 h 10900727"/>
                  <a:gd name="connsiteX497" fmla="*/ 1887284 w 10250293"/>
                  <a:gd name="connsiteY497" fmla="*/ 5457372 h 10900727"/>
                  <a:gd name="connsiteX498" fmla="*/ 1843741 w 10250293"/>
                  <a:gd name="connsiteY498" fmla="*/ 5428343 h 10900727"/>
                  <a:gd name="connsiteX499" fmla="*/ 1829227 w 10250293"/>
                  <a:gd name="connsiteY499" fmla="*/ 5370286 h 10900727"/>
                  <a:gd name="connsiteX500" fmla="*/ 1771170 w 10250293"/>
                  <a:gd name="connsiteY500" fmla="*/ 5283200 h 10900727"/>
                  <a:gd name="connsiteX501" fmla="*/ 1756656 w 10250293"/>
                  <a:gd name="connsiteY501" fmla="*/ 5239657 h 10900727"/>
                  <a:gd name="connsiteX502" fmla="*/ 1713113 w 10250293"/>
                  <a:gd name="connsiteY502" fmla="*/ 5210629 h 10900727"/>
                  <a:gd name="connsiteX503" fmla="*/ 1742141 w 10250293"/>
                  <a:gd name="connsiteY503" fmla="*/ 5152572 h 10900727"/>
                  <a:gd name="connsiteX504" fmla="*/ 1756656 w 10250293"/>
                  <a:gd name="connsiteY504" fmla="*/ 5109029 h 10900727"/>
                  <a:gd name="connsiteX505" fmla="*/ 1698599 w 10250293"/>
                  <a:gd name="connsiteY505" fmla="*/ 4963886 h 10900727"/>
                  <a:gd name="connsiteX506" fmla="*/ 1669570 w 10250293"/>
                  <a:gd name="connsiteY506" fmla="*/ 4920343 h 10900727"/>
                  <a:gd name="connsiteX507" fmla="*/ 1582484 w 10250293"/>
                  <a:gd name="connsiteY507" fmla="*/ 4891315 h 10900727"/>
                  <a:gd name="connsiteX508" fmla="*/ 1538941 w 10250293"/>
                  <a:gd name="connsiteY508" fmla="*/ 4876800 h 10900727"/>
                  <a:gd name="connsiteX509" fmla="*/ 1466370 w 10250293"/>
                  <a:gd name="connsiteY509" fmla="*/ 4833257 h 10900727"/>
                  <a:gd name="connsiteX510" fmla="*/ 1379284 w 10250293"/>
                  <a:gd name="connsiteY510" fmla="*/ 4775200 h 10900727"/>
                  <a:gd name="connsiteX511" fmla="*/ 1219627 w 10250293"/>
                  <a:gd name="connsiteY511" fmla="*/ 4746172 h 10900727"/>
                  <a:gd name="connsiteX512" fmla="*/ 1176084 w 10250293"/>
                  <a:gd name="connsiteY512" fmla="*/ 4760686 h 10900727"/>
                  <a:gd name="connsiteX513" fmla="*/ 1161570 w 10250293"/>
                  <a:gd name="connsiteY513" fmla="*/ 4804229 h 10900727"/>
                  <a:gd name="connsiteX514" fmla="*/ 1147056 w 10250293"/>
                  <a:gd name="connsiteY514" fmla="*/ 4891315 h 10900727"/>
                  <a:gd name="connsiteX515" fmla="*/ 1103513 w 10250293"/>
                  <a:gd name="connsiteY515" fmla="*/ 4905829 h 10900727"/>
                  <a:gd name="connsiteX516" fmla="*/ 1016427 w 10250293"/>
                  <a:gd name="connsiteY516" fmla="*/ 4876800 h 10900727"/>
                  <a:gd name="connsiteX517" fmla="*/ 972884 w 10250293"/>
                  <a:gd name="connsiteY517" fmla="*/ 4862286 h 10900727"/>
                  <a:gd name="connsiteX518" fmla="*/ 697113 w 10250293"/>
                  <a:gd name="connsiteY518" fmla="*/ 4891315 h 10900727"/>
                  <a:gd name="connsiteX519" fmla="*/ 610027 w 10250293"/>
                  <a:gd name="connsiteY519" fmla="*/ 4833257 h 10900727"/>
                  <a:gd name="connsiteX520" fmla="*/ 566484 w 10250293"/>
                  <a:gd name="connsiteY520" fmla="*/ 4804229 h 10900727"/>
                  <a:gd name="connsiteX521" fmla="*/ 392313 w 10250293"/>
                  <a:gd name="connsiteY521" fmla="*/ 4847772 h 10900727"/>
                  <a:gd name="connsiteX522" fmla="*/ 377799 w 10250293"/>
                  <a:gd name="connsiteY522" fmla="*/ 4891315 h 10900727"/>
                  <a:gd name="connsiteX523" fmla="*/ 363284 w 10250293"/>
                  <a:gd name="connsiteY523" fmla="*/ 4963886 h 10900727"/>
                  <a:gd name="connsiteX524" fmla="*/ 319741 w 10250293"/>
                  <a:gd name="connsiteY524" fmla="*/ 4978400 h 10900727"/>
                  <a:gd name="connsiteX525" fmla="*/ 218141 w 10250293"/>
                  <a:gd name="connsiteY525" fmla="*/ 4992915 h 10900727"/>
                  <a:gd name="connsiteX526" fmla="*/ 174599 w 10250293"/>
                  <a:gd name="connsiteY526" fmla="*/ 5007429 h 10900727"/>
                  <a:gd name="connsiteX527" fmla="*/ 145570 w 10250293"/>
                  <a:gd name="connsiteY527" fmla="*/ 5050972 h 10900727"/>
                  <a:gd name="connsiteX528" fmla="*/ 72999 w 10250293"/>
                  <a:gd name="connsiteY528" fmla="*/ 5065486 h 10900727"/>
                  <a:gd name="connsiteX529" fmla="*/ 29456 w 10250293"/>
                  <a:gd name="connsiteY529" fmla="*/ 5080000 h 10900727"/>
                  <a:gd name="connsiteX530" fmla="*/ 427 w 10250293"/>
                  <a:gd name="connsiteY530" fmla="*/ 5123543 h 10900727"/>
                  <a:gd name="connsiteX531" fmla="*/ 14941 w 10250293"/>
                  <a:gd name="connsiteY531" fmla="*/ 5181600 h 10900727"/>
                  <a:gd name="connsiteX532" fmla="*/ 43970 w 10250293"/>
                  <a:gd name="connsiteY532" fmla="*/ 5283200 h 10900727"/>
                  <a:gd name="connsiteX533" fmla="*/ 58484 w 10250293"/>
                  <a:gd name="connsiteY533" fmla="*/ 5413829 h 10900727"/>
                  <a:gd name="connsiteX534" fmla="*/ 87513 w 10250293"/>
                  <a:gd name="connsiteY534" fmla="*/ 5544457 h 10900727"/>
                  <a:gd name="connsiteX535" fmla="*/ 131056 w 10250293"/>
                  <a:gd name="connsiteY535" fmla="*/ 5573486 h 10900727"/>
                  <a:gd name="connsiteX536" fmla="*/ 218141 w 10250293"/>
                  <a:gd name="connsiteY536" fmla="*/ 5588000 h 10900727"/>
                  <a:gd name="connsiteX537" fmla="*/ 348770 w 10250293"/>
                  <a:gd name="connsiteY537" fmla="*/ 5689600 h 10900727"/>
                  <a:gd name="connsiteX538" fmla="*/ 363284 w 10250293"/>
                  <a:gd name="connsiteY538" fmla="*/ 5602515 h 10900727"/>
                  <a:gd name="connsiteX539" fmla="*/ 406827 w 10250293"/>
                  <a:gd name="connsiteY539" fmla="*/ 5617029 h 10900727"/>
                  <a:gd name="connsiteX540" fmla="*/ 435856 w 10250293"/>
                  <a:gd name="connsiteY540" fmla="*/ 5675086 h 10900727"/>
                  <a:gd name="connsiteX541" fmla="*/ 464884 w 10250293"/>
                  <a:gd name="connsiteY541" fmla="*/ 5718629 h 10900727"/>
                  <a:gd name="connsiteX542" fmla="*/ 580999 w 10250293"/>
                  <a:gd name="connsiteY542" fmla="*/ 5704115 h 10900727"/>
                  <a:gd name="connsiteX543" fmla="*/ 624541 w 10250293"/>
                  <a:gd name="connsiteY543" fmla="*/ 5689600 h 10900727"/>
                  <a:gd name="connsiteX544" fmla="*/ 682599 w 10250293"/>
                  <a:gd name="connsiteY544" fmla="*/ 5602515 h 10900727"/>
                  <a:gd name="connsiteX545" fmla="*/ 798713 w 10250293"/>
                  <a:gd name="connsiteY545" fmla="*/ 5558972 h 10900727"/>
                  <a:gd name="connsiteX546" fmla="*/ 813227 w 10250293"/>
                  <a:gd name="connsiteY546" fmla="*/ 5602515 h 10900727"/>
                  <a:gd name="connsiteX547" fmla="*/ 784199 w 10250293"/>
                  <a:gd name="connsiteY547" fmla="*/ 5660572 h 10900727"/>
                  <a:gd name="connsiteX548" fmla="*/ 769684 w 10250293"/>
                  <a:gd name="connsiteY548" fmla="*/ 5704115 h 10900727"/>
                  <a:gd name="connsiteX549" fmla="*/ 769684 w 10250293"/>
                  <a:gd name="connsiteY549" fmla="*/ 5979886 h 10900727"/>
                  <a:gd name="connsiteX550" fmla="*/ 755170 w 10250293"/>
                  <a:gd name="connsiteY550" fmla="*/ 6023429 h 10900727"/>
                  <a:gd name="connsiteX551" fmla="*/ 711627 w 10250293"/>
                  <a:gd name="connsiteY551" fmla="*/ 6037943 h 10900727"/>
                  <a:gd name="connsiteX552" fmla="*/ 697113 w 10250293"/>
                  <a:gd name="connsiteY552" fmla="*/ 6096000 h 10900727"/>
                  <a:gd name="connsiteX553" fmla="*/ 668084 w 10250293"/>
                  <a:gd name="connsiteY553" fmla="*/ 6197600 h 10900727"/>
                  <a:gd name="connsiteX554" fmla="*/ 639056 w 10250293"/>
                  <a:gd name="connsiteY554" fmla="*/ 6371772 h 10900727"/>
                  <a:gd name="connsiteX555" fmla="*/ 595513 w 10250293"/>
                  <a:gd name="connsiteY555" fmla="*/ 6429829 h 10900727"/>
                  <a:gd name="connsiteX556" fmla="*/ 624541 w 10250293"/>
                  <a:gd name="connsiteY556" fmla="*/ 6473372 h 10900727"/>
                  <a:gd name="connsiteX557" fmla="*/ 668084 w 10250293"/>
                  <a:gd name="connsiteY557" fmla="*/ 6516915 h 10900727"/>
                  <a:gd name="connsiteX558" fmla="*/ 682599 w 10250293"/>
                  <a:gd name="connsiteY558" fmla="*/ 6560457 h 10900727"/>
                  <a:gd name="connsiteX559" fmla="*/ 711627 w 10250293"/>
                  <a:gd name="connsiteY559" fmla="*/ 6604000 h 10900727"/>
                  <a:gd name="connsiteX560" fmla="*/ 740656 w 10250293"/>
                  <a:gd name="connsiteY560" fmla="*/ 6734629 h 10900727"/>
                  <a:gd name="connsiteX561" fmla="*/ 755170 w 10250293"/>
                  <a:gd name="connsiteY561" fmla="*/ 6792686 h 10900727"/>
                  <a:gd name="connsiteX562" fmla="*/ 769684 w 10250293"/>
                  <a:gd name="connsiteY562" fmla="*/ 6894286 h 10900727"/>
                  <a:gd name="connsiteX563" fmla="*/ 842256 w 10250293"/>
                  <a:gd name="connsiteY563" fmla="*/ 6763657 h 10900727"/>
                  <a:gd name="connsiteX564" fmla="*/ 900313 w 10250293"/>
                  <a:gd name="connsiteY564" fmla="*/ 6662057 h 10900727"/>
                  <a:gd name="connsiteX565" fmla="*/ 929341 w 10250293"/>
                  <a:gd name="connsiteY565" fmla="*/ 6705600 h 10900727"/>
                  <a:gd name="connsiteX566" fmla="*/ 885799 w 10250293"/>
                  <a:gd name="connsiteY566" fmla="*/ 6720115 h 10900727"/>
                  <a:gd name="connsiteX567" fmla="*/ 871284 w 10250293"/>
                  <a:gd name="connsiteY567" fmla="*/ 6763657 h 10900727"/>
                  <a:gd name="connsiteX568" fmla="*/ 813227 w 10250293"/>
                  <a:gd name="connsiteY568" fmla="*/ 6850743 h 10900727"/>
                  <a:gd name="connsiteX569" fmla="*/ 769684 w 10250293"/>
                  <a:gd name="connsiteY569" fmla="*/ 6923315 h 10900727"/>
                  <a:gd name="connsiteX570" fmla="*/ 813227 w 10250293"/>
                  <a:gd name="connsiteY570" fmla="*/ 7053943 h 10900727"/>
                  <a:gd name="connsiteX571" fmla="*/ 827741 w 10250293"/>
                  <a:gd name="connsiteY571" fmla="*/ 7112000 h 10900727"/>
                  <a:gd name="connsiteX572" fmla="*/ 871284 w 10250293"/>
                  <a:gd name="connsiteY572" fmla="*/ 7184572 h 10900727"/>
                  <a:gd name="connsiteX573" fmla="*/ 900313 w 10250293"/>
                  <a:gd name="connsiteY573" fmla="*/ 7271657 h 10900727"/>
                  <a:gd name="connsiteX574" fmla="*/ 929341 w 10250293"/>
                  <a:gd name="connsiteY574" fmla="*/ 7315200 h 10900727"/>
                  <a:gd name="connsiteX575" fmla="*/ 958370 w 10250293"/>
                  <a:gd name="connsiteY575" fmla="*/ 7402286 h 10900727"/>
                  <a:gd name="connsiteX576" fmla="*/ 1016427 w 10250293"/>
                  <a:gd name="connsiteY576" fmla="*/ 7503886 h 10900727"/>
                  <a:gd name="connsiteX577" fmla="*/ 1030941 w 10250293"/>
                  <a:gd name="connsiteY577" fmla="*/ 7576457 h 10900727"/>
                  <a:gd name="connsiteX578" fmla="*/ 1059970 w 10250293"/>
                  <a:gd name="connsiteY578" fmla="*/ 7620000 h 10900727"/>
                  <a:gd name="connsiteX579" fmla="*/ 1074484 w 10250293"/>
                  <a:gd name="connsiteY579" fmla="*/ 7692572 h 10900727"/>
                  <a:gd name="connsiteX580" fmla="*/ 1088999 w 10250293"/>
                  <a:gd name="connsiteY580" fmla="*/ 7736115 h 10900727"/>
                  <a:gd name="connsiteX581" fmla="*/ 1103513 w 10250293"/>
                  <a:gd name="connsiteY581" fmla="*/ 7808686 h 10900727"/>
                  <a:gd name="connsiteX582" fmla="*/ 1147056 w 10250293"/>
                  <a:gd name="connsiteY582" fmla="*/ 7910286 h 10900727"/>
                  <a:gd name="connsiteX583" fmla="*/ 1219627 w 10250293"/>
                  <a:gd name="connsiteY583" fmla="*/ 8026400 h 10900727"/>
                  <a:gd name="connsiteX584" fmla="*/ 1248656 w 10250293"/>
                  <a:gd name="connsiteY584" fmla="*/ 8069943 h 10900727"/>
                  <a:gd name="connsiteX585" fmla="*/ 1277684 w 10250293"/>
                  <a:gd name="connsiteY585" fmla="*/ 8215086 h 10900727"/>
                  <a:gd name="connsiteX586" fmla="*/ 1306713 w 10250293"/>
                  <a:gd name="connsiteY586" fmla="*/ 8258629 h 10900727"/>
                  <a:gd name="connsiteX587" fmla="*/ 1321227 w 10250293"/>
                  <a:gd name="connsiteY587" fmla="*/ 8316686 h 10900727"/>
                  <a:gd name="connsiteX588" fmla="*/ 1350256 w 10250293"/>
                  <a:gd name="connsiteY588" fmla="*/ 8360229 h 10900727"/>
                  <a:gd name="connsiteX589" fmla="*/ 1364770 w 10250293"/>
                  <a:gd name="connsiteY589" fmla="*/ 8432800 h 10900727"/>
                  <a:gd name="connsiteX590" fmla="*/ 1393799 w 10250293"/>
                  <a:gd name="connsiteY590" fmla="*/ 8534400 h 10900727"/>
                  <a:gd name="connsiteX591" fmla="*/ 1408313 w 10250293"/>
                  <a:gd name="connsiteY591" fmla="*/ 8665029 h 10900727"/>
                  <a:gd name="connsiteX592" fmla="*/ 1437341 w 10250293"/>
                  <a:gd name="connsiteY592" fmla="*/ 8752115 h 10900727"/>
                  <a:gd name="connsiteX593" fmla="*/ 1466370 w 10250293"/>
                  <a:gd name="connsiteY593" fmla="*/ 8853715 h 10900727"/>
                  <a:gd name="connsiteX594" fmla="*/ 1480884 w 10250293"/>
                  <a:gd name="connsiteY594" fmla="*/ 8897257 h 10900727"/>
                  <a:gd name="connsiteX595" fmla="*/ 1495399 w 10250293"/>
                  <a:gd name="connsiteY595" fmla="*/ 8969829 h 10900727"/>
                  <a:gd name="connsiteX596" fmla="*/ 1524427 w 10250293"/>
                  <a:gd name="connsiteY596" fmla="*/ 9013372 h 10900727"/>
                  <a:gd name="connsiteX597" fmla="*/ 1596999 w 10250293"/>
                  <a:gd name="connsiteY597" fmla="*/ 9158515 h 10900727"/>
                  <a:gd name="connsiteX598" fmla="*/ 1684084 w 10250293"/>
                  <a:gd name="connsiteY598" fmla="*/ 9187543 h 10900727"/>
                  <a:gd name="connsiteX599" fmla="*/ 1771170 w 10250293"/>
                  <a:gd name="connsiteY599" fmla="*/ 9129486 h 10900727"/>
                  <a:gd name="connsiteX600" fmla="*/ 1858256 w 10250293"/>
                  <a:gd name="connsiteY600" fmla="*/ 9100457 h 10900727"/>
                  <a:gd name="connsiteX601" fmla="*/ 1945341 w 10250293"/>
                  <a:gd name="connsiteY601" fmla="*/ 9042400 h 10900727"/>
                  <a:gd name="connsiteX602" fmla="*/ 1959856 w 10250293"/>
                  <a:gd name="connsiteY602" fmla="*/ 8998857 h 10900727"/>
                  <a:gd name="connsiteX603" fmla="*/ 2032427 w 10250293"/>
                  <a:gd name="connsiteY603" fmla="*/ 8926286 h 10900727"/>
                  <a:gd name="connsiteX604" fmla="*/ 2119513 w 10250293"/>
                  <a:gd name="connsiteY604" fmla="*/ 8897257 h 10900727"/>
                  <a:gd name="connsiteX605" fmla="*/ 2148541 w 10250293"/>
                  <a:gd name="connsiteY605" fmla="*/ 8853715 h 10900727"/>
                  <a:gd name="connsiteX606" fmla="*/ 2192084 w 10250293"/>
                  <a:gd name="connsiteY606" fmla="*/ 8824686 h 10900727"/>
                  <a:gd name="connsiteX607" fmla="*/ 2206599 w 10250293"/>
                  <a:gd name="connsiteY607" fmla="*/ 8737600 h 10900727"/>
                  <a:gd name="connsiteX608" fmla="*/ 2279170 w 10250293"/>
                  <a:gd name="connsiteY608" fmla="*/ 8577943 h 10900727"/>
                  <a:gd name="connsiteX609" fmla="*/ 2337227 w 10250293"/>
                  <a:gd name="connsiteY609" fmla="*/ 8548915 h 10900727"/>
                  <a:gd name="connsiteX610" fmla="*/ 2438827 w 10250293"/>
                  <a:gd name="connsiteY610" fmla="*/ 8534400 h 10900727"/>
                  <a:gd name="connsiteX611" fmla="*/ 2496884 w 10250293"/>
                  <a:gd name="connsiteY611" fmla="*/ 8476343 h 10900727"/>
                  <a:gd name="connsiteX612" fmla="*/ 2583970 w 10250293"/>
                  <a:gd name="connsiteY612" fmla="*/ 8418286 h 10900727"/>
                  <a:gd name="connsiteX613" fmla="*/ 2612999 w 10250293"/>
                  <a:gd name="connsiteY613" fmla="*/ 8331200 h 10900727"/>
                  <a:gd name="connsiteX614" fmla="*/ 2700084 w 10250293"/>
                  <a:gd name="connsiteY614" fmla="*/ 8302172 h 10900727"/>
                  <a:gd name="connsiteX615" fmla="*/ 2729113 w 10250293"/>
                  <a:gd name="connsiteY615" fmla="*/ 8229600 h 10900727"/>
                  <a:gd name="connsiteX616" fmla="*/ 2758141 w 10250293"/>
                  <a:gd name="connsiteY616" fmla="*/ 8186057 h 10900727"/>
                  <a:gd name="connsiteX617" fmla="*/ 2729113 w 10250293"/>
                  <a:gd name="connsiteY617" fmla="*/ 8142515 h 10900727"/>
                  <a:gd name="connsiteX618" fmla="*/ 2743627 w 10250293"/>
                  <a:gd name="connsiteY618" fmla="*/ 7997372 h 10900727"/>
                  <a:gd name="connsiteX619" fmla="*/ 2758141 w 10250293"/>
                  <a:gd name="connsiteY619" fmla="*/ 7953829 h 10900727"/>
                  <a:gd name="connsiteX620" fmla="*/ 2816199 w 10250293"/>
                  <a:gd name="connsiteY620" fmla="*/ 7895772 h 10900727"/>
                  <a:gd name="connsiteX621" fmla="*/ 2816199 w 10250293"/>
                  <a:gd name="connsiteY621" fmla="*/ 7736115 h 10900727"/>
                  <a:gd name="connsiteX622" fmla="*/ 2801684 w 10250293"/>
                  <a:gd name="connsiteY622" fmla="*/ 7678057 h 10900727"/>
                  <a:gd name="connsiteX623" fmla="*/ 2729113 w 10250293"/>
                  <a:gd name="connsiteY623" fmla="*/ 7649029 h 10900727"/>
                  <a:gd name="connsiteX624" fmla="*/ 2671056 w 10250293"/>
                  <a:gd name="connsiteY624" fmla="*/ 7547429 h 10900727"/>
                  <a:gd name="connsiteX625" fmla="*/ 2656541 w 10250293"/>
                  <a:gd name="connsiteY625" fmla="*/ 7503886 h 10900727"/>
                  <a:gd name="connsiteX626" fmla="*/ 2598484 w 10250293"/>
                  <a:gd name="connsiteY626" fmla="*/ 7474857 h 10900727"/>
                  <a:gd name="connsiteX627" fmla="*/ 2569456 w 10250293"/>
                  <a:gd name="connsiteY627" fmla="*/ 7402286 h 10900727"/>
                  <a:gd name="connsiteX628" fmla="*/ 2554941 w 10250293"/>
                  <a:gd name="connsiteY628" fmla="*/ 7286172 h 10900727"/>
                  <a:gd name="connsiteX629" fmla="*/ 2540427 w 10250293"/>
                  <a:gd name="connsiteY629" fmla="*/ 7242629 h 10900727"/>
                  <a:gd name="connsiteX630" fmla="*/ 2482370 w 10250293"/>
                  <a:gd name="connsiteY630" fmla="*/ 7213600 h 10900727"/>
                  <a:gd name="connsiteX631" fmla="*/ 2409799 w 10250293"/>
                  <a:gd name="connsiteY631" fmla="*/ 7431315 h 10900727"/>
                  <a:gd name="connsiteX632" fmla="*/ 2351741 w 10250293"/>
                  <a:gd name="connsiteY632" fmla="*/ 7445829 h 10900727"/>
                  <a:gd name="connsiteX633" fmla="*/ 2235627 w 10250293"/>
                  <a:gd name="connsiteY633" fmla="*/ 7474857 h 10900727"/>
                  <a:gd name="connsiteX634" fmla="*/ 2119513 w 10250293"/>
                  <a:gd name="connsiteY634" fmla="*/ 7416800 h 10900727"/>
                  <a:gd name="connsiteX635" fmla="*/ 2104999 w 10250293"/>
                  <a:gd name="connsiteY635" fmla="*/ 7373257 h 10900727"/>
                  <a:gd name="connsiteX636" fmla="*/ 2090484 w 10250293"/>
                  <a:gd name="connsiteY636" fmla="*/ 7315200 h 10900727"/>
                  <a:gd name="connsiteX637" fmla="*/ 2104999 w 10250293"/>
                  <a:gd name="connsiteY637" fmla="*/ 7271657 h 10900727"/>
                  <a:gd name="connsiteX638" fmla="*/ 2032427 w 10250293"/>
                  <a:gd name="connsiteY638" fmla="*/ 7112000 h 10900727"/>
                  <a:gd name="connsiteX639" fmla="*/ 2003399 w 10250293"/>
                  <a:gd name="connsiteY639" fmla="*/ 7184572 h 10900727"/>
                  <a:gd name="connsiteX640" fmla="*/ 1988884 w 10250293"/>
                  <a:gd name="connsiteY640" fmla="*/ 7126515 h 10900727"/>
                  <a:gd name="connsiteX641" fmla="*/ 1974370 w 10250293"/>
                  <a:gd name="connsiteY641" fmla="*/ 7053943 h 10900727"/>
                  <a:gd name="connsiteX642" fmla="*/ 1901799 w 10250293"/>
                  <a:gd name="connsiteY642" fmla="*/ 6966857 h 10900727"/>
                  <a:gd name="connsiteX643" fmla="*/ 1872770 w 10250293"/>
                  <a:gd name="connsiteY643" fmla="*/ 6908800 h 10900727"/>
                  <a:gd name="connsiteX644" fmla="*/ 1872770 w 10250293"/>
                  <a:gd name="connsiteY644" fmla="*/ 6604000 h 10900727"/>
                  <a:gd name="connsiteX645" fmla="*/ 1916313 w 10250293"/>
                  <a:gd name="connsiteY645" fmla="*/ 6618515 h 10900727"/>
                  <a:gd name="connsiteX646" fmla="*/ 1945341 w 10250293"/>
                  <a:gd name="connsiteY646" fmla="*/ 6662057 h 10900727"/>
                  <a:gd name="connsiteX647" fmla="*/ 1988884 w 10250293"/>
                  <a:gd name="connsiteY647" fmla="*/ 6691086 h 10900727"/>
                  <a:gd name="connsiteX648" fmla="*/ 2046941 w 10250293"/>
                  <a:gd name="connsiteY648" fmla="*/ 6778172 h 10900727"/>
                  <a:gd name="connsiteX649" fmla="*/ 2061456 w 10250293"/>
                  <a:gd name="connsiteY649" fmla="*/ 6821715 h 10900727"/>
                  <a:gd name="connsiteX650" fmla="*/ 2104999 w 10250293"/>
                  <a:gd name="connsiteY650" fmla="*/ 6850743 h 10900727"/>
                  <a:gd name="connsiteX651" fmla="*/ 2134027 w 10250293"/>
                  <a:gd name="connsiteY651" fmla="*/ 6908800 h 10900727"/>
                  <a:gd name="connsiteX652" fmla="*/ 2148541 w 10250293"/>
                  <a:gd name="connsiteY652" fmla="*/ 6966857 h 10900727"/>
                  <a:gd name="connsiteX653" fmla="*/ 2235627 w 10250293"/>
                  <a:gd name="connsiteY653" fmla="*/ 7053943 h 10900727"/>
                  <a:gd name="connsiteX654" fmla="*/ 2322713 w 10250293"/>
                  <a:gd name="connsiteY654" fmla="*/ 7097486 h 10900727"/>
                  <a:gd name="connsiteX655" fmla="*/ 2496884 w 10250293"/>
                  <a:gd name="connsiteY655" fmla="*/ 7068457 h 10900727"/>
                  <a:gd name="connsiteX656" fmla="*/ 2569456 w 10250293"/>
                  <a:gd name="connsiteY656" fmla="*/ 7184572 h 10900727"/>
                  <a:gd name="connsiteX657" fmla="*/ 2612999 w 10250293"/>
                  <a:gd name="connsiteY657" fmla="*/ 7271657 h 10900727"/>
                  <a:gd name="connsiteX658" fmla="*/ 2772656 w 10250293"/>
                  <a:gd name="connsiteY658" fmla="*/ 7315200 h 10900727"/>
                  <a:gd name="connsiteX659" fmla="*/ 2874256 w 10250293"/>
                  <a:gd name="connsiteY659" fmla="*/ 7358743 h 10900727"/>
                  <a:gd name="connsiteX660" fmla="*/ 2917799 w 10250293"/>
                  <a:gd name="connsiteY660" fmla="*/ 7373257 h 10900727"/>
                  <a:gd name="connsiteX661" fmla="*/ 3208084 w 10250293"/>
                  <a:gd name="connsiteY661" fmla="*/ 7387772 h 10900727"/>
                  <a:gd name="connsiteX662" fmla="*/ 3309684 w 10250293"/>
                  <a:gd name="connsiteY662" fmla="*/ 7416800 h 10900727"/>
                  <a:gd name="connsiteX663" fmla="*/ 3411284 w 10250293"/>
                  <a:gd name="connsiteY663" fmla="*/ 7445829 h 10900727"/>
                  <a:gd name="connsiteX664" fmla="*/ 3454827 w 10250293"/>
                  <a:gd name="connsiteY664" fmla="*/ 7503886 h 10900727"/>
                  <a:gd name="connsiteX665" fmla="*/ 3498370 w 10250293"/>
                  <a:gd name="connsiteY665" fmla="*/ 7532915 h 10900727"/>
                  <a:gd name="connsiteX666" fmla="*/ 3570941 w 10250293"/>
                  <a:gd name="connsiteY666" fmla="*/ 7590972 h 10900727"/>
                  <a:gd name="connsiteX667" fmla="*/ 3628999 w 10250293"/>
                  <a:gd name="connsiteY667" fmla="*/ 7678057 h 10900727"/>
                  <a:gd name="connsiteX668" fmla="*/ 3643513 w 10250293"/>
                  <a:gd name="connsiteY668" fmla="*/ 7736115 h 10900727"/>
                  <a:gd name="connsiteX669" fmla="*/ 3658027 w 10250293"/>
                  <a:gd name="connsiteY669" fmla="*/ 7837715 h 10900727"/>
                  <a:gd name="connsiteX670" fmla="*/ 3687056 w 10250293"/>
                  <a:gd name="connsiteY670" fmla="*/ 7881257 h 10900727"/>
                  <a:gd name="connsiteX671" fmla="*/ 3730599 w 10250293"/>
                  <a:gd name="connsiteY671" fmla="*/ 7968343 h 10900727"/>
                  <a:gd name="connsiteX672" fmla="*/ 3745113 w 10250293"/>
                  <a:gd name="connsiteY672" fmla="*/ 8011886 h 10900727"/>
                  <a:gd name="connsiteX673" fmla="*/ 3788656 w 10250293"/>
                  <a:gd name="connsiteY673" fmla="*/ 8026400 h 10900727"/>
                  <a:gd name="connsiteX674" fmla="*/ 3832199 w 10250293"/>
                  <a:gd name="connsiteY674" fmla="*/ 8011886 h 10900727"/>
                  <a:gd name="connsiteX675" fmla="*/ 3875741 w 10250293"/>
                  <a:gd name="connsiteY675" fmla="*/ 7924800 h 10900727"/>
                  <a:gd name="connsiteX676" fmla="*/ 3875741 w 10250293"/>
                  <a:gd name="connsiteY676" fmla="*/ 7866743 h 109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Lst>
                <a:rect l="l" t="t" r="r" b="b"/>
                <a:pathLst>
                  <a:path w="10250293" h="10900727">
                    <a:moveTo>
                      <a:pt x="3875741" y="7866743"/>
                    </a:moveTo>
                    <a:cubicBezTo>
                      <a:pt x="3887836" y="7939315"/>
                      <a:pt x="3918999" y="7891188"/>
                      <a:pt x="3948313" y="8360229"/>
                    </a:cubicBezTo>
                    <a:cubicBezTo>
                      <a:pt x="3949267" y="8375499"/>
                      <a:pt x="3959508" y="8388837"/>
                      <a:pt x="3962827" y="8403772"/>
                    </a:cubicBezTo>
                    <a:cubicBezTo>
                      <a:pt x="4001916" y="8579674"/>
                      <a:pt x="3947713" y="8401973"/>
                      <a:pt x="4006370" y="8577943"/>
                    </a:cubicBezTo>
                    <a:lnTo>
                      <a:pt x="4035399" y="8665029"/>
                    </a:lnTo>
                    <a:lnTo>
                      <a:pt x="4049913" y="8708572"/>
                    </a:lnTo>
                    <a:cubicBezTo>
                      <a:pt x="4054751" y="8752115"/>
                      <a:pt x="4057225" y="8795985"/>
                      <a:pt x="4064427" y="8839200"/>
                    </a:cubicBezTo>
                    <a:cubicBezTo>
                      <a:pt x="4066942" y="8854291"/>
                      <a:pt x="4074738" y="8868032"/>
                      <a:pt x="4078941" y="8882743"/>
                    </a:cubicBezTo>
                    <a:cubicBezTo>
                      <a:pt x="4084421" y="8901923"/>
                      <a:pt x="4089129" y="8921327"/>
                      <a:pt x="4093456" y="8940800"/>
                    </a:cubicBezTo>
                    <a:cubicBezTo>
                      <a:pt x="4108811" y="9009897"/>
                      <a:pt x="4113280" y="9058326"/>
                      <a:pt x="4136999" y="9129486"/>
                    </a:cubicBezTo>
                    <a:lnTo>
                      <a:pt x="4180541" y="9260115"/>
                    </a:lnTo>
                    <a:lnTo>
                      <a:pt x="4209570" y="9347200"/>
                    </a:lnTo>
                    <a:cubicBezTo>
                      <a:pt x="4214408" y="9366552"/>
                      <a:pt x="4218604" y="9386077"/>
                      <a:pt x="4224084" y="9405257"/>
                    </a:cubicBezTo>
                    <a:cubicBezTo>
                      <a:pt x="4228287" y="9419968"/>
                      <a:pt x="4234888" y="9433957"/>
                      <a:pt x="4238599" y="9448800"/>
                    </a:cubicBezTo>
                    <a:cubicBezTo>
                      <a:pt x="4244582" y="9472733"/>
                      <a:pt x="4248275" y="9497181"/>
                      <a:pt x="4253113" y="9521372"/>
                    </a:cubicBezTo>
                    <a:cubicBezTo>
                      <a:pt x="4256359" y="9566810"/>
                      <a:pt x="4252213" y="9744992"/>
                      <a:pt x="4296656" y="9811657"/>
                    </a:cubicBezTo>
                    <a:cubicBezTo>
                      <a:pt x="4316008" y="9840686"/>
                      <a:pt x="4321615" y="9887710"/>
                      <a:pt x="4354713" y="9898743"/>
                    </a:cubicBezTo>
                    <a:lnTo>
                      <a:pt x="4441799" y="9927772"/>
                    </a:lnTo>
                    <a:cubicBezTo>
                      <a:pt x="4475760" y="9916451"/>
                      <a:pt x="4506646" y="9916055"/>
                      <a:pt x="4514370" y="9869715"/>
                    </a:cubicBezTo>
                    <a:cubicBezTo>
                      <a:pt x="4516885" y="9854624"/>
                      <a:pt x="4504694" y="9840686"/>
                      <a:pt x="4499856" y="9826172"/>
                    </a:cubicBezTo>
                    <a:cubicBezTo>
                      <a:pt x="4518698" y="9694278"/>
                      <a:pt x="4503551" y="9757029"/>
                      <a:pt x="4543399" y="9637486"/>
                    </a:cubicBezTo>
                    <a:cubicBezTo>
                      <a:pt x="4548237" y="9622972"/>
                      <a:pt x="4549427" y="9606673"/>
                      <a:pt x="4557913" y="9593943"/>
                    </a:cubicBezTo>
                    <a:cubicBezTo>
                      <a:pt x="4567589" y="9579429"/>
                      <a:pt x="4579856" y="9566340"/>
                      <a:pt x="4586941" y="9550400"/>
                    </a:cubicBezTo>
                    <a:cubicBezTo>
                      <a:pt x="4599368" y="9522439"/>
                      <a:pt x="4606294" y="9492343"/>
                      <a:pt x="4615970" y="9463315"/>
                    </a:cubicBezTo>
                    <a:lnTo>
                      <a:pt x="4630484" y="9419772"/>
                    </a:lnTo>
                    <a:cubicBezTo>
                      <a:pt x="4625646" y="9366553"/>
                      <a:pt x="4622598" y="9313141"/>
                      <a:pt x="4615970" y="9260115"/>
                    </a:cubicBezTo>
                    <a:cubicBezTo>
                      <a:pt x="4612910" y="9235636"/>
                      <a:pt x="4603423" y="9212134"/>
                      <a:pt x="4601456" y="9187543"/>
                    </a:cubicBezTo>
                    <a:cubicBezTo>
                      <a:pt x="4593730" y="9090969"/>
                      <a:pt x="4591779" y="8994019"/>
                      <a:pt x="4586941" y="8897257"/>
                    </a:cubicBezTo>
                    <a:cubicBezTo>
                      <a:pt x="4591779" y="8863390"/>
                      <a:pt x="4586156" y="8826256"/>
                      <a:pt x="4601456" y="8795657"/>
                    </a:cubicBezTo>
                    <a:cubicBezTo>
                      <a:pt x="4608298" y="8781973"/>
                      <a:pt x="4631315" y="8787985"/>
                      <a:pt x="4644999" y="8781143"/>
                    </a:cubicBezTo>
                    <a:cubicBezTo>
                      <a:pt x="4757552" y="8724867"/>
                      <a:pt x="4622629" y="8774087"/>
                      <a:pt x="4732084" y="8737600"/>
                    </a:cubicBezTo>
                    <a:cubicBezTo>
                      <a:pt x="4741760" y="8723086"/>
                      <a:pt x="4754028" y="8709998"/>
                      <a:pt x="4761113" y="8694057"/>
                    </a:cubicBezTo>
                    <a:cubicBezTo>
                      <a:pt x="4773540" y="8666096"/>
                      <a:pt x="4780465" y="8636000"/>
                      <a:pt x="4790141" y="8606972"/>
                    </a:cubicBezTo>
                    <a:lnTo>
                      <a:pt x="4833684" y="8476343"/>
                    </a:lnTo>
                    <a:cubicBezTo>
                      <a:pt x="4846464" y="8438004"/>
                      <a:pt x="4868827" y="8358192"/>
                      <a:pt x="4906256" y="8345715"/>
                    </a:cubicBezTo>
                    <a:lnTo>
                      <a:pt x="4949799" y="8331200"/>
                    </a:lnTo>
                    <a:cubicBezTo>
                      <a:pt x="4969151" y="8302172"/>
                      <a:pt x="4996824" y="8277213"/>
                      <a:pt x="5007856" y="8244115"/>
                    </a:cubicBezTo>
                    <a:cubicBezTo>
                      <a:pt x="5041722" y="8142515"/>
                      <a:pt x="5007855" y="8166705"/>
                      <a:pt x="5080427" y="8142515"/>
                    </a:cubicBezTo>
                    <a:cubicBezTo>
                      <a:pt x="5090103" y="8128001"/>
                      <a:pt x="5107530" y="8116309"/>
                      <a:pt x="5109456" y="8098972"/>
                    </a:cubicBezTo>
                    <a:cubicBezTo>
                      <a:pt x="5116733" y="8033478"/>
                      <a:pt x="5067502" y="8002245"/>
                      <a:pt x="5109456" y="7939315"/>
                    </a:cubicBezTo>
                    <a:cubicBezTo>
                      <a:pt x="5117943" y="7926585"/>
                      <a:pt x="5137946" y="7927537"/>
                      <a:pt x="5152999" y="7924800"/>
                    </a:cubicBezTo>
                    <a:cubicBezTo>
                      <a:pt x="5191376" y="7917822"/>
                      <a:pt x="5230408" y="7915124"/>
                      <a:pt x="5269113" y="7910286"/>
                    </a:cubicBezTo>
                    <a:lnTo>
                      <a:pt x="5356199" y="7852229"/>
                    </a:lnTo>
                    <a:lnTo>
                      <a:pt x="5399741" y="7823200"/>
                    </a:lnTo>
                    <a:cubicBezTo>
                      <a:pt x="5404579" y="7808686"/>
                      <a:pt x="5410053" y="7794368"/>
                      <a:pt x="5414256" y="7779657"/>
                    </a:cubicBezTo>
                    <a:cubicBezTo>
                      <a:pt x="5419736" y="7760477"/>
                      <a:pt x="5412812" y="7733569"/>
                      <a:pt x="5428770" y="7721600"/>
                    </a:cubicBezTo>
                    <a:cubicBezTo>
                      <a:pt x="5441010" y="7712420"/>
                      <a:pt x="5457799" y="7731277"/>
                      <a:pt x="5472313" y="7736115"/>
                    </a:cubicBezTo>
                    <a:cubicBezTo>
                      <a:pt x="5477151" y="7769982"/>
                      <a:pt x="5480118" y="7804169"/>
                      <a:pt x="5486827" y="7837715"/>
                    </a:cubicBezTo>
                    <a:cubicBezTo>
                      <a:pt x="5489827" y="7852717"/>
                      <a:pt x="5491784" y="7869310"/>
                      <a:pt x="5501341" y="7881257"/>
                    </a:cubicBezTo>
                    <a:cubicBezTo>
                      <a:pt x="5512238" y="7894879"/>
                      <a:pt x="5530370" y="7900610"/>
                      <a:pt x="5544884" y="7910286"/>
                    </a:cubicBezTo>
                    <a:cubicBezTo>
                      <a:pt x="5554560" y="7924800"/>
                      <a:pt x="5566112" y="7938227"/>
                      <a:pt x="5573913" y="7953829"/>
                    </a:cubicBezTo>
                    <a:cubicBezTo>
                      <a:pt x="5634005" y="8074013"/>
                      <a:pt x="5534263" y="7916126"/>
                      <a:pt x="5617456" y="8040915"/>
                    </a:cubicBezTo>
                    <a:cubicBezTo>
                      <a:pt x="5622294" y="8055429"/>
                      <a:pt x="5621152" y="8073639"/>
                      <a:pt x="5631970" y="8084457"/>
                    </a:cubicBezTo>
                    <a:cubicBezTo>
                      <a:pt x="5638912" y="8091399"/>
                      <a:pt x="5733065" y="8113360"/>
                      <a:pt x="5733570" y="8113486"/>
                    </a:cubicBezTo>
                    <a:cubicBezTo>
                      <a:pt x="5779573" y="8182489"/>
                      <a:pt x="5757082" y="8140479"/>
                      <a:pt x="5791627" y="8244115"/>
                    </a:cubicBezTo>
                    <a:lnTo>
                      <a:pt x="5806141" y="8287657"/>
                    </a:lnTo>
                    <a:cubicBezTo>
                      <a:pt x="5801360" y="8349810"/>
                      <a:pt x="5771049" y="8622518"/>
                      <a:pt x="5806141" y="8679543"/>
                    </a:cubicBezTo>
                    <a:cubicBezTo>
                      <a:pt x="5824071" y="8708679"/>
                      <a:pt x="5873874" y="8669867"/>
                      <a:pt x="5907741" y="8665029"/>
                    </a:cubicBezTo>
                    <a:cubicBezTo>
                      <a:pt x="5917417" y="8650515"/>
                      <a:pt x="5951285" y="8587619"/>
                      <a:pt x="5980313" y="8592457"/>
                    </a:cubicBezTo>
                    <a:cubicBezTo>
                      <a:pt x="6000560" y="8595831"/>
                      <a:pt x="6009342" y="8621486"/>
                      <a:pt x="6023856" y="8636000"/>
                    </a:cubicBezTo>
                    <a:cubicBezTo>
                      <a:pt x="6034077" y="8727988"/>
                      <a:pt x="6030702" y="8750747"/>
                      <a:pt x="6052884" y="8824686"/>
                    </a:cubicBezTo>
                    <a:cubicBezTo>
                      <a:pt x="6061677" y="8853994"/>
                      <a:pt x="6072237" y="8882743"/>
                      <a:pt x="6081913" y="8911772"/>
                    </a:cubicBezTo>
                    <a:lnTo>
                      <a:pt x="6110941" y="8998857"/>
                    </a:lnTo>
                    <a:cubicBezTo>
                      <a:pt x="6110943" y="8998864"/>
                      <a:pt x="6139969" y="9085935"/>
                      <a:pt x="6139970" y="9085943"/>
                    </a:cubicBezTo>
                    <a:cubicBezTo>
                      <a:pt x="6156999" y="9188120"/>
                      <a:pt x="6145177" y="9145110"/>
                      <a:pt x="6168999" y="9216572"/>
                    </a:cubicBezTo>
                    <a:cubicBezTo>
                      <a:pt x="6173837" y="9245600"/>
                      <a:pt x="6183513" y="9274228"/>
                      <a:pt x="6183513" y="9303657"/>
                    </a:cubicBezTo>
                    <a:cubicBezTo>
                      <a:pt x="6183513" y="9385721"/>
                      <a:pt x="6174897" y="9402078"/>
                      <a:pt x="6154484" y="9463315"/>
                    </a:cubicBezTo>
                    <a:cubicBezTo>
                      <a:pt x="6159322" y="9564915"/>
                      <a:pt x="6162450" y="9666611"/>
                      <a:pt x="6168999" y="9768115"/>
                    </a:cubicBezTo>
                    <a:cubicBezTo>
                      <a:pt x="6172129" y="9816636"/>
                      <a:pt x="6168137" y="9867130"/>
                      <a:pt x="6183513" y="9913257"/>
                    </a:cubicBezTo>
                    <a:cubicBezTo>
                      <a:pt x="6189029" y="9929806"/>
                      <a:pt x="6212542" y="9932610"/>
                      <a:pt x="6227056" y="9942286"/>
                    </a:cubicBezTo>
                    <a:cubicBezTo>
                      <a:pt x="6306033" y="10179222"/>
                      <a:pt x="6211965" y="9881921"/>
                      <a:pt x="6270599" y="10116457"/>
                    </a:cubicBezTo>
                    <a:cubicBezTo>
                      <a:pt x="6278020" y="10146142"/>
                      <a:pt x="6289951" y="10174514"/>
                      <a:pt x="6299627" y="10203543"/>
                    </a:cubicBezTo>
                    <a:lnTo>
                      <a:pt x="6314141" y="10247086"/>
                    </a:lnTo>
                    <a:cubicBezTo>
                      <a:pt x="6325888" y="10329310"/>
                      <a:pt x="6323618" y="10338310"/>
                      <a:pt x="6343170" y="10406743"/>
                    </a:cubicBezTo>
                    <a:cubicBezTo>
                      <a:pt x="6347373" y="10421454"/>
                      <a:pt x="6350254" y="10436912"/>
                      <a:pt x="6357684" y="10450286"/>
                    </a:cubicBezTo>
                    <a:cubicBezTo>
                      <a:pt x="6451471" y="10619104"/>
                      <a:pt x="6388257" y="10454921"/>
                      <a:pt x="6444770" y="10624457"/>
                    </a:cubicBezTo>
                    <a:cubicBezTo>
                      <a:pt x="6449608" y="10638971"/>
                      <a:pt x="6456283" y="10652998"/>
                      <a:pt x="6459284" y="10668000"/>
                    </a:cubicBezTo>
                    <a:cubicBezTo>
                      <a:pt x="6467152" y="10707337"/>
                      <a:pt x="6467234" y="10755641"/>
                      <a:pt x="6502827" y="10784115"/>
                    </a:cubicBezTo>
                    <a:cubicBezTo>
                      <a:pt x="6514774" y="10793672"/>
                      <a:pt x="6532686" y="10791787"/>
                      <a:pt x="6546370" y="10798629"/>
                    </a:cubicBezTo>
                    <a:cubicBezTo>
                      <a:pt x="6561972" y="10806430"/>
                      <a:pt x="6575399" y="10817981"/>
                      <a:pt x="6589913" y="10827657"/>
                    </a:cubicBezTo>
                    <a:cubicBezTo>
                      <a:pt x="6598207" y="10840098"/>
                      <a:pt x="6634837" y="10907140"/>
                      <a:pt x="6662484" y="10900229"/>
                    </a:cubicBezTo>
                    <a:cubicBezTo>
                      <a:pt x="6677327" y="10896518"/>
                      <a:pt x="6672161" y="10871200"/>
                      <a:pt x="6676999" y="10856686"/>
                    </a:cubicBezTo>
                    <a:cubicBezTo>
                      <a:pt x="6672161" y="10750248"/>
                      <a:pt x="6673835" y="10643314"/>
                      <a:pt x="6662484" y="10537372"/>
                    </a:cubicBezTo>
                    <a:cubicBezTo>
                      <a:pt x="6659224" y="10506947"/>
                      <a:pt x="6639457" y="10480291"/>
                      <a:pt x="6633456" y="10450286"/>
                    </a:cubicBezTo>
                    <a:cubicBezTo>
                      <a:pt x="6632734" y="10446675"/>
                      <a:pt x="6616327" y="10349047"/>
                      <a:pt x="6604427" y="10334172"/>
                    </a:cubicBezTo>
                    <a:cubicBezTo>
                      <a:pt x="6593530" y="10320550"/>
                      <a:pt x="6575398" y="10314819"/>
                      <a:pt x="6560884" y="10305143"/>
                    </a:cubicBezTo>
                    <a:cubicBezTo>
                      <a:pt x="6549079" y="10269727"/>
                      <a:pt x="6545478" y="10246194"/>
                      <a:pt x="6517341" y="10218057"/>
                    </a:cubicBezTo>
                    <a:cubicBezTo>
                      <a:pt x="6505006" y="10205722"/>
                      <a:pt x="6488313" y="10198705"/>
                      <a:pt x="6473799" y="10189029"/>
                    </a:cubicBezTo>
                    <a:cubicBezTo>
                      <a:pt x="6448251" y="10112388"/>
                      <a:pt x="6467771" y="10158217"/>
                      <a:pt x="6401227" y="10058400"/>
                    </a:cubicBezTo>
                    <a:lnTo>
                      <a:pt x="6372199" y="10014857"/>
                    </a:lnTo>
                    <a:cubicBezTo>
                      <a:pt x="6346193" y="9754810"/>
                      <a:pt x="6388154" y="9945168"/>
                      <a:pt x="6328656" y="9826172"/>
                    </a:cubicBezTo>
                    <a:cubicBezTo>
                      <a:pt x="6321814" y="9812488"/>
                      <a:pt x="6324959" y="9793447"/>
                      <a:pt x="6314141" y="9782629"/>
                    </a:cubicBezTo>
                    <a:cubicBezTo>
                      <a:pt x="6303323" y="9771811"/>
                      <a:pt x="6285113" y="9772953"/>
                      <a:pt x="6270599" y="9768115"/>
                    </a:cubicBezTo>
                    <a:cubicBezTo>
                      <a:pt x="6260923" y="9753601"/>
                      <a:pt x="6249371" y="9740174"/>
                      <a:pt x="6241570" y="9724572"/>
                    </a:cubicBezTo>
                    <a:cubicBezTo>
                      <a:pt x="6207625" y="9656682"/>
                      <a:pt x="6229625" y="9578527"/>
                      <a:pt x="6241570" y="9506857"/>
                    </a:cubicBezTo>
                    <a:cubicBezTo>
                      <a:pt x="6246600" y="9476675"/>
                      <a:pt x="6270599" y="9419772"/>
                      <a:pt x="6270599" y="9419772"/>
                    </a:cubicBezTo>
                    <a:cubicBezTo>
                      <a:pt x="6275437" y="9390743"/>
                      <a:pt x="6278729" y="9361414"/>
                      <a:pt x="6285113" y="9332686"/>
                    </a:cubicBezTo>
                    <a:cubicBezTo>
                      <a:pt x="6288432" y="9317751"/>
                      <a:pt x="6297301" y="9304265"/>
                      <a:pt x="6299627" y="9289143"/>
                    </a:cubicBezTo>
                    <a:cubicBezTo>
                      <a:pt x="6307020" y="9241086"/>
                      <a:pt x="6309303" y="9192381"/>
                      <a:pt x="6314141" y="9144000"/>
                    </a:cubicBezTo>
                    <a:cubicBezTo>
                      <a:pt x="6333494" y="9173029"/>
                      <a:pt x="6361167" y="9197988"/>
                      <a:pt x="6372199" y="9231086"/>
                    </a:cubicBezTo>
                    <a:cubicBezTo>
                      <a:pt x="6377037" y="9245600"/>
                      <a:pt x="6375895" y="9263811"/>
                      <a:pt x="6386713" y="9274629"/>
                    </a:cubicBezTo>
                    <a:cubicBezTo>
                      <a:pt x="6397531" y="9285447"/>
                      <a:pt x="6415742" y="9284305"/>
                      <a:pt x="6430256" y="9289143"/>
                    </a:cubicBezTo>
                    <a:cubicBezTo>
                      <a:pt x="6444770" y="9303657"/>
                      <a:pt x="6458030" y="9319545"/>
                      <a:pt x="6473799" y="9332686"/>
                    </a:cubicBezTo>
                    <a:cubicBezTo>
                      <a:pt x="6487200" y="9343853"/>
                      <a:pt x="6508096" y="9346923"/>
                      <a:pt x="6517341" y="9361715"/>
                    </a:cubicBezTo>
                    <a:cubicBezTo>
                      <a:pt x="6533558" y="9387663"/>
                      <a:pt x="6536694" y="9419772"/>
                      <a:pt x="6546370" y="9448800"/>
                    </a:cubicBezTo>
                    <a:cubicBezTo>
                      <a:pt x="6551208" y="9463314"/>
                      <a:pt x="6548154" y="9483856"/>
                      <a:pt x="6560884" y="9492343"/>
                    </a:cubicBezTo>
                    <a:lnTo>
                      <a:pt x="6604427" y="9521372"/>
                    </a:lnTo>
                    <a:cubicBezTo>
                      <a:pt x="6629974" y="9598014"/>
                      <a:pt x="6610453" y="9552182"/>
                      <a:pt x="6676999" y="9652000"/>
                    </a:cubicBezTo>
                    <a:cubicBezTo>
                      <a:pt x="6686675" y="9666514"/>
                      <a:pt x="6700511" y="9678994"/>
                      <a:pt x="6706027" y="9695543"/>
                    </a:cubicBezTo>
                    <a:cubicBezTo>
                      <a:pt x="6726057" y="9755635"/>
                      <a:pt x="6712054" y="9726356"/>
                      <a:pt x="6749570" y="9782629"/>
                    </a:cubicBezTo>
                    <a:cubicBezTo>
                      <a:pt x="6764084" y="9777791"/>
                      <a:pt x="6781166" y="9777672"/>
                      <a:pt x="6793113" y="9768115"/>
                    </a:cubicBezTo>
                    <a:cubicBezTo>
                      <a:pt x="6827773" y="9740387"/>
                      <a:pt x="6819128" y="9716085"/>
                      <a:pt x="6836656" y="9681029"/>
                    </a:cubicBezTo>
                    <a:cubicBezTo>
                      <a:pt x="6844457" y="9665427"/>
                      <a:pt x="6858599" y="9653426"/>
                      <a:pt x="6865684" y="9637486"/>
                    </a:cubicBezTo>
                    <a:cubicBezTo>
                      <a:pt x="6878111" y="9609524"/>
                      <a:pt x="6865684" y="9560076"/>
                      <a:pt x="6894713" y="9550400"/>
                    </a:cubicBezTo>
                    <a:lnTo>
                      <a:pt x="6981799" y="9521372"/>
                    </a:lnTo>
                    <a:cubicBezTo>
                      <a:pt x="6986637" y="9506858"/>
                      <a:pt x="6986756" y="9489776"/>
                      <a:pt x="6996313" y="9477829"/>
                    </a:cubicBezTo>
                    <a:cubicBezTo>
                      <a:pt x="7007210" y="9464207"/>
                      <a:pt x="7032055" y="9464402"/>
                      <a:pt x="7039856" y="9448800"/>
                    </a:cubicBezTo>
                    <a:cubicBezTo>
                      <a:pt x="7053017" y="9422478"/>
                      <a:pt x="7049532" y="9390743"/>
                      <a:pt x="7054370" y="9361715"/>
                    </a:cubicBezTo>
                    <a:cubicBezTo>
                      <a:pt x="7049532" y="9269791"/>
                      <a:pt x="7050823" y="9177339"/>
                      <a:pt x="7039856" y="9085943"/>
                    </a:cubicBezTo>
                    <a:cubicBezTo>
                      <a:pt x="7036210" y="9055562"/>
                      <a:pt x="7020503" y="9027886"/>
                      <a:pt x="7010827" y="8998857"/>
                    </a:cubicBezTo>
                    <a:cubicBezTo>
                      <a:pt x="7010824" y="8998847"/>
                      <a:pt x="6981802" y="8911781"/>
                      <a:pt x="6981799" y="8911772"/>
                    </a:cubicBezTo>
                    <a:cubicBezTo>
                      <a:pt x="6944361" y="8780739"/>
                      <a:pt x="6963911" y="8843596"/>
                      <a:pt x="6923741" y="8723086"/>
                    </a:cubicBezTo>
                    <a:cubicBezTo>
                      <a:pt x="6918903" y="8708572"/>
                      <a:pt x="6917713" y="8692273"/>
                      <a:pt x="6909227" y="8679543"/>
                    </a:cubicBezTo>
                    <a:lnTo>
                      <a:pt x="6880199" y="8636000"/>
                    </a:lnTo>
                    <a:cubicBezTo>
                      <a:pt x="6871914" y="8594577"/>
                      <a:pt x="6863466" y="8546359"/>
                      <a:pt x="6851170" y="8505372"/>
                    </a:cubicBezTo>
                    <a:cubicBezTo>
                      <a:pt x="6842377" y="8476064"/>
                      <a:pt x="6839114" y="8443746"/>
                      <a:pt x="6822141" y="8418286"/>
                    </a:cubicBezTo>
                    <a:cubicBezTo>
                      <a:pt x="6802789" y="8389257"/>
                      <a:pt x="6793113" y="8350552"/>
                      <a:pt x="6764084" y="8331200"/>
                    </a:cubicBezTo>
                    <a:lnTo>
                      <a:pt x="6720541" y="8302172"/>
                    </a:lnTo>
                    <a:cubicBezTo>
                      <a:pt x="6713697" y="8281639"/>
                      <a:pt x="6691513" y="8218797"/>
                      <a:pt x="6691513" y="8200572"/>
                    </a:cubicBezTo>
                    <a:cubicBezTo>
                      <a:pt x="6691513" y="8171143"/>
                      <a:pt x="6699643" y="8142214"/>
                      <a:pt x="6706027" y="8113486"/>
                    </a:cubicBezTo>
                    <a:cubicBezTo>
                      <a:pt x="6711712" y="8087902"/>
                      <a:pt x="6728410" y="8043328"/>
                      <a:pt x="6749570" y="8026400"/>
                    </a:cubicBezTo>
                    <a:cubicBezTo>
                      <a:pt x="6761517" y="8016843"/>
                      <a:pt x="6778599" y="8016724"/>
                      <a:pt x="6793113" y="8011886"/>
                    </a:cubicBezTo>
                    <a:lnTo>
                      <a:pt x="6822141" y="7924800"/>
                    </a:lnTo>
                    <a:cubicBezTo>
                      <a:pt x="6826979" y="7910286"/>
                      <a:pt x="6823926" y="7889744"/>
                      <a:pt x="6836656" y="7881257"/>
                    </a:cubicBezTo>
                    <a:lnTo>
                      <a:pt x="6880199" y="7852229"/>
                    </a:lnTo>
                    <a:cubicBezTo>
                      <a:pt x="6904389" y="7857067"/>
                      <a:pt x="6935326" y="7849299"/>
                      <a:pt x="6952770" y="7866743"/>
                    </a:cubicBezTo>
                    <a:cubicBezTo>
                      <a:pt x="6974407" y="7888380"/>
                      <a:pt x="6972123" y="7924800"/>
                      <a:pt x="6981799" y="7953829"/>
                    </a:cubicBezTo>
                    <a:cubicBezTo>
                      <a:pt x="6986637" y="7968343"/>
                      <a:pt x="6983583" y="7988886"/>
                      <a:pt x="6996313" y="7997372"/>
                    </a:cubicBezTo>
                    <a:lnTo>
                      <a:pt x="7039856" y="8026400"/>
                    </a:lnTo>
                    <a:cubicBezTo>
                      <a:pt x="7082673" y="7997856"/>
                      <a:pt x="7092016" y="7995740"/>
                      <a:pt x="7126941" y="7953829"/>
                    </a:cubicBezTo>
                    <a:cubicBezTo>
                      <a:pt x="7156713" y="7918102"/>
                      <a:pt x="7150389" y="7897632"/>
                      <a:pt x="7199513" y="7881257"/>
                    </a:cubicBezTo>
                    <a:cubicBezTo>
                      <a:pt x="7227432" y="7871951"/>
                      <a:pt x="7257570" y="7871581"/>
                      <a:pt x="7286599" y="7866743"/>
                    </a:cubicBezTo>
                    <a:cubicBezTo>
                      <a:pt x="7301113" y="7861905"/>
                      <a:pt x="7322270" y="7865348"/>
                      <a:pt x="7330141" y="7852229"/>
                    </a:cubicBezTo>
                    <a:cubicBezTo>
                      <a:pt x="7353755" y="7812871"/>
                      <a:pt x="7330141" y="7736114"/>
                      <a:pt x="7373684" y="7721600"/>
                    </a:cubicBezTo>
                    <a:lnTo>
                      <a:pt x="7460770" y="7692572"/>
                    </a:lnTo>
                    <a:cubicBezTo>
                      <a:pt x="7576889" y="7615158"/>
                      <a:pt x="7436575" y="7716766"/>
                      <a:pt x="7533341" y="7620000"/>
                    </a:cubicBezTo>
                    <a:cubicBezTo>
                      <a:pt x="7545676" y="7607665"/>
                      <a:pt x="7562370" y="7600648"/>
                      <a:pt x="7576884" y="7590972"/>
                    </a:cubicBezTo>
                    <a:cubicBezTo>
                      <a:pt x="7596236" y="7561943"/>
                      <a:pt x="7623908" y="7536984"/>
                      <a:pt x="7634941" y="7503886"/>
                    </a:cubicBezTo>
                    <a:cubicBezTo>
                      <a:pt x="7669486" y="7400251"/>
                      <a:pt x="7638510" y="7433773"/>
                      <a:pt x="7707513" y="7387772"/>
                    </a:cubicBezTo>
                    <a:cubicBezTo>
                      <a:pt x="7717189" y="7373258"/>
                      <a:pt x="7728740" y="7359831"/>
                      <a:pt x="7736541" y="7344229"/>
                    </a:cubicBezTo>
                    <a:cubicBezTo>
                      <a:pt x="7759898" y="7297514"/>
                      <a:pt x="7758063" y="7229613"/>
                      <a:pt x="7765570" y="7184572"/>
                    </a:cubicBezTo>
                    <a:cubicBezTo>
                      <a:pt x="7768849" y="7164895"/>
                      <a:pt x="7775246" y="7145867"/>
                      <a:pt x="7780084" y="7126515"/>
                    </a:cubicBezTo>
                    <a:cubicBezTo>
                      <a:pt x="7784922" y="7005562"/>
                      <a:pt x="7782939" y="6884144"/>
                      <a:pt x="7794599" y="6763657"/>
                    </a:cubicBezTo>
                    <a:cubicBezTo>
                      <a:pt x="7797546" y="6733201"/>
                      <a:pt x="7813951" y="6705600"/>
                      <a:pt x="7823627" y="6676572"/>
                    </a:cubicBezTo>
                    <a:lnTo>
                      <a:pt x="7838141" y="6633029"/>
                    </a:lnTo>
                    <a:cubicBezTo>
                      <a:pt x="7828465" y="6604000"/>
                      <a:pt x="7826086" y="6571403"/>
                      <a:pt x="7809113" y="6545943"/>
                    </a:cubicBezTo>
                    <a:lnTo>
                      <a:pt x="7751056" y="6458857"/>
                    </a:lnTo>
                    <a:cubicBezTo>
                      <a:pt x="7755894" y="6434667"/>
                      <a:pt x="7759587" y="6410219"/>
                      <a:pt x="7765570" y="6386286"/>
                    </a:cubicBezTo>
                    <a:cubicBezTo>
                      <a:pt x="7769281" y="6371443"/>
                      <a:pt x="7780084" y="6358042"/>
                      <a:pt x="7780084" y="6342743"/>
                    </a:cubicBezTo>
                    <a:cubicBezTo>
                      <a:pt x="7780084" y="6308533"/>
                      <a:pt x="7775400" y="6273911"/>
                      <a:pt x="7765570" y="6241143"/>
                    </a:cubicBezTo>
                    <a:cubicBezTo>
                      <a:pt x="7760557" y="6224435"/>
                      <a:pt x="7746217" y="6212114"/>
                      <a:pt x="7736541" y="6197600"/>
                    </a:cubicBezTo>
                    <a:cubicBezTo>
                      <a:pt x="7731703" y="6183086"/>
                      <a:pt x="7728869" y="6167741"/>
                      <a:pt x="7722027" y="6154057"/>
                    </a:cubicBezTo>
                    <a:cubicBezTo>
                      <a:pt x="7701820" y="6113643"/>
                      <a:pt x="7681555" y="6099071"/>
                      <a:pt x="7649456" y="6066972"/>
                    </a:cubicBezTo>
                    <a:cubicBezTo>
                      <a:pt x="7614911" y="5963337"/>
                      <a:pt x="7645887" y="5996859"/>
                      <a:pt x="7576884" y="5950857"/>
                    </a:cubicBezTo>
                    <a:cubicBezTo>
                      <a:pt x="7509151" y="5849258"/>
                      <a:pt x="7547855" y="5883124"/>
                      <a:pt x="7475284" y="5834743"/>
                    </a:cubicBezTo>
                    <a:cubicBezTo>
                      <a:pt x="7480633" y="5797303"/>
                      <a:pt x="7484048" y="5730131"/>
                      <a:pt x="7504313" y="5689600"/>
                    </a:cubicBezTo>
                    <a:cubicBezTo>
                      <a:pt x="7512114" y="5673998"/>
                      <a:pt x="7518827" y="5655733"/>
                      <a:pt x="7533341" y="5646057"/>
                    </a:cubicBezTo>
                    <a:cubicBezTo>
                      <a:pt x="7549939" y="5634992"/>
                      <a:pt x="7572046" y="5636381"/>
                      <a:pt x="7591399" y="5631543"/>
                    </a:cubicBezTo>
                    <a:cubicBezTo>
                      <a:pt x="7604153" y="5593281"/>
                      <a:pt x="7629715" y="5539231"/>
                      <a:pt x="7591399" y="5500915"/>
                    </a:cubicBezTo>
                    <a:cubicBezTo>
                      <a:pt x="7570589" y="5480105"/>
                      <a:pt x="7533342" y="5491238"/>
                      <a:pt x="7504313" y="5486400"/>
                    </a:cubicBezTo>
                    <a:cubicBezTo>
                      <a:pt x="7487352" y="5460959"/>
                      <a:pt x="7473805" y="5421332"/>
                      <a:pt x="7431741" y="5428343"/>
                    </a:cubicBezTo>
                    <a:cubicBezTo>
                      <a:pt x="7414535" y="5431211"/>
                      <a:pt x="7402713" y="5447696"/>
                      <a:pt x="7388199" y="5457372"/>
                    </a:cubicBezTo>
                    <a:cubicBezTo>
                      <a:pt x="7378523" y="5471886"/>
                      <a:pt x="7374772" y="5508716"/>
                      <a:pt x="7359170" y="5500915"/>
                    </a:cubicBezTo>
                    <a:cubicBezTo>
                      <a:pt x="7327965" y="5485313"/>
                      <a:pt x="7330142" y="5433182"/>
                      <a:pt x="7301113" y="5413829"/>
                    </a:cubicBezTo>
                    <a:lnTo>
                      <a:pt x="7257570" y="5384800"/>
                    </a:lnTo>
                    <a:cubicBezTo>
                      <a:pt x="7228541" y="5394476"/>
                      <a:pt x="7160808" y="5442858"/>
                      <a:pt x="7170484" y="5413829"/>
                    </a:cubicBezTo>
                    <a:cubicBezTo>
                      <a:pt x="7184998" y="5370286"/>
                      <a:pt x="7175837" y="5308660"/>
                      <a:pt x="7214027" y="5283200"/>
                    </a:cubicBezTo>
                    <a:lnTo>
                      <a:pt x="7301113" y="5225143"/>
                    </a:lnTo>
                    <a:cubicBezTo>
                      <a:pt x="7310789" y="5210629"/>
                      <a:pt x="7322340" y="5197202"/>
                      <a:pt x="7330141" y="5181600"/>
                    </a:cubicBezTo>
                    <a:cubicBezTo>
                      <a:pt x="7358395" y="5125091"/>
                      <a:pt x="7331257" y="5145131"/>
                      <a:pt x="7359170" y="5080000"/>
                    </a:cubicBezTo>
                    <a:cubicBezTo>
                      <a:pt x="7366042" y="5063966"/>
                      <a:pt x="7378523" y="5050971"/>
                      <a:pt x="7388199" y="5036457"/>
                    </a:cubicBezTo>
                    <a:cubicBezTo>
                      <a:pt x="7402713" y="5041295"/>
                      <a:pt x="7419794" y="5041415"/>
                      <a:pt x="7431741" y="5050972"/>
                    </a:cubicBezTo>
                    <a:cubicBezTo>
                      <a:pt x="7457320" y="5071436"/>
                      <a:pt x="7465722" y="5109372"/>
                      <a:pt x="7475284" y="5138057"/>
                    </a:cubicBezTo>
                    <a:cubicBezTo>
                      <a:pt x="7480122" y="5171924"/>
                      <a:pt x="7483090" y="5206111"/>
                      <a:pt x="7489799" y="5239657"/>
                    </a:cubicBezTo>
                    <a:cubicBezTo>
                      <a:pt x="7492800" y="5254659"/>
                      <a:pt x="7494756" y="5271253"/>
                      <a:pt x="7504313" y="5283200"/>
                    </a:cubicBezTo>
                    <a:cubicBezTo>
                      <a:pt x="7515210" y="5296822"/>
                      <a:pt x="7533342" y="5302553"/>
                      <a:pt x="7547856" y="5312229"/>
                    </a:cubicBezTo>
                    <a:cubicBezTo>
                      <a:pt x="7562370" y="5302553"/>
                      <a:pt x="7580502" y="5296822"/>
                      <a:pt x="7591399" y="5283200"/>
                    </a:cubicBezTo>
                    <a:cubicBezTo>
                      <a:pt x="7600956" y="5271253"/>
                      <a:pt x="7595095" y="5250475"/>
                      <a:pt x="7605913" y="5239657"/>
                    </a:cubicBezTo>
                    <a:cubicBezTo>
                      <a:pt x="7655820" y="5189750"/>
                      <a:pt x="7681787" y="5185337"/>
                      <a:pt x="7736541" y="5167086"/>
                    </a:cubicBezTo>
                    <a:cubicBezTo>
                      <a:pt x="7751055" y="5171924"/>
                      <a:pt x="7769266" y="5170782"/>
                      <a:pt x="7780084" y="5181600"/>
                    </a:cubicBezTo>
                    <a:cubicBezTo>
                      <a:pt x="7790902" y="5192418"/>
                      <a:pt x="7791280" y="5210208"/>
                      <a:pt x="7794599" y="5225143"/>
                    </a:cubicBezTo>
                    <a:cubicBezTo>
                      <a:pt x="7800983" y="5253871"/>
                      <a:pt x="7805463" y="5283027"/>
                      <a:pt x="7809113" y="5312229"/>
                    </a:cubicBezTo>
                    <a:cubicBezTo>
                      <a:pt x="7815144" y="5360476"/>
                      <a:pt x="7800344" y="5414687"/>
                      <a:pt x="7823627" y="5457372"/>
                    </a:cubicBezTo>
                    <a:cubicBezTo>
                      <a:pt x="7835440" y="5479029"/>
                      <a:pt x="7872008" y="5467048"/>
                      <a:pt x="7896199" y="5471886"/>
                    </a:cubicBezTo>
                    <a:cubicBezTo>
                      <a:pt x="7910713" y="5481562"/>
                      <a:pt x="7930065" y="5486401"/>
                      <a:pt x="7939741" y="5500915"/>
                    </a:cubicBezTo>
                    <a:cubicBezTo>
                      <a:pt x="7950806" y="5517513"/>
                      <a:pt x="7948776" y="5539792"/>
                      <a:pt x="7954256" y="5558972"/>
                    </a:cubicBezTo>
                    <a:cubicBezTo>
                      <a:pt x="7969280" y="5611554"/>
                      <a:pt x="7965991" y="5598347"/>
                      <a:pt x="7997799" y="5646057"/>
                    </a:cubicBezTo>
                    <a:cubicBezTo>
                      <a:pt x="8031825" y="5748139"/>
                      <a:pt x="7994420" y="5625783"/>
                      <a:pt x="8026827" y="5820229"/>
                    </a:cubicBezTo>
                    <a:cubicBezTo>
                      <a:pt x="8029342" y="5835320"/>
                      <a:pt x="8031784" y="5851825"/>
                      <a:pt x="8041341" y="5863772"/>
                    </a:cubicBezTo>
                    <a:cubicBezTo>
                      <a:pt x="8052238" y="5877393"/>
                      <a:pt x="8070370" y="5883124"/>
                      <a:pt x="8084884" y="5892800"/>
                    </a:cubicBezTo>
                    <a:cubicBezTo>
                      <a:pt x="8188846" y="5858147"/>
                      <a:pt x="8069920" y="5907689"/>
                      <a:pt x="8157456" y="5834743"/>
                    </a:cubicBezTo>
                    <a:cubicBezTo>
                      <a:pt x="8189983" y="5807638"/>
                      <a:pt x="8234510" y="5800965"/>
                      <a:pt x="8273570" y="5791200"/>
                    </a:cubicBezTo>
                    <a:cubicBezTo>
                      <a:pt x="8278408" y="5776686"/>
                      <a:pt x="8288084" y="5762956"/>
                      <a:pt x="8288084" y="5747657"/>
                    </a:cubicBezTo>
                    <a:cubicBezTo>
                      <a:pt x="8288084" y="5717611"/>
                      <a:pt x="8259218" y="5682587"/>
                      <a:pt x="8244541" y="5660572"/>
                    </a:cubicBezTo>
                    <a:cubicBezTo>
                      <a:pt x="8209997" y="5556937"/>
                      <a:pt x="8240973" y="5590459"/>
                      <a:pt x="8171970" y="5544457"/>
                    </a:cubicBezTo>
                    <a:cubicBezTo>
                      <a:pt x="8167132" y="5529943"/>
                      <a:pt x="8164886" y="5514289"/>
                      <a:pt x="8157456" y="5500915"/>
                    </a:cubicBezTo>
                    <a:cubicBezTo>
                      <a:pt x="8140513" y="5470417"/>
                      <a:pt x="8110432" y="5446927"/>
                      <a:pt x="8099399" y="5413829"/>
                    </a:cubicBezTo>
                    <a:cubicBezTo>
                      <a:pt x="8062915" y="5304382"/>
                      <a:pt x="8112129" y="5439289"/>
                      <a:pt x="8055856" y="5326743"/>
                    </a:cubicBezTo>
                    <a:cubicBezTo>
                      <a:pt x="8049014" y="5313059"/>
                      <a:pt x="8048771" y="5296574"/>
                      <a:pt x="8041341" y="5283200"/>
                    </a:cubicBezTo>
                    <a:cubicBezTo>
                      <a:pt x="8024398" y="5252703"/>
                      <a:pt x="7983284" y="5196115"/>
                      <a:pt x="7983284" y="5196115"/>
                    </a:cubicBezTo>
                    <a:cubicBezTo>
                      <a:pt x="7960157" y="5126731"/>
                      <a:pt x="7937208" y="5105893"/>
                      <a:pt x="7968770" y="5036457"/>
                    </a:cubicBezTo>
                    <a:cubicBezTo>
                      <a:pt x="7983207" y="5004696"/>
                      <a:pt x="8007475" y="4978400"/>
                      <a:pt x="8026827" y="4949372"/>
                    </a:cubicBezTo>
                    <a:lnTo>
                      <a:pt x="8055856" y="4905829"/>
                    </a:lnTo>
                    <a:cubicBezTo>
                      <a:pt x="8052394" y="4878132"/>
                      <a:pt x="8023926" y="4786084"/>
                      <a:pt x="8055856" y="4746172"/>
                    </a:cubicBezTo>
                    <a:cubicBezTo>
                      <a:pt x="8066753" y="4732550"/>
                      <a:pt x="8084885" y="4726819"/>
                      <a:pt x="8099399" y="4717143"/>
                    </a:cubicBezTo>
                    <a:cubicBezTo>
                      <a:pt x="8170429" y="4734900"/>
                      <a:pt x="8172379" y="4743146"/>
                      <a:pt x="8259056" y="4717143"/>
                    </a:cubicBezTo>
                    <a:cubicBezTo>
                      <a:pt x="8275764" y="4712131"/>
                      <a:pt x="8288085" y="4697791"/>
                      <a:pt x="8302599" y="4688115"/>
                    </a:cubicBezTo>
                    <a:cubicBezTo>
                      <a:pt x="8307437" y="4668762"/>
                      <a:pt x="8312933" y="4649562"/>
                      <a:pt x="8317113" y="4630057"/>
                    </a:cubicBezTo>
                    <a:cubicBezTo>
                      <a:pt x="8327451" y="4581813"/>
                      <a:pt x="8346141" y="4484915"/>
                      <a:pt x="8346141" y="4484915"/>
                    </a:cubicBezTo>
                    <a:cubicBezTo>
                      <a:pt x="8330193" y="4373274"/>
                      <a:pt x="8321752" y="4374633"/>
                      <a:pt x="8346141" y="4252686"/>
                    </a:cubicBezTo>
                    <a:cubicBezTo>
                      <a:pt x="8352142" y="4222681"/>
                      <a:pt x="8375170" y="4165600"/>
                      <a:pt x="8375170" y="4165600"/>
                    </a:cubicBezTo>
                    <a:cubicBezTo>
                      <a:pt x="8390421" y="3875821"/>
                      <a:pt x="8399220" y="3958654"/>
                      <a:pt x="8375170" y="3730172"/>
                    </a:cubicBezTo>
                    <a:cubicBezTo>
                      <a:pt x="8361324" y="3598636"/>
                      <a:pt x="8391845" y="3634849"/>
                      <a:pt x="8317113" y="3585029"/>
                    </a:cubicBezTo>
                    <a:cubicBezTo>
                      <a:pt x="8307437" y="3570515"/>
                      <a:pt x="8295169" y="3557427"/>
                      <a:pt x="8288084" y="3541486"/>
                    </a:cubicBezTo>
                    <a:cubicBezTo>
                      <a:pt x="8275657" y="3513524"/>
                      <a:pt x="8259056" y="3454400"/>
                      <a:pt x="8259056" y="3454400"/>
                    </a:cubicBezTo>
                    <a:cubicBezTo>
                      <a:pt x="8247241" y="3324443"/>
                      <a:pt x="8287608" y="3309020"/>
                      <a:pt x="8200999" y="3265715"/>
                    </a:cubicBezTo>
                    <a:cubicBezTo>
                      <a:pt x="8187315" y="3258873"/>
                      <a:pt x="8171970" y="3256038"/>
                      <a:pt x="8157456" y="3251200"/>
                    </a:cubicBezTo>
                    <a:cubicBezTo>
                      <a:pt x="8147780" y="3231848"/>
                      <a:pt x="8142279" y="3209765"/>
                      <a:pt x="8128427" y="3193143"/>
                    </a:cubicBezTo>
                    <a:cubicBezTo>
                      <a:pt x="8098717" y="3157492"/>
                      <a:pt x="8078135" y="3167997"/>
                      <a:pt x="8041341" y="3149600"/>
                    </a:cubicBezTo>
                    <a:cubicBezTo>
                      <a:pt x="7928796" y="3093327"/>
                      <a:pt x="8063704" y="3142541"/>
                      <a:pt x="7954256" y="3106057"/>
                    </a:cubicBezTo>
                    <a:cubicBezTo>
                      <a:pt x="7951401" y="3091783"/>
                      <a:pt x="7954053" y="2995830"/>
                      <a:pt x="7896199" y="3018972"/>
                    </a:cubicBezTo>
                    <a:cubicBezTo>
                      <a:pt x="7880003" y="3025451"/>
                      <a:pt x="7876846" y="3048001"/>
                      <a:pt x="7867170" y="3062515"/>
                    </a:cubicBezTo>
                    <a:cubicBezTo>
                      <a:pt x="7862332" y="3077029"/>
                      <a:pt x="7867955" y="3106057"/>
                      <a:pt x="7852656" y="3106057"/>
                    </a:cubicBezTo>
                    <a:cubicBezTo>
                      <a:pt x="7837357" y="3106057"/>
                      <a:pt x="7848959" y="3073333"/>
                      <a:pt x="7838141" y="3062515"/>
                    </a:cubicBezTo>
                    <a:cubicBezTo>
                      <a:pt x="7798306" y="3022680"/>
                      <a:pt x="7705809" y="3024202"/>
                      <a:pt x="7663970" y="3018972"/>
                    </a:cubicBezTo>
                    <a:cubicBezTo>
                      <a:pt x="7654294" y="3004458"/>
                      <a:pt x="7642742" y="2991031"/>
                      <a:pt x="7634941" y="2975429"/>
                    </a:cubicBezTo>
                    <a:cubicBezTo>
                      <a:pt x="7628099" y="2961745"/>
                      <a:pt x="7626454" y="2945948"/>
                      <a:pt x="7620427" y="2931886"/>
                    </a:cubicBezTo>
                    <a:cubicBezTo>
                      <a:pt x="7611904" y="2911999"/>
                      <a:pt x="7601075" y="2893181"/>
                      <a:pt x="7591399" y="2873829"/>
                    </a:cubicBezTo>
                    <a:cubicBezTo>
                      <a:pt x="7615644" y="2776845"/>
                      <a:pt x="7587563" y="2846856"/>
                      <a:pt x="7663970" y="2757715"/>
                    </a:cubicBezTo>
                    <a:cubicBezTo>
                      <a:pt x="7716492" y="2696440"/>
                      <a:pt x="7663289" y="2724076"/>
                      <a:pt x="7736541" y="2699657"/>
                    </a:cubicBezTo>
                    <a:cubicBezTo>
                      <a:pt x="7727692" y="2558078"/>
                      <a:pt x="7708601" y="2432957"/>
                      <a:pt x="7736541" y="2293257"/>
                    </a:cubicBezTo>
                    <a:cubicBezTo>
                      <a:pt x="7742677" y="2262578"/>
                      <a:pt x="7783626" y="2232014"/>
                      <a:pt x="7809113" y="2220686"/>
                    </a:cubicBezTo>
                    <a:cubicBezTo>
                      <a:pt x="7837075" y="2208258"/>
                      <a:pt x="7896199" y="2191657"/>
                      <a:pt x="7896199" y="2191657"/>
                    </a:cubicBezTo>
                    <a:cubicBezTo>
                      <a:pt x="7925227" y="2201333"/>
                      <a:pt x="7955916" y="2207002"/>
                      <a:pt x="7983284" y="2220686"/>
                    </a:cubicBezTo>
                    <a:cubicBezTo>
                      <a:pt x="8002636" y="2230362"/>
                      <a:pt x="8021082" y="2242118"/>
                      <a:pt x="8041341" y="2249715"/>
                    </a:cubicBezTo>
                    <a:cubicBezTo>
                      <a:pt x="8060019" y="2256719"/>
                      <a:pt x="8080218" y="2258749"/>
                      <a:pt x="8099399" y="2264229"/>
                    </a:cubicBezTo>
                    <a:cubicBezTo>
                      <a:pt x="8114109" y="2268432"/>
                      <a:pt x="8128427" y="2273905"/>
                      <a:pt x="8142941" y="2278743"/>
                    </a:cubicBezTo>
                    <a:cubicBezTo>
                      <a:pt x="8157455" y="2288419"/>
                      <a:pt x="8169155" y="2305772"/>
                      <a:pt x="8186484" y="2307772"/>
                    </a:cubicBezTo>
                    <a:cubicBezTo>
                      <a:pt x="8463226" y="2339704"/>
                      <a:pt x="8429197" y="2340509"/>
                      <a:pt x="8592884" y="2307772"/>
                    </a:cubicBezTo>
                    <a:cubicBezTo>
                      <a:pt x="8588046" y="2273905"/>
                      <a:pt x="8586063" y="2239506"/>
                      <a:pt x="8578370" y="2206172"/>
                    </a:cubicBezTo>
                    <a:cubicBezTo>
                      <a:pt x="8562997" y="2139558"/>
                      <a:pt x="8548531" y="2117465"/>
                      <a:pt x="8520313" y="2061029"/>
                    </a:cubicBezTo>
                    <a:cubicBezTo>
                      <a:pt x="8555832" y="1954470"/>
                      <a:pt x="8527704" y="1995580"/>
                      <a:pt x="8592884" y="1930400"/>
                    </a:cubicBezTo>
                    <a:cubicBezTo>
                      <a:pt x="8617075" y="1935238"/>
                      <a:pt x="8644536" y="1931840"/>
                      <a:pt x="8665456" y="1944915"/>
                    </a:cubicBezTo>
                    <a:cubicBezTo>
                      <a:pt x="8753150" y="1999724"/>
                      <a:pt x="8676594" y="1995342"/>
                      <a:pt x="8723513" y="2061029"/>
                    </a:cubicBezTo>
                    <a:cubicBezTo>
                      <a:pt x="8737573" y="2080714"/>
                      <a:pt x="8762218" y="2090058"/>
                      <a:pt x="8781570" y="2104572"/>
                    </a:cubicBezTo>
                    <a:cubicBezTo>
                      <a:pt x="8815437" y="2099734"/>
                      <a:pt x="8856166" y="2111060"/>
                      <a:pt x="8883170" y="2090057"/>
                    </a:cubicBezTo>
                    <a:cubicBezTo>
                      <a:pt x="8907323" y="2071271"/>
                      <a:pt x="8902523" y="2032000"/>
                      <a:pt x="8912199" y="2002972"/>
                    </a:cubicBezTo>
                    <a:lnTo>
                      <a:pt x="8926713" y="1959429"/>
                    </a:lnTo>
                    <a:cubicBezTo>
                      <a:pt x="8912199" y="1954591"/>
                      <a:pt x="8892727" y="1956862"/>
                      <a:pt x="8883170" y="1944915"/>
                    </a:cubicBezTo>
                    <a:cubicBezTo>
                      <a:pt x="8853681" y="1908053"/>
                      <a:pt x="8873955" y="1865662"/>
                      <a:pt x="8883170" y="1828800"/>
                    </a:cubicBezTo>
                    <a:cubicBezTo>
                      <a:pt x="8910916" y="1847297"/>
                      <a:pt x="8953063" y="1871284"/>
                      <a:pt x="8970256" y="1901372"/>
                    </a:cubicBezTo>
                    <a:cubicBezTo>
                      <a:pt x="8980153" y="1918692"/>
                      <a:pt x="8975849" y="1941587"/>
                      <a:pt x="8984770" y="1959429"/>
                    </a:cubicBezTo>
                    <a:cubicBezTo>
                      <a:pt x="9000372" y="1990634"/>
                      <a:pt x="9042827" y="2046515"/>
                      <a:pt x="9042827" y="2046515"/>
                    </a:cubicBezTo>
                    <a:cubicBezTo>
                      <a:pt x="9037989" y="2090058"/>
                      <a:pt x="9035515" y="2133928"/>
                      <a:pt x="9028313" y="2177143"/>
                    </a:cubicBezTo>
                    <a:cubicBezTo>
                      <a:pt x="9025798" y="2192234"/>
                      <a:pt x="9015821" y="2205521"/>
                      <a:pt x="9013799" y="2220686"/>
                    </a:cubicBezTo>
                    <a:cubicBezTo>
                      <a:pt x="9006099" y="2278433"/>
                      <a:pt x="9006984" y="2337110"/>
                      <a:pt x="8999284" y="2394857"/>
                    </a:cubicBezTo>
                    <a:cubicBezTo>
                      <a:pt x="8997262" y="2410022"/>
                      <a:pt x="8994327" y="2426453"/>
                      <a:pt x="8984770" y="2438400"/>
                    </a:cubicBezTo>
                    <a:cubicBezTo>
                      <a:pt x="8973873" y="2452022"/>
                      <a:pt x="8955741" y="2457753"/>
                      <a:pt x="8941227" y="2467429"/>
                    </a:cubicBezTo>
                    <a:cubicBezTo>
                      <a:pt x="8926552" y="2489443"/>
                      <a:pt x="8897684" y="2524471"/>
                      <a:pt x="8897684" y="2554515"/>
                    </a:cubicBezTo>
                    <a:cubicBezTo>
                      <a:pt x="8897684" y="2638520"/>
                      <a:pt x="8911198" y="2610569"/>
                      <a:pt x="8941227" y="2670629"/>
                    </a:cubicBezTo>
                    <a:cubicBezTo>
                      <a:pt x="8948069" y="2684313"/>
                      <a:pt x="8950903" y="2699658"/>
                      <a:pt x="8955741" y="2714172"/>
                    </a:cubicBezTo>
                    <a:cubicBezTo>
                      <a:pt x="8957328" y="2731633"/>
                      <a:pt x="8957455" y="2868206"/>
                      <a:pt x="8984770" y="2917372"/>
                    </a:cubicBezTo>
                    <a:cubicBezTo>
                      <a:pt x="9001713" y="2947869"/>
                      <a:pt x="9042827" y="3004457"/>
                      <a:pt x="9042827" y="3004457"/>
                    </a:cubicBezTo>
                    <a:cubicBezTo>
                      <a:pt x="9055980" y="3057072"/>
                      <a:pt x="9054137" y="3081616"/>
                      <a:pt x="9100884" y="3120572"/>
                    </a:cubicBezTo>
                    <a:cubicBezTo>
                      <a:pt x="9112637" y="3130366"/>
                      <a:pt x="9129913" y="3130248"/>
                      <a:pt x="9144427" y="3135086"/>
                    </a:cubicBezTo>
                    <a:cubicBezTo>
                      <a:pt x="9163779" y="3149600"/>
                      <a:pt x="9182799" y="3164569"/>
                      <a:pt x="9202484" y="3178629"/>
                    </a:cubicBezTo>
                    <a:cubicBezTo>
                      <a:pt x="9216679" y="3188768"/>
                      <a:pt x="9233692" y="3195322"/>
                      <a:pt x="9246027" y="3207657"/>
                    </a:cubicBezTo>
                    <a:cubicBezTo>
                      <a:pt x="9258362" y="3219992"/>
                      <a:pt x="9263889" y="3237799"/>
                      <a:pt x="9275056" y="3251200"/>
                    </a:cubicBezTo>
                    <a:cubicBezTo>
                      <a:pt x="9288197" y="3266969"/>
                      <a:pt x="9305458" y="3278974"/>
                      <a:pt x="9318599" y="3294743"/>
                    </a:cubicBezTo>
                    <a:cubicBezTo>
                      <a:pt x="9329766" y="3308144"/>
                      <a:pt x="9337488" y="3324091"/>
                      <a:pt x="9347627" y="3338286"/>
                    </a:cubicBezTo>
                    <a:cubicBezTo>
                      <a:pt x="9361687" y="3357971"/>
                      <a:pt x="9376656" y="3376991"/>
                      <a:pt x="9391170" y="3396343"/>
                    </a:cubicBezTo>
                    <a:cubicBezTo>
                      <a:pt x="9396008" y="3410857"/>
                      <a:pt x="9397197" y="3427156"/>
                      <a:pt x="9405684" y="3439886"/>
                    </a:cubicBezTo>
                    <a:cubicBezTo>
                      <a:pt x="9428035" y="3473413"/>
                      <a:pt x="9460640" y="3491037"/>
                      <a:pt x="9492770" y="3512457"/>
                    </a:cubicBezTo>
                    <a:cubicBezTo>
                      <a:pt x="9497608" y="3497943"/>
                      <a:pt x="9507284" y="3484214"/>
                      <a:pt x="9507284" y="3468915"/>
                    </a:cubicBezTo>
                    <a:cubicBezTo>
                      <a:pt x="9507284" y="3425019"/>
                      <a:pt x="9499772" y="3276220"/>
                      <a:pt x="9463741" y="3222172"/>
                    </a:cubicBezTo>
                    <a:lnTo>
                      <a:pt x="9434713" y="3178629"/>
                    </a:lnTo>
                    <a:cubicBezTo>
                      <a:pt x="9449227" y="3173791"/>
                      <a:pt x="9463165" y="3161600"/>
                      <a:pt x="9478256" y="3164115"/>
                    </a:cubicBezTo>
                    <a:cubicBezTo>
                      <a:pt x="9495463" y="3166983"/>
                      <a:pt x="9513998" y="3208745"/>
                      <a:pt x="9521799" y="3193143"/>
                    </a:cubicBezTo>
                    <a:cubicBezTo>
                      <a:pt x="9533525" y="3169691"/>
                      <a:pt x="9484076" y="3036432"/>
                      <a:pt x="9478256" y="3018972"/>
                    </a:cubicBezTo>
                    <a:lnTo>
                      <a:pt x="9463741" y="2975429"/>
                    </a:lnTo>
                    <a:cubicBezTo>
                      <a:pt x="9468579" y="2960915"/>
                      <a:pt x="9478256" y="2947186"/>
                      <a:pt x="9478256" y="2931886"/>
                    </a:cubicBezTo>
                    <a:cubicBezTo>
                      <a:pt x="9478256" y="2889877"/>
                      <a:pt x="9446377" y="2870979"/>
                      <a:pt x="9420199" y="2844800"/>
                    </a:cubicBezTo>
                    <a:cubicBezTo>
                      <a:pt x="9387459" y="2713843"/>
                      <a:pt x="9403786" y="2766535"/>
                      <a:pt x="9376656" y="2685143"/>
                    </a:cubicBezTo>
                    <a:cubicBezTo>
                      <a:pt x="9359791" y="2482776"/>
                      <a:pt x="9419354" y="2496599"/>
                      <a:pt x="9246027" y="2525486"/>
                    </a:cubicBezTo>
                    <a:cubicBezTo>
                      <a:pt x="9226350" y="2528765"/>
                      <a:pt x="9207322" y="2535162"/>
                      <a:pt x="9187970" y="2540000"/>
                    </a:cubicBezTo>
                    <a:cubicBezTo>
                      <a:pt x="9155591" y="2442860"/>
                      <a:pt x="9148031" y="2438499"/>
                      <a:pt x="9187970" y="2278743"/>
                    </a:cubicBezTo>
                    <a:cubicBezTo>
                      <a:pt x="9191681" y="2263900"/>
                      <a:pt x="9216802" y="2268432"/>
                      <a:pt x="9231513" y="2264229"/>
                    </a:cubicBezTo>
                    <a:cubicBezTo>
                      <a:pt x="9250693" y="2258749"/>
                      <a:pt x="9270218" y="2254553"/>
                      <a:pt x="9289570" y="2249715"/>
                    </a:cubicBezTo>
                    <a:cubicBezTo>
                      <a:pt x="9308922" y="2235201"/>
                      <a:pt x="9323680" y="2209593"/>
                      <a:pt x="9347627" y="2206172"/>
                    </a:cubicBezTo>
                    <a:cubicBezTo>
                      <a:pt x="9364896" y="2203705"/>
                      <a:pt x="9376102" y="2243989"/>
                      <a:pt x="9391170" y="2235200"/>
                    </a:cubicBezTo>
                    <a:cubicBezTo>
                      <a:pt x="9444361" y="2204172"/>
                      <a:pt x="9476551" y="2146340"/>
                      <a:pt x="9521799" y="2104572"/>
                    </a:cubicBezTo>
                    <a:cubicBezTo>
                      <a:pt x="9629148" y="2005481"/>
                      <a:pt x="9531755" y="2122401"/>
                      <a:pt x="9637913" y="2002972"/>
                    </a:cubicBezTo>
                    <a:cubicBezTo>
                      <a:pt x="9658494" y="1979818"/>
                      <a:pt x="9674065" y="1952305"/>
                      <a:pt x="9695970" y="1930400"/>
                    </a:cubicBezTo>
                    <a:cubicBezTo>
                      <a:pt x="9724105" y="1902265"/>
                      <a:pt x="9747644" y="1898662"/>
                      <a:pt x="9783056" y="1886857"/>
                    </a:cubicBezTo>
                    <a:cubicBezTo>
                      <a:pt x="9816923" y="1891695"/>
                      <a:pt x="9850445" y="1901372"/>
                      <a:pt x="9884656" y="1901372"/>
                    </a:cubicBezTo>
                    <a:cubicBezTo>
                      <a:pt x="9899956" y="1901372"/>
                      <a:pt x="9925873" y="1901979"/>
                      <a:pt x="9928199" y="1886857"/>
                    </a:cubicBezTo>
                    <a:cubicBezTo>
                      <a:pt x="9956348" y="1703887"/>
                      <a:pt x="9955027" y="1723022"/>
                      <a:pt x="9855627" y="1698172"/>
                    </a:cubicBezTo>
                    <a:cubicBezTo>
                      <a:pt x="9683909" y="1583694"/>
                      <a:pt x="9803390" y="1638456"/>
                      <a:pt x="9463741" y="1654629"/>
                    </a:cubicBezTo>
                    <a:cubicBezTo>
                      <a:pt x="9449227" y="1659467"/>
                      <a:pt x="9420199" y="1684442"/>
                      <a:pt x="9420199" y="1669143"/>
                    </a:cubicBezTo>
                    <a:cubicBezTo>
                      <a:pt x="9420199" y="1633137"/>
                      <a:pt x="9482560" y="1598540"/>
                      <a:pt x="9507284" y="1582057"/>
                    </a:cubicBezTo>
                    <a:cubicBezTo>
                      <a:pt x="9526636" y="1553029"/>
                      <a:pt x="9554308" y="1528069"/>
                      <a:pt x="9565341" y="1494972"/>
                    </a:cubicBezTo>
                    <a:cubicBezTo>
                      <a:pt x="9570179" y="1480458"/>
                      <a:pt x="9571369" y="1464159"/>
                      <a:pt x="9579856" y="1451429"/>
                    </a:cubicBezTo>
                    <a:cubicBezTo>
                      <a:pt x="9591242" y="1434350"/>
                      <a:pt x="9608885" y="1422400"/>
                      <a:pt x="9623399" y="1407886"/>
                    </a:cubicBezTo>
                    <a:cubicBezTo>
                      <a:pt x="9782203" y="1460821"/>
                      <a:pt x="9541659" y="1376396"/>
                      <a:pt x="9710484" y="1451429"/>
                    </a:cubicBezTo>
                    <a:cubicBezTo>
                      <a:pt x="9779483" y="1482095"/>
                      <a:pt x="9811635" y="1482801"/>
                      <a:pt x="9884656" y="1494972"/>
                    </a:cubicBezTo>
                    <a:cubicBezTo>
                      <a:pt x="9997204" y="1570004"/>
                      <a:pt x="9938641" y="1541995"/>
                      <a:pt x="10058827" y="1582057"/>
                    </a:cubicBezTo>
                    <a:lnTo>
                      <a:pt x="10102370" y="1596572"/>
                    </a:lnTo>
                    <a:lnTo>
                      <a:pt x="10145913" y="1611086"/>
                    </a:lnTo>
                    <a:cubicBezTo>
                      <a:pt x="10160427" y="1620762"/>
                      <a:pt x="10172533" y="1644346"/>
                      <a:pt x="10189456" y="1640115"/>
                    </a:cubicBezTo>
                    <a:cubicBezTo>
                      <a:pt x="10204299" y="1636404"/>
                      <a:pt x="10203970" y="1611871"/>
                      <a:pt x="10203970" y="1596572"/>
                    </a:cubicBezTo>
                    <a:cubicBezTo>
                      <a:pt x="10203970" y="1567143"/>
                      <a:pt x="10194294" y="1538515"/>
                      <a:pt x="10189456" y="1509486"/>
                    </a:cubicBezTo>
                    <a:cubicBezTo>
                      <a:pt x="10194294" y="1494972"/>
                      <a:pt x="10196379" y="1479227"/>
                      <a:pt x="10203970" y="1465943"/>
                    </a:cubicBezTo>
                    <a:cubicBezTo>
                      <a:pt x="10215972" y="1444940"/>
                      <a:pt x="10241646" y="1431354"/>
                      <a:pt x="10247513" y="1407886"/>
                    </a:cubicBezTo>
                    <a:cubicBezTo>
                      <a:pt x="10260053" y="1357728"/>
                      <a:pt x="10228328" y="1338695"/>
                      <a:pt x="10189456" y="1335315"/>
                    </a:cubicBezTo>
                    <a:cubicBezTo>
                      <a:pt x="10092937" y="1326922"/>
                      <a:pt x="9995932" y="1325638"/>
                      <a:pt x="9899170" y="1320800"/>
                    </a:cubicBezTo>
                    <a:cubicBezTo>
                      <a:pt x="9879818" y="1315962"/>
                      <a:pt x="9861061" y="1306286"/>
                      <a:pt x="9841113" y="1306286"/>
                    </a:cubicBezTo>
                    <a:cubicBezTo>
                      <a:pt x="9790021" y="1306286"/>
                      <a:pt x="9755388" y="1320346"/>
                      <a:pt x="9710484" y="1335315"/>
                    </a:cubicBezTo>
                    <a:cubicBezTo>
                      <a:pt x="9695970" y="1330477"/>
                      <a:pt x="9677759" y="1331618"/>
                      <a:pt x="9666941" y="1320800"/>
                    </a:cubicBezTo>
                    <a:cubicBezTo>
                      <a:pt x="9656123" y="1309982"/>
                      <a:pt x="9657799" y="1291582"/>
                      <a:pt x="9652427" y="1277257"/>
                    </a:cubicBezTo>
                    <a:cubicBezTo>
                      <a:pt x="9643279" y="1252862"/>
                      <a:pt x="9632547" y="1229081"/>
                      <a:pt x="9623399" y="1204686"/>
                    </a:cubicBezTo>
                    <a:cubicBezTo>
                      <a:pt x="9618027" y="1190361"/>
                      <a:pt x="9614911" y="1175205"/>
                      <a:pt x="9608884" y="1161143"/>
                    </a:cubicBezTo>
                    <a:cubicBezTo>
                      <a:pt x="9600361" y="1141256"/>
                      <a:pt x="9599828" y="1111408"/>
                      <a:pt x="9579856" y="1103086"/>
                    </a:cubicBezTo>
                    <a:cubicBezTo>
                      <a:pt x="9534974" y="1084385"/>
                      <a:pt x="9483094" y="1093410"/>
                      <a:pt x="9434713" y="1088572"/>
                    </a:cubicBezTo>
                    <a:cubicBezTo>
                      <a:pt x="9396008" y="1078896"/>
                      <a:pt x="9351795" y="1081673"/>
                      <a:pt x="9318599" y="1059543"/>
                    </a:cubicBezTo>
                    <a:cubicBezTo>
                      <a:pt x="9249597" y="1013542"/>
                      <a:pt x="9291604" y="1036031"/>
                      <a:pt x="9187970" y="1001486"/>
                    </a:cubicBezTo>
                    <a:lnTo>
                      <a:pt x="9144427" y="986972"/>
                    </a:lnTo>
                    <a:cubicBezTo>
                      <a:pt x="9129913" y="982134"/>
                      <a:pt x="9115886" y="975457"/>
                      <a:pt x="9100884" y="972457"/>
                    </a:cubicBezTo>
                    <a:lnTo>
                      <a:pt x="9028313" y="957943"/>
                    </a:lnTo>
                    <a:cubicBezTo>
                      <a:pt x="9013799" y="948267"/>
                      <a:pt x="9000372" y="936716"/>
                      <a:pt x="8984770" y="928915"/>
                    </a:cubicBezTo>
                    <a:cubicBezTo>
                      <a:pt x="8947103" y="910081"/>
                      <a:pt x="8891313" y="907320"/>
                      <a:pt x="8854141" y="899886"/>
                    </a:cubicBezTo>
                    <a:cubicBezTo>
                      <a:pt x="8808575" y="890773"/>
                      <a:pt x="8794044" y="884692"/>
                      <a:pt x="8752541" y="870857"/>
                    </a:cubicBezTo>
                    <a:cubicBezTo>
                      <a:pt x="8718674" y="875695"/>
                      <a:pt x="8684686" y="879748"/>
                      <a:pt x="8650941" y="885372"/>
                    </a:cubicBezTo>
                    <a:cubicBezTo>
                      <a:pt x="8626607" y="889428"/>
                      <a:pt x="8598896" y="886202"/>
                      <a:pt x="8578370" y="899886"/>
                    </a:cubicBezTo>
                    <a:cubicBezTo>
                      <a:pt x="8565640" y="908373"/>
                      <a:pt x="8568694" y="928915"/>
                      <a:pt x="8563856" y="943429"/>
                    </a:cubicBezTo>
                    <a:cubicBezTo>
                      <a:pt x="8559018" y="977296"/>
                      <a:pt x="8582235" y="1035631"/>
                      <a:pt x="8549341" y="1045029"/>
                    </a:cubicBezTo>
                    <a:cubicBezTo>
                      <a:pt x="8497894" y="1059728"/>
                      <a:pt x="8227555" y="1027015"/>
                      <a:pt x="8128427" y="1016000"/>
                    </a:cubicBezTo>
                    <a:cubicBezTo>
                      <a:pt x="8109075" y="1001486"/>
                      <a:pt x="8090883" y="985278"/>
                      <a:pt x="8070370" y="972457"/>
                    </a:cubicBezTo>
                    <a:cubicBezTo>
                      <a:pt x="8021559" y="941950"/>
                      <a:pt x="7981058" y="933010"/>
                      <a:pt x="7925227" y="914400"/>
                    </a:cubicBezTo>
                    <a:cubicBezTo>
                      <a:pt x="7862765" y="893579"/>
                      <a:pt x="7896519" y="903595"/>
                      <a:pt x="7823627" y="885372"/>
                    </a:cubicBezTo>
                    <a:cubicBezTo>
                      <a:pt x="7804275" y="875696"/>
                      <a:pt x="7784123" y="867475"/>
                      <a:pt x="7765570" y="856343"/>
                    </a:cubicBezTo>
                    <a:cubicBezTo>
                      <a:pt x="7708923" y="822355"/>
                      <a:pt x="7662555" y="773323"/>
                      <a:pt x="7591399" y="769257"/>
                    </a:cubicBezTo>
                    <a:lnTo>
                      <a:pt x="7083399" y="740229"/>
                    </a:lnTo>
                    <a:cubicBezTo>
                      <a:pt x="6983927" y="673913"/>
                      <a:pt x="7107303" y="755168"/>
                      <a:pt x="6967284" y="667657"/>
                    </a:cubicBezTo>
                    <a:cubicBezTo>
                      <a:pt x="6952492" y="658412"/>
                      <a:pt x="6939843" y="645338"/>
                      <a:pt x="6923741" y="638629"/>
                    </a:cubicBezTo>
                    <a:cubicBezTo>
                      <a:pt x="6881374" y="620976"/>
                      <a:pt x="6836656" y="609600"/>
                      <a:pt x="6793113" y="595086"/>
                    </a:cubicBezTo>
                    <a:cubicBezTo>
                      <a:pt x="6778599" y="590248"/>
                      <a:pt x="6764413" y="584283"/>
                      <a:pt x="6749570" y="580572"/>
                    </a:cubicBezTo>
                    <a:lnTo>
                      <a:pt x="6633456" y="551543"/>
                    </a:lnTo>
                    <a:cubicBezTo>
                      <a:pt x="6551208" y="556381"/>
                      <a:pt x="6463857" y="537128"/>
                      <a:pt x="6386713" y="566057"/>
                    </a:cubicBezTo>
                    <a:cubicBezTo>
                      <a:pt x="6363614" y="574719"/>
                      <a:pt x="6401227" y="613959"/>
                      <a:pt x="6401227" y="638629"/>
                    </a:cubicBezTo>
                    <a:cubicBezTo>
                      <a:pt x="6401227" y="677635"/>
                      <a:pt x="6422815" y="739974"/>
                      <a:pt x="6386713" y="754743"/>
                    </a:cubicBezTo>
                    <a:cubicBezTo>
                      <a:pt x="6292571" y="793256"/>
                      <a:pt x="6183513" y="764419"/>
                      <a:pt x="6081913" y="769257"/>
                    </a:cubicBezTo>
                    <a:cubicBezTo>
                      <a:pt x="6080452" y="770231"/>
                      <a:pt x="6006846" y="824819"/>
                      <a:pt x="5994827" y="812800"/>
                    </a:cubicBezTo>
                    <a:cubicBezTo>
                      <a:pt x="5865258" y="683231"/>
                      <a:pt x="6056917" y="748495"/>
                      <a:pt x="5907741" y="711200"/>
                    </a:cubicBezTo>
                    <a:cubicBezTo>
                      <a:pt x="5902903" y="696686"/>
                      <a:pt x="5902784" y="679604"/>
                      <a:pt x="5893227" y="667657"/>
                    </a:cubicBezTo>
                    <a:cubicBezTo>
                      <a:pt x="5872767" y="642082"/>
                      <a:pt x="5799026" y="618365"/>
                      <a:pt x="5777113" y="609600"/>
                    </a:cubicBezTo>
                    <a:cubicBezTo>
                      <a:pt x="5762599" y="595086"/>
                      <a:pt x="5750649" y="577443"/>
                      <a:pt x="5733570" y="566057"/>
                    </a:cubicBezTo>
                    <a:cubicBezTo>
                      <a:pt x="5714119" y="553089"/>
                      <a:pt x="5628446" y="539471"/>
                      <a:pt x="5617456" y="537029"/>
                    </a:cubicBezTo>
                    <a:cubicBezTo>
                      <a:pt x="5487538" y="508159"/>
                      <a:pt x="5642972" y="536444"/>
                      <a:pt x="5472313" y="508000"/>
                    </a:cubicBezTo>
                    <a:cubicBezTo>
                      <a:pt x="5457799" y="498324"/>
                      <a:pt x="5444872" y="485681"/>
                      <a:pt x="5428770" y="478972"/>
                    </a:cubicBezTo>
                    <a:cubicBezTo>
                      <a:pt x="5323070" y="434931"/>
                      <a:pt x="5309531" y="437327"/>
                      <a:pt x="5211056" y="420915"/>
                    </a:cubicBezTo>
                    <a:cubicBezTo>
                      <a:pt x="5196542" y="416077"/>
                      <a:pt x="5178332" y="395582"/>
                      <a:pt x="5167513" y="406400"/>
                    </a:cubicBezTo>
                    <a:cubicBezTo>
                      <a:pt x="5156694" y="417218"/>
                      <a:pt x="5182027" y="434644"/>
                      <a:pt x="5182027" y="449943"/>
                    </a:cubicBezTo>
                    <a:cubicBezTo>
                      <a:pt x="5182027" y="479372"/>
                      <a:pt x="5182114" y="511477"/>
                      <a:pt x="5167513" y="537029"/>
                    </a:cubicBezTo>
                    <a:cubicBezTo>
                      <a:pt x="5159922" y="550313"/>
                      <a:pt x="5138484" y="546705"/>
                      <a:pt x="5123970" y="551543"/>
                    </a:cubicBezTo>
                    <a:cubicBezTo>
                      <a:pt x="5121141" y="551189"/>
                      <a:pt x="4977640" y="537982"/>
                      <a:pt x="4949799" y="522515"/>
                    </a:cubicBezTo>
                    <a:cubicBezTo>
                      <a:pt x="4922718" y="507470"/>
                      <a:pt x="4906141" y="475578"/>
                      <a:pt x="4877227" y="464457"/>
                    </a:cubicBezTo>
                    <a:cubicBezTo>
                      <a:pt x="4840821" y="450455"/>
                      <a:pt x="4799665" y="455874"/>
                      <a:pt x="4761113" y="449943"/>
                    </a:cubicBezTo>
                    <a:cubicBezTo>
                      <a:pt x="4736730" y="446192"/>
                      <a:pt x="4712732" y="440267"/>
                      <a:pt x="4688541" y="435429"/>
                    </a:cubicBezTo>
                    <a:cubicBezTo>
                      <a:pt x="4664351" y="425753"/>
                      <a:pt x="4640455" y="415304"/>
                      <a:pt x="4615970" y="406400"/>
                    </a:cubicBezTo>
                    <a:cubicBezTo>
                      <a:pt x="4587213" y="395943"/>
                      <a:pt x="4528884" y="377372"/>
                      <a:pt x="4528884" y="377372"/>
                    </a:cubicBezTo>
                    <a:cubicBezTo>
                      <a:pt x="4479064" y="393978"/>
                      <a:pt x="4471219" y="391493"/>
                      <a:pt x="4427284" y="435429"/>
                    </a:cubicBezTo>
                    <a:cubicBezTo>
                      <a:pt x="4330526" y="532188"/>
                      <a:pt x="4470824" y="430594"/>
                      <a:pt x="4354713" y="508000"/>
                    </a:cubicBezTo>
                    <a:cubicBezTo>
                      <a:pt x="4359551" y="488648"/>
                      <a:pt x="4359330" y="467263"/>
                      <a:pt x="4369227" y="449943"/>
                    </a:cubicBezTo>
                    <a:cubicBezTo>
                      <a:pt x="4386421" y="419854"/>
                      <a:pt x="4428566" y="395870"/>
                      <a:pt x="4456313" y="377372"/>
                    </a:cubicBezTo>
                    <a:cubicBezTo>
                      <a:pt x="4461151" y="362858"/>
                      <a:pt x="4460009" y="344647"/>
                      <a:pt x="4470827" y="333829"/>
                    </a:cubicBezTo>
                    <a:cubicBezTo>
                      <a:pt x="4481645" y="323011"/>
                      <a:pt x="4500308" y="325342"/>
                      <a:pt x="4514370" y="319315"/>
                    </a:cubicBezTo>
                    <a:cubicBezTo>
                      <a:pt x="4639917" y="265509"/>
                      <a:pt x="4513854" y="309810"/>
                      <a:pt x="4615970" y="275772"/>
                    </a:cubicBezTo>
                    <a:cubicBezTo>
                      <a:pt x="4601456" y="266096"/>
                      <a:pt x="4588029" y="254544"/>
                      <a:pt x="4572427" y="246743"/>
                    </a:cubicBezTo>
                    <a:cubicBezTo>
                      <a:pt x="4558743" y="239901"/>
                      <a:pt x="4539702" y="243047"/>
                      <a:pt x="4528884" y="232229"/>
                    </a:cubicBezTo>
                    <a:cubicBezTo>
                      <a:pt x="4518066" y="221411"/>
                      <a:pt x="4523927" y="200633"/>
                      <a:pt x="4514370" y="188686"/>
                    </a:cubicBezTo>
                    <a:cubicBezTo>
                      <a:pt x="4483441" y="150024"/>
                      <a:pt x="4465148" y="166179"/>
                      <a:pt x="4427284" y="145143"/>
                    </a:cubicBezTo>
                    <a:cubicBezTo>
                      <a:pt x="4277561" y="61964"/>
                      <a:pt x="4395183" y="105414"/>
                      <a:pt x="4296656" y="72572"/>
                    </a:cubicBezTo>
                    <a:cubicBezTo>
                      <a:pt x="4282142" y="62896"/>
                      <a:pt x="4270450" y="45469"/>
                      <a:pt x="4253113" y="43543"/>
                    </a:cubicBezTo>
                    <a:cubicBezTo>
                      <a:pt x="4186067" y="36093"/>
                      <a:pt x="4168435" y="56452"/>
                      <a:pt x="4122484" y="87086"/>
                    </a:cubicBezTo>
                    <a:cubicBezTo>
                      <a:pt x="4107970" y="82248"/>
                      <a:pt x="4092315" y="80002"/>
                      <a:pt x="4078941" y="72572"/>
                    </a:cubicBezTo>
                    <a:cubicBezTo>
                      <a:pt x="4048444" y="55629"/>
                      <a:pt x="4026269" y="20251"/>
                      <a:pt x="3991856" y="14515"/>
                    </a:cubicBezTo>
                    <a:lnTo>
                      <a:pt x="3904770" y="0"/>
                    </a:lnTo>
                    <a:cubicBezTo>
                      <a:pt x="3821416" y="16672"/>
                      <a:pt x="3839248" y="2251"/>
                      <a:pt x="3774141" y="58057"/>
                    </a:cubicBezTo>
                    <a:cubicBezTo>
                      <a:pt x="3756043" y="73570"/>
                      <a:pt x="3715572" y="124518"/>
                      <a:pt x="3687056" y="130629"/>
                    </a:cubicBezTo>
                    <a:cubicBezTo>
                      <a:pt x="3634804" y="141826"/>
                      <a:pt x="3580618" y="140305"/>
                      <a:pt x="3527399" y="145143"/>
                    </a:cubicBezTo>
                    <a:cubicBezTo>
                      <a:pt x="3508046" y="149981"/>
                      <a:pt x="3488448" y="153925"/>
                      <a:pt x="3469341" y="159657"/>
                    </a:cubicBezTo>
                    <a:cubicBezTo>
                      <a:pt x="3440033" y="168449"/>
                      <a:pt x="3411284" y="179010"/>
                      <a:pt x="3382256" y="188686"/>
                    </a:cubicBezTo>
                    <a:lnTo>
                      <a:pt x="3338713" y="203200"/>
                    </a:lnTo>
                    <a:lnTo>
                      <a:pt x="3208084" y="246743"/>
                    </a:lnTo>
                    <a:lnTo>
                      <a:pt x="3164541" y="261257"/>
                    </a:lnTo>
                    <a:cubicBezTo>
                      <a:pt x="3154891" y="290207"/>
                      <a:pt x="3133395" y="357538"/>
                      <a:pt x="3120999" y="377372"/>
                    </a:cubicBezTo>
                    <a:cubicBezTo>
                      <a:pt x="3110120" y="394778"/>
                      <a:pt x="3093225" y="407774"/>
                      <a:pt x="3077456" y="420915"/>
                    </a:cubicBezTo>
                    <a:cubicBezTo>
                      <a:pt x="3064055" y="432082"/>
                      <a:pt x="3050836" y="445712"/>
                      <a:pt x="3033913" y="449943"/>
                    </a:cubicBezTo>
                    <a:cubicBezTo>
                      <a:pt x="2991410" y="460568"/>
                      <a:pt x="2946827" y="459619"/>
                      <a:pt x="2903284" y="464457"/>
                    </a:cubicBezTo>
                    <a:cubicBezTo>
                      <a:pt x="2898446" y="483810"/>
                      <a:pt x="2885949" y="502767"/>
                      <a:pt x="2888770" y="522515"/>
                    </a:cubicBezTo>
                    <a:cubicBezTo>
                      <a:pt x="2896195" y="574487"/>
                      <a:pt x="2938235" y="571166"/>
                      <a:pt x="2975856" y="580572"/>
                    </a:cubicBezTo>
                    <a:cubicBezTo>
                      <a:pt x="2961342" y="585410"/>
                      <a:pt x="2947404" y="597601"/>
                      <a:pt x="2932313" y="595086"/>
                    </a:cubicBezTo>
                    <a:cubicBezTo>
                      <a:pt x="2915106" y="592218"/>
                      <a:pt x="2904372" y="573858"/>
                      <a:pt x="2888770" y="566057"/>
                    </a:cubicBezTo>
                    <a:cubicBezTo>
                      <a:pt x="2875086" y="559215"/>
                      <a:pt x="2859741" y="556381"/>
                      <a:pt x="2845227" y="551543"/>
                    </a:cubicBezTo>
                    <a:cubicBezTo>
                      <a:pt x="2821037" y="561219"/>
                      <a:pt x="2794750" y="566763"/>
                      <a:pt x="2772656" y="580572"/>
                    </a:cubicBezTo>
                    <a:cubicBezTo>
                      <a:pt x="2622350" y="674514"/>
                      <a:pt x="2807115" y="575141"/>
                      <a:pt x="2714599" y="667657"/>
                    </a:cubicBezTo>
                    <a:cubicBezTo>
                      <a:pt x="2703781" y="678475"/>
                      <a:pt x="2685570" y="677334"/>
                      <a:pt x="2671056" y="682172"/>
                    </a:cubicBezTo>
                    <a:cubicBezTo>
                      <a:pt x="2666218" y="667658"/>
                      <a:pt x="2667359" y="649447"/>
                      <a:pt x="2656541" y="638629"/>
                    </a:cubicBezTo>
                    <a:cubicBezTo>
                      <a:pt x="2625915" y="608003"/>
                      <a:pt x="2549541" y="634691"/>
                      <a:pt x="2525913" y="638629"/>
                    </a:cubicBezTo>
                    <a:cubicBezTo>
                      <a:pt x="2535589" y="653143"/>
                      <a:pt x="2542606" y="669837"/>
                      <a:pt x="2554941" y="682172"/>
                    </a:cubicBezTo>
                    <a:cubicBezTo>
                      <a:pt x="2567276" y="694507"/>
                      <a:pt x="2595363" y="694037"/>
                      <a:pt x="2598484" y="711200"/>
                    </a:cubicBezTo>
                    <a:cubicBezTo>
                      <a:pt x="2606321" y="754304"/>
                      <a:pt x="2588808" y="798286"/>
                      <a:pt x="2583970" y="841829"/>
                    </a:cubicBezTo>
                    <a:cubicBezTo>
                      <a:pt x="2639755" y="925506"/>
                      <a:pt x="2591459" y="844788"/>
                      <a:pt x="2627513" y="928915"/>
                    </a:cubicBezTo>
                    <a:cubicBezTo>
                      <a:pt x="2681324" y="1054476"/>
                      <a:pt x="2637013" y="928389"/>
                      <a:pt x="2671056" y="1030515"/>
                    </a:cubicBezTo>
                    <a:cubicBezTo>
                      <a:pt x="2688711" y="1004032"/>
                      <a:pt x="2700953" y="966361"/>
                      <a:pt x="2743627" y="972457"/>
                    </a:cubicBezTo>
                    <a:cubicBezTo>
                      <a:pt x="2765046" y="975517"/>
                      <a:pt x="2782332" y="991810"/>
                      <a:pt x="2801684" y="1001486"/>
                    </a:cubicBezTo>
                    <a:cubicBezTo>
                      <a:pt x="2796846" y="1025676"/>
                      <a:pt x="2800245" y="1053137"/>
                      <a:pt x="2787170" y="1074057"/>
                    </a:cubicBezTo>
                    <a:cubicBezTo>
                      <a:pt x="2674195" y="1254817"/>
                      <a:pt x="2763755" y="1013673"/>
                      <a:pt x="2714599" y="1161143"/>
                    </a:cubicBezTo>
                    <a:cubicBezTo>
                      <a:pt x="2709761" y="1209524"/>
                      <a:pt x="2729257" y="1267388"/>
                      <a:pt x="2700084" y="1306286"/>
                    </a:cubicBezTo>
                    <a:cubicBezTo>
                      <a:pt x="2601866" y="1437243"/>
                      <a:pt x="2584031" y="1335499"/>
                      <a:pt x="2569456" y="1291772"/>
                    </a:cubicBezTo>
                    <a:cubicBezTo>
                      <a:pt x="2574294" y="1248229"/>
                      <a:pt x="2573344" y="1203646"/>
                      <a:pt x="2583970" y="1161143"/>
                    </a:cubicBezTo>
                    <a:cubicBezTo>
                      <a:pt x="2588201" y="1144220"/>
                      <a:pt x="2605198" y="1133202"/>
                      <a:pt x="2612999" y="1117600"/>
                    </a:cubicBezTo>
                    <a:cubicBezTo>
                      <a:pt x="2619841" y="1103916"/>
                      <a:pt x="2622675" y="1088571"/>
                      <a:pt x="2627513" y="1074057"/>
                    </a:cubicBezTo>
                    <a:cubicBezTo>
                      <a:pt x="2593646" y="1069219"/>
                      <a:pt x="2545798" y="1087381"/>
                      <a:pt x="2525913" y="1059543"/>
                    </a:cubicBezTo>
                    <a:cubicBezTo>
                      <a:pt x="2508044" y="1034526"/>
                      <a:pt x="2567847" y="953098"/>
                      <a:pt x="2583970" y="928915"/>
                    </a:cubicBezTo>
                    <a:cubicBezTo>
                      <a:pt x="2569456" y="914401"/>
                      <a:pt x="2551813" y="902451"/>
                      <a:pt x="2540427" y="885372"/>
                    </a:cubicBezTo>
                    <a:cubicBezTo>
                      <a:pt x="2493206" y="814541"/>
                      <a:pt x="2565402" y="866804"/>
                      <a:pt x="2496884" y="798286"/>
                    </a:cubicBezTo>
                    <a:cubicBezTo>
                      <a:pt x="2484549" y="785951"/>
                      <a:pt x="2467855" y="778933"/>
                      <a:pt x="2453341" y="769257"/>
                    </a:cubicBezTo>
                    <a:cubicBezTo>
                      <a:pt x="2443665" y="754743"/>
                      <a:pt x="2425892" y="743087"/>
                      <a:pt x="2424313" y="725715"/>
                    </a:cubicBezTo>
                    <a:cubicBezTo>
                      <a:pt x="2417911" y="655292"/>
                      <a:pt x="2463774" y="591571"/>
                      <a:pt x="2424313" y="522515"/>
                    </a:cubicBezTo>
                    <a:cubicBezTo>
                      <a:pt x="2416722" y="509231"/>
                      <a:pt x="2395284" y="512838"/>
                      <a:pt x="2380770" y="508000"/>
                    </a:cubicBezTo>
                    <a:cubicBezTo>
                      <a:pt x="2346903" y="512838"/>
                      <a:pt x="2303361" y="498324"/>
                      <a:pt x="2279170" y="522515"/>
                    </a:cubicBezTo>
                    <a:cubicBezTo>
                      <a:pt x="2250959" y="550726"/>
                      <a:pt x="2272271" y="605433"/>
                      <a:pt x="2250141" y="638629"/>
                    </a:cubicBezTo>
                    <a:lnTo>
                      <a:pt x="2221113" y="682172"/>
                    </a:lnTo>
                    <a:cubicBezTo>
                      <a:pt x="2215593" y="709774"/>
                      <a:pt x="2191360" y="768533"/>
                      <a:pt x="2221113" y="798286"/>
                    </a:cubicBezTo>
                    <a:cubicBezTo>
                      <a:pt x="2231931" y="809104"/>
                      <a:pt x="2250142" y="807962"/>
                      <a:pt x="2264656" y="812800"/>
                    </a:cubicBezTo>
                    <a:cubicBezTo>
                      <a:pt x="2334099" y="916965"/>
                      <a:pt x="2298043" y="875216"/>
                      <a:pt x="2366256" y="943429"/>
                    </a:cubicBezTo>
                    <a:cubicBezTo>
                      <a:pt x="2371304" y="963623"/>
                      <a:pt x="2399912" y="1039349"/>
                      <a:pt x="2366256" y="1059543"/>
                    </a:cubicBezTo>
                    <a:cubicBezTo>
                      <a:pt x="2349151" y="1069806"/>
                      <a:pt x="2327306" y="1050761"/>
                      <a:pt x="2308199" y="1045029"/>
                    </a:cubicBezTo>
                    <a:cubicBezTo>
                      <a:pt x="2213987" y="1016765"/>
                      <a:pt x="2241201" y="1029392"/>
                      <a:pt x="2177570" y="986972"/>
                    </a:cubicBezTo>
                    <a:cubicBezTo>
                      <a:pt x="2186286" y="1021835"/>
                      <a:pt x="2189789" y="1063513"/>
                      <a:pt x="2221113" y="1088572"/>
                    </a:cubicBezTo>
                    <a:cubicBezTo>
                      <a:pt x="2233060" y="1098129"/>
                      <a:pt x="2250142" y="1098248"/>
                      <a:pt x="2264656" y="1103086"/>
                    </a:cubicBezTo>
                    <a:cubicBezTo>
                      <a:pt x="2287725" y="1195365"/>
                      <a:pt x="2285075" y="1172856"/>
                      <a:pt x="2293684" y="1306286"/>
                    </a:cubicBezTo>
                    <a:cubicBezTo>
                      <a:pt x="2315560" y="1645362"/>
                      <a:pt x="2261364" y="1517415"/>
                      <a:pt x="2337227" y="1669143"/>
                    </a:cubicBezTo>
                    <a:cubicBezTo>
                      <a:pt x="2342065" y="1746553"/>
                      <a:pt x="2351741" y="1823811"/>
                      <a:pt x="2351741" y="1901372"/>
                    </a:cubicBezTo>
                    <a:cubicBezTo>
                      <a:pt x="2351741" y="2302876"/>
                      <a:pt x="2297686" y="1754712"/>
                      <a:pt x="2351741" y="2322286"/>
                    </a:cubicBezTo>
                    <a:cubicBezTo>
                      <a:pt x="2353192" y="2337517"/>
                      <a:pt x="2362545" y="2350986"/>
                      <a:pt x="2366256" y="2365829"/>
                    </a:cubicBezTo>
                    <a:cubicBezTo>
                      <a:pt x="2381823" y="2428094"/>
                      <a:pt x="2382344" y="2460785"/>
                      <a:pt x="2395284" y="2525486"/>
                    </a:cubicBezTo>
                    <a:cubicBezTo>
                      <a:pt x="2399196" y="2545047"/>
                      <a:pt x="2404961" y="2564191"/>
                      <a:pt x="2409799" y="2583543"/>
                    </a:cubicBezTo>
                    <a:cubicBezTo>
                      <a:pt x="2414637" y="2636762"/>
                      <a:pt x="2416756" y="2690299"/>
                      <a:pt x="2424313" y="2743200"/>
                    </a:cubicBezTo>
                    <a:cubicBezTo>
                      <a:pt x="2426477" y="2758346"/>
                      <a:pt x="2434624" y="2772032"/>
                      <a:pt x="2438827" y="2786743"/>
                    </a:cubicBezTo>
                    <a:cubicBezTo>
                      <a:pt x="2444307" y="2805923"/>
                      <a:pt x="2448503" y="2825448"/>
                      <a:pt x="2453341" y="2844800"/>
                    </a:cubicBezTo>
                    <a:cubicBezTo>
                      <a:pt x="2465250" y="2999613"/>
                      <a:pt x="2407759" y="3068723"/>
                      <a:pt x="2540427" y="3018972"/>
                    </a:cubicBezTo>
                    <a:cubicBezTo>
                      <a:pt x="2556760" y="3012847"/>
                      <a:pt x="2569456" y="2999619"/>
                      <a:pt x="2583970" y="2989943"/>
                    </a:cubicBezTo>
                    <a:cubicBezTo>
                      <a:pt x="2598484" y="2999619"/>
                      <a:pt x="2611911" y="3011171"/>
                      <a:pt x="2627513" y="3018972"/>
                    </a:cubicBezTo>
                    <a:cubicBezTo>
                      <a:pt x="2641197" y="3025814"/>
                      <a:pt x="2659109" y="3023929"/>
                      <a:pt x="2671056" y="3033486"/>
                    </a:cubicBezTo>
                    <a:cubicBezTo>
                      <a:pt x="2684677" y="3044383"/>
                      <a:pt x="2687749" y="3064694"/>
                      <a:pt x="2700084" y="3077029"/>
                    </a:cubicBezTo>
                    <a:cubicBezTo>
                      <a:pt x="2712419" y="3089364"/>
                      <a:pt x="2729113" y="3096381"/>
                      <a:pt x="2743627" y="3106057"/>
                    </a:cubicBezTo>
                    <a:lnTo>
                      <a:pt x="2801684" y="3193143"/>
                    </a:lnTo>
                    <a:cubicBezTo>
                      <a:pt x="2811360" y="3207657"/>
                      <a:pt x="2848137" y="3237516"/>
                      <a:pt x="2830713" y="3236686"/>
                    </a:cubicBezTo>
                    <a:cubicBezTo>
                      <a:pt x="2472535" y="3219630"/>
                      <a:pt x="2627210" y="3231381"/>
                      <a:pt x="2366256" y="3207657"/>
                    </a:cubicBezTo>
                    <a:cubicBezTo>
                      <a:pt x="2301749" y="3194756"/>
                      <a:pt x="2285620" y="3181854"/>
                      <a:pt x="2221113" y="3207657"/>
                    </a:cubicBezTo>
                    <a:cubicBezTo>
                      <a:pt x="2127992" y="3244905"/>
                      <a:pt x="2175471" y="3244993"/>
                      <a:pt x="2104999" y="3280229"/>
                    </a:cubicBezTo>
                    <a:cubicBezTo>
                      <a:pt x="2091315" y="3287071"/>
                      <a:pt x="2075970" y="3289905"/>
                      <a:pt x="2061456" y="3294743"/>
                    </a:cubicBezTo>
                    <a:cubicBezTo>
                      <a:pt x="2042104" y="3314095"/>
                      <a:pt x="2021210" y="3332020"/>
                      <a:pt x="2003399" y="3352800"/>
                    </a:cubicBezTo>
                    <a:cubicBezTo>
                      <a:pt x="1919325" y="3450886"/>
                      <a:pt x="1980738" y="3523702"/>
                      <a:pt x="1988884" y="3686629"/>
                    </a:cubicBezTo>
                    <a:cubicBezTo>
                      <a:pt x="1983539" y="3766802"/>
                      <a:pt x="2012238" y="3880989"/>
                      <a:pt x="1945341" y="3947886"/>
                    </a:cubicBezTo>
                    <a:cubicBezTo>
                      <a:pt x="1933006" y="3960221"/>
                      <a:pt x="1916313" y="3967239"/>
                      <a:pt x="1901799" y="3976915"/>
                    </a:cubicBezTo>
                    <a:cubicBezTo>
                      <a:pt x="1909218" y="4065950"/>
                      <a:pt x="1911554" y="4151441"/>
                      <a:pt x="1930827" y="4238172"/>
                    </a:cubicBezTo>
                    <a:cubicBezTo>
                      <a:pt x="1934146" y="4253107"/>
                      <a:pt x="1940503" y="4267201"/>
                      <a:pt x="1945341" y="4281715"/>
                    </a:cubicBezTo>
                    <a:cubicBezTo>
                      <a:pt x="1930827" y="4291391"/>
                      <a:pt x="1912696" y="4297122"/>
                      <a:pt x="1901799" y="4310743"/>
                    </a:cubicBezTo>
                    <a:cubicBezTo>
                      <a:pt x="1886093" y="4330375"/>
                      <a:pt x="1874188" y="4438890"/>
                      <a:pt x="1872770" y="4441372"/>
                    </a:cubicBezTo>
                    <a:cubicBezTo>
                      <a:pt x="1865179" y="4454656"/>
                      <a:pt x="1843741" y="4451048"/>
                      <a:pt x="1829227" y="4455886"/>
                    </a:cubicBezTo>
                    <a:cubicBezTo>
                      <a:pt x="1834654" y="4488448"/>
                      <a:pt x="1866803" y="4687121"/>
                      <a:pt x="1872770" y="4688115"/>
                    </a:cubicBezTo>
                    <a:lnTo>
                      <a:pt x="1959856" y="4702629"/>
                    </a:lnTo>
                    <a:cubicBezTo>
                      <a:pt x="1964694" y="4717143"/>
                      <a:pt x="1967528" y="4732488"/>
                      <a:pt x="1974370" y="4746172"/>
                    </a:cubicBezTo>
                    <a:cubicBezTo>
                      <a:pt x="1982171" y="4761774"/>
                      <a:pt x="1996527" y="4773681"/>
                      <a:pt x="2003399" y="4789715"/>
                    </a:cubicBezTo>
                    <a:cubicBezTo>
                      <a:pt x="2011257" y="4808050"/>
                      <a:pt x="2012181" y="4828665"/>
                      <a:pt x="2017913" y="4847772"/>
                    </a:cubicBezTo>
                    <a:cubicBezTo>
                      <a:pt x="2026705" y="4877080"/>
                      <a:pt x="2039520" y="4905172"/>
                      <a:pt x="2046941" y="4934857"/>
                    </a:cubicBezTo>
                    <a:cubicBezTo>
                      <a:pt x="2051779" y="4954210"/>
                      <a:pt x="2053598" y="4974580"/>
                      <a:pt x="2061456" y="4992915"/>
                    </a:cubicBezTo>
                    <a:cubicBezTo>
                      <a:pt x="2068327" y="5008948"/>
                      <a:pt x="2082683" y="5020855"/>
                      <a:pt x="2090484" y="5036457"/>
                    </a:cubicBezTo>
                    <a:cubicBezTo>
                      <a:pt x="2100897" y="5057283"/>
                      <a:pt x="2114861" y="5119449"/>
                      <a:pt x="2119513" y="5138057"/>
                    </a:cubicBezTo>
                    <a:cubicBezTo>
                      <a:pt x="2125326" y="5231068"/>
                      <a:pt x="2111405" y="5327179"/>
                      <a:pt x="2148541" y="5413829"/>
                    </a:cubicBezTo>
                    <a:cubicBezTo>
                      <a:pt x="2157064" y="5433716"/>
                      <a:pt x="2167894" y="5452534"/>
                      <a:pt x="2177570" y="5471886"/>
                    </a:cubicBezTo>
                    <a:cubicBezTo>
                      <a:pt x="2145773" y="5546079"/>
                      <a:pt x="2155787" y="5599791"/>
                      <a:pt x="2061456" y="5588000"/>
                    </a:cubicBezTo>
                    <a:cubicBezTo>
                      <a:pt x="2044147" y="5585836"/>
                      <a:pt x="2032427" y="5568648"/>
                      <a:pt x="2017913" y="5558972"/>
                    </a:cubicBezTo>
                    <a:cubicBezTo>
                      <a:pt x="1955121" y="5464785"/>
                      <a:pt x="2031763" y="5558592"/>
                      <a:pt x="1930827" y="5500915"/>
                    </a:cubicBezTo>
                    <a:cubicBezTo>
                      <a:pt x="1913005" y="5490731"/>
                      <a:pt x="1903053" y="5470513"/>
                      <a:pt x="1887284" y="5457372"/>
                    </a:cubicBezTo>
                    <a:cubicBezTo>
                      <a:pt x="1873883" y="5446205"/>
                      <a:pt x="1858255" y="5438019"/>
                      <a:pt x="1843741" y="5428343"/>
                    </a:cubicBezTo>
                    <a:cubicBezTo>
                      <a:pt x="1838903" y="5408991"/>
                      <a:pt x="1838148" y="5388128"/>
                      <a:pt x="1829227" y="5370286"/>
                    </a:cubicBezTo>
                    <a:cubicBezTo>
                      <a:pt x="1813625" y="5339081"/>
                      <a:pt x="1771170" y="5283200"/>
                      <a:pt x="1771170" y="5283200"/>
                    </a:cubicBezTo>
                    <a:cubicBezTo>
                      <a:pt x="1766332" y="5268686"/>
                      <a:pt x="1766213" y="5251604"/>
                      <a:pt x="1756656" y="5239657"/>
                    </a:cubicBezTo>
                    <a:cubicBezTo>
                      <a:pt x="1745759" y="5226036"/>
                      <a:pt x="1715981" y="5227836"/>
                      <a:pt x="1713113" y="5210629"/>
                    </a:cubicBezTo>
                    <a:cubicBezTo>
                      <a:pt x="1709556" y="5189287"/>
                      <a:pt x="1733618" y="5172459"/>
                      <a:pt x="1742141" y="5152572"/>
                    </a:cubicBezTo>
                    <a:cubicBezTo>
                      <a:pt x="1748168" y="5138510"/>
                      <a:pt x="1751818" y="5123543"/>
                      <a:pt x="1756656" y="5109029"/>
                    </a:cubicBezTo>
                    <a:cubicBezTo>
                      <a:pt x="1737085" y="4991609"/>
                      <a:pt x="1760685" y="5050807"/>
                      <a:pt x="1698599" y="4963886"/>
                    </a:cubicBezTo>
                    <a:cubicBezTo>
                      <a:pt x="1688460" y="4949691"/>
                      <a:pt x="1684363" y="4929588"/>
                      <a:pt x="1669570" y="4920343"/>
                    </a:cubicBezTo>
                    <a:cubicBezTo>
                      <a:pt x="1643622" y="4904126"/>
                      <a:pt x="1611513" y="4900991"/>
                      <a:pt x="1582484" y="4891315"/>
                    </a:cubicBezTo>
                    <a:cubicBezTo>
                      <a:pt x="1567970" y="4886477"/>
                      <a:pt x="1552060" y="4884672"/>
                      <a:pt x="1538941" y="4876800"/>
                    </a:cubicBezTo>
                    <a:cubicBezTo>
                      <a:pt x="1514751" y="4862286"/>
                      <a:pt x="1490170" y="4848403"/>
                      <a:pt x="1466370" y="4833257"/>
                    </a:cubicBezTo>
                    <a:cubicBezTo>
                      <a:pt x="1436936" y="4814526"/>
                      <a:pt x="1413697" y="4780935"/>
                      <a:pt x="1379284" y="4775200"/>
                    </a:cubicBezTo>
                    <a:cubicBezTo>
                      <a:pt x="1267865" y="4756630"/>
                      <a:pt x="1321056" y="4766457"/>
                      <a:pt x="1219627" y="4746172"/>
                    </a:cubicBezTo>
                    <a:cubicBezTo>
                      <a:pt x="1205113" y="4751010"/>
                      <a:pt x="1186902" y="4749868"/>
                      <a:pt x="1176084" y="4760686"/>
                    </a:cubicBezTo>
                    <a:cubicBezTo>
                      <a:pt x="1165266" y="4771504"/>
                      <a:pt x="1164889" y="4789294"/>
                      <a:pt x="1161570" y="4804229"/>
                    </a:cubicBezTo>
                    <a:cubicBezTo>
                      <a:pt x="1155186" y="4832957"/>
                      <a:pt x="1161657" y="4865763"/>
                      <a:pt x="1147056" y="4891315"/>
                    </a:cubicBezTo>
                    <a:cubicBezTo>
                      <a:pt x="1139465" y="4904599"/>
                      <a:pt x="1118027" y="4900991"/>
                      <a:pt x="1103513" y="4905829"/>
                    </a:cubicBezTo>
                    <a:lnTo>
                      <a:pt x="1016427" y="4876800"/>
                    </a:lnTo>
                    <a:lnTo>
                      <a:pt x="972884" y="4862286"/>
                    </a:lnTo>
                    <a:cubicBezTo>
                      <a:pt x="880960" y="4871962"/>
                      <a:pt x="789250" y="4898686"/>
                      <a:pt x="697113" y="4891315"/>
                    </a:cubicBezTo>
                    <a:cubicBezTo>
                      <a:pt x="662336" y="4888533"/>
                      <a:pt x="639056" y="4852610"/>
                      <a:pt x="610027" y="4833257"/>
                    </a:cubicBezTo>
                    <a:lnTo>
                      <a:pt x="566484" y="4804229"/>
                    </a:lnTo>
                    <a:cubicBezTo>
                      <a:pt x="524647" y="4809459"/>
                      <a:pt x="432147" y="4807938"/>
                      <a:pt x="392313" y="4847772"/>
                    </a:cubicBezTo>
                    <a:cubicBezTo>
                      <a:pt x="381495" y="4858590"/>
                      <a:pt x="381510" y="4876472"/>
                      <a:pt x="377799" y="4891315"/>
                    </a:cubicBezTo>
                    <a:cubicBezTo>
                      <a:pt x="371816" y="4915248"/>
                      <a:pt x="376968" y="4943360"/>
                      <a:pt x="363284" y="4963886"/>
                    </a:cubicBezTo>
                    <a:cubicBezTo>
                      <a:pt x="354797" y="4976616"/>
                      <a:pt x="334743" y="4975399"/>
                      <a:pt x="319741" y="4978400"/>
                    </a:cubicBezTo>
                    <a:cubicBezTo>
                      <a:pt x="286195" y="4985109"/>
                      <a:pt x="252008" y="4988077"/>
                      <a:pt x="218141" y="4992915"/>
                    </a:cubicBezTo>
                    <a:cubicBezTo>
                      <a:pt x="203627" y="4997753"/>
                      <a:pt x="186546" y="4997872"/>
                      <a:pt x="174599" y="5007429"/>
                    </a:cubicBezTo>
                    <a:cubicBezTo>
                      <a:pt x="160977" y="5018326"/>
                      <a:pt x="160716" y="5042317"/>
                      <a:pt x="145570" y="5050972"/>
                    </a:cubicBezTo>
                    <a:cubicBezTo>
                      <a:pt x="124151" y="5063211"/>
                      <a:pt x="96932" y="5059503"/>
                      <a:pt x="72999" y="5065486"/>
                    </a:cubicBezTo>
                    <a:cubicBezTo>
                      <a:pt x="58156" y="5069197"/>
                      <a:pt x="43970" y="5075162"/>
                      <a:pt x="29456" y="5080000"/>
                    </a:cubicBezTo>
                    <a:cubicBezTo>
                      <a:pt x="19780" y="5094514"/>
                      <a:pt x="2894" y="5106274"/>
                      <a:pt x="427" y="5123543"/>
                    </a:cubicBezTo>
                    <a:cubicBezTo>
                      <a:pt x="-2394" y="5143290"/>
                      <a:pt x="9461" y="5162420"/>
                      <a:pt x="14941" y="5181600"/>
                    </a:cubicBezTo>
                    <a:cubicBezTo>
                      <a:pt x="56586" y="5327356"/>
                      <a:pt x="-1403" y="5101706"/>
                      <a:pt x="43970" y="5283200"/>
                    </a:cubicBezTo>
                    <a:cubicBezTo>
                      <a:pt x="48808" y="5326743"/>
                      <a:pt x="52694" y="5370402"/>
                      <a:pt x="58484" y="5413829"/>
                    </a:cubicBezTo>
                    <a:cubicBezTo>
                      <a:pt x="58597" y="5414673"/>
                      <a:pt x="72488" y="5525675"/>
                      <a:pt x="87513" y="5544457"/>
                    </a:cubicBezTo>
                    <a:cubicBezTo>
                      <a:pt x="98410" y="5558079"/>
                      <a:pt x="114507" y="5567970"/>
                      <a:pt x="131056" y="5573486"/>
                    </a:cubicBezTo>
                    <a:cubicBezTo>
                      <a:pt x="158975" y="5582792"/>
                      <a:pt x="189113" y="5583162"/>
                      <a:pt x="218141" y="5588000"/>
                    </a:cubicBezTo>
                    <a:cubicBezTo>
                      <a:pt x="316045" y="5685904"/>
                      <a:pt x="266281" y="5662104"/>
                      <a:pt x="348770" y="5689600"/>
                    </a:cubicBezTo>
                    <a:cubicBezTo>
                      <a:pt x="353608" y="5660572"/>
                      <a:pt x="344900" y="5625495"/>
                      <a:pt x="363284" y="5602515"/>
                    </a:cubicBezTo>
                    <a:cubicBezTo>
                      <a:pt x="372841" y="5590568"/>
                      <a:pt x="396009" y="5606211"/>
                      <a:pt x="406827" y="5617029"/>
                    </a:cubicBezTo>
                    <a:cubicBezTo>
                      <a:pt x="422127" y="5632328"/>
                      <a:pt x="425121" y="5656300"/>
                      <a:pt x="435856" y="5675086"/>
                    </a:cubicBezTo>
                    <a:cubicBezTo>
                      <a:pt x="444511" y="5690232"/>
                      <a:pt x="455208" y="5704115"/>
                      <a:pt x="464884" y="5718629"/>
                    </a:cubicBezTo>
                    <a:cubicBezTo>
                      <a:pt x="503589" y="5713791"/>
                      <a:pt x="542622" y="5711093"/>
                      <a:pt x="580999" y="5704115"/>
                    </a:cubicBezTo>
                    <a:cubicBezTo>
                      <a:pt x="596051" y="5701378"/>
                      <a:pt x="613723" y="5700418"/>
                      <a:pt x="624541" y="5689600"/>
                    </a:cubicBezTo>
                    <a:cubicBezTo>
                      <a:pt x="649211" y="5664930"/>
                      <a:pt x="650206" y="5615472"/>
                      <a:pt x="682599" y="5602515"/>
                    </a:cubicBezTo>
                    <a:cubicBezTo>
                      <a:pt x="769375" y="5567804"/>
                      <a:pt x="730453" y="5581725"/>
                      <a:pt x="798713" y="5558972"/>
                    </a:cubicBezTo>
                    <a:cubicBezTo>
                      <a:pt x="803551" y="5573486"/>
                      <a:pt x="815391" y="5587369"/>
                      <a:pt x="813227" y="5602515"/>
                    </a:cubicBezTo>
                    <a:cubicBezTo>
                      <a:pt x="810167" y="5623934"/>
                      <a:pt x="792722" y="5640685"/>
                      <a:pt x="784199" y="5660572"/>
                    </a:cubicBezTo>
                    <a:cubicBezTo>
                      <a:pt x="778172" y="5674634"/>
                      <a:pt x="774522" y="5689601"/>
                      <a:pt x="769684" y="5704115"/>
                    </a:cubicBezTo>
                    <a:cubicBezTo>
                      <a:pt x="785729" y="5848510"/>
                      <a:pt x="792820" y="5829503"/>
                      <a:pt x="769684" y="5979886"/>
                    </a:cubicBezTo>
                    <a:cubicBezTo>
                      <a:pt x="767358" y="5995008"/>
                      <a:pt x="765988" y="6012611"/>
                      <a:pt x="755170" y="6023429"/>
                    </a:cubicBezTo>
                    <a:cubicBezTo>
                      <a:pt x="744352" y="6034247"/>
                      <a:pt x="726141" y="6033105"/>
                      <a:pt x="711627" y="6037943"/>
                    </a:cubicBezTo>
                    <a:cubicBezTo>
                      <a:pt x="706789" y="6057295"/>
                      <a:pt x="702593" y="6076820"/>
                      <a:pt x="697113" y="6096000"/>
                    </a:cubicBezTo>
                    <a:cubicBezTo>
                      <a:pt x="655458" y="6241797"/>
                      <a:pt x="713473" y="6016052"/>
                      <a:pt x="668084" y="6197600"/>
                    </a:cubicBezTo>
                    <a:cubicBezTo>
                      <a:pt x="666722" y="6208494"/>
                      <a:pt x="655039" y="6339806"/>
                      <a:pt x="639056" y="6371772"/>
                    </a:cubicBezTo>
                    <a:cubicBezTo>
                      <a:pt x="628238" y="6393409"/>
                      <a:pt x="610027" y="6410477"/>
                      <a:pt x="595513" y="6429829"/>
                    </a:cubicBezTo>
                    <a:cubicBezTo>
                      <a:pt x="605189" y="6444343"/>
                      <a:pt x="613374" y="6459971"/>
                      <a:pt x="624541" y="6473372"/>
                    </a:cubicBezTo>
                    <a:cubicBezTo>
                      <a:pt x="637682" y="6489141"/>
                      <a:pt x="656698" y="6499836"/>
                      <a:pt x="668084" y="6516915"/>
                    </a:cubicBezTo>
                    <a:cubicBezTo>
                      <a:pt x="676571" y="6529645"/>
                      <a:pt x="675757" y="6546773"/>
                      <a:pt x="682599" y="6560457"/>
                    </a:cubicBezTo>
                    <a:cubicBezTo>
                      <a:pt x="690400" y="6576059"/>
                      <a:pt x="701951" y="6589486"/>
                      <a:pt x="711627" y="6604000"/>
                    </a:cubicBezTo>
                    <a:cubicBezTo>
                      <a:pt x="747023" y="6745588"/>
                      <a:pt x="703803" y="6568791"/>
                      <a:pt x="740656" y="6734629"/>
                    </a:cubicBezTo>
                    <a:cubicBezTo>
                      <a:pt x="744983" y="6754102"/>
                      <a:pt x="751602" y="6773060"/>
                      <a:pt x="755170" y="6792686"/>
                    </a:cubicBezTo>
                    <a:cubicBezTo>
                      <a:pt x="761290" y="6826345"/>
                      <a:pt x="764846" y="6860419"/>
                      <a:pt x="769684" y="6894286"/>
                    </a:cubicBezTo>
                    <a:cubicBezTo>
                      <a:pt x="793875" y="6850743"/>
                      <a:pt x="817157" y="6806683"/>
                      <a:pt x="842256" y="6763657"/>
                    </a:cubicBezTo>
                    <a:cubicBezTo>
                      <a:pt x="914057" y="6640569"/>
                      <a:pt x="825314" y="6812054"/>
                      <a:pt x="900313" y="6662057"/>
                    </a:cubicBezTo>
                    <a:cubicBezTo>
                      <a:pt x="909989" y="6676571"/>
                      <a:pt x="933572" y="6688677"/>
                      <a:pt x="929341" y="6705600"/>
                    </a:cubicBezTo>
                    <a:cubicBezTo>
                      <a:pt x="925631" y="6720442"/>
                      <a:pt x="896617" y="6709297"/>
                      <a:pt x="885799" y="6720115"/>
                    </a:cubicBezTo>
                    <a:cubicBezTo>
                      <a:pt x="874981" y="6730933"/>
                      <a:pt x="878714" y="6750283"/>
                      <a:pt x="871284" y="6763657"/>
                    </a:cubicBezTo>
                    <a:cubicBezTo>
                      <a:pt x="854341" y="6794155"/>
                      <a:pt x="831177" y="6820827"/>
                      <a:pt x="813227" y="6850743"/>
                    </a:cubicBezTo>
                    <a:lnTo>
                      <a:pt x="769684" y="6923315"/>
                    </a:lnTo>
                    <a:cubicBezTo>
                      <a:pt x="784198" y="6966858"/>
                      <a:pt x="802095" y="7009415"/>
                      <a:pt x="813227" y="7053943"/>
                    </a:cubicBezTo>
                    <a:cubicBezTo>
                      <a:pt x="818065" y="7073295"/>
                      <a:pt x="819639" y="7093771"/>
                      <a:pt x="827741" y="7112000"/>
                    </a:cubicBezTo>
                    <a:cubicBezTo>
                      <a:pt x="839198" y="7137779"/>
                      <a:pt x="859610" y="7158890"/>
                      <a:pt x="871284" y="7184572"/>
                    </a:cubicBezTo>
                    <a:cubicBezTo>
                      <a:pt x="883946" y="7212428"/>
                      <a:pt x="883340" y="7246197"/>
                      <a:pt x="900313" y="7271657"/>
                    </a:cubicBezTo>
                    <a:cubicBezTo>
                      <a:pt x="909989" y="7286171"/>
                      <a:pt x="922256" y="7299260"/>
                      <a:pt x="929341" y="7315200"/>
                    </a:cubicBezTo>
                    <a:cubicBezTo>
                      <a:pt x="941768" y="7343162"/>
                      <a:pt x="941397" y="7376826"/>
                      <a:pt x="958370" y="7402286"/>
                    </a:cubicBezTo>
                    <a:cubicBezTo>
                      <a:pt x="999401" y="7463832"/>
                      <a:pt x="979598" y="7430226"/>
                      <a:pt x="1016427" y="7503886"/>
                    </a:cubicBezTo>
                    <a:cubicBezTo>
                      <a:pt x="1021265" y="7528076"/>
                      <a:pt x="1022279" y="7553358"/>
                      <a:pt x="1030941" y="7576457"/>
                    </a:cubicBezTo>
                    <a:cubicBezTo>
                      <a:pt x="1037066" y="7592790"/>
                      <a:pt x="1053845" y="7603667"/>
                      <a:pt x="1059970" y="7620000"/>
                    </a:cubicBezTo>
                    <a:cubicBezTo>
                      <a:pt x="1068632" y="7643099"/>
                      <a:pt x="1068501" y="7668639"/>
                      <a:pt x="1074484" y="7692572"/>
                    </a:cubicBezTo>
                    <a:cubicBezTo>
                      <a:pt x="1078195" y="7707415"/>
                      <a:pt x="1085288" y="7721272"/>
                      <a:pt x="1088999" y="7736115"/>
                    </a:cubicBezTo>
                    <a:cubicBezTo>
                      <a:pt x="1094982" y="7760048"/>
                      <a:pt x="1097530" y="7784753"/>
                      <a:pt x="1103513" y="7808686"/>
                    </a:cubicBezTo>
                    <a:cubicBezTo>
                      <a:pt x="1112356" y="7844058"/>
                      <a:pt x="1128881" y="7879129"/>
                      <a:pt x="1147056" y="7910286"/>
                    </a:cubicBezTo>
                    <a:cubicBezTo>
                      <a:pt x="1170054" y="7949711"/>
                      <a:pt x="1195123" y="7987893"/>
                      <a:pt x="1219627" y="8026400"/>
                    </a:cubicBezTo>
                    <a:cubicBezTo>
                      <a:pt x="1228992" y="8041117"/>
                      <a:pt x="1248656" y="8069943"/>
                      <a:pt x="1248656" y="8069943"/>
                    </a:cubicBezTo>
                    <a:cubicBezTo>
                      <a:pt x="1254004" y="8107382"/>
                      <a:pt x="1257419" y="8174555"/>
                      <a:pt x="1277684" y="8215086"/>
                    </a:cubicBezTo>
                    <a:cubicBezTo>
                      <a:pt x="1285485" y="8230688"/>
                      <a:pt x="1297037" y="8244115"/>
                      <a:pt x="1306713" y="8258629"/>
                    </a:cubicBezTo>
                    <a:cubicBezTo>
                      <a:pt x="1311551" y="8277981"/>
                      <a:pt x="1313369" y="8298351"/>
                      <a:pt x="1321227" y="8316686"/>
                    </a:cubicBezTo>
                    <a:cubicBezTo>
                      <a:pt x="1328099" y="8332720"/>
                      <a:pt x="1344131" y="8343896"/>
                      <a:pt x="1350256" y="8360229"/>
                    </a:cubicBezTo>
                    <a:cubicBezTo>
                      <a:pt x="1358918" y="8383328"/>
                      <a:pt x="1359419" y="8408718"/>
                      <a:pt x="1364770" y="8432800"/>
                    </a:cubicBezTo>
                    <a:cubicBezTo>
                      <a:pt x="1376921" y="8487478"/>
                      <a:pt x="1377634" y="8485908"/>
                      <a:pt x="1393799" y="8534400"/>
                    </a:cubicBezTo>
                    <a:cubicBezTo>
                      <a:pt x="1398637" y="8577943"/>
                      <a:pt x="1399721" y="8622069"/>
                      <a:pt x="1408313" y="8665029"/>
                    </a:cubicBezTo>
                    <a:cubicBezTo>
                      <a:pt x="1414314" y="8695034"/>
                      <a:pt x="1427665" y="8723086"/>
                      <a:pt x="1437341" y="8752115"/>
                    </a:cubicBezTo>
                    <a:cubicBezTo>
                      <a:pt x="1472149" y="8856538"/>
                      <a:pt x="1429912" y="8726109"/>
                      <a:pt x="1466370" y="8853715"/>
                    </a:cubicBezTo>
                    <a:cubicBezTo>
                      <a:pt x="1470573" y="8868425"/>
                      <a:pt x="1477173" y="8882415"/>
                      <a:pt x="1480884" y="8897257"/>
                    </a:cubicBezTo>
                    <a:cubicBezTo>
                      <a:pt x="1486867" y="8921190"/>
                      <a:pt x="1486737" y="8946730"/>
                      <a:pt x="1495399" y="8969829"/>
                    </a:cubicBezTo>
                    <a:cubicBezTo>
                      <a:pt x="1501524" y="8986162"/>
                      <a:pt x="1517342" y="8997432"/>
                      <a:pt x="1524427" y="9013372"/>
                    </a:cubicBezTo>
                    <a:cubicBezTo>
                      <a:pt x="1545510" y="9060809"/>
                      <a:pt x="1547427" y="9125467"/>
                      <a:pt x="1596999" y="9158515"/>
                    </a:cubicBezTo>
                    <a:cubicBezTo>
                      <a:pt x="1622458" y="9175488"/>
                      <a:pt x="1655056" y="9177867"/>
                      <a:pt x="1684084" y="9187543"/>
                    </a:cubicBezTo>
                    <a:cubicBezTo>
                      <a:pt x="1713113" y="9168191"/>
                      <a:pt x="1738072" y="9140519"/>
                      <a:pt x="1771170" y="9129486"/>
                    </a:cubicBezTo>
                    <a:cubicBezTo>
                      <a:pt x="1800199" y="9119810"/>
                      <a:pt x="1832796" y="9117430"/>
                      <a:pt x="1858256" y="9100457"/>
                    </a:cubicBezTo>
                    <a:lnTo>
                      <a:pt x="1945341" y="9042400"/>
                    </a:lnTo>
                    <a:cubicBezTo>
                      <a:pt x="1950179" y="9027886"/>
                      <a:pt x="1953014" y="9012541"/>
                      <a:pt x="1959856" y="8998857"/>
                    </a:cubicBezTo>
                    <a:cubicBezTo>
                      <a:pt x="1977826" y="8962917"/>
                      <a:pt x="1995105" y="8942874"/>
                      <a:pt x="2032427" y="8926286"/>
                    </a:cubicBezTo>
                    <a:cubicBezTo>
                      <a:pt x="2060389" y="8913858"/>
                      <a:pt x="2119513" y="8897257"/>
                      <a:pt x="2119513" y="8897257"/>
                    </a:cubicBezTo>
                    <a:cubicBezTo>
                      <a:pt x="2129189" y="8882743"/>
                      <a:pt x="2136206" y="8866050"/>
                      <a:pt x="2148541" y="8853715"/>
                    </a:cubicBezTo>
                    <a:cubicBezTo>
                      <a:pt x="2160876" y="8841380"/>
                      <a:pt x="2184283" y="8840288"/>
                      <a:pt x="2192084" y="8824686"/>
                    </a:cubicBezTo>
                    <a:cubicBezTo>
                      <a:pt x="2205245" y="8798364"/>
                      <a:pt x="2199461" y="8766150"/>
                      <a:pt x="2206599" y="8737600"/>
                    </a:cubicBezTo>
                    <a:cubicBezTo>
                      <a:pt x="2217609" y="8693560"/>
                      <a:pt x="2244721" y="8612392"/>
                      <a:pt x="2279170" y="8577943"/>
                    </a:cubicBezTo>
                    <a:cubicBezTo>
                      <a:pt x="2294469" y="8562644"/>
                      <a:pt x="2316353" y="8554608"/>
                      <a:pt x="2337227" y="8548915"/>
                    </a:cubicBezTo>
                    <a:cubicBezTo>
                      <a:pt x="2370232" y="8539914"/>
                      <a:pt x="2404960" y="8539238"/>
                      <a:pt x="2438827" y="8534400"/>
                    </a:cubicBezTo>
                    <a:cubicBezTo>
                      <a:pt x="2554942" y="8495696"/>
                      <a:pt x="2419475" y="8553752"/>
                      <a:pt x="2496884" y="8476343"/>
                    </a:cubicBezTo>
                    <a:cubicBezTo>
                      <a:pt x="2521554" y="8451673"/>
                      <a:pt x="2583970" y="8418286"/>
                      <a:pt x="2583970" y="8418286"/>
                    </a:cubicBezTo>
                    <a:cubicBezTo>
                      <a:pt x="2593646" y="8389257"/>
                      <a:pt x="2583970" y="8340876"/>
                      <a:pt x="2612999" y="8331200"/>
                    </a:cubicBezTo>
                    <a:lnTo>
                      <a:pt x="2700084" y="8302172"/>
                    </a:lnTo>
                    <a:cubicBezTo>
                      <a:pt x="2709760" y="8277981"/>
                      <a:pt x="2717461" y="8252904"/>
                      <a:pt x="2729113" y="8229600"/>
                    </a:cubicBezTo>
                    <a:cubicBezTo>
                      <a:pt x="2736914" y="8213998"/>
                      <a:pt x="2758141" y="8203501"/>
                      <a:pt x="2758141" y="8186057"/>
                    </a:cubicBezTo>
                    <a:cubicBezTo>
                      <a:pt x="2758141" y="8168613"/>
                      <a:pt x="2738789" y="8157029"/>
                      <a:pt x="2729113" y="8142515"/>
                    </a:cubicBezTo>
                    <a:cubicBezTo>
                      <a:pt x="2733951" y="8094134"/>
                      <a:pt x="2736234" y="8045429"/>
                      <a:pt x="2743627" y="7997372"/>
                    </a:cubicBezTo>
                    <a:cubicBezTo>
                      <a:pt x="2745953" y="7982250"/>
                      <a:pt x="2749248" y="7966279"/>
                      <a:pt x="2758141" y="7953829"/>
                    </a:cubicBezTo>
                    <a:cubicBezTo>
                      <a:pt x="2774049" y="7931558"/>
                      <a:pt x="2796846" y="7915124"/>
                      <a:pt x="2816199" y="7895772"/>
                    </a:cubicBezTo>
                    <a:cubicBezTo>
                      <a:pt x="2834927" y="7802127"/>
                      <a:pt x="2836626" y="7838248"/>
                      <a:pt x="2816199" y="7736115"/>
                    </a:cubicBezTo>
                    <a:cubicBezTo>
                      <a:pt x="2812287" y="7716554"/>
                      <a:pt x="2815790" y="7692163"/>
                      <a:pt x="2801684" y="7678057"/>
                    </a:cubicBezTo>
                    <a:cubicBezTo>
                      <a:pt x="2783261" y="7659634"/>
                      <a:pt x="2753303" y="7658705"/>
                      <a:pt x="2729113" y="7649029"/>
                    </a:cubicBezTo>
                    <a:cubicBezTo>
                      <a:pt x="2699958" y="7605297"/>
                      <a:pt x="2693156" y="7598994"/>
                      <a:pt x="2671056" y="7547429"/>
                    </a:cubicBezTo>
                    <a:cubicBezTo>
                      <a:pt x="2665029" y="7533367"/>
                      <a:pt x="2667359" y="7514704"/>
                      <a:pt x="2656541" y="7503886"/>
                    </a:cubicBezTo>
                    <a:cubicBezTo>
                      <a:pt x="2641242" y="7488587"/>
                      <a:pt x="2617836" y="7484533"/>
                      <a:pt x="2598484" y="7474857"/>
                    </a:cubicBezTo>
                    <a:cubicBezTo>
                      <a:pt x="2588808" y="7450667"/>
                      <a:pt x="2575314" y="7427673"/>
                      <a:pt x="2569456" y="7402286"/>
                    </a:cubicBezTo>
                    <a:cubicBezTo>
                      <a:pt x="2560685" y="7364279"/>
                      <a:pt x="2561919" y="7324549"/>
                      <a:pt x="2554941" y="7286172"/>
                    </a:cubicBezTo>
                    <a:cubicBezTo>
                      <a:pt x="2552204" y="7271119"/>
                      <a:pt x="2551245" y="7253447"/>
                      <a:pt x="2540427" y="7242629"/>
                    </a:cubicBezTo>
                    <a:cubicBezTo>
                      <a:pt x="2525128" y="7227329"/>
                      <a:pt x="2501722" y="7223276"/>
                      <a:pt x="2482370" y="7213600"/>
                    </a:cubicBezTo>
                    <a:cubicBezTo>
                      <a:pt x="2359431" y="7254582"/>
                      <a:pt x="2505776" y="7191373"/>
                      <a:pt x="2409799" y="7431315"/>
                    </a:cubicBezTo>
                    <a:cubicBezTo>
                      <a:pt x="2402390" y="7449836"/>
                      <a:pt x="2371214" y="7441502"/>
                      <a:pt x="2351741" y="7445829"/>
                    </a:cubicBezTo>
                    <a:cubicBezTo>
                      <a:pt x="2246654" y="7469181"/>
                      <a:pt x="2313435" y="7448922"/>
                      <a:pt x="2235627" y="7474857"/>
                    </a:cubicBezTo>
                    <a:cubicBezTo>
                      <a:pt x="2196922" y="7455505"/>
                      <a:pt x="2153671" y="7443367"/>
                      <a:pt x="2119513" y="7416800"/>
                    </a:cubicBezTo>
                    <a:cubicBezTo>
                      <a:pt x="2107436" y="7407407"/>
                      <a:pt x="2109202" y="7387968"/>
                      <a:pt x="2104999" y="7373257"/>
                    </a:cubicBezTo>
                    <a:cubicBezTo>
                      <a:pt x="2099519" y="7354077"/>
                      <a:pt x="2095322" y="7334552"/>
                      <a:pt x="2090484" y="7315200"/>
                    </a:cubicBezTo>
                    <a:cubicBezTo>
                      <a:pt x="2095322" y="7300686"/>
                      <a:pt x="2106384" y="7286894"/>
                      <a:pt x="2104999" y="7271657"/>
                    </a:cubicBezTo>
                    <a:cubicBezTo>
                      <a:pt x="2094797" y="7159435"/>
                      <a:pt x="2091933" y="7171506"/>
                      <a:pt x="2032427" y="7112000"/>
                    </a:cubicBezTo>
                    <a:cubicBezTo>
                      <a:pt x="2022751" y="7136191"/>
                      <a:pt x="2028116" y="7176333"/>
                      <a:pt x="2003399" y="7184572"/>
                    </a:cubicBezTo>
                    <a:cubicBezTo>
                      <a:pt x="1984475" y="7190880"/>
                      <a:pt x="1993211" y="7145988"/>
                      <a:pt x="1988884" y="7126515"/>
                    </a:cubicBezTo>
                    <a:cubicBezTo>
                      <a:pt x="1983532" y="7102433"/>
                      <a:pt x="1986183" y="7075600"/>
                      <a:pt x="1974370" y="7053943"/>
                    </a:cubicBezTo>
                    <a:cubicBezTo>
                      <a:pt x="1956276" y="7020770"/>
                      <a:pt x="1923468" y="6997813"/>
                      <a:pt x="1901799" y="6966857"/>
                    </a:cubicBezTo>
                    <a:cubicBezTo>
                      <a:pt x="1889391" y="6949132"/>
                      <a:pt x="1882446" y="6928152"/>
                      <a:pt x="1872770" y="6908800"/>
                    </a:cubicBezTo>
                    <a:cubicBezTo>
                      <a:pt x="1866603" y="6840956"/>
                      <a:pt x="1841339" y="6674719"/>
                      <a:pt x="1872770" y="6604000"/>
                    </a:cubicBezTo>
                    <a:cubicBezTo>
                      <a:pt x="1878984" y="6590019"/>
                      <a:pt x="1901799" y="6613677"/>
                      <a:pt x="1916313" y="6618515"/>
                    </a:cubicBezTo>
                    <a:cubicBezTo>
                      <a:pt x="1925989" y="6633029"/>
                      <a:pt x="1933006" y="6649722"/>
                      <a:pt x="1945341" y="6662057"/>
                    </a:cubicBezTo>
                    <a:cubicBezTo>
                      <a:pt x="1957676" y="6674392"/>
                      <a:pt x="1977397" y="6677958"/>
                      <a:pt x="1988884" y="6691086"/>
                    </a:cubicBezTo>
                    <a:cubicBezTo>
                      <a:pt x="2011858" y="6717342"/>
                      <a:pt x="2035908" y="6745074"/>
                      <a:pt x="2046941" y="6778172"/>
                    </a:cubicBezTo>
                    <a:cubicBezTo>
                      <a:pt x="2051779" y="6792686"/>
                      <a:pt x="2051898" y="6809768"/>
                      <a:pt x="2061456" y="6821715"/>
                    </a:cubicBezTo>
                    <a:cubicBezTo>
                      <a:pt x="2072353" y="6835336"/>
                      <a:pt x="2090485" y="6841067"/>
                      <a:pt x="2104999" y="6850743"/>
                    </a:cubicBezTo>
                    <a:cubicBezTo>
                      <a:pt x="2114675" y="6870095"/>
                      <a:pt x="2126430" y="6888541"/>
                      <a:pt x="2134027" y="6908800"/>
                    </a:cubicBezTo>
                    <a:cubicBezTo>
                      <a:pt x="2141031" y="6927478"/>
                      <a:pt x="2140683" y="6948522"/>
                      <a:pt x="2148541" y="6966857"/>
                    </a:cubicBezTo>
                    <a:cubicBezTo>
                      <a:pt x="2167995" y="7012249"/>
                      <a:pt x="2195501" y="7025282"/>
                      <a:pt x="2235627" y="7053943"/>
                    </a:cubicBezTo>
                    <a:cubicBezTo>
                      <a:pt x="2284866" y="7089114"/>
                      <a:pt x="2268790" y="7079512"/>
                      <a:pt x="2322713" y="7097486"/>
                    </a:cubicBezTo>
                    <a:cubicBezTo>
                      <a:pt x="2467855" y="7049105"/>
                      <a:pt x="2409798" y="7039429"/>
                      <a:pt x="2496884" y="7068457"/>
                    </a:cubicBezTo>
                    <a:cubicBezTo>
                      <a:pt x="2587286" y="7249262"/>
                      <a:pt x="2456409" y="6996163"/>
                      <a:pt x="2569456" y="7184572"/>
                    </a:cubicBezTo>
                    <a:cubicBezTo>
                      <a:pt x="2586154" y="7212402"/>
                      <a:pt x="2588742" y="7250095"/>
                      <a:pt x="2612999" y="7271657"/>
                    </a:cubicBezTo>
                    <a:cubicBezTo>
                      <a:pt x="2637370" y="7293320"/>
                      <a:pt x="2739511" y="7306914"/>
                      <a:pt x="2772656" y="7315200"/>
                    </a:cubicBezTo>
                    <a:cubicBezTo>
                      <a:pt x="2827113" y="7328814"/>
                      <a:pt x="2816109" y="7333823"/>
                      <a:pt x="2874256" y="7358743"/>
                    </a:cubicBezTo>
                    <a:cubicBezTo>
                      <a:pt x="2888318" y="7364770"/>
                      <a:pt x="2902557" y="7371932"/>
                      <a:pt x="2917799" y="7373257"/>
                    </a:cubicBezTo>
                    <a:cubicBezTo>
                      <a:pt x="3014317" y="7381650"/>
                      <a:pt x="3111322" y="7382934"/>
                      <a:pt x="3208084" y="7387772"/>
                    </a:cubicBezTo>
                    <a:cubicBezTo>
                      <a:pt x="3389527" y="7433132"/>
                      <a:pt x="3163968" y="7375166"/>
                      <a:pt x="3309684" y="7416800"/>
                    </a:cubicBezTo>
                    <a:cubicBezTo>
                      <a:pt x="3437259" y="7453250"/>
                      <a:pt x="3306883" y="7411029"/>
                      <a:pt x="3411284" y="7445829"/>
                    </a:cubicBezTo>
                    <a:cubicBezTo>
                      <a:pt x="3425798" y="7465181"/>
                      <a:pt x="3437722" y="7486781"/>
                      <a:pt x="3454827" y="7503886"/>
                    </a:cubicBezTo>
                    <a:cubicBezTo>
                      <a:pt x="3467162" y="7516221"/>
                      <a:pt x="3486035" y="7520580"/>
                      <a:pt x="3498370" y="7532915"/>
                    </a:cubicBezTo>
                    <a:cubicBezTo>
                      <a:pt x="3564022" y="7598566"/>
                      <a:pt x="3486173" y="7562714"/>
                      <a:pt x="3570941" y="7590972"/>
                    </a:cubicBezTo>
                    <a:cubicBezTo>
                      <a:pt x="3590294" y="7620000"/>
                      <a:pt x="3620538" y="7644211"/>
                      <a:pt x="3628999" y="7678057"/>
                    </a:cubicBezTo>
                    <a:cubicBezTo>
                      <a:pt x="3633837" y="7697410"/>
                      <a:pt x="3639945" y="7716489"/>
                      <a:pt x="3643513" y="7736115"/>
                    </a:cubicBezTo>
                    <a:cubicBezTo>
                      <a:pt x="3649633" y="7769774"/>
                      <a:pt x="3648197" y="7804947"/>
                      <a:pt x="3658027" y="7837715"/>
                    </a:cubicBezTo>
                    <a:cubicBezTo>
                      <a:pt x="3663039" y="7854423"/>
                      <a:pt x="3677380" y="7866743"/>
                      <a:pt x="3687056" y="7881257"/>
                    </a:cubicBezTo>
                    <a:cubicBezTo>
                      <a:pt x="3723537" y="7990703"/>
                      <a:pt x="3674326" y="7855797"/>
                      <a:pt x="3730599" y="7968343"/>
                    </a:cubicBezTo>
                    <a:cubicBezTo>
                      <a:pt x="3737441" y="7982027"/>
                      <a:pt x="3734295" y="8001068"/>
                      <a:pt x="3745113" y="8011886"/>
                    </a:cubicBezTo>
                    <a:cubicBezTo>
                      <a:pt x="3755931" y="8022704"/>
                      <a:pt x="3774142" y="8021562"/>
                      <a:pt x="3788656" y="8026400"/>
                    </a:cubicBezTo>
                    <a:cubicBezTo>
                      <a:pt x="3803170" y="8021562"/>
                      <a:pt x="3820252" y="8021443"/>
                      <a:pt x="3832199" y="8011886"/>
                    </a:cubicBezTo>
                    <a:cubicBezTo>
                      <a:pt x="3851488" y="7996455"/>
                      <a:pt x="3871696" y="7949071"/>
                      <a:pt x="3875741" y="7924800"/>
                    </a:cubicBezTo>
                    <a:cubicBezTo>
                      <a:pt x="3878127" y="7910483"/>
                      <a:pt x="3863646" y="7794171"/>
                      <a:pt x="3875741" y="7866743"/>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Freeform: Shape 45">
                <a:extLst>
                  <a:ext uri="{FF2B5EF4-FFF2-40B4-BE49-F238E27FC236}">
                    <a16:creationId xmlns:a16="http://schemas.microsoft.com/office/drawing/2014/main" id="{9439F1B3-3B40-4A8A-AF01-64638DE3E230}"/>
                  </a:ext>
                </a:extLst>
              </p:cNvPr>
              <p:cNvSpPr/>
              <p:nvPr/>
            </p:nvSpPr>
            <p:spPr>
              <a:xfrm>
                <a:off x="14132719" y="7384256"/>
                <a:ext cx="283369" cy="381991"/>
              </a:xfrm>
              <a:custGeom>
                <a:avLst/>
                <a:gdLst>
                  <a:gd name="connsiteX0" fmla="*/ 0 w 283369"/>
                  <a:gd name="connsiteY0" fmla="*/ 128588 h 381991"/>
                  <a:gd name="connsiteX1" fmla="*/ 4762 w 283369"/>
                  <a:gd name="connsiteY1" fmla="*/ 147638 h 381991"/>
                  <a:gd name="connsiteX2" fmla="*/ 9525 w 283369"/>
                  <a:gd name="connsiteY2" fmla="*/ 154782 h 381991"/>
                  <a:gd name="connsiteX3" fmla="*/ 14287 w 283369"/>
                  <a:gd name="connsiteY3" fmla="*/ 169069 h 381991"/>
                  <a:gd name="connsiteX4" fmla="*/ 16669 w 283369"/>
                  <a:gd name="connsiteY4" fmla="*/ 214313 h 381991"/>
                  <a:gd name="connsiteX5" fmla="*/ 19050 w 283369"/>
                  <a:gd name="connsiteY5" fmla="*/ 221457 h 381991"/>
                  <a:gd name="connsiteX6" fmla="*/ 23812 w 283369"/>
                  <a:gd name="connsiteY6" fmla="*/ 240507 h 381991"/>
                  <a:gd name="connsiteX7" fmla="*/ 30956 w 283369"/>
                  <a:gd name="connsiteY7" fmla="*/ 245269 h 381991"/>
                  <a:gd name="connsiteX8" fmla="*/ 38100 w 283369"/>
                  <a:gd name="connsiteY8" fmla="*/ 273844 h 381991"/>
                  <a:gd name="connsiteX9" fmla="*/ 38100 w 283369"/>
                  <a:gd name="connsiteY9" fmla="*/ 321469 h 381991"/>
                  <a:gd name="connsiteX10" fmla="*/ 40481 w 283369"/>
                  <a:gd name="connsiteY10" fmla="*/ 328613 h 381991"/>
                  <a:gd name="connsiteX11" fmla="*/ 45244 w 283369"/>
                  <a:gd name="connsiteY11" fmla="*/ 352425 h 381991"/>
                  <a:gd name="connsiteX12" fmla="*/ 50006 w 283369"/>
                  <a:gd name="connsiteY12" fmla="*/ 366713 h 381991"/>
                  <a:gd name="connsiteX13" fmla="*/ 54769 w 283369"/>
                  <a:gd name="connsiteY13" fmla="*/ 373857 h 381991"/>
                  <a:gd name="connsiteX14" fmla="*/ 64294 w 283369"/>
                  <a:gd name="connsiteY14" fmla="*/ 378619 h 381991"/>
                  <a:gd name="connsiteX15" fmla="*/ 66675 w 283369"/>
                  <a:gd name="connsiteY15" fmla="*/ 371475 h 381991"/>
                  <a:gd name="connsiteX16" fmla="*/ 73819 w 283369"/>
                  <a:gd name="connsiteY16" fmla="*/ 369094 h 381991"/>
                  <a:gd name="connsiteX17" fmla="*/ 78581 w 283369"/>
                  <a:gd name="connsiteY17" fmla="*/ 359569 h 381991"/>
                  <a:gd name="connsiteX18" fmla="*/ 88106 w 283369"/>
                  <a:gd name="connsiteY18" fmla="*/ 345282 h 381991"/>
                  <a:gd name="connsiteX19" fmla="*/ 92869 w 283369"/>
                  <a:gd name="connsiteY19" fmla="*/ 330994 h 381991"/>
                  <a:gd name="connsiteX20" fmla="*/ 102394 w 283369"/>
                  <a:gd name="connsiteY20" fmla="*/ 316707 h 381991"/>
                  <a:gd name="connsiteX21" fmla="*/ 109537 w 283369"/>
                  <a:gd name="connsiteY21" fmla="*/ 307182 h 381991"/>
                  <a:gd name="connsiteX22" fmla="*/ 114300 w 283369"/>
                  <a:gd name="connsiteY22" fmla="*/ 297657 h 381991"/>
                  <a:gd name="connsiteX23" fmla="*/ 135731 w 283369"/>
                  <a:gd name="connsiteY23" fmla="*/ 280988 h 381991"/>
                  <a:gd name="connsiteX24" fmla="*/ 142875 w 283369"/>
                  <a:gd name="connsiteY24" fmla="*/ 273844 h 381991"/>
                  <a:gd name="connsiteX25" fmla="*/ 154781 w 283369"/>
                  <a:gd name="connsiteY25" fmla="*/ 271463 h 381991"/>
                  <a:gd name="connsiteX26" fmla="*/ 180975 w 283369"/>
                  <a:gd name="connsiteY26" fmla="*/ 254794 h 381991"/>
                  <a:gd name="connsiteX27" fmla="*/ 180975 w 283369"/>
                  <a:gd name="connsiteY27" fmla="*/ 254794 h 381991"/>
                  <a:gd name="connsiteX28" fmla="*/ 190500 w 283369"/>
                  <a:gd name="connsiteY28" fmla="*/ 247650 h 381991"/>
                  <a:gd name="connsiteX29" fmla="*/ 197644 w 283369"/>
                  <a:gd name="connsiteY29" fmla="*/ 245269 h 381991"/>
                  <a:gd name="connsiteX30" fmla="*/ 207169 w 283369"/>
                  <a:gd name="connsiteY30" fmla="*/ 240507 h 381991"/>
                  <a:gd name="connsiteX31" fmla="*/ 214312 w 283369"/>
                  <a:gd name="connsiteY31" fmla="*/ 233363 h 381991"/>
                  <a:gd name="connsiteX32" fmla="*/ 223837 w 283369"/>
                  <a:gd name="connsiteY32" fmla="*/ 228600 h 381991"/>
                  <a:gd name="connsiteX33" fmla="*/ 230981 w 283369"/>
                  <a:gd name="connsiteY33" fmla="*/ 223838 h 381991"/>
                  <a:gd name="connsiteX34" fmla="*/ 247650 w 283369"/>
                  <a:gd name="connsiteY34" fmla="*/ 204788 h 381991"/>
                  <a:gd name="connsiteX35" fmla="*/ 261937 w 283369"/>
                  <a:gd name="connsiteY35" fmla="*/ 176213 h 381991"/>
                  <a:gd name="connsiteX36" fmla="*/ 266700 w 283369"/>
                  <a:gd name="connsiteY36" fmla="*/ 161925 h 381991"/>
                  <a:gd name="connsiteX37" fmla="*/ 269081 w 283369"/>
                  <a:gd name="connsiteY37" fmla="*/ 150019 h 381991"/>
                  <a:gd name="connsiteX38" fmla="*/ 271462 w 283369"/>
                  <a:gd name="connsiteY38" fmla="*/ 133350 h 381991"/>
                  <a:gd name="connsiteX39" fmla="*/ 280987 w 283369"/>
                  <a:gd name="connsiteY39" fmla="*/ 119063 h 381991"/>
                  <a:gd name="connsiteX40" fmla="*/ 283369 w 283369"/>
                  <a:gd name="connsiteY40" fmla="*/ 111919 h 381991"/>
                  <a:gd name="connsiteX41" fmla="*/ 280987 w 283369"/>
                  <a:gd name="connsiteY41" fmla="*/ 80963 h 381991"/>
                  <a:gd name="connsiteX42" fmla="*/ 273844 w 283369"/>
                  <a:gd name="connsiteY42" fmla="*/ 71438 h 381991"/>
                  <a:gd name="connsiteX43" fmla="*/ 259556 w 283369"/>
                  <a:gd name="connsiteY43" fmla="*/ 47625 h 381991"/>
                  <a:gd name="connsiteX44" fmla="*/ 250031 w 283369"/>
                  <a:gd name="connsiteY44" fmla="*/ 30957 h 381991"/>
                  <a:gd name="connsiteX45" fmla="*/ 233362 w 283369"/>
                  <a:gd name="connsiteY45" fmla="*/ 9525 h 381991"/>
                  <a:gd name="connsiteX46" fmla="*/ 226219 w 283369"/>
                  <a:gd name="connsiteY46" fmla="*/ 7144 h 381991"/>
                  <a:gd name="connsiteX47" fmla="*/ 211931 w 283369"/>
                  <a:gd name="connsiteY47" fmla="*/ 0 h 381991"/>
                  <a:gd name="connsiteX48" fmla="*/ 178594 w 283369"/>
                  <a:gd name="connsiteY48" fmla="*/ 2382 h 381991"/>
                  <a:gd name="connsiteX49" fmla="*/ 157162 w 283369"/>
                  <a:gd name="connsiteY49" fmla="*/ 7144 h 381991"/>
                  <a:gd name="connsiteX50" fmla="*/ 140494 w 283369"/>
                  <a:gd name="connsiteY50" fmla="*/ 9525 h 381991"/>
                  <a:gd name="connsiteX51" fmla="*/ 119062 w 283369"/>
                  <a:gd name="connsiteY51" fmla="*/ 19050 h 381991"/>
                  <a:gd name="connsiteX52" fmla="*/ 111919 w 283369"/>
                  <a:gd name="connsiteY52" fmla="*/ 21432 h 381991"/>
                  <a:gd name="connsiteX53" fmla="*/ 92869 w 283369"/>
                  <a:gd name="connsiteY53" fmla="*/ 33338 h 381991"/>
                  <a:gd name="connsiteX54" fmla="*/ 85725 w 283369"/>
                  <a:gd name="connsiteY54" fmla="*/ 40482 h 381991"/>
                  <a:gd name="connsiteX55" fmla="*/ 78581 w 283369"/>
                  <a:gd name="connsiteY55" fmla="*/ 42863 h 381991"/>
                  <a:gd name="connsiteX56" fmla="*/ 64294 w 283369"/>
                  <a:gd name="connsiteY56" fmla="*/ 52388 h 381991"/>
                  <a:gd name="connsiteX57" fmla="*/ 57150 w 283369"/>
                  <a:gd name="connsiteY57" fmla="*/ 66675 h 381991"/>
                  <a:gd name="connsiteX58" fmla="*/ 47625 w 283369"/>
                  <a:gd name="connsiteY58" fmla="*/ 73819 h 381991"/>
                  <a:gd name="connsiteX59" fmla="*/ 33337 w 283369"/>
                  <a:gd name="connsiteY59" fmla="*/ 83344 h 381991"/>
                  <a:gd name="connsiteX60" fmla="*/ 28575 w 283369"/>
                  <a:gd name="connsiteY60" fmla="*/ 90488 h 381991"/>
                  <a:gd name="connsiteX61" fmla="*/ 19050 w 283369"/>
                  <a:gd name="connsiteY61" fmla="*/ 100013 h 381991"/>
                  <a:gd name="connsiteX62" fmla="*/ 16669 w 283369"/>
                  <a:gd name="connsiteY62" fmla="*/ 107157 h 381991"/>
                  <a:gd name="connsiteX63" fmla="*/ 11906 w 283369"/>
                  <a:gd name="connsiteY63" fmla="*/ 114300 h 381991"/>
                  <a:gd name="connsiteX64" fmla="*/ 7144 w 283369"/>
                  <a:gd name="connsiteY64" fmla="*/ 126207 h 381991"/>
                  <a:gd name="connsiteX65" fmla="*/ 4762 w 283369"/>
                  <a:gd name="connsiteY65" fmla="*/ 133350 h 381991"/>
                  <a:gd name="connsiteX66" fmla="*/ 0 w 283369"/>
                  <a:gd name="connsiteY66" fmla="*/ 128588 h 3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3369" h="381991">
                    <a:moveTo>
                      <a:pt x="0" y="128588"/>
                    </a:moveTo>
                    <a:cubicBezTo>
                      <a:pt x="0" y="130969"/>
                      <a:pt x="2322" y="142758"/>
                      <a:pt x="4762" y="147638"/>
                    </a:cubicBezTo>
                    <a:cubicBezTo>
                      <a:pt x="6042" y="150198"/>
                      <a:pt x="7937" y="152401"/>
                      <a:pt x="9525" y="154782"/>
                    </a:cubicBezTo>
                    <a:cubicBezTo>
                      <a:pt x="11112" y="159544"/>
                      <a:pt x="14023" y="164056"/>
                      <a:pt x="14287" y="169069"/>
                    </a:cubicBezTo>
                    <a:cubicBezTo>
                      <a:pt x="15081" y="184150"/>
                      <a:pt x="15302" y="199273"/>
                      <a:pt x="16669" y="214313"/>
                    </a:cubicBezTo>
                    <a:cubicBezTo>
                      <a:pt x="16896" y="216813"/>
                      <a:pt x="18441" y="219022"/>
                      <a:pt x="19050" y="221457"/>
                    </a:cubicBezTo>
                    <a:cubicBezTo>
                      <a:pt x="19211" y="222103"/>
                      <a:pt x="21833" y="238034"/>
                      <a:pt x="23812" y="240507"/>
                    </a:cubicBezTo>
                    <a:cubicBezTo>
                      <a:pt x="25600" y="242742"/>
                      <a:pt x="28575" y="243682"/>
                      <a:pt x="30956" y="245269"/>
                    </a:cubicBezTo>
                    <a:cubicBezTo>
                      <a:pt x="37246" y="264137"/>
                      <a:pt x="34894" y="254605"/>
                      <a:pt x="38100" y="273844"/>
                    </a:cubicBezTo>
                    <a:cubicBezTo>
                      <a:pt x="35100" y="297849"/>
                      <a:pt x="34342" y="293282"/>
                      <a:pt x="38100" y="321469"/>
                    </a:cubicBezTo>
                    <a:cubicBezTo>
                      <a:pt x="38432" y="323957"/>
                      <a:pt x="39937" y="326163"/>
                      <a:pt x="40481" y="328613"/>
                    </a:cubicBezTo>
                    <a:cubicBezTo>
                      <a:pt x="44163" y="345183"/>
                      <a:pt x="41174" y="338857"/>
                      <a:pt x="45244" y="352425"/>
                    </a:cubicBezTo>
                    <a:cubicBezTo>
                      <a:pt x="46687" y="357233"/>
                      <a:pt x="47221" y="362536"/>
                      <a:pt x="50006" y="366713"/>
                    </a:cubicBezTo>
                    <a:lnTo>
                      <a:pt x="54769" y="373857"/>
                    </a:lnTo>
                    <a:cubicBezTo>
                      <a:pt x="56356" y="378619"/>
                      <a:pt x="56357" y="386556"/>
                      <a:pt x="64294" y="378619"/>
                    </a:cubicBezTo>
                    <a:cubicBezTo>
                      <a:pt x="66069" y="376844"/>
                      <a:pt x="64900" y="373250"/>
                      <a:pt x="66675" y="371475"/>
                    </a:cubicBezTo>
                    <a:cubicBezTo>
                      <a:pt x="68450" y="369700"/>
                      <a:pt x="71438" y="369888"/>
                      <a:pt x="73819" y="369094"/>
                    </a:cubicBezTo>
                    <a:cubicBezTo>
                      <a:pt x="75406" y="365919"/>
                      <a:pt x="76755" y="362613"/>
                      <a:pt x="78581" y="359569"/>
                    </a:cubicBezTo>
                    <a:cubicBezTo>
                      <a:pt x="81526" y="354661"/>
                      <a:pt x="88106" y="345282"/>
                      <a:pt x="88106" y="345282"/>
                    </a:cubicBezTo>
                    <a:cubicBezTo>
                      <a:pt x="89694" y="340519"/>
                      <a:pt x="90084" y="335171"/>
                      <a:pt x="92869" y="330994"/>
                    </a:cubicBezTo>
                    <a:cubicBezTo>
                      <a:pt x="96044" y="326232"/>
                      <a:pt x="98960" y="321286"/>
                      <a:pt x="102394" y="316707"/>
                    </a:cubicBezTo>
                    <a:cubicBezTo>
                      <a:pt x="104775" y="313532"/>
                      <a:pt x="107434" y="310547"/>
                      <a:pt x="109537" y="307182"/>
                    </a:cubicBezTo>
                    <a:cubicBezTo>
                      <a:pt x="111418" y="304172"/>
                      <a:pt x="112237" y="300546"/>
                      <a:pt x="114300" y="297657"/>
                    </a:cubicBezTo>
                    <a:cubicBezTo>
                      <a:pt x="122680" y="285926"/>
                      <a:pt x="123420" y="293299"/>
                      <a:pt x="135731" y="280988"/>
                    </a:cubicBezTo>
                    <a:cubicBezTo>
                      <a:pt x="138112" y="278607"/>
                      <a:pt x="139863" y="275350"/>
                      <a:pt x="142875" y="273844"/>
                    </a:cubicBezTo>
                    <a:cubicBezTo>
                      <a:pt x="146495" y="272034"/>
                      <a:pt x="150812" y="272257"/>
                      <a:pt x="154781" y="271463"/>
                    </a:cubicBezTo>
                    <a:cubicBezTo>
                      <a:pt x="166945" y="259299"/>
                      <a:pt x="158913" y="265825"/>
                      <a:pt x="180975" y="254794"/>
                    </a:cubicBezTo>
                    <a:lnTo>
                      <a:pt x="180975" y="254794"/>
                    </a:lnTo>
                    <a:cubicBezTo>
                      <a:pt x="184150" y="252413"/>
                      <a:pt x="187054" y="249619"/>
                      <a:pt x="190500" y="247650"/>
                    </a:cubicBezTo>
                    <a:cubicBezTo>
                      <a:pt x="192679" y="246405"/>
                      <a:pt x="195337" y="246258"/>
                      <a:pt x="197644" y="245269"/>
                    </a:cubicBezTo>
                    <a:cubicBezTo>
                      <a:pt x="200907" y="243871"/>
                      <a:pt x="203994" y="242094"/>
                      <a:pt x="207169" y="240507"/>
                    </a:cubicBezTo>
                    <a:cubicBezTo>
                      <a:pt x="209550" y="238126"/>
                      <a:pt x="211572" y="235320"/>
                      <a:pt x="214312" y="233363"/>
                    </a:cubicBezTo>
                    <a:cubicBezTo>
                      <a:pt x="217201" y="231300"/>
                      <a:pt x="220755" y="230361"/>
                      <a:pt x="223837" y="228600"/>
                    </a:cubicBezTo>
                    <a:cubicBezTo>
                      <a:pt x="226322" y="227180"/>
                      <a:pt x="228600" y="225425"/>
                      <a:pt x="230981" y="223838"/>
                    </a:cubicBezTo>
                    <a:cubicBezTo>
                      <a:pt x="242093" y="207169"/>
                      <a:pt x="235743" y="212725"/>
                      <a:pt x="247650" y="204788"/>
                    </a:cubicBezTo>
                    <a:cubicBezTo>
                      <a:pt x="259961" y="186322"/>
                      <a:pt x="255364" y="195932"/>
                      <a:pt x="261937" y="176213"/>
                    </a:cubicBezTo>
                    <a:cubicBezTo>
                      <a:pt x="263525" y="171450"/>
                      <a:pt x="265716" y="166848"/>
                      <a:pt x="266700" y="161925"/>
                    </a:cubicBezTo>
                    <a:cubicBezTo>
                      <a:pt x="267494" y="157956"/>
                      <a:pt x="268416" y="154011"/>
                      <a:pt x="269081" y="150019"/>
                    </a:cubicBezTo>
                    <a:cubicBezTo>
                      <a:pt x="270004" y="144483"/>
                      <a:pt x="269447" y="138589"/>
                      <a:pt x="271462" y="133350"/>
                    </a:cubicBezTo>
                    <a:cubicBezTo>
                      <a:pt x="273517" y="128008"/>
                      <a:pt x="279177" y="124493"/>
                      <a:pt x="280987" y="119063"/>
                    </a:cubicBezTo>
                    <a:lnTo>
                      <a:pt x="283369" y="111919"/>
                    </a:lnTo>
                    <a:cubicBezTo>
                      <a:pt x="282575" y="101600"/>
                      <a:pt x="283357" y="91037"/>
                      <a:pt x="280987" y="80963"/>
                    </a:cubicBezTo>
                    <a:cubicBezTo>
                      <a:pt x="280078" y="77100"/>
                      <a:pt x="275744" y="74922"/>
                      <a:pt x="273844" y="71438"/>
                    </a:cubicBezTo>
                    <a:cubicBezTo>
                      <a:pt x="260293" y="46593"/>
                      <a:pt x="273805" y="61874"/>
                      <a:pt x="259556" y="47625"/>
                    </a:cubicBezTo>
                    <a:cubicBezTo>
                      <a:pt x="255391" y="30962"/>
                      <a:pt x="260485" y="44398"/>
                      <a:pt x="250031" y="30957"/>
                    </a:cubicBezTo>
                    <a:cubicBezTo>
                      <a:pt x="244935" y="24405"/>
                      <a:pt x="240849" y="14516"/>
                      <a:pt x="233362" y="9525"/>
                    </a:cubicBezTo>
                    <a:cubicBezTo>
                      <a:pt x="231274" y="8133"/>
                      <a:pt x="228464" y="8266"/>
                      <a:pt x="226219" y="7144"/>
                    </a:cubicBezTo>
                    <a:cubicBezTo>
                      <a:pt x="207750" y="-2090"/>
                      <a:pt x="229892" y="5989"/>
                      <a:pt x="211931" y="0"/>
                    </a:cubicBezTo>
                    <a:cubicBezTo>
                      <a:pt x="200819" y="794"/>
                      <a:pt x="189679" y="1273"/>
                      <a:pt x="178594" y="2382"/>
                    </a:cubicBezTo>
                    <a:cubicBezTo>
                      <a:pt x="142931" y="5949"/>
                      <a:pt x="178712" y="2834"/>
                      <a:pt x="157162" y="7144"/>
                    </a:cubicBezTo>
                    <a:cubicBezTo>
                      <a:pt x="151659" y="8245"/>
                      <a:pt x="146050" y="8731"/>
                      <a:pt x="140494" y="9525"/>
                    </a:cubicBezTo>
                    <a:cubicBezTo>
                      <a:pt x="103648" y="21808"/>
                      <a:pt x="141695" y="7733"/>
                      <a:pt x="119062" y="19050"/>
                    </a:cubicBezTo>
                    <a:cubicBezTo>
                      <a:pt x="116817" y="20173"/>
                      <a:pt x="114164" y="20310"/>
                      <a:pt x="111919" y="21432"/>
                    </a:cubicBezTo>
                    <a:cubicBezTo>
                      <a:pt x="110746" y="22019"/>
                      <a:pt x="95709" y="30971"/>
                      <a:pt x="92869" y="33338"/>
                    </a:cubicBezTo>
                    <a:cubicBezTo>
                      <a:pt x="90282" y="35494"/>
                      <a:pt x="88527" y="38614"/>
                      <a:pt x="85725" y="40482"/>
                    </a:cubicBezTo>
                    <a:cubicBezTo>
                      <a:pt x="83636" y="41874"/>
                      <a:pt x="80775" y="41644"/>
                      <a:pt x="78581" y="42863"/>
                    </a:cubicBezTo>
                    <a:cubicBezTo>
                      <a:pt x="73578" y="45643"/>
                      <a:pt x="64294" y="52388"/>
                      <a:pt x="64294" y="52388"/>
                    </a:cubicBezTo>
                    <a:cubicBezTo>
                      <a:pt x="62357" y="58197"/>
                      <a:pt x="61765" y="62060"/>
                      <a:pt x="57150" y="66675"/>
                    </a:cubicBezTo>
                    <a:cubicBezTo>
                      <a:pt x="54344" y="69481"/>
                      <a:pt x="50876" y="71543"/>
                      <a:pt x="47625" y="73819"/>
                    </a:cubicBezTo>
                    <a:cubicBezTo>
                      <a:pt x="42936" y="77101"/>
                      <a:pt x="33337" y="83344"/>
                      <a:pt x="33337" y="83344"/>
                    </a:cubicBezTo>
                    <a:cubicBezTo>
                      <a:pt x="31750" y="85725"/>
                      <a:pt x="30437" y="88315"/>
                      <a:pt x="28575" y="90488"/>
                    </a:cubicBezTo>
                    <a:cubicBezTo>
                      <a:pt x="25653" y="93897"/>
                      <a:pt x="21660" y="96359"/>
                      <a:pt x="19050" y="100013"/>
                    </a:cubicBezTo>
                    <a:cubicBezTo>
                      <a:pt x="17591" y="102056"/>
                      <a:pt x="17792" y="104912"/>
                      <a:pt x="16669" y="107157"/>
                    </a:cubicBezTo>
                    <a:cubicBezTo>
                      <a:pt x="15389" y="109717"/>
                      <a:pt x="13186" y="111740"/>
                      <a:pt x="11906" y="114300"/>
                    </a:cubicBezTo>
                    <a:cubicBezTo>
                      <a:pt x="9994" y="118123"/>
                      <a:pt x="8645" y="122205"/>
                      <a:pt x="7144" y="126207"/>
                    </a:cubicBezTo>
                    <a:cubicBezTo>
                      <a:pt x="6263" y="128557"/>
                      <a:pt x="6053" y="131198"/>
                      <a:pt x="4762" y="133350"/>
                    </a:cubicBezTo>
                    <a:cubicBezTo>
                      <a:pt x="3607" y="135275"/>
                      <a:pt x="0" y="126207"/>
                      <a:pt x="0" y="128588"/>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2" name="Freeform: Shape 41">
              <a:extLst>
                <a:ext uri="{FF2B5EF4-FFF2-40B4-BE49-F238E27FC236}">
                  <a16:creationId xmlns:a16="http://schemas.microsoft.com/office/drawing/2014/main" id="{302045AA-21DC-46F1-96FB-1E2F9FB78B5D}"/>
                </a:ext>
              </a:extLst>
            </p:cNvPr>
            <p:cNvSpPr/>
            <p:nvPr/>
          </p:nvSpPr>
          <p:spPr>
            <a:xfrm>
              <a:off x="22543348" y="5337654"/>
              <a:ext cx="438502" cy="591890"/>
            </a:xfrm>
            <a:custGeom>
              <a:avLst/>
              <a:gdLst>
                <a:gd name="connsiteX0" fmla="*/ 9877 w 438502"/>
                <a:gd name="connsiteY0" fmla="*/ 4259 h 591890"/>
                <a:gd name="connsiteX1" fmla="*/ 76552 w 438502"/>
                <a:gd name="connsiteY1" fmla="*/ 13784 h 591890"/>
                <a:gd name="connsiteX2" fmla="*/ 90839 w 438502"/>
                <a:gd name="connsiteY2" fmla="*/ 23309 h 591890"/>
                <a:gd name="connsiteX3" fmla="*/ 109889 w 438502"/>
                <a:gd name="connsiteY3" fmla="*/ 66172 h 591890"/>
                <a:gd name="connsiteX4" fmla="*/ 124177 w 438502"/>
                <a:gd name="connsiteY4" fmla="*/ 75697 h 591890"/>
                <a:gd name="connsiteX5" fmla="*/ 143227 w 438502"/>
                <a:gd name="connsiteY5" fmla="*/ 118559 h 591890"/>
                <a:gd name="connsiteX6" fmla="*/ 157514 w 438502"/>
                <a:gd name="connsiteY6" fmla="*/ 151897 h 591890"/>
                <a:gd name="connsiteX7" fmla="*/ 186089 w 438502"/>
                <a:gd name="connsiteY7" fmla="*/ 170947 h 591890"/>
                <a:gd name="connsiteX8" fmla="*/ 214664 w 438502"/>
                <a:gd name="connsiteY8" fmla="*/ 189997 h 591890"/>
                <a:gd name="connsiteX9" fmla="*/ 228952 w 438502"/>
                <a:gd name="connsiteY9" fmla="*/ 199522 h 591890"/>
                <a:gd name="connsiteX10" fmla="*/ 243239 w 438502"/>
                <a:gd name="connsiteY10" fmla="*/ 204284 h 591890"/>
                <a:gd name="connsiteX11" fmla="*/ 252764 w 438502"/>
                <a:gd name="connsiteY11" fmla="*/ 218572 h 591890"/>
                <a:gd name="connsiteX12" fmla="*/ 281339 w 438502"/>
                <a:gd name="connsiteY12" fmla="*/ 228097 h 591890"/>
                <a:gd name="connsiteX13" fmla="*/ 295627 w 438502"/>
                <a:gd name="connsiteY13" fmla="*/ 232859 h 591890"/>
                <a:gd name="connsiteX14" fmla="*/ 309914 w 438502"/>
                <a:gd name="connsiteY14" fmla="*/ 237622 h 591890"/>
                <a:gd name="connsiteX15" fmla="*/ 343252 w 438502"/>
                <a:gd name="connsiteY15" fmla="*/ 242384 h 591890"/>
                <a:gd name="connsiteX16" fmla="*/ 367064 w 438502"/>
                <a:gd name="connsiteY16" fmla="*/ 261434 h 591890"/>
                <a:gd name="connsiteX17" fmla="*/ 381352 w 438502"/>
                <a:gd name="connsiteY17" fmla="*/ 266197 h 591890"/>
                <a:gd name="connsiteX18" fmla="*/ 409927 w 438502"/>
                <a:gd name="connsiteY18" fmla="*/ 290009 h 591890"/>
                <a:gd name="connsiteX19" fmla="*/ 438502 w 438502"/>
                <a:gd name="connsiteY19" fmla="*/ 299534 h 591890"/>
                <a:gd name="connsiteX20" fmla="*/ 433739 w 438502"/>
                <a:gd name="connsiteY20" fmla="*/ 394784 h 591890"/>
                <a:gd name="connsiteX21" fmla="*/ 390877 w 438502"/>
                <a:gd name="connsiteY21" fmla="*/ 394784 h 591890"/>
                <a:gd name="connsiteX22" fmla="*/ 376589 w 438502"/>
                <a:gd name="connsiteY22" fmla="*/ 390022 h 591890"/>
                <a:gd name="connsiteX23" fmla="*/ 352777 w 438502"/>
                <a:gd name="connsiteY23" fmla="*/ 394784 h 591890"/>
                <a:gd name="connsiteX24" fmla="*/ 333727 w 438502"/>
                <a:gd name="connsiteY24" fmla="*/ 399547 h 591890"/>
                <a:gd name="connsiteX25" fmla="*/ 305152 w 438502"/>
                <a:gd name="connsiteY25" fmla="*/ 456697 h 591890"/>
                <a:gd name="connsiteX26" fmla="*/ 300389 w 438502"/>
                <a:gd name="connsiteY26" fmla="*/ 470984 h 591890"/>
                <a:gd name="connsiteX27" fmla="*/ 290864 w 438502"/>
                <a:gd name="connsiteY27" fmla="*/ 485272 h 591890"/>
                <a:gd name="connsiteX28" fmla="*/ 286102 w 438502"/>
                <a:gd name="connsiteY28" fmla="*/ 499559 h 591890"/>
                <a:gd name="connsiteX29" fmla="*/ 281339 w 438502"/>
                <a:gd name="connsiteY29" fmla="*/ 590047 h 591890"/>
                <a:gd name="connsiteX30" fmla="*/ 262289 w 438502"/>
                <a:gd name="connsiteY30" fmla="*/ 561472 h 591890"/>
                <a:gd name="connsiteX31" fmla="*/ 257527 w 438502"/>
                <a:gd name="connsiteY31" fmla="*/ 547184 h 591890"/>
                <a:gd name="connsiteX32" fmla="*/ 248002 w 438502"/>
                <a:gd name="connsiteY32" fmla="*/ 509084 h 591890"/>
                <a:gd name="connsiteX33" fmla="*/ 228952 w 438502"/>
                <a:gd name="connsiteY33" fmla="*/ 466222 h 591890"/>
                <a:gd name="connsiteX34" fmla="*/ 214664 w 438502"/>
                <a:gd name="connsiteY34" fmla="*/ 456697 h 591890"/>
                <a:gd name="connsiteX35" fmla="*/ 205139 w 438502"/>
                <a:gd name="connsiteY35" fmla="*/ 442409 h 591890"/>
                <a:gd name="connsiteX36" fmla="*/ 143227 w 438502"/>
                <a:gd name="connsiteY36" fmla="*/ 442409 h 591890"/>
                <a:gd name="connsiteX37" fmla="*/ 138464 w 438502"/>
                <a:gd name="connsiteY37" fmla="*/ 504322 h 591890"/>
                <a:gd name="connsiteX38" fmla="*/ 124177 w 438502"/>
                <a:gd name="connsiteY38" fmla="*/ 532897 h 591890"/>
                <a:gd name="connsiteX39" fmla="*/ 109889 w 438502"/>
                <a:gd name="connsiteY39" fmla="*/ 561472 h 591890"/>
                <a:gd name="connsiteX40" fmla="*/ 105127 w 438502"/>
                <a:gd name="connsiteY40" fmla="*/ 575759 h 591890"/>
                <a:gd name="connsiteX41" fmla="*/ 76552 w 438502"/>
                <a:gd name="connsiteY41" fmla="*/ 566234 h 591890"/>
                <a:gd name="connsiteX42" fmla="*/ 62264 w 438502"/>
                <a:gd name="connsiteY42" fmla="*/ 561472 h 591890"/>
                <a:gd name="connsiteX43" fmla="*/ 57502 w 438502"/>
                <a:gd name="connsiteY43" fmla="*/ 547184 h 591890"/>
                <a:gd name="connsiteX44" fmla="*/ 28927 w 438502"/>
                <a:gd name="connsiteY44" fmla="*/ 528134 h 591890"/>
                <a:gd name="connsiteX45" fmla="*/ 14639 w 438502"/>
                <a:gd name="connsiteY45" fmla="*/ 485272 h 591890"/>
                <a:gd name="connsiteX46" fmla="*/ 9877 w 438502"/>
                <a:gd name="connsiteY46" fmla="*/ 470984 h 591890"/>
                <a:gd name="connsiteX47" fmla="*/ 14639 w 438502"/>
                <a:gd name="connsiteY47" fmla="*/ 404309 h 591890"/>
                <a:gd name="connsiteX48" fmla="*/ 43214 w 438502"/>
                <a:gd name="connsiteY48" fmla="*/ 385259 h 591890"/>
                <a:gd name="connsiteX49" fmla="*/ 62264 w 438502"/>
                <a:gd name="connsiteY49" fmla="*/ 342397 h 591890"/>
                <a:gd name="connsiteX50" fmla="*/ 67027 w 438502"/>
                <a:gd name="connsiteY50" fmla="*/ 323347 h 591890"/>
                <a:gd name="connsiteX51" fmla="*/ 62264 w 438502"/>
                <a:gd name="connsiteY51" fmla="*/ 294772 h 591890"/>
                <a:gd name="connsiteX52" fmla="*/ 47977 w 438502"/>
                <a:gd name="connsiteY52" fmla="*/ 266197 h 591890"/>
                <a:gd name="connsiteX53" fmla="*/ 33689 w 438502"/>
                <a:gd name="connsiteY53" fmla="*/ 251909 h 591890"/>
                <a:gd name="connsiteX54" fmla="*/ 28927 w 438502"/>
                <a:gd name="connsiteY54" fmla="*/ 237622 h 591890"/>
                <a:gd name="connsiteX55" fmla="*/ 19402 w 438502"/>
                <a:gd name="connsiteY55" fmla="*/ 223334 h 591890"/>
                <a:gd name="connsiteX56" fmla="*/ 9877 w 438502"/>
                <a:gd name="connsiteY56" fmla="*/ 194759 h 591890"/>
                <a:gd name="connsiteX57" fmla="*/ 5114 w 438502"/>
                <a:gd name="connsiteY57" fmla="*/ 109034 h 591890"/>
                <a:gd name="connsiteX58" fmla="*/ 352 w 438502"/>
                <a:gd name="connsiteY58" fmla="*/ 89984 h 591890"/>
                <a:gd name="connsiteX59" fmla="*/ 9877 w 438502"/>
                <a:gd name="connsiteY59" fmla="*/ 4259 h 5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8502" h="591890">
                  <a:moveTo>
                    <a:pt x="9877" y="4259"/>
                  </a:moveTo>
                  <a:cubicBezTo>
                    <a:pt x="22577" y="-8441"/>
                    <a:pt x="68317" y="11039"/>
                    <a:pt x="76552" y="13784"/>
                  </a:cubicBezTo>
                  <a:cubicBezTo>
                    <a:pt x="81982" y="15594"/>
                    <a:pt x="86077" y="20134"/>
                    <a:pt x="90839" y="23309"/>
                  </a:cubicBezTo>
                  <a:cubicBezTo>
                    <a:pt x="95554" y="37455"/>
                    <a:pt x="98569" y="54852"/>
                    <a:pt x="109889" y="66172"/>
                  </a:cubicBezTo>
                  <a:cubicBezTo>
                    <a:pt x="113936" y="70219"/>
                    <a:pt x="119414" y="72522"/>
                    <a:pt x="124177" y="75697"/>
                  </a:cubicBezTo>
                  <a:cubicBezTo>
                    <a:pt x="135512" y="109702"/>
                    <a:pt x="128133" y="95918"/>
                    <a:pt x="143227" y="118559"/>
                  </a:cubicBezTo>
                  <a:cubicBezTo>
                    <a:pt x="146073" y="127099"/>
                    <a:pt x="151628" y="146011"/>
                    <a:pt x="157514" y="151897"/>
                  </a:cubicBezTo>
                  <a:cubicBezTo>
                    <a:pt x="165609" y="159992"/>
                    <a:pt x="176564" y="164597"/>
                    <a:pt x="186089" y="170947"/>
                  </a:cubicBezTo>
                  <a:lnTo>
                    <a:pt x="214664" y="189997"/>
                  </a:lnTo>
                  <a:cubicBezTo>
                    <a:pt x="219427" y="193172"/>
                    <a:pt x="223522" y="197712"/>
                    <a:pt x="228952" y="199522"/>
                  </a:cubicBezTo>
                  <a:lnTo>
                    <a:pt x="243239" y="204284"/>
                  </a:lnTo>
                  <a:cubicBezTo>
                    <a:pt x="246414" y="209047"/>
                    <a:pt x="247910" y="215538"/>
                    <a:pt x="252764" y="218572"/>
                  </a:cubicBezTo>
                  <a:cubicBezTo>
                    <a:pt x="261278" y="223893"/>
                    <a:pt x="271814" y="224922"/>
                    <a:pt x="281339" y="228097"/>
                  </a:cubicBezTo>
                  <a:lnTo>
                    <a:pt x="295627" y="232859"/>
                  </a:lnTo>
                  <a:cubicBezTo>
                    <a:pt x="300389" y="234446"/>
                    <a:pt x="304944" y="236912"/>
                    <a:pt x="309914" y="237622"/>
                  </a:cubicBezTo>
                  <a:lnTo>
                    <a:pt x="343252" y="242384"/>
                  </a:lnTo>
                  <a:cubicBezTo>
                    <a:pt x="379165" y="254357"/>
                    <a:pt x="336288" y="236814"/>
                    <a:pt x="367064" y="261434"/>
                  </a:cubicBezTo>
                  <a:cubicBezTo>
                    <a:pt x="370984" y="264570"/>
                    <a:pt x="376589" y="264609"/>
                    <a:pt x="381352" y="266197"/>
                  </a:cubicBezTo>
                  <a:cubicBezTo>
                    <a:pt x="390325" y="275170"/>
                    <a:pt x="397991" y="284704"/>
                    <a:pt x="409927" y="290009"/>
                  </a:cubicBezTo>
                  <a:cubicBezTo>
                    <a:pt x="419102" y="294087"/>
                    <a:pt x="438502" y="299534"/>
                    <a:pt x="438502" y="299534"/>
                  </a:cubicBezTo>
                  <a:cubicBezTo>
                    <a:pt x="436914" y="331284"/>
                    <a:pt x="439426" y="363507"/>
                    <a:pt x="433739" y="394784"/>
                  </a:cubicBezTo>
                  <a:cubicBezTo>
                    <a:pt x="429858" y="416132"/>
                    <a:pt x="391975" y="395150"/>
                    <a:pt x="390877" y="394784"/>
                  </a:cubicBezTo>
                  <a:lnTo>
                    <a:pt x="376589" y="390022"/>
                  </a:lnTo>
                  <a:cubicBezTo>
                    <a:pt x="368652" y="391609"/>
                    <a:pt x="360679" y="393028"/>
                    <a:pt x="352777" y="394784"/>
                  </a:cubicBezTo>
                  <a:cubicBezTo>
                    <a:pt x="346387" y="396204"/>
                    <a:pt x="338653" y="395237"/>
                    <a:pt x="333727" y="399547"/>
                  </a:cubicBezTo>
                  <a:cubicBezTo>
                    <a:pt x="316348" y="414754"/>
                    <a:pt x="311947" y="436313"/>
                    <a:pt x="305152" y="456697"/>
                  </a:cubicBezTo>
                  <a:cubicBezTo>
                    <a:pt x="303564" y="461459"/>
                    <a:pt x="303174" y="466807"/>
                    <a:pt x="300389" y="470984"/>
                  </a:cubicBezTo>
                  <a:lnTo>
                    <a:pt x="290864" y="485272"/>
                  </a:lnTo>
                  <a:cubicBezTo>
                    <a:pt x="289277" y="490034"/>
                    <a:pt x="286556" y="494560"/>
                    <a:pt x="286102" y="499559"/>
                  </a:cubicBezTo>
                  <a:cubicBezTo>
                    <a:pt x="283367" y="529639"/>
                    <a:pt x="292182" y="561856"/>
                    <a:pt x="281339" y="590047"/>
                  </a:cubicBezTo>
                  <a:cubicBezTo>
                    <a:pt x="277229" y="600732"/>
                    <a:pt x="262289" y="561472"/>
                    <a:pt x="262289" y="561472"/>
                  </a:cubicBezTo>
                  <a:cubicBezTo>
                    <a:pt x="260702" y="556709"/>
                    <a:pt x="258848" y="552027"/>
                    <a:pt x="257527" y="547184"/>
                  </a:cubicBezTo>
                  <a:cubicBezTo>
                    <a:pt x="254083" y="534554"/>
                    <a:pt x="252142" y="521503"/>
                    <a:pt x="248002" y="509084"/>
                  </a:cubicBezTo>
                  <a:cubicBezTo>
                    <a:pt x="243286" y="494937"/>
                    <a:pt x="240273" y="477543"/>
                    <a:pt x="228952" y="466222"/>
                  </a:cubicBezTo>
                  <a:cubicBezTo>
                    <a:pt x="224904" y="462175"/>
                    <a:pt x="219427" y="459872"/>
                    <a:pt x="214664" y="456697"/>
                  </a:cubicBezTo>
                  <a:cubicBezTo>
                    <a:pt x="211489" y="451934"/>
                    <a:pt x="209609" y="445985"/>
                    <a:pt x="205139" y="442409"/>
                  </a:cubicBezTo>
                  <a:cubicBezTo>
                    <a:pt x="190974" y="431077"/>
                    <a:pt x="147356" y="441996"/>
                    <a:pt x="143227" y="442409"/>
                  </a:cubicBezTo>
                  <a:cubicBezTo>
                    <a:pt x="141639" y="463047"/>
                    <a:pt x="141031" y="483783"/>
                    <a:pt x="138464" y="504322"/>
                  </a:cubicBezTo>
                  <a:cubicBezTo>
                    <a:pt x="136469" y="520282"/>
                    <a:pt x="131268" y="518716"/>
                    <a:pt x="124177" y="532897"/>
                  </a:cubicBezTo>
                  <a:cubicBezTo>
                    <a:pt x="104458" y="572333"/>
                    <a:pt x="137187" y="520523"/>
                    <a:pt x="109889" y="561472"/>
                  </a:cubicBezTo>
                  <a:cubicBezTo>
                    <a:pt x="108302" y="566234"/>
                    <a:pt x="110096" y="575049"/>
                    <a:pt x="105127" y="575759"/>
                  </a:cubicBezTo>
                  <a:cubicBezTo>
                    <a:pt x="95188" y="577179"/>
                    <a:pt x="86077" y="569409"/>
                    <a:pt x="76552" y="566234"/>
                  </a:cubicBezTo>
                  <a:lnTo>
                    <a:pt x="62264" y="561472"/>
                  </a:lnTo>
                  <a:cubicBezTo>
                    <a:pt x="60677" y="556709"/>
                    <a:pt x="61052" y="550734"/>
                    <a:pt x="57502" y="547184"/>
                  </a:cubicBezTo>
                  <a:cubicBezTo>
                    <a:pt x="49407" y="539089"/>
                    <a:pt x="28927" y="528134"/>
                    <a:pt x="28927" y="528134"/>
                  </a:cubicBezTo>
                  <a:lnTo>
                    <a:pt x="14639" y="485272"/>
                  </a:lnTo>
                  <a:lnTo>
                    <a:pt x="9877" y="470984"/>
                  </a:lnTo>
                  <a:cubicBezTo>
                    <a:pt x="11464" y="448759"/>
                    <a:pt x="6563" y="425076"/>
                    <a:pt x="14639" y="404309"/>
                  </a:cubicBezTo>
                  <a:cubicBezTo>
                    <a:pt x="18788" y="393640"/>
                    <a:pt x="43214" y="385259"/>
                    <a:pt x="43214" y="385259"/>
                  </a:cubicBezTo>
                  <a:cubicBezTo>
                    <a:pt x="54549" y="351254"/>
                    <a:pt x="47170" y="365038"/>
                    <a:pt x="62264" y="342397"/>
                  </a:cubicBezTo>
                  <a:cubicBezTo>
                    <a:pt x="63852" y="336047"/>
                    <a:pt x="67027" y="329892"/>
                    <a:pt x="67027" y="323347"/>
                  </a:cubicBezTo>
                  <a:cubicBezTo>
                    <a:pt x="67027" y="313691"/>
                    <a:pt x="64359" y="304198"/>
                    <a:pt x="62264" y="294772"/>
                  </a:cubicBezTo>
                  <a:cubicBezTo>
                    <a:pt x="59660" y="283054"/>
                    <a:pt x="55763" y="275540"/>
                    <a:pt x="47977" y="266197"/>
                  </a:cubicBezTo>
                  <a:cubicBezTo>
                    <a:pt x="43665" y="261023"/>
                    <a:pt x="38452" y="256672"/>
                    <a:pt x="33689" y="251909"/>
                  </a:cubicBezTo>
                  <a:cubicBezTo>
                    <a:pt x="32102" y="247147"/>
                    <a:pt x="31172" y="242112"/>
                    <a:pt x="28927" y="237622"/>
                  </a:cubicBezTo>
                  <a:cubicBezTo>
                    <a:pt x="26367" y="232502"/>
                    <a:pt x="21727" y="228565"/>
                    <a:pt x="19402" y="223334"/>
                  </a:cubicBezTo>
                  <a:cubicBezTo>
                    <a:pt x="15324" y="214159"/>
                    <a:pt x="9877" y="194759"/>
                    <a:pt x="9877" y="194759"/>
                  </a:cubicBezTo>
                  <a:cubicBezTo>
                    <a:pt x="8289" y="166184"/>
                    <a:pt x="7705" y="137536"/>
                    <a:pt x="5114" y="109034"/>
                  </a:cubicBezTo>
                  <a:cubicBezTo>
                    <a:pt x="4521" y="102515"/>
                    <a:pt x="352" y="96529"/>
                    <a:pt x="352" y="89984"/>
                  </a:cubicBezTo>
                  <a:cubicBezTo>
                    <a:pt x="352" y="25991"/>
                    <a:pt x="-2823" y="16959"/>
                    <a:pt x="9877" y="4259"/>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Shape 42">
              <a:extLst>
                <a:ext uri="{FF2B5EF4-FFF2-40B4-BE49-F238E27FC236}">
                  <a16:creationId xmlns:a16="http://schemas.microsoft.com/office/drawing/2014/main" id="{A3AA725F-C287-4E05-9E5E-D455056FDAA0}"/>
                </a:ext>
              </a:extLst>
            </p:cNvPr>
            <p:cNvSpPr/>
            <p:nvPr/>
          </p:nvSpPr>
          <p:spPr>
            <a:xfrm>
              <a:off x="22977087" y="5346492"/>
              <a:ext cx="109567" cy="143059"/>
            </a:xfrm>
            <a:custGeom>
              <a:avLst/>
              <a:gdLst>
                <a:gd name="connsiteX0" fmla="*/ 109538 w 109567"/>
                <a:gd name="connsiteY0" fmla="*/ 14471 h 143059"/>
                <a:gd name="connsiteX1" fmla="*/ 85725 w 109567"/>
                <a:gd name="connsiteY1" fmla="*/ 184 h 143059"/>
                <a:gd name="connsiteX2" fmla="*/ 33338 w 109567"/>
                <a:gd name="connsiteY2" fmla="*/ 9709 h 143059"/>
                <a:gd name="connsiteX3" fmla="*/ 19050 w 109567"/>
                <a:gd name="connsiteY3" fmla="*/ 19234 h 143059"/>
                <a:gd name="connsiteX4" fmla="*/ 9525 w 109567"/>
                <a:gd name="connsiteY4" fmla="*/ 33521 h 143059"/>
                <a:gd name="connsiteX5" fmla="*/ 0 w 109567"/>
                <a:gd name="connsiteY5" fmla="*/ 62096 h 143059"/>
                <a:gd name="connsiteX6" fmla="*/ 19050 w 109567"/>
                <a:gd name="connsiteY6" fmla="*/ 133534 h 143059"/>
                <a:gd name="connsiteX7" fmla="*/ 33338 w 109567"/>
                <a:gd name="connsiteY7" fmla="*/ 143059 h 143059"/>
                <a:gd name="connsiteX8" fmla="*/ 47625 w 109567"/>
                <a:gd name="connsiteY8" fmla="*/ 133534 h 143059"/>
                <a:gd name="connsiteX9" fmla="*/ 61913 w 109567"/>
                <a:gd name="connsiteY9" fmla="*/ 128771 h 143059"/>
                <a:gd name="connsiteX10" fmla="*/ 80963 w 109567"/>
                <a:gd name="connsiteY10" fmla="*/ 100196 h 143059"/>
                <a:gd name="connsiteX11" fmla="*/ 109538 w 109567"/>
                <a:gd name="connsiteY11" fmla="*/ 14471 h 14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7" h="143059">
                  <a:moveTo>
                    <a:pt x="109538" y="14471"/>
                  </a:moveTo>
                  <a:cubicBezTo>
                    <a:pt x="110332" y="-2198"/>
                    <a:pt x="94874" y="1592"/>
                    <a:pt x="85725" y="184"/>
                  </a:cubicBezTo>
                  <a:cubicBezTo>
                    <a:pt x="78188" y="-976"/>
                    <a:pt x="45826" y="3465"/>
                    <a:pt x="33338" y="9709"/>
                  </a:cubicBezTo>
                  <a:cubicBezTo>
                    <a:pt x="28218" y="12269"/>
                    <a:pt x="23813" y="16059"/>
                    <a:pt x="19050" y="19234"/>
                  </a:cubicBezTo>
                  <a:cubicBezTo>
                    <a:pt x="15875" y="23996"/>
                    <a:pt x="11850" y="28291"/>
                    <a:pt x="9525" y="33521"/>
                  </a:cubicBezTo>
                  <a:cubicBezTo>
                    <a:pt x="5447" y="42696"/>
                    <a:pt x="0" y="62096"/>
                    <a:pt x="0" y="62096"/>
                  </a:cubicBezTo>
                  <a:cubicBezTo>
                    <a:pt x="2453" y="84167"/>
                    <a:pt x="1052" y="115536"/>
                    <a:pt x="19050" y="133534"/>
                  </a:cubicBezTo>
                  <a:cubicBezTo>
                    <a:pt x="23097" y="137581"/>
                    <a:pt x="28575" y="139884"/>
                    <a:pt x="33338" y="143059"/>
                  </a:cubicBezTo>
                  <a:cubicBezTo>
                    <a:pt x="38100" y="139884"/>
                    <a:pt x="42506" y="136094"/>
                    <a:pt x="47625" y="133534"/>
                  </a:cubicBezTo>
                  <a:cubicBezTo>
                    <a:pt x="52115" y="131289"/>
                    <a:pt x="58363" y="132321"/>
                    <a:pt x="61913" y="128771"/>
                  </a:cubicBezTo>
                  <a:cubicBezTo>
                    <a:pt x="70008" y="120676"/>
                    <a:pt x="80963" y="100196"/>
                    <a:pt x="80963" y="100196"/>
                  </a:cubicBezTo>
                  <a:cubicBezTo>
                    <a:pt x="90749" y="41480"/>
                    <a:pt x="108744" y="31140"/>
                    <a:pt x="109538" y="14471"/>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Shape 43">
              <a:extLst>
                <a:ext uri="{FF2B5EF4-FFF2-40B4-BE49-F238E27FC236}">
                  <a16:creationId xmlns:a16="http://schemas.microsoft.com/office/drawing/2014/main" id="{52632FA4-DDA6-46DE-8193-0DA507B84477}"/>
                </a:ext>
              </a:extLst>
            </p:cNvPr>
            <p:cNvSpPr/>
            <p:nvPr/>
          </p:nvSpPr>
          <p:spPr>
            <a:xfrm>
              <a:off x="22196029" y="5970563"/>
              <a:ext cx="743307" cy="1533525"/>
            </a:xfrm>
            <a:custGeom>
              <a:avLst/>
              <a:gdLst>
                <a:gd name="connsiteX0" fmla="*/ 685808 w 743307"/>
                <a:gd name="connsiteY0" fmla="*/ 490538 h 1533525"/>
                <a:gd name="connsiteX1" fmla="*/ 681046 w 743307"/>
                <a:gd name="connsiteY1" fmla="*/ 466725 h 1533525"/>
                <a:gd name="connsiteX2" fmla="*/ 676283 w 743307"/>
                <a:gd name="connsiteY2" fmla="*/ 452438 h 1533525"/>
                <a:gd name="connsiteX3" fmla="*/ 681046 w 743307"/>
                <a:gd name="connsiteY3" fmla="*/ 423863 h 1533525"/>
                <a:gd name="connsiteX4" fmla="*/ 685808 w 743307"/>
                <a:gd name="connsiteY4" fmla="*/ 409575 h 1533525"/>
                <a:gd name="connsiteX5" fmla="*/ 700096 w 743307"/>
                <a:gd name="connsiteY5" fmla="*/ 400050 h 1533525"/>
                <a:gd name="connsiteX6" fmla="*/ 709621 w 743307"/>
                <a:gd name="connsiteY6" fmla="*/ 385763 h 1533525"/>
                <a:gd name="connsiteX7" fmla="*/ 719146 w 743307"/>
                <a:gd name="connsiteY7" fmla="*/ 357188 h 1533525"/>
                <a:gd name="connsiteX8" fmla="*/ 714383 w 743307"/>
                <a:gd name="connsiteY8" fmla="*/ 309563 h 1533525"/>
                <a:gd name="connsiteX9" fmla="*/ 709621 w 743307"/>
                <a:gd name="connsiteY9" fmla="*/ 280988 h 1533525"/>
                <a:gd name="connsiteX10" fmla="*/ 690571 w 743307"/>
                <a:gd name="connsiteY10" fmla="*/ 252413 h 1533525"/>
                <a:gd name="connsiteX11" fmla="*/ 676283 w 743307"/>
                <a:gd name="connsiteY11" fmla="*/ 204788 h 1533525"/>
                <a:gd name="connsiteX12" fmla="*/ 666758 w 743307"/>
                <a:gd name="connsiteY12" fmla="*/ 176213 h 1533525"/>
                <a:gd name="connsiteX13" fmla="*/ 638183 w 743307"/>
                <a:gd name="connsiteY13" fmla="*/ 133350 h 1533525"/>
                <a:gd name="connsiteX14" fmla="*/ 628658 w 743307"/>
                <a:gd name="connsiteY14" fmla="*/ 119063 h 1533525"/>
                <a:gd name="connsiteX15" fmla="*/ 609608 w 743307"/>
                <a:gd name="connsiteY15" fmla="*/ 76200 h 1533525"/>
                <a:gd name="connsiteX16" fmla="*/ 595321 w 743307"/>
                <a:gd name="connsiteY16" fmla="*/ 66675 h 1533525"/>
                <a:gd name="connsiteX17" fmla="*/ 576271 w 743307"/>
                <a:gd name="connsiteY17" fmla="*/ 38100 h 1533525"/>
                <a:gd name="connsiteX18" fmla="*/ 561983 w 743307"/>
                <a:gd name="connsiteY18" fmla="*/ 9525 h 1533525"/>
                <a:gd name="connsiteX19" fmla="*/ 547696 w 743307"/>
                <a:gd name="connsiteY19" fmla="*/ 0 h 1533525"/>
                <a:gd name="connsiteX20" fmla="*/ 523883 w 743307"/>
                <a:gd name="connsiteY20" fmla="*/ 4763 h 1533525"/>
                <a:gd name="connsiteX21" fmla="*/ 519121 w 743307"/>
                <a:gd name="connsiteY21" fmla="*/ 23813 h 1533525"/>
                <a:gd name="connsiteX22" fmla="*/ 514358 w 743307"/>
                <a:gd name="connsiteY22" fmla="*/ 57150 h 1533525"/>
                <a:gd name="connsiteX23" fmla="*/ 504833 w 743307"/>
                <a:gd name="connsiteY23" fmla="*/ 85725 h 1533525"/>
                <a:gd name="connsiteX24" fmla="*/ 509596 w 743307"/>
                <a:gd name="connsiteY24" fmla="*/ 133350 h 1533525"/>
                <a:gd name="connsiteX25" fmla="*/ 519121 w 743307"/>
                <a:gd name="connsiteY25" fmla="*/ 166688 h 1533525"/>
                <a:gd name="connsiteX26" fmla="*/ 538171 w 743307"/>
                <a:gd name="connsiteY26" fmla="*/ 219075 h 1533525"/>
                <a:gd name="connsiteX27" fmla="*/ 547696 w 743307"/>
                <a:gd name="connsiteY27" fmla="*/ 257175 h 1533525"/>
                <a:gd name="connsiteX28" fmla="*/ 557221 w 743307"/>
                <a:gd name="connsiteY28" fmla="*/ 300038 h 1533525"/>
                <a:gd name="connsiteX29" fmla="*/ 561983 w 743307"/>
                <a:gd name="connsiteY29" fmla="*/ 390525 h 1533525"/>
                <a:gd name="connsiteX30" fmla="*/ 566746 w 743307"/>
                <a:gd name="connsiteY30" fmla="*/ 409575 h 1533525"/>
                <a:gd name="connsiteX31" fmla="*/ 552458 w 743307"/>
                <a:gd name="connsiteY31" fmla="*/ 490538 h 1533525"/>
                <a:gd name="connsiteX32" fmla="*/ 542933 w 743307"/>
                <a:gd name="connsiteY32" fmla="*/ 504825 h 1533525"/>
                <a:gd name="connsiteX33" fmla="*/ 538171 w 743307"/>
                <a:gd name="connsiteY33" fmla="*/ 519113 h 1533525"/>
                <a:gd name="connsiteX34" fmla="*/ 528646 w 743307"/>
                <a:gd name="connsiteY34" fmla="*/ 533400 h 1533525"/>
                <a:gd name="connsiteX35" fmla="*/ 523883 w 743307"/>
                <a:gd name="connsiteY35" fmla="*/ 571500 h 1533525"/>
                <a:gd name="connsiteX36" fmla="*/ 519121 w 743307"/>
                <a:gd name="connsiteY36" fmla="*/ 590550 h 1533525"/>
                <a:gd name="connsiteX37" fmla="*/ 500071 w 743307"/>
                <a:gd name="connsiteY37" fmla="*/ 633413 h 1533525"/>
                <a:gd name="connsiteX38" fmla="*/ 485783 w 743307"/>
                <a:gd name="connsiteY38" fmla="*/ 642938 h 1533525"/>
                <a:gd name="connsiteX39" fmla="*/ 461971 w 743307"/>
                <a:gd name="connsiteY39" fmla="*/ 661988 h 1533525"/>
                <a:gd name="connsiteX40" fmla="*/ 457208 w 743307"/>
                <a:gd name="connsiteY40" fmla="*/ 647700 h 1533525"/>
                <a:gd name="connsiteX41" fmla="*/ 447683 w 743307"/>
                <a:gd name="connsiteY41" fmla="*/ 633413 h 1533525"/>
                <a:gd name="connsiteX42" fmla="*/ 438158 w 743307"/>
                <a:gd name="connsiteY42" fmla="*/ 581025 h 1533525"/>
                <a:gd name="connsiteX43" fmla="*/ 428633 w 743307"/>
                <a:gd name="connsiteY43" fmla="*/ 566738 h 1533525"/>
                <a:gd name="connsiteX44" fmla="*/ 414346 w 743307"/>
                <a:gd name="connsiteY44" fmla="*/ 571500 h 1533525"/>
                <a:gd name="connsiteX45" fmla="*/ 409583 w 743307"/>
                <a:gd name="connsiteY45" fmla="*/ 585788 h 1533525"/>
                <a:gd name="connsiteX46" fmla="*/ 400058 w 743307"/>
                <a:gd name="connsiteY46" fmla="*/ 600075 h 1533525"/>
                <a:gd name="connsiteX47" fmla="*/ 395296 w 743307"/>
                <a:gd name="connsiteY47" fmla="*/ 614363 h 1533525"/>
                <a:gd name="connsiteX48" fmla="*/ 385771 w 743307"/>
                <a:gd name="connsiteY48" fmla="*/ 661988 h 1533525"/>
                <a:gd name="connsiteX49" fmla="*/ 381008 w 743307"/>
                <a:gd name="connsiteY49" fmla="*/ 733425 h 1533525"/>
                <a:gd name="connsiteX50" fmla="*/ 376246 w 743307"/>
                <a:gd name="connsiteY50" fmla="*/ 747713 h 1533525"/>
                <a:gd name="connsiteX51" fmla="*/ 371483 w 743307"/>
                <a:gd name="connsiteY51" fmla="*/ 790575 h 1533525"/>
                <a:gd name="connsiteX52" fmla="*/ 352433 w 743307"/>
                <a:gd name="connsiteY52" fmla="*/ 833438 h 1533525"/>
                <a:gd name="connsiteX53" fmla="*/ 347671 w 743307"/>
                <a:gd name="connsiteY53" fmla="*/ 857250 h 1533525"/>
                <a:gd name="connsiteX54" fmla="*/ 309571 w 743307"/>
                <a:gd name="connsiteY54" fmla="*/ 847725 h 1533525"/>
                <a:gd name="connsiteX55" fmla="*/ 280996 w 743307"/>
                <a:gd name="connsiteY55" fmla="*/ 838200 h 1533525"/>
                <a:gd name="connsiteX56" fmla="*/ 242896 w 743307"/>
                <a:gd name="connsiteY56" fmla="*/ 847725 h 1533525"/>
                <a:gd name="connsiteX57" fmla="*/ 228608 w 743307"/>
                <a:gd name="connsiteY57" fmla="*/ 862013 h 1533525"/>
                <a:gd name="connsiteX58" fmla="*/ 200033 w 743307"/>
                <a:gd name="connsiteY58" fmla="*/ 881063 h 1533525"/>
                <a:gd name="connsiteX59" fmla="*/ 195271 w 743307"/>
                <a:gd name="connsiteY59" fmla="*/ 895350 h 1533525"/>
                <a:gd name="connsiteX60" fmla="*/ 166696 w 743307"/>
                <a:gd name="connsiteY60" fmla="*/ 914400 h 1533525"/>
                <a:gd name="connsiteX61" fmla="*/ 161933 w 743307"/>
                <a:gd name="connsiteY61" fmla="*/ 928688 h 1533525"/>
                <a:gd name="connsiteX62" fmla="*/ 147646 w 743307"/>
                <a:gd name="connsiteY62" fmla="*/ 933450 h 1533525"/>
                <a:gd name="connsiteX63" fmla="*/ 133358 w 743307"/>
                <a:gd name="connsiteY63" fmla="*/ 942975 h 1533525"/>
                <a:gd name="connsiteX64" fmla="*/ 114308 w 743307"/>
                <a:gd name="connsiteY64" fmla="*/ 962025 h 1533525"/>
                <a:gd name="connsiteX65" fmla="*/ 95258 w 743307"/>
                <a:gd name="connsiteY65" fmla="*/ 990600 h 1533525"/>
                <a:gd name="connsiteX66" fmla="*/ 85733 w 743307"/>
                <a:gd name="connsiteY66" fmla="*/ 1023938 h 1533525"/>
                <a:gd name="connsiteX67" fmla="*/ 80971 w 743307"/>
                <a:gd name="connsiteY67" fmla="*/ 1052513 h 1533525"/>
                <a:gd name="connsiteX68" fmla="*/ 76208 w 743307"/>
                <a:gd name="connsiteY68" fmla="*/ 1066800 h 1533525"/>
                <a:gd name="connsiteX69" fmla="*/ 61921 w 743307"/>
                <a:gd name="connsiteY69" fmla="*/ 1071563 h 1533525"/>
                <a:gd name="connsiteX70" fmla="*/ 38108 w 743307"/>
                <a:gd name="connsiteY70" fmla="*/ 1100138 h 1533525"/>
                <a:gd name="connsiteX71" fmla="*/ 19058 w 743307"/>
                <a:gd name="connsiteY71" fmla="*/ 1128713 h 1533525"/>
                <a:gd name="connsiteX72" fmla="*/ 9533 w 743307"/>
                <a:gd name="connsiteY72" fmla="*/ 1143000 h 1533525"/>
                <a:gd name="connsiteX73" fmla="*/ 8 w 743307"/>
                <a:gd name="connsiteY73" fmla="*/ 1190625 h 1533525"/>
                <a:gd name="connsiteX74" fmla="*/ 4771 w 743307"/>
                <a:gd name="connsiteY74" fmla="*/ 1228725 h 1533525"/>
                <a:gd name="connsiteX75" fmla="*/ 19058 w 743307"/>
                <a:gd name="connsiteY75" fmla="*/ 1233488 h 1533525"/>
                <a:gd name="connsiteX76" fmla="*/ 33346 w 743307"/>
                <a:gd name="connsiteY76" fmla="*/ 1243013 h 1533525"/>
                <a:gd name="connsiteX77" fmla="*/ 52396 w 743307"/>
                <a:gd name="connsiteY77" fmla="*/ 1271588 h 1533525"/>
                <a:gd name="connsiteX78" fmla="*/ 61921 w 743307"/>
                <a:gd name="connsiteY78" fmla="*/ 1300163 h 1533525"/>
                <a:gd name="connsiteX79" fmla="*/ 66683 w 743307"/>
                <a:gd name="connsiteY79" fmla="*/ 1314450 h 1533525"/>
                <a:gd name="connsiteX80" fmla="*/ 80971 w 743307"/>
                <a:gd name="connsiteY80" fmla="*/ 1343025 h 1533525"/>
                <a:gd name="connsiteX81" fmla="*/ 104783 w 743307"/>
                <a:gd name="connsiteY81" fmla="*/ 1433513 h 1533525"/>
                <a:gd name="connsiteX82" fmla="*/ 104783 w 743307"/>
                <a:gd name="connsiteY82" fmla="*/ 1433513 h 1533525"/>
                <a:gd name="connsiteX83" fmla="*/ 114308 w 743307"/>
                <a:gd name="connsiteY83" fmla="*/ 1462088 h 1533525"/>
                <a:gd name="connsiteX84" fmla="*/ 109546 w 743307"/>
                <a:gd name="connsiteY84" fmla="*/ 1495425 h 1533525"/>
                <a:gd name="connsiteX85" fmla="*/ 114308 w 743307"/>
                <a:gd name="connsiteY85" fmla="*/ 1509713 h 1533525"/>
                <a:gd name="connsiteX86" fmla="*/ 157171 w 743307"/>
                <a:gd name="connsiteY86" fmla="*/ 1533525 h 1533525"/>
                <a:gd name="connsiteX87" fmla="*/ 171458 w 743307"/>
                <a:gd name="connsiteY87" fmla="*/ 1528763 h 1533525"/>
                <a:gd name="connsiteX88" fmla="*/ 176221 w 743307"/>
                <a:gd name="connsiteY88" fmla="*/ 1500188 h 1533525"/>
                <a:gd name="connsiteX89" fmla="*/ 180983 w 743307"/>
                <a:gd name="connsiteY89" fmla="*/ 1481138 h 1533525"/>
                <a:gd name="connsiteX90" fmla="*/ 176221 w 743307"/>
                <a:gd name="connsiteY90" fmla="*/ 1290638 h 1533525"/>
                <a:gd name="connsiteX91" fmla="*/ 171458 w 743307"/>
                <a:gd name="connsiteY91" fmla="*/ 1276350 h 1533525"/>
                <a:gd name="connsiteX92" fmla="*/ 176221 w 743307"/>
                <a:gd name="connsiteY92" fmla="*/ 1209675 h 1533525"/>
                <a:gd name="connsiteX93" fmla="*/ 171458 w 743307"/>
                <a:gd name="connsiteY93" fmla="*/ 1166813 h 1533525"/>
                <a:gd name="connsiteX94" fmla="*/ 142883 w 743307"/>
                <a:gd name="connsiteY94" fmla="*/ 1157288 h 1533525"/>
                <a:gd name="connsiteX95" fmla="*/ 133358 w 743307"/>
                <a:gd name="connsiteY95" fmla="*/ 1143000 h 1533525"/>
                <a:gd name="connsiteX96" fmla="*/ 128596 w 743307"/>
                <a:gd name="connsiteY96" fmla="*/ 1128713 h 1533525"/>
                <a:gd name="connsiteX97" fmla="*/ 109546 w 743307"/>
                <a:gd name="connsiteY97" fmla="*/ 1100138 h 1533525"/>
                <a:gd name="connsiteX98" fmla="*/ 114308 w 743307"/>
                <a:gd name="connsiteY98" fmla="*/ 1081088 h 1533525"/>
                <a:gd name="connsiteX99" fmla="*/ 161933 w 743307"/>
                <a:gd name="connsiteY99" fmla="*/ 1095375 h 1533525"/>
                <a:gd name="connsiteX100" fmla="*/ 176221 w 743307"/>
                <a:gd name="connsiteY100" fmla="*/ 1147763 h 1533525"/>
                <a:gd name="connsiteX101" fmla="*/ 190508 w 743307"/>
                <a:gd name="connsiteY101" fmla="*/ 1209675 h 1533525"/>
                <a:gd name="connsiteX102" fmla="*/ 204796 w 743307"/>
                <a:gd name="connsiteY102" fmla="*/ 1219200 h 1533525"/>
                <a:gd name="connsiteX103" fmla="*/ 238133 w 743307"/>
                <a:gd name="connsiteY103" fmla="*/ 1257300 h 1533525"/>
                <a:gd name="connsiteX104" fmla="*/ 276233 w 743307"/>
                <a:gd name="connsiteY104" fmla="*/ 1233488 h 1533525"/>
                <a:gd name="connsiteX105" fmla="*/ 280996 w 743307"/>
                <a:gd name="connsiteY105" fmla="*/ 1204913 h 1533525"/>
                <a:gd name="connsiteX106" fmla="*/ 285758 w 743307"/>
                <a:gd name="connsiteY106" fmla="*/ 1152525 h 1533525"/>
                <a:gd name="connsiteX107" fmla="*/ 300046 w 743307"/>
                <a:gd name="connsiteY107" fmla="*/ 1147763 h 1533525"/>
                <a:gd name="connsiteX108" fmla="*/ 323858 w 743307"/>
                <a:gd name="connsiteY108" fmla="*/ 1152525 h 1533525"/>
                <a:gd name="connsiteX109" fmla="*/ 352433 w 743307"/>
                <a:gd name="connsiteY109" fmla="*/ 1171575 h 1533525"/>
                <a:gd name="connsiteX110" fmla="*/ 371483 w 743307"/>
                <a:gd name="connsiteY110" fmla="*/ 1166813 h 1533525"/>
                <a:gd name="connsiteX111" fmla="*/ 361958 w 743307"/>
                <a:gd name="connsiteY111" fmla="*/ 1104900 h 1533525"/>
                <a:gd name="connsiteX112" fmla="*/ 366721 w 743307"/>
                <a:gd name="connsiteY112" fmla="*/ 1062038 h 1533525"/>
                <a:gd name="connsiteX113" fmla="*/ 376246 w 743307"/>
                <a:gd name="connsiteY113" fmla="*/ 1033463 h 1533525"/>
                <a:gd name="connsiteX114" fmla="*/ 395296 w 743307"/>
                <a:gd name="connsiteY114" fmla="*/ 1038225 h 1533525"/>
                <a:gd name="connsiteX115" fmla="*/ 414346 w 743307"/>
                <a:gd name="connsiteY115" fmla="*/ 1066800 h 1533525"/>
                <a:gd name="connsiteX116" fmla="*/ 423871 w 743307"/>
                <a:gd name="connsiteY116" fmla="*/ 1133475 h 1533525"/>
                <a:gd name="connsiteX117" fmla="*/ 428633 w 743307"/>
                <a:gd name="connsiteY117" fmla="*/ 1147763 h 1533525"/>
                <a:gd name="connsiteX118" fmla="*/ 442921 w 743307"/>
                <a:gd name="connsiteY118" fmla="*/ 1157288 h 1533525"/>
                <a:gd name="connsiteX119" fmla="*/ 452446 w 743307"/>
                <a:gd name="connsiteY119" fmla="*/ 1171575 h 1533525"/>
                <a:gd name="connsiteX120" fmla="*/ 490546 w 743307"/>
                <a:gd name="connsiteY120" fmla="*/ 1171575 h 1533525"/>
                <a:gd name="connsiteX121" fmla="*/ 500071 w 743307"/>
                <a:gd name="connsiteY121" fmla="*/ 1143000 h 1533525"/>
                <a:gd name="connsiteX122" fmla="*/ 509596 w 743307"/>
                <a:gd name="connsiteY122" fmla="*/ 1076325 h 1533525"/>
                <a:gd name="connsiteX123" fmla="*/ 500071 w 743307"/>
                <a:gd name="connsiteY123" fmla="*/ 1042988 h 1533525"/>
                <a:gd name="connsiteX124" fmla="*/ 481021 w 743307"/>
                <a:gd name="connsiteY124" fmla="*/ 1014413 h 1533525"/>
                <a:gd name="connsiteX125" fmla="*/ 471496 w 743307"/>
                <a:gd name="connsiteY125" fmla="*/ 1000125 h 1533525"/>
                <a:gd name="connsiteX126" fmla="*/ 490546 w 743307"/>
                <a:gd name="connsiteY126" fmla="*/ 957263 h 1533525"/>
                <a:gd name="connsiteX127" fmla="*/ 504833 w 743307"/>
                <a:gd name="connsiteY127" fmla="*/ 962025 h 1533525"/>
                <a:gd name="connsiteX128" fmla="*/ 519121 w 743307"/>
                <a:gd name="connsiteY128" fmla="*/ 976313 h 1533525"/>
                <a:gd name="connsiteX129" fmla="*/ 538171 w 743307"/>
                <a:gd name="connsiteY129" fmla="*/ 1019175 h 1533525"/>
                <a:gd name="connsiteX130" fmla="*/ 566746 w 743307"/>
                <a:gd name="connsiteY130" fmla="*/ 1028700 h 1533525"/>
                <a:gd name="connsiteX131" fmla="*/ 614371 w 743307"/>
                <a:gd name="connsiteY131" fmla="*/ 1023938 h 1533525"/>
                <a:gd name="connsiteX132" fmla="*/ 638183 w 743307"/>
                <a:gd name="connsiteY132" fmla="*/ 995363 h 1533525"/>
                <a:gd name="connsiteX133" fmla="*/ 647708 w 743307"/>
                <a:gd name="connsiteY133" fmla="*/ 962025 h 1533525"/>
                <a:gd name="connsiteX134" fmla="*/ 657233 w 743307"/>
                <a:gd name="connsiteY134" fmla="*/ 933450 h 1533525"/>
                <a:gd name="connsiteX135" fmla="*/ 695333 w 743307"/>
                <a:gd name="connsiteY135" fmla="*/ 938213 h 1533525"/>
                <a:gd name="connsiteX136" fmla="*/ 704858 w 743307"/>
                <a:gd name="connsiteY136" fmla="*/ 952500 h 1533525"/>
                <a:gd name="connsiteX137" fmla="*/ 719146 w 743307"/>
                <a:gd name="connsiteY137" fmla="*/ 962025 h 1533525"/>
                <a:gd name="connsiteX138" fmla="*/ 738196 w 743307"/>
                <a:gd name="connsiteY138" fmla="*/ 957263 h 1533525"/>
                <a:gd name="connsiteX139" fmla="*/ 738196 w 743307"/>
                <a:gd name="connsiteY139" fmla="*/ 928688 h 1533525"/>
                <a:gd name="connsiteX140" fmla="*/ 733433 w 743307"/>
                <a:gd name="connsiteY140" fmla="*/ 885825 h 1533525"/>
                <a:gd name="connsiteX141" fmla="*/ 728671 w 743307"/>
                <a:gd name="connsiteY141" fmla="*/ 866775 h 1533525"/>
                <a:gd name="connsiteX142" fmla="*/ 723908 w 743307"/>
                <a:gd name="connsiteY142" fmla="*/ 757238 h 1533525"/>
                <a:gd name="connsiteX143" fmla="*/ 714383 w 743307"/>
                <a:gd name="connsiteY143" fmla="*/ 728663 h 1533525"/>
                <a:gd name="connsiteX144" fmla="*/ 719146 w 743307"/>
                <a:gd name="connsiteY144" fmla="*/ 642938 h 1533525"/>
                <a:gd name="connsiteX145" fmla="*/ 723908 w 743307"/>
                <a:gd name="connsiteY145" fmla="*/ 623888 h 1533525"/>
                <a:gd name="connsiteX146" fmla="*/ 728671 w 743307"/>
                <a:gd name="connsiteY146" fmla="*/ 595313 h 1533525"/>
                <a:gd name="connsiteX147" fmla="*/ 723908 w 743307"/>
                <a:gd name="connsiteY147" fmla="*/ 557213 h 1533525"/>
                <a:gd name="connsiteX148" fmla="*/ 714383 w 743307"/>
                <a:gd name="connsiteY148" fmla="*/ 528638 h 1533525"/>
                <a:gd name="connsiteX149" fmla="*/ 709621 w 743307"/>
                <a:gd name="connsiteY149" fmla="*/ 514350 h 1533525"/>
                <a:gd name="connsiteX150" fmla="*/ 700096 w 743307"/>
                <a:gd name="connsiteY150" fmla="*/ 485775 h 1533525"/>
                <a:gd name="connsiteX151" fmla="*/ 695333 w 743307"/>
                <a:gd name="connsiteY151" fmla="*/ 471488 h 1533525"/>
                <a:gd name="connsiteX152" fmla="*/ 685808 w 743307"/>
                <a:gd name="connsiteY152" fmla="*/ 490538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43307" h="1533525">
                  <a:moveTo>
                    <a:pt x="685808" y="490538"/>
                  </a:moveTo>
                  <a:cubicBezTo>
                    <a:pt x="684221" y="482600"/>
                    <a:pt x="683009" y="474578"/>
                    <a:pt x="681046" y="466725"/>
                  </a:cubicBezTo>
                  <a:cubicBezTo>
                    <a:pt x="679828" y="461855"/>
                    <a:pt x="676283" y="457458"/>
                    <a:pt x="676283" y="452438"/>
                  </a:cubicBezTo>
                  <a:cubicBezTo>
                    <a:pt x="676283" y="442782"/>
                    <a:pt x="678951" y="433289"/>
                    <a:pt x="681046" y="423863"/>
                  </a:cubicBezTo>
                  <a:cubicBezTo>
                    <a:pt x="682135" y="418962"/>
                    <a:pt x="682672" y="413495"/>
                    <a:pt x="685808" y="409575"/>
                  </a:cubicBezTo>
                  <a:cubicBezTo>
                    <a:pt x="689384" y="405105"/>
                    <a:pt x="695333" y="403225"/>
                    <a:pt x="700096" y="400050"/>
                  </a:cubicBezTo>
                  <a:cubicBezTo>
                    <a:pt x="703271" y="395288"/>
                    <a:pt x="707296" y="390993"/>
                    <a:pt x="709621" y="385763"/>
                  </a:cubicBezTo>
                  <a:cubicBezTo>
                    <a:pt x="713699" y="376588"/>
                    <a:pt x="719146" y="357188"/>
                    <a:pt x="719146" y="357188"/>
                  </a:cubicBezTo>
                  <a:cubicBezTo>
                    <a:pt x="717558" y="341313"/>
                    <a:pt x="716362" y="325394"/>
                    <a:pt x="714383" y="309563"/>
                  </a:cubicBezTo>
                  <a:cubicBezTo>
                    <a:pt x="713185" y="299981"/>
                    <a:pt x="713335" y="289902"/>
                    <a:pt x="709621" y="280988"/>
                  </a:cubicBezTo>
                  <a:cubicBezTo>
                    <a:pt x="705218" y="270421"/>
                    <a:pt x="690571" y="252413"/>
                    <a:pt x="690571" y="252413"/>
                  </a:cubicBezTo>
                  <a:cubicBezTo>
                    <a:pt x="683372" y="223618"/>
                    <a:pt x="687879" y="239579"/>
                    <a:pt x="676283" y="204788"/>
                  </a:cubicBezTo>
                  <a:cubicBezTo>
                    <a:pt x="676281" y="204783"/>
                    <a:pt x="666762" y="176218"/>
                    <a:pt x="666758" y="176213"/>
                  </a:cubicBezTo>
                  <a:lnTo>
                    <a:pt x="638183" y="133350"/>
                  </a:lnTo>
                  <a:lnTo>
                    <a:pt x="628658" y="119063"/>
                  </a:lnTo>
                  <a:cubicBezTo>
                    <a:pt x="623942" y="104916"/>
                    <a:pt x="620928" y="87521"/>
                    <a:pt x="609608" y="76200"/>
                  </a:cubicBezTo>
                  <a:cubicBezTo>
                    <a:pt x="605561" y="72153"/>
                    <a:pt x="600083" y="69850"/>
                    <a:pt x="595321" y="66675"/>
                  </a:cubicBezTo>
                  <a:cubicBezTo>
                    <a:pt x="588971" y="57150"/>
                    <a:pt x="579892" y="48960"/>
                    <a:pt x="576271" y="38100"/>
                  </a:cubicBezTo>
                  <a:cubicBezTo>
                    <a:pt x="572397" y="26481"/>
                    <a:pt x="571214" y="18757"/>
                    <a:pt x="561983" y="9525"/>
                  </a:cubicBezTo>
                  <a:cubicBezTo>
                    <a:pt x="557936" y="5478"/>
                    <a:pt x="552458" y="3175"/>
                    <a:pt x="547696" y="0"/>
                  </a:cubicBezTo>
                  <a:cubicBezTo>
                    <a:pt x="539758" y="1588"/>
                    <a:pt x="530102" y="-419"/>
                    <a:pt x="523883" y="4763"/>
                  </a:cubicBezTo>
                  <a:cubicBezTo>
                    <a:pt x="518855" y="8953"/>
                    <a:pt x="520292" y="17373"/>
                    <a:pt x="519121" y="23813"/>
                  </a:cubicBezTo>
                  <a:cubicBezTo>
                    <a:pt x="517113" y="34857"/>
                    <a:pt x="516882" y="46212"/>
                    <a:pt x="514358" y="57150"/>
                  </a:cubicBezTo>
                  <a:cubicBezTo>
                    <a:pt x="512100" y="66933"/>
                    <a:pt x="504833" y="85725"/>
                    <a:pt x="504833" y="85725"/>
                  </a:cubicBezTo>
                  <a:cubicBezTo>
                    <a:pt x="506421" y="101600"/>
                    <a:pt x="507340" y="117556"/>
                    <a:pt x="509596" y="133350"/>
                  </a:cubicBezTo>
                  <a:cubicBezTo>
                    <a:pt x="511977" y="150016"/>
                    <a:pt x="515048" y="151755"/>
                    <a:pt x="519121" y="166688"/>
                  </a:cubicBezTo>
                  <a:cubicBezTo>
                    <a:pt x="531714" y="212860"/>
                    <a:pt x="520650" y="192794"/>
                    <a:pt x="538171" y="219075"/>
                  </a:cubicBezTo>
                  <a:cubicBezTo>
                    <a:pt x="546680" y="244604"/>
                    <a:pt x="540034" y="222697"/>
                    <a:pt x="547696" y="257175"/>
                  </a:cubicBezTo>
                  <a:cubicBezTo>
                    <a:pt x="561145" y="317694"/>
                    <a:pt x="542859" y="228233"/>
                    <a:pt x="557221" y="300038"/>
                  </a:cubicBezTo>
                  <a:cubicBezTo>
                    <a:pt x="558808" y="330200"/>
                    <a:pt x="559366" y="360434"/>
                    <a:pt x="561983" y="390525"/>
                  </a:cubicBezTo>
                  <a:cubicBezTo>
                    <a:pt x="562550" y="397046"/>
                    <a:pt x="566746" y="403030"/>
                    <a:pt x="566746" y="409575"/>
                  </a:cubicBezTo>
                  <a:cubicBezTo>
                    <a:pt x="566746" y="423975"/>
                    <a:pt x="564280" y="472805"/>
                    <a:pt x="552458" y="490538"/>
                  </a:cubicBezTo>
                  <a:lnTo>
                    <a:pt x="542933" y="504825"/>
                  </a:lnTo>
                  <a:cubicBezTo>
                    <a:pt x="541346" y="509588"/>
                    <a:pt x="540416" y="514623"/>
                    <a:pt x="538171" y="519113"/>
                  </a:cubicBezTo>
                  <a:cubicBezTo>
                    <a:pt x="535611" y="524232"/>
                    <a:pt x="530152" y="527878"/>
                    <a:pt x="528646" y="533400"/>
                  </a:cubicBezTo>
                  <a:cubicBezTo>
                    <a:pt x="525278" y="545748"/>
                    <a:pt x="525987" y="558875"/>
                    <a:pt x="523883" y="571500"/>
                  </a:cubicBezTo>
                  <a:cubicBezTo>
                    <a:pt x="522807" y="577956"/>
                    <a:pt x="521002" y="584281"/>
                    <a:pt x="519121" y="590550"/>
                  </a:cubicBezTo>
                  <a:cubicBezTo>
                    <a:pt x="515080" y="604022"/>
                    <a:pt x="511007" y="622477"/>
                    <a:pt x="500071" y="633413"/>
                  </a:cubicBezTo>
                  <a:cubicBezTo>
                    <a:pt x="496024" y="637460"/>
                    <a:pt x="490546" y="639763"/>
                    <a:pt x="485783" y="642938"/>
                  </a:cubicBezTo>
                  <a:cubicBezTo>
                    <a:pt x="482841" y="647351"/>
                    <a:pt x="473472" y="667738"/>
                    <a:pt x="461971" y="661988"/>
                  </a:cubicBezTo>
                  <a:cubicBezTo>
                    <a:pt x="457481" y="659743"/>
                    <a:pt x="459453" y="652190"/>
                    <a:pt x="457208" y="647700"/>
                  </a:cubicBezTo>
                  <a:cubicBezTo>
                    <a:pt x="454648" y="642581"/>
                    <a:pt x="450858" y="638175"/>
                    <a:pt x="447683" y="633413"/>
                  </a:cubicBezTo>
                  <a:cubicBezTo>
                    <a:pt x="446041" y="620275"/>
                    <a:pt x="445501" y="595710"/>
                    <a:pt x="438158" y="581025"/>
                  </a:cubicBezTo>
                  <a:cubicBezTo>
                    <a:pt x="435598" y="575906"/>
                    <a:pt x="431808" y="571500"/>
                    <a:pt x="428633" y="566738"/>
                  </a:cubicBezTo>
                  <a:cubicBezTo>
                    <a:pt x="423871" y="568325"/>
                    <a:pt x="417896" y="567950"/>
                    <a:pt x="414346" y="571500"/>
                  </a:cubicBezTo>
                  <a:cubicBezTo>
                    <a:pt x="410796" y="575050"/>
                    <a:pt x="411828" y="581298"/>
                    <a:pt x="409583" y="585788"/>
                  </a:cubicBezTo>
                  <a:cubicBezTo>
                    <a:pt x="407023" y="590907"/>
                    <a:pt x="403233" y="595313"/>
                    <a:pt x="400058" y="600075"/>
                  </a:cubicBezTo>
                  <a:cubicBezTo>
                    <a:pt x="398471" y="604838"/>
                    <a:pt x="396281" y="609440"/>
                    <a:pt x="395296" y="614363"/>
                  </a:cubicBezTo>
                  <a:cubicBezTo>
                    <a:pt x="384351" y="669088"/>
                    <a:pt x="396529" y="629708"/>
                    <a:pt x="385771" y="661988"/>
                  </a:cubicBezTo>
                  <a:cubicBezTo>
                    <a:pt x="384183" y="685800"/>
                    <a:pt x="383643" y="709706"/>
                    <a:pt x="381008" y="733425"/>
                  </a:cubicBezTo>
                  <a:cubicBezTo>
                    <a:pt x="380454" y="738415"/>
                    <a:pt x="377071" y="742761"/>
                    <a:pt x="376246" y="747713"/>
                  </a:cubicBezTo>
                  <a:cubicBezTo>
                    <a:pt x="373883" y="761893"/>
                    <a:pt x="374302" y="776479"/>
                    <a:pt x="371483" y="790575"/>
                  </a:cubicBezTo>
                  <a:cubicBezTo>
                    <a:pt x="366625" y="814864"/>
                    <a:pt x="363835" y="816335"/>
                    <a:pt x="352433" y="833438"/>
                  </a:cubicBezTo>
                  <a:cubicBezTo>
                    <a:pt x="350846" y="841375"/>
                    <a:pt x="355350" y="854690"/>
                    <a:pt x="347671" y="857250"/>
                  </a:cubicBezTo>
                  <a:cubicBezTo>
                    <a:pt x="335252" y="861390"/>
                    <a:pt x="321990" y="851865"/>
                    <a:pt x="309571" y="847725"/>
                  </a:cubicBezTo>
                  <a:lnTo>
                    <a:pt x="280996" y="838200"/>
                  </a:lnTo>
                  <a:cubicBezTo>
                    <a:pt x="277565" y="838886"/>
                    <a:pt x="249170" y="843542"/>
                    <a:pt x="242896" y="847725"/>
                  </a:cubicBezTo>
                  <a:cubicBezTo>
                    <a:pt x="237292" y="851461"/>
                    <a:pt x="233925" y="857878"/>
                    <a:pt x="228608" y="862013"/>
                  </a:cubicBezTo>
                  <a:cubicBezTo>
                    <a:pt x="219572" y="869041"/>
                    <a:pt x="200033" y="881063"/>
                    <a:pt x="200033" y="881063"/>
                  </a:cubicBezTo>
                  <a:cubicBezTo>
                    <a:pt x="198446" y="885825"/>
                    <a:pt x="198821" y="891800"/>
                    <a:pt x="195271" y="895350"/>
                  </a:cubicBezTo>
                  <a:cubicBezTo>
                    <a:pt x="187176" y="903445"/>
                    <a:pt x="166696" y="914400"/>
                    <a:pt x="166696" y="914400"/>
                  </a:cubicBezTo>
                  <a:cubicBezTo>
                    <a:pt x="165108" y="919163"/>
                    <a:pt x="165483" y="925138"/>
                    <a:pt x="161933" y="928688"/>
                  </a:cubicBezTo>
                  <a:cubicBezTo>
                    <a:pt x="158383" y="932238"/>
                    <a:pt x="152136" y="931205"/>
                    <a:pt x="147646" y="933450"/>
                  </a:cubicBezTo>
                  <a:cubicBezTo>
                    <a:pt x="142526" y="936010"/>
                    <a:pt x="138121" y="939800"/>
                    <a:pt x="133358" y="942975"/>
                  </a:cubicBezTo>
                  <a:cubicBezTo>
                    <a:pt x="120660" y="981075"/>
                    <a:pt x="139708" y="936626"/>
                    <a:pt x="114308" y="962025"/>
                  </a:cubicBezTo>
                  <a:cubicBezTo>
                    <a:pt x="106213" y="970120"/>
                    <a:pt x="95258" y="990600"/>
                    <a:pt x="95258" y="990600"/>
                  </a:cubicBezTo>
                  <a:cubicBezTo>
                    <a:pt x="90721" y="1004212"/>
                    <a:pt x="88721" y="1008996"/>
                    <a:pt x="85733" y="1023938"/>
                  </a:cubicBezTo>
                  <a:cubicBezTo>
                    <a:pt x="83839" y="1033407"/>
                    <a:pt x="83066" y="1043087"/>
                    <a:pt x="80971" y="1052513"/>
                  </a:cubicBezTo>
                  <a:cubicBezTo>
                    <a:pt x="79882" y="1057413"/>
                    <a:pt x="79758" y="1063250"/>
                    <a:pt x="76208" y="1066800"/>
                  </a:cubicBezTo>
                  <a:cubicBezTo>
                    <a:pt x="72658" y="1070350"/>
                    <a:pt x="66683" y="1069975"/>
                    <a:pt x="61921" y="1071563"/>
                  </a:cubicBezTo>
                  <a:cubicBezTo>
                    <a:pt x="27881" y="1122622"/>
                    <a:pt x="80895" y="1045126"/>
                    <a:pt x="38108" y="1100138"/>
                  </a:cubicBezTo>
                  <a:cubicBezTo>
                    <a:pt x="31080" y="1109174"/>
                    <a:pt x="25408" y="1119188"/>
                    <a:pt x="19058" y="1128713"/>
                  </a:cubicBezTo>
                  <a:lnTo>
                    <a:pt x="9533" y="1143000"/>
                  </a:lnTo>
                  <a:cubicBezTo>
                    <a:pt x="6387" y="1155585"/>
                    <a:pt x="8" y="1178953"/>
                    <a:pt x="8" y="1190625"/>
                  </a:cubicBezTo>
                  <a:cubicBezTo>
                    <a:pt x="8" y="1203424"/>
                    <a:pt x="-427" y="1217029"/>
                    <a:pt x="4771" y="1228725"/>
                  </a:cubicBezTo>
                  <a:cubicBezTo>
                    <a:pt x="6810" y="1233312"/>
                    <a:pt x="14568" y="1231243"/>
                    <a:pt x="19058" y="1233488"/>
                  </a:cubicBezTo>
                  <a:cubicBezTo>
                    <a:pt x="24178" y="1236048"/>
                    <a:pt x="28583" y="1239838"/>
                    <a:pt x="33346" y="1243013"/>
                  </a:cubicBezTo>
                  <a:cubicBezTo>
                    <a:pt x="39696" y="1252538"/>
                    <a:pt x="48776" y="1260728"/>
                    <a:pt x="52396" y="1271588"/>
                  </a:cubicBezTo>
                  <a:lnTo>
                    <a:pt x="61921" y="1300163"/>
                  </a:lnTo>
                  <a:cubicBezTo>
                    <a:pt x="63508" y="1304925"/>
                    <a:pt x="63899" y="1310273"/>
                    <a:pt x="66683" y="1314450"/>
                  </a:cubicBezTo>
                  <a:cubicBezTo>
                    <a:pt x="78993" y="1332915"/>
                    <a:pt x="74398" y="1323308"/>
                    <a:pt x="80971" y="1343025"/>
                  </a:cubicBezTo>
                  <a:cubicBezTo>
                    <a:pt x="86611" y="1416352"/>
                    <a:pt x="74251" y="1387716"/>
                    <a:pt x="104783" y="1433513"/>
                  </a:cubicBezTo>
                  <a:lnTo>
                    <a:pt x="104783" y="1433513"/>
                  </a:lnTo>
                  <a:lnTo>
                    <a:pt x="114308" y="1462088"/>
                  </a:lnTo>
                  <a:cubicBezTo>
                    <a:pt x="112721" y="1473200"/>
                    <a:pt x="109546" y="1484200"/>
                    <a:pt x="109546" y="1495425"/>
                  </a:cubicBezTo>
                  <a:cubicBezTo>
                    <a:pt x="109546" y="1500445"/>
                    <a:pt x="110758" y="1506163"/>
                    <a:pt x="114308" y="1509713"/>
                  </a:cubicBezTo>
                  <a:cubicBezTo>
                    <a:pt x="130684" y="1526090"/>
                    <a:pt x="139204" y="1527537"/>
                    <a:pt x="157171" y="1533525"/>
                  </a:cubicBezTo>
                  <a:cubicBezTo>
                    <a:pt x="161933" y="1531938"/>
                    <a:pt x="168967" y="1533121"/>
                    <a:pt x="171458" y="1528763"/>
                  </a:cubicBezTo>
                  <a:cubicBezTo>
                    <a:pt x="176249" y="1520379"/>
                    <a:pt x="174327" y="1509657"/>
                    <a:pt x="176221" y="1500188"/>
                  </a:cubicBezTo>
                  <a:cubicBezTo>
                    <a:pt x="177505" y="1493770"/>
                    <a:pt x="179396" y="1487488"/>
                    <a:pt x="180983" y="1481138"/>
                  </a:cubicBezTo>
                  <a:cubicBezTo>
                    <a:pt x="179396" y="1417638"/>
                    <a:pt x="179172" y="1354089"/>
                    <a:pt x="176221" y="1290638"/>
                  </a:cubicBezTo>
                  <a:cubicBezTo>
                    <a:pt x="175988" y="1285623"/>
                    <a:pt x="171458" y="1281370"/>
                    <a:pt x="171458" y="1276350"/>
                  </a:cubicBezTo>
                  <a:cubicBezTo>
                    <a:pt x="171458" y="1254068"/>
                    <a:pt x="174633" y="1231900"/>
                    <a:pt x="176221" y="1209675"/>
                  </a:cubicBezTo>
                  <a:cubicBezTo>
                    <a:pt x="174633" y="1195388"/>
                    <a:pt x="179176" y="1178941"/>
                    <a:pt x="171458" y="1166813"/>
                  </a:cubicBezTo>
                  <a:cubicBezTo>
                    <a:pt x="166068" y="1158343"/>
                    <a:pt x="142883" y="1157288"/>
                    <a:pt x="142883" y="1157288"/>
                  </a:cubicBezTo>
                  <a:cubicBezTo>
                    <a:pt x="139708" y="1152525"/>
                    <a:pt x="135918" y="1148120"/>
                    <a:pt x="133358" y="1143000"/>
                  </a:cubicBezTo>
                  <a:cubicBezTo>
                    <a:pt x="131113" y="1138510"/>
                    <a:pt x="131034" y="1133101"/>
                    <a:pt x="128596" y="1128713"/>
                  </a:cubicBezTo>
                  <a:cubicBezTo>
                    <a:pt x="123037" y="1118706"/>
                    <a:pt x="109546" y="1100138"/>
                    <a:pt x="109546" y="1100138"/>
                  </a:cubicBezTo>
                  <a:cubicBezTo>
                    <a:pt x="111133" y="1093788"/>
                    <a:pt x="108179" y="1083386"/>
                    <a:pt x="114308" y="1081088"/>
                  </a:cubicBezTo>
                  <a:cubicBezTo>
                    <a:pt x="133922" y="1073732"/>
                    <a:pt x="148192" y="1086214"/>
                    <a:pt x="161933" y="1095375"/>
                  </a:cubicBezTo>
                  <a:cubicBezTo>
                    <a:pt x="171233" y="1123276"/>
                    <a:pt x="171734" y="1120840"/>
                    <a:pt x="176221" y="1147763"/>
                  </a:cubicBezTo>
                  <a:cubicBezTo>
                    <a:pt x="177167" y="1153441"/>
                    <a:pt x="182116" y="1204081"/>
                    <a:pt x="190508" y="1209675"/>
                  </a:cubicBezTo>
                  <a:lnTo>
                    <a:pt x="204796" y="1219200"/>
                  </a:lnTo>
                  <a:cubicBezTo>
                    <a:pt x="227021" y="1252537"/>
                    <a:pt x="214321" y="1241425"/>
                    <a:pt x="238133" y="1257300"/>
                  </a:cubicBezTo>
                  <a:cubicBezTo>
                    <a:pt x="272138" y="1245965"/>
                    <a:pt x="261139" y="1256129"/>
                    <a:pt x="276233" y="1233488"/>
                  </a:cubicBezTo>
                  <a:cubicBezTo>
                    <a:pt x="277821" y="1223963"/>
                    <a:pt x="279868" y="1214503"/>
                    <a:pt x="280996" y="1204913"/>
                  </a:cubicBezTo>
                  <a:cubicBezTo>
                    <a:pt x="283045" y="1187498"/>
                    <a:pt x="280213" y="1169160"/>
                    <a:pt x="285758" y="1152525"/>
                  </a:cubicBezTo>
                  <a:cubicBezTo>
                    <a:pt x="287346" y="1147762"/>
                    <a:pt x="295283" y="1149350"/>
                    <a:pt x="300046" y="1147763"/>
                  </a:cubicBezTo>
                  <a:cubicBezTo>
                    <a:pt x="307983" y="1149350"/>
                    <a:pt x="316489" y="1149176"/>
                    <a:pt x="323858" y="1152525"/>
                  </a:cubicBezTo>
                  <a:cubicBezTo>
                    <a:pt x="334280" y="1157262"/>
                    <a:pt x="352433" y="1171575"/>
                    <a:pt x="352433" y="1171575"/>
                  </a:cubicBezTo>
                  <a:cubicBezTo>
                    <a:pt x="358783" y="1169988"/>
                    <a:pt x="369185" y="1172942"/>
                    <a:pt x="371483" y="1166813"/>
                  </a:cubicBezTo>
                  <a:cubicBezTo>
                    <a:pt x="372191" y="1164925"/>
                    <a:pt x="362687" y="1109271"/>
                    <a:pt x="361958" y="1104900"/>
                  </a:cubicBezTo>
                  <a:cubicBezTo>
                    <a:pt x="363546" y="1090613"/>
                    <a:pt x="363902" y="1076134"/>
                    <a:pt x="366721" y="1062038"/>
                  </a:cubicBezTo>
                  <a:cubicBezTo>
                    <a:pt x="368690" y="1052193"/>
                    <a:pt x="376246" y="1033463"/>
                    <a:pt x="376246" y="1033463"/>
                  </a:cubicBezTo>
                  <a:cubicBezTo>
                    <a:pt x="382596" y="1035050"/>
                    <a:pt x="390370" y="1033915"/>
                    <a:pt x="395296" y="1038225"/>
                  </a:cubicBezTo>
                  <a:cubicBezTo>
                    <a:pt x="403911" y="1045763"/>
                    <a:pt x="414346" y="1066800"/>
                    <a:pt x="414346" y="1066800"/>
                  </a:cubicBezTo>
                  <a:cubicBezTo>
                    <a:pt x="426146" y="1102204"/>
                    <a:pt x="413437" y="1060437"/>
                    <a:pt x="423871" y="1133475"/>
                  </a:cubicBezTo>
                  <a:cubicBezTo>
                    <a:pt x="424581" y="1138445"/>
                    <a:pt x="425497" y="1143843"/>
                    <a:pt x="428633" y="1147763"/>
                  </a:cubicBezTo>
                  <a:cubicBezTo>
                    <a:pt x="432209" y="1152233"/>
                    <a:pt x="438158" y="1154113"/>
                    <a:pt x="442921" y="1157288"/>
                  </a:cubicBezTo>
                  <a:cubicBezTo>
                    <a:pt x="446096" y="1162050"/>
                    <a:pt x="447977" y="1167999"/>
                    <a:pt x="452446" y="1171575"/>
                  </a:cubicBezTo>
                  <a:cubicBezTo>
                    <a:pt x="464162" y="1180948"/>
                    <a:pt x="478339" y="1174017"/>
                    <a:pt x="490546" y="1171575"/>
                  </a:cubicBezTo>
                  <a:cubicBezTo>
                    <a:pt x="493721" y="1162050"/>
                    <a:pt x="498962" y="1152979"/>
                    <a:pt x="500071" y="1143000"/>
                  </a:cubicBezTo>
                  <a:cubicBezTo>
                    <a:pt x="505727" y="1092093"/>
                    <a:pt x="502014" y="1114234"/>
                    <a:pt x="509596" y="1076325"/>
                  </a:cubicBezTo>
                  <a:cubicBezTo>
                    <a:pt x="508476" y="1071845"/>
                    <a:pt x="503175" y="1048575"/>
                    <a:pt x="500071" y="1042988"/>
                  </a:cubicBezTo>
                  <a:cubicBezTo>
                    <a:pt x="494512" y="1032981"/>
                    <a:pt x="487371" y="1023938"/>
                    <a:pt x="481021" y="1014413"/>
                  </a:cubicBezTo>
                  <a:lnTo>
                    <a:pt x="471496" y="1000125"/>
                  </a:lnTo>
                  <a:cubicBezTo>
                    <a:pt x="474074" y="979501"/>
                    <a:pt x="465217" y="957263"/>
                    <a:pt x="490546" y="957263"/>
                  </a:cubicBezTo>
                  <a:cubicBezTo>
                    <a:pt x="495566" y="957263"/>
                    <a:pt x="500071" y="960438"/>
                    <a:pt x="504833" y="962025"/>
                  </a:cubicBezTo>
                  <a:cubicBezTo>
                    <a:pt x="509596" y="966788"/>
                    <a:pt x="515850" y="970425"/>
                    <a:pt x="519121" y="976313"/>
                  </a:cubicBezTo>
                  <a:cubicBezTo>
                    <a:pt x="522315" y="982063"/>
                    <a:pt x="527717" y="1012642"/>
                    <a:pt x="538171" y="1019175"/>
                  </a:cubicBezTo>
                  <a:cubicBezTo>
                    <a:pt x="546685" y="1024496"/>
                    <a:pt x="566746" y="1028700"/>
                    <a:pt x="566746" y="1028700"/>
                  </a:cubicBezTo>
                  <a:cubicBezTo>
                    <a:pt x="582621" y="1027113"/>
                    <a:pt x="599122" y="1028630"/>
                    <a:pt x="614371" y="1023938"/>
                  </a:cubicBezTo>
                  <a:cubicBezTo>
                    <a:pt x="620593" y="1022023"/>
                    <a:pt x="635215" y="1001299"/>
                    <a:pt x="638183" y="995363"/>
                  </a:cubicBezTo>
                  <a:cubicBezTo>
                    <a:pt x="642187" y="987356"/>
                    <a:pt x="645417" y="969660"/>
                    <a:pt x="647708" y="962025"/>
                  </a:cubicBezTo>
                  <a:cubicBezTo>
                    <a:pt x="650593" y="952408"/>
                    <a:pt x="657233" y="933450"/>
                    <a:pt x="657233" y="933450"/>
                  </a:cubicBezTo>
                  <a:cubicBezTo>
                    <a:pt x="669933" y="935038"/>
                    <a:pt x="683450" y="933460"/>
                    <a:pt x="695333" y="938213"/>
                  </a:cubicBezTo>
                  <a:cubicBezTo>
                    <a:pt x="700647" y="940339"/>
                    <a:pt x="700811" y="948453"/>
                    <a:pt x="704858" y="952500"/>
                  </a:cubicBezTo>
                  <a:cubicBezTo>
                    <a:pt x="708906" y="956547"/>
                    <a:pt x="714383" y="958850"/>
                    <a:pt x="719146" y="962025"/>
                  </a:cubicBezTo>
                  <a:cubicBezTo>
                    <a:pt x="725496" y="960438"/>
                    <a:pt x="733085" y="961352"/>
                    <a:pt x="738196" y="957263"/>
                  </a:cubicBezTo>
                  <a:cubicBezTo>
                    <a:pt x="748222" y="949242"/>
                    <a:pt x="740869" y="936709"/>
                    <a:pt x="738196" y="928688"/>
                  </a:cubicBezTo>
                  <a:cubicBezTo>
                    <a:pt x="736608" y="914400"/>
                    <a:pt x="735619" y="900033"/>
                    <a:pt x="733433" y="885825"/>
                  </a:cubicBezTo>
                  <a:cubicBezTo>
                    <a:pt x="732438" y="879356"/>
                    <a:pt x="729155" y="873303"/>
                    <a:pt x="728671" y="866775"/>
                  </a:cubicBezTo>
                  <a:cubicBezTo>
                    <a:pt x="725971" y="830328"/>
                    <a:pt x="727669" y="793591"/>
                    <a:pt x="723908" y="757238"/>
                  </a:cubicBezTo>
                  <a:cubicBezTo>
                    <a:pt x="722875" y="747251"/>
                    <a:pt x="714383" y="728663"/>
                    <a:pt x="714383" y="728663"/>
                  </a:cubicBezTo>
                  <a:cubicBezTo>
                    <a:pt x="715971" y="700088"/>
                    <a:pt x="716555" y="671440"/>
                    <a:pt x="719146" y="642938"/>
                  </a:cubicBezTo>
                  <a:cubicBezTo>
                    <a:pt x="719739" y="636419"/>
                    <a:pt x="722624" y="630306"/>
                    <a:pt x="723908" y="623888"/>
                  </a:cubicBezTo>
                  <a:cubicBezTo>
                    <a:pt x="725802" y="614419"/>
                    <a:pt x="727083" y="604838"/>
                    <a:pt x="728671" y="595313"/>
                  </a:cubicBezTo>
                  <a:cubicBezTo>
                    <a:pt x="727083" y="582613"/>
                    <a:pt x="726590" y="569728"/>
                    <a:pt x="723908" y="557213"/>
                  </a:cubicBezTo>
                  <a:cubicBezTo>
                    <a:pt x="721804" y="547396"/>
                    <a:pt x="717558" y="538163"/>
                    <a:pt x="714383" y="528638"/>
                  </a:cubicBezTo>
                  <a:lnTo>
                    <a:pt x="709621" y="514350"/>
                  </a:lnTo>
                  <a:lnTo>
                    <a:pt x="700096" y="485775"/>
                  </a:lnTo>
                  <a:cubicBezTo>
                    <a:pt x="698509" y="481013"/>
                    <a:pt x="695333" y="476508"/>
                    <a:pt x="695333" y="471488"/>
                  </a:cubicBezTo>
                  <a:lnTo>
                    <a:pt x="685808" y="490538"/>
                  </a:ln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C34419D6-F5BC-4785-A63E-46565738DF03}"/>
              </a:ext>
            </a:extLst>
          </p:cNvPr>
          <p:cNvGrpSpPr/>
          <p:nvPr/>
        </p:nvGrpSpPr>
        <p:grpSpPr>
          <a:xfrm>
            <a:off x="166146" y="1133139"/>
            <a:ext cx="7256099" cy="7823200"/>
            <a:chOff x="166146" y="1133139"/>
            <a:chExt cx="7256099" cy="7823200"/>
          </a:xfrm>
        </p:grpSpPr>
        <p:sp>
          <p:nvSpPr>
            <p:cNvPr id="48" name="Freeform: Shape 47">
              <a:extLst>
                <a:ext uri="{FF2B5EF4-FFF2-40B4-BE49-F238E27FC236}">
                  <a16:creationId xmlns:a16="http://schemas.microsoft.com/office/drawing/2014/main" id="{40EB12B6-B5B3-4EBB-BEE7-42DD0FE11E8B}"/>
                </a:ext>
              </a:extLst>
            </p:cNvPr>
            <p:cNvSpPr/>
            <p:nvPr/>
          </p:nvSpPr>
          <p:spPr>
            <a:xfrm>
              <a:off x="166146" y="1133139"/>
              <a:ext cx="7256099" cy="7823200"/>
            </a:xfrm>
            <a:custGeom>
              <a:avLst/>
              <a:gdLst>
                <a:gd name="connsiteX0" fmla="*/ 6035040 w 7256099"/>
                <a:gd name="connsiteY0" fmla="*/ 1635760 h 7823200"/>
                <a:gd name="connsiteX1" fmla="*/ 5994400 w 7256099"/>
                <a:gd name="connsiteY1" fmla="*/ 1686560 h 7823200"/>
                <a:gd name="connsiteX2" fmla="*/ 5963920 w 7256099"/>
                <a:gd name="connsiteY2" fmla="*/ 1696720 h 7823200"/>
                <a:gd name="connsiteX3" fmla="*/ 5994400 w 7256099"/>
                <a:gd name="connsiteY3" fmla="*/ 1828800 h 7823200"/>
                <a:gd name="connsiteX4" fmla="*/ 6014720 w 7256099"/>
                <a:gd name="connsiteY4" fmla="*/ 2001520 h 7823200"/>
                <a:gd name="connsiteX5" fmla="*/ 6024880 w 7256099"/>
                <a:gd name="connsiteY5" fmla="*/ 2072640 h 7823200"/>
                <a:gd name="connsiteX6" fmla="*/ 6014720 w 7256099"/>
                <a:gd name="connsiteY6" fmla="*/ 2103120 h 7823200"/>
                <a:gd name="connsiteX7" fmla="*/ 5923280 w 7256099"/>
                <a:gd name="connsiteY7" fmla="*/ 2153920 h 7823200"/>
                <a:gd name="connsiteX8" fmla="*/ 5862320 w 7256099"/>
                <a:gd name="connsiteY8" fmla="*/ 2194560 h 7823200"/>
                <a:gd name="connsiteX9" fmla="*/ 5831840 w 7256099"/>
                <a:gd name="connsiteY9" fmla="*/ 2204720 h 7823200"/>
                <a:gd name="connsiteX10" fmla="*/ 5801360 w 7256099"/>
                <a:gd name="connsiteY10" fmla="*/ 2225040 h 7823200"/>
                <a:gd name="connsiteX11" fmla="*/ 5740400 w 7256099"/>
                <a:gd name="connsiteY11" fmla="*/ 2245360 h 7823200"/>
                <a:gd name="connsiteX12" fmla="*/ 5699760 w 7256099"/>
                <a:gd name="connsiteY12" fmla="*/ 2296160 h 7823200"/>
                <a:gd name="connsiteX13" fmla="*/ 5679440 w 7256099"/>
                <a:gd name="connsiteY13" fmla="*/ 2357120 h 7823200"/>
                <a:gd name="connsiteX14" fmla="*/ 5659120 w 7256099"/>
                <a:gd name="connsiteY14" fmla="*/ 2387600 h 7823200"/>
                <a:gd name="connsiteX15" fmla="*/ 5628640 w 7256099"/>
                <a:gd name="connsiteY15" fmla="*/ 2489200 h 7823200"/>
                <a:gd name="connsiteX16" fmla="*/ 5608320 w 7256099"/>
                <a:gd name="connsiteY16" fmla="*/ 2621280 h 7823200"/>
                <a:gd name="connsiteX17" fmla="*/ 5567680 w 7256099"/>
                <a:gd name="connsiteY17" fmla="*/ 2682240 h 7823200"/>
                <a:gd name="connsiteX18" fmla="*/ 5547360 w 7256099"/>
                <a:gd name="connsiteY18" fmla="*/ 2712720 h 7823200"/>
                <a:gd name="connsiteX19" fmla="*/ 5527040 w 7256099"/>
                <a:gd name="connsiteY19" fmla="*/ 2743200 h 7823200"/>
                <a:gd name="connsiteX20" fmla="*/ 5496560 w 7256099"/>
                <a:gd name="connsiteY20" fmla="*/ 2753360 h 7823200"/>
                <a:gd name="connsiteX21" fmla="*/ 5486400 w 7256099"/>
                <a:gd name="connsiteY21" fmla="*/ 2783840 h 7823200"/>
                <a:gd name="connsiteX22" fmla="*/ 5425440 w 7256099"/>
                <a:gd name="connsiteY22" fmla="*/ 2783840 h 7823200"/>
                <a:gd name="connsiteX23" fmla="*/ 5394960 w 7256099"/>
                <a:gd name="connsiteY23" fmla="*/ 2661920 h 7823200"/>
                <a:gd name="connsiteX24" fmla="*/ 5405120 w 7256099"/>
                <a:gd name="connsiteY24" fmla="*/ 2560320 h 7823200"/>
                <a:gd name="connsiteX25" fmla="*/ 5445760 w 7256099"/>
                <a:gd name="connsiteY25" fmla="*/ 2499360 h 7823200"/>
                <a:gd name="connsiteX26" fmla="*/ 5415280 w 7256099"/>
                <a:gd name="connsiteY26" fmla="*/ 2438400 h 7823200"/>
                <a:gd name="connsiteX27" fmla="*/ 5405120 w 7256099"/>
                <a:gd name="connsiteY27" fmla="*/ 2407920 h 7823200"/>
                <a:gd name="connsiteX28" fmla="*/ 5415280 w 7256099"/>
                <a:gd name="connsiteY28" fmla="*/ 2336800 h 7823200"/>
                <a:gd name="connsiteX29" fmla="*/ 5435600 w 7256099"/>
                <a:gd name="connsiteY29" fmla="*/ 2306320 h 7823200"/>
                <a:gd name="connsiteX30" fmla="*/ 5466080 w 7256099"/>
                <a:gd name="connsiteY30" fmla="*/ 2245360 h 7823200"/>
                <a:gd name="connsiteX31" fmla="*/ 5394960 w 7256099"/>
                <a:gd name="connsiteY31" fmla="*/ 2225040 h 7823200"/>
                <a:gd name="connsiteX32" fmla="*/ 5334000 w 7256099"/>
                <a:gd name="connsiteY32" fmla="*/ 2194560 h 7823200"/>
                <a:gd name="connsiteX33" fmla="*/ 5323840 w 7256099"/>
                <a:gd name="connsiteY33" fmla="*/ 2164080 h 7823200"/>
                <a:gd name="connsiteX34" fmla="*/ 5262880 w 7256099"/>
                <a:gd name="connsiteY34" fmla="*/ 2143760 h 7823200"/>
                <a:gd name="connsiteX35" fmla="*/ 5232400 w 7256099"/>
                <a:gd name="connsiteY35" fmla="*/ 2133600 h 7823200"/>
                <a:gd name="connsiteX36" fmla="*/ 5171440 w 7256099"/>
                <a:gd name="connsiteY36" fmla="*/ 2092960 h 7823200"/>
                <a:gd name="connsiteX37" fmla="*/ 5120640 w 7256099"/>
                <a:gd name="connsiteY37" fmla="*/ 2011680 h 7823200"/>
                <a:gd name="connsiteX38" fmla="*/ 5110480 w 7256099"/>
                <a:gd name="connsiteY38" fmla="*/ 1981200 h 7823200"/>
                <a:gd name="connsiteX39" fmla="*/ 5049520 w 7256099"/>
                <a:gd name="connsiteY39" fmla="*/ 1960880 h 7823200"/>
                <a:gd name="connsiteX40" fmla="*/ 4998720 w 7256099"/>
                <a:gd name="connsiteY40" fmla="*/ 1971040 h 7823200"/>
                <a:gd name="connsiteX41" fmla="*/ 4907280 w 7256099"/>
                <a:gd name="connsiteY41" fmla="*/ 2001520 h 7823200"/>
                <a:gd name="connsiteX42" fmla="*/ 4876800 w 7256099"/>
                <a:gd name="connsiteY42" fmla="*/ 2011680 h 7823200"/>
                <a:gd name="connsiteX43" fmla="*/ 4846320 w 7256099"/>
                <a:gd name="connsiteY43" fmla="*/ 2021840 h 7823200"/>
                <a:gd name="connsiteX44" fmla="*/ 4856480 w 7256099"/>
                <a:gd name="connsiteY44" fmla="*/ 1828800 h 7823200"/>
                <a:gd name="connsiteX45" fmla="*/ 4866640 w 7256099"/>
                <a:gd name="connsiteY45" fmla="*/ 1798320 h 7823200"/>
                <a:gd name="connsiteX46" fmla="*/ 4846320 w 7256099"/>
                <a:gd name="connsiteY46" fmla="*/ 1706880 h 7823200"/>
                <a:gd name="connsiteX47" fmla="*/ 4856480 w 7256099"/>
                <a:gd name="connsiteY47" fmla="*/ 1605280 h 7823200"/>
                <a:gd name="connsiteX48" fmla="*/ 4886960 w 7256099"/>
                <a:gd name="connsiteY48" fmla="*/ 1584960 h 7823200"/>
                <a:gd name="connsiteX49" fmla="*/ 4897120 w 7256099"/>
                <a:gd name="connsiteY49" fmla="*/ 1554480 h 7823200"/>
                <a:gd name="connsiteX50" fmla="*/ 4927600 w 7256099"/>
                <a:gd name="connsiteY50" fmla="*/ 1544320 h 7823200"/>
                <a:gd name="connsiteX51" fmla="*/ 4958080 w 7256099"/>
                <a:gd name="connsiteY51" fmla="*/ 1524000 h 7823200"/>
                <a:gd name="connsiteX52" fmla="*/ 4998720 w 7256099"/>
                <a:gd name="connsiteY52" fmla="*/ 1483360 h 7823200"/>
                <a:gd name="connsiteX53" fmla="*/ 5049520 w 7256099"/>
                <a:gd name="connsiteY53" fmla="*/ 1432560 h 7823200"/>
                <a:gd name="connsiteX54" fmla="*/ 5110480 w 7256099"/>
                <a:gd name="connsiteY54" fmla="*/ 1412240 h 7823200"/>
                <a:gd name="connsiteX55" fmla="*/ 5120640 w 7256099"/>
                <a:gd name="connsiteY55" fmla="*/ 1381760 h 7823200"/>
                <a:gd name="connsiteX56" fmla="*/ 5212080 w 7256099"/>
                <a:gd name="connsiteY56" fmla="*/ 1330960 h 7823200"/>
                <a:gd name="connsiteX57" fmla="*/ 5242560 w 7256099"/>
                <a:gd name="connsiteY57" fmla="*/ 1310640 h 7823200"/>
                <a:gd name="connsiteX58" fmla="*/ 5293360 w 7256099"/>
                <a:gd name="connsiteY58" fmla="*/ 1270000 h 7823200"/>
                <a:gd name="connsiteX59" fmla="*/ 5344160 w 7256099"/>
                <a:gd name="connsiteY59" fmla="*/ 1229360 h 7823200"/>
                <a:gd name="connsiteX60" fmla="*/ 5394960 w 7256099"/>
                <a:gd name="connsiteY60" fmla="*/ 1137920 h 7823200"/>
                <a:gd name="connsiteX61" fmla="*/ 5405120 w 7256099"/>
                <a:gd name="connsiteY61" fmla="*/ 1087120 h 7823200"/>
                <a:gd name="connsiteX62" fmla="*/ 5455920 w 7256099"/>
                <a:gd name="connsiteY62" fmla="*/ 1076960 h 7823200"/>
                <a:gd name="connsiteX63" fmla="*/ 5557520 w 7256099"/>
                <a:gd name="connsiteY63" fmla="*/ 1046480 h 7823200"/>
                <a:gd name="connsiteX64" fmla="*/ 5588000 w 7256099"/>
                <a:gd name="connsiteY64" fmla="*/ 1026160 h 7823200"/>
                <a:gd name="connsiteX65" fmla="*/ 5618480 w 7256099"/>
                <a:gd name="connsiteY65" fmla="*/ 965200 h 7823200"/>
                <a:gd name="connsiteX66" fmla="*/ 5648960 w 7256099"/>
                <a:gd name="connsiteY66" fmla="*/ 955040 h 7823200"/>
                <a:gd name="connsiteX67" fmla="*/ 5689600 w 7256099"/>
                <a:gd name="connsiteY67" fmla="*/ 894080 h 7823200"/>
                <a:gd name="connsiteX68" fmla="*/ 5709920 w 7256099"/>
                <a:gd name="connsiteY68" fmla="*/ 863600 h 7823200"/>
                <a:gd name="connsiteX69" fmla="*/ 5679440 w 7256099"/>
                <a:gd name="connsiteY69" fmla="*/ 843280 h 7823200"/>
                <a:gd name="connsiteX70" fmla="*/ 5689600 w 7256099"/>
                <a:gd name="connsiteY70" fmla="*/ 802640 h 7823200"/>
                <a:gd name="connsiteX71" fmla="*/ 5791200 w 7256099"/>
                <a:gd name="connsiteY71" fmla="*/ 772160 h 7823200"/>
                <a:gd name="connsiteX72" fmla="*/ 5852160 w 7256099"/>
                <a:gd name="connsiteY72" fmla="*/ 751840 h 7823200"/>
                <a:gd name="connsiteX73" fmla="*/ 5913120 w 7256099"/>
                <a:gd name="connsiteY73" fmla="*/ 711200 h 7823200"/>
                <a:gd name="connsiteX74" fmla="*/ 5943600 w 7256099"/>
                <a:gd name="connsiteY74" fmla="*/ 690880 h 7823200"/>
                <a:gd name="connsiteX75" fmla="*/ 6014720 w 7256099"/>
                <a:gd name="connsiteY75" fmla="*/ 670560 h 7823200"/>
                <a:gd name="connsiteX76" fmla="*/ 6075680 w 7256099"/>
                <a:gd name="connsiteY76" fmla="*/ 650240 h 7823200"/>
                <a:gd name="connsiteX77" fmla="*/ 6116320 w 7256099"/>
                <a:gd name="connsiteY77" fmla="*/ 640080 h 7823200"/>
                <a:gd name="connsiteX78" fmla="*/ 6146800 w 7256099"/>
                <a:gd name="connsiteY78" fmla="*/ 629920 h 7823200"/>
                <a:gd name="connsiteX79" fmla="*/ 6217920 w 7256099"/>
                <a:gd name="connsiteY79" fmla="*/ 619760 h 7823200"/>
                <a:gd name="connsiteX80" fmla="*/ 6248400 w 7256099"/>
                <a:gd name="connsiteY80" fmla="*/ 609600 h 7823200"/>
                <a:gd name="connsiteX81" fmla="*/ 6268720 w 7256099"/>
                <a:gd name="connsiteY81" fmla="*/ 579120 h 7823200"/>
                <a:gd name="connsiteX82" fmla="*/ 6299200 w 7256099"/>
                <a:gd name="connsiteY82" fmla="*/ 558800 h 7823200"/>
                <a:gd name="connsiteX83" fmla="*/ 6329680 w 7256099"/>
                <a:gd name="connsiteY83" fmla="*/ 457200 h 7823200"/>
                <a:gd name="connsiteX84" fmla="*/ 6299200 w 7256099"/>
                <a:gd name="connsiteY84" fmla="*/ 447040 h 7823200"/>
                <a:gd name="connsiteX85" fmla="*/ 6329680 w 7256099"/>
                <a:gd name="connsiteY85" fmla="*/ 386080 h 7823200"/>
                <a:gd name="connsiteX86" fmla="*/ 6339840 w 7256099"/>
                <a:gd name="connsiteY86" fmla="*/ 355600 h 7823200"/>
                <a:gd name="connsiteX87" fmla="*/ 6329680 w 7256099"/>
                <a:gd name="connsiteY87" fmla="*/ 325120 h 7823200"/>
                <a:gd name="connsiteX88" fmla="*/ 6238240 w 7256099"/>
                <a:gd name="connsiteY88" fmla="*/ 274320 h 7823200"/>
                <a:gd name="connsiteX89" fmla="*/ 6177280 w 7256099"/>
                <a:gd name="connsiteY89" fmla="*/ 264160 h 7823200"/>
                <a:gd name="connsiteX90" fmla="*/ 6136640 w 7256099"/>
                <a:gd name="connsiteY90" fmla="*/ 274320 h 7823200"/>
                <a:gd name="connsiteX91" fmla="*/ 6126480 w 7256099"/>
                <a:gd name="connsiteY91" fmla="*/ 304800 h 7823200"/>
                <a:gd name="connsiteX92" fmla="*/ 6116320 w 7256099"/>
                <a:gd name="connsiteY92" fmla="*/ 406400 h 7823200"/>
                <a:gd name="connsiteX93" fmla="*/ 6106160 w 7256099"/>
                <a:gd name="connsiteY93" fmla="*/ 436880 h 7823200"/>
                <a:gd name="connsiteX94" fmla="*/ 6075680 w 7256099"/>
                <a:gd name="connsiteY94" fmla="*/ 447040 h 7823200"/>
                <a:gd name="connsiteX95" fmla="*/ 6045200 w 7256099"/>
                <a:gd name="connsiteY95" fmla="*/ 467360 h 7823200"/>
                <a:gd name="connsiteX96" fmla="*/ 5974080 w 7256099"/>
                <a:gd name="connsiteY96" fmla="*/ 548640 h 7823200"/>
                <a:gd name="connsiteX97" fmla="*/ 5943600 w 7256099"/>
                <a:gd name="connsiteY97" fmla="*/ 487680 h 7823200"/>
                <a:gd name="connsiteX98" fmla="*/ 5933440 w 7256099"/>
                <a:gd name="connsiteY98" fmla="*/ 375920 h 7823200"/>
                <a:gd name="connsiteX99" fmla="*/ 5872480 w 7256099"/>
                <a:gd name="connsiteY99" fmla="*/ 355600 h 7823200"/>
                <a:gd name="connsiteX100" fmla="*/ 5842000 w 7256099"/>
                <a:gd name="connsiteY100" fmla="*/ 375920 h 7823200"/>
                <a:gd name="connsiteX101" fmla="*/ 5821680 w 7256099"/>
                <a:gd name="connsiteY101" fmla="*/ 406400 h 7823200"/>
                <a:gd name="connsiteX102" fmla="*/ 5791200 w 7256099"/>
                <a:gd name="connsiteY102" fmla="*/ 386080 h 7823200"/>
                <a:gd name="connsiteX103" fmla="*/ 5781040 w 7256099"/>
                <a:gd name="connsiteY103" fmla="*/ 355600 h 7823200"/>
                <a:gd name="connsiteX104" fmla="*/ 5770880 w 7256099"/>
                <a:gd name="connsiteY104" fmla="*/ 294640 h 7823200"/>
                <a:gd name="connsiteX105" fmla="*/ 5801360 w 7256099"/>
                <a:gd name="connsiteY105" fmla="*/ 274320 h 7823200"/>
                <a:gd name="connsiteX106" fmla="*/ 5842000 w 7256099"/>
                <a:gd name="connsiteY106" fmla="*/ 213360 h 7823200"/>
                <a:gd name="connsiteX107" fmla="*/ 5821680 w 7256099"/>
                <a:gd name="connsiteY107" fmla="*/ 152400 h 7823200"/>
                <a:gd name="connsiteX108" fmla="*/ 5781040 w 7256099"/>
                <a:gd name="connsiteY108" fmla="*/ 91440 h 7823200"/>
                <a:gd name="connsiteX109" fmla="*/ 5760720 w 7256099"/>
                <a:gd name="connsiteY109" fmla="*/ 0 h 7823200"/>
                <a:gd name="connsiteX110" fmla="*/ 5740400 w 7256099"/>
                <a:gd name="connsiteY110" fmla="*/ 60960 h 7823200"/>
                <a:gd name="connsiteX111" fmla="*/ 5730240 w 7256099"/>
                <a:gd name="connsiteY111" fmla="*/ 91440 h 7823200"/>
                <a:gd name="connsiteX112" fmla="*/ 5679440 w 7256099"/>
                <a:gd name="connsiteY112" fmla="*/ 182880 h 7823200"/>
                <a:gd name="connsiteX113" fmla="*/ 5648960 w 7256099"/>
                <a:gd name="connsiteY113" fmla="*/ 193040 h 7823200"/>
                <a:gd name="connsiteX114" fmla="*/ 5598160 w 7256099"/>
                <a:gd name="connsiteY114" fmla="*/ 233680 h 7823200"/>
                <a:gd name="connsiteX115" fmla="*/ 5577840 w 7256099"/>
                <a:gd name="connsiteY115" fmla="*/ 264160 h 7823200"/>
                <a:gd name="connsiteX116" fmla="*/ 5588000 w 7256099"/>
                <a:gd name="connsiteY116" fmla="*/ 314960 h 7823200"/>
                <a:gd name="connsiteX117" fmla="*/ 5598160 w 7256099"/>
                <a:gd name="connsiteY117" fmla="*/ 436880 h 7823200"/>
                <a:gd name="connsiteX118" fmla="*/ 5537200 w 7256099"/>
                <a:gd name="connsiteY118" fmla="*/ 467360 h 7823200"/>
                <a:gd name="connsiteX119" fmla="*/ 5476240 w 7256099"/>
                <a:gd name="connsiteY119" fmla="*/ 508000 h 7823200"/>
                <a:gd name="connsiteX120" fmla="*/ 5445760 w 7256099"/>
                <a:gd name="connsiteY120" fmla="*/ 528320 h 7823200"/>
                <a:gd name="connsiteX121" fmla="*/ 5415280 w 7256099"/>
                <a:gd name="connsiteY121" fmla="*/ 538480 h 7823200"/>
                <a:gd name="connsiteX122" fmla="*/ 5394960 w 7256099"/>
                <a:gd name="connsiteY122" fmla="*/ 406400 h 7823200"/>
                <a:gd name="connsiteX123" fmla="*/ 5466080 w 7256099"/>
                <a:gd name="connsiteY123" fmla="*/ 375920 h 7823200"/>
                <a:gd name="connsiteX124" fmla="*/ 5486400 w 7256099"/>
                <a:gd name="connsiteY124" fmla="*/ 345440 h 7823200"/>
                <a:gd name="connsiteX125" fmla="*/ 5455920 w 7256099"/>
                <a:gd name="connsiteY125" fmla="*/ 264160 h 7823200"/>
                <a:gd name="connsiteX126" fmla="*/ 5425440 w 7256099"/>
                <a:gd name="connsiteY126" fmla="*/ 254000 h 7823200"/>
                <a:gd name="connsiteX127" fmla="*/ 5384800 w 7256099"/>
                <a:gd name="connsiteY127" fmla="*/ 264160 h 7823200"/>
                <a:gd name="connsiteX128" fmla="*/ 5313680 w 7256099"/>
                <a:gd name="connsiteY128" fmla="*/ 335280 h 7823200"/>
                <a:gd name="connsiteX129" fmla="*/ 5293360 w 7256099"/>
                <a:gd name="connsiteY129" fmla="*/ 396240 h 7823200"/>
                <a:gd name="connsiteX130" fmla="*/ 5283200 w 7256099"/>
                <a:gd name="connsiteY130" fmla="*/ 426720 h 7823200"/>
                <a:gd name="connsiteX131" fmla="*/ 5293360 w 7256099"/>
                <a:gd name="connsiteY131" fmla="*/ 457200 h 7823200"/>
                <a:gd name="connsiteX132" fmla="*/ 5212080 w 7256099"/>
                <a:gd name="connsiteY132" fmla="*/ 508000 h 7823200"/>
                <a:gd name="connsiteX133" fmla="*/ 5171440 w 7256099"/>
                <a:gd name="connsiteY133" fmla="*/ 518160 h 7823200"/>
                <a:gd name="connsiteX134" fmla="*/ 4897120 w 7256099"/>
                <a:gd name="connsiteY134" fmla="*/ 508000 h 7823200"/>
                <a:gd name="connsiteX135" fmla="*/ 4876800 w 7256099"/>
                <a:gd name="connsiteY135" fmla="*/ 447040 h 7823200"/>
                <a:gd name="connsiteX136" fmla="*/ 4846320 w 7256099"/>
                <a:gd name="connsiteY136" fmla="*/ 436880 h 7823200"/>
                <a:gd name="connsiteX137" fmla="*/ 4836160 w 7256099"/>
                <a:gd name="connsiteY137" fmla="*/ 406400 h 7823200"/>
                <a:gd name="connsiteX138" fmla="*/ 4724400 w 7256099"/>
                <a:gd name="connsiteY138" fmla="*/ 436880 h 7823200"/>
                <a:gd name="connsiteX139" fmla="*/ 4683760 w 7256099"/>
                <a:gd name="connsiteY139" fmla="*/ 497840 h 7823200"/>
                <a:gd name="connsiteX140" fmla="*/ 4622800 w 7256099"/>
                <a:gd name="connsiteY140" fmla="*/ 538480 h 7823200"/>
                <a:gd name="connsiteX141" fmla="*/ 4551680 w 7256099"/>
                <a:gd name="connsiteY141" fmla="*/ 589280 h 7823200"/>
                <a:gd name="connsiteX142" fmla="*/ 4521200 w 7256099"/>
                <a:gd name="connsiteY142" fmla="*/ 568960 h 7823200"/>
                <a:gd name="connsiteX143" fmla="*/ 4511040 w 7256099"/>
                <a:gd name="connsiteY143" fmla="*/ 528320 h 7823200"/>
                <a:gd name="connsiteX144" fmla="*/ 4450080 w 7256099"/>
                <a:gd name="connsiteY144" fmla="*/ 518160 h 7823200"/>
                <a:gd name="connsiteX145" fmla="*/ 4419600 w 7256099"/>
                <a:gd name="connsiteY145" fmla="*/ 538480 h 7823200"/>
                <a:gd name="connsiteX146" fmla="*/ 4378960 w 7256099"/>
                <a:gd name="connsiteY146" fmla="*/ 548640 h 7823200"/>
                <a:gd name="connsiteX147" fmla="*/ 4226560 w 7256099"/>
                <a:gd name="connsiteY147" fmla="*/ 538480 h 7823200"/>
                <a:gd name="connsiteX148" fmla="*/ 4236720 w 7256099"/>
                <a:gd name="connsiteY148" fmla="*/ 487680 h 7823200"/>
                <a:gd name="connsiteX149" fmla="*/ 4297680 w 7256099"/>
                <a:gd name="connsiteY149" fmla="*/ 467360 h 7823200"/>
                <a:gd name="connsiteX150" fmla="*/ 4318000 w 7256099"/>
                <a:gd name="connsiteY150" fmla="*/ 436880 h 7823200"/>
                <a:gd name="connsiteX151" fmla="*/ 4246880 w 7256099"/>
                <a:gd name="connsiteY151" fmla="*/ 426720 h 7823200"/>
                <a:gd name="connsiteX152" fmla="*/ 4145280 w 7256099"/>
                <a:gd name="connsiteY152" fmla="*/ 406400 h 7823200"/>
                <a:gd name="connsiteX153" fmla="*/ 4114800 w 7256099"/>
                <a:gd name="connsiteY153" fmla="*/ 386080 h 7823200"/>
                <a:gd name="connsiteX154" fmla="*/ 4094480 w 7256099"/>
                <a:gd name="connsiteY154" fmla="*/ 355600 h 7823200"/>
                <a:gd name="connsiteX155" fmla="*/ 3962400 w 7256099"/>
                <a:gd name="connsiteY155" fmla="*/ 325120 h 7823200"/>
                <a:gd name="connsiteX156" fmla="*/ 3931920 w 7256099"/>
                <a:gd name="connsiteY156" fmla="*/ 314960 h 7823200"/>
                <a:gd name="connsiteX157" fmla="*/ 3820160 w 7256099"/>
                <a:gd name="connsiteY157" fmla="*/ 294640 h 7823200"/>
                <a:gd name="connsiteX158" fmla="*/ 3749040 w 7256099"/>
                <a:gd name="connsiteY158" fmla="*/ 274320 h 7823200"/>
                <a:gd name="connsiteX159" fmla="*/ 3728720 w 7256099"/>
                <a:gd name="connsiteY159" fmla="*/ 243840 h 7823200"/>
                <a:gd name="connsiteX160" fmla="*/ 3698240 w 7256099"/>
                <a:gd name="connsiteY160" fmla="*/ 223520 h 7823200"/>
                <a:gd name="connsiteX161" fmla="*/ 3647440 w 7256099"/>
                <a:gd name="connsiteY161" fmla="*/ 182880 h 7823200"/>
                <a:gd name="connsiteX162" fmla="*/ 3616960 w 7256099"/>
                <a:gd name="connsiteY162" fmla="*/ 193040 h 7823200"/>
                <a:gd name="connsiteX163" fmla="*/ 3596640 w 7256099"/>
                <a:gd name="connsiteY163" fmla="*/ 223520 h 7823200"/>
                <a:gd name="connsiteX164" fmla="*/ 3495040 w 7256099"/>
                <a:gd name="connsiteY164" fmla="*/ 254000 h 7823200"/>
                <a:gd name="connsiteX165" fmla="*/ 3464560 w 7256099"/>
                <a:gd name="connsiteY165" fmla="*/ 264160 h 7823200"/>
                <a:gd name="connsiteX166" fmla="*/ 3271520 w 7256099"/>
                <a:gd name="connsiteY166" fmla="*/ 284480 h 7823200"/>
                <a:gd name="connsiteX167" fmla="*/ 3220720 w 7256099"/>
                <a:gd name="connsiteY167" fmla="*/ 325120 h 7823200"/>
                <a:gd name="connsiteX168" fmla="*/ 3190240 w 7256099"/>
                <a:gd name="connsiteY168" fmla="*/ 335280 h 7823200"/>
                <a:gd name="connsiteX169" fmla="*/ 3159760 w 7256099"/>
                <a:gd name="connsiteY169" fmla="*/ 355600 h 7823200"/>
                <a:gd name="connsiteX170" fmla="*/ 3098800 w 7256099"/>
                <a:gd name="connsiteY170" fmla="*/ 375920 h 7823200"/>
                <a:gd name="connsiteX171" fmla="*/ 2956560 w 7256099"/>
                <a:gd name="connsiteY171" fmla="*/ 396240 h 7823200"/>
                <a:gd name="connsiteX172" fmla="*/ 2875280 w 7256099"/>
                <a:gd name="connsiteY172" fmla="*/ 386080 h 7823200"/>
                <a:gd name="connsiteX173" fmla="*/ 2783840 w 7256099"/>
                <a:gd name="connsiteY173" fmla="*/ 335280 h 7823200"/>
                <a:gd name="connsiteX174" fmla="*/ 2753360 w 7256099"/>
                <a:gd name="connsiteY174" fmla="*/ 325120 h 7823200"/>
                <a:gd name="connsiteX175" fmla="*/ 2692400 w 7256099"/>
                <a:gd name="connsiteY175" fmla="*/ 284480 h 7823200"/>
                <a:gd name="connsiteX176" fmla="*/ 2661920 w 7256099"/>
                <a:gd name="connsiteY176" fmla="*/ 264160 h 7823200"/>
                <a:gd name="connsiteX177" fmla="*/ 2550160 w 7256099"/>
                <a:gd name="connsiteY177" fmla="*/ 243840 h 7823200"/>
                <a:gd name="connsiteX178" fmla="*/ 2468880 w 7256099"/>
                <a:gd name="connsiteY178" fmla="*/ 223520 h 7823200"/>
                <a:gd name="connsiteX179" fmla="*/ 2377440 w 7256099"/>
                <a:gd name="connsiteY179" fmla="*/ 193040 h 7823200"/>
                <a:gd name="connsiteX180" fmla="*/ 2275840 w 7256099"/>
                <a:gd name="connsiteY180" fmla="*/ 162560 h 7823200"/>
                <a:gd name="connsiteX181" fmla="*/ 2103120 w 7256099"/>
                <a:gd name="connsiteY181" fmla="*/ 142240 h 7823200"/>
                <a:gd name="connsiteX182" fmla="*/ 2072640 w 7256099"/>
                <a:gd name="connsiteY182" fmla="*/ 132080 h 7823200"/>
                <a:gd name="connsiteX183" fmla="*/ 2042160 w 7256099"/>
                <a:gd name="connsiteY183" fmla="*/ 111760 h 7823200"/>
                <a:gd name="connsiteX184" fmla="*/ 1981200 w 7256099"/>
                <a:gd name="connsiteY184" fmla="*/ 91440 h 7823200"/>
                <a:gd name="connsiteX185" fmla="*/ 1910080 w 7256099"/>
                <a:gd name="connsiteY185" fmla="*/ 101600 h 7823200"/>
                <a:gd name="connsiteX186" fmla="*/ 1879600 w 7256099"/>
                <a:gd name="connsiteY186" fmla="*/ 111760 h 7823200"/>
                <a:gd name="connsiteX187" fmla="*/ 1778000 w 7256099"/>
                <a:gd name="connsiteY187" fmla="*/ 132080 h 7823200"/>
                <a:gd name="connsiteX188" fmla="*/ 1696720 w 7256099"/>
                <a:gd name="connsiteY188" fmla="*/ 152400 h 7823200"/>
                <a:gd name="connsiteX189" fmla="*/ 1666240 w 7256099"/>
                <a:gd name="connsiteY189" fmla="*/ 172720 h 7823200"/>
                <a:gd name="connsiteX190" fmla="*/ 1625600 w 7256099"/>
                <a:gd name="connsiteY190" fmla="*/ 182880 h 7823200"/>
                <a:gd name="connsiteX191" fmla="*/ 1595120 w 7256099"/>
                <a:gd name="connsiteY191" fmla="*/ 193040 h 7823200"/>
                <a:gd name="connsiteX192" fmla="*/ 1554480 w 7256099"/>
                <a:gd name="connsiteY192" fmla="*/ 203200 h 7823200"/>
                <a:gd name="connsiteX193" fmla="*/ 1524000 w 7256099"/>
                <a:gd name="connsiteY193" fmla="*/ 213360 h 7823200"/>
                <a:gd name="connsiteX194" fmla="*/ 1483360 w 7256099"/>
                <a:gd name="connsiteY194" fmla="*/ 223520 h 7823200"/>
                <a:gd name="connsiteX195" fmla="*/ 1422400 w 7256099"/>
                <a:gd name="connsiteY195" fmla="*/ 243840 h 7823200"/>
                <a:gd name="connsiteX196" fmla="*/ 1391920 w 7256099"/>
                <a:gd name="connsiteY196" fmla="*/ 304800 h 7823200"/>
                <a:gd name="connsiteX197" fmla="*/ 1330960 w 7256099"/>
                <a:gd name="connsiteY197" fmla="*/ 345440 h 7823200"/>
                <a:gd name="connsiteX198" fmla="*/ 1310640 w 7256099"/>
                <a:gd name="connsiteY198" fmla="*/ 375920 h 7823200"/>
                <a:gd name="connsiteX199" fmla="*/ 1270000 w 7256099"/>
                <a:gd name="connsiteY199" fmla="*/ 386080 h 7823200"/>
                <a:gd name="connsiteX200" fmla="*/ 1097280 w 7256099"/>
                <a:gd name="connsiteY200" fmla="*/ 406400 h 7823200"/>
                <a:gd name="connsiteX201" fmla="*/ 1066800 w 7256099"/>
                <a:gd name="connsiteY201" fmla="*/ 467360 h 7823200"/>
                <a:gd name="connsiteX202" fmla="*/ 1056640 w 7256099"/>
                <a:gd name="connsiteY202" fmla="*/ 497840 h 7823200"/>
                <a:gd name="connsiteX203" fmla="*/ 1056640 w 7256099"/>
                <a:gd name="connsiteY203" fmla="*/ 650240 h 7823200"/>
                <a:gd name="connsiteX204" fmla="*/ 1046480 w 7256099"/>
                <a:gd name="connsiteY204" fmla="*/ 680720 h 7823200"/>
                <a:gd name="connsiteX205" fmla="*/ 1016000 w 7256099"/>
                <a:gd name="connsiteY205" fmla="*/ 701040 h 7823200"/>
                <a:gd name="connsiteX206" fmla="*/ 985520 w 7256099"/>
                <a:gd name="connsiteY206" fmla="*/ 680720 h 7823200"/>
                <a:gd name="connsiteX207" fmla="*/ 873760 w 7256099"/>
                <a:gd name="connsiteY207" fmla="*/ 650240 h 7823200"/>
                <a:gd name="connsiteX208" fmla="*/ 751840 w 7256099"/>
                <a:gd name="connsiteY208" fmla="*/ 660400 h 7823200"/>
                <a:gd name="connsiteX209" fmla="*/ 721360 w 7256099"/>
                <a:gd name="connsiteY209" fmla="*/ 670560 h 7823200"/>
                <a:gd name="connsiteX210" fmla="*/ 701040 w 7256099"/>
                <a:gd name="connsiteY210" fmla="*/ 701040 h 7823200"/>
                <a:gd name="connsiteX211" fmla="*/ 670560 w 7256099"/>
                <a:gd name="connsiteY211" fmla="*/ 721360 h 7823200"/>
                <a:gd name="connsiteX212" fmla="*/ 629920 w 7256099"/>
                <a:gd name="connsiteY212" fmla="*/ 782320 h 7823200"/>
                <a:gd name="connsiteX213" fmla="*/ 599440 w 7256099"/>
                <a:gd name="connsiteY213" fmla="*/ 843280 h 7823200"/>
                <a:gd name="connsiteX214" fmla="*/ 609600 w 7256099"/>
                <a:gd name="connsiteY214" fmla="*/ 904240 h 7823200"/>
                <a:gd name="connsiteX215" fmla="*/ 741680 w 7256099"/>
                <a:gd name="connsiteY215" fmla="*/ 883920 h 7823200"/>
                <a:gd name="connsiteX216" fmla="*/ 822960 w 7256099"/>
                <a:gd name="connsiteY216" fmla="*/ 873760 h 7823200"/>
                <a:gd name="connsiteX217" fmla="*/ 924560 w 7256099"/>
                <a:gd name="connsiteY217" fmla="*/ 863600 h 7823200"/>
                <a:gd name="connsiteX218" fmla="*/ 924560 w 7256099"/>
                <a:gd name="connsiteY218" fmla="*/ 985520 h 7823200"/>
                <a:gd name="connsiteX219" fmla="*/ 894080 w 7256099"/>
                <a:gd name="connsiteY219" fmla="*/ 1046480 h 7823200"/>
                <a:gd name="connsiteX220" fmla="*/ 863600 w 7256099"/>
                <a:gd name="connsiteY220" fmla="*/ 1066800 h 7823200"/>
                <a:gd name="connsiteX221" fmla="*/ 833120 w 7256099"/>
                <a:gd name="connsiteY221" fmla="*/ 1076960 h 7823200"/>
                <a:gd name="connsiteX222" fmla="*/ 802640 w 7256099"/>
                <a:gd name="connsiteY222" fmla="*/ 1097280 h 7823200"/>
                <a:gd name="connsiteX223" fmla="*/ 741680 w 7256099"/>
                <a:gd name="connsiteY223" fmla="*/ 1107440 h 7823200"/>
                <a:gd name="connsiteX224" fmla="*/ 619760 w 7256099"/>
                <a:gd name="connsiteY224" fmla="*/ 1127760 h 7823200"/>
                <a:gd name="connsiteX225" fmla="*/ 558800 w 7256099"/>
                <a:gd name="connsiteY225" fmla="*/ 1148080 h 7823200"/>
                <a:gd name="connsiteX226" fmla="*/ 528320 w 7256099"/>
                <a:gd name="connsiteY226" fmla="*/ 1158240 h 7823200"/>
                <a:gd name="connsiteX227" fmla="*/ 487680 w 7256099"/>
                <a:gd name="connsiteY227" fmla="*/ 1168400 h 7823200"/>
                <a:gd name="connsiteX228" fmla="*/ 436880 w 7256099"/>
                <a:gd name="connsiteY228" fmla="*/ 1219200 h 7823200"/>
                <a:gd name="connsiteX229" fmla="*/ 426720 w 7256099"/>
                <a:gd name="connsiteY229" fmla="*/ 1249680 h 7823200"/>
                <a:gd name="connsiteX230" fmla="*/ 396240 w 7256099"/>
                <a:gd name="connsiteY230" fmla="*/ 1259840 h 7823200"/>
                <a:gd name="connsiteX231" fmla="*/ 345440 w 7256099"/>
                <a:gd name="connsiteY231" fmla="*/ 1330960 h 7823200"/>
                <a:gd name="connsiteX232" fmla="*/ 314960 w 7256099"/>
                <a:gd name="connsiteY232" fmla="*/ 1351280 h 7823200"/>
                <a:gd name="connsiteX233" fmla="*/ 294640 w 7256099"/>
                <a:gd name="connsiteY233" fmla="*/ 1381760 h 7823200"/>
                <a:gd name="connsiteX234" fmla="*/ 233680 w 7256099"/>
                <a:gd name="connsiteY234" fmla="*/ 1402080 h 7823200"/>
                <a:gd name="connsiteX235" fmla="*/ 233680 w 7256099"/>
                <a:gd name="connsiteY235" fmla="*/ 1483360 h 7823200"/>
                <a:gd name="connsiteX236" fmla="*/ 254000 w 7256099"/>
                <a:gd name="connsiteY236" fmla="*/ 1544320 h 7823200"/>
                <a:gd name="connsiteX237" fmla="*/ 243840 w 7256099"/>
                <a:gd name="connsiteY237" fmla="*/ 1605280 h 7823200"/>
                <a:gd name="connsiteX238" fmla="*/ 223520 w 7256099"/>
                <a:gd name="connsiteY238" fmla="*/ 1676400 h 7823200"/>
                <a:gd name="connsiteX239" fmla="*/ 284480 w 7256099"/>
                <a:gd name="connsiteY239" fmla="*/ 1686560 h 7823200"/>
                <a:gd name="connsiteX240" fmla="*/ 345440 w 7256099"/>
                <a:gd name="connsiteY240" fmla="*/ 1696720 h 7823200"/>
                <a:gd name="connsiteX241" fmla="*/ 365760 w 7256099"/>
                <a:gd name="connsiteY241" fmla="*/ 1727200 h 7823200"/>
                <a:gd name="connsiteX242" fmla="*/ 396240 w 7256099"/>
                <a:gd name="connsiteY242" fmla="*/ 1747520 h 7823200"/>
                <a:gd name="connsiteX243" fmla="*/ 406400 w 7256099"/>
                <a:gd name="connsiteY243" fmla="*/ 1778000 h 7823200"/>
                <a:gd name="connsiteX244" fmla="*/ 375920 w 7256099"/>
                <a:gd name="connsiteY244" fmla="*/ 1879600 h 7823200"/>
                <a:gd name="connsiteX245" fmla="*/ 314960 w 7256099"/>
                <a:gd name="connsiteY245" fmla="*/ 1899920 h 7823200"/>
                <a:gd name="connsiteX246" fmla="*/ 284480 w 7256099"/>
                <a:gd name="connsiteY246" fmla="*/ 1910080 h 7823200"/>
                <a:gd name="connsiteX247" fmla="*/ 254000 w 7256099"/>
                <a:gd name="connsiteY247" fmla="*/ 1920240 h 7823200"/>
                <a:gd name="connsiteX248" fmla="*/ 152400 w 7256099"/>
                <a:gd name="connsiteY248" fmla="*/ 1930400 h 7823200"/>
                <a:gd name="connsiteX249" fmla="*/ 91440 w 7256099"/>
                <a:gd name="connsiteY249" fmla="*/ 1950720 h 7823200"/>
                <a:gd name="connsiteX250" fmla="*/ 30480 w 7256099"/>
                <a:gd name="connsiteY250" fmla="*/ 1991360 h 7823200"/>
                <a:gd name="connsiteX251" fmla="*/ 10160 w 7256099"/>
                <a:gd name="connsiteY251" fmla="*/ 2052320 h 7823200"/>
                <a:gd name="connsiteX252" fmla="*/ 0 w 7256099"/>
                <a:gd name="connsiteY252" fmla="*/ 2082800 h 7823200"/>
                <a:gd name="connsiteX253" fmla="*/ 40640 w 7256099"/>
                <a:gd name="connsiteY253" fmla="*/ 2123440 h 7823200"/>
                <a:gd name="connsiteX254" fmla="*/ 101600 w 7256099"/>
                <a:gd name="connsiteY254" fmla="*/ 2082800 h 7823200"/>
                <a:gd name="connsiteX255" fmla="*/ 132080 w 7256099"/>
                <a:gd name="connsiteY255" fmla="*/ 2062480 h 7823200"/>
                <a:gd name="connsiteX256" fmla="*/ 193040 w 7256099"/>
                <a:gd name="connsiteY256" fmla="*/ 2011680 h 7823200"/>
                <a:gd name="connsiteX257" fmla="*/ 223520 w 7256099"/>
                <a:gd name="connsiteY257" fmla="*/ 1991360 h 7823200"/>
                <a:gd name="connsiteX258" fmla="*/ 284480 w 7256099"/>
                <a:gd name="connsiteY258" fmla="*/ 1971040 h 7823200"/>
                <a:gd name="connsiteX259" fmla="*/ 426720 w 7256099"/>
                <a:gd name="connsiteY259" fmla="*/ 1950720 h 7823200"/>
                <a:gd name="connsiteX260" fmla="*/ 518160 w 7256099"/>
                <a:gd name="connsiteY260" fmla="*/ 1920240 h 7823200"/>
                <a:gd name="connsiteX261" fmla="*/ 548640 w 7256099"/>
                <a:gd name="connsiteY261" fmla="*/ 1910080 h 7823200"/>
                <a:gd name="connsiteX262" fmla="*/ 579120 w 7256099"/>
                <a:gd name="connsiteY262" fmla="*/ 1889760 h 7823200"/>
                <a:gd name="connsiteX263" fmla="*/ 599440 w 7256099"/>
                <a:gd name="connsiteY263" fmla="*/ 1859280 h 7823200"/>
                <a:gd name="connsiteX264" fmla="*/ 609600 w 7256099"/>
                <a:gd name="connsiteY264" fmla="*/ 1889760 h 7823200"/>
                <a:gd name="connsiteX265" fmla="*/ 619760 w 7256099"/>
                <a:gd name="connsiteY265" fmla="*/ 1950720 h 7823200"/>
                <a:gd name="connsiteX266" fmla="*/ 650240 w 7256099"/>
                <a:gd name="connsiteY266" fmla="*/ 1960880 h 7823200"/>
                <a:gd name="connsiteX267" fmla="*/ 701040 w 7256099"/>
                <a:gd name="connsiteY267" fmla="*/ 1920240 h 7823200"/>
                <a:gd name="connsiteX268" fmla="*/ 731520 w 7256099"/>
                <a:gd name="connsiteY268" fmla="*/ 1910080 h 7823200"/>
                <a:gd name="connsiteX269" fmla="*/ 751840 w 7256099"/>
                <a:gd name="connsiteY269" fmla="*/ 1879600 h 7823200"/>
                <a:gd name="connsiteX270" fmla="*/ 772160 w 7256099"/>
                <a:gd name="connsiteY270" fmla="*/ 1757680 h 7823200"/>
                <a:gd name="connsiteX271" fmla="*/ 822960 w 7256099"/>
                <a:gd name="connsiteY271" fmla="*/ 1706880 h 7823200"/>
                <a:gd name="connsiteX272" fmla="*/ 853440 w 7256099"/>
                <a:gd name="connsiteY272" fmla="*/ 1676400 h 7823200"/>
                <a:gd name="connsiteX273" fmla="*/ 914400 w 7256099"/>
                <a:gd name="connsiteY273" fmla="*/ 1635760 h 7823200"/>
                <a:gd name="connsiteX274" fmla="*/ 944880 w 7256099"/>
                <a:gd name="connsiteY274" fmla="*/ 1615440 h 7823200"/>
                <a:gd name="connsiteX275" fmla="*/ 975360 w 7256099"/>
                <a:gd name="connsiteY275" fmla="*/ 1605280 h 7823200"/>
                <a:gd name="connsiteX276" fmla="*/ 1026160 w 7256099"/>
                <a:gd name="connsiteY276" fmla="*/ 1554480 h 7823200"/>
                <a:gd name="connsiteX277" fmla="*/ 1076960 w 7256099"/>
                <a:gd name="connsiteY277" fmla="*/ 1564640 h 7823200"/>
                <a:gd name="connsiteX278" fmla="*/ 1066800 w 7256099"/>
                <a:gd name="connsiteY278" fmla="*/ 1635760 h 7823200"/>
                <a:gd name="connsiteX279" fmla="*/ 1076960 w 7256099"/>
                <a:gd name="connsiteY279" fmla="*/ 1676400 h 7823200"/>
                <a:gd name="connsiteX280" fmla="*/ 1168400 w 7256099"/>
                <a:gd name="connsiteY280" fmla="*/ 1645920 h 7823200"/>
                <a:gd name="connsiteX281" fmla="*/ 1209040 w 7256099"/>
                <a:gd name="connsiteY281" fmla="*/ 1635760 h 7823200"/>
                <a:gd name="connsiteX282" fmla="*/ 1239520 w 7256099"/>
                <a:gd name="connsiteY282" fmla="*/ 1625600 h 7823200"/>
                <a:gd name="connsiteX283" fmla="*/ 1300480 w 7256099"/>
                <a:gd name="connsiteY283" fmla="*/ 1584960 h 7823200"/>
                <a:gd name="connsiteX284" fmla="*/ 1310640 w 7256099"/>
                <a:gd name="connsiteY284" fmla="*/ 1554480 h 7823200"/>
                <a:gd name="connsiteX285" fmla="*/ 1341120 w 7256099"/>
                <a:gd name="connsiteY285" fmla="*/ 1544320 h 7823200"/>
                <a:gd name="connsiteX286" fmla="*/ 1371600 w 7256099"/>
                <a:gd name="connsiteY286" fmla="*/ 1524000 h 7823200"/>
                <a:gd name="connsiteX287" fmla="*/ 1412240 w 7256099"/>
                <a:gd name="connsiteY287" fmla="*/ 1432560 h 7823200"/>
                <a:gd name="connsiteX288" fmla="*/ 1493520 w 7256099"/>
                <a:gd name="connsiteY288" fmla="*/ 1473200 h 7823200"/>
                <a:gd name="connsiteX289" fmla="*/ 1483360 w 7256099"/>
                <a:gd name="connsiteY289" fmla="*/ 1524000 h 7823200"/>
                <a:gd name="connsiteX290" fmla="*/ 1564640 w 7256099"/>
                <a:gd name="connsiteY290" fmla="*/ 1534160 h 7823200"/>
                <a:gd name="connsiteX291" fmla="*/ 1696720 w 7256099"/>
                <a:gd name="connsiteY291" fmla="*/ 1554480 h 7823200"/>
                <a:gd name="connsiteX292" fmla="*/ 1737360 w 7256099"/>
                <a:gd name="connsiteY292" fmla="*/ 1615440 h 7823200"/>
                <a:gd name="connsiteX293" fmla="*/ 1747520 w 7256099"/>
                <a:gd name="connsiteY293" fmla="*/ 1645920 h 7823200"/>
                <a:gd name="connsiteX294" fmla="*/ 1798320 w 7256099"/>
                <a:gd name="connsiteY294" fmla="*/ 1696720 h 7823200"/>
                <a:gd name="connsiteX295" fmla="*/ 1869440 w 7256099"/>
                <a:gd name="connsiteY295" fmla="*/ 1706880 h 7823200"/>
                <a:gd name="connsiteX296" fmla="*/ 1869440 w 7256099"/>
                <a:gd name="connsiteY296" fmla="*/ 1991360 h 7823200"/>
                <a:gd name="connsiteX297" fmla="*/ 1859280 w 7256099"/>
                <a:gd name="connsiteY297" fmla="*/ 2021840 h 7823200"/>
                <a:gd name="connsiteX298" fmla="*/ 1849120 w 7256099"/>
                <a:gd name="connsiteY298" fmla="*/ 2062480 h 7823200"/>
                <a:gd name="connsiteX299" fmla="*/ 1859280 w 7256099"/>
                <a:gd name="connsiteY299" fmla="*/ 2174240 h 7823200"/>
                <a:gd name="connsiteX300" fmla="*/ 1889760 w 7256099"/>
                <a:gd name="connsiteY300" fmla="*/ 2194560 h 7823200"/>
                <a:gd name="connsiteX301" fmla="*/ 1899920 w 7256099"/>
                <a:gd name="connsiteY301" fmla="*/ 2225040 h 7823200"/>
                <a:gd name="connsiteX302" fmla="*/ 1960880 w 7256099"/>
                <a:gd name="connsiteY302" fmla="*/ 2255520 h 7823200"/>
                <a:gd name="connsiteX303" fmla="*/ 1981200 w 7256099"/>
                <a:gd name="connsiteY303" fmla="*/ 2225040 h 7823200"/>
                <a:gd name="connsiteX304" fmla="*/ 2011680 w 7256099"/>
                <a:gd name="connsiteY304" fmla="*/ 2235200 h 7823200"/>
                <a:gd name="connsiteX305" fmla="*/ 2001520 w 7256099"/>
                <a:gd name="connsiteY305" fmla="*/ 2346960 h 7823200"/>
                <a:gd name="connsiteX306" fmla="*/ 1981200 w 7256099"/>
                <a:gd name="connsiteY306" fmla="*/ 2407920 h 7823200"/>
                <a:gd name="connsiteX307" fmla="*/ 1971040 w 7256099"/>
                <a:gd name="connsiteY307" fmla="*/ 2438400 h 7823200"/>
                <a:gd name="connsiteX308" fmla="*/ 1981200 w 7256099"/>
                <a:gd name="connsiteY308" fmla="*/ 2509520 h 7823200"/>
                <a:gd name="connsiteX309" fmla="*/ 1991360 w 7256099"/>
                <a:gd name="connsiteY309" fmla="*/ 2540000 h 7823200"/>
                <a:gd name="connsiteX310" fmla="*/ 2011680 w 7256099"/>
                <a:gd name="connsiteY310" fmla="*/ 2631440 h 7823200"/>
                <a:gd name="connsiteX311" fmla="*/ 2021840 w 7256099"/>
                <a:gd name="connsiteY311" fmla="*/ 2712720 h 7823200"/>
                <a:gd name="connsiteX312" fmla="*/ 2032000 w 7256099"/>
                <a:gd name="connsiteY312" fmla="*/ 2783840 h 7823200"/>
                <a:gd name="connsiteX313" fmla="*/ 2011680 w 7256099"/>
                <a:gd name="connsiteY313" fmla="*/ 2844800 h 7823200"/>
                <a:gd name="connsiteX314" fmla="*/ 2001520 w 7256099"/>
                <a:gd name="connsiteY314" fmla="*/ 2875280 h 7823200"/>
                <a:gd name="connsiteX315" fmla="*/ 1991360 w 7256099"/>
                <a:gd name="connsiteY315" fmla="*/ 2905760 h 7823200"/>
                <a:gd name="connsiteX316" fmla="*/ 1930400 w 7256099"/>
                <a:gd name="connsiteY316" fmla="*/ 2875280 h 7823200"/>
                <a:gd name="connsiteX317" fmla="*/ 1879600 w 7256099"/>
                <a:gd name="connsiteY317" fmla="*/ 2885440 h 7823200"/>
                <a:gd name="connsiteX318" fmla="*/ 1879600 w 7256099"/>
                <a:gd name="connsiteY318" fmla="*/ 3007360 h 7823200"/>
                <a:gd name="connsiteX319" fmla="*/ 1889760 w 7256099"/>
                <a:gd name="connsiteY319" fmla="*/ 3037840 h 7823200"/>
                <a:gd name="connsiteX320" fmla="*/ 1930400 w 7256099"/>
                <a:gd name="connsiteY320" fmla="*/ 3098800 h 7823200"/>
                <a:gd name="connsiteX321" fmla="*/ 1950720 w 7256099"/>
                <a:gd name="connsiteY321" fmla="*/ 3159760 h 7823200"/>
                <a:gd name="connsiteX322" fmla="*/ 1971040 w 7256099"/>
                <a:gd name="connsiteY322" fmla="*/ 3190240 h 7823200"/>
                <a:gd name="connsiteX323" fmla="*/ 1991360 w 7256099"/>
                <a:gd name="connsiteY323" fmla="*/ 3251200 h 7823200"/>
                <a:gd name="connsiteX324" fmla="*/ 1981200 w 7256099"/>
                <a:gd name="connsiteY324" fmla="*/ 3322320 h 7823200"/>
                <a:gd name="connsiteX325" fmla="*/ 1971040 w 7256099"/>
                <a:gd name="connsiteY325" fmla="*/ 3352800 h 7823200"/>
                <a:gd name="connsiteX326" fmla="*/ 1960880 w 7256099"/>
                <a:gd name="connsiteY326" fmla="*/ 3393440 h 7823200"/>
                <a:gd name="connsiteX327" fmla="*/ 1940560 w 7256099"/>
                <a:gd name="connsiteY327" fmla="*/ 3454400 h 7823200"/>
                <a:gd name="connsiteX328" fmla="*/ 1920240 w 7256099"/>
                <a:gd name="connsiteY328" fmla="*/ 3484880 h 7823200"/>
                <a:gd name="connsiteX329" fmla="*/ 1899920 w 7256099"/>
                <a:gd name="connsiteY329" fmla="*/ 3545840 h 7823200"/>
                <a:gd name="connsiteX330" fmla="*/ 1859280 w 7256099"/>
                <a:gd name="connsiteY330" fmla="*/ 3606800 h 7823200"/>
                <a:gd name="connsiteX331" fmla="*/ 1828800 w 7256099"/>
                <a:gd name="connsiteY331" fmla="*/ 3667760 h 7823200"/>
                <a:gd name="connsiteX332" fmla="*/ 1798320 w 7256099"/>
                <a:gd name="connsiteY332" fmla="*/ 3688080 h 7823200"/>
                <a:gd name="connsiteX333" fmla="*/ 1778000 w 7256099"/>
                <a:gd name="connsiteY333" fmla="*/ 3749040 h 7823200"/>
                <a:gd name="connsiteX334" fmla="*/ 1767840 w 7256099"/>
                <a:gd name="connsiteY334" fmla="*/ 3779520 h 7823200"/>
                <a:gd name="connsiteX335" fmla="*/ 1727200 w 7256099"/>
                <a:gd name="connsiteY335" fmla="*/ 3840480 h 7823200"/>
                <a:gd name="connsiteX336" fmla="*/ 1706880 w 7256099"/>
                <a:gd name="connsiteY336" fmla="*/ 3870960 h 7823200"/>
                <a:gd name="connsiteX337" fmla="*/ 1696720 w 7256099"/>
                <a:gd name="connsiteY337" fmla="*/ 3901440 h 7823200"/>
                <a:gd name="connsiteX338" fmla="*/ 1656080 w 7256099"/>
                <a:gd name="connsiteY338" fmla="*/ 3962400 h 7823200"/>
                <a:gd name="connsiteX339" fmla="*/ 1625600 w 7256099"/>
                <a:gd name="connsiteY339" fmla="*/ 4023360 h 7823200"/>
                <a:gd name="connsiteX340" fmla="*/ 1595120 w 7256099"/>
                <a:gd name="connsiteY340" fmla="*/ 4185920 h 7823200"/>
                <a:gd name="connsiteX341" fmla="*/ 1584960 w 7256099"/>
                <a:gd name="connsiteY341" fmla="*/ 4216400 h 7823200"/>
                <a:gd name="connsiteX342" fmla="*/ 1574800 w 7256099"/>
                <a:gd name="connsiteY342" fmla="*/ 4246880 h 7823200"/>
                <a:gd name="connsiteX343" fmla="*/ 1544320 w 7256099"/>
                <a:gd name="connsiteY343" fmla="*/ 4307840 h 7823200"/>
                <a:gd name="connsiteX344" fmla="*/ 1524000 w 7256099"/>
                <a:gd name="connsiteY344" fmla="*/ 4338320 h 7823200"/>
                <a:gd name="connsiteX345" fmla="*/ 1503680 w 7256099"/>
                <a:gd name="connsiteY345" fmla="*/ 4399280 h 7823200"/>
                <a:gd name="connsiteX346" fmla="*/ 1483360 w 7256099"/>
                <a:gd name="connsiteY346" fmla="*/ 4429760 h 7823200"/>
                <a:gd name="connsiteX347" fmla="*/ 1463040 w 7256099"/>
                <a:gd name="connsiteY347" fmla="*/ 4511040 h 7823200"/>
                <a:gd name="connsiteX348" fmla="*/ 1473200 w 7256099"/>
                <a:gd name="connsiteY348" fmla="*/ 4795520 h 7823200"/>
                <a:gd name="connsiteX349" fmla="*/ 1483360 w 7256099"/>
                <a:gd name="connsiteY349" fmla="*/ 4826000 h 7823200"/>
                <a:gd name="connsiteX350" fmla="*/ 1493520 w 7256099"/>
                <a:gd name="connsiteY350" fmla="*/ 4876800 h 7823200"/>
                <a:gd name="connsiteX351" fmla="*/ 1503680 w 7256099"/>
                <a:gd name="connsiteY351" fmla="*/ 4998720 h 7823200"/>
                <a:gd name="connsiteX352" fmla="*/ 1513840 w 7256099"/>
                <a:gd name="connsiteY352" fmla="*/ 5039360 h 7823200"/>
                <a:gd name="connsiteX353" fmla="*/ 1524000 w 7256099"/>
                <a:gd name="connsiteY353" fmla="*/ 5120640 h 7823200"/>
                <a:gd name="connsiteX354" fmla="*/ 1544320 w 7256099"/>
                <a:gd name="connsiteY354" fmla="*/ 5293360 h 7823200"/>
                <a:gd name="connsiteX355" fmla="*/ 1605280 w 7256099"/>
                <a:gd name="connsiteY355" fmla="*/ 5394960 h 7823200"/>
                <a:gd name="connsiteX356" fmla="*/ 1635760 w 7256099"/>
                <a:gd name="connsiteY356" fmla="*/ 5405120 h 7823200"/>
                <a:gd name="connsiteX357" fmla="*/ 1645920 w 7256099"/>
                <a:gd name="connsiteY357" fmla="*/ 5435600 h 7823200"/>
                <a:gd name="connsiteX358" fmla="*/ 1666240 w 7256099"/>
                <a:gd name="connsiteY358" fmla="*/ 5466080 h 7823200"/>
                <a:gd name="connsiteX359" fmla="*/ 1676400 w 7256099"/>
                <a:gd name="connsiteY359" fmla="*/ 5557520 h 7823200"/>
                <a:gd name="connsiteX360" fmla="*/ 1686560 w 7256099"/>
                <a:gd name="connsiteY360" fmla="*/ 5588000 h 7823200"/>
                <a:gd name="connsiteX361" fmla="*/ 1696720 w 7256099"/>
                <a:gd name="connsiteY361" fmla="*/ 5638800 h 7823200"/>
                <a:gd name="connsiteX362" fmla="*/ 1706880 w 7256099"/>
                <a:gd name="connsiteY362" fmla="*/ 5770880 h 7823200"/>
                <a:gd name="connsiteX363" fmla="*/ 1727200 w 7256099"/>
                <a:gd name="connsiteY363" fmla="*/ 5862320 h 7823200"/>
                <a:gd name="connsiteX364" fmla="*/ 1737360 w 7256099"/>
                <a:gd name="connsiteY364" fmla="*/ 5923280 h 7823200"/>
                <a:gd name="connsiteX365" fmla="*/ 1757680 w 7256099"/>
                <a:gd name="connsiteY365" fmla="*/ 6014720 h 7823200"/>
                <a:gd name="connsiteX366" fmla="*/ 1788160 w 7256099"/>
                <a:gd name="connsiteY366" fmla="*/ 6228080 h 7823200"/>
                <a:gd name="connsiteX367" fmla="*/ 1778000 w 7256099"/>
                <a:gd name="connsiteY367" fmla="*/ 6268720 h 7823200"/>
                <a:gd name="connsiteX368" fmla="*/ 1747520 w 7256099"/>
                <a:gd name="connsiteY368" fmla="*/ 6339840 h 7823200"/>
                <a:gd name="connsiteX369" fmla="*/ 1788160 w 7256099"/>
                <a:gd name="connsiteY369" fmla="*/ 6441440 h 7823200"/>
                <a:gd name="connsiteX370" fmla="*/ 1818640 w 7256099"/>
                <a:gd name="connsiteY370" fmla="*/ 6451600 h 7823200"/>
                <a:gd name="connsiteX371" fmla="*/ 1838960 w 7256099"/>
                <a:gd name="connsiteY371" fmla="*/ 6482080 h 7823200"/>
                <a:gd name="connsiteX372" fmla="*/ 1889760 w 7256099"/>
                <a:gd name="connsiteY372" fmla="*/ 6532880 h 7823200"/>
                <a:gd name="connsiteX373" fmla="*/ 1910080 w 7256099"/>
                <a:gd name="connsiteY373" fmla="*/ 6593840 h 7823200"/>
                <a:gd name="connsiteX374" fmla="*/ 1889760 w 7256099"/>
                <a:gd name="connsiteY374" fmla="*/ 6776720 h 7823200"/>
                <a:gd name="connsiteX375" fmla="*/ 1879600 w 7256099"/>
                <a:gd name="connsiteY375" fmla="*/ 6807200 h 7823200"/>
                <a:gd name="connsiteX376" fmla="*/ 1920240 w 7256099"/>
                <a:gd name="connsiteY376" fmla="*/ 6847840 h 7823200"/>
                <a:gd name="connsiteX377" fmla="*/ 1960880 w 7256099"/>
                <a:gd name="connsiteY377" fmla="*/ 6908800 h 7823200"/>
                <a:gd name="connsiteX378" fmla="*/ 1971040 w 7256099"/>
                <a:gd name="connsiteY378" fmla="*/ 6949440 h 7823200"/>
                <a:gd name="connsiteX379" fmla="*/ 2052320 w 7256099"/>
                <a:gd name="connsiteY379" fmla="*/ 7020560 h 7823200"/>
                <a:gd name="connsiteX380" fmla="*/ 2082800 w 7256099"/>
                <a:gd name="connsiteY380" fmla="*/ 7040880 h 7823200"/>
                <a:gd name="connsiteX381" fmla="*/ 2133600 w 7256099"/>
                <a:gd name="connsiteY381" fmla="*/ 6969760 h 7823200"/>
                <a:gd name="connsiteX382" fmla="*/ 2143760 w 7256099"/>
                <a:gd name="connsiteY382" fmla="*/ 6939280 h 7823200"/>
                <a:gd name="connsiteX383" fmla="*/ 2113280 w 7256099"/>
                <a:gd name="connsiteY383" fmla="*/ 6827520 h 7823200"/>
                <a:gd name="connsiteX384" fmla="*/ 2072640 w 7256099"/>
                <a:gd name="connsiteY384" fmla="*/ 6766560 h 7823200"/>
                <a:gd name="connsiteX385" fmla="*/ 2021840 w 7256099"/>
                <a:gd name="connsiteY385" fmla="*/ 6685280 h 7823200"/>
                <a:gd name="connsiteX386" fmla="*/ 1981200 w 7256099"/>
                <a:gd name="connsiteY386" fmla="*/ 6705600 h 7823200"/>
                <a:gd name="connsiteX387" fmla="*/ 1960880 w 7256099"/>
                <a:gd name="connsiteY387" fmla="*/ 6644640 h 7823200"/>
                <a:gd name="connsiteX388" fmla="*/ 1981200 w 7256099"/>
                <a:gd name="connsiteY388" fmla="*/ 6563360 h 7823200"/>
                <a:gd name="connsiteX389" fmla="*/ 1991360 w 7256099"/>
                <a:gd name="connsiteY389" fmla="*/ 6532880 h 7823200"/>
                <a:gd name="connsiteX390" fmla="*/ 2001520 w 7256099"/>
                <a:gd name="connsiteY390" fmla="*/ 6471920 h 7823200"/>
                <a:gd name="connsiteX391" fmla="*/ 1971040 w 7256099"/>
                <a:gd name="connsiteY391" fmla="*/ 6370320 h 7823200"/>
                <a:gd name="connsiteX392" fmla="*/ 1950720 w 7256099"/>
                <a:gd name="connsiteY392" fmla="*/ 6309360 h 7823200"/>
                <a:gd name="connsiteX393" fmla="*/ 1910080 w 7256099"/>
                <a:gd name="connsiteY393" fmla="*/ 6248400 h 7823200"/>
                <a:gd name="connsiteX394" fmla="*/ 1920240 w 7256099"/>
                <a:gd name="connsiteY394" fmla="*/ 6156960 h 7823200"/>
                <a:gd name="connsiteX395" fmla="*/ 1889760 w 7256099"/>
                <a:gd name="connsiteY395" fmla="*/ 6004560 h 7823200"/>
                <a:gd name="connsiteX396" fmla="*/ 1859280 w 7256099"/>
                <a:gd name="connsiteY396" fmla="*/ 5984240 h 7823200"/>
                <a:gd name="connsiteX397" fmla="*/ 1838960 w 7256099"/>
                <a:gd name="connsiteY397" fmla="*/ 5913120 h 7823200"/>
                <a:gd name="connsiteX398" fmla="*/ 1869440 w 7256099"/>
                <a:gd name="connsiteY398" fmla="*/ 5811520 h 7823200"/>
                <a:gd name="connsiteX399" fmla="*/ 1879600 w 7256099"/>
                <a:gd name="connsiteY399" fmla="*/ 5781040 h 7823200"/>
                <a:gd name="connsiteX400" fmla="*/ 1889760 w 7256099"/>
                <a:gd name="connsiteY400" fmla="*/ 5750560 h 7823200"/>
                <a:gd name="connsiteX401" fmla="*/ 1920240 w 7256099"/>
                <a:gd name="connsiteY401" fmla="*/ 5730240 h 7823200"/>
                <a:gd name="connsiteX402" fmla="*/ 1991360 w 7256099"/>
                <a:gd name="connsiteY402" fmla="*/ 5740400 h 7823200"/>
                <a:gd name="connsiteX403" fmla="*/ 2001520 w 7256099"/>
                <a:gd name="connsiteY403" fmla="*/ 5770880 h 7823200"/>
                <a:gd name="connsiteX404" fmla="*/ 2021840 w 7256099"/>
                <a:gd name="connsiteY404" fmla="*/ 6055360 h 7823200"/>
                <a:gd name="connsiteX405" fmla="*/ 2052320 w 7256099"/>
                <a:gd name="connsiteY405" fmla="*/ 6228080 h 7823200"/>
                <a:gd name="connsiteX406" fmla="*/ 2092960 w 7256099"/>
                <a:gd name="connsiteY406" fmla="*/ 6289040 h 7823200"/>
                <a:gd name="connsiteX407" fmla="*/ 2123440 w 7256099"/>
                <a:gd name="connsiteY407" fmla="*/ 6309360 h 7823200"/>
                <a:gd name="connsiteX408" fmla="*/ 2143760 w 7256099"/>
                <a:gd name="connsiteY408" fmla="*/ 6339840 h 7823200"/>
                <a:gd name="connsiteX409" fmla="*/ 2164080 w 7256099"/>
                <a:gd name="connsiteY409" fmla="*/ 6421120 h 7823200"/>
                <a:gd name="connsiteX410" fmla="*/ 2184400 w 7256099"/>
                <a:gd name="connsiteY410" fmla="*/ 6482080 h 7823200"/>
                <a:gd name="connsiteX411" fmla="*/ 2194560 w 7256099"/>
                <a:gd name="connsiteY411" fmla="*/ 6522720 h 7823200"/>
                <a:gd name="connsiteX412" fmla="*/ 2204720 w 7256099"/>
                <a:gd name="connsiteY412" fmla="*/ 6725920 h 7823200"/>
                <a:gd name="connsiteX413" fmla="*/ 2214880 w 7256099"/>
                <a:gd name="connsiteY413" fmla="*/ 6756400 h 7823200"/>
                <a:gd name="connsiteX414" fmla="*/ 2235200 w 7256099"/>
                <a:gd name="connsiteY414" fmla="*/ 6786880 h 7823200"/>
                <a:gd name="connsiteX415" fmla="*/ 2245360 w 7256099"/>
                <a:gd name="connsiteY415" fmla="*/ 6817360 h 7823200"/>
                <a:gd name="connsiteX416" fmla="*/ 2275840 w 7256099"/>
                <a:gd name="connsiteY416" fmla="*/ 6827520 h 7823200"/>
                <a:gd name="connsiteX417" fmla="*/ 2316480 w 7256099"/>
                <a:gd name="connsiteY417" fmla="*/ 6888480 h 7823200"/>
                <a:gd name="connsiteX418" fmla="*/ 2326640 w 7256099"/>
                <a:gd name="connsiteY418" fmla="*/ 6918960 h 7823200"/>
                <a:gd name="connsiteX419" fmla="*/ 2367280 w 7256099"/>
                <a:gd name="connsiteY419" fmla="*/ 7010400 h 7823200"/>
                <a:gd name="connsiteX420" fmla="*/ 2387600 w 7256099"/>
                <a:gd name="connsiteY420" fmla="*/ 7122160 h 7823200"/>
                <a:gd name="connsiteX421" fmla="*/ 2397760 w 7256099"/>
                <a:gd name="connsiteY421" fmla="*/ 7152640 h 7823200"/>
                <a:gd name="connsiteX422" fmla="*/ 2418080 w 7256099"/>
                <a:gd name="connsiteY422" fmla="*/ 7233920 h 7823200"/>
                <a:gd name="connsiteX423" fmla="*/ 2407920 w 7256099"/>
                <a:gd name="connsiteY423" fmla="*/ 7416800 h 7823200"/>
                <a:gd name="connsiteX424" fmla="*/ 2387600 w 7256099"/>
                <a:gd name="connsiteY424" fmla="*/ 7477760 h 7823200"/>
                <a:gd name="connsiteX425" fmla="*/ 2418080 w 7256099"/>
                <a:gd name="connsiteY425" fmla="*/ 7538720 h 7823200"/>
                <a:gd name="connsiteX426" fmla="*/ 2428240 w 7256099"/>
                <a:gd name="connsiteY426" fmla="*/ 7569200 h 7823200"/>
                <a:gd name="connsiteX427" fmla="*/ 2489200 w 7256099"/>
                <a:gd name="connsiteY427" fmla="*/ 7599680 h 7823200"/>
                <a:gd name="connsiteX428" fmla="*/ 2519680 w 7256099"/>
                <a:gd name="connsiteY428" fmla="*/ 7620000 h 7823200"/>
                <a:gd name="connsiteX429" fmla="*/ 2540000 w 7256099"/>
                <a:gd name="connsiteY429" fmla="*/ 7680960 h 7823200"/>
                <a:gd name="connsiteX430" fmla="*/ 2600960 w 7256099"/>
                <a:gd name="connsiteY430" fmla="*/ 7721600 h 7823200"/>
                <a:gd name="connsiteX431" fmla="*/ 2651760 w 7256099"/>
                <a:gd name="connsiteY431" fmla="*/ 7772400 h 7823200"/>
                <a:gd name="connsiteX432" fmla="*/ 2672080 w 7256099"/>
                <a:gd name="connsiteY432" fmla="*/ 7802880 h 7823200"/>
                <a:gd name="connsiteX433" fmla="*/ 2743200 w 7256099"/>
                <a:gd name="connsiteY433" fmla="*/ 7823200 h 7823200"/>
                <a:gd name="connsiteX434" fmla="*/ 2854960 w 7256099"/>
                <a:gd name="connsiteY434" fmla="*/ 7802880 h 7823200"/>
                <a:gd name="connsiteX435" fmla="*/ 2885440 w 7256099"/>
                <a:gd name="connsiteY435" fmla="*/ 7782560 h 7823200"/>
                <a:gd name="connsiteX436" fmla="*/ 2915920 w 7256099"/>
                <a:gd name="connsiteY436" fmla="*/ 7772400 h 7823200"/>
                <a:gd name="connsiteX437" fmla="*/ 2946400 w 7256099"/>
                <a:gd name="connsiteY437" fmla="*/ 7752080 h 7823200"/>
                <a:gd name="connsiteX438" fmla="*/ 3068320 w 7256099"/>
                <a:gd name="connsiteY438" fmla="*/ 7721600 h 7823200"/>
                <a:gd name="connsiteX439" fmla="*/ 3139440 w 7256099"/>
                <a:gd name="connsiteY439" fmla="*/ 7701280 h 7823200"/>
                <a:gd name="connsiteX440" fmla="*/ 3159760 w 7256099"/>
                <a:gd name="connsiteY440" fmla="*/ 7670800 h 7823200"/>
                <a:gd name="connsiteX441" fmla="*/ 3129280 w 7256099"/>
                <a:gd name="connsiteY441" fmla="*/ 7508240 h 7823200"/>
                <a:gd name="connsiteX442" fmla="*/ 3119120 w 7256099"/>
                <a:gd name="connsiteY442" fmla="*/ 7477760 h 7823200"/>
                <a:gd name="connsiteX443" fmla="*/ 3108960 w 7256099"/>
                <a:gd name="connsiteY443" fmla="*/ 7447280 h 7823200"/>
                <a:gd name="connsiteX444" fmla="*/ 3088640 w 7256099"/>
                <a:gd name="connsiteY444" fmla="*/ 7325360 h 7823200"/>
                <a:gd name="connsiteX445" fmla="*/ 3048000 w 7256099"/>
                <a:gd name="connsiteY445" fmla="*/ 7233920 h 7823200"/>
                <a:gd name="connsiteX446" fmla="*/ 3027680 w 7256099"/>
                <a:gd name="connsiteY446" fmla="*/ 7152640 h 7823200"/>
                <a:gd name="connsiteX447" fmla="*/ 3027680 w 7256099"/>
                <a:gd name="connsiteY447" fmla="*/ 7010400 h 7823200"/>
                <a:gd name="connsiteX448" fmla="*/ 3068320 w 7256099"/>
                <a:gd name="connsiteY448" fmla="*/ 6949440 h 7823200"/>
                <a:gd name="connsiteX449" fmla="*/ 3108960 w 7256099"/>
                <a:gd name="connsiteY449" fmla="*/ 6898640 h 7823200"/>
                <a:gd name="connsiteX450" fmla="*/ 3129280 w 7256099"/>
                <a:gd name="connsiteY450" fmla="*/ 6837680 h 7823200"/>
                <a:gd name="connsiteX451" fmla="*/ 3139440 w 7256099"/>
                <a:gd name="connsiteY451" fmla="*/ 6807200 h 7823200"/>
                <a:gd name="connsiteX452" fmla="*/ 3149600 w 7256099"/>
                <a:gd name="connsiteY452" fmla="*/ 6634480 h 7823200"/>
                <a:gd name="connsiteX453" fmla="*/ 3180080 w 7256099"/>
                <a:gd name="connsiteY453" fmla="*/ 6543040 h 7823200"/>
                <a:gd name="connsiteX454" fmla="*/ 3190240 w 7256099"/>
                <a:gd name="connsiteY454" fmla="*/ 6512560 h 7823200"/>
                <a:gd name="connsiteX455" fmla="*/ 3200400 w 7256099"/>
                <a:gd name="connsiteY455" fmla="*/ 6431280 h 7823200"/>
                <a:gd name="connsiteX456" fmla="*/ 3220720 w 7256099"/>
                <a:gd name="connsiteY456" fmla="*/ 6400800 h 7823200"/>
                <a:gd name="connsiteX457" fmla="*/ 3230880 w 7256099"/>
                <a:gd name="connsiteY457" fmla="*/ 6370320 h 7823200"/>
                <a:gd name="connsiteX458" fmla="*/ 3271520 w 7256099"/>
                <a:gd name="connsiteY458" fmla="*/ 6309360 h 7823200"/>
                <a:gd name="connsiteX459" fmla="*/ 3291840 w 7256099"/>
                <a:gd name="connsiteY459" fmla="*/ 6278880 h 7823200"/>
                <a:gd name="connsiteX460" fmla="*/ 3322320 w 7256099"/>
                <a:gd name="connsiteY460" fmla="*/ 6258560 h 7823200"/>
                <a:gd name="connsiteX461" fmla="*/ 3393440 w 7256099"/>
                <a:gd name="connsiteY461" fmla="*/ 6167120 h 7823200"/>
                <a:gd name="connsiteX462" fmla="*/ 3434080 w 7256099"/>
                <a:gd name="connsiteY462" fmla="*/ 6126480 h 7823200"/>
                <a:gd name="connsiteX463" fmla="*/ 3505200 w 7256099"/>
                <a:gd name="connsiteY463" fmla="*/ 6055360 h 7823200"/>
                <a:gd name="connsiteX464" fmla="*/ 3515360 w 7256099"/>
                <a:gd name="connsiteY464" fmla="*/ 6024880 h 7823200"/>
                <a:gd name="connsiteX465" fmla="*/ 3576320 w 7256099"/>
                <a:gd name="connsiteY465" fmla="*/ 5994400 h 7823200"/>
                <a:gd name="connsiteX466" fmla="*/ 3647440 w 7256099"/>
                <a:gd name="connsiteY466" fmla="*/ 6035040 h 7823200"/>
                <a:gd name="connsiteX467" fmla="*/ 3677920 w 7256099"/>
                <a:gd name="connsiteY467" fmla="*/ 6045200 h 7823200"/>
                <a:gd name="connsiteX468" fmla="*/ 3708400 w 7256099"/>
                <a:gd name="connsiteY468" fmla="*/ 6065520 h 7823200"/>
                <a:gd name="connsiteX469" fmla="*/ 3810000 w 7256099"/>
                <a:gd name="connsiteY469" fmla="*/ 6096000 h 7823200"/>
                <a:gd name="connsiteX470" fmla="*/ 3901440 w 7256099"/>
                <a:gd name="connsiteY470" fmla="*/ 6065520 h 7823200"/>
                <a:gd name="connsiteX471" fmla="*/ 3942080 w 7256099"/>
                <a:gd name="connsiteY471" fmla="*/ 6004560 h 7823200"/>
                <a:gd name="connsiteX472" fmla="*/ 4084320 w 7256099"/>
                <a:gd name="connsiteY472" fmla="*/ 5974080 h 7823200"/>
                <a:gd name="connsiteX473" fmla="*/ 4155440 w 7256099"/>
                <a:gd name="connsiteY473" fmla="*/ 5902960 h 7823200"/>
                <a:gd name="connsiteX474" fmla="*/ 4165600 w 7256099"/>
                <a:gd name="connsiteY474" fmla="*/ 5933440 h 7823200"/>
                <a:gd name="connsiteX475" fmla="*/ 4185920 w 7256099"/>
                <a:gd name="connsiteY475" fmla="*/ 5963920 h 7823200"/>
                <a:gd name="connsiteX476" fmla="*/ 4216400 w 7256099"/>
                <a:gd name="connsiteY476" fmla="*/ 5974080 h 7823200"/>
                <a:gd name="connsiteX477" fmla="*/ 4307840 w 7256099"/>
                <a:gd name="connsiteY477" fmla="*/ 5984240 h 7823200"/>
                <a:gd name="connsiteX478" fmla="*/ 4358640 w 7256099"/>
                <a:gd name="connsiteY478" fmla="*/ 6065520 h 7823200"/>
                <a:gd name="connsiteX479" fmla="*/ 4368800 w 7256099"/>
                <a:gd name="connsiteY479" fmla="*/ 6096000 h 7823200"/>
                <a:gd name="connsiteX480" fmla="*/ 4389120 w 7256099"/>
                <a:gd name="connsiteY480" fmla="*/ 6299200 h 7823200"/>
                <a:gd name="connsiteX481" fmla="*/ 4399280 w 7256099"/>
                <a:gd name="connsiteY481" fmla="*/ 6370320 h 7823200"/>
                <a:gd name="connsiteX482" fmla="*/ 4419600 w 7256099"/>
                <a:gd name="connsiteY482" fmla="*/ 6431280 h 7823200"/>
                <a:gd name="connsiteX483" fmla="*/ 4429760 w 7256099"/>
                <a:gd name="connsiteY483" fmla="*/ 6482080 h 7823200"/>
                <a:gd name="connsiteX484" fmla="*/ 4450080 w 7256099"/>
                <a:gd name="connsiteY484" fmla="*/ 6512560 h 7823200"/>
                <a:gd name="connsiteX485" fmla="*/ 4470400 w 7256099"/>
                <a:gd name="connsiteY485" fmla="*/ 6573520 h 7823200"/>
                <a:gd name="connsiteX486" fmla="*/ 4480560 w 7256099"/>
                <a:gd name="connsiteY486" fmla="*/ 6624320 h 7823200"/>
                <a:gd name="connsiteX487" fmla="*/ 4521200 w 7256099"/>
                <a:gd name="connsiteY487" fmla="*/ 6685280 h 7823200"/>
                <a:gd name="connsiteX488" fmla="*/ 4622800 w 7256099"/>
                <a:gd name="connsiteY488" fmla="*/ 6654800 h 7823200"/>
                <a:gd name="connsiteX489" fmla="*/ 4643120 w 7256099"/>
                <a:gd name="connsiteY489" fmla="*/ 6593840 h 7823200"/>
                <a:gd name="connsiteX490" fmla="*/ 4663440 w 7256099"/>
                <a:gd name="connsiteY490" fmla="*/ 6563360 h 7823200"/>
                <a:gd name="connsiteX491" fmla="*/ 4693920 w 7256099"/>
                <a:gd name="connsiteY491" fmla="*/ 6502400 h 7823200"/>
                <a:gd name="connsiteX492" fmla="*/ 4673600 w 7256099"/>
                <a:gd name="connsiteY492" fmla="*/ 6421120 h 7823200"/>
                <a:gd name="connsiteX493" fmla="*/ 4653280 w 7256099"/>
                <a:gd name="connsiteY493" fmla="*/ 6390640 h 7823200"/>
                <a:gd name="connsiteX494" fmla="*/ 4632960 w 7256099"/>
                <a:gd name="connsiteY494" fmla="*/ 6329680 h 7823200"/>
                <a:gd name="connsiteX495" fmla="*/ 4622800 w 7256099"/>
                <a:gd name="connsiteY495" fmla="*/ 6299200 h 7823200"/>
                <a:gd name="connsiteX496" fmla="*/ 4612640 w 7256099"/>
                <a:gd name="connsiteY496" fmla="*/ 6207760 h 7823200"/>
                <a:gd name="connsiteX497" fmla="*/ 4602480 w 7256099"/>
                <a:gd name="connsiteY497" fmla="*/ 6177280 h 7823200"/>
                <a:gd name="connsiteX498" fmla="*/ 4612640 w 7256099"/>
                <a:gd name="connsiteY498" fmla="*/ 5760720 h 7823200"/>
                <a:gd name="connsiteX499" fmla="*/ 4693920 w 7256099"/>
                <a:gd name="connsiteY499" fmla="*/ 5659120 h 7823200"/>
                <a:gd name="connsiteX500" fmla="*/ 4724400 w 7256099"/>
                <a:gd name="connsiteY500" fmla="*/ 5638800 h 7823200"/>
                <a:gd name="connsiteX501" fmla="*/ 4744720 w 7256099"/>
                <a:gd name="connsiteY501" fmla="*/ 5608320 h 7823200"/>
                <a:gd name="connsiteX502" fmla="*/ 4775200 w 7256099"/>
                <a:gd name="connsiteY502" fmla="*/ 5588000 h 7823200"/>
                <a:gd name="connsiteX503" fmla="*/ 4815840 w 7256099"/>
                <a:gd name="connsiteY503" fmla="*/ 5537200 h 7823200"/>
                <a:gd name="connsiteX504" fmla="*/ 4856480 w 7256099"/>
                <a:gd name="connsiteY504" fmla="*/ 5486400 h 7823200"/>
                <a:gd name="connsiteX505" fmla="*/ 4876800 w 7256099"/>
                <a:gd name="connsiteY505" fmla="*/ 5455920 h 7823200"/>
                <a:gd name="connsiteX506" fmla="*/ 4937760 w 7256099"/>
                <a:gd name="connsiteY506" fmla="*/ 5415280 h 7823200"/>
                <a:gd name="connsiteX507" fmla="*/ 4968240 w 7256099"/>
                <a:gd name="connsiteY507" fmla="*/ 5394960 h 7823200"/>
                <a:gd name="connsiteX508" fmla="*/ 4988560 w 7256099"/>
                <a:gd name="connsiteY508" fmla="*/ 5364480 h 7823200"/>
                <a:gd name="connsiteX509" fmla="*/ 5019040 w 7256099"/>
                <a:gd name="connsiteY509" fmla="*/ 5354320 h 7823200"/>
                <a:gd name="connsiteX510" fmla="*/ 5049520 w 7256099"/>
                <a:gd name="connsiteY510" fmla="*/ 5334000 h 7823200"/>
                <a:gd name="connsiteX511" fmla="*/ 5090160 w 7256099"/>
                <a:gd name="connsiteY511" fmla="*/ 5283200 h 7823200"/>
                <a:gd name="connsiteX512" fmla="*/ 5110480 w 7256099"/>
                <a:gd name="connsiteY512" fmla="*/ 5222240 h 7823200"/>
                <a:gd name="connsiteX513" fmla="*/ 5120640 w 7256099"/>
                <a:gd name="connsiteY513" fmla="*/ 5191760 h 7823200"/>
                <a:gd name="connsiteX514" fmla="*/ 5151120 w 7256099"/>
                <a:gd name="connsiteY514" fmla="*/ 5171440 h 7823200"/>
                <a:gd name="connsiteX515" fmla="*/ 5191760 w 7256099"/>
                <a:gd name="connsiteY515" fmla="*/ 5161280 h 7823200"/>
                <a:gd name="connsiteX516" fmla="*/ 5201920 w 7256099"/>
                <a:gd name="connsiteY516" fmla="*/ 5059680 h 7823200"/>
                <a:gd name="connsiteX517" fmla="*/ 5181600 w 7256099"/>
                <a:gd name="connsiteY517" fmla="*/ 4968240 h 7823200"/>
                <a:gd name="connsiteX518" fmla="*/ 5191760 w 7256099"/>
                <a:gd name="connsiteY518" fmla="*/ 4734560 h 7823200"/>
                <a:gd name="connsiteX519" fmla="*/ 5212080 w 7256099"/>
                <a:gd name="connsiteY519" fmla="*/ 4673600 h 7823200"/>
                <a:gd name="connsiteX520" fmla="*/ 5252720 w 7256099"/>
                <a:gd name="connsiteY520" fmla="*/ 4714240 h 7823200"/>
                <a:gd name="connsiteX521" fmla="*/ 5283200 w 7256099"/>
                <a:gd name="connsiteY521" fmla="*/ 4734560 h 7823200"/>
                <a:gd name="connsiteX522" fmla="*/ 5323840 w 7256099"/>
                <a:gd name="connsiteY522" fmla="*/ 4724400 h 7823200"/>
                <a:gd name="connsiteX523" fmla="*/ 5344160 w 7256099"/>
                <a:gd name="connsiteY523" fmla="*/ 4693920 h 7823200"/>
                <a:gd name="connsiteX524" fmla="*/ 5364480 w 7256099"/>
                <a:gd name="connsiteY524" fmla="*/ 4572000 h 7823200"/>
                <a:gd name="connsiteX525" fmla="*/ 5415280 w 7256099"/>
                <a:gd name="connsiteY525" fmla="*/ 4521200 h 7823200"/>
                <a:gd name="connsiteX526" fmla="*/ 5445760 w 7256099"/>
                <a:gd name="connsiteY526" fmla="*/ 4460240 h 7823200"/>
                <a:gd name="connsiteX527" fmla="*/ 5455920 w 7256099"/>
                <a:gd name="connsiteY527" fmla="*/ 4429760 h 7823200"/>
                <a:gd name="connsiteX528" fmla="*/ 5476240 w 7256099"/>
                <a:gd name="connsiteY528" fmla="*/ 4399280 h 7823200"/>
                <a:gd name="connsiteX529" fmla="*/ 5496560 w 7256099"/>
                <a:gd name="connsiteY529" fmla="*/ 4338320 h 7823200"/>
                <a:gd name="connsiteX530" fmla="*/ 5557520 w 7256099"/>
                <a:gd name="connsiteY530" fmla="*/ 4297680 h 7823200"/>
                <a:gd name="connsiteX531" fmla="*/ 5577840 w 7256099"/>
                <a:gd name="connsiteY531" fmla="*/ 4267200 h 7823200"/>
                <a:gd name="connsiteX532" fmla="*/ 5608320 w 7256099"/>
                <a:gd name="connsiteY532" fmla="*/ 4257040 h 7823200"/>
                <a:gd name="connsiteX533" fmla="*/ 5720080 w 7256099"/>
                <a:gd name="connsiteY533" fmla="*/ 4226560 h 7823200"/>
                <a:gd name="connsiteX534" fmla="*/ 5821680 w 7256099"/>
                <a:gd name="connsiteY534" fmla="*/ 4196080 h 7823200"/>
                <a:gd name="connsiteX535" fmla="*/ 5831840 w 7256099"/>
                <a:gd name="connsiteY535" fmla="*/ 4053840 h 7823200"/>
                <a:gd name="connsiteX536" fmla="*/ 5842000 w 7256099"/>
                <a:gd name="connsiteY536" fmla="*/ 4013200 h 7823200"/>
                <a:gd name="connsiteX537" fmla="*/ 5892800 w 7256099"/>
                <a:gd name="connsiteY537" fmla="*/ 3921760 h 7823200"/>
                <a:gd name="connsiteX538" fmla="*/ 5923280 w 7256099"/>
                <a:gd name="connsiteY538" fmla="*/ 3911600 h 7823200"/>
                <a:gd name="connsiteX539" fmla="*/ 6004560 w 7256099"/>
                <a:gd name="connsiteY539" fmla="*/ 3840480 h 7823200"/>
                <a:gd name="connsiteX540" fmla="*/ 6035040 w 7256099"/>
                <a:gd name="connsiteY540" fmla="*/ 3830320 h 7823200"/>
                <a:gd name="connsiteX541" fmla="*/ 6096000 w 7256099"/>
                <a:gd name="connsiteY541" fmla="*/ 3789680 h 7823200"/>
                <a:gd name="connsiteX542" fmla="*/ 6116320 w 7256099"/>
                <a:gd name="connsiteY542" fmla="*/ 3759200 h 7823200"/>
                <a:gd name="connsiteX543" fmla="*/ 6217920 w 7256099"/>
                <a:gd name="connsiteY543" fmla="*/ 3728720 h 7823200"/>
                <a:gd name="connsiteX544" fmla="*/ 6329680 w 7256099"/>
                <a:gd name="connsiteY544" fmla="*/ 3738880 h 7823200"/>
                <a:gd name="connsiteX545" fmla="*/ 6289040 w 7256099"/>
                <a:gd name="connsiteY545" fmla="*/ 3799840 h 7823200"/>
                <a:gd name="connsiteX546" fmla="*/ 6238240 w 7256099"/>
                <a:gd name="connsiteY546" fmla="*/ 3850640 h 7823200"/>
                <a:gd name="connsiteX547" fmla="*/ 6207760 w 7256099"/>
                <a:gd name="connsiteY547" fmla="*/ 3911600 h 7823200"/>
                <a:gd name="connsiteX548" fmla="*/ 6177280 w 7256099"/>
                <a:gd name="connsiteY548" fmla="*/ 3921760 h 7823200"/>
                <a:gd name="connsiteX549" fmla="*/ 6207760 w 7256099"/>
                <a:gd name="connsiteY549" fmla="*/ 3942080 h 7823200"/>
                <a:gd name="connsiteX550" fmla="*/ 6319520 w 7256099"/>
                <a:gd name="connsiteY550" fmla="*/ 3911600 h 7823200"/>
                <a:gd name="connsiteX551" fmla="*/ 6339840 w 7256099"/>
                <a:gd name="connsiteY551" fmla="*/ 3881120 h 7823200"/>
                <a:gd name="connsiteX552" fmla="*/ 6400800 w 7256099"/>
                <a:gd name="connsiteY552" fmla="*/ 3840480 h 7823200"/>
                <a:gd name="connsiteX553" fmla="*/ 6451600 w 7256099"/>
                <a:gd name="connsiteY553" fmla="*/ 3799840 h 7823200"/>
                <a:gd name="connsiteX554" fmla="*/ 6573520 w 7256099"/>
                <a:gd name="connsiteY554" fmla="*/ 3738880 h 7823200"/>
                <a:gd name="connsiteX555" fmla="*/ 6604000 w 7256099"/>
                <a:gd name="connsiteY555" fmla="*/ 3728720 h 7823200"/>
                <a:gd name="connsiteX556" fmla="*/ 6634480 w 7256099"/>
                <a:gd name="connsiteY556" fmla="*/ 3718560 h 7823200"/>
                <a:gd name="connsiteX557" fmla="*/ 6705600 w 7256099"/>
                <a:gd name="connsiteY557" fmla="*/ 3637280 h 7823200"/>
                <a:gd name="connsiteX558" fmla="*/ 6725920 w 7256099"/>
                <a:gd name="connsiteY558" fmla="*/ 3606800 h 7823200"/>
                <a:gd name="connsiteX559" fmla="*/ 6756400 w 7256099"/>
                <a:gd name="connsiteY559" fmla="*/ 3586480 h 7823200"/>
                <a:gd name="connsiteX560" fmla="*/ 6766560 w 7256099"/>
                <a:gd name="connsiteY560" fmla="*/ 3556000 h 7823200"/>
                <a:gd name="connsiteX561" fmla="*/ 6746240 w 7256099"/>
                <a:gd name="connsiteY561" fmla="*/ 3525520 h 7823200"/>
                <a:gd name="connsiteX562" fmla="*/ 6736080 w 7256099"/>
                <a:gd name="connsiteY562" fmla="*/ 3495040 h 7823200"/>
                <a:gd name="connsiteX563" fmla="*/ 6675120 w 7256099"/>
                <a:gd name="connsiteY563" fmla="*/ 3474720 h 7823200"/>
                <a:gd name="connsiteX564" fmla="*/ 6614160 w 7256099"/>
                <a:gd name="connsiteY564" fmla="*/ 3515360 h 7823200"/>
                <a:gd name="connsiteX565" fmla="*/ 6573520 w 7256099"/>
                <a:gd name="connsiteY565" fmla="*/ 3576320 h 7823200"/>
                <a:gd name="connsiteX566" fmla="*/ 6543040 w 7256099"/>
                <a:gd name="connsiteY566" fmla="*/ 3596640 h 7823200"/>
                <a:gd name="connsiteX567" fmla="*/ 6482080 w 7256099"/>
                <a:gd name="connsiteY567" fmla="*/ 3616960 h 7823200"/>
                <a:gd name="connsiteX568" fmla="*/ 6431280 w 7256099"/>
                <a:gd name="connsiteY568" fmla="*/ 3566160 h 7823200"/>
                <a:gd name="connsiteX569" fmla="*/ 6410960 w 7256099"/>
                <a:gd name="connsiteY569" fmla="*/ 3505200 h 7823200"/>
                <a:gd name="connsiteX570" fmla="*/ 6380480 w 7256099"/>
                <a:gd name="connsiteY570" fmla="*/ 3444240 h 7823200"/>
                <a:gd name="connsiteX571" fmla="*/ 6390640 w 7256099"/>
                <a:gd name="connsiteY571" fmla="*/ 3362960 h 7823200"/>
                <a:gd name="connsiteX572" fmla="*/ 6421120 w 7256099"/>
                <a:gd name="connsiteY572" fmla="*/ 3302000 h 7823200"/>
                <a:gd name="connsiteX573" fmla="*/ 6461760 w 7256099"/>
                <a:gd name="connsiteY573" fmla="*/ 3281680 h 7823200"/>
                <a:gd name="connsiteX574" fmla="*/ 6522720 w 7256099"/>
                <a:gd name="connsiteY574" fmla="*/ 3251200 h 7823200"/>
                <a:gd name="connsiteX575" fmla="*/ 6543040 w 7256099"/>
                <a:gd name="connsiteY575" fmla="*/ 3220720 h 7823200"/>
                <a:gd name="connsiteX576" fmla="*/ 6573520 w 7256099"/>
                <a:gd name="connsiteY576" fmla="*/ 3190240 h 7823200"/>
                <a:gd name="connsiteX577" fmla="*/ 6583680 w 7256099"/>
                <a:gd name="connsiteY577" fmla="*/ 3159760 h 7823200"/>
                <a:gd name="connsiteX578" fmla="*/ 6522720 w 7256099"/>
                <a:gd name="connsiteY578" fmla="*/ 3139440 h 7823200"/>
                <a:gd name="connsiteX579" fmla="*/ 6492240 w 7256099"/>
                <a:gd name="connsiteY579" fmla="*/ 3129280 h 7823200"/>
                <a:gd name="connsiteX580" fmla="*/ 6451600 w 7256099"/>
                <a:gd name="connsiteY580" fmla="*/ 3119120 h 7823200"/>
                <a:gd name="connsiteX581" fmla="*/ 6339840 w 7256099"/>
                <a:gd name="connsiteY581" fmla="*/ 3129280 h 7823200"/>
                <a:gd name="connsiteX582" fmla="*/ 6309360 w 7256099"/>
                <a:gd name="connsiteY582" fmla="*/ 3149600 h 7823200"/>
                <a:gd name="connsiteX583" fmla="*/ 6278880 w 7256099"/>
                <a:gd name="connsiteY583" fmla="*/ 3159760 h 7823200"/>
                <a:gd name="connsiteX584" fmla="*/ 6258560 w 7256099"/>
                <a:gd name="connsiteY584" fmla="*/ 3190240 h 7823200"/>
                <a:gd name="connsiteX585" fmla="*/ 6177280 w 7256099"/>
                <a:gd name="connsiteY585" fmla="*/ 3210560 h 7823200"/>
                <a:gd name="connsiteX586" fmla="*/ 6167120 w 7256099"/>
                <a:gd name="connsiteY586" fmla="*/ 3180080 h 7823200"/>
                <a:gd name="connsiteX587" fmla="*/ 6197600 w 7256099"/>
                <a:gd name="connsiteY587" fmla="*/ 3169920 h 7823200"/>
                <a:gd name="connsiteX588" fmla="*/ 6228080 w 7256099"/>
                <a:gd name="connsiteY588" fmla="*/ 3108960 h 7823200"/>
                <a:gd name="connsiteX589" fmla="*/ 6258560 w 7256099"/>
                <a:gd name="connsiteY589" fmla="*/ 3098800 h 7823200"/>
                <a:gd name="connsiteX590" fmla="*/ 6319520 w 7256099"/>
                <a:gd name="connsiteY590" fmla="*/ 3058160 h 7823200"/>
                <a:gd name="connsiteX591" fmla="*/ 6350000 w 7256099"/>
                <a:gd name="connsiteY591" fmla="*/ 3037840 h 7823200"/>
                <a:gd name="connsiteX592" fmla="*/ 6410960 w 7256099"/>
                <a:gd name="connsiteY592" fmla="*/ 3017520 h 7823200"/>
                <a:gd name="connsiteX593" fmla="*/ 6502400 w 7256099"/>
                <a:gd name="connsiteY593" fmla="*/ 2976880 h 7823200"/>
                <a:gd name="connsiteX594" fmla="*/ 6543040 w 7256099"/>
                <a:gd name="connsiteY594" fmla="*/ 2966720 h 7823200"/>
                <a:gd name="connsiteX595" fmla="*/ 6604000 w 7256099"/>
                <a:gd name="connsiteY595" fmla="*/ 2946400 h 7823200"/>
                <a:gd name="connsiteX596" fmla="*/ 6817360 w 7256099"/>
                <a:gd name="connsiteY596" fmla="*/ 2956560 h 7823200"/>
                <a:gd name="connsiteX597" fmla="*/ 6878320 w 7256099"/>
                <a:gd name="connsiteY597" fmla="*/ 2956560 h 7823200"/>
                <a:gd name="connsiteX598" fmla="*/ 6898640 w 7256099"/>
                <a:gd name="connsiteY598" fmla="*/ 2926080 h 7823200"/>
                <a:gd name="connsiteX599" fmla="*/ 7000240 w 7256099"/>
                <a:gd name="connsiteY599" fmla="*/ 2854960 h 7823200"/>
                <a:gd name="connsiteX600" fmla="*/ 7071360 w 7256099"/>
                <a:gd name="connsiteY600" fmla="*/ 2783840 h 7823200"/>
                <a:gd name="connsiteX601" fmla="*/ 7101840 w 7256099"/>
                <a:gd name="connsiteY601" fmla="*/ 2611120 h 7823200"/>
                <a:gd name="connsiteX602" fmla="*/ 7203440 w 7256099"/>
                <a:gd name="connsiteY602" fmla="*/ 2479040 h 7823200"/>
                <a:gd name="connsiteX603" fmla="*/ 7233920 w 7256099"/>
                <a:gd name="connsiteY603" fmla="*/ 2458720 h 7823200"/>
                <a:gd name="connsiteX604" fmla="*/ 7223760 w 7256099"/>
                <a:gd name="connsiteY604" fmla="*/ 2418080 h 7823200"/>
                <a:gd name="connsiteX605" fmla="*/ 7213600 w 7256099"/>
                <a:gd name="connsiteY605" fmla="*/ 2387600 h 7823200"/>
                <a:gd name="connsiteX606" fmla="*/ 7183120 w 7256099"/>
                <a:gd name="connsiteY606" fmla="*/ 2275840 h 7823200"/>
                <a:gd name="connsiteX607" fmla="*/ 7101840 w 7256099"/>
                <a:gd name="connsiteY607" fmla="*/ 2265680 h 7823200"/>
                <a:gd name="connsiteX608" fmla="*/ 7081520 w 7256099"/>
                <a:gd name="connsiteY608" fmla="*/ 2204720 h 7823200"/>
                <a:gd name="connsiteX609" fmla="*/ 7030720 w 7256099"/>
                <a:gd name="connsiteY609" fmla="*/ 2113280 h 7823200"/>
                <a:gd name="connsiteX610" fmla="*/ 7040880 w 7256099"/>
                <a:gd name="connsiteY610" fmla="*/ 2021840 h 7823200"/>
                <a:gd name="connsiteX611" fmla="*/ 7051040 w 7256099"/>
                <a:gd name="connsiteY611" fmla="*/ 1960880 h 7823200"/>
                <a:gd name="connsiteX612" fmla="*/ 7030720 w 7256099"/>
                <a:gd name="connsiteY612" fmla="*/ 1899920 h 7823200"/>
                <a:gd name="connsiteX613" fmla="*/ 7020560 w 7256099"/>
                <a:gd name="connsiteY613" fmla="*/ 1869440 h 7823200"/>
                <a:gd name="connsiteX614" fmla="*/ 7010400 w 7256099"/>
                <a:gd name="connsiteY614" fmla="*/ 1838960 h 7823200"/>
                <a:gd name="connsiteX615" fmla="*/ 7000240 w 7256099"/>
                <a:gd name="connsiteY615" fmla="*/ 1676400 h 7823200"/>
                <a:gd name="connsiteX616" fmla="*/ 6990080 w 7256099"/>
                <a:gd name="connsiteY616" fmla="*/ 1574800 h 7823200"/>
                <a:gd name="connsiteX617" fmla="*/ 6949440 w 7256099"/>
                <a:gd name="connsiteY617" fmla="*/ 1584960 h 7823200"/>
                <a:gd name="connsiteX618" fmla="*/ 6888480 w 7256099"/>
                <a:gd name="connsiteY618" fmla="*/ 1625600 h 7823200"/>
                <a:gd name="connsiteX619" fmla="*/ 6837680 w 7256099"/>
                <a:gd name="connsiteY619" fmla="*/ 1717040 h 7823200"/>
                <a:gd name="connsiteX620" fmla="*/ 6807200 w 7256099"/>
                <a:gd name="connsiteY620" fmla="*/ 1727200 h 7823200"/>
                <a:gd name="connsiteX621" fmla="*/ 6786880 w 7256099"/>
                <a:gd name="connsiteY621" fmla="*/ 1757680 h 7823200"/>
                <a:gd name="connsiteX622" fmla="*/ 6756400 w 7256099"/>
                <a:gd name="connsiteY622" fmla="*/ 1767840 h 7823200"/>
                <a:gd name="connsiteX623" fmla="*/ 6695440 w 7256099"/>
                <a:gd name="connsiteY623" fmla="*/ 1798320 h 7823200"/>
                <a:gd name="connsiteX624" fmla="*/ 6634480 w 7256099"/>
                <a:gd name="connsiteY624" fmla="*/ 1788160 h 7823200"/>
                <a:gd name="connsiteX625" fmla="*/ 6634480 w 7256099"/>
                <a:gd name="connsiteY625" fmla="*/ 1605280 h 7823200"/>
                <a:gd name="connsiteX626" fmla="*/ 6675120 w 7256099"/>
                <a:gd name="connsiteY626" fmla="*/ 1544320 h 7823200"/>
                <a:gd name="connsiteX627" fmla="*/ 6664960 w 7256099"/>
                <a:gd name="connsiteY627" fmla="*/ 1493520 h 7823200"/>
                <a:gd name="connsiteX628" fmla="*/ 6654800 w 7256099"/>
                <a:gd name="connsiteY628" fmla="*/ 1463040 h 7823200"/>
                <a:gd name="connsiteX629" fmla="*/ 6624320 w 7256099"/>
                <a:gd name="connsiteY629" fmla="*/ 1452880 h 7823200"/>
                <a:gd name="connsiteX630" fmla="*/ 6604000 w 7256099"/>
                <a:gd name="connsiteY630" fmla="*/ 1422400 h 7823200"/>
                <a:gd name="connsiteX631" fmla="*/ 6573520 w 7256099"/>
                <a:gd name="connsiteY631" fmla="*/ 1412240 h 7823200"/>
                <a:gd name="connsiteX632" fmla="*/ 6563360 w 7256099"/>
                <a:gd name="connsiteY632" fmla="*/ 1381760 h 7823200"/>
                <a:gd name="connsiteX633" fmla="*/ 6532880 w 7256099"/>
                <a:gd name="connsiteY633" fmla="*/ 1361440 h 7823200"/>
                <a:gd name="connsiteX634" fmla="*/ 6482080 w 7256099"/>
                <a:gd name="connsiteY634" fmla="*/ 1310640 h 7823200"/>
                <a:gd name="connsiteX635" fmla="*/ 6410960 w 7256099"/>
                <a:gd name="connsiteY635" fmla="*/ 1259840 h 7823200"/>
                <a:gd name="connsiteX636" fmla="*/ 6350000 w 7256099"/>
                <a:gd name="connsiteY636" fmla="*/ 1239520 h 7823200"/>
                <a:gd name="connsiteX637" fmla="*/ 6319520 w 7256099"/>
                <a:gd name="connsiteY637" fmla="*/ 1249680 h 7823200"/>
                <a:gd name="connsiteX638" fmla="*/ 6309360 w 7256099"/>
                <a:gd name="connsiteY638" fmla="*/ 1280160 h 7823200"/>
                <a:gd name="connsiteX639" fmla="*/ 6248400 w 7256099"/>
                <a:gd name="connsiteY639" fmla="*/ 1300480 h 7823200"/>
                <a:gd name="connsiteX640" fmla="*/ 6187440 w 7256099"/>
                <a:gd name="connsiteY640" fmla="*/ 1320800 h 7823200"/>
                <a:gd name="connsiteX641" fmla="*/ 6167120 w 7256099"/>
                <a:gd name="connsiteY641" fmla="*/ 1351280 h 7823200"/>
                <a:gd name="connsiteX642" fmla="*/ 6136640 w 7256099"/>
                <a:gd name="connsiteY642" fmla="*/ 1371600 h 7823200"/>
                <a:gd name="connsiteX643" fmla="*/ 6126480 w 7256099"/>
                <a:gd name="connsiteY643" fmla="*/ 1463040 h 7823200"/>
                <a:gd name="connsiteX644" fmla="*/ 6106160 w 7256099"/>
                <a:gd name="connsiteY644" fmla="*/ 1524000 h 7823200"/>
                <a:gd name="connsiteX645" fmla="*/ 6085840 w 7256099"/>
                <a:gd name="connsiteY645" fmla="*/ 1584960 h 7823200"/>
                <a:gd name="connsiteX646" fmla="*/ 6075680 w 7256099"/>
                <a:gd name="connsiteY646" fmla="*/ 1615440 h 7823200"/>
                <a:gd name="connsiteX647" fmla="*/ 6035040 w 7256099"/>
                <a:gd name="connsiteY647" fmla="*/ 1635760 h 78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7256099" h="7823200">
                  <a:moveTo>
                    <a:pt x="6035040" y="1635760"/>
                  </a:moveTo>
                  <a:cubicBezTo>
                    <a:pt x="6021493" y="1647613"/>
                    <a:pt x="6010865" y="1672447"/>
                    <a:pt x="5994400" y="1686560"/>
                  </a:cubicBezTo>
                  <a:cubicBezTo>
                    <a:pt x="5986269" y="1693530"/>
                    <a:pt x="5965836" y="1686183"/>
                    <a:pt x="5963920" y="1696720"/>
                  </a:cubicBezTo>
                  <a:cubicBezTo>
                    <a:pt x="5950107" y="1772689"/>
                    <a:pt x="5964237" y="1783555"/>
                    <a:pt x="5994400" y="1828800"/>
                  </a:cubicBezTo>
                  <a:cubicBezTo>
                    <a:pt x="6017045" y="1919381"/>
                    <a:pt x="5997874" y="1833056"/>
                    <a:pt x="6014720" y="2001520"/>
                  </a:cubicBezTo>
                  <a:cubicBezTo>
                    <a:pt x="6017103" y="2025349"/>
                    <a:pt x="6021493" y="2048933"/>
                    <a:pt x="6024880" y="2072640"/>
                  </a:cubicBezTo>
                  <a:cubicBezTo>
                    <a:pt x="6021493" y="2082800"/>
                    <a:pt x="6022293" y="2095547"/>
                    <a:pt x="6014720" y="2103120"/>
                  </a:cubicBezTo>
                  <a:cubicBezTo>
                    <a:pt x="5936084" y="2181756"/>
                    <a:pt x="5980772" y="2121980"/>
                    <a:pt x="5923280" y="2153920"/>
                  </a:cubicBezTo>
                  <a:cubicBezTo>
                    <a:pt x="5901932" y="2165780"/>
                    <a:pt x="5885488" y="2186837"/>
                    <a:pt x="5862320" y="2194560"/>
                  </a:cubicBezTo>
                  <a:cubicBezTo>
                    <a:pt x="5852160" y="2197947"/>
                    <a:pt x="5841419" y="2199931"/>
                    <a:pt x="5831840" y="2204720"/>
                  </a:cubicBezTo>
                  <a:cubicBezTo>
                    <a:pt x="5820918" y="2210181"/>
                    <a:pt x="5812518" y="2220081"/>
                    <a:pt x="5801360" y="2225040"/>
                  </a:cubicBezTo>
                  <a:cubicBezTo>
                    <a:pt x="5781787" y="2233739"/>
                    <a:pt x="5740400" y="2245360"/>
                    <a:pt x="5740400" y="2245360"/>
                  </a:cubicBezTo>
                  <a:cubicBezTo>
                    <a:pt x="5703347" y="2356520"/>
                    <a:pt x="5765412" y="2191118"/>
                    <a:pt x="5699760" y="2296160"/>
                  </a:cubicBezTo>
                  <a:cubicBezTo>
                    <a:pt x="5688408" y="2314323"/>
                    <a:pt x="5691321" y="2339298"/>
                    <a:pt x="5679440" y="2357120"/>
                  </a:cubicBezTo>
                  <a:cubicBezTo>
                    <a:pt x="5672667" y="2367280"/>
                    <a:pt x="5664079" y="2376442"/>
                    <a:pt x="5659120" y="2387600"/>
                  </a:cubicBezTo>
                  <a:cubicBezTo>
                    <a:pt x="5644985" y="2419403"/>
                    <a:pt x="5637084" y="2455424"/>
                    <a:pt x="5628640" y="2489200"/>
                  </a:cubicBezTo>
                  <a:cubicBezTo>
                    <a:pt x="5627145" y="2504148"/>
                    <a:pt x="5626181" y="2589130"/>
                    <a:pt x="5608320" y="2621280"/>
                  </a:cubicBezTo>
                  <a:cubicBezTo>
                    <a:pt x="5596460" y="2642628"/>
                    <a:pt x="5581227" y="2661920"/>
                    <a:pt x="5567680" y="2682240"/>
                  </a:cubicBezTo>
                  <a:lnTo>
                    <a:pt x="5547360" y="2712720"/>
                  </a:lnTo>
                  <a:cubicBezTo>
                    <a:pt x="5540587" y="2722880"/>
                    <a:pt x="5538624" y="2739339"/>
                    <a:pt x="5527040" y="2743200"/>
                  </a:cubicBezTo>
                  <a:lnTo>
                    <a:pt x="5496560" y="2753360"/>
                  </a:lnTo>
                  <a:cubicBezTo>
                    <a:pt x="5493173" y="2763520"/>
                    <a:pt x="5493973" y="2776267"/>
                    <a:pt x="5486400" y="2783840"/>
                  </a:cubicBezTo>
                  <a:cubicBezTo>
                    <a:pt x="5466080" y="2804160"/>
                    <a:pt x="5445760" y="2790613"/>
                    <a:pt x="5425440" y="2783840"/>
                  </a:cubicBezTo>
                  <a:cubicBezTo>
                    <a:pt x="5398606" y="2703337"/>
                    <a:pt x="5408641" y="2744008"/>
                    <a:pt x="5394960" y="2661920"/>
                  </a:cubicBezTo>
                  <a:cubicBezTo>
                    <a:pt x="5398347" y="2628053"/>
                    <a:pt x="5394968" y="2592806"/>
                    <a:pt x="5405120" y="2560320"/>
                  </a:cubicBezTo>
                  <a:cubicBezTo>
                    <a:pt x="5412404" y="2537010"/>
                    <a:pt x="5445760" y="2499360"/>
                    <a:pt x="5445760" y="2499360"/>
                  </a:cubicBezTo>
                  <a:cubicBezTo>
                    <a:pt x="5420223" y="2422748"/>
                    <a:pt x="5454671" y="2517182"/>
                    <a:pt x="5415280" y="2438400"/>
                  </a:cubicBezTo>
                  <a:cubicBezTo>
                    <a:pt x="5410491" y="2428821"/>
                    <a:pt x="5408507" y="2418080"/>
                    <a:pt x="5405120" y="2407920"/>
                  </a:cubicBezTo>
                  <a:cubicBezTo>
                    <a:pt x="5408507" y="2384213"/>
                    <a:pt x="5408399" y="2359737"/>
                    <a:pt x="5415280" y="2336800"/>
                  </a:cubicBezTo>
                  <a:cubicBezTo>
                    <a:pt x="5418789" y="2325104"/>
                    <a:pt x="5430139" y="2317242"/>
                    <a:pt x="5435600" y="2306320"/>
                  </a:cubicBezTo>
                  <a:cubicBezTo>
                    <a:pt x="5477664" y="2222192"/>
                    <a:pt x="5407846" y="2332711"/>
                    <a:pt x="5466080" y="2245360"/>
                  </a:cubicBezTo>
                  <a:cubicBezTo>
                    <a:pt x="5453059" y="2242105"/>
                    <a:pt x="5409536" y="2232328"/>
                    <a:pt x="5394960" y="2225040"/>
                  </a:cubicBezTo>
                  <a:cubicBezTo>
                    <a:pt x="5316178" y="2185649"/>
                    <a:pt x="5410612" y="2220097"/>
                    <a:pt x="5334000" y="2194560"/>
                  </a:cubicBezTo>
                  <a:cubicBezTo>
                    <a:pt x="5330613" y="2184400"/>
                    <a:pt x="5332555" y="2170305"/>
                    <a:pt x="5323840" y="2164080"/>
                  </a:cubicBezTo>
                  <a:cubicBezTo>
                    <a:pt x="5306411" y="2151630"/>
                    <a:pt x="5283200" y="2150533"/>
                    <a:pt x="5262880" y="2143760"/>
                  </a:cubicBezTo>
                  <a:cubicBezTo>
                    <a:pt x="5252720" y="2140373"/>
                    <a:pt x="5241311" y="2139541"/>
                    <a:pt x="5232400" y="2133600"/>
                  </a:cubicBezTo>
                  <a:lnTo>
                    <a:pt x="5171440" y="2092960"/>
                  </a:lnTo>
                  <a:cubicBezTo>
                    <a:pt x="5147259" y="2020416"/>
                    <a:pt x="5168942" y="2043881"/>
                    <a:pt x="5120640" y="2011680"/>
                  </a:cubicBezTo>
                  <a:cubicBezTo>
                    <a:pt x="5117253" y="2001520"/>
                    <a:pt x="5119195" y="1987425"/>
                    <a:pt x="5110480" y="1981200"/>
                  </a:cubicBezTo>
                  <a:cubicBezTo>
                    <a:pt x="5093051" y="1968750"/>
                    <a:pt x="5049520" y="1960880"/>
                    <a:pt x="5049520" y="1960880"/>
                  </a:cubicBezTo>
                  <a:cubicBezTo>
                    <a:pt x="5032587" y="1964267"/>
                    <a:pt x="5015380" y="1966496"/>
                    <a:pt x="4998720" y="1971040"/>
                  </a:cubicBezTo>
                  <a:lnTo>
                    <a:pt x="4907280" y="2001520"/>
                  </a:lnTo>
                  <a:lnTo>
                    <a:pt x="4876800" y="2011680"/>
                  </a:lnTo>
                  <a:lnTo>
                    <a:pt x="4846320" y="2021840"/>
                  </a:lnTo>
                  <a:cubicBezTo>
                    <a:pt x="4849707" y="1957493"/>
                    <a:pt x="4850646" y="1892971"/>
                    <a:pt x="4856480" y="1828800"/>
                  </a:cubicBezTo>
                  <a:cubicBezTo>
                    <a:pt x="4857450" y="1818134"/>
                    <a:pt x="4866640" y="1809030"/>
                    <a:pt x="4866640" y="1798320"/>
                  </a:cubicBezTo>
                  <a:cubicBezTo>
                    <a:pt x="4866640" y="1762558"/>
                    <a:pt x="4856797" y="1738311"/>
                    <a:pt x="4846320" y="1706880"/>
                  </a:cubicBezTo>
                  <a:cubicBezTo>
                    <a:pt x="4849707" y="1673013"/>
                    <a:pt x="4845717" y="1637569"/>
                    <a:pt x="4856480" y="1605280"/>
                  </a:cubicBezTo>
                  <a:cubicBezTo>
                    <a:pt x="4860341" y="1593696"/>
                    <a:pt x="4879332" y="1594495"/>
                    <a:pt x="4886960" y="1584960"/>
                  </a:cubicBezTo>
                  <a:cubicBezTo>
                    <a:pt x="4893650" y="1576597"/>
                    <a:pt x="4889547" y="1562053"/>
                    <a:pt x="4897120" y="1554480"/>
                  </a:cubicBezTo>
                  <a:cubicBezTo>
                    <a:pt x="4904693" y="1546907"/>
                    <a:pt x="4918021" y="1549109"/>
                    <a:pt x="4927600" y="1544320"/>
                  </a:cubicBezTo>
                  <a:cubicBezTo>
                    <a:pt x="4938522" y="1538859"/>
                    <a:pt x="4947920" y="1530773"/>
                    <a:pt x="4958080" y="1524000"/>
                  </a:cubicBezTo>
                  <a:cubicBezTo>
                    <a:pt x="4980247" y="1457498"/>
                    <a:pt x="4949459" y="1522768"/>
                    <a:pt x="4998720" y="1483360"/>
                  </a:cubicBezTo>
                  <a:cubicBezTo>
                    <a:pt x="5053753" y="1439333"/>
                    <a:pt x="4980940" y="1463040"/>
                    <a:pt x="5049520" y="1432560"/>
                  </a:cubicBezTo>
                  <a:cubicBezTo>
                    <a:pt x="5069093" y="1423861"/>
                    <a:pt x="5110480" y="1412240"/>
                    <a:pt x="5110480" y="1412240"/>
                  </a:cubicBezTo>
                  <a:cubicBezTo>
                    <a:pt x="5113867" y="1402080"/>
                    <a:pt x="5113067" y="1389333"/>
                    <a:pt x="5120640" y="1381760"/>
                  </a:cubicBezTo>
                  <a:cubicBezTo>
                    <a:pt x="5184709" y="1317691"/>
                    <a:pt x="5160976" y="1356512"/>
                    <a:pt x="5212080" y="1330960"/>
                  </a:cubicBezTo>
                  <a:cubicBezTo>
                    <a:pt x="5223002" y="1325499"/>
                    <a:pt x="5232400" y="1317413"/>
                    <a:pt x="5242560" y="1310640"/>
                  </a:cubicBezTo>
                  <a:cubicBezTo>
                    <a:pt x="5300794" y="1223289"/>
                    <a:pt x="5223253" y="1326086"/>
                    <a:pt x="5293360" y="1270000"/>
                  </a:cubicBezTo>
                  <a:cubicBezTo>
                    <a:pt x="5359012" y="1217479"/>
                    <a:pt x="5267548" y="1254897"/>
                    <a:pt x="5344160" y="1229360"/>
                  </a:cubicBezTo>
                  <a:cubicBezTo>
                    <a:pt x="5374429" y="1183957"/>
                    <a:pt x="5384230" y="1180839"/>
                    <a:pt x="5394960" y="1137920"/>
                  </a:cubicBezTo>
                  <a:cubicBezTo>
                    <a:pt x="5399148" y="1121167"/>
                    <a:pt x="5392909" y="1099331"/>
                    <a:pt x="5405120" y="1087120"/>
                  </a:cubicBezTo>
                  <a:cubicBezTo>
                    <a:pt x="5417331" y="1074909"/>
                    <a:pt x="5439063" y="1080706"/>
                    <a:pt x="5455920" y="1076960"/>
                  </a:cubicBezTo>
                  <a:cubicBezTo>
                    <a:pt x="5477218" y="1072227"/>
                    <a:pt x="5544857" y="1054922"/>
                    <a:pt x="5557520" y="1046480"/>
                  </a:cubicBezTo>
                  <a:lnTo>
                    <a:pt x="5588000" y="1026160"/>
                  </a:lnTo>
                  <a:cubicBezTo>
                    <a:pt x="5594693" y="1006081"/>
                    <a:pt x="5600575" y="979524"/>
                    <a:pt x="5618480" y="965200"/>
                  </a:cubicBezTo>
                  <a:cubicBezTo>
                    <a:pt x="5626843" y="958510"/>
                    <a:pt x="5638800" y="958427"/>
                    <a:pt x="5648960" y="955040"/>
                  </a:cubicBezTo>
                  <a:lnTo>
                    <a:pt x="5689600" y="894080"/>
                  </a:lnTo>
                  <a:lnTo>
                    <a:pt x="5709920" y="863600"/>
                  </a:lnTo>
                  <a:cubicBezTo>
                    <a:pt x="5699760" y="856827"/>
                    <a:pt x="5683301" y="854864"/>
                    <a:pt x="5679440" y="843280"/>
                  </a:cubicBezTo>
                  <a:cubicBezTo>
                    <a:pt x="5675024" y="830033"/>
                    <a:pt x="5681854" y="814258"/>
                    <a:pt x="5689600" y="802640"/>
                  </a:cubicBezTo>
                  <a:cubicBezTo>
                    <a:pt x="5709055" y="773458"/>
                    <a:pt x="5768691" y="775376"/>
                    <a:pt x="5791200" y="772160"/>
                  </a:cubicBezTo>
                  <a:cubicBezTo>
                    <a:pt x="5811520" y="765387"/>
                    <a:pt x="5834338" y="763721"/>
                    <a:pt x="5852160" y="751840"/>
                  </a:cubicBezTo>
                  <a:lnTo>
                    <a:pt x="5913120" y="711200"/>
                  </a:lnTo>
                  <a:cubicBezTo>
                    <a:pt x="5923280" y="704427"/>
                    <a:pt x="5932016" y="694741"/>
                    <a:pt x="5943600" y="690880"/>
                  </a:cubicBezTo>
                  <a:cubicBezTo>
                    <a:pt x="6046034" y="656735"/>
                    <a:pt x="5887145" y="708832"/>
                    <a:pt x="6014720" y="670560"/>
                  </a:cubicBezTo>
                  <a:cubicBezTo>
                    <a:pt x="6035236" y="664405"/>
                    <a:pt x="6054900" y="655435"/>
                    <a:pt x="6075680" y="650240"/>
                  </a:cubicBezTo>
                  <a:cubicBezTo>
                    <a:pt x="6089227" y="646853"/>
                    <a:pt x="6102894" y="643916"/>
                    <a:pt x="6116320" y="640080"/>
                  </a:cubicBezTo>
                  <a:cubicBezTo>
                    <a:pt x="6126618" y="637138"/>
                    <a:pt x="6136298" y="632020"/>
                    <a:pt x="6146800" y="629920"/>
                  </a:cubicBezTo>
                  <a:cubicBezTo>
                    <a:pt x="6170282" y="625224"/>
                    <a:pt x="6194213" y="623147"/>
                    <a:pt x="6217920" y="619760"/>
                  </a:cubicBezTo>
                  <a:cubicBezTo>
                    <a:pt x="6228080" y="616373"/>
                    <a:pt x="6240037" y="616290"/>
                    <a:pt x="6248400" y="609600"/>
                  </a:cubicBezTo>
                  <a:cubicBezTo>
                    <a:pt x="6257935" y="601972"/>
                    <a:pt x="6260086" y="587754"/>
                    <a:pt x="6268720" y="579120"/>
                  </a:cubicBezTo>
                  <a:cubicBezTo>
                    <a:pt x="6277354" y="570486"/>
                    <a:pt x="6289040" y="565573"/>
                    <a:pt x="6299200" y="558800"/>
                  </a:cubicBezTo>
                  <a:cubicBezTo>
                    <a:pt x="6319457" y="528414"/>
                    <a:pt x="6361846" y="497408"/>
                    <a:pt x="6329680" y="457200"/>
                  </a:cubicBezTo>
                  <a:cubicBezTo>
                    <a:pt x="6322990" y="448837"/>
                    <a:pt x="6309360" y="450427"/>
                    <a:pt x="6299200" y="447040"/>
                  </a:cubicBezTo>
                  <a:cubicBezTo>
                    <a:pt x="6324737" y="370428"/>
                    <a:pt x="6290289" y="464862"/>
                    <a:pt x="6329680" y="386080"/>
                  </a:cubicBezTo>
                  <a:cubicBezTo>
                    <a:pt x="6334469" y="376501"/>
                    <a:pt x="6336453" y="365760"/>
                    <a:pt x="6339840" y="355600"/>
                  </a:cubicBezTo>
                  <a:cubicBezTo>
                    <a:pt x="6336453" y="345440"/>
                    <a:pt x="6337253" y="332693"/>
                    <a:pt x="6329680" y="325120"/>
                  </a:cubicBezTo>
                  <a:cubicBezTo>
                    <a:pt x="6307230" y="302670"/>
                    <a:pt x="6271093" y="281621"/>
                    <a:pt x="6238240" y="274320"/>
                  </a:cubicBezTo>
                  <a:cubicBezTo>
                    <a:pt x="6218130" y="269851"/>
                    <a:pt x="6197600" y="267547"/>
                    <a:pt x="6177280" y="264160"/>
                  </a:cubicBezTo>
                  <a:cubicBezTo>
                    <a:pt x="6163733" y="267547"/>
                    <a:pt x="6147544" y="265597"/>
                    <a:pt x="6136640" y="274320"/>
                  </a:cubicBezTo>
                  <a:cubicBezTo>
                    <a:pt x="6128277" y="281010"/>
                    <a:pt x="6128108" y="294215"/>
                    <a:pt x="6126480" y="304800"/>
                  </a:cubicBezTo>
                  <a:cubicBezTo>
                    <a:pt x="6121305" y="338440"/>
                    <a:pt x="6121495" y="372760"/>
                    <a:pt x="6116320" y="406400"/>
                  </a:cubicBezTo>
                  <a:cubicBezTo>
                    <a:pt x="6114692" y="416985"/>
                    <a:pt x="6113733" y="429307"/>
                    <a:pt x="6106160" y="436880"/>
                  </a:cubicBezTo>
                  <a:cubicBezTo>
                    <a:pt x="6098587" y="444453"/>
                    <a:pt x="6085259" y="442251"/>
                    <a:pt x="6075680" y="447040"/>
                  </a:cubicBezTo>
                  <a:cubicBezTo>
                    <a:pt x="6064758" y="452501"/>
                    <a:pt x="6055360" y="460587"/>
                    <a:pt x="6045200" y="467360"/>
                  </a:cubicBezTo>
                  <a:cubicBezTo>
                    <a:pt x="5997787" y="538480"/>
                    <a:pt x="6024880" y="514773"/>
                    <a:pt x="5974080" y="548640"/>
                  </a:cubicBezTo>
                  <a:cubicBezTo>
                    <a:pt x="5959446" y="526689"/>
                    <a:pt x="5947424" y="514448"/>
                    <a:pt x="5943600" y="487680"/>
                  </a:cubicBezTo>
                  <a:cubicBezTo>
                    <a:pt x="5938310" y="450649"/>
                    <a:pt x="5951175" y="408856"/>
                    <a:pt x="5933440" y="375920"/>
                  </a:cubicBezTo>
                  <a:cubicBezTo>
                    <a:pt x="5923285" y="357061"/>
                    <a:pt x="5872480" y="355600"/>
                    <a:pt x="5872480" y="355600"/>
                  </a:cubicBezTo>
                  <a:cubicBezTo>
                    <a:pt x="5862320" y="362373"/>
                    <a:pt x="5850634" y="367286"/>
                    <a:pt x="5842000" y="375920"/>
                  </a:cubicBezTo>
                  <a:cubicBezTo>
                    <a:pt x="5833366" y="384554"/>
                    <a:pt x="5833654" y="404005"/>
                    <a:pt x="5821680" y="406400"/>
                  </a:cubicBezTo>
                  <a:cubicBezTo>
                    <a:pt x="5809706" y="408795"/>
                    <a:pt x="5801360" y="392853"/>
                    <a:pt x="5791200" y="386080"/>
                  </a:cubicBezTo>
                  <a:cubicBezTo>
                    <a:pt x="5787813" y="375920"/>
                    <a:pt x="5785829" y="365179"/>
                    <a:pt x="5781040" y="355600"/>
                  </a:cubicBezTo>
                  <a:cubicBezTo>
                    <a:pt x="5767428" y="328376"/>
                    <a:pt x="5745765" y="326033"/>
                    <a:pt x="5770880" y="294640"/>
                  </a:cubicBezTo>
                  <a:cubicBezTo>
                    <a:pt x="5778508" y="285105"/>
                    <a:pt x="5791200" y="281093"/>
                    <a:pt x="5801360" y="274320"/>
                  </a:cubicBezTo>
                  <a:cubicBezTo>
                    <a:pt x="5814907" y="254000"/>
                    <a:pt x="5849723" y="236528"/>
                    <a:pt x="5842000" y="213360"/>
                  </a:cubicBezTo>
                  <a:cubicBezTo>
                    <a:pt x="5835227" y="193040"/>
                    <a:pt x="5833561" y="170222"/>
                    <a:pt x="5821680" y="152400"/>
                  </a:cubicBezTo>
                  <a:cubicBezTo>
                    <a:pt x="5808133" y="132080"/>
                    <a:pt x="5788763" y="114608"/>
                    <a:pt x="5781040" y="91440"/>
                  </a:cubicBezTo>
                  <a:cubicBezTo>
                    <a:pt x="5764366" y="41417"/>
                    <a:pt x="5772641" y="71524"/>
                    <a:pt x="5760720" y="0"/>
                  </a:cubicBezTo>
                  <a:lnTo>
                    <a:pt x="5740400" y="60960"/>
                  </a:lnTo>
                  <a:lnTo>
                    <a:pt x="5730240" y="91440"/>
                  </a:lnTo>
                  <a:cubicBezTo>
                    <a:pt x="5721294" y="118278"/>
                    <a:pt x="5705642" y="174146"/>
                    <a:pt x="5679440" y="182880"/>
                  </a:cubicBezTo>
                  <a:lnTo>
                    <a:pt x="5648960" y="193040"/>
                  </a:lnTo>
                  <a:cubicBezTo>
                    <a:pt x="5590726" y="280391"/>
                    <a:pt x="5668267" y="177594"/>
                    <a:pt x="5598160" y="233680"/>
                  </a:cubicBezTo>
                  <a:cubicBezTo>
                    <a:pt x="5588625" y="241308"/>
                    <a:pt x="5584613" y="254000"/>
                    <a:pt x="5577840" y="264160"/>
                  </a:cubicBezTo>
                  <a:cubicBezTo>
                    <a:pt x="5581227" y="281093"/>
                    <a:pt x="5581937" y="298791"/>
                    <a:pt x="5588000" y="314960"/>
                  </a:cubicBezTo>
                  <a:cubicBezTo>
                    <a:pt x="5612003" y="378969"/>
                    <a:pt x="5643141" y="313181"/>
                    <a:pt x="5598160" y="436880"/>
                  </a:cubicBezTo>
                  <a:cubicBezTo>
                    <a:pt x="5591309" y="455721"/>
                    <a:pt x="5550725" y="459846"/>
                    <a:pt x="5537200" y="467360"/>
                  </a:cubicBezTo>
                  <a:cubicBezTo>
                    <a:pt x="5515852" y="479220"/>
                    <a:pt x="5496560" y="494453"/>
                    <a:pt x="5476240" y="508000"/>
                  </a:cubicBezTo>
                  <a:cubicBezTo>
                    <a:pt x="5466080" y="514773"/>
                    <a:pt x="5457344" y="524459"/>
                    <a:pt x="5445760" y="528320"/>
                  </a:cubicBezTo>
                  <a:lnTo>
                    <a:pt x="5415280" y="538480"/>
                  </a:lnTo>
                  <a:cubicBezTo>
                    <a:pt x="5400637" y="494550"/>
                    <a:pt x="5386229" y="458786"/>
                    <a:pt x="5394960" y="406400"/>
                  </a:cubicBezTo>
                  <a:cubicBezTo>
                    <a:pt x="5398011" y="388096"/>
                    <a:pt x="5458247" y="377878"/>
                    <a:pt x="5466080" y="375920"/>
                  </a:cubicBezTo>
                  <a:cubicBezTo>
                    <a:pt x="5472853" y="365760"/>
                    <a:pt x="5484885" y="357557"/>
                    <a:pt x="5486400" y="345440"/>
                  </a:cubicBezTo>
                  <a:cubicBezTo>
                    <a:pt x="5489029" y="324411"/>
                    <a:pt x="5475083" y="279490"/>
                    <a:pt x="5455920" y="264160"/>
                  </a:cubicBezTo>
                  <a:cubicBezTo>
                    <a:pt x="5447557" y="257470"/>
                    <a:pt x="5435600" y="257387"/>
                    <a:pt x="5425440" y="254000"/>
                  </a:cubicBezTo>
                  <a:cubicBezTo>
                    <a:pt x="5411893" y="257387"/>
                    <a:pt x="5395309" y="254965"/>
                    <a:pt x="5384800" y="264160"/>
                  </a:cubicBezTo>
                  <a:cubicBezTo>
                    <a:pt x="5284473" y="351947"/>
                    <a:pt x="5390898" y="309541"/>
                    <a:pt x="5313680" y="335280"/>
                  </a:cubicBezTo>
                  <a:lnTo>
                    <a:pt x="5293360" y="396240"/>
                  </a:lnTo>
                  <a:lnTo>
                    <a:pt x="5283200" y="426720"/>
                  </a:lnTo>
                  <a:cubicBezTo>
                    <a:pt x="5286587" y="436880"/>
                    <a:pt x="5293360" y="446490"/>
                    <a:pt x="5293360" y="457200"/>
                  </a:cubicBezTo>
                  <a:cubicBezTo>
                    <a:pt x="5293360" y="520099"/>
                    <a:pt x="5269638" y="497535"/>
                    <a:pt x="5212080" y="508000"/>
                  </a:cubicBezTo>
                  <a:cubicBezTo>
                    <a:pt x="5198342" y="510498"/>
                    <a:pt x="5184987" y="514773"/>
                    <a:pt x="5171440" y="518160"/>
                  </a:cubicBezTo>
                  <a:cubicBezTo>
                    <a:pt x="5080000" y="514773"/>
                    <a:pt x="4986068" y="529470"/>
                    <a:pt x="4897120" y="508000"/>
                  </a:cubicBezTo>
                  <a:cubicBezTo>
                    <a:pt x="4876299" y="502974"/>
                    <a:pt x="4897120" y="453813"/>
                    <a:pt x="4876800" y="447040"/>
                  </a:cubicBezTo>
                  <a:lnTo>
                    <a:pt x="4846320" y="436880"/>
                  </a:lnTo>
                  <a:cubicBezTo>
                    <a:pt x="4842933" y="426720"/>
                    <a:pt x="4846615" y="408723"/>
                    <a:pt x="4836160" y="406400"/>
                  </a:cubicBezTo>
                  <a:cubicBezTo>
                    <a:pt x="4779247" y="393753"/>
                    <a:pt x="4761283" y="412291"/>
                    <a:pt x="4724400" y="436880"/>
                  </a:cubicBezTo>
                  <a:cubicBezTo>
                    <a:pt x="4710853" y="457200"/>
                    <a:pt x="4704080" y="484293"/>
                    <a:pt x="4683760" y="497840"/>
                  </a:cubicBezTo>
                  <a:lnTo>
                    <a:pt x="4622800" y="538480"/>
                  </a:lnTo>
                  <a:cubicBezTo>
                    <a:pt x="4586414" y="593059"/>
                    <a:pt x="4600858" y="613869"/>
                    <a:pt x="4551680" y="589280"/>
                  </a:cubicBezTo>
                  <a:cubicBezTo>
                    <a:pt x="4540758" y="583819"/>
                    <a:pt x="4531360" y="575733"/>
                    <a:pt x="4521200" y="568960"/>
                  </a:cubicBezTo>
                  <a:cubicBezTo>
                    <a:pt x="4517813" y="555413"/>
                    <a:pt x="4518786" y="539938"/>
                    <a:pt x="4511040" y="528320"/>
                  </a:cubicBezTo>
                  <a:cubicBezTo>
                    <a:pt x="4492059" y="499848"/>
                    <a:pt x="4474244" y="506078"/>
                    <a:pt x="4450080" y="518160"/>
                  </a:cubicBezTo>
                  <a:cubicBezTo>
                    <a:pt x="4439158" y="523621"/>
                    <a:pt x="4430823" y="533670"/>
                    <a:pt x="4419600" y="538480"/>
                  </a:cubicBezTo>
                  <a:cubicBezTo>
                    <a:pt x="4406765" y="543981"/>
                    <a:pt x="4392507" y="545253"/>
                    <a:pt x="4378960" y="548640"/>
                  </a:cubicBezTo>
                  <a:cubicBezTo>
                    <a:pt x="4328160" y="545253"/>
                    <a:pt x="4273356" y="558536"/>
                    <a:pt x="4226560" y="538480"/>
                  </a:cubicBezTo>
                  <a:cubicBezTo>
                    <a:pt x="4210688" y="531678"/>
                    <a:pt x="4224509" y="499891"/>
                    <a:pt x="4236720" y="487680"/>
                  </a:cubicBezTo>
                  <a:cubicBezTo>
                    <a:pt x="4251866" y="472534"/>
                    <a:pt x="4297680" y="467360"/>
                    <a:pt x="4297680" y="467360"/>
                  </a:cubicBezTo>
                  <a:cubicBezTo>
                    <a:pt x="4304453" y="457200"/>
                    <a:pt x="4320395" y="448854"/>
                    <a:pt x="4318000" y="436880"/>
                  </a:cubicBezTo>
                  <a:cubicBezTo>
                    <a:pt x="4310649" y="400127"/>
                    <a:pt x="4259630" y="423532"/>
                    <a:pt x="4246880" y="426720"/>
                  </a:cubicBezTo>
                  <a:cubicBezTo>
                    <a:pt x="4220671" y="422976"/>
                    <a:pt x="4173653" y="420586"/>
                    <a:pt x="4145280" y="406400"/>
                  </a:cubicBezTo>
                  <a:cubicBezTo>
                    <a:pt x="4134358" y="400939"/>
                    <a:pt x="4124960" y="392853"/>
                    <a:pt x="4114800" y="386080"/>
                  </a:cubicBezTo>
                  <a:cubicBezTo>
                    <a:pt x="4108027" y="375920"/>
                    <a:pt x="4104835" y="362072"/>
                    <a:pt x="4094480" y="355600"/>
                  </a:cubicBezTo>
                  <a:cubicBezTo>
                    <a:pt x="4061422" y="334939"/>
                    <a:pt x="3998129" y="330224"/>
                    <a:pt x="3962400" y="325120"/>
                  </a:cubicBezTo>
                  <a:cubicBezTo>
                    <a:pt x="3952240" y="321733"/>
                    <a:pt x="3942457" y="316876"/>
                    <a:pt x="3931920" y="314960"/>
                  </a:cubicBezTo>
                  <a:cubicBezTo>
                    <a:pt x="3805548" y="291983"/>
                    <a:pt x="3890061" y="317940"/>
                    <a:pt x="3820160" y="294640"/>
                  </a:cubicBezTo>
                  <a:cubicBezTo>
                    <a:pt x="3797852" y="227715"/>
                    <a:pt x="3831401" y="294910"/>
                    <a:pt x="3749040" y="274320"/>
                  </a:cubicBezTo>
                  <a:cubicBezTo>
                    <a:pt x="3737194" y="271358"/>
                    <a:pt x="3737354" y="252474"/>
                    <a:pt x="3728720" y="243840"/>
                  </a:cubicBezTo>
                  <a:cubicBezTo>
                    <a:pt x="3720086" y="235206"/>
                    <a:pt x="3708400" y="230293"/>
                    <a:pt x="3698240" y="223520"/>
                  </a:cubicBezTo>
                  <a:cubicBezTo>
                    <a:pt x="3682637" y="200116"/>
                    <a:pt x="3680157" y="182880"/>
                    <a:pt x="3647440" y="182880"/>
                  </a:cubicBezTo>
                  <a:cubicBezTo>
                    <a:pt x="3636730" y="182880"/>
                    <a:pt x="3627120" y="189653"/>
                    <a:pt x="3616960" y="193040"/>
                  </a:cubicBezTo>
                  <a:cubicBezTo>
                    <a:pt x="3610187" y="203200"/>
                    <a:pt x="3606995" y="217048"/>
                    <a:pt x="3596640" y="223520"/>
                  </a:cubicBezTo>
                  <a:cubicBezTo>
                    <a:pt x="3576308" y="236228"/>
                    <a:pt x="3521338" y="246486"/>
                    <a:pt x="3495040" y="254000"/>
                  </a:cubicBezTo>
                  <a:cubicBezTo>
                    <a:pt x="3484742" y="256942"/>
                    <a:pt x="3475171" y="262713"/>
                    <a:pt x="3464560" y="264160"/>
                  </a:cubicBezTo>
                  <a:cubicBezTo>
                    <a:pt x="3400451" y="272902"/>
                    <a:pt x="3271520" y="284480"/>
                    <a:pt x="3271520" y="284480"/>
                  </a:cubicBezTo>
                  <a:cubicBezTo>
                    <a:pt x="3194908" y="310017"/>
                    <a:pt x="3286372" y="272599"/>
                    <a:pt x="3220720" y="325120"/>
                  </a:cubicBezTo>
                  <a:cubicBezTo>
                    <a:pt x="3212357" y="331810"/>
                    <a:pt x="3199819" y="330491"/>
                    <a:pt x="3190240" y="335280"/>
                  </a:cubicBezTo>
                  <a:cubicBezTo>
                    <a:pt x="3179318" y="340741"/>
                    <a:pt x="3170918" y="350641"/>
                    <a:pt x="3159760" y="355600"/>
                  </a:cubicBezTo>
                  <a:cubicBezTo>
                    <a:pt x="3140187" y="364299"/>
                    <a:pt x="3119120" y="369147"/>
                    <a:pt x="3098800" y="375920"/>
                  </a:cubicBezTo>
                  <a:cubicBezTo>
                    <a:pt x="3032833" y="397909"/>
                    <a:pt x="3078986" y="385110"/>
                    <a:pt x="2956560" y="396240"/>
                  </a:cubicBezTo>
                  <a:cubicBezTo>
                    <a:pt x="2929467" y="392853"/>
                    <a:pt x="2902144" y="390964"/>
                    <a:pt x="2875280" y="386080"/>
                  </a:cubicBezTo>
                  <a:cubicBezTo>
                    <a:pt x="2807871" y="373824"/>
                    <a:pt x="2885090" y="369030"/>
                    <a:pt x="2783840" y="335280"/>
                  </a:cubicBezTo>
                  <a:cubicBezTo>
                    <a:pt x="2773680" y="331893"/>
                    <a:pt x="2762722" y="330321"/>
                    <a:pt x="2753360" y="325120"/>
                  </a:cubicBezTo>
                  <a:cubicBezTo>
                    <a:pt x="2732012" y="313260"/>
                    <a:pt x="2712720" y="298027"/>
                    <a:pt x="2692400" y="284480"/>
                  </a:cubicBezTo>
                  <a:cubicBezTo>
                    <a:pt x="2682240" y="277707"/>
                    <a:pt x="2673504" y="268021"/>
                    <a:pt x="2661920" y="264160"/>
                  </a:cubicBezTo>
                  <a:cubicBezTo>
                    <a:pt x="2590087" y="240216"/>
                    <a:pt x="2681456" y="268458"/>
                    <a:pt x="2550160" y="243840"/>
                  </a:cubicBezTo>
                  <a:cubicBezTo>
                    <a:pt x="2522711" y="238693"/>
                    <a:pt x="2495374" y="232351"/>
                    <a:pt x="2468880" y="223520"/>
                  </a:cubicBezTo>
                  <a:lnTo>
                    <a:pt x="2377440" y="193040"/>
                  </a:lnTo>
                  <a:cubicBezTo>
                    <a:pt x="2344789" y="182156"/>
                    <a:pt x="2308407" y="169539"/>
                    <a:pt x="2275840" y="162560"/>
                  </a:cubicBezTo>
                  <a:cubicBezTo>
                    <a:pt x="2236535" y="154137"/>
                    <a:pt x="2135444" y="145472"/>
                    <a:pt x="2103120" y="142240"/>
                  </a:cubicBezTo>
                  <a:cubicBezTo>
                    <a:pt x="2092960" y="138853"/>
                    <a:pt x="2082219" y="136869"/>
                    <a:pt x="2072640" y="132080"/>
                  </a:cubicBezTo>
                  <a:cubicBezTo>
                    <a:pt x="2061718" y="126619"/>
                    <a:pt x="2053318" y="116719"/>
                    <a:pt x="2042160" y="111760"/>
                  </a:cubicBezTo>
                  <a:cubicBezTo>
                    <a:pt x="2022587" y="103061"/>
                    <a:pt x="1981200" y="91440"/>
                    <a:pt x="1981200" y="91440"/>
                  </a:cubicBezTo>
                  <a:cubicBezTo>
                    <a:pt x="1957493" y="94827"/>
                    <a:pt x="1933562" y="96904"/>
                    <a:pt x="1910080" y="101600"/>
                  </a:cubicBezTo>
                  <a:cubicBezTo>
                    <a:pt x="1899578" y="103700"/>
                    <a:pt x="1890035" y="109352"/>
                    <a:pt x="1879600" y="111760"/>
                  </a:cubicBezTo>
                  <a:cubicBezTo>
                    <a:pt x="1845947" y="119526"/>
                    <a:pt x="1810765" y="121158"/>
                    <a:pt x="1778000" y="132080"/>
                  </a:cubicBezTo>
                  <a:cubicBezTo>
                    <a:pt x="1731137" y="147701"/>
                    <a:pt x="1758022" y="140140"/>
                    <a:pt x="1696720" y="152400"/>
                  </a:cubicBezTo>
                  <a:cubicBezTo>
                    <a:pt x="1686560" y="159173"/>
                    <a:pt x="1677463" y="167910"/>
                    <a:pt x="1666240" y="172720"/>
                  </a:cubicBezTo>
                  <a:cubicBezTo>
                    <a:pt x="1653405" y="178221"/>
                    <a:pt x="1639026" y="179044"/>
                    <a:pt x="1625600" y="182880"/>
                  </a:cubicBezTo>
                  <a:cubicBezTo>
                    <a:pt x="1615302" y="185822"/>
                    <a:pt x="1605418" y="190098"/>
                    <a:pt x="1595120" y="193040"/>
                  </a:cubicBezTo>
                  <a:cubicBezTo>
                    <a:pt x="1581694" y="196876"/>
                    <a:pt x="1567906" y="199364"/>
                    <a:pt x="1554480" y="203200"/>
                  </a:cubicBezTo>
                  <a:cubicBezTo>
                    <a:pt x="1544182" y="206142"/>
                    <a:pt x="1534298" y="210418"/>
                    <a:pt x="1524000" y="213360"/>
                  </a:cubicBezTo>
                  <a:cubicBezTo>
                    <a:pt x="1510574" y="217196"/>
                    <a:pt x="1496735" y="219508"/>
                    <a:pt x="1483360" y="223520"/>
                  </a:cubicBezTo>
                  <a:cubicBezTo>
                    <a:pt x="1462844" y="229675"/>
                    <a:pt x="1422400" y="243840"/>
                    <a:pt x="1422400" y="243840"/>
                  </a:cubicBezTo>
                  <a:cubicBezTo>
                    <a:pt x="1415153" y="265582"/>
                    <a:pt x="1410457" y="288580"/>
                    <a:pt x="1391920" y="304800"/>
                  </a:cubicBezTo>
                  <a:cubicBezTo>
                    <a:pt x="1373541" y="320882"/>
                    <a:pt x="1330960" y="345440"/>
                    <a:pt x="1330960" y="345440"/>
                  </a:cubicBezTo>
                  <a:cubicBezTo>
                    <a:pt x="1324187" y="355600"/>
                    <a:pt x="1320800" y="369147"/>
                    <a:pt x="1310640" y="375920"/>
                  </a:cubicBezTo>
                  <a:cubicBezTo>
                    <a:pt x="1299022" y="383666"/>
                    <a:pt x="1283426" y="382244"/>
                    <a:pt x="1270000" y="386080"/>
                  </a:cubicBezTo>
                  <a:cubicBezTo>
                    <a:pt x="1177631" y="412471"/>
                    <a:pt x="1324744" y="390153"/>
                    <a:pt x="1097280" y="406400"/>
                  </a:cubicBezTo>
                  <a:cubicBezTo>
                    <a:pt x="1071743" y="483012"/>
                    <a:pt x="1106191" y="388578"/>
                    <a:pt x="1066800" y="467360"/>
                  </a:cubicBezTo>
                  <a:cubicBezTo>
                    <a:pt x="1062011" y="476939"/>
                    <a:pt x="1060027" y="487680"/>
                    <a:pt x="1056640" y="497840"/>
                  </a:cubicBezTo>
                  <a:cubicBezTo>
                    <a:pt x="1068358" y="579867"/>
                    <a:pt x="1072396" y="563580"/>
                    <a:pt x="1056640" y="650240"/>
                  </a:cubicBezTo>
                  <a:cubicBezTo>
                    <a:pt x="1054724" y="660777"/>
                    <a:pt x="1053170" y="672357"/>
                    <a:pt x="1046480" y="680720"/>
                  </a:cubicBezTo>
                  <a:cubicBezTo>
                    <a:pt x="1038852" y="690255"/>
                    <a:pt x="1026160" y="694267"/>
                    <a:pt x="1016000" y="701040"/>
                  </a:cubicBezTo>
                  <a:cubicBezTo>
                    <a:pt x="1005840" y="694267"/>
                    <a:pt x="996678" y="685679"/>
                    <a:pt x="985520" y="680720"/>
                  </a:cubicBezTo>
                  <a:cubicBezTo>
                    <a:pt x="943333" y="661970"/>
                    <a:pt x="917220" y="658932"/>
                    <a:pt x="873760" y="650240"/>
                  </a:cubicBezTo>
                  <a:cubicBezTo>
                    <a:pt x="833120" y="653627"/>
                    <a:pt x="792263" y="655010"/>
                    <a:pt x="751840" y="660400"/>
                  </a:cubicBezTo>
                  <a:cubicBezTo>
                    <a:pt x="741224" y="661815"/>
                    <a:pt x="729723" y="663870"/>
                    <a:pt x="721360" y="670560"/>
                  </a:cubicBezTo>
                  <a:cubicBezTo>
                    <a:pt x="711825" y="678188"/>
                    <a:pt x="709674" y="692406"/>
                    <a:pt x="701040" y="701040"/>
                  </a:cubicBezTo>
                  <a:cubicBezTo>
                    <a:pt x="692406" y="709674"/>
                    <a:pt x="680720" y="714587"/>
                    <a:pt x="670560" y="721360"/>
                  </a:cubicBezTo>
                  <a:cubicBezTo>
                    <a:pt x="657013" y="741680"/>
                    <a:pt x="637643" y="759152"/>
                    <a:pt x="629920" y="782320"/>
                  </a:cubicBezTo>
                  <a:cubicBezTo>
                    <a:pt x="615899" y="824384"/>
                    <a:pt x="625701" y="803889"/>
                    <a:pt x="599440" y="843280"/>
                  </a:cubicBezTo>
                  <a:cubicBezTo>
                    <a:pt x="602827" y="863600"/>
                    <a:pt x="590846" y="895716"/>
                    <a:pt x="609600" y="904240"/>
                  </a:cubicBezTo>
                  <a:cubicBezTo>
                    <a:pt x="671529" y="932390"/>
                    <a:pt x="694747" y="892453"/>
                    <a:pt x="741680" y="883920"/>
                  </a:cubicBezTo>
                  <a:cubicBezTo>
                    <a:pt x="768544" y="879036"/>
                    <a:pt x="795867" y="877147"/>
                    <a:pt x="822960" y="873760"/>
                  </a:cubicBezTo>
                  <a:cubicBezTo>
                    <a:pt x="897167" y="849024"/>
                    <a:pt x="863140" y="848245"/>
                    <a:pt x="924560" y="863600"/>
                  </a:cubicBezTo>
                  <a:cubicBezTo>
                    <a:pt x="943098" y="919213"/>
                    <a:pt x="939684" y="894779"/>
                    <a:pt x="924560" y="985520"/>
                  </a:cubicBezTo>
                  <a:cubicBezTo>
                    <a:pt x="921255" y="1005352"/>
                    <a:pt x="908122" y="1032438"/>
                    <a:pt x="894080" y="1046480"/>
                  </a:cubicBezTo>
                  <a:cubicBezTo>
                    <a:pt x="885446" y="1055114"/>
                    <a:pt x="874522" y="1061339"/>
                    <a:pt x="863600" y="1066800"/>
                  </a:cubicBezTo>
                  <a:cubicBezTo>
                    <a:pt x="854021" y="1071589"/>
                    <a:pt x="842699" y="1072171"/>
                    <a:pt x="833120" y="1076960"/>
                  </a:cubicBezTo>
                  <a:cubicBezTo>
                    <a:pt x="822198" y="1082421"/>
                    <a:pt x="814224" y="1093419"/>
                    <a:pt x="802640" y="1097280"/>
                  </a:cubicBezTo>
                  <a:cubicBezTo>
                    <a:pt x="783097" y="1103794"/>
                    <a:pt x="762041" y="1104308"/>
                    <a:pt x="741680" y="1107440"/>
                  </a:cubicBezTo>
                  <a:cubicBezTo>
                    <a:pt x="708329" y="1112571"/>
                    <a:pt x="654479" y="1118291"/>
                    <a:pt x="619760" y="1127760"/>
                  </a:cubicBezTo>
                  <a:cubicBezTo>
                    <a:pt x="599096" y="1133396"/>
                    <a:pt x="579120" y="1141307"/>
                    <a:pt x="558800" y="1148080"/>
                  </a:cubicBezTo>
                  <a:cubicBezTo>
                    <a:pt x="548640" y="1151467"/>
                    <a:pt x="538710" y="1155643"/>
                    <a:pt x="528320" y="1158240"/>
                  </a:cubicBezTo>
                  <a:lnTo>
                    <a:pt x="487680" y="1168400"/>
                  </a:lnTo>
                  <a:cubicBezTo>
                    <a:pt x="457200" y="1188720"/>
                    <a:pt x="453813" y="1185333"/>
                    <a:pt x="436880" y="1219200"/>
                  </a:cubicBezTo>
                  <a:cubicBezTo>
                    <a:pt x="432091" y="1228779"/>
                    <a:pt x="434293" y="1242107"/>
                    <a:pt x="426720" y="1249680"/>
                  </a:cubicBezTo>
                  <a:cubicBezTo>
                    <a:pt x="419147" y="1257253"/>
                    <a:pt x="406400" y="1256453"/>
                    <a:pt x="396240" y="1259840"/>
                  </a:cubicBezTo>
                  <a:cubicBezTo>
                    <a:pt x="365760" y="1351280"/>
                    <a:pt x="399627" y="1303867"/>
                    <a:pt x="345440" y="1330960"/>
                  </a:cubicBezTo>
                  <a:cubicBezTo>
                    <a:pt x="334518" y="1336421"/>
                    <a:pt x="325120" y="1344507"/>
                    <a:pt x="314960" y="1351280"/>
                  </a:cubicBezTo>
                  <a:cubicBezTo>
                    <a:pt x="308187" y="1361440"/>
                    <a:pt x="304995" y="1375288"/>
                    <a:pt x="294640" y="1381760"/>
                  </a:cubicBezTo>
                  <a:cubicBezTo>
                    <a:pt x="276477" y="1393112"/>
                    <a:pt x="233680" y="1402080"/>
                    <a:pt x="233680" y="1402080"/>
                  </a:cubicBezTo>
                  <a:cubicBezTo>
                    <a:pt x="219580" y="1444380"/>
                    <a:pt x="218968" y="1429415"/>
                    <a:pt x="233680" y="1483360"/>
                  </a:cubicBezTo>
                  <a:cubicBezTo>
                    <a:pt x="239316" y="1504024"/>
                    <a:pt x="254000" y="1544320"/>
                    <a:pt x="254000" y="1544320"/>
                  </a:cubicBezTo>
                  <a:cubicBezTo>
                    <a:pt x="250613" y="1564640"/>
                    <a:pt x="247880" y="1585080"/>
                    <a:pt x="243840" y="1605280"/>
                  </a:cubicBezTo>
                  <a:cubicBezTo>
                    <a:pt x="237461" y="1637174"/>
                    <a:pt x="233203" y="1647350"/>
                    <a:pt x="223520" y="1676400"/>
                  </a:cubicBezTo>
                  <a:cubicBezTo>
                    <a:pt x="286891" y="1718647"/>
                    <a:pt x="221384" y="1686560"/>
                    <a:pt x="284480" y="1686560"/>
                  </a:cubicBezTo>
                  <a:cubicBezTo>
                    <a:pt x="305080" y="1686560"/>
                    <a:pt x="325120" y="1693333"/>
                    <a:pt x="345440" y="1696720"/>
                  </a:cubicBezTo>
                  <a:cubicBezTo>
                    <a:pt x="352213" y="1706880"/>
                    <a:pt x="357126" y="1718566"/>
                    <a:pt x="365760" y="1727200"/>
                  </a:cubicBezTo>
                  <a:cubicBezTo>
                    <a:pt x="374394" y="1735834"/>
                    <a:pt x="388612" y="1737985"/>
                    <a:pt x="396240" y="1747520"/>
                  </a:cubicBezTo>
                  <a:cubicBezTo>
                    <a:pt x="402930" y="1755883"/>
                    <a:pt x="403013" y="1767840"/>
                    <a:pt x="406400" y="1778000"/>
                  </a:cubicBezTo>
                  <a:cubicBezTo>
                    <a:pt x="403559" y="1797890"/>
                    <a:pt x="404911" y="1861480"/>
                    <a:pt x="375920" y="1879600"/>
                  </a:cubicBezTo>
                  <a:cubicBezTo>
                    <a:pt x="357757" y="1890952"/>
                    <a:pt x="335280" y="1893147"/>
                    <a:pt x="314960" y="1899920"/>
                  </a:cubicBezTo>
                  <a:lnTo>
                    <a:pt x="284480" y="1910080"/>
                  </a:lnTo>
                  <a:cubicBezTo>
                    <a:pt x="274320" y="1913467"/>
                    <a:pt x="264656" y="1919174"/>
                    <a:pt x="254000" y="1920240"/>
                  </a:cubicBezTo>
                  <a:lnTo>
                    <a:pt x="152400" y="1930400"/>
                  </a:lnTo>
                  <a:cubicBezTo>
                    <a:pt x="132080" y="1937173"/>
                    <a:pt x="109262" y="1938839"/>
                    <a:pt x="91440" y="1950720"/>
                  </a:cubicBezTo>
                  <a:lnTo>
                    <a:pt x="30480" y="1991360"/>
                  </a:lnTo>
                  <a:lnTo>
                    <a:pt x="10160" y="2052320"/>
                  </a:lnTo>
                  <a:lnTo>
                    <a:pt x="0" y="2082800"/>
                  </a:lnTo>
                  <a:cubicBezTo>
                    <a:pt x="5419" y="2099056"/>
                    <a:pt x="8128" y="2134277"/>
                    <a:pt x="40640" y="2123440"/>
                  </a:cubicBezTo>
                  <a:cubicBezTo>
                    <a:pt x="63808" y="2115717"/>
                    <a:pt x="81280" y="2096347"/>
                    <a:pt x="101600" y="2082800"/>
                  </a:cubicBezTo>
                  <a:lnTo>
                    <a:pt x="132080" y="2062480"/>
                  </a:lnTo>
                  <a:cubicBezTo>
                    <a:pt x="163999" y="2014601"/>
                    <a:pt x="137512" y="2043410"/>
                    <a:pt x="193040" y="2011680"/>
                  </a:cubicBezTo>
                  <a:cubicBezTo>
                    <a:pt x="203642" y="2005622"/>
                    <a:pt x="212362" y="1996319"/>
                    <a:pt x="223520" y="1991360"/>
                  </a:cubicBezTo>
                  <a:cubicBezTo>
                    <a:pt x="243093" y="1982661"/>
                    <a:pt x="264160" y="1977813"/>
                    <a:pt x="284480" y="1971040"/>
                  </a:cubicBezTo>
                  <a:cubicBezTo>
                    <a:pt x="350447" y="1949051"/>
                    <a:pt x="304294" y="1961850"/>
                    <a:pt x="426720" y="1950720"/>
                  </a:cubicBezTo>
                  <a:lnTo>
                    <a:pt x="518160" y="1920240"/>
                  </a:lnTo>
                  <a:cubicBezTo>
                    <a:pt x="528320" y="1916853"/>
                    <a:pt x="539729" y="1916021"/>
                    <a:pt x="548640" y="1910080"/>
                  </a:cubicBezTo>
                  <a:lnTo>
                    <a:pt x="579120" y="1889760"/>
                  </a:lnTo>
                  <a:cubicBezTo>
                    <a:pt x="585893" y="1879600"/>
                    <a:pt x="587229" y="1859280"/>
                    <a:pt x="599440" y="1859280"/>
                  </a:cubicBezTo>
                  <a:cubicBezTo>
                    <a:pt x="610150" y="1859280"/>
                    <a:pt x="607277" y="1879305"/>
                    <a:pt x="609600" y="1889760"/>
                  </a:cubicBezTo>
                  <a:cubicBezTo>
                    <a:pt x="614069" y="1909870"/>
                    <a:pt x="609539" y="1932834"/>
                    <a:pt x="619760" y="1950720"/>
                  </a:cubicBezTo>
                  <a:cubicBezTo>
                    <a:pt x="625073" y="1960019"/>
                    <a:pt x="640080" y="1957493"/>
                    <a:pt x="650240" y="1960880"/>
                  </a:cubicBezTo>
                  <a:cubicBezTo>
                    <a:pt x="726852" y="1935343"/>
                    <a:pt x="635388" y="1972761"/>
                    <a:pt x="701040" y="1920240"/>
                  </a:cubicBezTo>
                  <a:cubicBezTo>
                    <a:pt x="709403" y="1913550"/>
                    <a:pt x="721360" y="1913467"/>
                    <a:pt x="731520" y="1910080"/>
                  </a:cubicBezTo>
                  <a:cubicBezTo>
                    <a:pt x="738293" y="1899920"/>
                    <a:pt x="746379" y="1890522"/>
                    <a:pt x="751840" y="1879600"/>
                  </a:cubicBezTo>
                  <a:cubicBezTo>
                    <a:pt x="771672" y="1839937"/>
                    <a:pt x="760893" y="1802748"/>
                    <a:pt x="772160" y="1757680"/>
                  </a:cubicBezTo>
                  <a:cubicBezTo>
                    <a:pt x="780003" y="1726309"/>
                    <a:pt x="801571" y="1724705"/>
                    <a:pt x="822960" y="1706880"/>
                  </a:cubicBezTo>
                  <a:cubicBezTo>
                    <a:pt x="833998" y="1697682"/>
                    <a:pt x="842098" y="1685221"/>
                    <a:pt x="853440" y="1676400"/>
                  </a:cubicBezTo>
                  <a:cubicBezTo>
                    <a:pt x="872717" y="1661407"/>
                    <a:pt x="894080" y="1649307"/>
                    <a:pt x="914400" y="1635760"/>
                  </a:cubicBezTo>
                  <a:cubicBezTo>
                    <a:pt x="924560" y="1628987"/>
                    <a:pt x="933296" y="1619301"/>
                    <a:pt x="944880" y="1615440"/>
                  </a:cubicBezTo>
                  <a:lnTo>
                    <a:pt x="975360" y="1605280"/>
                  </a:lnTo>
                  <a:cubicBezTo>
                    <a:pt x="986444" y="1588655"/>
                    <a:pt x="1001530" y="1557559"/>
                    <a:pt x="1026160" y="1554480"/>
                  </a:cubicBezTo>
                  <a:cubicBezTo>
                    <a:pt x="1043295" y="1552338"/>
                    <a:pt x="1060027" y="1561253"/>
                    <a:pt x="1076960" y="1564640"/>
                  </a:cubicBezTo>
                  <a:cubicBezTo>
                    <a:pt x="1073573" y="1588347"/>
                    <a:pt x="1066800" y="1611813"/>
                    <a:pt x="1066800" y="1635760"/>
                  </a:cubicBezTo>
                  <a:cubicBezTo>
                    <a:pt x="1066800" y="1649724"/>
                    <a:pt x="1063066" y="1675011"/>
                    <a:pt x="1076960" y="1676400"/>
                  </a:cubicBezTo>
                  <a:cubicBezTo>
                    <a:pt x="1108929" y="1679597"/>
                    <a:pt x="1137231" y="1653712"/>
                    <a:pt x="1168400" y="1645920"/>
                  </a:cubicBezTo>
                  <a:cubicBezTo>
                    <a:pt x="1181947" y="1642533"/>
                    <a:pt x="1195614" y="1639596"/>
                    <a:pt x="1209040" y="1635760"/>
                  </a:cubicBezTo>
                  <a:cubicBezTo>
                    <a:pt x="1219338" y="1632818"/>
                    <a:pt x="1230158" y="1630801"/>
                    <a:pt x="1239520" y="1625600"/>
                  </a:cubicBezTo>
                  <a:cubicBezTo>
                    <a:pt x="1260868" y="1613740"/>
                    <a:pt x="1300480" y="1584960"/>
                    <a:pt x="1300480" y="1584960"/>
                  </a:cubicBezTo>
                  <a:cubicBezTo>
                    <a:pt x="1303867" y="1574800"/>
                    <a:pt x="1303067" y="1562053"/>
                    <a:pt x="1310640" y="1554480"/>
                  </a:cubicBezTo>
                  <a:cubicBezTo>
                    <a:pt x="1318213" y="1546907"/>
                    <a:pt x="1331541" y="1549109"/>
                    <a:pt x="1341120" y="1544320"/>
                  </a:cubicBezTo>
                  <a:cubicBezTo>
                    <a:pt x="1352042" y="1538859"/>
                    <a:pt x="1361440" y="1530773"/>
                    <a:pt x="1371600" y="1524000"/>
                  </a:cubicBezTo>
                  <a:cubicBezTo>
                    <a:pt x="1395781" y="1451456"/>
                    <a:pt x="1380039" y="1480862"/>
                    <a:pt x="1412240" y="1432560"/>
                  </a:cubicBezTo>
                  <a:cubicBezTo>
                    <a:pt x="1440802" y="1437320"/>
                    <a:pt x="1488116" y="1429970"/>
                    <a:pt x="1493520" y="1473200"/>
                  </a:cubicBezTo>
                  <a:cubicBezTo>
                    <a:pt x="1495662" y="1490335"/>
                    <a:pt x="1486747" y="1507067"/>
                    <a:pt x="1483360" y="1524000"/>
                  </a:cubicBezTo>
                  <a:lnTo>
                    <a:pt x="1564640" y="1534160"/>
                  </a:lnTo>
                  <a:cubicBezTo>
                    <a:pt x="1682509" y="1547257"/>
                    <a:pt x="1632185" y="1532968"/>
                    <a:pt x="1696720" y="1554480"/>
                  </a:cubicBezTo>
                  <a:cubicBezTo>
                    <a:pt x="1710267" y="1574800"/>
                    <a:pt x="1729637" y="1592272"/>
                    <a:pt x="1737360" y="1615440"/>
                  </a:cubicBezTo>
                  <a:cubicBezTo>
                    <a:pt x="1740747" y="1625600"/>
                    <a:pt x="1742731" y="1636341"/>
                    <a:pt x="1747520" y="1645920"/>
                  </a:cubicBezTo>
                  <a:cubicBezTo>
                    <a:pt x="1757879" y="1666638"/>
                    <a:pt x="1774414" y="1689548"/>
                    <a:pt x="1798320" y="1696720"/>
                  </a:cubicBezTo>
                  <a:cubicBezTo>
                    <a:pt x="1821257" y="1703601"/>
                    <a:pt x="1845733" y="1703493"/>
                    <a:pt x="1869440" y="1706880"/>
                  </a:cubicBezTo>
                  <a:cubicBezTo>
                    <a:pt x="1893548" y="1827420"/>
                    <a:pt x="1886411" y="1770733"/>
                    <a:pt x="1869440" y="1991360"/>
                  </a:cubicBezTo>
                  <a:cubicBezTo>
                    <a:pt x="1868619" y="2002038"/>
                    <a:pt x="1862222" y="2011542"/>
                    <a:pt x="1859280" y="2021840"/>
                  </a:cubicBezTo>
                  <a:cubicBezTo>
                    <a:pt x="1855444" y="2035266"/>
                    <a:pt x="1852507" y="2048933"/>
                    <a:pt x="1849120" y="2062480"/>
                  </a:cubicBezTo>
                  <a:cubicBezTo>
                    <a:pt x="1852507" y="2099733"/>
                    <a:pt x="1848279" y="2138487"/>
                    <a:pt x="1859280" y="2174240"/>
                  </a:cubicBezTo>
                  <a:cubicBezTo>
                    <a:pt x="1862871" y="2185911"/>
                    <a:pt x="1882132" y="2185025"/>
                    <a:pt x="1889760" y="2194560"/>
                  </a:cubicBezTo>
                  <a:cubicBezTo>
                    <a:pt x="1896450" y="2202923"/>
                    <a:pt x="1893230" y="2216677"/>
                    <a:pt x="1899920" y="2225040"/>
                  </a:cubicBezTo>
                  <a:cubicBezTo>
                    <a:pt x="1914244" y="2242945"/>
                    <a:pt x="1940801" y="2248827"/>
                    <a:pt x="1960880" y="2255520"/>
                  </a:cubicBezTo>
                  <a:cubicBezTo>
                    <a:pt x="1967653" y="2245360"/>
                    <a:pt x="1969863" y="2229575"/>
                    <a:pt x="1981200" y="2225040"/>
                  </a:cubicBezTo>
                  <a:cubicBezTo>
                    <a:pt x="1991144" y="2221063"/>
                    <a:pt x="2009919" y="2224636"/>
                    <a:pt x="2011680" y="2235200"/>
                  </a:cubicBezTo>
                  <a:cubicBezTo>
                    <a:pt x="2017830" y="2272098"/>
                    <a:pt x="2008021" y="2310122"/>
                    <a:pt x="2001520" y="2346960"/>
                  </a:cubicBezTo>
                  <a:cubicBezTo>
                    <a:pt x="1997798" y="2368053"/>
                    <a:pt x="1987973" y="2387600"/>
                    <a:pt x="1981200" y="2407920"/>
                  </a:cubicBezTo>
                  <a:lnTo>
                    <a:pt x="1971040" y="2438400"/>
                  </a:lnTo>
                  <a:cubicBezTo>
                    <a:pt x="1974427" y="2462107"/>
                    <a:pt x="1976504" y="2486038"/>
                    <a:pt x="1981200" y="2509520"/>
                  </a:cubicBezTo>
                  <a:cubicBezTo>
                    <a:pt x="1983300" y="2520022"/>
                    <a:pt x="1989037" y="2529545"/>
                    <a:pt x="1991360" y="2540000"/>
                  </a:cubicBezTo>
                  <a:cubicBezTo>
                    <a:pt x="2015201" y="2647286"/>
                    <a:pt x="1988808" y="2562825"/>
                    <a:pt x="2011680" y="2631440"/>
                  </a:cubicBezTo>
                  <a:cubicBezTo>
                    <a:pt x="2015067" y="2658533"/>
                    <a:pt x="2018231" y="2685655"/>
                    <a:pt x="2021840" y="2712720"/>
                  </a:cubicBezTo>
                  <a:cubicBezTo>
                    <a:pt x="2025005" y="2736457"/>
                    <a:pt x="2033837" y="2759963"/>
                    <a:pt x="2032000" y="2783840"/>
                  </a:cubicBezTo>
                  <a:cubicBezTo>
                    <a:pt x="2030357" y="2805196"/>
                    <a:pt x="2018453" y="2824480"/>
                    <a:pt x="2011680" y="2844800"/>
                  </a:cubicBezTo>
                  <a:lnTo>
                    <a:pt x="2001520" y="2875280"/>
                  </a:lnTo>
                  <a:lnTo>
                    <a:pt x="1991360" y="2905760"/>
                  </a:lnTo>
                  <a:cubicBezTo>
                    <a:pt x="1975949" y="2895486"/>
                    <a:pt x="1951432" y="2875280"/>
                    <a:pt x="1930400" y="2875280"/>
                  </a:cubicBezTo>
                  <a:cubicBezTo>
                    <a:pt x="1913131" y="2875280"/>
                    <a:pt x="1896533" y="2882053"/>
                    <a:pt x="1879600" y="2885440"/>
                  </a:cubicBezTo>
                  <a:cubicBezTo>
                    <a:pt x="1861062" y="2941053"/>
                    <a:pt x="1864476" y="2916619"/>
                    <a:pt x="1879600" y="3007360"/>
                  </a:cubicBezTo>
                  <a:cubicBezTo>
                    <a:pt x="1881361" y="3017924"/>
                    <a:pt x="1884559" y="3028478"/>
                    <a:pt x="1889760" y="3037840"/>
                  </a:cubicBezTo>
                  <a:cubicBezTo>
                    <a:pt x="1901620" y="3059188"/>
                    <a:pt x="1922677" y="3075632"/>
                    <a:pt x="1930400" y="3098800"/>
                  </a:cubicBezTo>
                  <a:cubicBezTo>
                    <a:pt x="1937173" y="3119120"/>
                    <a:pt x="1938839" y="3141938"/>
                    <a:pt x="1950720" y="3159760"/>
                  </a:cubicBezTo>
                  <a:cubicBezTo>
                    <a:pt x="1957493" y="3169920"/>
                    <a:pt x="1966081" y="3179082"/>
                    <a:pt x="1971040" y="3190240"/>
                  </a:cubicBezTo>
                  <a:cubicBezTo>
                    <a:pt x="1979739" y="3209813"/>
                    <a:pt x="1991360" y="3251200"/>
                    <a:pt x="1991360" y="3251200"/>
                  </a:cubicBezTo>
                  <a:cubicBezTo>
                    <a:pt x="1987973" y="3274907"/>
                    <a:pt x="1985896" y="3298838"/>
                    <a:pt x="1981200" y="3322320"/>
                  </a:cubicBezTo>
                  <a:cubicBezTo>
                    <a:pt x="1979100" y="3332822"/>
                    <a:pt x="1973982" y="3342502"/>
                    <a:pt x="1971040" y="3352800"/>
                  </a:cubicBezTo>
                  <a:cubicBezTo>
                    <a:pt x="1967204" y="3366226"/>
                    <a:pt x="1964892" y="3380065"/>
                    <a:pt x="1960880" y="3393440"/>
                  </a:cubicBezTo>
                  <a:cubicBezTo>
                    <a:pt x="1954725" y="3413956"/>
                    <a:pt x="1952441" y="3436578"/>
                    <a:pt x="1940560" y="3454400"/>
                  </a:cubicBezTo>
                  <a:cubicBezTo>
                    <a:pt x="1933787" y="3464560"/>
                    <a:pt x="1925199" y="3473722"/>
                    <a:pt x="1920240" y="3484880"/>
                  </a:cubicBezTo>
                  <a:cubicBezTo>
                    <a:pt x="1911541" y="3504453"/>
                    <a:pt x="1911801" y="3528018"/>
                    <a:pt x="1899920" y="3545840"/>
                  </a:cubicBezTo>
                  <a:cubicBezTo>
                    <a:pt x="1886373" y="3566160"/>
                    <a:pt x="1867003" y="3583632"/>
                    <a:pt x="1859280" y="3606800"/>
                  </a:cubicBezTo>
                  <a:cubicBezTo>
                    <a:pt x="1851017" y="3631590"/>
                    <a:pt x="1848495" y="3648065"/>
                    <a:pt x="1828800" y="3667760"/>
                  </a:cubicBezTo>
                  <a:cubicBezTo>
                    <a:pt x="1820166" y="3676394"/>
                    <a:pt x="1808480" y="3681307"/>
                    <a:pt x="1798320" y="3688080"/>
                  </a:cubicBezTo>
                  <a:lnTo>
                    <a:pt x="1778000" y="3749040"/>
                  </a:lnTo>
                  <a:cubicBezTo>
                    <a:pt x="1774613" y="3759200"/>
                    <a:pt x="1773781" y="3770609"/>
                    <a:pt x="1767840" y="3779520"/>
                  </a:cubicBezTo>
                  <a:lnTo>
                    <a:pt x="1727200" y="3840480"/>
                  </a:lnTo>
                  <a:cubicBezTo>
                    <a:pt x="1720427" y="3850640"/>
                    <a:pt x="1710741" y="3859376"/>
                    <a:pt x="1706880" y="3870960"/>
                  </a:cubicBezTo>
                  <a:cubicBezTo>
                    <a:pt x="1703493" y="3881120"/>
                    <a:pt x="1701921" y="3892078"/>
                    <a:pt x="1696720" y="3901440"/>
                  </a:cubicBezTo>
                  <a:cubicBezTo>
                    <a:pt x="1684860" y="3922788"/>
                    <a:pt x="1663803" y="3939232"/>
                    <a:pt x="1656080" y="3962400"/>
                  </a:cubicBezTo>
                  <a:cubicBezTo>
                    <a:pt x="1642059" y="4004464"/>
                    <a:pt x="1651861" y="3983969"/>
                    <a:pt x="1625600" y="4023360"/>
                  </a:cubicBezTo>
                  <a:cubicBezTo>
                    <a:pt x="1613309" y="4146273"/>
                    <a:pt x="1626203" y="4092671"/>
                    <a:pt x="1595120" y="4185920"/>
                  </a:cubicBezTo>
                  <a:lnTo>
                    <a:pt x="1584960" y="4216400"/>
                  </a:lnTo>
                  <a:cubicBezTo>
                    <a:pt x="1581573" y="4226560"/>
                    <a:pt x="1580741" y="4237969"/>
                    <a:pt x="1574800" y="4246880"/>
                  </a:cubicBezTo>
                  <a:cubicBezTo>
                    <a:pt x="1516566" y="4334231"/>
                    <a:pt x="1586384" y="4223712"/>
                    <a:pt x="1544320" y="4307840"/>
                  </a:cubicBezTo>
                  <a:cubicBezTo>
                    <a:pt x="1538859" y="4318762"/>
                    <a:pt x="1528959" y="4327162"/>
                    <a:pt x="1524000" y="4338320"/>
                  </a:cubicBezTo>
                  <a:cubicBezTo>
                    <a:pt x="1515301" y="4357893"/>
                    <a:pt x="1515561" y="4381458"/>
                    <a:pt x="1503680" y="4399280"/>
                  </a:cubicBezTo>
                  <a:cubicBezTo>
                    <a:pt x="1496907" y="4409440"/>
                    <a:pt x="1488821" y="4418838"/>
                    <a:pt x="1483360" y="4429760"/>
                  </a:cubicBezTo>
                  <a:cubicBezTo>
                    <a:pt x="1472946" y="4450588"/>
                    <a:pt x="1466904" y="4491718"/>
                    <a:pt x="1463040" y="4511040"/>
                  </a:cubicBezTo>
                  <a:cubicBezTo>
                    <a:pt x="1466427" y="4605867"/>
                    <a:pt x="1467091" y="4700830"/>
                    <a:pt x="1473200" y="4795520"/>
                  </a:cubicBezTo>
                  <a:cubicBezTo>
                    <a:pt x="1473890" y="4806207"/>
                    <a:pt x="1480763" y="4815610"/>
                    <a:pt x="1483360" y="4826000"/>
                  </a:cubicBezTo>
                  <a:cubicBezTo>
                    <a:pt x="1487548" y="4842753"/>
                    <a:pt x="1490133" y="4859867"/>
                    <a:pt x="1493520" y="4876800"/>
                  </a:cubicBezTo>
                  <a:cubicBezTo>
                    <a:pt x="1496907" y="4917440"/>
                    <a:pt x="1498622" y="4958254"/>
                    <a:pt x="1503680" y="4998720"/>
                  </a:cubicBezTo>
                  <a:cubicBezTo>
                    <a:pt x="1505412" y="5012576"/>
                    <a:pt x="1511544" y="5025586"/>
                    <a:pt x="1513840" y="5039360"/>
                  </a:cubicBezTo>
                  <a:cubicBezTo>
                    <a:pt x="1518329" y="5066293"/>
                    <a:pt x="1521528" y="5093448"/>
                    <a:pt x="1524000" y="5120640"/>
                  </a:cubicBezTo>
                  <a:cubicBezTo>
                    <a:pt x="1539019" y="5285851"/>
                    <a:pt x="1518206" y="5215017"/>
                    <a:pt x="1544320" y="5293360"/>
                  </a:cubicBezTo>
                  <a:cubicBezTo>
                    <a:pt x="1557208" y="5409349"/>
                    <a:pt x="1523946" y="5374626"/>
                    <a:pt x="1605280" y="5394960"/>
                  </a:cubicBezTo>
                  <a:cubicBezTo>
                    <a:pt x="1615670" y="5397557"/>
                    <a:pt x="1625600" y="5401733"/>
                    <a:pt x="1635760" y="5405120"/>
                  </a:cubicBezTo>
                  <a:cubicBezTo>
                    <a:pt x="1639147" y="5415280"/>
                    <a:pt x="1641131" y="5426021"/>
                    <a:pt x="1645920" y="5435600"/>
                  </a:cubicBezTo>
                  <a:cubicBezTo>
                    <a:pt x="1651381" y="5446522"/>
                    <a:pt x="1663278" y="5454234"/>
                    <a:pt x="1666240" y="5466080"/>
                  </a:cubicBezTo>
                  <a:cubicBezTo>
                    <a:pt x="1673678" y="5495832"/>
                    <a:pt x="1671358" y="5527270"/>
                    <a:pt x="1676400" y="5557520"/>
                  </a:cubicBezTo>
                  <a:cubicBezTo>
                    <a:pt x="1678161" y="5568084"/>
                    <a:pt x="1683963" y="5577610"/>
                    <a:pt x="1686560" y="5588000"/>
                  </a:cubicBezTo>
                  <a:cubicBezTo>
                    <a:pt x="1690748" y="5604753"/>
                    <a:pt x="1693333" y="5621867"/>
                    <a:pt x="1696720" y="5638800"/>
                  </a:cubicBezTo>
                  <a:cubicBezTo>
                    <a:pt x="1700107" y="5682827"/>
                    <a:pt x="1702004" y="5726993"/>
                    <a:pt x="1706880" y="5770880"/>
                  </a:cubicBezTo>
                  <a:cubicBezTo>
                    <a:pt x="1711316" y="5810805"/>
                    <a:pt x="1719694" y="5824792"/>
                    <a:pt x="1727200" y="5862320"/>
                  </a:cubicBezTo>
                  <a:cubicBezTo>
                    <a:pt x="1731240" y="5882520"/>
                    <a:pt x="1733320" y="5903080"/>
                    <a:pt x="1737360" y="5923280"/>
                  </a:cubicBezTo>
                  <a:cubicBezTo>
                    <a:pt x="1746659" y="5969775"/>
                    <a:pt x="1751026" y="5963705"/>
                    <a:pt x="1757680" y="6014720"/>
                  </a:cubicBezTo>
                  <a:cubicBezTo>
                    <a:pt x="1785326" y="6226675"/>
                    <a:pt x="1757531" y="6136194"/>
                    <a:pt x="1788160" y="6228080"/>
                  </a:cubicBezTo>
                  <a:cubicBezTo>
                    <a:pt x="1784773" y="6241627"/>
                    <a:pt x="1783501" y="6255885"/>
                    <a:pt x="1778000" y="6268720"/>
                  </a:cubicBezTo>
                  <a:cubicBezTo>
                    <a:pt x="1735902" y="6366950"/>
                    <a:pt x="1776689" y="6223165"/>
                    <a:pt x="1747520" y="6339840"/>
                  </a:cubicBezTo>
                  <a:cubicBezTo>
                    <a:pt x="1756551" y="6412089"/>
                    <a:pt x="1736144" y="6415432"/>
                    <a:pt x="1788160" y="6441440"/>
                  </a:cubicBezTo>
                  <a:cubicBezTo>
                    <a:pt x="1797739" y="6446229"/>
                    <a:pt x="1808480" y="6448213"/>
                    <a:pt x="1818640" y="6451600"/>
                  </a:cubicBezTo>
                  <a:cubicBezTo>
                    <a:pt x="1825413" y="6461760"/>
                    <a:pt x="1830326" y="6473446"/>
                    <a:pt x="1838960" y="6482080"/>
                  </a:cubicBezTo>
                  <a:cubicBezTo>
                    <a:pt x="1874181" y="6517301"/>
                    <a:pt x="1868085" y="6484112"/>
                    <a:pt x="1889760" y="6532880"/>
                  </a:cubicBezTo>
                  <a:cubicBezTo>
                    <a:pt x="1898459" y="6552453"/>
                    <a:pt x="1910080" y="6593840"/>
                    <a:pt x="1910080" y="6593840"/>
                  </a:cubicBezTo>
                  <a:cubicBezTo>
                    <a:pt x="1904886" y="6656165"/>
                    <a:pt x="1903251" y="6716008"/>
                    <a:pt x="1889760" y="6776720"/>
                  </a:cubicBezTo>
                  <a:cubicBezTo>
                    <a:pt x="1887437" y="6787175"/>
                    <a:pt x="1882987" y="6797040"/>
                    <a:pt x="1879600" y="6807200"/>
                  </a:cubicBezTo>
                  <a:cubicBezTo>
                    <a:pt x="1906693" y="6888480"/>
                    <a:pt x="1866053" y="6793653"/>
                    <a:pt x="1920240" y="6847840"/>
                  </a:cubicBezTo>
                  <a:cubicBezTo>
                    <a:pt x="1937509" y="6865109"/>
                    <a:pt x="1960880" y="6908800"/>
                    <a:pt x="1960880" y="6908800"/>
                  </a:cubicBezTo>
                  <a:cubicBezTo>
                    <a:pt x="1964267" y="6922347"/>
                    <a:pt x="1965539" y="6936605"/>
                    <a:pt x="1971040" y="6949440"/>
                  </a:cubicBezTo>
                  <a:cubicBezTo>
                    <a:pt x="1987973" y="6988951"/>
                    <a:pt x="2015067" y="6995724"/>
                    <a:pt x="2052320" y="7020560"/>
                  </a:cubicBezTo>
                  <a:lnTo>
                    <a:pt x="2082800" y="7040880"/>
                  </a:lnTo>
                  <a:cubicBezTo>
                    <a:pt x="2133600" y="7023947"/>
                    <a:pt x="2109893" y="7040880"/>
                    <a:pt x="2133600" y="6969760"/>
                  </a:cubicBezTo>
                  <a:lnTo>
                    <a:pt x="2143760" y="6939280"/>
                  </a:lnTo>
                  <a:cubicBezTo>
                    <a:pt x="2138307" y="6912016"/>
                    <a:pt x="2128012" y="6849618"/>
                    <a:pt x="2113280" y="6827520"/>
                  </a:cubicBezTo>
                  <a:cubicBezTo>
                    <a:pt x="2099733" y="6807200"/>
                    <a:pt x="2080363" y="6789728"/>
                    <a:pt x="2072640" y="6766560"/>
                  </a:cubicBezTo>
                  <a:cubicBezTo>
                    <a:pt x="2048459" y="6694016"/>
                    <a:pt x="2070142" y="6717481"/>
                    <a:pt x="2021840" y="6685280"/>
                  </a:cubicBezTo>
                  <a:cubicBezTo>
                    <a:pt x="2008293" y="6692053"/>
                    <a:pt x="1993802" y="6714001"/>
                    <a:pt x="1981200" y="6705600"/>
                  </a:cubicBezTo>
                  <a:cubicBezTo>
                    <a:pt x="1963378" y="6693719"/>
                    <a:pt x="1960880" y="6644640"/>
                    <a:pt x="1960880" y="6644640"/>
                  </a:cubicBezTo>
                  <a:cubicBezTo>
                    <a:pt x="1984104" y="6574967"/>
                    <a:pt x="1956679" y="6661443"/>
                    <a:pt x="1981200" y="6563360"/>
                  </a:cubicBezTo>
                  <a:cubicBezTo>
                    <a:pt x="1983797" y="6552970"/>
                    <a:pt x="1989037" y="6543335"/>
                    <a:pt x="1991360" y="6532880"/>
                  </a:cubicBezTo>
                  <a:cubicBezTo>
                    <a:pt x="1995829" y="6512770"/>
                    <a:pt x="1998133" y="6492240"/>
                    <a:pt x="2001520" y="6471920"/>
                  </a:cubicBezTo>
                  <a:cubicBezTo>
                    <a:pt x="1979228" y="6315873"/>
                    <a:pt x="2009949" y="6457866"/>
                    <a:pt x="1971040" y="6370320"/>
                  </a:cubicBezTo>
                  <a:cubicBezTo>
                    <a:pt x="1962341" y="6350747"/>
                    <a:pt x="1962601" y="6327182"/>
                    <a:pt x="1950720" y="6309360"/>
                  </a:cubicBezTo>
                  <a:lnTo>
                    <a:pt x="1910080" y="6248400"/>
                  </a:lnTo>
                  <a:cubicBezTo>
                    <a:pt x="1913467" y="6217920"/>
                    <a:pt x="1920240" y="6187628"/>
                    <a:pt x="1920240" y="6156960"/>
                  </a:cubicBezTo>
                  <a:cubicBezTo>
                    <a:pt x="1920240" y="6105752"/>
                    <a:pt x="1929355" y="6044155"/>
                    <a:pt x="1889760" y="6004560"/>
                  </a:cubicBezTo>
                  <a:cubicBezTo>
                    <a:pt x="1881126" y="5995926"/>
                    <a:pt x="1869440" y="5991013"/>
                    <a:pt x="1859280" y="5984240"/>
                  </a:cubicBezTo>
                  <a:cubicBezTo>
                    <a:pt x="1854489" y="5969867"/>
                    <a:pt x="1838960" y="5925877"/>
                    <a:pt x="1838960" y="5913120"/>
                  </a:cubicBezTo>
                  <a:cubicBezTo>
                    <a:pt x="1838960" y="5897765"/>
                    <a:pt x="1868258" y="5815067"/>
                    <a:pt x="1869440" y="5811520"/>
                  </a:cubicBezTo>
                  <a:lnTo>
                    <a:pt x="1879600" y="5781040"/>
                  </a:lnTo>
                  <a:cubicBezTo>
                    <a:pt x="1882987" y="5770880"/>
                    <a:pt x="1880849" y="5756501"/>
                    <a:pt x="1889760" y="5750560"/>
                  </a:cubicBezTo>
                  <a:lnTo>
                    <a:pt x="1920240" y="5730240"/>
                  </a:lnTo>
                  <a:cubicBezTo>
                    <a:pt x="1943947" y="5733627"/>
                    <a:pt x="1969941" y="5729690"/>
                    <a:pt x="1991360" y="5740400"/>
                  </a:cubicBezTo>
                  <a:cubicBezTo>
                    <a:pt x="2000939" y="5745189"/>
                    <a:pt x="2000757" y="5760198"/>
                    <a:pt x="2001520" y="5770880"/>
                  </a:cubicBezTo>
                  <a:cubicBezTo>
                    <a:pt x="2022696" y="6067345"/>
                    <a:pt x="1983546" y="5940479"/>
                    <a:pt x="2021840" y="6055360"/>
                  </a:cubicBezTo>
                  <a:cubicBezTo>
                    <a:pt x="2025074" y="6090934"/>
                    <a:pt x="2025247" y="6187471"/>
                    <a:pt x="2052320" y="6228080"/>
                  </a:cubicBezTo>
                  <a:cubicBezTo>
                    <a:pt x="2065867" y="6248400"/>
                    <a:pt x="2072640" y="6275493"/>
                    <a:pt x="2092960" y="6289040"/>
                  </a:cubicBezTo>
                  <a:lnTo>
                    <a:pt x="2123440" y="6309360"/>
                  </a:lnTo>
                  <a:cubicBezTo>
                    <a:pt x="2130213" y="6319520"/>
                    <a:pt x="2138299" y="6328918"/>
                    <a:pt x="2143760" y="6339840"/>
                  </a:cubicBezTo>
                  <a:cubicBezTo>
                    <a:pt x="2156091" y="6364502"/>
                    <a:pt x="2157124" y="6395615"/>
                    <a:pt x="2164080" y="6421120"/>
                  </a:cubicBezTo>
                  <a:cubicBezTo>
                    <a:pt x="2169716" y="6441784"/>
                    <a:pt x="2179205" y="6461300"/>
                    <a:pt x="2184400" y="6482080"/>
                  </a:cubicBezTo>
                  <a:lnTo>
                    <a:pt x="2194560" y="6522720"/>
                  </a:lnTo>
                  <a:cubicBezTo>
                    <a:pt x="2197947" y="6590453"/>
                    <a:pt x="2198845" y="6658357"/>
                    <a:pt x="2204720" y="6725920"/>
                  </a:cubicBezTo>
                  <a:cubicBezTo>
                    <a:pt x="2205648" y="6736589"/>
                    <a:pt x="2210091" y="6746821"/>
                    <a:pt x="2214880" y="6756400"/>
                  </a:cubicBezTo>
                  <a:cubicBezTo>
                    <a:pt x="2220341" y="6767322"/>
                    <a:pt x="2229739" y="6775958"/>
                    <a:pt x="2235200" y="6786880"/>
                  </a:cubicBezTo>
                  <a:cubicBezTo>
                    <a:pt x="2239989" y="6796459"/>
                    <a:pt x="2237787" y="6809787"/>
                    <a:pt x="2245360" y="6817360"/>
                  </a:cubicBezTo>
                  <a:cubicBezTo>
                    <a:pt x="2252933" y="6824933"/>
                    <a:pt x="2265680" y="6824133"/>
                    <a:pt x="2275840" y="6827520"/>
                  </a:cubicBezTo>
                  <a:cubicBezTo>
                    <a:pt x="2289387" y="6847840"/>
                    <a:pt x="2308757" y="6865312"/>
                    <a:pt x="2316480" y="6888480"/>
                  </a:cubicBezTo>
                  <a:cubicBezTo>
                    <a:pt x="2319867" y="6898640"/>
                    <a:pt x="2321851" y="6909381"/>
                    <a:pt x="2326640" y="6918960"/>
                  </a:cubicBezTo>
                  <a:cubicBezTo>
                    <a:pt x="2352527" y="6970734"/>
                    <a:pt x="2354174" y="6931764"/>
                    <a:pt x="2367280" y="7010400"/>
                  </a:cubicBezTo>
                  <a:cubicBezTo>
                    <a:pt x="2371809" y="7037575"/>
                    <a:pt x="2380500" y="7093760"/>
                    <a:pt x="2387600" y="7122160"/>
                  </a:cubicBezTo>
                  <a:cubicBezTo>
                    <a:pt x="2390197" y="7132550"/>
                    <a:pt x="2395163" y="7142250"/>
                    <a:pt x="2397760" y="7152640"/>
                  </a:cubicBezTo>
                  <a:lnTo>
                    <a:pt x="2418080" y="7233920"/>
                  </a:lnTo>
                  <a:cubicBezTo>
                    <a:pt x="2414693" y="7294880"/>
                    <a:pt x="2415493" y="7356217"/>
                    <a:pt x="2407920" y="7416800"/>
                  </a:cubicBezTo>
                  <a:cubicBezTo>
                    <a:pt x="2405263" y="7438054"/>
                    <a:pt x="2387600" y="7477760"/>
                    <a:pt x="2387600" y="7477760"/>
                  </a:cubicBezTo>
                  <a:cubicBezTo>
                    <a:pt x="2413137" y="7554372"/>
                    <a:pt x="2378689" y="7459938"/>
                    <a:pt x="2418080" y="7538720"/>
                  </a:cubicBezTo>
                  <a:cubicBezTo>
                    <a:pt x="2422869" y="7548299"/>
                    <a:pt x="2421550" y="7560837"/>
                    <a:pt x="2428240" y="7569200"/>
                  </a:cubicBezTo>
                  <a:cubicBezTo>
                    <a:pt x="2447651" y="7593464"/>
                    <a:pt x="2464659" y="7587409"/>
                    <a:pt x="2489200" y="7599680"/>
                  </a:cubicBezTo>
                  <a:cubicBezTo>
                    <a:pt x="2500122" y="7605141"/>
                    <a:pt x="2509520" y="7613227"/>
                    <a:pt x="2519680" y="7620000"/>
                  </a:cubicBezTo>
                  <a:cubicBezTo>
                    <a:pt x="2526453" y="7640320"/>
                    <a:pt x="2522178" y="7669079"/>
                    <a:pt x="2540000" y="7680960"/>
                  </a:cubicBezTo>
                  <a:lnTo>
                    <a:pt x="2600960" y="7721600"/>
                  </a:lnTo>
                  <a:cubicBezTo>
                    <a:pt x="2655147" y="7802880"/>
                    <a:pt x="2584027" y="7704667"/>
                    <a:pt x="2651760" y="7772400"/>
                  </a:cubicBezTo>
                  <a:cubicBezTo>
                    <a:pt x="2660394" y="7781034"/>
                    <a:pt x="2662545" y="7795252"/>
                    <a:pt x="2672080" y="7802880"/>
                  </a:cubicBezTo>
                  <a:cubicBezTo>
                    <a:pt x="2678705" y="7808180"/>
                    <a:pt x="2740545" y="7822536"/>
                    <a:pt x="2743200" y="7823200"/>
                  </a:cubicBezTo>
                  <a:cubicBezTo>
                    <a:pt x="2771218" y="7819698"/>
                    <a:pt x="2823636" y="7818542"/>
                    <a:pt x="2854960" y="7802880"/>
                  </a:cubicBezTo>
                  <a:cubicBezTo>
                    <a:pt x="2865882" y="7797419"/>
                    <a:pt x="2874518" y="7788021"/>
                    <a:pt x="2885440" y="7782560"/>
                  </a:cubicBezTo>
                  <a:cubicBezTo>
                    <a:pt x="2895019" y="7777771"/>
                    <a:pt x="2906341" y="7777189"/>
                    <a:pt x="2915920" y="7772400"/>
                  </a:cubicBezTo>
                  <a:cubicBezTo>
                    <a:pt x="2926842" y="7766939"/>
                    <a:pt x="2935242" y="7757039"/>
                    <a:pt x="2946400" y="7752080"/>
                  </a:cubicBezTo>
                  <a:cubicBezTo>
                    <a:pt x="3001950" y="7727391"/>
                    <a:pt x="3010232" y="7733218"/>
                    <a:pt x="3068320" y="7721600"/>
                  </a:cubicBezTo>
                  <a:cubicBezTo>
                    <a:pt x="3100214" y="7715221"/>
                    <a:pt x="3110390" y="7710963"/>
                    <a:pt x="3139440" y="7701280"/>
                  </a:cubicBezTo>
                  <a:cubicBezTo>
                    <a:pt x="3146213" y="7691120"/>
                    <a:pt x="3158823" y="7682975"/>
                    <a:pt x="3159760" y="7670800"/>
                  </a:cubicBezTo>
                  <a:cubicBezTo>
                    <a:pt x="3165137" y="7600893"/>
                    <a:pt x="3149244" y="7568131"/>
                    <a:pt x="3129280" y="7508240"/>
                  </a:cubicBezTo>
                  <a:lnTo>
                    <a:pt x="3119120" y="7477760"/>
                  </a:lnTo>
                  <a:lnTo>
                    <a:pt x="3108960" y="7447280"/>
                  </a:lnTo>
                  <a:cubicBezTo>
                    <a:pt x="3105741" y="7418307"/>
                    <a:pt x="3105661" y="7359402"/>
                    <a:pt x="3088640" y="7325360"/>
                  </a:cubicBezTo>
                  <a:cubicBezTo>
                    <a:pt x="3060262" y="7268605"/>
                    <a:pt x="3065475" y="7321293"/>
                    <a:pt x="3048000" y="7233920"/>
                  </a:cubicBezTo>
                  <a:cubicBezTo>
                    <a:pt x="3035740" y="7172618"/>
                    <a:pt x="3043301" y="7199503"/>
                    <a:pt x="3027680" y="7152640"/>
                  </a:cubicBezTo>
                  <a:cubicBezTo>
                    <a:pt x="3020342" y="7101276"/>
                    <a:pt x="3007924" y="7061764"/>
                    <a:pt x="3027680" y="7010400"/>
                  </a:cubicBezTo>
                  <a:cubicBezTo>
                    <a:pt x="3036447" y="6987606"/>
                    <a:pt x="3060597" y="6972608"/>
                    <a:pt x="3068320" y="6949440"/>
                  </a:cubicBezTo>
                  <a:cubicBezTo>
                    <a:pt x="3082341" y="6907376"/>
                    <a:pt x="3069569" y="6924901"/>
                    <a:pt x="3108960" y="6898640"/>
                  </a:cubicBezTo>
                  <a:lnTo>
                    <a:pt x="3129280" y="6837680"/>
                  </a:lnTo>
                  <a:lnTo>
                    <a:pt x="3139440" y="6807200"/>
                  </a:lnTo>
                  <a:cubicBezTo>
                    <a:pt x="3142827" y="6749627"/>
                    <a:pt x="3142141" y="6691668"/>
                    <a:pt x="3149600" y="6634480"/>
                  </a:cubicBezTo>
                  <a:lnTo>
                    <a:pt x="3180080" y="6543040"/>
                  </a:lnTo>
                  <a:lnTo>
                    <a:pt x="3190240" y="6512560"/>
                  </a:lnTo>
                  <a:cubicBezTo>
                    <a:pt x="3193627" y="6485467"/>
                    <a:pt x="3193216" y="6457622"/>
                    <a:pt x="3200400" y="6431280"/>
                  </a:cubicBezTo>
                  <a:cubicBezTo>
                    <a:pt x="3203613" y="6419499"/>
                    <a:pt x="3215259" y="6411722"/>
                    <a:pt x="3220720" y="6400800"/>
                  </a:cubicBezTo>
                  <a:cubicBezTo>
                    <a:pt x="3225509" y="6391221"/>
                    <a:pt x="3225679" y="6379682"/>
                    <a:pt x="3230880" y="6370320"/>
                  </a:cubicBezTo>
                  <a:cubicBezTo>
                    <a:pt x="3242740" y="6348972"/>
                    <a:pt x="3257973" y="6329680"/>
                    <a:pt x="3271520" y="6309360"/>
                  </a:cubicBezTo>
                  <a:cubicBezTo>
                    <a:pt x="3278293" y="6299200"/>
                    <a:pt x="3281680" y="6285653"/>
                    <a:pt x="3291840" y="6278880"/>
                  </a:cubicBezTo>
                  <a:lnTo>
                    <a:pt x="3322320" y="6258560"/>
                  </a:lnTo>
                  <a:cubicBezTo>
                    <a:pt x="3370930" y="6185645"/>
                    <a:pt x="3345691" y="6214869"/>
                    <a:pt x="3393440" y="6167120"/>
                  </a:cubicBezTo>
                  <a:cubicBezTo>
                    <a:pt x="3420533" y="6085840"/>
                    <a:pt x="3379893" y="6180667"/>
                    <a:pt x="3434080" y="6126480"/>
                  </a:cubicBezTo>
                  <a:cubicBezTo>
                    <a:pt x="3515596" y="6044964"/>
                    <a:pt x="3436231" y="6078350"/>
                    <a:pt x="3505200" y="6055360"/>
                  </a:cubicBezTo>
                  <a:cubicBezTo>
                    <a:pt x="3508587" y="6045200"/>
                    <a:pt x="3508670" y="6033243"/>
                    <a:pt x="3515360" y="6024880"/>
                  </a:cubicBezTo>
                  <a:cubicBezTo>
                    <a:pt x="3529684" y="6006975"/>
                    <a:pt x="3556241" y="6001093"/>
                    <a:pt x="3576320" y="5994400"/>
                  </a:cubicBezTo>
                  <a:cubicBezTo>
                    <a:pt x="3688424" y="6016821"/>
                    <a:pt x="3582659" y="5983215"/>
                    <a:pt x="3647440" y="6035040"/>
                  </a:cubicBezTo>
                  <a:cubicBezTo>
                    <a:pt x="3655803" y="6041730"/>
                    <a:pt x="3668341" y="6040411"/>
                    <a:pt x="3677920" y="6045200"/>
                  </a:cubicBezTo>
                  <a:cubicBezTo>
                    <a:pt x="3688842" y="6050661"/>
                    <a:pt x="3697242" y="6060561"/>
                    <a:pt x="3708400" y="6065520"/>
                  </a:cubicBezTo>
                  <a:cubicBezTo>
                    <a:pt x="3740203" y="6079655"/>
                    <a:pt x="3776224" y="6087556"/>
                    <a:pt x="3810000" y="6096000"/>
                  </a:cubicBezTo>
                  <a:cubicBezTo>
                    <a:pt x="3843815" y="6090364"/>
                    <a:pt x="3877049" y="6093395"/>
                    <a:pt x="3901440" y="6065520"/>
                  </a:cubicBezTo>
                  <a:cubicBezTo>
                    <a:pt x="3917522" y="6047141"/>
                    <a:pt x="3918912" y="6012283"/>
                    <a:pt x="3942080" y="6004560"/>
                  </a:cubicBezTo>
                  <a:cubicBezTo>
                    <a:pt x="4028943" y="5975606"/>
                    <a:pt x="3981786" y="5986897"/>
                    <a:pt x="4084320" y="5974080"/>
                  </a:cubicBezTo>
                  <a:cubicBezTo>
                    <a:pt x="4130901" y="5904209"/>
                    <a:pt x="4101792" y="5920843"/>
                    <a:pt x="4155440" y="5902960"/>
                  </a:cubicBezTo>
                  <a:cubicBezTo>
                    <a:pt x="4158827" y="5913120"/>
                    <a:pt x="4160811" y="5923861"/>
                    <a:pt x="4165600" y="5933440"/>
                  </a:cubicBezTo>
                  <a:cubicBezTo>
                    <a:pt x="4171061" y="5944362"/>
                    <a:pt x="4176385" y="5956292"/>
                    <a:pt x="4185920" y="5963920"/>
                  </a:cubicBezTo>
                  <a:cubicBezTo>
                    <a:pt x="4194283" y="5970610"/>
                    <a:pt x="4205836" y="5972319"/>
                    <a:pt x="4216400" y="5974080"/>
                  </a:cubicBezTo>
                  <a:cubicBezTo>
                    <a:pt x="4246650" y="5979122"/>
                    <a:pt x="4277360" y="5980853"/>
                    <a:pt x="4307840" y="5984240"/>
                  </a:cubicBezTo>
                  <a:cubicBezTo>
                    <a:pt x="4356142" y="6016441"/>
                    <a:pt x="4334459" y="5992976"/>
                    <a:pt x="4358640" y="6065520"/>
                  </a:cubicBezTo>
                  <a:lnTo>
                    <a:pt x="4368800" y="6096000"/>
                  </a:lnTo>
                  <a:cubicBezTo>
                    <a:pt x="4383193" y="6297498"/>
                    <a:pt x="4369947" y="6174576"/>
                    <a:pt x="4389120" y="6299200"/>
                  </a:cubicBezTo>
                  <a:cubicBezTo>
                    <a:pt x="4392761" y="6322869"/>
                    <a:pt x="4393895" y="6346986"/>
                    <a:pt x="4399280" y="6370320"/>
                  </a:cubicBezTo>
                  <a:cubicBezTo>
                    <a:pt x="4404096" y="6391191"/>
                    <a:pt x="4415399" y="6410277"/>
                    <a:pt x="4419600" y="6431280"/>
                  </a:cubicBezTo>
                  <a:cubicBezTo>
                    <a:pt x="4422987" y="6448213"/>
                    <a:pt x="4423697" y="6465911"/>
                    <a:pt x="4429760" y="6482080"/>
                  </a:cubicBezTo>
                  <a:cubicBezTo>
                    <a:pt x="4434047" y="6493513"/>
                    <a:pt x="4445121" y="6501402"/>
                    <a:pt x="4450080" y="6512560"/>
                  </a:cubicBezTo>
                  <a:cubicBezTo>
                    <a:pt x="4458779" y="6532133"/>
                    <a:pt x="4466199" y="6552517"/>
                    <a:pt x="4470400" y="6573520"/>
                  </a:cubicBezTo>
                  <a:cubicBezTo>
                    <a:pt x="4473787" y="6590453"/>
                    <a:pt x="4473414" y="6608599"/>
                    <a:pt x="4480560" y="6624320"/>
                  </a:cubicBezTo>
                  <a:cubicBezTo>
                    <a:pt x="4490666" y="6646553"/>
                    <a:pt x="4521200" y="6685280"/>
                    <a:pt x="4521200" y="6685280"/>
                  </a:cubicBezTo>
                  <a:cubicBezTo>
                    <a:pt x="4541090" y="6682439"/>
                    <a:pt x="4604680" y="6683791"/>
                    <a:pt x="4622800" y="6654800"/>
                  </a:cubicBezTo>
                  <a:cubicBezTo>
                    <a:pt x="4634152" y="6636637"/>
                    <a:pt x="4631239" y="6611662"/>
                    <a:pt x="4643120" y="6593840"/>
                  </a:cubicBezTo>
                  <a:cubicBezTo>
                    <a:pt x="4649893" y="6583680"/>
                    <a:pt x="4657979" y="6574282"/>
                    <a:pt x="4663440" y="6563360"/>
                  </a:cubicBezTo>
                  <a:cubicBezTo>
                    <a:pt x="4705504" y="6479232"/>
                    <a:pt x="4635686" y="6589751"/>
                    <a:pt x="4693920" y="6502400"/>
                  </a:cubicBezTo>
                  <a:cubicBezTo>
                    <a:pt x="4690056" y="6483078"/>
                    <a:pt x="4684014" y="6441948"/>
                    <a:pt x="4673600" y="6421120"/>
                  </a:cubicBezTo>
                  <a:cubicBezTo>
                    <a:pt x="4668139" y="6410198"/>
                    <a:pt x="4658239" y="6401798"/>
                    <a:pt x="4653280" y="6390640"/>
                  </a:cubicBezTo>
                  <a:cubicBezTo>
                    <a:pt x="4644581" y="6371067"/>
                    <a:pt x="4639733" y="6350000"/>
                    <a:pt x="4632960" y="6329680"/>
                  </a:cubicBezTo>
                  <a:lnTo>
                    <a:pt x="4622800" y="6299200"/>
                  </a:lnTo>
                  <a:cubicBezTo>
                    <a:pt x="4619413" y="6268720"/>
                    <a:pt x="4617682" y="6238010"/>
                    <a:pt x="4612640" y="6207760"/>
                  </a:cubicBezTo>
                  <a:cubicBezTo>
                    <a:pt x="4610879" y="6197196"/>
                    <a:pt x="4602480" y="6187990"/>
                    <a:pt x="4602480" y="6177280"/>
                  </a:cubicBezTo>
                  <a:cubicBezTo>
                    <a:pt x="4602480" y="6038385"/>
                    <a:pt x="4603792" y="5899333"/>
                    <a:pt x="4612640" y="5760720"/>
                  </a:cubicBezTo>
                  <a:cubicBezTo>
                    <a:pt x="4617002" y="5692379"/>
                    <a:pt x="4642138" y="5693641"/>
                    <a:pt x="4693920" y="5659120"/>
                  </a:cubicBezTo>
                  <a:lnTo>
                    <a:pt x="4724400" y="5638800"/>
                  </a:lnTo>
                  <a:cubicBezTo>
                    <a:pt x="4731173" y="5628640"/>
                    <a:pt x="4736086" y="5616954"/>
                    <a:pt x="4744720" y="5608320"/>
                  </a:cubicBezTo>
                  <a:cubicBezTo>
                    <a:pt x="4753354" y="5599686"/>
                    <a:pt x="4767572" y="5597535"/>
                    <a:pt x="4775200" y="5588000"/>
                  </a:cubicBezTo>
                  <a:cubicBezTo>
                    <a:pt x="4831286" y="5517893"/>
                    <a:pt x="4728489" y="5595434"/>
                    <a:pt x="4815840" y="5537200"/>
                  </a:cubicBezTo>
                  <a:cubicBezTo>
                    <a:pt x="4835619" y="5477862"/>
                    <a:pt x="4810524" y="5532356"/>
                    <a:pt x="4856480" y="5486400"/>
                  </a:cubicBezTo>
                  <a:cubicBezTo>
                    <a:pt x="4865114" y="5477766"/>
                    <a:pt x="4867610" y="5463961"/>
                    <a:pt x="4876800" y="5455920"/>
                  </a:cubicBezTo>
                  <a:cubicBezTo>
                    <a:pt x="4895179" y="5439838"/>
                    <a:pt x="4917440" y="5428827"/>
                    <a:pt x="4937760" y="5415280"/>
                  </a:cubicBezTo>
                  <a:lnTo>
                    <a:pt x="4968240" y="5394960"/>
                  </a:lnTo>
                  <a:cubicBezTo>
                    <a:pt x="4975013" y="5384800"/>
                    <a:pt x="4979025" y="5372108"/>
                    <a:pt x="4988560" y="5364480"/>
                  </a:cubicBezTo>
                  <a:cubicBezTo>
                    <a:pt x="4996923" y="5357790"/>
                    <a:pt x="5009461" y="5359109"/>
                    <a:pt x="5019040" y="5354320"/>
                  </a:cubicBezTo>
                  <a:cubicBezTo>
                    <a:pt x="5029962" y="5348859"/>
                    <a:pt x="5039360" y="5340773"/>
                    <a:pt x="5049520" y="5334000"/>
                  </a:cubicBezTo>
                  <a:cubicBezTo>
                    <a:pt x="5086573" y="5222840"/>
                    <a:pt x="5024508" y="5388242"/>
                    <a:pt x="5090160" y="5283200"/>
                  </a:cubicBezTo>
                  <a:cubicBezTo>
                    <a:pt x="5101512" y="5265037"/>
                    <a:pt x="5103707" y="5242560"/>
                    <a:pt x="5110480" y="5222240"/>
                  </a:cubicBezTo>
                  <a:cubicBezTo>
                    <a:pt x="5113867" y="5212080"/>
                    <a:pt x="5111729" y="5197701"/>
                    <a:pt x="5120640" y="5191760"/>
                  </a:cubicBezTo>
                  <a:cubicBezTo>
                    <a:pt x="5130800" y="5184987"/>
                    <a:pt x="5139897" y="5176250"/>
                    <a:pt x="5151120" y="5171440"/>
                  </a:cubicBezTo>
                  <a:cubicBezTo>
                    <a:pt x="5163955" y="5165939"/>
                    <a:pt x="5178213" y="5164667"/>
                    <a:pt x="5191760" y="5161280"/>
                  </a:cubicBezTo>
                  <a:cubicBezTo>
                    <a:pt x="5195147" y="5127413"/>
                    <a:pt x="5201920" y="5093716"/>
                    <a:pt x="5201920" y="5059680"/>
                  </a:cubicBezTo>
                  <a:cubicBezTo>
                    <a:pt x="5201920" y="5023918"/>
                    <a:pt x="5192077" y="4999671"/>
                    <a:pt x="5181600" y="4968240"/>
                  </a:cubicBezTo>
                  <a:cubicBezTo>
                    <a:pt x="5184987" y="4890347"/>
                    <a:pt x="5183737" y="4812113"/>
                    <a:pt x="5191760" y="4734560"/>
                  </a:cubicBezTo>
                  <a:cubicBezTo>
                    <a:pt x="5193964" y="4713255"/>
                    <a:pt x="5212080" y="4673600"/>
                    <a:pt x="5212080" y="4673600"/>
                  </a:cubicBezTo>
                  <a:cubicBezTo>
                    <a:pt x="5278582" y="4695767"/>
                    <a:pt x="5213312" y="4664979"/>
                    <a:pt x="5252720" y="4714240"/>
                  </a:cubicBezTo>
                  <a:cubicBezTo>
                    <a:pt x="5260348" y="4723775"/>
                    <a:pt x="5273040" y="4727787"/>
                    <a:pt x="5283200" y="4734560"/>
                  </a:cubicBezTo>
                  <a:cubicBezTo>
                    <a:pt x="5296747" y="4731173"/>
                    <a:pt x="5312222" y="4732146"/>
                    <a:pt x="5323840" y="4724400"/>
                  </a:cubicBezTo>
                  <a:cubicBezTo>
                    <a:pt x="5334000" y="4717627"/>
                    <a:pt x="5340651" y="4705616"/>
                    <a:pt x="5344160" y="4693920"/>
                  </a:cubicBezTo>
                  <a:cubicBezTo>
                    <a:pt x="5353966" y="4661232"/>
                    <a:pt x="5351640" y="4606241"/>
                    <a:pt x="5364480" y="4572000"/>
                  </a:cubicBezTo>
                  <a:cubicBezTo>
                    <a:pt x="5375769" y="4541896"/>
                    <a:pt x="5390444" y="4537757"/>
                    <a:pt x="5415280" y="4521200"/>
                  </a:cubicBezTo>
                  <a:cubicBezTo>
                    <a:pt x="5440817" y="4444588"/>
                    <a:pt x="5406369" y="4539022"/>
                    <a:pt x="5445760" y="4460240"/>
                  </a:cubicBezTo>
                  <a:cubicBezTo>
                    <a:pt x="5450549" y="4450661"/>
                    <a:pt x="5451131" y="4439339"/>
                    <a:pt x="5455920" y="4429760"/>
                  </a:cubicBezTo>
                  <a:cubicBezTo>
                    <a:pt x="5461381" y="4418838"/>
                    <a:pt x="5471281" y="4410438"/>
                    <a:pt x="5476240" y="4399280"/>
                  </a:cubicBezTo>
                  <a:cubicBezTo>
                    <a:pt x="5484939" y="4379707"/>
                    <a:pt x="5478738" y="4350201"/>
                    <a:pt x="5496560" y="4338320"/>
                  </a:cubicBezTo>
                  <a:lnTo>
                    <a:pt x="5557520" y="4297680"/>
                  </a:lnTo>
                  <a:cubicBezTo>
                    <a:pt x="5564293" y="4287520"/>
                    <a:pt x="5568305" y="4274828"/>
                    <a:pt x="5577840" y="4267200"/>
                  </a:cubicBezTo>
                  <a:cubicBezTo>
                    <a:pt x="5586203" y="4260510"/>
                    <a:pt x="5598741" y="4261829"/>
                    <a:pt x="5608320" y="4257040"/>
                  </a:cubicBezTo>
                  <a:cubicBezTo>
                    <a:pt x="5685162" y="4218619"/>
                    <a:pt x="5573814" y="4244843"/>
                    <a:pt x="5720080" y="4226560"/>
                  </a:cubicBezTo>
                  <a:cubicBezTo>
                    <a:pt x="5794287" y="4201824"/>
                    <a:pt x="5760260" y="4211435"/>
                    <a:pt x="5821680" y="4196080"/>
                  </a:cubicBezTo>
                  <a:cubicBezTo>
                    <a:pt x="5866427" y="4128959"/>
                    <a:pt x="5831840" y="4194659"/>
                    <a:pt x="5831840" y="4053840"/>
                  </a:cubicBezTo>
                  <a:cubicBezTo>
                    <a:pt x="5831840" y="4039876"/>
                    <a:pt x="5838164" y="4026626"/>
                    <a:pt x="5842000" y="4013200"/>
                  </a:cubicBezTo>
                  <a:cubicBezTo>
                    <a:pt x="5849533" y="3986833"/>
                    <a:pt x="5869819" y="3929420"/>
                    <a:pt x="5892800" y="3921760"/>
                  </a:cubicBezTo>
                  <a:lnTo>
                    <a:pt x="5923280" y="3911600"/>
                  </a:lnTo>
                  <a:cubicBezTo>
                    <a:pt x="5946987" y="3876040"/>
                    <a:pt x="5953760" y="3857413"/>
                    <a:pt x="6004560" y="3840480"/>
                  </a:cubicBezTo>
                  <a:cubicBezTo>
                    <a:pt x="6014720" y="3837093"/>
                    <a:pt x="6025678" y="3835521"/>
                    <a:pt x="6035040" y="3830320"/>
                  </a:cubicBezTo>
                  <a:cubicBezTo>
                    <a:pt x="6056388" y="3818460"/>
                    <a:pt x="6096000" y="3789680"/>
                    <a:pt x="6096000" y="3789680"/>
                  </a:cubicBezTo>
                  <a:cubicBezTo>
                    <a:pt x="6102773" y="3779520"/>
                    <a:pt x="6105965" y="3765672"/>
                    <a:pt x="6116320" y="3759200"/>
                  </a:cubicBezTo>
                  <a:cubicBezTo>
                    <a:pt x="6132810" y="3748893"/>
                    <a:pt x="6194127" y="3734668"/>
                    <a:pt x="6217920" y="3728720"/>
                  </a:cubicBezTo>
                  <a:cubicBezTo>
                    <a:pt x="6255173" y="3732107"/>
                    <a:pt x="6303229" y="3712429"/>
                    <a:pt x="6329680" y="3738880"/>
                  </a:cubicBezTo>
                  <a:cubicBezTo>
                    <a:pt x="6346949" y="3756149"/>
                    <a:pt x="6302587" y="3779520"/>
                    <a:pt x="6289040" y="3799840"/>
                  </a:cubicBezTo>
                  <a:cubicBezTo>
                    <a:pt x="6261947" y="3840480"/>
                    <a:pt x="6278880" y="3823547"/>
                    <a:pt x="6238240" y="3850640"/>
                  </a:cubicBezTo>
                  <a:cubicBezTo>
                    <a:pt x="6231547" y="3870719"/>
                    <a:pt x="6225665" y="3897276"/>
                    <a:pt x="6207760" y="3911600"/>
                  </a:cubicBezTo>
                  <a:cubicBezTo>
                    <a:pt x="6199397" y="3918290"/>
                    <a:pt x="6187440" y="3918373"/>
                    <a:pt x="6177280" y="3921760"/>
                  </a:cubicBezTo>
                  <a:cubicBezTo>
                    <a:pt x="6187440" y="3928533"/>
                    <a:pt x="6195599" y="3940974"/>
                    <a:pt x="6207760" y="3942080"/>
                  </a:cubicBezTo>
                  <a:cubicBezTo>
                    <a:pt x="6274539" y="3948151"/>
                    <a:pt x="6278225" y="3939130"/>
                    <a:pt x="6319520" y="3911600"/>
                  </a:cubicBezTo>
                  <a:cubicBezTo>
                    <a:pt x="6326293" y="3901440"/>
                    <a:pt x="6330650" y="3889161"/>
                    <a:pt x="6339840" y="3881120"/>
                  </a:cubicBezTo>
                  <a:cubicBezTo>
                    <a:pt x="6358219" y="3865038"/>
                    <a:pt x="6400800" y="3840480"/>
                    <a:pt x="6400800" y="3840480"/>
                  </a:cubicBezTo>
                  <a:cubicBezTo>
                    <a:pt x="6438345" y="3784162"/>
                    <a:pt x="6399638" y="3828708"/>
                    <a:pt x="6451600" y="3799840"/>
                  </a:cubicBezTo>
                  <a:cubicBezTo>
                    <a:pt x="6569773" y="3734188"/>
                    <a:pt x="6454844" y="3778439"/>
                    <a:pt x="6573520" y="3738880"/>
                  </a:cubicBezTo>
                  <a:lnTo>
                    <a:pt x="6604000" y="3728720"/>
                  </a:lnTo>
                  <a:lnTo>
                    <a:pt x="6634480" y="3718560"/>
                  </a:lnTo>
                  <a:cubicBezTo>
                    <a:pt x="6681893" y="3647440"/>
                    <a:pt x="6654800" y="3671147"/>
                    <a:pt x="6705600" y="3637280"/>
                  </a:cubicBezTo>
                  <a:cubicBezTo>
                    <a:pt x="6712373" y="3627120"/>
                    <a:pt x="6717286" y="3615434"/>
                    <a:pt x="6725920" y="3606800"/>
                  </a:cubicBezTo>
                  <a:cubicBezTo>
                    <a:pt x="6734554" y="3598166"/>
                    <a:pt x="6748772" y="3596015"/>
                    <a:pt x="6756400" y="3586480"/>
                  </a:cubicBezTo>
                  <a:cubicBezTo>
                    <a:pt x="6763090" y="3578117"/>
                    <a:pt x="6763173" y="3566160"/>
                    <a:pt x="6766560" y="3556000"/>
                  </a:cubicBezTo>
                  <a:cubicBezTo>
                    <a:pt x="6759787" y="3545840"/>
                    <a:pt x="6751701" y="3536442"/>
                    <a:pt x="6746240" y="3525520"/>
                  </a:cubicBezTo>
                  <a:cubicBezTo>
                    <a:pt x="6741451" y="3515941"/>
                    <a:pt x="6744795" y="3501265"/>
                    <a:pt x="6736080" y="3495040"/>
                  </a:cubicBezTo>
                  <a:cubicBezTo>
                    <a:pt x="6718651" y="3482590"/>
                    <a:pt x="6675120" y="3474720"/>
                    <a:pt x="6675120" y="3474720"/>
                  </a:cubicBezTo>
                  <a:cubicBezTo>
                    <a:pt x="6654800" y="3488267"/>
                    <a:pt x="6627707" y="3495040"/>
                    <a:pt x="6614160" y="3515360"/>
                  </a:cubicBezTo>
                  <a:cubicBezTo>
                    <a:pt x="6600613" y="3535680"/>
                    <a:pt x="6593840" y="3562773"/>
                    <a:pt x="6573520" y="3576320"/>
                  </a:cubicBezTo>
                  <a:cubicBezTo>
                    <a:pt x="6563360" y="3583093"/>
                    <a:pt x="6554198" y="3591681"/>
                    <a:pt x="6543040" y="3596640"/>
                  </a:cubicBezTo>
                  <a:cubicBezTo>
                    <a:pt x="6523467" y="3605339"/>
                    <a:pt x="6482080" y="3616960"/>
                    <a:pt x="6482080" y="3616960"/>
                  </a:cubicBezTo>
                  <a:cubicBezTo>
                    <a:pt x="6454274" y="3598422"/>
                    <a:pt x="6445540" y="3598244"/>
                    <a:pt x="6431280" y="3566160"/>
                  </a:cubicBezTo>
                  <a:cubicBezTo>
                    <a:pt x="6422581" y="3546587"/>
                    <a:pt x="6422841" y="3523022"/>
                    <a:pt x="6410960" y="3505200"/>
                  </a:cubicBezTo>
                  <a:cubicBezTo>
                    <a:pt x="6384699" y="3465809"/>
                    <a:pt x="6394501" y="3486304"/>
                    <a:pt x="6380480" y="3444240"/>
                  </a:cubicBezTo>
                  <a:cubicBezTo>
                    <a:pt x="6383867" y="3417147"/>
                    <a:pt x="6385756" y="3389824"/>
                    <a:pt x="6390640" y="3362960"/>
                  </a:cubicBezTo>
                  <a:cubicBezTo>
                    <a:pt x="6393860" y="3345252"/>
                    <a:pt x="6407175" y="3313621"/>
                    <a:pt x="6421120" y="3302000"/>
                  </a:cubicBezTo>
                  <a:cubicBezTo>
                    <a:pt x="6432755" y="3292304"/>
                    <a:pt x="6448610" y="3289194"/>
                    <a:pt x="6461760" y="3281680"/>
                  </a:cubicBezTo>
                  <a:cubicBezTo>
                    <a:pt x="6516907" y="3250167"/>
                    <a:pt x="6466837" y="3269828"/>
                    <a:pt x="6522720" y="3251200"/>
                  </a:cubicBezTo>
                  <a:cubicBezTo>
                    <a:pt x="6529493" y="3241040"/>
                    <a:pt x="6535223" y="3230101"/>
                    <a:pt x="6543040" y="3220720"/>
                  </a:cubicBezTo>
                  <a:cubicBezTo>
                    <a:pt x="6552238" y="3209682"/>
                    <a:pt x="6565550" y="3202195"/>
                    <a:pt x="6573520" y="3190240"/>
                  </a:cubicBezTo>
                  <a:cubicBezTo>
                    <a:pt x="6579461" y="3181329"/>
                    <a:pt x="6580293" y="3169920"/>
                    <a:pt x="6583680" y="3159760"/>
                  </a:cubicBezTo>
                  <a:lnTo>
                    <a:pt x="6522720" y="3139440"/>
                  </a:lnTo>
                  <a:cubicBezTo>
                    <a:pt x="6512560" y="3136053"/>
                    <a:pt x="6502630" y="3131877"/>
                    <a:pt x="6492240" y="3129280"/>
                  </a:cubicBezTo>
                  <a:lnTo>
                    <a:pt x="6451600" y="3119120"/>
                  </a:lnTo>
                  <a:cubicBezTo>
                    <a:pt x="6414347" y="3122507"/>
                    <a:pt x="6376417" y="3121442"/>
                    <a:pt x="6339840" y="3129280"/>
                  </a:cubicBezTo>
                  <a:cubicBezTo>
                    <a:pt x="6327900" y="3131839"/>
                    <a:pt x="6320282" y="3144139"/>
                    <a:pt x="6309360" y="3149600"/>
                  </a:cubicBezTo>
                  <a:cubicBezTo>
                    <a:pt x="6299781" y="3154389"/>
                    <a:pt x="6289040" y="3156373"/>
                    <a:pt x="6278880" y="3159760"/>
                  </a:cubicBezTo>
                  <a:cubicBezTo>
                    <a:pt x="6272107" y="3169920"/>
                    <a:pt x="6268095" y="3182612"/>
                    <a:pt x="6258560" y="3190240"/>
                  </a:cubicBezTo>
                  <a:cubicBezTo>
                    <a:pt x="6248146" y="3198571"/>
                    <a:pt x="6179810" y="3210054"/>
                    <a:pt x="6177280" y="3210560"/>
                  </a:cubicBezTo>
                  <a:cubicBezTo>
                    <a:pt x="6173893" y="3200400"/>
                    <a:pt x="6162331" y="3189659"/>
                    <a:pt x="6167120" y="3180080"/>
                  </a:cubicBezTo>
                  <a:cubicBezTo>
                    <a:pt x="6171909" y="3170501"/>
                    <a:pt x="6190027" y="3177493"/>
                    <a:pt x="6197600" y="3169920"/>
                  </a:cubicBezTo>
                  <a:cubicBezTo>
                    <a:pt x="6271223" y="3096297"/>
                    <a:pt x="6133863" y="3184334"/>
                    <a:pt x="6228080" y="3108960"/>
                  </a:cubicBezTo>
                  <a:cubicBezTo>
                    <a:pt x="6236443" y="3102270"/>
                    <a:pt x="6249198" y="3104001"/>
                    <a:pt x="6258560" y="3098800"/>
                  </a:cubicBezTo>
                  <a:cubicBezTo>
                    <a:pt x="6279908" y="3086940"/>
                    <a:pt x="6299200" y="3071707"/>
                    <a:pt x="6319520" y="3058160"/>
                  </a:cubicBezTo>
                  <a:cubicBezTo>
                    <a:pt x="6329680" y="3051387"/>
                    <a:pt x="6338416" y="3041701"/>
                    <a:pt x="6350000" y="3037840"/>
                  </a:cubicBezTo>
                  <a:cubicBezTo>
                    <a:pt x="6370320" y="3031067"/>
                    <a:pt x="6393138" y="3029401"/>
                    <a:pt x="6410960" y="3017520"/>
                  </a:cubicBezTo>
                  <a:cubicBezTo>
                    <a:pt x="6450991" y="2990833"/>
                    <a:pt x="6444365" y="2991389"/>
                    <a:pt x="6502400" y="2976880"/>
                  </a:cubicBezTo>
                  <a:cubicBezTo>
                    <a:pt x="6515947" y="2973493"/>
                    <a:pt x="6529665" y="2970732"/>
                    <a:pt x="6543040" y="2966720"/>
                  </a:cubicBezTo>
                  <a:cubicBezTo>
                    <a:pt x="6563556" y="2960565"/>
                    <a:pt x="6604000" y="2946400"/>
                    <a:pt x="6604000" y="2946400"/>
                  </a:cubicBezTo>
                  <a:cubicBezTo>
                    <a:pt x="6675120" y="2949787"/>
                    <a:pt x="6746405" y="2950647"/>
                    <a:pt x="6817360" y="2956560"/>
                  </a:cubicBezTo>
                  <a:cubicBezTo>
                    <a:pt x="6882384" y="2961979"/>
                    <a:pt x="6813296" y="2978235"/>
                    <a:pt x="6878320" y="2956560"/>
                  </a:cubicBezTo>
                  <a:cubicBezTo>
                    <a:pt x="6885093" y="2946400"/>
                    <a:pt x="6889450" y="2934121"/>
                    <a:pt x="6898640" y="2926080"/>
                  </a:cubicBezTo>
                  <a:cubicBezTo>
                    <a:pt x="6925194" y="2902845"/>
                    <a:pt x="6973688" y="2881512"/>
                    <a:pt x="7000240" y="2854960"/>
                  </a:cubicBezTo>
                  <a:cubicBezTo>
                    <a:pt x="7084709" y="2770491"/>
                    <a:pt x="7002452" y="2829778"/>
                    <a:pt x="7071360" y="2783840"/>
                  </a:cubicBezTo>
                  <a:cubicBezTo>
                    <a:pt x="7135048" y="2688308"/>
                    <a:pt x="7024630" y="2864810"/>
                    <a:pt x="7101840" y="2611120"/>
                  </a:cubicBezTo>
                  <a:cubicBezTo>
                    <a:pt x="7113305" y="2573450"/>
                    <a:pt x="7168339" y="2509126"/>
                    <a:pt x="7203440" y="2479040"/>
                  </a:cubicBezTo>
                  <a:cubicBezTo>
                    <a:pt x="7212711" y="2471093"/>
                    <a:pt x="7223760" y="2465493"/>
                    <a:pt x="7233920" y="2458720"/>
                  </a:cubicBezTo>
                  <a:cubicBezTo>
                    <a:pt x="7272970" y="2400145"/>
                    <a:pt x="7254607" y="2448927"/>
                    <a:pt x="7223760" y="2418080"/>
                  </a:cubicBezTo>
                  <a:cubicBezTo>
                    <a:pt x="7216187" y="2410507"/>
                    <a:pt x="7216987" y="2397760"/>
                    <a:pt x="7213600" y="2387600"/>
                  </a:cubicBezTo>
                  <a:cubicBezTo>
                    <a:pt x="7213404" y="2386029"/>
                    <a:pt x="7213452" y="2287973"/>
                    <a:pt x="7183120" y="2275840"/>
                  </a:cubicBezTo>
                  <a:cubicBezTo>
                    <a:pt x="7157769" y="2265699"/>
                    <a:pt x="7128933" y="2269067"/>
                    <a:pt x="7101840" y="2265680"/>
                  </a:cubicBezTo>
                  <a:cubicBezTo>
                    <a:pt x="7095067" y="2245360"/>
                    <a:pt x="7093401" y="2222542"/>
                    <a:pt x="7081520" y="2204720"/>
                  </a:cubicBezTo>
                  <a:cubicBezTo>
                    <a:pt x="7034939" y="2134849"/>
                    <a:pt x="7048603" y="2166928"/>
                    <a:pt x="7030720" y="2113280"/>
                  </a:cubicBezTo>
                  <a:cubicBezTo>
                    <a:pt x="7034107" y="2082800"/>
                    <a:pt x="7036827" y="2052239"/>
                    <a:pt x="7040880" y="2021840"/>
                  </a:cubicBezTo>
                  <a:cubicBezTo>
                    <a:pt x="7043603" y="2001420"/>
                    <a:pt x="7052751" y="1981409"/>
                    <a:pt x="7051040" y="1960880"/>
                  </a:cubicBezTo>
                  <a:cubicBezTo>
                    <a:pt x="7049261" y="1939535"/>
                    <a:pt x="7037493" y="1920240"/>
                    <a:pt x="7030720" y="1899920"/>
                  </a:cubicBezTo>
                  <a:lnTo>
                    <a:pt x="7020560" y="1869440"/>
                  </a:lnTo>
                  <a:lnTo>
                    <a:pt x="7010400" y="1838960"/>
                  </a:lnTo>
                  <a:cubicBezTo>
                    <a:pt x="7007013" y="1784773"/>
                    <a:pt x="7004404" y="1730532"/>
                    <a:pt x="7000240" y="1676400"/>
                  </a:cubicBezTo>
                  <a:cubicBezTo>
                    <a:pt x="6997630" y="1642465"/>
                    <a:pt x="7006609" y="1604552"/>
                    <a:pt x="6990080" y="1574800"/>
                  </a:cubicBezTo>
                  <a:cubicBezTo>
                    <a:pt x="6983299" y="1562594"/>
                    <a:pt x="6962987" y="1581573"/>
                    <a:pt x="6949440" y="1584960"/>
                  </a:cubicBezTo>
                  <a:cubicBezTo>
                    <a:pt x="6929120" y="1598507"/>
                    <a:pt x="6896203" y="1602432"/>
                    <a:pt x="6888480" y="1625600"/>
                  </a:cubicBezTo>
                  <a:cubicBezTo>
                    <a:pt x="6879534" y="1652438"/>
                    <a:pt x="6863882" y="1708306"/>
                    <a:pt x="6837680" y="1717040"/>
                  </a:cubicBezTo>
                  <a:lnTo>
                    <a:pt x="6807200" y="1727200"/>
                  </a:lnTo>
                  <a:cubicBezTo>
                    <a:pt x="6800427" y="1737360"/>
                    <a:pt x="6796415" y="1750052"/>
                    <a:pt x="6786880" y="1757680"/>
                  </a:cubicBezTo>
                  <a:cubicBezTo>
                    <a:pt x="6778517" y="1764370"/>
                    <a:pt x="6765979" y="1763051"/>
                    <a:pt x="6756400" y="1767840"/>
                  </a:cubicBezTo>
                  <a:cubicBezTo>
                    <a:pt x="6677618" y="1807231"/>
                    <a:pt x="6772052" y="1772783"/>
                    <a:pt x="6695440" y="1798320"/>
                  </a:cubicBezTo>
                  <a:cubicBezTo>
                    <a:pt x="6675120" y="1794933"/>
                    <a:pt x="6644860" y="1805954"/>
                    <a:pt x="6634480" y="1788160"/>
                  </a:cubicBezTo>
                  <a:cubicBezTo>
                    <a:pt x="6620231" y="1763734"/>
                    <a:pt x="6620259" y="1642254"/>
                    <a:pt x="6634480" y="1605280"/>
                  </a:cubicBezTo>
                  <a:cubicBezTo>
                    <a:pt x="6643247" y="1582486"/>
                    <a:pt x="6675120" y="1544320"/>
                    <a:pt x="6675120" y="1544320"/>
                  </a:cubicBezTo>
                  <a:cubicBezTo>
                    <a:pt x="6671733" y="1527387"/>
                    <a:pt x="6669148" y="1510273"/>
                    <a:pt x="6664960" y="1493520"/>
                  </a:cubicBezTo>
                  <a:cubicBezTo>
                    <a:pt x="6662363" y="1483130"/>
                    <a:pt x="6662373" y="1470613"/>
                    <a:pt x="6654800" y="1463040"/>
                  </a:cubicBezTo>
                  <a:cubicBezTo>
                    <a:pt x="6647227" y="1455467"/>
                    <a:pt x="6634480" y="1456267"/>
                    <a:pt x="6624320" y="1452880"/>
                  </a:cubicBezTo>
                  <a:cubicBezTo>
                    <a:pt x="6617547" y="1442720"/>
                    <a:pt x="6613535" y="1430028"/>
                    <a:pt x="6604000" y="1422400"/>
                  </a:cubicBezTo>
                  <a:cubicBezTo>
                    <a:pt x="6595637" y="1415710"/>
                    <a:pt x="6581093" y="1419813"/>
                    <a:pt x="6573520" y="1412240"/>
                  </a:cubicBezTo>
                  <a:cubicBezTo>
                    <a:pt x="6565947" y="1404667"/>
                    <a:pt x="6570050" y="1390123"/>
                    <a:pt x="6563360" y="1381760"/>
                  </a:cubicBezTo>
                  <a:cubicBezTo>
                    <a:pt x="6555732" y="1372225"/>
                    <a:pt x="6543040" y="1368213"/>
                    <a:pt x="6532880" y="1361440"/>
                  </a:cubicBezTo>
                  <a:cubicBezTo>
                    <a:pt x="6478693" y="1280160"/>
                    <a:pt x="6549813" y="1378373"/>
                    <a:pt x="6482080" y="1310640"/>
                  </a:cubicBezTo>
                  <a:cubicBezTo>
                    <a:pt x="6430106" y="1258666"/>
                    <a:pt x="6505265" y="1294133"/>
                    <a:pt x="6410960" y="1259840"/>
                  </a:cubicBezTo>
                  <a:cubicBezTo>
                    <a:pt x="6390830" y="1252520"/>
                    <a:pt x="6350000" y="1239520"/>
                    <a:pt x="6350000" y="1239520"/>
                  </a:cubicBezTo>
                  <a:cubicBezTo>
                    <a:pt x="6339840" y="1242907"/>
                    <a:pt x="6327093" y="1242107"/>
                    <a:pt x="6319520" y="1249680"/>
                  </a:cubicBezTo>
                  <a:cubicBezTo>
                    <a:pt x="6311947" y="1257253"/>
                    <a:pt x="6318075" y="1273935"/>
                    <a:pt x="6309360" y="1280160"/>
                  </a:cubicBezTo>
                  <a:cubicBezTo>
                    <a:pt x="6291931" y="1292610"/>
                    <a:pt x="6268720" y="1293707"/>
                    <a:pt x="6248400" y="1300480"/>
                  </a:cubicBezTo>
                  <a:lnTo>
                    <a:pt x="6187440" y="1320800"/>
                  </a:lnTo>
                  <a:cubicBezTo>
                    <a:pt x="6180667" y="1330960"/>
                    <a:pt x="6175754" y="1342646"/>
                    <a:pt x="6167120" y="1351280"/>
                  </a:cubicBezTo>
                  <a:cubicBezTo>
                    <a:pt x="6158486" y="1359914"/>
                    <a:pt x="6140813" y="1360124"/>
                    <a:pt x="6136640" y="1371600"/>
                  </a:cubicBezTo>
                  <a:cubicBezTo>
                    <a:pt x="6126160" y="1400421"/>
                    <a:pt x="6132494" y="1432968"/>
                    <a:pt x="6126480" y="1463040"/>
                  </a:cubicBezTo>
                  <a:cubicBezTo>
                    <a:pt x="6122279" y="1484043"/>
                    <a:pt x="6112933" y="1503680"/>
                    <a:pt x="6106160" y="1524000"/>
                  </a:cubicBezTo>
                  <a:lnTo>
                    <a:pt x="6085840" y="1584960"/>
                  </a:lnTo>
                  <a:cubicBezTo>
                    <a:pt x="6082453" y="1595120"/>
                    <a:pt x="6081621" y="1606529"/>
                    <a:pt x="6075680" y="1615440"/>
                  </a:cubicBezTo>
                  <a:cubicBezTo>
                    <a:pt x="6052703" y="1649905"/>
                    <a:pt x="6048587" y="1623907"/>
                    <a:pt x="6035040" y="1635760"/>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Shape 48">
              <a:extLst>
                <a:ext uri="{FF2B5EF4-FFF2-40B4-BE49-F238E27FC236}">
                  <a16:creationId xmlns:a16="http://schemas.microsoft.com/office/drawing/2014/main" id="{2568BEFC-4BEA-4DBE-AEC8-46DA0805E1C9}"/>
                </a:ext>
              </a:extLst>
            </p:cNvPr>
            <p:cNvSpPr/>
            <p:nvPr/>
          </p:nvSpPr>
          <p:spPr>
            <a:xfrm>
              <a:off x="6917812" y="3987907"/>
              <a:ext cx="473992" cy="704921"/>
            </a:xfrm>
            <a:custGeom>
              <a:avLst/>
              <a:gdLst>
                <a:gd name="connsiteX0" fmla="*/ 386715 w 473992"/>
                <a:gd name="connsiteY0" fmla="*/ 9596 h 704921"/>
                <a:gd name="connsiteX1" fmla="*/ 354330 w 473992"/>
                <a:gd name="connsiteY1" fmla="*/ 71 h 704921"/>
                <a:gd name="connsiteX2" fmla="*/ 348615 w 473992"/>
                <a:gd name="connsiteY2" fmla="*/ 1976 h 704921"/>
                <a:gd name="connsiteX3" fmla="*/ 337185 w 473992"/>
                <a:gd name="connsiteY3" fmla="*/ 9596 h 704921"/>
                <a:gd name="connsiteX4" fmla="*/ 333375 w 473992"/>
                <a:gd name="connsiteY4" fmla="*/ 15311 h 704921"/>
                <a:gd name="connsiteX5" fmla="*/ 327660 w 473992"/>
                <a:gd name="connsiteY5" fmla="*/ 17216 h 704921"/>
                <a:gd name="connsiteX6" fmla="*/ 321945 w 473992"/>
                <a:gd name="connsiteY6" fmla="*/ 21026 h 704921"/>
                <a:gd name="connsiteX7" fmla="*/ 318135 w 473992"/>
                <a:gd name="connsiteY7" fmla="*/ 26741 h 704921"/>
                <a:gd name="connsiteX8" fmla="*/ 312420 w 473992"/>
                <a:gd name="connsiteY8" fmla="*/ 30551 h 704921"/>
                <a:gd name="connsiteX9" fmla="*/ 310515 w 473992"/>
                <a:gd name="connsiteY9" fmla="*/ 36266 h 704921"/>
                <a:gd name="connsiteX10" fmla="*/ 304800 w 473992"/>
                <a:gd name="connsiteY10" fmla="*/ 41981 h 704921"/>
                <a:gd name="connsiteX11" fmla="*/ 295275 w 473992"/>
                <a:gd name="connsiteY11" fmla="*/ 51506 h 704921"/>
                <a:gd name="connsiteX12" fmla="*/ 287655 w 473992"/>
                <a:gd name="connsiteY12" fmla="*/ 61031 h 704921"/>
                <a:gd name="connsiteX13" fmla="*/ 278130 w 473992"/>
                <a:gd name="connsiteY13" fmla="*/ 70556 h 704921"/>
                <a:gd name="connsiteX14" fmla="*/ 270510 w 473992"/>
                <a:gd name="connsiteY14" fmla="*/ 81986 h 704921"/>
                <a:gd name="connsiteX15" fmla="*/ 266700 w 473992"/>
                <a:gd name="connsiteY15" fmla="*/ 87701 h 704921"/>
                <a:gd name="connsiteX16" fmla="*/ 255270 w 473992"/>
                <a:gd name="connsiteY16" fmla="*/ 97226 h 704921"/>
                <a:gd name="connsiteX17" fmla="*/ 249555 w 473992"/>
                <a:gd name="connsiteY17" fmla="*/ 108656 h 704921"/>
                <a:gd name="connsiteX18" fmla="*/ 243840 w 473992"/>
                <a:gd name="connsiteY18" fmla="*/ 110561 h 704921"/>
                <a:gd name="connsiteX19" fmla="*/ 236220 w 473992"/>
                <a:gd name="connsiteY19" fmla="*/ 127706 h 704921"/>
                <a:gd name="connsiteX20" fmla="*/ 230505 w 473992"/>
                <a:gd name="connsiteY20" fmla="*/ 131516 h 704921"/>
                <a:gd name="connsiteX21" fmla="*/ 224790 w 473992"/>
                <a:gd name="connsiteY21" fmla="*/ 142946 h 704921"/>
                <a:gd name="connsiteX22" fmla="*/ 220980 w 473992"/>
                <a:gd name="connsiteY22" fmla="*/ 154376 h 704921"/>
                <a:gd name="connsiteX23" fmla="*/ 209550 w 473992"/>
                <a:gd name="connsiteY23" fmla="*/ 171521 h 704921"/>
                <a:gd name="connsiteX24" fmla="*/ 205740 w 473992"/>
                <a:gd name="connsiteY24" fmla="*/ 177236 h 704921"/>
                <a:gd name="connsiteX25" fmla="*/ 201930 w 473992"/>
                <a:gd name="connsiteY25" fmla="*/ 188666 h 704921"/>
                <a:gd name="connsiteX26" fmla="*/ 200025 w 473992"/>
                <a:gd name="connsiteY26" fmla="*/ 194381 h 704921"/>
                <a:gd name="connsiteX27" fmla="*/ 196215 w 473992"/>
                <a:gd name="connsiteY27" fmla="*/ 200096 h 704921"/>
                <a:gd name="connsiteX28" fmla="*/ 192405 w 473992"/>
                <a:gd name="connsiteY28" fmla="*/ 211526 h 704921"/>
                <a:gd name="connsiteX29" fmla="*/ 188595 w 473992"/>
                <a:gd name="connsiteY29" fmla="*/ 217241 h 704921"/>
                <a:gd name="connsiteX30" fmla="*/ 184785 w 473992"/>
                <a:gd name="connsiteY30" fmla="*/ 228671 h 704921"/>
                <a:gd name="connsiteX31" fmla="*/ 180975 w 473992"/>
                <a:gd name="connsiteY31" fmla="*/ 240101 h 704921"/>
                <a:gd name="connsiteX32" fmla="*/ 179070 w 473992"/>
                <a:gd name="connsiteY32" fmla="*/ 245816 h 704921"/>
                <a:gd name="connsiteX33" fmla="*/ 177165 w 473992"/>
                <a:gd name="connsiteY33" fmla="*/ 251531 h 704921"/>
                <a:gd name="connsiteX34" fmla="*/ 169545 w 473992"/>
                <a:gd name="connsiteY34" fmla="*/ 262961 h 704921"/>
                <a:gd name="connsiteX35" fmla="*/ 167640 w 473992"/>
                <a:gd name="connsiteY35" fmla="*/ 285821 h 704921"/>
                <a:gd name="connsiteX36" fmla="*/ 163830 w 473992"/>
                <a:gd name="connsiteY36" fmla="*/ 291536 h 704921"/>
                <a:gd name="connsiteX37" fmla="*/ 160020 w 473992"/>
                <a:gd name="connsiteY37" fmla="*/ 302966 h 704921"/>
                <a:gd name="connsiteX38" fmla="*/ 156210 w 473992"/>
                <a:gd name="connsiteY38" fmla="*/ 308681 h 704921"/>
                <a:gd name="connsiteX39" fmla="*/ 152400 w 473992"/>
                <a:gd name="connsiteY39" fmla="*/ 320111 h 704921"/>
                <a:gd name="connsiteX40" fmla="*/ 150495 w 473992"/>
                <a:gd name="connsiteY40" fmla="*/ 325826 h 704921"/>
                <a:gd name="connsiteX41" fmla="*/ 144780 w 473992"/>
                <a:gd name="connsiteY41" fmla="*/ 331541 h 704921"/>
                <a:gd name="connsiteX42" fmla="*/ 140970 w 473992"/>
                <a:gd name="connsiteY42" fmla="*/ 337256 h 704921"/>
                <a:gd name="connsiteX43" fmla="*/ 135255 w 473992"/>
                <a:gd name="connsiteY43" fmla="*/ 341066 h 704921"/>
                <a:gd name="connsiteX44" fmla="*/ 121920 w 473992"/>
                <a:gd name="connsiteY44" fmla="*/ 356306 h 704921"/>
                <a:gd name="connsiteX45" fmla="*/ 120015 w 473992"/>
                <a:gd name="connsiteY45" fmla="*/ 362021 h 704921"/>
                <a:gd name="connsiteX46" fmla="*/ 112395 w 473992"/>
                <a:gd name="connsiteY46" fmla="*/ 373451 h 704921"/>
                <a:gd name="connsiteX47" fmla="*/ 104775 w 473992"/>
                <a:gd name="connsiteY47" fmla="*/ 390596 h 704921"/>
                <a:gd name="connsiteX48" fmla="*/ 99060 w 473992"/>
                <a:gd name="connsiteY48" fmla="*/ 394406 h 704921"/>
                <a:gd name="connsiteX49" fmla="*/ 89535 w 473992"/>
                <a:gd name="connsiteY49" fmla="*/ 409646 h 704921"/>
                <a:gd name="connsiteX50" fmla="*/ 81915 w 473992"/>
                <a:gd name="connsiteY50" fmla="*/ 419171 h 704921"/>
                <a:gd name="connsiteX51" fmla="*/ 72390 w 473992"/>
                <a:gd name="connsiteY51" fmla="*/ 430601 h 704921"/>
                <a:gd name="connsiteX52" fmla="*/ 66675 w 473992"/>
                <a:gd name="connsiteY52" fmla="*/ 432506 h 704921"/>
                <a:gd name="connsiteX53" fmla="*/ 60960 w 473992"/>
                <a:gd name="connsiteY53" fmla="*/ 436316 h 704921"/>
                <a:gd name="connsiteX54" fmla="*/ 57150 w 473992"/>
                <a:gd name="connsiteY54" fmla="*/ 442031 h 704921"/>
                <a:gd name="connsiteX55" fmla="*/ 51435 w 473992"/>
                <a:gd name="connsiteY55" fmla="*/ 443936 h 704921"/>
                <a:gd name="connsiteX56" fmla="*/ 45720 w 473992"/>
                <a:gd name="connsiteY56" fmla="*/ 447746 h 704921"/>
                <a:gd name="connsiteX57" fmla="*/ 34290 w 473992"/>
                <a:gd name="connsiteY57" fmla="*/ 457271 h 704921"/>
                <a:gd name="connsiteX58" fmla="*/ 28575 w 473992"/>
                <a:gd name="connsiteY58" fmla="*/ 464891 h 704921"/>
                <a:gd name="connsiteX59" fmla="*/ 22860 w 473992"/>
                <a:gd name="connsiteY59" fmla="*/ 468701 h 704921"/>
                <a:gd name="connsiteX60" fmla="*/ 17145 w 473992"/>
                <a:gd name="connsiteY60" fmla="*/ 474416 h 704921"/>
                <a:gd name="connsiteX61" fmla="*/ 9525 w 473992"/>
                <a:gd name="connsiteY61" fmla="*/ 485846 h 704921"/>
                <a:gd name="connsiteX62" fmla="*/ 7620 w 473992"/>
                <a:gd name="connsiteY62" fmla="*/ 493466 h 704921"/>
                <a:gd name="connsiteX63" fmla="*/ 0 w 473992"/>
                <a:gd name="connsiteY63" fmla="*/ 504896 h 704921"/>
                <a:gd name="connsiteX64" fmla="*/ 1905 w 473992"/>
                <a:gd name="connsiteY64" fmla="*/ 541091 h 704921"/>
                <a:gd name="connsiteX65" fmla="*/ 3810 w 473992"/>
                <a:gd name="connsiteY65" fmla="*/ 546806 h 704921"/>
                <a:gd name="connsiteX66" fmla="*/ 11430 w 473992"/>
                <a:gd name="connsiteY66" fmla="*/ 569666 h 704921"/>
                <a:gd name="connsiteX67" fmla="*/ 17145 w 473992"/>
                <a:gd name="connsiteY67" fmla="*/ 573476 h 704921"/>
                <a:gd name="connsiteX68" fmla="*/ 19050 w 473992"/>
                <a:gd name="connsiteY68" fmla="*/ 579191 h 704921"/>
                <a:gd name="connsiteX69" fmla="*/ 24765 w 473992"/>
                <a:gd name="connsiteY69" fmla="*/ 583001 h 704921"/>
                <a:gd name="connsiteX70" fmla="*/ 36195 w 473992"/>
                <a:gd name="connsiteY70" fmla="*/ 586811 h 704921"/>
                <a:gd name="connsiteX71" fmla="*/ 49530 w 473992"/>
                <a:gd name="connsiteY71" fmla="*/ 590621 h 704921"/>
                <a:gd name="connsiteX72" fmla="*/ 70485 w 473992"/>
                <a:gd name="connsiteY72" fmla="*/ 588716 h 704921"/>
                <a:gd name="connsiteX73" fmla="*/ 81915 w 473992"/>
                <a:gd name="connsiteY73" fmla="*/ 584906 h 704921"/>
                <a:gd name="connsiteX74" fmla="*/ 87630 w 473992"/>
                <a:gd name="connsiteY74" fmla="*/ 586811 h 704921"/>
                <a:gd name="connsiteX75" fmla="*/ 93345 w 473992"/>
                <a:gd name="connsiteY75" fmla="*/ 592526 h 704921"/>
                <a:gd name="connsiteX76" fmla="*/ 99060 w 473992"/>
                <a:gd name="connsiteY76" fmla="*/ 596336 h 704921"/>
                <a:gd name="connsiteX77" fmla="*/ 106680 w 473992"/>
                <a:gd name="connsiteY77" fmla="*/ 605861 h 704921"/>
                <a:gd name="connsiteX78" fmla="*/ 116205 w 473992"/>
                <a:gd name="connsiteY78" fmla="*/ 615386 h 704921"/>
                <a:gd name="connsiteX79" fmla="*/ 125730 w 473992"/>
                <a:gd name="connsiteY79" fmla="*/ 624911 h 704921"/>
                <a:gd name="connsiteX80" fmla="*/ 129540 w 473992"/>
                <a:gd name="connsiteY80" fmla="*/ 630626 h 704921"/>
                <a:gd name="connsiteX81" fmla="*/ 140970 w 473992"/>
                <a:gd name="connsiteY81" fmla="*/ 638246 h 704921"/>
                <a:gd name="connsiteX82" fmla="*/ 152400 w 473992"/>
                <a:gd name="connsiteY82" fmla="*/ 643961 h 704921"/>
                <a:gd name="connsiteX83" fmla="*/ 186690 w 473992"/>
                <a:gd name="connsiteY83" fmla="*/ 642056 h 704921"/>
                <a:gd name="connsiteX84" fmla="*/ 196215 w 473992"/>
                <a:gd name="connsiteY84" fmla="*/ 632531 h 704921"/>
                <a:gd name="connsiteX85" fmla="*/ 207645 w 473992"/>
                <a:gd name="connsiteY85" fmla="*/ 624911 h 704921"/>
                <a:gd name="connsiteX86" fmla="*/ 215265 w 473992"/>
                <a:gd name="connsiteY86" fmla="*/ 613481 h 704921"/>
                <a:gd name="connsiteX87" fmla="*/ 226695 w 473992"/>
                <a:gd name="connsiteY87" fmla="*/ 607766 h 704921"/>
                <a:gd name="connsiteX88" fmla="*/ 228600 w 473992"/>
                <a:gd name="connsiteY88" fmla="*/ 602051 h 704921"/>
                <a:gd name="connsiteX89" fmla="*/ 234315 w 473992"/>
                <a:gd name="connsiteY89" fmla="*/ 600146 h 704921"/>
                <a:gd name="connsiteX90" fmla="*/ 243840 w 473992"/>
                <a:gd name="connsiteY90" fmla="*/ 584906 h 704921"/>
                <a:gd name="connsiteX91" fmla="*/ 270510 w 473992"/>
                <a:gd name="connsiteY91" fmla="*/ 586811 h 704921"/>
                <a:gd name="connsiteX92" fmla="*/ 276225 w 473992"/>
                <a:gd name="connsiteY92" fmla="*/ 590621 h 704921"/>
                <a:gd name="connsiteX93" fmla="*/ 281940 w 473992"/>
                <a:gd name="connsiteY93" fmla="*/ 592526 h 704921"/>
                <a:gd name="connsiteX94" fmla="*/ 299085 w 473992"/>
                <a:gd name="connsiteY94" fmla="*/ 602051 h 704921"/>
                <a:gd name="connsiteX95" fmla="*/ 320040 w 473992"/>
                <a:gd name="connsiteY95" fmla="*/ 607766 h 704921"/>
                <a:gd name="connsiteX96" fmla="*/ 325755 w 473992"/>
                <a:gd name="connsiteY96" fmla="*/ 609671 h 704921"/>
                <a:gd name="connsiteX97" fmla="*/ 331470 w 473992"/>
                <a:gd name="connsiteY97" fmla="*/ 607766 h 704921"/>
                <a:gd name="connsiteX98" fmla="*/ 340995 w 473992"/>
                <a:gd name="connsiteY98" fmla="*/ 590621 h 704921"/>
                <a:gd name="connsiteX99" fmla="*/ 352425 w 473992"/>
                <a:gd name="connsiteY99" fmla="*/ 584906 h 704921"/>
                <a:gd name="connsiteX100" fmla="*/ 377190 w 473992"/>
                <a:gd name="connsiteY100" fmla="*/ 586811 h 704921"/>
                <a:gd name="connsiteX101" fmla="*/ 382905 w 473992"/>
                <a:gd name="connsiteY101" fmla="*/ 590621 h 704921"/>
                <a:gd name="connsiteX102" fmla="*/ 386715 w 473992"/>
                <a:gd name="connsiteY102" fmla="*/ 602051 h 704921"/>
                <a:gd name="connsiteX103" fmla="*/ 384810 w 473992"/>
                <a:gd name="connsiteY103" fmla="*/ 619196 h 704921"/>
                <a:gd name="connsiteX104" fmla="*/ 388620 w 473992"/>
                <a:gd name="connsiteY104" fmla="*/ 645866 h 704921"/>
                <a:gd name="connsiteX105" fmla="*/ 392430 w 473992"/>
                <a:gd name="connsiteY105" fmla="*/ 657296 h 704921"/>
                <a:gd name="connsiteX106" fmla="*/ 396240 w 473992"/>
                <a:gd name="connsiteY106" fmla="*/ 663011 h 704921"/>
                <a:gd name="connsiteX107" fmla="*/ 398145 w 473992"/>
                <a:gd name="connsiteY107" fmla="*/ 668726 h 704921"/>
                <a:gd name="connsiteX108" fmla="*/ 401955 w 473992"/>
                <a:gd name="connsiteY108" fmla="*/ 674441 h 704921"/>
                <a:gd name="connsiteX109" fmla="*/ 407670 w 473992"/>
                <a:gd name="connsiteY109" fmla="*/ 685871 h 704921"/>
                <a:gd name="connsiteX110" fmla="*/ 413385 w 473992"/>
                <a:gd name="connsiteY110" fmla="*/ 689681 h 704921"/>
                <a:gd name="connsiteX111" fmla="*/ 417195 w 473992"/>
                <a:gd name="connsiteY111" fmla="*/ 695396 h 704921"/>
                <a:gd name="connsiteX112" fmla="*/ 422910 w 473992"/>
                <a:gd name="connsiteY112" fmla="*/ 699206 h 704921"/>
                <a:gd name="connsiteX113" fmla="*/ 424815 w 473992"/>
                <a:gd name="connsiteY113" fmla="*/ 704921 h 704921"/>
                <a:gd name="connsiteX114" fmla="*/ 438150 w 473992"/>
                <a:gd name="connsiteY114" fmla="*/ 703016 h 704921"/>
                <a:gd name="connsiteX115" fmla="*/ 443865 w 473992"/>
                <a:gd name="connsiteY115" fmla="*/ 701111 h 704921"/>
                <a:gd name="connsiteX116" fmla="*/ 447675 w 473992"/>
                <a:gd name="connsiteY116" fmla="*/ 689681 h 704921"/>
                <a:gd name="connsiteX117" fmla="*/ 451485 w 473992"/>
                <a:gd name="connsiteY117" fmla="*/ 683966 h 704921"/>
                <a:gd name="connsiteX118" fmla="*/ 455295 w 473992"/>
                <a:gd name="connsiteY118" fmla="*/ 672536 h 704921"/>
                <a:gd name="connsiteX119" fmla="*/ 461010 w 473992"/>
                <a:gd name="connsiteY119" fmla="*/ 666821 h 704921"/>
                <a:gd name="connsiteX120" fmla="*/ 464820 w 473992"/>
                <a:gd name="connsiteY120" fmla="*/ 651581 h 704921"/>
                <a:gd name="connsiteX121" fmla="*/ 466725 w 473992"/>
                <a:gd name="connsiteY121" fmla="*/ 645866 h 704921"/>
                <a:gd name="connsiteX122" fmla="*/ 470535 w 473992"/>
                <a:gd name="connsiteY122" fmla="*/ 571571 h 704921"/>
                <a:gd name="connsiteX123" fmla="*/ 472440 w 473992"/>
                <a:gd name="connsiteY123" fmla="*/ 560141 h 704921"/>
                <a:gd name="connsiteX124" fmla="*/ 470535 w 473992"/>
                <a:gd name="connsiteY124" fmla="*/ 548711 h 704921"/>
                <a:gd name="connsiteX125" fmla="*/ 468630 w 473992"/>
                <a:gd name="connsiteY125" fmla="*/ 529661 h 704921"/>
                <a:gd name="connsiteX126" fmla="*/ 464820 w 473992"/>
                <a:gd name="connsiteY126" fmla="*/ 514421 h 704921"/>
                <a:gd name="connsiteX127" fmla="*/ 462915 w 473992"/>
                <a:gd name="connsiteY127" fmla="*/ 483941 h 704921"/>
                <a:gd name="connsiteX128" fmla="*/ 461010 w 473992"/>
                <a:gd name="connsiteY128" fmla="*/ 474416 h 704921"/>
                <a:gd name="connsiteX129" fmla="*/ 459105 w 473992"/>
                <a:gd name="connsiteY129" fmla="*/ 434411 h 704921"/>
                <a:gd name="connsiteX130" fmla="*/ 461010 w 473992"/>
                <a:gd name="connsiteY130" fmla="*/ 402026 h 704921"/>
                <a:gd name="connsiteX131" fmla="*/ 464820 w 473992"/>
                <a:gd name="connsiteY131" fmla="*/ 390596 h 704921"/>
                <a:gd name="connsiteX132" fmla="*/ 468630 w 473992"/>
                <a:gd name="connsiteY132" fmla="*/ 379166 h 704921"/>
                <a:gd name="connsiteX133" fmla="*/ 470535 w 473992"/>
                <a:gd name="connsiteY133" fmla="*/ 373451 h 704921"/>
                <a:gd name="connsiteX134" fmla="*/ 472440 w 473992"/>
                <a:gd name="connsiteY134" fmla="*/ 363926 h 704921"/>
                <a:gd name="connsiteX135" fmla="*/ 422910 w 473992"/>
                <a:gd name="connsiteY135" fmla="*/ 301061 h 704921"/>
                <a:gd name="connsiteX136" fmla="*/ 407670 w 473992"/>
                <a:gd name="connsiteY136" fmla="*/ 302966 h 704921"/>
                <a:gd name="connsiteX137" fmla="*/ 401955 w 473992"/>
                <a:gd name="connsiteY137" fmla="*/ 304871 h 704921"/>
                <a:gd name="connsiteX138" fmla="*/ 388620 w 473992"/>
                <a:gd name="connsiteY138" fmla="*/ 320111 h 704921"/>
                <a:gd name="connsiteX139" fmla="*/ 384810 w 473992"/>
                <a:gd name="connsiteY139" fmla="*/ 331541 h 704921"/>
                <a:gd name="connsiteX140" fmla="*/ 382905 w 473992"/>
                <a:gd name="connsiteY140" fmla="*/ 339161 h 704921"/>
                <a:gd name="connsiteX141" fmla="*/ 379095 w 473992"/>
                <a:gd name="connsiteY141" fmla="*/ 350591 h 704921"/>
                <a:gd name="connsiteX142" fmla="*/ 373380 w 473992"/>
                <a:gd name="connsiteY142" fmla="*/ 346781 h 704921"/>
                <a:gd name="connsiteX143" fmla="*/ 371475 w 473992"/>
                <a:gd name="connsiteY143" fmla="*/ 341066 h 704921"/>
                <a:gd name="connsiteX144" fmla="*/ 365760 w 473992"/>
                <a:gd name="connsiteY144" fmla="*/ 335351 h 704921"/>
                <a:gd name="connsiteX145" fmla="*/ 363855 w 473992"/>
                <a:gd name="connsiteY145" fmla="*/ 297251 h 704921"/>
                <a:gd name="connsiteX146" fmla="*/ 360045 w 473992"/>
                <a:gd name="connsiteY146" fmla="*/ 285821 h 704921"/>
                <a:gd name="connsiteX147" fmla="*/ 358140 w 473992"/>
                <a:gd name="connsiteY147" fmla="*/ 280106 h 704921"/>
                <a:gd name="connsiteX148" fmla="*/ 356235 w 473992"/>
                <a:gd name="connsiteY148" fmla="*/ 274391 h 704921"/>
                <a:gd name="connsiteX149" fmla="*/ 346710 w 473992"/>
                <a:gd name="connsiteY149" fmla="*/ 262961 h 704921"/>
                <a:gd name="connsiteX150" fmla="*/ 335280 w 473992"/>
                <a:gd name="connsiteY150" fmla="*/ 255341 h 704921"/>
                <a:gd name="connsiteX151" fmla="*/ 323850 w 473992"/>
                <a:gd name="connsiteY151" fmla="*/ 251531 h 704921"/>
                <a:gd name="connsiteX152" fmla="*/ 318135 w 473992"/>
                <a:gd name="connsiteY152" fmla="*/ 249626 h 704921"/>
                <a:gd name="connsiteX153" fmla="*/ 300990 w 473992"/>
                <a:gd name="connsiteY153" fmla="*/ 236291 h 704921"/>
                <a:gd name="connsiteX154" fmla="*/ 295275 w 473992"/>
                <a:gd name="connsiteY154" fmla="*/ 232481 h 704921"/>
                <a:gd name="connsiteX155" fmla="*/ 289560 w 473992"/>
                <a:gd name="connsiteY155" fmla="*/ 215336 h 704921"/>
                <a:gd name="connsiteX156" fmla="*/ 287655 w 473992"/>
                <a:gd name="connsiteY156" fmla="*/ 209621 h 704921"/>
                <a:gd name="connsiteX157" fmla="*/ 285750 w 473992"/>
                <a:gd name="connsiteY157" fmla="*/ 203906 h 704921"/>
                <a:gd name="connsiteX158" fmla="*/ 283845 w 473992"/>
                <a:gd name="connsiteY158" fmla="*/ 182951 h 704921"/>
                <a:gd name="connsiteX159" fmla="*/ 285750 w 473992"/>
                <a:gd name="connsiteY159" fmla="*/ 158186 h 704921"/>
                <a:gd name="connsiteX160" fmla="*/ 289560 w 473992"/>
                <a:gd name="connsiteY160" fmla="*/ 146756 h 704921"/>
                <a:gd name="connsiteX161" fmla="*/ 295275 w 473992"/>
                <a:gd name="connsiteY161" fmla="*/ 135326 h 704921"/>
                <a:gd name="connsiteX162" fmla="*/ 318135 w 473992"/>
                <a:gd name="connsiteY162" fmla="*/ 123896 h 704921"/>
                <a:gd name="connsiteX163" fmla="*/ 329565 w 473992"/>
                <a:gd name="connsiteY163" fmla="*/ 118181 h 704921"/>
                <a:gd name="connsiteX164" fmla="*/ 335280 w 473992"/>
                <a:gd name="connsiteY164" fmla="*/ 114371 h 704921"/>
                <a:gd name="connsiteX165" fmla="*/ 337185 w 473992"/>
                <a:gd name="connsiteY165" fmla="*/ 108656 h 704921"/>
                <a:gd name="connsiteX166" fmla="*/ 344805 w 473992"/>
                <a:gd name="connsiteY166" fmla="*/ 97226 h 704921"/>
                <a:gd name="connsiteX167" fmla="*/ 358140 w 473992"/>
                <a:gd name="connsiteY167" fmla="*/ 87701 h 704921"/>
                <a:gd name="connsiteX168" fmla="*/ 365760 w 473992"/>
                <a:gd name="connsiteY168" fmla="*/ 78176 h 704921"/>
                <a:gd name="connsiteX169" fmla="*/ 373380 w 473992"/>
                <a:gd name="connsiteY169" fmla="*/ 68651 h 704921"/>
                <a:gd name="connsiteX170" fmla="*/ 375285 w 473992"/>
                <a:gd name="connsiteY170" fmla="*/ 62936 h 704921"/>
                <a:gd name="connsiteX171" fmla="*/ 384810 w 473992"/>
                <a:gd name="connsiteY171" fmla="*/ 51506 h 704921"/>
                <a:gd name="connsiteX172" fmla="*/ 390525 w 473992"/>
                <a:gd name="connsiteY172" fmla="*/ 40076 h 704921"/>
                <a:gd name="connsiteX173" fmla="*/ 396240 w 473992"/>
                <a:gd name="connsiteY173" fmla="*/ 36266 h 704921"/>
                <a:gd name="connsiteX174" fmla="*/ 398145 w 473992"/>
                <a:gd name="connsiteY174" fmla="*/ 28646 h 704921"/>
                <a:gd name="connsiteX175" fmla="*/ 398145 w 473992"/>
                <a:gd name="connsiteY175" fmla="*/ 17216 h 704921"/>
                <a:gd name="connsiteX176" fmla="*/ 392430 w 473992"/>
                <a:gd name="connsiteY176" fmla="*/ 15311 h 704921"/>
                <a:gd name="connsiteX177" fmla="*/ 386715 w 473992"/>
                <a:gd name="connsiteY177" fmla="*/ 9596 h 7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73992" h="704921">
                  <a:moveTo>
                    <a:pt x="386715" y="9596"/>
                  </a:moveTo>
                  <a:cubicBezTo>
                    <a:pt x="380365" y="7056"/>
                    <a:pt x="365364" y="2278"/>
                    <a:pt x="354330" y="71"/>
                  </a:cubicBezTo>
                  <a:cubicBezTo>
                    <a:pt x="352361" y="-323"/>
                    <a:pt x="350370" y="1001"/>
                    <a:pt x="348615" y="1976"/>
                  </a:cubicBezTo>
                  <a:cubicBezTo>
                    <a:pt x="344612" y="4200"/>
                    <a:pt x="337185" y="9596"/>
                    <a:pt x="337185" y="9596"/>
                  </a:cubicBezTo>
                  <a:cubicBezTo>
                    <a:pt x="335915" y="11501"/>
                    <a:pt x="335163" y="13881"/>
                    <a:pt x="333375" y="15311"/>
                  </a:cubicBezTo>
                  <a:cubicBezTo>
                    <a:pt x="331807" y="16565"/>
                    <a:pt x="329456" y="16318"/>
                    <a:pt x="327660" y="17216"/>
                  </a:cubicBezTo>
                  <a:cubicBezTo>
                    <a:pt x="325612" y="18240"/>
                    <a:pt x="323850" y="19756"/>
                    <a:pt x="321945" y="21026"/>
                  </a:cubicBezTo>
                  <a:cubicBezTo>
                    <a:pt x="320675" y="22931"/>
                    <a:pt x="319754" y="25122"/>
                    <a:pt x="318135" y="26741"/>
                  </a:cubicBezTo>
                  <a:cubicBezTo>
                    <a:pt x="316516" y="28360"/>
                    <a:pt x="313850" y="28763"/>
                    <a:pt x="312420" y="30551"/>
                  </a:cubicBezTo>
                  <a:cubicBezTo>
                    <a:pt x="311166" y="32119"/>
                    <a:pt x="311629" y="34595"/>
                    <a:pt x="310515" y="36266"/>
                  </a:cubicBezTo>
                  <a:cubicBezTo>
                    <a:pt x="309021" y="38508"/>
                    <a:pt x="306525" y="39911"/>
                    <a:pt x="304800" y="41981"/>
                  </a:cubicBezTo>
                  <a:cubicBezTo>
                    <a:pt x="296863" y="51506"/>
                    <a:pt x="305752" y="44521"/>
                    <a:pt x="295275" y="51506"/>
                  </a:cubicBezTo>
                  <a:cubicBezTo>
                    <a:pt x="291566" y="62632"/>
                    <a:pt x="296272" y="52414"/>
                    <a:pt x="287655" y="61031"/>
                  </a:cubicBezTo>
                  <a:cubicBezTo>
                    <a:pt x="274955" y="73731"/>
                    <a:pt x="293370" y="60396"/>
                    <a:pt x="278130" y="70556"/>
                  </a:cubicBezTo>
                  <a:cubicBezTo>
                    <a:pt x="274782" y="80600"/>
                    <a:pt x="278438" y="72473"/>
                    <a:pt x="270510" y="81986"/>
                  </a:cubicBezTo>
                  <a:cubicBezTo>
                    <a:pt x="269044" y="83745"/>
                    <a:pt x="268166" y="85942"/>
                    <a:pt x="266700" y="87701"/>
                  </a:cubicBezTo>
                  <a:cubicBezTo>
                    <a:pt x="262116" y="93201"/>
                    <a:pt x="260889" y="93480"/>
                    <a:pt x="255270" y="97226"/>
                  </a:cubicBezTo>
                  <a:cubicBezTo>
                    <a:pt x="254015" y="100991"/>
                    <a:pt x="252912" y="105970"/>
                    <a:pt x="249555" y="108656"/>
                  </a:cubicBezTo>
                  <a:cubicBezTo>
                    <a:pt x="247987" y="109910"/>
                    <a:pt x="245745" y="109926"/>
                    <a:pt x="243840" y="110561"/>
                  </a:cubicBezTo>
                  <a:cubicBezTo>
                    <a:pt x="241954" y="116220"/>
                    <a:pt x="240748" y="123178"/>
                    <a:pt x="236220" y="127706"/>
                  </a:cubicBezTo>
                  <a:cubicBezTo>
                    <a:pt x="234601" y="129325"/>
                    <a:pt x="232410" y="130246"/>
                    <a:pt x="230505" y="131516"/>
                  </a:cubicBezTo>
                  <a:cubicBezTo>
                    <a:pt x="223557" y="152359"/>
                    <a:pt x="234638" y="120789"/>
                    <a:pt x="224790" y="142946"/>
                  </a:cubicBezTo>
                  <a:cubicBezTo>
                    <a:pt x="223159" y="146616"/>
                    <a:pt x="223208" y="151034"/>
                    <a:pt x="220980" y="154376"/>
                  </a:cubicBezTo>
                  <a:lnTo>
                    <a:pt x="209550" y="171521"/>
                  </a:lnTo>
                  <a:cubicBezTo>
                    <a:pt x="208280" y="173426"/>
                    <a:pt x="206464" y="175064"/>
                    <a:pt x="205740" y="177236"/>
                  </a:cubicBezTo>
                  <a:lnTo>
                    <a:pt x="201930" y="188666"/>
                  </a:lnTo>
                  <a:cubicBezTo>
                    <a:pt x="201295" y="190571"/>
                    <a:pt x="201139" y="192710"/>
                    <a:pt x="200025" y="194381"/>
                  </a:cubicBezTo>
                  <a:cubicBezTo>
                    <a:pt x="198755" y="196286"/>
                    <a:pt x="197145" y="198004"/>
                    <a:pt x="196215" y="200096"/>
                  </a:cubicBezTo>
                  <a:cubicBezTo>
                    <a:pt x="194584" y="203766"/>
                    <a:pt x="194633" y="208184"/>
                    <a:pt x="192405" y="211526"/>
                  </a:cubicBezTo>
                  <a:cubicBezTo>
                    <a:pt x="191135" y="213431"/>
                    <a:pt x="189525" y="215149"/>
                    <a:pt x="188595" y="217241"/>
                  </a:cubicBezTo>
                  <a:cubicBezTo>
                    <a:pt x="186964" y="220911"/>
                    <a:pt x="186055" y="224861"/>
                    <a:pt x="184785" y="228671"/>
                  </a:cubicBezTo>
                  <a:lnTo>
                    <a:pt x="180975" y="240101"/>
                  </a:lnTo>
                  <a:lnTo>
                    <a:pt x="179070" y="245816"/>
                  </a:lnTo>
                  <a:cubicBezTo>
                    <a:pt x="178435" y="247721"/>
                    <a:pt x="178279" y="249860"/>
                    <a:pt x="177165" y="251531"/>
                  </a:cubicBezTo>
                  <a:lnTo>
                    <a:pt x="169545" y="262961"/>
                  </a:lnTo>
                  <a:cubicBezTo>
                    <a:pt x="168910" y="270581"/>
                    <a:pt x="169140" y="278323"/>
                    <a:pt x="167640" y="285821"/>
                  </a:cubicBezTo>
                  <a:cubicBezTo>
                    <a:pt x="167191" y="288066"/>
                    <a:pt x="164760" y="289444"/>
                    <a:pt x="163830" y="291536"/>
                  </a:cubicBezTo>
                  <a:cubicBezTo>
                    <a:pt x="162199" y="295206"/>
                    <a:pt x="162248" y="299624"/>
                    <a:pt x="160020" y="302966"/>
                  </a:cubicBezTo>
                  <a:cubicBezTo>
                    <a:pt x="158750" y="304871"/>
                    <a:pt x="157140" y="306589"/>
                    <a:pt x="156210" y="308681"/>
                  </a:cubicBezTo>
                  <a:cubicBezTo>
                    <a:pt x="154579" y="312351"/>
                    <a:pt x="153670" y="316301"/>
                    <a:pt x="152400" y="320111"/>
                  </a:cubicBezTo>
                  <a:cubicBezTo>
                    <a:pt x="151765" y="322016"/>
                    <a:pt x="151915" y="324406"/>
                    <a:pt x="150495" y="325826"/>
                  </a:cubicBezTo>
                  <a:cubicBezTo>
                    <a:pt x="148590" y="327731"/>
                    <a:pt x="146505" y="329471"/>
                    <a:pt x="144780" y="331541"/>
                  </a:cubicBezTo>
                  <a:cubicBezTo>
                    <a:pt x="143314" y="333300"/>
                    <a:pt x="142589" y="335637"/>
                    <a:pt x="140970" y="337256"/>
                  </a:cubicBezTo>
                  <a:cubicBezTo>
                    <a:pt x="139351" y="338875"/>
                    <a:pt x="137160" y="339796"/>
                    <a:pt x="135255" y="341066"/>
                  </a:cubicBezTo>
                  <a:cubicBezTo>
                    <a:pt x="126365" y="354401"/>
                    <a:pt x="131445" y="349956"/>
                    <a:pt x="121920" y="356306"/>
                  </a:cubicBezTo>
                  <a:cubicBezTo>
                    <a:pt x="121285" y="358211"/>
                    <a:pt x="120990" y="360266"/>
                    <a:pt x="120015" y="362021"/>
                  </a:cubicBezTo>
                  <a:cubicBezTo>
                    <a:pt x="117791" y="366024"/>
                    <a:pt x="113843" y="369107"/>
                    <a:pt x="112395" y="373451"/>
                  </a:cubicBezTo>
                  <a:cubicBezTo>
                    <a:pt x="110509" y="379110"/>
                    <a:pt x="109303" y="386068"/>
                    <a:pt x="104775" y="390596"/>
                  </a:cubicBezTo>
                  <a:cubicBezTo>
                    <a:pt x="103156" y="392215"/>
                    <a:pt x="100965" y="393136"/>
                    <a:pt x="99060" y="394406"/>
                  </a:cubicBezTo>
                  <a:cubicBezTo>
                    <a:pt x="94526" y="408008"/>
                    <a:pt x="98592" y="403608"/>
                    <a:pt x="89535" y="409646"/>
                  </a:cubicBezTo>
                  <a:cubicBezTo>
                    <a:pt x="85826" y="420772"/>
                    <a:pt x="90532" y="410554"/>
                    <a:pt x="81915" y="419171"/>
                  </a:cubicBezTo>
                  <a:cubicBezTo>
                    <a:pt x="74887" y="426199"/>
                    <a:pt x="81753" y="424359"/>
                    <a:pt x="72390" y="430601"/>
                  </a:cubicBezTo>
                  <a:cubicBezTo>
                    <a:pt x="70719" y="431715"/>
                    <a:pt x="68471" y="431608"/>
                    <a:pt x="66675" y="432506"/>
                  </a:cubicBezTo>
                  <a:cubicBezTo>
                    <a:pt x="64627" y="433530"/>
                    <a:pt x="62865" y="435046"/>
                    <a:pt x="60960" y="436316"/>
                  </a:cubicBezTo>
                  <a:cubicBezTo>
                    <a:pt x="59690" y="438221"/>
                    <a:pt x="58938" y="440601"/>
                    <a:pt x="57150" y="442031"/>
                  </a:cubicBezTo>
                  <a:cubicBezTo>
                    <a:pt x="55582" y="443285"/>
                    <a:pt x="53231" y="443038"/>
                    <a:pt x="51435" y="443936"/>
                  </a:cubicBezTo>
                  <a:cubicBezTo>
                    <a:pt x="49387" y="444960"/>
                    <a:pt x="47625" y="446476"/>
                    <a:pt x="45720" y="447746"/>
                  </a:cubicBezTo>
                  <a:cubicBezTo>
                    <a:pt x="36005" y="462319"/>
                    <a:pt x="49329" y="444381"/>
                    <a:pt x="34290" y="457271"/>
                  </a:cubicBezTo>
                  <a:cubicBezTo>
                    <a:pt x="31879" y="459337"/>
                    <a:pt x="30820" y="462646"/>
                    <a:pt x="28575" y="464891"/>
                  </a:cubicBezTo>
                  <a:cubicBezTo>
                    <a:pt x="26956" y="466510"/>
                    <a:pt x="24619" y="467235"/>
                    <a:pt x="22860" y="468701"/>
                  </a:cubicBezTo>
                  <a:cubicBezTo>
                    <a:pt x="20790" y="470426"/>
                    <a:pt x="18799" y="472289"/>
                    <a:pt x="17145" y="474416"/>
                  </a:cubicBezTo>
                  <a:cubicBezTo>
                    <a:pt x="14334" y="478030"/>
                    <a:pt x="9525" y="485846"/>
                    <a:pt x="9525" y="485846"/>
                  </a:cubicBezTo>
                  <a:cubicBezTo>
                    <a:pt x="8890" y="488386"/>
                    <a:pt x="8791" y="491124"/>
                    <a:pt x="7620" y="493466"/>
                  </a:cubicBezTo>
                  <a:cubicBezTo>
                    <a:pt x="5572" y="497562"/>
                    <a:pt x="0" y="504896"/>
                    <a:pt x="0" y="504896"/>
                  </a:cubicBezTo>
                  <a:cubicBezTo>
                    <a:pt x="635" y="516961"/>
                    <a:pt x="811" y="529059"/>
                    <a:pt x="1905" y="541091"/>
                  </a:cubicBezTo>
                  <a:cubicBezTo>
                    <a:pt x="2087" y="543091"/>
                    <a:pt x="3374" y="544846"/>
                    <a:pt x="3810" y="546806"/>
                  </a:cubicBezTo>
                  <a:cubicBezTo>
                    <a:pt x="5557" y="554665"/>
                    <a:pt x="5251" y="563487"/>
                    <a:pt x="11430" y="569666"/>
                  </a:cubicBezTo>
                  <a:cubicBezTo>
                    <a:pt x="13049" y="571285"/>
                    <a:pt x="15240" y="572206"/>
                    <a:pt x="17145" y="573476"/>
                  </a:cubicBezTo>
                  <a:cubicBezTo>
                    <a:pt x="17780" y="575381"/>
                    <a:pt x="17796" y="577623"/>
                    <a:pt x="19050" y="579191"/>
                  </a:cubicBezTo>
                  <a:cubicBezTo>
                    <a:pt x="20480" y="580979"/>
                    <a:pt x="22673" y="582071"/>
                    <a:pt x="24765" y="583001"/>
                  </a:cubicBezTo>
                  <a:cubicBezTo>
                    <a:pt x="28435" y="584632"/>
                    <a:pt x="32385" y="585541"/>
                    <a:pt x="36195" y="586811"/>
                  </a:cubicBezTo>
                  <a:cubicBezTo>
                    <a:pt x="44394" y="589544"/>
                    <a:pt x="39962" y="588229"/>
                    <a:pt x="49530" y="590621"/>
                  </a:cubicBezTo>
                  <a:cubicBezTo>
                    <a:pt x="56515" y="589986"/>
                    <a:pt x="63578" y="589935"/>
                    <a:pt x="70485" y="588716"/>
                  </a:cubicBezTo>
                  <a:cubicBezTo>
                    <a:pt x="74440" y="588018"/>
                    <a:pt x="81915" y="584906"/>
                    <a:pt x="81915" y="584906"/>
                  </a:cubicBezTo>
                  <a:cubicBezTo>
                    <a:pt x="83820" y="585541"/>
                    <a:pt x="85959" y="585697"/>
                    <a:pt x="87630" y="586811"/>
                  </a:cubicBezTo>
                  <a:cubicBezTo>
                    <a:pt x="89872" y="588305"/>
                    <a:pt x="91275" y="590801"/>
                    <a:pt x="93345" y="592526"/>
                  </a:cubicBezTo>
                  <a:cubicBezTo>
                    <a:pt x="95104" y="593992"/>
                    <a:pt x="97155" y="595066"/>
                    <a:pt x="99060" y="596336"/>
                  </a:cubicBezTo>
                  <a:cubicBezTo>
                    <a:pt x="102769" y="607462"/>
                    <a:pt x="98063" y="597244"/>
                    <a:pt x="106680" y="605861"/>
                  </a:cubicBezTo>
                  <a:cubicBezTo>
                    <a:pt x="119380" y="618561"/>
                    <a:pt x="100965" y="605226"/>
                    <a:pt x="116205" y="615386"/>
                  </a:cubicBezTo>
                  <a:cubicBezTo>
                    <a:pt x="126365" y="630626"/>
                    <a:pt x="113030" y="612211"/>
                    <a:pt x="125730" y="624911"/>
                  </a:cubicBezTo>
                  <a:cubicBezTo>
                    <a:pt x="127349" y="626530"/>
                    <a:pt x="127817" y="629118"/>
                    <a:pt x="129540" y="630626"/>
                  </a:cubicBezTo>
                  <a:cubicBezTo>
                    <a:pt x="132986" y="633641"/>
                    <a:pt x="137160" y="635706"/>
                    <a:pt x="140970" y="638246"/>
                  </a:cubicBezTo>
                  <a:cubicBezTo>
                    <a:pt x="148356" y="643170"/>
                    <a:pt x="144513" y="641332"/>
                    <a:pt x="152400" y="643961"/>
                  </a:cubicBezTo>
                  <a:cubicBezTo>
                    <a:pt x="163830" y="643326"/>
                    <a:pt x="175357" y="643675"/>
                    <a:pt x="186690" y="642056"/>
                  </a:cubicBezTo>
                  <a:cubicBezTo>
                    <a:pt x="193195" y="641127"/>
                    <a:pt x="192250" y="636000"/>
                    <a:pt x="196215" y="632531"/>
                  </a:cubicBezTo>
                  <a:cubicBezTo>
                    <a:pt x="199661" y="629516"/>
                    <a:pt x="207645" y="624911"/>
                    <a:pt x="207645" y="624911"/>
                  </a:cubicBezTo>
                  <a:cubicBezTo>
                    <a:pt x="210185" y="621101"/>
                    <a:pt x="210921" y="614929"/>
                    <a:pt x="215265" y="613481"/>
                  </a:cubicBezTo>
                  <a:cubicBezTo>
                    <a:pt x="223152" y="610852"/>
                    <a:pt x="219309" y="612690"/>
                    <a:pt x="226695" y="607766"/>
                  </a:cubicBezTo>
                  <a:cubicBezTo>
                    <a:pt x="227330" y="605861"/>
                    <a:pt x="227180" y="603471"/>
                    <a:pt x="228600" y="602051"/>
                  </a:cubicBezTo>
                  <a:cubicBezTo>
                    <a:pt x="230020" y="600631"/>
                    <a:pt x="233148" y="601780"/>
                    <a:pt x="234315" y="600146"/>
                  </a:cubicBezTo>
                  <a:cubicBezTo>
                    <a:pt x="248741" y="579949"/>
                    <a:pt x="229144" y="594703"/>
                    <a:pt x="243840" y="584906"/>
                  </a:cubicBezTo>
                  <a:cubicBezTo>
                    <a:pt x="252730" y="585541"/>
                    <a:pt x="261733" y="585262"/>
                    <a:pt x="270510" y="586811"/>
                  </a:cubicBezTo>
                  <a:cubicBezTo>
                    <a:pt x="272765" y="587209"/>
                    <a:pt x="274177" y="589597"/>
                    <a:pt x="276225" y="590621"/>
                  </a:cubicBezTo>
                  <a:cubicBezTo>
                    <a:pt x="278021" y="591519"/>
                    <a:pt x="280185" y="591551"/>
                    <a:pt x="281940" y="592526"/>
                  </a:cubicBezTo>
                  <a:cubicBezTo>
                    <a:pt x="293549" y="598975"/>
                    <a:pt x="289680" y="599700"/>
                    <a:pt x="299085" y="602051"/>
                  </a:cubicBezTo>
                  <a:cubicBezTo>
                    <a:pt x="320626" y="607436"/>
                    <a:pt x="295519" y="599592"/>
                    <a:pt x="320040" y="607766"/>
                  </a:cubicBezTo>
                  <a:lnTo>
                    <a:pt x="325755" y="609671"/>
                  </a:lnTo>
                  <a:cubicBezTo>
                    <a:pt x="327660" y="609036"/>
                    <a:pt x="330050" y="609186"/>
                    <a:pt x="331470" y="607766"/>
                  </a:cubicBezTo>
                  <a:cubicBezTo>
                    <a:pt x="338179" y="601057"/>
                    <a:pt x="324607" y="596084"/>
                    <a:pt x="340995" y="590621"/>
                  </a:cubicBezTo>
                  <a:cubicBezTo>
                    <a:pt x="348882" y="587992"/>
                    <a:pt x="345039" y="589830"/>
                    <a:pt x="352425" y="584906"/>
                  </a:cubicBezTo>
                  <a:cubicBezTo>
                    <a:pt x="360680" y="585541"/>
                    <a:pt x="369052" y="585285"/>
                    <a:pt x="377190" y="586811"/>
                  </a:cubicBezTo>
                  <a:cubicBezTo>
                    <a:pt x="379440" y="587233"/>
                    <a:pt x="381692" y="588679"/>
                    <a:pt x="382905" y="590621"/>
                  </a:cubicBezTo>
                  <a:cubicBezTo>
                    <a:pt x="385034" y="594027"/>
                    <a:pt x="386715" y="602051"/>
                    <a:pt x="386715" y="602051"/>
                  </a:cubicBezTo>
                  <a:cubicBezTo>
                    <a:pt x="386080" y="607766"/>
                    <a:pt x="384810" y="613446"/>
                    <a:pt x="384810" y="619196"/>
                  </a:cubicBezTo>
                  <a:cubicBezTo>
                    <a:pt x="384810" y="624082"/>
                    <a:pt x="386861" y="639418"/>
                    <a:pt x="388620" y="645866"/>
                  </a:cubicBezTo>
                  <a:cubicBezTo>
                    <a:pt x="389677" y="649741"/>
                    <a:pt x="390202" y="653954"/>
                    <a:pt x="392430" y="657296"/>
                  </a:cubicBezTo>
                  <a:cubicBezTo>
                    <a:pt x="393700" y="659201"/>
                    <a:pt x="395216" y="660963"/>
                    <a:pt x="396240" y="663011"/>
                  </a:cubicBezTo>
                  <a:cubicBezTo>
                    <a:pt x="397138" y="664807"/>
                    <a:pt x="397247" y="666930"/>
                    <a:pt x="398145" y="668726"/>
                  </a:cubicBezTo>
                  <a:cubicBezTo>
                    <a:pt x="399169" y="670774"/>
                    <a:pt x="400931" y="672393"/>
                    <a:pt x="401955" y="674441"/>
                  </a:cubicBezTo>
                  <a:cubicBezTo>
                    <a:pt x="405054" y="680639"/>
                    <a:pt x="402211" y="680412"/>
                    <a:pt x="407670" y="685871"/>
                  </a:cubicBezTo>
                  <a:cubicBezTo>
                    <a:pt x="409289" y="687490"/>
                    <a:pt x="411480" y="688411"/>
                    <a:pt x="413385" y="689681"/>
                  </a:cubicBezTo>
                  <a:cubicBezTo>
                    <a:pt x="414655" y="691586"/>
                    <a:pt x="415576" y="693777"/>
                    <a:pt x="417195" y="695396"/>
                  </a:cubicBezTo>
                  <a:cubicBezTo>
                    <a:pt x="418814" y="697015"/>
                    <a:pt x="421480" y="697418"/>
                    <a:pt x="422910" y="699206"/>
                  </a:cubicBezTo>
                  <a:cubicBezTo>
                    <a:pt x="424164" y="700774"/>
                    <a:pt x="424180" y="703016"/>
                    <a:pt x="424815" y="704921"/>
                  </a:cubicBezTo>
                  <a:cubicBezTo>
                    <a:pt x="429260" y="704286"/>
                    <a:pt x="433747" y="703897"/>
                    <a:pt x="438150" y="703016"/>
                  </a:cubicBezTo>
                  <a:cubicBezTo>
                    <a:pt x="440119" y="702622"/>
                    <a:pt x="442698" y="702745"/>
                    <a:pt x="443865" y="701111"/>
                  </a:cubicBezTo>
                  <a:cubicBezTo>
                    <a:pt x="446199" y="697843"/>
                    <a:pt x="445447" y="693023"/>
                    <a:pt x="447675" y="689681"/>
                  </a:cubicBezTo>
                  <a:cubicBezTo>
                    <a:pt x="448945" y="687776"/>
                    <a:pt x="450555" y="686058"/>
                    <a:pt x="451485" y="683966"/>
                  </a:cubicBezTo>
                  <a:cubicBezTo>
                    <a:pt x="453116" y="680296"/>
                    <a:pt x="452455" y="675376"/>
                    <a:pt x="455295" y="672536"/>
                  </a:cubicBezTo>
                  <a:lnTo>
                    <a:pt x="461010" y="666821"/>
                  </a:lnTo>
                  <a:cubicBezTo>
                    <a:pt x="465365" y="653757"/>
                    <a:pt x="460222" y="669971"/>
                    <a:pt x="464820" y="651581"/>
                  </a:cubicBezTo>
                  <a:cubicBezTo>
                    <a:pt x="465307" y="649633"/>
                    <a:pt x="466090" y="647771"/>
                    <a:pt x="466725" y="645866"/>
                  </a:cubicBezTo>
                  <a:cubicBezTo>
                    <a:pt x="467472" y="627929"/>
                    <a:pt x="468589" y="592008"/>
                    <a:pt x="470535" y="571571"/>
                  </a:cubicBezTo>
                  <a:cubicBezTo>
                    <a:pt x="470901" y="567726"/>
                    <a:pt x="471805" y="563951"/>
                    <a:pt x="472440" y="560141"/>
                  </a:cubicBezTo>
                  <a:cubicBezTo>
                    <a:pt x="471805" y="556331"/>
                    <a:pt x="471014" y="552544"/>
                    <a:pt x="470535" y="548711"/>
                  </a:cubicBezTo>
                  <a:cubicBezTo>
                    <a:pt x="469743" y="542379"/>
                    <a:pt x="469473" y="535987"/>
                    <a:pt x="468630" y="529661"/>
                  </a:cubicBezTo>
                  <a:cubicBezTo>
                    <a:pt x="467608" y="521998"/>
                    <a:pt x="466957" y="520832"/>
                    <a:pt x="464820" y="514421"/>
                  </a:cubicBezTo>
                  <a:cubicBezTo>
                    <a:pt x="464185" y="504261"/>
                    <a:pt x="463880" y="494075"/>
                    <a:pt x="462915" y="483941"/>
                  </a:cubicBezTo>
                  <a:cubicBezTo>
                    <a:pt x="462608" y="480718"/>
                    <a:pt x="461258" y="477644"/>
                    <a:pt x="461010" y="474416"/>
                  </a:cubicBezTo>
                  <a:cubicBezTo>
                    <a:pt x="459986" y="461105"/>
                    <a:pt x="459740" y="447746"/>
                    <a:pt x="459105" y="434411"/>
                  </a:cubicBezTo>
                  <a:cubicBezTo>
                    <a:pt x="459740" y="423616"/>
                    <a:pt x="459611" y="412749"/>
                    <a:pt x="461010" y="402026"/>
                  </a:cubicBezTo>
                  <a:cubicBezTo>
                    <a:pt x="461529" y="398044"/>
                    <a:pt x="463550" y="394406"/>
                    <a:pt x="464820" y="390596"/>
                  </a:cubicBezTo>
                  <a:lnTo>
                    <a:pt x="468630" y="379166"/>
                  </a:lnTo>
                  <a:cubicBezTo>
                    <a:pt x="469265" y="377261"/>
                    <a:pt x="470141" y="375420"/>
                    <a:pt x="470535" y="373451"/>
                  </a:cubicBezTo>
                  <a:lnTo>
                    <a:pt x="472440" y="363926"/>
                  </a:lnTo>
                  <a:cubicBezTo>
                    <a:pt x="470125" y="285210"/>
                    <a:pt x="492075" y="296869"/>
                    <a:pt x="422910" y="301061"/>
                  </a:cubicBezTo>
                  <a:cubicBezTo>
                    <a:pt x="417800" y="301371"/>
                    <a:pt x="412750" y="302331"/>
                    <a:pt x="407670" y="302966"/>
                  </a:cubicBezTo>
                  <a:cubicBezTo>
                    <a:pt x="405765" y="303601"/>
                    <a:pt x="403375" y="303451"/>
                    <a:pt x="401955" y="304871"/>
                  </a:cubicBezTo>
                  <a:cubicBezTo>
                    <a:pt x="379730" y="327096"/>
                    <a:pt x="404812" y="309316"/>
                    <a:pt x="388620" y="320111"/>
                  </a:cubicBezTo>
                  <a:cubicBezTo>
                    <a:pt x="387350" y="323921"/>
                    <a:pt x="385784" y="327645"/>
                    <a:pt x="384810" y="331541"/>
                  </a:cubicBezTo>
                  <a:cubicBezTo>
                    <a:pt x="384175" y="334081"/>
                    <a:pt x="383657" y="336653"/>
                    <a:pt x="382905" y="339161"/>
                  </a:cubicBezTo>
                  <a:cubicBezTo>
                    <a:pt x="381751" y="343008"/>
                    <a:pt x="379095" y="350591"/>
                    <a:pt x="379095" y="350591"/>
                  </a:cubicBezTo>
                  <a:cubicBezTo>
                    <a:pt x="377190" y="349321"/>
                    <a:pt x="374810" y="348569"/>
                    <a:pt x="373380" y="346781"/>
                  </a:cubicBezTo>
                  <a:cubicBezTo>
                    <a:pt x="372126" y="345213"/>
                    <a:pt x="372589" y="342737"/>
                    <a:pt x="371475" y="341066"/>
                  </a:cubicBezTo>
                  <a:cubicBezTo>
                    <a:pt x="369981" y="338824"/>
                    <a:pt x="367665" y="337256"/>
                    <a:pt x="365760" y="335351"/>
                  </a:cubicBezTo>
                  <a:cubicBezTo>
                    <a:pt x="365125" y="322651"/>
                    <a:pt x="365313" y="309883"/>
                    <a:pt x="363855" y="297251"/>
                  </a:cubicBezTo>
                  <a:cubicBezTo>
                    <a:pt x="363395" y="293261"/>
                    <a:pt x="361315" y="289631"/>
                    <a:pt x="360045" y="285821"/>
                  </a:cubicBezTo>
                  <a:lnTo>
                    <a:pt x="358140" y="280106"/>
                  </a:lnTo>
                  <a:cubicBezTo>
                    <a:pt x="357505" y="278201"/>
                    <a:pt x="357349" y="276062"/>
                    <a:pt x="356235" y="274391"/>
                  </a:cubicBezTo>
                  <a:cubicBezTo>
                    <a:pt x="352848" y="269311"/>
                    <a:pt x="351787" y="266910"/>
                    <a:pt x="346710" y="262961"/>
                  </a:cubicBezTo>
                  <a:cubicBezTo>
                    <a:pt x="343096" y="260150"/>
                    <a:pt x="339624" y="256789"/>
                    <a:pt x="335280" y="255341"/>
                  </a:cubicBezTo>
                  <a:lnTo>
                    <a:pt x="323850" y="251531"/>
                  </a:lnTo>
                  <a:cubicBezTo>
                    <a:pt x="321945" y="250896"/>
                    <a:pt x="319806" y="250740"/>
                    <a:pt x="318135" y="249626"/>
                  </a:cubicBezTo>
                  <a:cubicBezTo>
                    <a:pt x="305249" y="241035"/>
                    <a:pt x="320773" y="251678"/>
                    <a:pt x="300990" y="236291"/>
                  </a:cubicBezTo>
                  <a:cubicBezTo>
                    <a:pt x="299183" y="234885"/>
                    <a:pt x="297180" y="233751"/>
                    <a:pt x="295275" y="232481"/>
                  </a:cubicBezTo>
                  <a:lnTo>
                    <a:pt x="289560" y="215336"/>
                  </a:lnTo>
                  <a:lnTo>
                    <a:pt x="287655" y="209621"/>
                  </a:lnTo>
                  <a:lnTo>
                    <a:pt x="285750" y="203906"/>
                  </a:lnTo>
                  <a:cubicBezTo>
                    <a:pt x="285115" y="196921"/>
                    <a:pt x="283845" y="189965"/>
                    <a:pt x="283845" y="182951"/>
                  </a:cubicBezTo>
                  <a:cubicBezTo>
                    <a:pt x="283845" y="174672"/>
                    <a:pt x="284459" y="166364"/>
                    <a:pt x="285750" y="158186"/>
                  </a:cubicBezTo>
                  <a:cubicBezTo>
                    <a:pt x="286376" y="154219"/>
                    <a:pt x="288290" y="150566"/>
                    <a:pt x="289560" y="146756"/>
                  </a:cubicBezTo>
                  <a:cubicBezTo>
                    <a:pt x="290919" y="142679"/>
                    <a:pt x="291799" y="138367"/>
                    <a:pt x="295275" y="135326"/>
                  </a:cubicBezTo>
                  <a:cubicBezTo>
                    <a:pt x="324051" y="110147"/>
                    <a:pt x="290078" y="142601"/>
                    <a:pt x="318135" y="123896"/>
                  </a:cubicBezTo>
                  <a:cubicBezTo>
                    <a:pt x="334513" y="112977"/>
                    <a:pt x="313791" y="126068"/>
                    <a:pt x="329565" y="118181"/>
                  </a:cubicBezTo>
                  <a:cubicBezTo>
                    <a:pt x="331613" y="117157"/>
                    <a:pt x="333375" y="115641"/>
                    <a:pt x="335280" y="114371"/>
                  </a:cubicBezTo>
                  <a:cubicBezTo>
                    <a:pt x="335915" y="112466"/>
                    <a:pt x="336210" y="110411"/>
                    <a:pt x="337185" y="108656"/>
                  </a:cubicBezTo>
                  <a:cubicBezTo>
                    <a:pt x="339409" y="104653"/>
                    <a:pt x="341142" y="99973"/>
                    <a:pt x="344805" y="97226"/>
                  </a:cubicBezTo>
                  <a:cubicBezTo>
                    <a:pt x="354257" y="90137"/>
                    <a:pt x="349783" y="93272"/>
                    <a:pt x="358140" y="87701"/>
                  </a:cubicBezTo>
                  <a:cubicBezTo>
                    <a:pt x="362928" y="73336"/>
                    <a:pt x="355912" y="90486"/>
                    <a:pt x="365760" y="78176"/>
                  </a:cubicBezTo>
                  <a:cubicBezTo>
                    <a:pt x="376276" y="65031"/>
                    <a:pt x="357002" y="79570"/>
                    <a:pt x="373380" y="68651"/>
                  </a:cubicBezTo>
                  <a:cubicBezTo>
                    <a:pt x="374015" y="66746"/>
                    <a:pt x="374171" y="64607"/>
                    <a:pt x="375285" y="62936"/>
                  </a:cubicBezTo>
                  <a:cubicBezTo>
                    <a:pt x="383711" y="50297"/>
                    <a:pt x="378577" y="63971"/>
                    <a:pt x="384810" y="51506"/>
                  </a:cubicBezTo>
                  <a:cubicBezTo>
                    <a:pt x="387909" y="45308"/>
                    <a:pt x="385066" y="45535"/>
                    <a:pt x="390525" y="40076"/>
                  </a:cubicBezTo>
                  <a:cubicBezTo>
                    <a:pt x="392144" y="38457"/>
                    <a:pt x="394335" y="37536"/>
                    <a:pt x="396240" y="36266"/>
                  </a:cubicBezTo>
                  <a:cubicBezTo>
                    <a:pt x="396875" y="33726"/>
                    <a:pt x="397426" y="31163"/>
                    <a:pt x="398145" y="28646"/>
                  </a:cubicBezTo>
                  <a:cubicBezTo>
                    <a:pt x="399274" y="24695"/>
                    <a:pt x="402096" y="21167"/>
                    <a:pt x="398145" y="17216"/>
                  </a:cubicBezTo>
                  <a:cubicBezTo>
                    <a:pt x="396725" y="15796"/>
                    <a:pt x="394399" y="15705"/>
                    <a:pt x="392430" y="15311"/>
                  </a:cubicBezTo>
                  <a:cubicBezTo>
                    <a:pt x="391185" y="15062"/>
                    <a:pt x="393065" y="12136"/>
                    <a:pt x="386715" y="9596"/>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0" name="TextBox 49">
            <a:extLst>
              <a:ext uri="{FF2B5EF4-FFF2-40B4-BE49-F238E27FC236}">
                <a16:creationId xmlns:a16="http://schemas.microsoft.com/office/drawing/2014/main" id="{97603EEF-B535-44BA-9634-E7043B93CD25}"/>
              </a:ext>
            </a:extLst>
          </p:cNvPr>
          <p:cNvSpPr txBox="1"/>
          <p:nvPr/>
        </p:nvSpPr>
        <p:spPr>
          <a:xfrm>
            <a:off x="8239968" y="19306275"/>
            <a:ext cx="15181630" cy="830997"/>
          </a:xfrm>
          <a:prstGeom prst="rect">
            <a:avLst/>
          </a:prstGeom>
          <a:noFill/>
        </p:spPr>
        <p:txBody>
          <a:bodyPr wrap="square" rtlCol="0">
            <a:spAutoFit/>
          </a:bodyPr>
          <a:lstStyle/>
          <a:p>
            <a:r>
              <a:rPr lang="en-CA" sz="4800" dirty="0"/>
              <a:t>Usage Permission in the “Notes” Section Below</a:t>
            </a:r>
          </a:p>
        </p:txBody>
      </p:sp>
      <p:sp>
        <p:nvSpPr>
          <p:cNvPr id="51" name="TextBox 50">
            <a:extLst>
              <a:ext uri="{FF2B5EF4-FFF2-40B4-BE49-F238E27FC236}">
                <a16:creationId xmlns:a16="http://schemas.microsoft.com/office/drawing/2014/main" id="{83C0CF8E-5B5C-47B4-BFFA-3CF710508112}"/>
              </a:ext>
            </a:extLst>
          </p:cNvPr>
          <p:cNvSpPr txBox="1"/>
          <p:nvPr/>
        </p:nvSpPr>
        <p:spPr>
          <a:xfrm>
            <a:off x="8370169" y="312200"/>
            <a:ext cx="15918204" cy="1077218"/>
          </a:xfrm>
          <a:prstGeom prst="rect">
            <a:avLst/>
          </a:prstGeom>
          <a:noFill/>
        </p:spPr>
        <p:txBody>
          <a:bodyPr wrap="none" rtlCol="0">
            <a:spAutoFit/>
          </a:bodyPr>
          <a:lstStyle/>
          <a:p>
            <a:r>
              <a:rPr lang="en-CA" sz="3200" dirty="0"/>
              <a:t>Note: All slides Optimized to be printed on a 22” x 28” sized piece of paper (poster-board size). </a:t>
            </a:r>
          </a:p>
          <a:p>
            <a:endParaRPr lang="en-CA" sz="3200" dirty="0"/>
          </a:p>
        </p:txBody>
      </p:sp>
    </p:spTree>
    <p:extLst>
      <p:ext uri="{BB962C8B-B14F-4D97-AF65-F5344CB8AC3E}">
        <p14:creationId xmlns:p14="http://schemas.microsoft.com/office/powerpoint/2010/main" val="125478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278ADE4-1ADE-43E7-9914-5824D807E075}"/>
              </a:ext>
            </a:extLst>
          </p:cNvPr>
          <p:cNvSpPr/>
          <p:nvPr/>
        </p:nvSpPr>
        <p:spPr>
          <a:xfrm>
            <a:off x="2853544" y="8387589"/>
            <a:ext cx="5527040" cy="11480589"/>
          </a:xfrm>
          <a:custGeom>
            <a:avLst/>
            <a:gdLst>
              <a:gd name="connsiteX0" fmla="*/ 467360 w 5527040"/>
              <a:gd name="connsiteY0" fmla="*/ 406189 h 11480589"/>
              <a:gd name="connsiteX1" fmla="*/ 579120 w 5527040"/>
              <a:gd name="connsiteY1" fmla="*/ 487469 h 11480589"/>
              <a:gd name="connsiteX2" fmla="*/ 609600 w 5527040"/>
              <a:gd name="connsiteY2" fmla="*/ 497629 h 11480589"/>
              <a:gd name="connsiteX3" fmla="*/ 650240 w 5527040"/>
              <a:gd name="connsiteY3" fmla="*/ 487469 h 11480589"/>
              <a:gd name="connsiteX4" fmla="*/ 711200 w 5527040"/>
              <a:gd name="connsiteY4" fmla="*/ 467149 h 11480589"/>
              <a:gd name="connsiteX5" fmla="*/ 721360 w 5527040"/>
              <a:gd name="connsiteY5" fmla="*/ 436669 h 11480589"/>
              <a:gd name="connsiteX6" fmla="*/ 782320 w 5527040"/>
              <a:gd name="connsiteY6" fmla="*/ 477309 h 11480589"/>
              <a:gd name="connsiteX7" fmla="*/ 812800 w 5527040"/>
              <a:gd name="connsiteY7" fmla="*/ 467149 h 11480589"/>
              <a:gd name="connsiteX8" fmla="*/ 833120 w 5527040"/>
              <a:gd name="connsiteY8" fmla="*/ 406189 h 11480589"/>
              <a:gd name="connsiteX9" fmla="*/ 863600 w 5527040"/>
              <a:gd name="connsiteY9" fmla="*/ 304589 h 11480589"/>
              <a:gd name="connsiteX10" fmla="*/ 883920 w 5527040"/>
              <a:gd name="connsiteY10" fmla="*/ 274109 h 11480589"/>
              <a:gd name="connsiteX11" fmla="*/ 904240 w 5527040"/>
              <a:gd name="connsiteY11" fmla="*/ 213149 h 11480589"/>
              <a:gd name="connsiteX12" fmla="*/ 914400 w 5527040"/>
              <a:gd name="connsiteY12" fmla="*/ 40429 h 11480589"/>
              <a:gd name="connsiteX13" fmla="*/ 975360 w 5527040"/>
              <a:gd name="connsiteY13" fmla="*/ 20109 h 11480589"/>
              <a:gd name="connsiteX14" fmla="*/ 1239520 w 5527040"/>
              <a:gd name="connsiteY14" fmla="*/ 60749 h 11480589"/>
              <a:gd name="connsiteX15" fmla="*/ 1249680 w 5527040"/>
              <a:gd name="connsiteY15" fmla="*/ 152189 h 11480589"/>
              <a:gd name="connsiteX16" fmla="*/ 1219200 w 5527040"/>
              <a:gd name="connsiteY16" fmla="*/ 253789 h 11480589"/>
              <a:gd name="connsiteX17" fmla="*/ 1198880 w 5527040"/>
              <a:gd name="connsiteY17" fmla="*/ 284269 h 11480589"/>
              <a:gd name="connsiteX18" fmla="*/ 1178560 w 5527040"/>
              <a:gd name="connsiteY18" fmla="*/ 355389 h 11480589"/>
              <a:gd name="connsiteX19" fmla="*/ 1168400 w 5527040"/>
              <a:gd name="connsiteY19" fmla="*/ 385869 h 11480589"/>
              <a:gd name="connsiteX20" fmla="*/ 1127760 w 5527040"/>
              <a:gd name="connsiteY20" fmla="*/ 446829 h 11480589"/>
              <a:gd name="connsiteX21" fmla="*/ 1107440 w 5527040"/>
              <a:gd name="connsiteY21" fmla="*/ 477309 h 11480589"/>
              <a:gd name="connsiteX22" fmla="*/ 1097280 w 5527040"/>
              <a:gd name="connsiteY22" fmla="*/ 507789 h 11480589"/>
              <a:gd name="connsiteX23" fmla="*/ 1066800 w 5527040"/>
              <a:gd name="connsiteY23" fmla="*/ 517949 h 11480589"/>
              <a:gd name="connsiteX24" fmla="*/ 1046480 w 5527040"/>
              <a:gd name="connsiteY24" fmla="*/ 639869 h 11480589"/>
              <a:gd name="connsiteX25" fmla="*/ 1036320 w 5527040"/>
              <a:gd name="connsiteY25" fmla="*/ 680509 h 11480589"/>
              <a:gd name="connsiteX26" fmla="*/ 1046480 w 5527040"/>
              <a:gd name="connsiteY26" fmla="*/ 822749 h 11480589"/>
              <a:gd name="connsiteX27" fmla="*/ 1137920 w 5527040"/>
              <a:gd name="connsiteY27" fmla="*/ 832909 h 11480589"/>
              <a:gd name="connsiteX28" fmla="*/ 1300480 w 5527040"/>
              <a:gd name="connsiteY28" fmla="*/ 853229 h 11480589"/>
              <a:gd name="connsiteX29" fmla="*/ 1361440 w 5527040"/>
              <a:gd name="connsiteY29" fmla="*/ 873549 h 11480589"/>
              <a:gd name="connsiteX30" fmla="*/ 1422400 w 5527040"/>
              <a:gd name="connsiteY30" fmla="*/ 914189 h 11480589"/>
              <a:gd name="connsiteX31" fmla="*/ 1452880 w 5527040"/>
              <a:gd name="connsiteY31" fmla="*/ 1005629 h 11480589"/>
              <a:gd name="connsiteX32" fmla="*/ 1463040 w 5527040"/>
              <a:gd name="connsiteY32" fmla="*/ 1036109 h 11480589"/>
              <a:gd name="connsiteX33" fmla="*/ 1432560 w 5527040"/>
              <a:gd name="connsiteY33" fmla="*/ 1158029 h 11480589"/>
              <a:gd name="connsiteX34" fmla="*/ 1402080 w 5527040"/>
              <a:gd name="connsiteY34" fmla="*/ 1168189 h 11480589"/>
              <a:gd name="connsiteX35" fmla="*/ 1422400 w 5527040"/>
              <a:gd name="connsiteY35" fmla="*/ 1229149 h 11480589"/>
              <a:gd name="connsiteX36" fmla="*/ 1442720 w 5527040"/>
              <a:gd name="connsiteY36" fmla="*/ 1401869 h 11480589"/>
              <a:gd name="connsiteX37" fmla="*/ 1452880 w 5527040"/>
              <a:gd name="connsiteY37" fmla="*/ 1432349 h 11480589"/>
              <a:gd name="connsiteX38" fmla="*/ 1463040 w 5527040"/>
              <a:gd name="connsiteY38" fmla="*/ 1747309 h 11480589"/>
              <a:gd name="connsiteX39" fmla="*/ 1483360 w 5527040"/>
              <a:gd name="connsiteY39" fmla="*/ 1848909 h 11480589"/>
              <a:gd name="connsiteX40" fmla="*/ 1493520 w 5527040"/>
              <a:gd name="connsiteY40" fmla="*/ 1889549 h 11480589"/>
              <a:gd name="connsiteX41" fmla="*/ 1524000 w 5527040"/>
              <a:gd name="connsiteY41" fmla="*/ 1899709 h 11480589"/>
              <a:gd name="connsiteX42" fmla="*/ 1615440 w 5527040"/>
              <a:gd name="connsiteY42" fmla="*/ 1869229 h 11480589"/>
              <a:gd name="connsiteX43" fmla="*/ 1645920 w 5527040"/>
              <a:gd name="connsiteY43" fmla="*/ 1859069 h 11480589"/>
              <a:gd name="connsiteX44" fmla="*/ 1737360 w 5527040"/>
              <a:gd name="connsiteY44" fmla="*/ 1808269 h 11480589"/>
              <a:gd name="connsiteX45" fmla="*/ 1798320 w 5527040"/>
              <a:gd name="connsiteY45" fmla="*/ 1818429 h 11480589"/>
              <a:gd name="connsiteX46" fmla="*/ 1859280 w 5527040"/>
              <a:gd name="connsiteY46" fmla="*/ 1859069 h 11480589"/>
              <a:gd name="connsiteX47" fmla="*/ 1899920 w 5527040"/>
              <a:gd name="connsiteY47" fmla="*/ 1899709 h 11480589"/>
              <a:gd name="connsiteX48" fmla="*/ 1960880 w 5527040"/>
              <a:gd name="connsiteY48" fmla="*/ 1940349 h 11480589"/>
              <a:gd name="connsiteX49" fmla="*/ 2001520 w 5527040"/>
              <a:gd name="connsiteY49" fmla="*/ 1950509 h 11480589"/>
              <a:gd name="connsiteX50" fmla="*/ 2032000 w 5527040"/>
              <a:gd name="connsiteY50" fmla="*/ 1859069 h 11480589"/>
              <a:gd name="connsiteX51" fmla="*/ 2042160 w 5527040"/>
              <a:gd name="connsiteY51" fmla="*/ 1828589 h 11480589"/>
              <a:gd name="connsiteX52" fmla="*/ 2052320 w 5527040"/>
              <a:gd name="connsiteY52" fmla="*/ 1737149 h 11480589"/>
              <a:gd name="connsiteX53" fmla="*/ 2082800 w 5527040"/>
              <a:gd name="connsiteY53" fmla="*/ 1716829 h 11480589"/>
              <a:gd name="connsiteX54" fmla="*/ 2103120 w 5527040"/>
              <a:gd name="connsiteY54" fmla="*/ 1655869 h 11480589"/>
              <a:gd name="connsiteX55" fmla="*/ 2133600 w 5527040"/>
              <a:gd name="connsiteY55" fmla="*/ 1645709 h 11480589"/>
              <a:gd name="connsiteX56" fmla="*/ 2194560 w 5527040"/>
              <a:gd name="connsiteY56" fmla="*/ 1605069 h 11480589"/>
              <a:gd name="connsiteX57" fmla="*/ 2235200 w 5527040"/>
              <a:gd name="connsiteY57" fmla="*/ 1544109 h 11480589"/>
              <a:gd name="connsiteX58" fmla="*/ 2296160 w 5527040"/>
              <a:gd name="connsiteY58" fmla="*/ 1503469 h 11480589"/>
              <a:gd name="connsiteX59" fmla="*/ 2336800 w 5527040"/>
              <a:gd name="connsiteY59" fmla="*/ 1462829 h 11480589"/>
              <a:gd name="connsiteX60" fmla="*/ 2357120 w 5527040"/>
              <a:gd name="connsiteY60" fmla="*/ 1432349 h 11480589"/>
              <a:gd name="connsiteX61" fmla="*/ 2387600 w 5527040"/>
              <a:gd name="connsiteY61" fmla="*/ 1412029 h 11480589"/>
              <a:gd name="connsiteX62" fmla="*/ 2438400 w 5527040"/>
              <a:gd name="connsiteY62" fmla="*/ 1371389 h 11480589"/>
              <a:gd name="connsiteX63" fmla="*/ 2458720 w 5527040"/>
              <a:gd name="connsiteY63" fmla="*/ 1401869 h 11480589"/>
              <a:gd name="connsiteX64" fmla="*/ 2438400 w 5527040"/>
              <a:gd name="connsiteY64" fmla="*/ 1493309 h 11480589"/>
              <a:gd name="connsiteX65" fmla="*/ 2428240 w 5527040"/>
              <a:gd name="connsiteY65" fmla="*/ 1523789 h 11480589"/>
              <a:gd name="connsiteX66" fmla="*/ 2438400 w 5527040"/>
              <a:gd name="connsiteY66" fmla="*/ 1716829 h 11480589"/>
              <a:gd name="connsiteX67" fmla="*/ 2428240 w 5527040"/>
              <a:gd name="connsiteY67" fmla="*/ 1757469 h 11480589"/>
              <a:gd name="connsiteX68" fmla="*/ 2407920 w 5527040"/>
              <a:gd name="connsiteY68" fmla="*/ 1818429 h 11480589"/>
              <a:gd name="connsiteX69" fmla="*/ 2438400 w 5527040"/>
              <a:gd name="connsiteY69" fmla="*/ 1625389 h 11480589"/>
              <a:gd name="connsiteX70" fmla="*/ 2458720 w 5527040"/>
              <a:gd name="connsiteY70" fmla="*/ 1594909 h 11480589"/>
              <a:gd name="connsiteX71" fmla="*/ 2489200 w 5527040"/>
              <a:gd name="connsiteY71" fmla="*/ 1584749 h 11480589"/>
              <a:gd name="connsiteX72" fmla="*/ 2550160 w 5527040"/>
              <a:gd name="connsiteY72" fmla="*/ 1554269 h 11480589"/>
              <a:gd name="connsiteX73" fmla="*/ 2600960 w 5527040"/>
              <a:gd name="connsiteY73" fmla="*/ 1503469 h 11480589"/>
              <a:gd name="connsiteX74" fmla="*/ 2631440 w 5527040"/>
              <a:gd name="connsiteY74" fmla="*/ 1513629 h 11480589"/>
              <a:gd name="connsiteX75" fmla="*/ 2651760 w 5527040"/>
              <a:gd name="connsiteY75" fmla="*/ 1544109 h 11480589"/>
              <a:gd name="connsiteX76" fmla="*/ 2682240 w 5527040"/>
              <a:gd name="connsiteY76" fmla="*/ 1564429 h 11480589"/>
              <a:gd name="connsiteX77" fmla="*/ 2692400 w 5527040"/>
              <a:gd name="connsiteY77" fmla="*/ 1594909 h 11480589"/>
              <a:gd name="connsiteX78" fmla="*/ 2763520 w 5527040"/>
              <a:gd name="connsiteY78" fmla="*/ 1666029 h 11480589"/>
              <a:gd name="connsiteX79" fmla="*/ 2814320 w 5527040"/>
              <a:gd name="connsiteY79" fmla="*/ 1676189 h 11480589"/>
              <a:gd name="connsiteX80" fmla="*/ 2905760 w 5527040"/>
              <a:gd name="connsiteY80" fmla="*/ 1686349 h 11480589"/>
              <a:gd name="connsiteX81" fmla="*/ 2966720 w 5527040"/>
              <a:gd name="connsiteY81" fmla="*/ 1716829 h 11480589"/>
              <a:gd name="connsiteX82" fmla="*/ 3037840 w 5527040"/>
              <a:gd name="connsiteY82" fmla="*/ 1747309 h 11480589"/>
              <a:gd name="connsiteX83" fmla="*/ 3098800 w 5527040"/>
              <a:gd name="connsiteY83" fmla="*/ 1706669 h 11480589"/>
              <a:gd name="connsiteX84" fmla="*/ 3129280 w 5527040"/>
              <a:gd name="connsiteY84" fmla="*/ 1686349 h 11480589"/>
              <a:gd name="connsiteX85" fmla="*/ 3149600 w 5527040"/>
              <a:gd name="connsiteY85" fmla="*/ 1655869 h 11480589"/>
              <a:gd name="connsiteX86" fmla="*/ 3159760 w 5527040"/>
              <a:gd name="connsiteY86" fmla="*/ 1686349 h 11480589"/>
              <a:gd name="connsiteX87" fmla="*/ 3180080 w 5527040"/>
              <a:gd name="connsiteY87" fmla="*/ 1716829 h 11480589"/>
              <a:gd name="connsiteX88" fmla="*/ 3271520 w 5527040"/>
              <a:gd name="connsiteY88" fmla="*/ 1767629 h 11480589"/>
              <a:gd name="connsiteX89" fmla="*/ 3302000 w 5527040"/>
              <a:gd name="connsiteY89" fmla="*/ 1828589 h 11480589"/>
              <a:gd name="connsiteX90" fmla="*/ 3312160 w 5527040"/>
              <a:gd name="connsiteY90" fmla="*/ 1859069 h 11480589"/>
              <a:gd name="connsiteX91" fmla="*/ 3302000 w 5527040"/>
              <a:gd name="connsiteY91" fmla="*/ 1920029 h 11480589"/>
              <a:gd name="connsiteX92" fmla="*/ 3291840 w 5527040"/>
              <a:gd name="connsiteY92" fmla="*/ 1950509 h 11480589"/>
              <a:gd name="connsiteX93" fmla="*/ 3302000 w 5527040"/>
              <a:gd name="connsiteY93" fmla="*/ 1980989 h 11480589"/>
              <a:gd name="connsiteX94" fmla="*/ 3413760 w 5527040"/>
              <a:gd name="connsiteY94" fmla="*/ 1980989 h 11480589"/>
              <a:gd name="connsiteX95" fmla="*/ 3434080 w 5527040"/>
              <a:gd name="connsiteY95" fmla="*/ 2011469 h 11480589"/>
              <a:gd name="connsiteX96" fmla="*/ 3464560 w 5527040"/>
              <a:gd name="connsiteY96" fmla="*/ 2021629 h 11480589"/>
              <a:gd name="connsiteX97" fmla="*/ 3515360 w 5527040"/>
              <a:gd name="connsiteY97" fmla="*/ 2113069 h 11480589"/>
              <a:gd name="connsiteX98" fmla="*/ 3535680 w 5527040"/>
              <a:gd name="connsiteY98" fmla="*/ 2143549 h 11480589"/>
              <a:gd name="connsiteX99" fmla="*/ 3566160 w 5527040"/>
              <a:gd name="connsiteY99" fmla="*/ 2204509 h 11480589"/>
              <a:gd name="connsiteX100" fmla="*/ 3627120 w 5527040"/>
              <a:gd name="connsiteY100" fmla="*/ 2326429 h 11480589"/>
              <a:gd name="connsiteX101" fmla="*/ 3688080 w 5527040"/>
              <a:gd name="connsiteY101" fmla="*/ 2367069 h 11480589"/>
              <a:gd name="connsiteX102" fmla="*/ 3718560 w 5527040"/>
              <a:gd name="connsiteY102" fmla="*/ 2387389 h 11480589"/>
              <a:gd name="connsiteX103" fmla="*/ 3830320 w 5527040"/>
              <a:gd name="connsiteY103" fmla="*/ 2407709 h 11480589"/>
              <a:gd name="connsiteX104" fmla="*/ 3860800 w 5527040"/>
              <a:gd name="connsiteY104" fmla="*/ 2417869 h 11480589"/>
              <a:gd name="connsiteX105" fmla="*/ 3911600 w 5527040"/>
              <a:gd name="connsiteY105" fmla="*/ 2428029 h 11480589"/>
              <a:gd name="connsiteX106" fmla="*/ 3942080 w 5527040"/>
              <a:gd name="connsiteY106" fmla="*/ 2448349 h 11480589"/>
              <a:gd name="connsiteX107" fmla="*/ 4003040 w 5527040"/>
              <a:gd name="connsiteY107" fmla="*/ 2468669 h 11480589"/>
              <a:gd name="connsiteX108" fmla="*/ 4033520 w 5527040"/>
              <a:gd name="connsiteY108" fmla="*/ 2529629 h 11480589"/>
              <a:gd name="connsiteX109" fmla="*/ 4064000 w 5527040"/>
              <a:gd name="connsiteY109" fmla="*/ 2549949 h 11480589"/>
              <a:gd name="connsiteX110" fmla="*/ 4084320 w 5527040"/>
              <a:gd name="connsiteY110" fmla="*/ 2580429 h 11480589"/>
              <a:gd name="connsiteX111" fmla="*/ 4094480 w 5527040"/>
              <a:gd name="connsiteY111" fmla="*/ 2610909 h 11480589"/>
              <a:gd name="connsiteX112" fmla="*/ 4135120 w 5527040"/>
              <a:gd name="connsiteY112" fmla="*/ 2671869 h 11480589"/>
              <a:gd name="connsiteX113" fmla="*/ 4155440 w 5527040"/>
              <a:gd name="connsiteY113" fmla="*/ 2732829 h 11480589"/>
              <a:gd name="connsiteX114" fmla="*/ 4175760 w 5527040"/>
              <a:gd name="connsiteY114" fmla="*/ 2763309 h 11480589"/>
              <a:gd name="connsiteX115" fmla="*/ 4185920 w 5527040"/>
              <a:gd name="connsiteY115" fmla="*/ 2793789 h 11480589"/>
              <a:gd name="connsiteX116" fmla="*/ 4226560 w 5527040"/>
              <a:gd name="connsiteY116" fmla="*/ 2854749 h 11480589"/>
              <a:gd name="connsiteX117" fmla="*/ 4257040 w 5527040"/>
              <a:gd name="connsiteY117" fmla="*/ 2915709 h 11480589"/>
              <a:gd name="connsiteX118" fmla="*/ 4277360 w 5527040"/>
              <a:gd name="connsiteY118" fmla="*/ 2976669 h 11480589"/>
              <a:gd name="connsiteX119" fmla="*/ 4246880 w 5527040"/>
              <a:gd name="connsiteY119" fmla="*/ 3129069 h 11480589"/>
              <a:gd name="connsiteX120" fmla="*/ 4216400 w 5527040"/>
              <a:gd name="connsiteY120" fmla="*/ 3149389 h 11480589"/>
              <a:gd name="connsiteX121" fmla="*/ 4226560 w 5527040"/>
              <a:gd name="connsiteY121" fmla="*/ 3261149 h 11480589"/>
              <a:gd name="connsiteX122" fmla="*/ 4236720 w 5527040"/>
              <a:gd name="connsiteY122" fmla="*/ 3291629 h 11480589"/>
              <a:gd name="connsiteX123" fmla="*/ 4297680 w 5527040"/>
              <a:gd name="connsiteY123" fmla="*/ 3322109 h 11480589"/>
              <a:gd name="connsiteX124" fmla="*/ 4328160 w 5527040"/>
              <a:gd name="connsiteY124" fmla="*/ 3342429 h 11480589"/>
              <a:gd name="connsiteX125" fmla="*/ 4348480 w 5527040"/>
              <a:gd name="connsiteY125" fmla="*/ 3372909 h 11480589"/>
              <a:gd name="connsiteX126" fmla="*/ 4368800 w 5527040"/>
              <a:gd name="connsiteY126" fmla="*/ 3433869 h 11480589"/>
              <a:gd name="connsiteX127" fmla="*/ 4399280 w 5527040"/>
              <a:gd name="connsiteY127" fmla="*/ 3423709 h 11480589"/>
              <a:gd name="connsiteX128" fmla="*/ 4419600 w 5527040"/>
              <a:gd name="connsiteY128" fmla="*/ 3393229 h 11480589"/>
              <a:gd name="connsiteX129" fmla="*/ 4450080 w 5527040"/>
              <a:gd name="connsiteY129" fmla="*/ 3403389 h 11480589"/>
              <a:gd name="connsiteX130" fmla="*/ 4511040 w 5527040"/>
              <a:gd name="connsiteY130" fmla="*/ 3444029 h 11480589"/>
              <a:gd name="connsiteX131" fmla="*/ 4602480 w 5527040"/>
              <a:gd name="connsiteY131" fmla="*/ 3494829 h 11480589"/>
              <a:gd name="connsiteX132" fmla="*/ 4632960 w 5527040"/>
              <a:gd name="connsiteY132" fmla="*/ 3515149 h 11480589"/>
              <a:gd name="connsiteX133" fmla="*/ 4693920 w 5527040"/>
              <a:gd name="connsiteY133" fmla="*/ 3545629 h 11480589"/>
              <a:gd name="connsiteX134" fmla="*/ 4704080 w 5527040"/>
              <a:gd name="connsiteY134" fmla="*/ 3576109 h 11480589"/>
              <a:gd name="connsiteX135" fmla="*/ 4724400 w 5527040"/>
              <a:gd name="connsiteY135" fmla="*/ 3606589 h 11480589"/>
              <a:gd name="connsiteX136" fmla="*/ 4734560 w 5527040"/>
              <a:gd name="connsiteY136" fmla="*/ 3667549 h 11480589"/>
              <a:gd name="connsiteX137" fmla="*/ 4826000 w 5527040"/>
              <a:gd name="connsiteY137" fmla="*/ 3667549 h 11480589"/>
              <a:gd name="connsiteX138" fmla="*/ 4846320 w 5527040"/>
              <a:gd name="connsiteY138" fmla="*/ 3698029 h 11480589"/>
              <a:gd name="connsiteX139" fmla="*/ 4876800 w 5527040"/>
              <a:gd name="connsiteY139" fmla="*/ 3708189 h 11480589"/>
              <a:gd name="connsiteX140" fmla="*/ 5080000 w 5527040"/>
              <a:gd name="connsiteY140" fmla="*/ 3718349 h 11480589"/>
              <a:gd name="connsiteX141" fmla="*/ 5100320 w 5527040"/>
              <a:gd name="connsiteY141" fmla="*/ 3748829 h 11480589"/>
              <a:gd name="connsiteX142" fmla="*/ 5110480 w 5527040"/>
              <a:gd name="connsiteY142" fmla="*/ 3779309 h 11480589"/>
              <a:gd name="connsiteX143" fmla="*/ 5140960 w 5527040"/>
              <a:gd name="connsiteY143" fmla="*/ 3799629 h 11480589"/>
              <a:gd name="connsiteX144" fmla="*/ 5212080 w 5527040"/>
              <a:gd name="connsiteY144" fmla="*/ 3880909 h 11480589"/>
              <a:gd name="connsiteX145" fmla="*/ 5283200 w 5527040"/>
              <a:gd name="connsiteY145" fmla="*/ 3962189 h 11480589"/>
              <a:gd name="connsiteX146" fmla="*/ 5303520 w 5527040"/>
              <a:gd name="connsiteY146" fmla="*/ 3992669 h 11480589"/>
              <a:gd name="connsiteX147" fmla="*/ 5455920 w 5527040"/>
              <a:gd name="connsiteY147" fmla="*/ 4043469 h 11480589"/>
              <a:gd name="connsiteX148" fmla="*/ 5466080 w 5527040"/>
              <a:gd name="connsiteY148" fmla="*/ 4073949 h 11480589"/>
              <a:gd name="connsiteX149" fmla="*/ 5486400 w 5527040"/>
              <a:gd name="connsiteY149" fmla="*/ 4104429 h 11480589"/>
              <a:gd name="connsiteX150" fmla="*/ 5496560 w 5527040"/>
              <a:gd name="connsiteY150" fmla="*/ 4155229 h 11480589"/>
              <a:gd name="connsiteX151" fmla="*/ 5506720 w 5527040"/>
              <a:gd name="connsiteY151" fmla="*/ 4185709 h 11480589"/>
              <a:gd name="connsiteX152" fmla="*/ 5516880 w 5527040"/>
              <a:gd name="connsiteY152" fmla="*/ 4317789 h 11480589"/>
              <a:gd name="connsiteX153" fmla="*/ 5527040 w 5527040"/>
              <a:gd name="connsiteY153" fmla="*/ 4358429 h 11480589"/>
              <a:gd name="connsiteX154" fmla="*/ 5516880 w 5527040"/>
              <a:gd name="connsiteY154" fmla="*/ 4429549 h 11480589"/>
              <a:gd name="connsiteX155" fmla="*/ 5496560 w 5527040"/>
              <a:gd name="connsiteY155" fmla="*/ 4520989 h 11480589"/>
              <a:gd name="connsiteX156" fmla="*/ 5486400 w 5527040"/>
              <a:gd name="connsiteY156" fmla="*/ 4551469 h 11480589"/>
              <a:gd name="connsiteX157" fmla="*/ 5476240 w 5527040"/>
              <a:gd name="connsiteY157" fmla="*/ 4612429 h 11480589"/>
              <a:gd name="connsiteX158" fmla="*/ 5466080 w 5527040"/>
              <a:gd name="connsiteY158" fmla="*/ 4642909 h 11480589"/>
              <a:gd name="connsiteX159" fmla="*/ 5445760 w 5527040"/>
              <a:gd name="connsiteY159" fmla="*/ 4795309 h 11480589"/>
              <a:gd name="connsiteX160" fmla="*/ 5435600 w 5527040"/>
              <a:gd name="connsiteY160" fmla="*/ 4846109 h 11480589"/>
              <a:gd name="connsiteX161" fmla="*/ 5405120 w 5527040"/>
              <a:gd name="connsiteY161" fmla="*/ 4907069 h 11480589"/>
              <a:gd name="connsiteX162" fmla="*/ 5394960 w 5527040"/>
              <a:gd name="connsiteY162" fmla="*/ 4937549 h 11480589"/>
              <a:gd name="connsiteX163" fmla="*/ 5374640 w 5527040"/>
              <a:gd name="connsiteY163" fmla="*/ 4968029 h 11480589"/>
              <a:gd name="connsiteX164" fmla="*/ 5364480 w 5527040"/>
              <a:gd name="connsiteY164" fmla="*/ 4998509 h 11480589"/>
              <a:gd name="connsiteX165" fmla="*/ 5344160 w 5527040"/>
              <a:gd name="connsiteY165" fmla="*/ 5028989 h 11480589"/>
              <a:gd name="connsiteX166" fmla="*/ 5334000 w 5527040"/>
              <a:gd name="connsiteY166" fmla="*/ 5059469 h 11480589"/>
              <a:gd name="connsiteX167" fmla="*/ 5313680 w 5527040"/>
              <a:gd name="connsiteY167" fmla="*/ 5089949 h 11480589"/>
              <a:gd name="connsiteX168" fmla="*/ 5273040 w 5527040"/>
              <a:gd name="connsiteY168" fmla="*/ 5181389 h 11480589"/>
              <a:gd name="connsiteX169" fmla="*/ 5242560 w 5527040"/>
              <a:gd name="connsiteY169" fmla="*/ 5191549 h 11480589"/>
              <a:gd name="connsiteX170" fmla="*/ 5212080 w 5527040"/>
              <a:gd name="connsiteY170" fmla="*/ 5252509 h 11480589"/>
              <a:gd name="connsiteX171" fmla="*/ 5191760 w 5527040"/>
              <a:gd name="connsiteY171" fmla="*/ 5455709 h 11480589"/>
              <a:gd name="connsiteX172" fmla="*/ 5171440 w 5527040"/>
              <a:gd name="connsiteY172" fmla="*/ 5943389 h 11480589"/>
              <a:gd name="connsiteX173" fmla="*/ 5161280 w 5527040"/>
              <a:gd name="connsiteY173" fmla="*/ 5994189 h 11480589"/>
              <a:gd name="connsiteX174" fmla="*/ 5140960 w 5527040"/>
              <a:gd name="connsiteY174" fmla="*/ 6055149 h 11480589"/>
              <a:gd name="connsiteX175" fmla="*/ 5130800 w 5527040"/>
              <a:gd name="connsiteY175" fmla="*/ 6166909 h 11480589"/>
              <a:gd name="connsiteX176" fmla="*/ 5120640 w 5527040"/>
              <a:gd name="connsiteY176" fmla="*/ 6197389 h 11480589"/>
              <a:gd name="connsiteX177" fmla="*/ 5100320 w 5527040"/>
              <a:gd name="connsiteY177" fmla="*/ 6298989 h 11480589"/>
              <a:gd name="connsiteX178" fmla="*/ 5090160 w 5527040"/>
              <a:gd name="connsiteY178" fmla="*/ 6349789 h 11480589"/>
              <a:gd name="connsiteX179" fmla="*/ 5059680 w 5527040"/>
              <a:gd name="connsiteY179" fmla="*/ 6451389 h 11480589"/>
              <a:gd name="connsiteX180" fmla="*/ 5029200 w 5527040"/>
              <a:gd name="connsiteY180" fmla="*/ 6593629 h 11480589"/>
              <a:gd name="connsiteX181" fmla="*/ 4998720 w 5527040"/>
              <a:gd name="connsiteY181" fmla="*/ 6613949 h 11480589"/>
              <a:gd name="connsiteX182" fmla="*/ 4978400 w 5527040"/>
              <a:gd name="connsiteY182" fmla="*/ 6674909 h 11480589"/>
              <a:gd name="connsiteX183" fmla="*/ 4947920 w 5527040"/>
              <a:gd name="connsiteY183" fmla="*/ 6685069 h 11480589"/>
              <a:gd name="connsiteX184" fmla="*/ 4917440 w 5527040"/>
              <a:gd name="connsiteY184" fmla="*/ 6705389 h 11480589"/>
              <a:gd name="connsiteX185" fmla="*/ 4846320 w 5527040"/>
              <a:gd name="connsiteY185" fmla="*/ 6715549 h 11480589"/>
              <a:gd name="connsiteX186" fmla="*/ 4815840 w 5527040"/>
              <a:gd name="connsiteY186" fmla="*/ 6725709 h 11480589"/>
              <a:gd name="connsiteX187" fmla="*/ 4775200 w 5527040"/>
              <a:gd name="connsiteY187" fmla="*/ 6817149 h 11480589"/>
              <a:gd name="connsiteX188" fmla="*/ 4744720 w 5527040"/>
              <a:gd name="connsiteY188" fmla="*/ 6827309 h 11480589"/>
              <a:gd name="connsiteX189" fmla="*/ 4714240 w 5527040"/>
              <a:gd name="connsiteY189" fmla="*/ 6847629 h 11480589"/>
              <a:gd name="connsiteX190" fmla="*/ 4683760 w 5527040"/>
              <a:gd name="connsiteY190" fmla="*/ 6979709 h 11480589"/>
              <a:gd name="connsiteX191" fmla="*/ 4592320 w 5527040"/>
              <a:gd name="connsiteY191" fmla="*/ 6959389 h 11480589"/>
              <a:gd name="connsiteX192" fmla="*/ 4582160 w 5527040"/>
              <a:gd name="connsiteY192" fmla="*/ 7000029 h 11480589"/>
              <a:gd name="connsiteX193" fmla="*/ 4561840 w 5527040"/>
              <a:gd name="connsiteY193" fmla="*/ 7060989 h 11480589"/>
              <a:gd name="connsiteX194" fmla="*/ 4541520 w 5527040"/>
              <a:gd name="connsiteY194" fmla="*/ 7091469 h 11480589"/>
              <a:gd name="connsiteX195" fmla="*/ 4521200 w 5527040"/>
              <a:gd name="connsiteY195" fmla="*/ 7152429 h 11480589"/>
              <a:gd name="connsiteX196" fmla="*/ 4500880 w 5527040"/>
              <a:gd name="connsiteY196" fmla="*/ 7213389 h 11480589"/>
              <a:gd name="connsiteX197" fmla="*/ 4490720 w 5527040"/>
              <a:gd name="connsiteY197" fmla="*/ 7243869 h 11480589"/>
              <a:gd name="connsiteX198" fmla="*/ 4500880 w 5527040"/>
              <a:gd name="connsiteY198" fmla="*/ 7335309 h 11480589"/>
              <a:gd name="connsiteX199" fmla="*/ 4521200 w 5527040"/>
              <a:gd name="connsiteY199" fmla="*/ 7609629 h 11480589"/>
              <a:gd name="connsiteX200" fmla="*/ 4511040 w 5527040"/>
              <a:gd name="connsiteY200" fmla="*/ 7640109 h 11480589"/>
              <a:gd name="connsiteX201" fmla="*/ 4470400 w 5527040"/>
              <a:gd name="connsiteY201" fmla="*/ 7701069 h 11480589"/>
              <a:gd name="connsiteX202" fmla="*/ 4429760 w 5527040"/>
              <a:gd name="connsiteY202" fmla="*/ 7822989 h 11480589"/>
              <a:gd name="connsiteX203" fmla="*/ 4419600 w 5527040"/>
              <a:gd name="connsiteY203" fmla="*/ 7853469 h 11480589"/>
              <a:gd name="connsiteX204" fmla="*/ 4409440 w 5527040"/>
              <a:gd name="connsiteY204" fmla="*/ 7883949 h 11480589"/>
              <a:gd name="connsiteX205" fmla="*/ 4389120 w 5527040"/>
              <a:gd name="connsiteY205" fmla="*/ 7914429 h 11480589"/>
              <a:gd name="connsiteX206" fmla="*/ 4368800 w 5527040"/>
              <a:gd name="connsiteY206" fmla="*/ 7975389 h 11480589"/>
              <a:gd name="connsiteX207" fmla="*/ 4358640 w 5527040"/>
              <a:gd name="connsiteY207" fmla="*/ 8005869 h 11480589"/>
              <a:gd name="connsiteX208" fmla="*/ 4348480 w 5527040"/>
              <a:gd name="connsiteY208" fmla="*/ 8056669 h 11480589"/>
              <a:gd name="connsiteX209" fmla="*/ 4328160 w 5527040"/>
              <a:gd name="connsiteY209" fmla="*/ 8087149 h 11480589"/>
              <a:gd name="connsiteX210" fmla="*/ 4297680 w 5527040"/>
              <a:gd name="connsiteY210" fmla="*/ 7995709 h 11480589"/>
              <a:gd name="connsiteX211" fmla="*/ 4287520 w 5527040"/>
              <a:gd name="connsiteY211" fmla="*/ 7965229 h 11480589"/>
              <a:gd name="connsiteX212" fmla="*/ 4267200 w 5527040"/>
              <a:gd name="connsiteY212" fmla="*/ 8097309 h 11480589"/>
              <a:gd name="connsiteX213" fmla="*/ 4246880 w 5527040"/>
              <a:gd name="connsiteY213" fmla="*/ 8310669 h 11480589"/>
              <a:gd name="connsiteX214" fmla="*/ 4236720 w 5527040"/>
              <a:gd name="connsiteY214" fmla="*/ 8341149 h 11480589"/>
              <a:gd name="connsiteX215" fmla="*/ 4185920 w 5527040"/>
              <a:gd name="connsiteY215" fmla="*/ 8402109 h 11480589"/>
              <a:gd name="connsiteX216" fmla="*/ 4165600 w 5527040"/>
              <a:gd name="connsiteY216" fmla="*/ 8432589 h 11480589"/>
              <a:gd name="connsiteX217" fmla="*/ 4104640 w 5527040"/>
              <a:gd name="connsiteY217" fmla="*/ 8473229 h 11480589"/>
              <a:gd name="connsiteX218" fmla="*/ 4043680 w 5527040"/>
              <a:gd name="connsiteY218" fmla="*/ 8463069 h 11480589"/>
              <a:gd name="connsiteX219" fmla="*/ 4013200 w 5527040"/>
              <a:gd name="connsiteY219" fmla="*/ 8452909 h 11480589"/>
              <a:gd name="connsiteX220" fmla="*/ 3942080 w 5527040"/>
              <a:gd name="connsiteY220" fmla="*/ 8381789 h 11480589"/>
              <a:gd name="connsiteX221" fmla="*/ 3840480 w 5527040"/>
              <a:gd name="connsiteY221" fmla="*/ 8391949 h 11480589"/>
              <a:gd name="connsiteX222" fmla="*/ 3830320 w 5527040"/>
              <a:gd name="connsiteY222" fmla="*/ 8452909 h 11480589"/>
              <a:gd name="connsiteX223" fmla="*/ 3850640 w 5527040"/>
              <a:gd name="connsiteY223" fmla="*/ 8513869 h 11480589"/>
              <a:gd name="connsiteX224" fmla="*/ 3881120 w 5527040"/>
              <a:gd name="connsiteY224" fmla="*/ 8574829 h 11480589"/>
              <a:gd name="connsiteX225" fmla="*/ 3931920 w 5527040"/>
              <a:gd name="connsiteY225" fmla="*/ 8676429 h 11480589"/>
              <a:gd name="connsiteX226" fmla="*/ 3952240 w 5527040"/>
              <a:gd name="connsiteY226" fmla="*/ 8706909 h 11480589"/>
              <a:gd name="connsiteX227" fmla="*/ 3982720 w 5527040"/>
              <a:gd name="connsiteY227" fmla="*/ 8727229 h 11480589"/>
              <a:gd name="connsiteX228" fmla="*/ 3992880 w 5527040"/>
              <a:gd name="connsiteY228" fmla="*/ 8838989 h 11480589"/>
              <a:gd name="connsiteX229" fmla="*/ 3992880 w 5527040"/>
              <a:gd name="connsiteY229" fmla="*/ 8981229 h 11480589"/>
              <a:gd name="connsiteX230" fmla="*/ 3942080 w 5527040"/>
              <a:gd name="connsiteY230" fmla="*/ 9052349 h 11480589"/>
              <a:gd name="connsiteX231" fmla="*/ 3931920 w 5527040"/>
              <a:gd name="connsiteY231" fmla="*/ 9082829 h 11480589"/>
              <a:gd name="connsiteX232" fmla="*/ 3901440 w 5527040"/>
              <a:gd name="connsiteY232" fmla="*/ 9092989 h 11480589"/>
              <a:gd name="connsiteX233" fmla="*/ 3718560 w 5527040"/>
              <a:gd name="connsiteY233" fmla="*/ 9103149 h 11480589"/>
              <a:gd name="connsiteX234" fmla="*/ 3688080 w 5527040"/>
              <a:gd name="connsiteY234" fmla="*/ 9113309 h 11480589"/>
              <a:gd name="connsiteX235" fmla="*/ 3657600 w 5527040"/>
              <a:gd name="connsiteY235" fmla="*/ 9255549 h 11480589"/>
              <a:gd name="connsiteX236" fmla="*/ 3667760 w 5527040"/>
              <a:gd name="connsiteY236" fmla="*/ 9407949 h 11480589"/>
              <a:gd name="connsiteX237" fmla="*/ 3657600 w 5527040"/>
              <a:gd name="connsiteY237" fmla="*/ 9448589 h 11480589"/>
              <a:gd name="connsiteX238" fmla="*/ 3576320 w 5527040"/>
              <a:gd name="connsiteY238" fmla="*/ 9468909 h 11480589"/>
              <a:gd name="connsiteX239" fmla="*/ 3474720 w 5527040"/>
              <a:gd name="connsiteY239" fmla="*/ 9468909 h 11480589"/>
              <a:gd name="connsiteX240" fmla="*/ 3495040 w 5527040"/>
              <a:gd name="connsiteY240" fmla="*/ 9529869 h 11480589"/>
              <a:gd name="connsiteX241" fmla="*/ 3515360 w 5527040"/>
              <a:gd name="connsiteY241" fmla="*/ 9590829 h 11480589"/>
              <a:gd name="connsiteX242" fmla="*/ 3525520 w 5527040"/>
              <a:gd name="connsiteY242" fmla="*/ 9621309 h 11480589"/>
              <a:gd name="connsiteX243" fmla="*/ 3556000 w 5527040"/>
              <a:gd name="connsiteY243" fmla="*/ 9682269 h 11480589"/>
              <a:gd name="connsiteX244" fmla="*/ 3535680 w 5527040"/>
              <a:gd name="connsiteY244" fmla="*/ 9915949 h 11480589"/>
              <a:gd name="connsiteX245" fmla="*/ 3515360 w 5527040"/>
              <a:gd name="connsiteY245" fmla="*/ 10007389 h 11480589"/>
              <a:gd name="connsiteX246" fmla="*/ 3484880 w 5527040"/>
              <a:gd name="connsiteY246" fmla="*/ 10027709 h 11480589"/>
              <a:gd name="connsiteX247" fmla="*/ 3444240 w 5527040"/>
              <a:gd name="connsiteY247" fmla="*/ 10119149 h 11480589"/>
              <a:gd name="connsiteX248" fmla="*/ 3484880 w 5527040"/>
              <a:gd name="connsiteY248" fmla="*/ 10169949 h 11480589"/>
              <a:gd name="connsiteX249" fmla="*/ 3495040 w 5527040"/>
              <a:gd name="connsiteY249" fmla="*/ 10210589 h 11480589"/>
              <a:gd name="connsiteX250" fmla="*/ 3606800 w 5527040"/>
              <a:gd name="connsiteY250" fmla="*/ 10241069 h 11480589"/>
              <a:gd name="connsiteX251" fmla="*/ 3616960 w 5527040"/>
              <a:gd name="connsiteY251" fmla="*/ 10413789 h 11480589"/>
              <a:gd name="connsiteX252" fmla="*/ 3576320 w 5527040"/>
              <a:gd name="connsiteY252" fmla="*/ 10576349 h 11480589"/>
              <a:gd name="connsiteX253" fmla="*/ 3566160 w 5527040"/>
              <a:gd name="connsiteY253" fmla="*/ 10606829 h 11480589"/>
              <a:gd name="connsiteX254" fmla="*/ 3525520 w 5527040"/>
              <a:gd name="connsiteY254" fmla="*/ 10667789 h 11480589"/>
              <a:gd name="connsiteX255" fmla="*/ 3535680 w 5527040"/>
              <a:gd name="connsiteY255" fmla="*/ 10698269 h 11480589"/>
              <a:gd name="connsiteX256" fmla="*/ 3505200 w 5527040"/>
              <a:gd name="connsiteY256" fmla="*/ 10718589 h 11480589"/>
              <a:gd name="connsiteX257" fmla="*/ 3484880 w 5527040"/>
              <a:gd name="connsiteY257" fmla="*/ 10749069 h 11480589"/>
              <a:gd name="connsiteX258" fmla="*/ 3464560 w 5527040"/>
              <a:gd name="connsiteY258" fmla="*/ 10810029 h 11480589"/>
              <a:gd name="connsiteX259" fmla="*/ 3495040 w 5527040"/>
              <a:gd name="connsiteY259" fmla="*/ 10901469 h 11480589"/>
              <a:gd name="connsiteX260" fmla="*/ 3525520 w 5527040"/>
              <a:gd name="connsiteY260" fmla="*/ 10962429 h 11480589"/>
              <a:gd name="connsiteX261" fmla="*/ 3556000 w 5527040"/>
              <a:gd name="connsiteY261" fmla="*/ 10982749 h 11480589"/>
              <a:gd name="connsiteX262" fmla="*/ 3596640 w 5527040"/>
              <a:gd name="connsiteY262" fmla="*/ 11074189 h 11480589"/>
              <a:gd name="connsiteX263" fmla="*/ 3606800 w 5527040"/>
              <a:gd name="connsiteY263" fmla="*/ 11104669 h 11480589"/>
              <a:gd name="connsiteX264" fmla="*/ 3627120 w 5527040"/>
              <a:gd name="connsiteY264" fmla="*/ 11135149 h 11480589"/>
              <a:gd name="connsiteX265" fmla="*/ 3657600 w 5527040"/>
              <a:gd name="connsiteY265" fmla="*/ 11196109 h 11480589"/>
              <a:gd name="connsiteX266" fmla="*/ 3769360 w 5527040"/>
              <a:gd name="connsiteY266" fmla="*/ 11236749 h 11480589"/>
              <a:gd name="connsiteX267" fmla="*/ 3810000 w 5527040"/>
              <a:gd name="connsiteY267" fmla="*/ 11287549 h 11480589"/>
              <a:gd name="connsiteX268" fmla="*/ 3850640 w 5527040"/>
              <a:gd name="connsiteY268" fmla="*/ 11378989 h 11480589"/>
              <a:gd name="connsiteX269" fmla="*/ 3891280 w 5527040"/>
              <a:gd name="connsiteY269" fmla="*/ 11389149 h 11480589"/>
              <a:gd name="connsiteX270" fmla="*/ 3921760 w 5527040"/>
              <a:gd name="connsiteY270" fmla="*/ 11480589 h 11480589"/>
              <a:gd name="connsiteX271" fmla="*/ 3891280 w 5527040"/>
              <a:gd name="connsiteY271" fmla="*/ 11460269 h 11480589"/>
              <a:gd name="connsiteX272" fmla="*/ 3820160 w 5527040"/>
              <a:gd name="connsiteY272" fmla="*/ 11450109 h 11480589"/>
              <a:gd name="connsiteX273" fmla="*/ 3789680 w 5527040"/>
              <a:gd name="connsiteY273" fmla="*/ 11439949 h 11480589"/>
              <a:gd name="connsiteX274" fmla="*/ 3759200 w 5527040"/>
              <a:gd name="connsiteY274" fmla="*/ 11450109 h 11480589"/>
              <a:gd name="connsiteX275" fmla="*/ 3718560 w 5527040"/>
              <a:gd name="connsiteY275" fmla="*/ 11460269 h 11480589"/>
              <a:gd name="connsiteX276" fmla="*/ 3688080 w 5527040"/>
              <a:gd name="connsiteY276" fmla="*/ 11480589 h 11480589"/>
              <a:gd name="connsiteX277" fmla="*/ 3596640 w 5527040"/>
              <a:gd name="connsiteY277" fmla="*/ 11450109 h 11480589"/>
              <a:gd name="connsiteX278" fmla="*/ 3586480 w 5527040"/>
              <a:gd name="connsiteY278" fmla="*/ 11419629 h 11480589"/>
              <a:gd name="connsiteX279" fmla="*/ 3535680 w 5527040"/>
              <a:gd name="connsiteY279" fmla="*/ 11368829 h 11480589"/>
              <a:gd name="connsiteX280" fmla="*/ 3515360 w 5527040"/>
              <a:gd name="connsiteY280" fmla="*/ 11338349 h 11480589"/>
              <a:gd name="connsiteX281" fmla="*/ 3393440 w 5527040"/>
              <a:gd name="connsiteY281" fmla="*/ 11297709 h 11480589"/>
              <a:gd name="connsiteX282" fmla="*/ 3322320 w 5527040"/>
              <a:gd name="connsiteY282" fmla="*/ 11216429 h 11480589"/>
              <a:gd name="connsiteX283" fmla="*/ 3302000 w 5527040"/>
              <a:gd name="connsiteY283" fmla="*/ 11185949 h 11480589"/>
              <a:gd name="connsiteX284" fmla="*/ 3281680 w 5527040"/>
              <a:gd name="connsiteY284" fmla="*/ 11155469 h 11480589"/>
              <a:gd name="connsiteX285" fmla="*/ 3271520 w 5527040"/>
              <a:gd name="connsiteY285" fmla="*/ 11124989 h 11480589"/>
              <a:gd name="connsiteX286" fmla="*/ 3261360 w 5527040"/>
              <a:gd name="connsiteY286" fmla="*/ 11053869 h 11480589"/>
              <a:gd name="connsiteX287" fmla="*/ 3230880 w 5527040"/>
              <a:gd name="connsiteY287" fmla="*/ 11033549 h 11480589"/>
              <a:gd name="connsiteX288" fmla="*/ 3190240 w 5527040"/>
              <a:gd name="connsiteY288" fmla="*/ 10972589 h 11480589"/>
              <a:gd name="connsiteX289" fmla="*/ 3149600 w 5527040"/>
              <a:gd name="connsiteY289" fmla="*/ 10911629 h 11480589"/>
              <a:gd name="connsiteX290" fmla="*/ 3108960 w 5527040"/>
              <a:gd name="connsiteY290" fmla="*/ 10850669 h 11480589"/>
              <a:gd name="connsiteX291" fmla="*/ 3088640 w 5527040"/>
              <a:gd name="connsiteY291" fmla="*/ 10820189 h 11480589"/>
              <a:gd name="connsiteX292" fmla="*/ 3078480 w 5527040"/>
              <a:gd name="connsiteY292" fmla="*/ 10759229 h 11480589"/>
              <a:gd name="connsiteX293" fmla="*/ 3007360 w 5527040"/>
              <a:gd name="connsiteY293" fmla="*/ 10718589 h 11480589"/>
              <a:gd name="connsiteX294" fmla="*/ 2997200 w 5527040"/>
              <a:gd name="connsiteY294" fmla="*/ 10688109 h 11480589"/>
              <a:gd name="connsiteX295" fmla="*/ 2976880 w 5527040"/>
              <a:gd name="connsiteY295" fmla="*/ 10657629 h 11480589"/>
              <a:gd name="connsiteX296" fmla="*/ 2987040 w 5527040"/>
              <a:gd name="connsiteY296" fmla="*/ 10627149 h 11480589"/>
              <a:gd name="connsiteX297" fmla="*/ 2976880 w 5527040"/>
              <a:gd name="connsiteY297" fmla="*/ 10484909 h 11480589"/>
              <a:gd name="connsiteX298" fmla="*/ 2946400 w 5527040"/>
              <a:gd name="connsiteY298" fmla="*/ 10464589 h 11480589"/>
              <a:gd name="connsiteX299" fmla="*/ 2956560 w 5527040"/>
              <a:gd name="connsiteY299" fmla="*/ 10362989 h 11480589"/>
              <a:gd name="connsiteX300" fmla="*/ 2976880 w 5527040"/>
              <a:gd name="connsiteY300" fmla="*/ 10332509 h 11480589"/>
              <a:gd name="connsiteX301" fmla="*/ 2987040 w 5527040"/>
              <a:gd name="connsiteY301" fmla="*/ 10302029 h 11480589"/>
              <a:gd name="connsiteX302" fmla="*/ 2926080 w 5527040"/>
              <a:gd name="connsiteY302" fmla="*/ 10281709 h 11480589"/>
              <a:gd name="connsiteX303" fmla="*/ 2895600 w 5527040"/>
              <a:gd name="connsiteY303" fmla="*/ 10271549 h 11480589"/>
              <a:gd name="connsiteX304" fmla="*/ 2915920 w 5527040"/>
              <a:gd name="connsiteY304" fmla="*/ 10139469 h 11480589"/>
              <a:gd name="connsiteX305" fmla="*/ 2936240 w 5527040"/>
              <a:gd name="connsiteY305" fmla="*/ 10108989 h 11480589"/>
              <a:gd name="connsiteX306" fmla="*/ 2997200 w 5527040"/>
              <a:gd name="connsiteY306" fmla="*/ 10068349 h 11480589"/>
              <a:gd name="connsiteX307" fmla="*/ 3037840 w 5527040"/>
              <a:gd name="connsiteY307" fmla="*/ 10058189 h 11480589"/>
              <a:gd name="connsiteX308" fmla="*/ 3017520 w 5527040"/>
              <a:gd name="connsiteY308" fmla="*/ 10027709 h 11480589"/>
              <a:gd name="connsiteX309" fmla="*/ 2997200 w 5527040"/>
              <a:gd name="connsiteY309" fmla="*/ 9946429 h 11480589"/>
              <a:gd name="connsiteX310" fmla="*/ 2987040 w 5527040"/>
              <a:gd name="connsiteY310" fmla="*/ 9905789 h 11480589"/>
              <a:gd name="connsiteX311" fmla="*/ 2976880 w 5527040"/>
              <a:gd name="connsiteY311" fmla="*/ 9854989 h 11480589"/>
              <a:gd name="connsiteX312" fmla="*/ 2946400 w 5527040"/>
              <a:gd name="connsiteY312" fmla="*/ 9733069 h 11480589"/>
              <a:gd name="connsiteX313" fmla="*/ 2915920 w 5527040"/>
              <a:gd name="connsiteY313" fmla="*/ 9631469 h 11480589"/>
              <a:gd name="connsiteX314" fmla="*/ 2895600 w 5527040"/>
              <a:gd name="connsiteY314" fmla="*/ 9570509 h 11480589"/>
              <a:gd name="connsiteX315" fmla="*/ 2885440 w 5527040"/>
              <a:gd name="connsiteY315" fmla="*/ 9540029 h 11480589"/>
              <a:gd name="connsiteX316" fmla="*/ 2865120 w 5527040"/>
              <a:gd name="connsiteY316" fmla="*/ 9570509 h 11480589"/>
              <a:gd name="connsiteX317" fmla="*/ 2885440 w 5527040"/>
              <a:gd name="connsiteY317" fmla="*/ 9672109 h 11480589"/>
              <a:gd name="connsiteX318" fmla="*/ 2875280 w 5527040"/>
              <a:gd name="connsiteY318" fmla="*/ 9783869 h 11480589"/>
              <a:gd name="connsiteX319" fmla="*/ 2834640 w 5527040"/>
              <a:gd name="connsiteY319" fmla="*/ 9773709 h 11480589"/>
              <a:gd name="connsiteX320" fmla="*/ 2814320 w 5527040"/>
              <a:gd name="connsiteY320" fmla="*/ 9743229 h 11480589"/>
              <a:gd name="connsiteX321" fmla="*/ 2804160 w 5527040"/>
              <a:gd name="connsiteY321" fmla="*/ 9590829 h 11480589"/>
              <a:gd name="connsiteX322" fmla="*/ 2763520 w 5527040"/>
              <a:gd name="connsiteY322" fmla="*/ 9529869 h 11480589"/>
              <a:gd name="connsiteX323" fmla="*/ 2743200 w 5527040"/>
              <a:gd name="connsiteY323" fmla="*/ 9499389 h 11480589"/>
              <a:gd name="connsiteX324" fmla="*/ 2753360 w 5527040"/>
              <a:gd name="connsiteY324" fmla="*/ 9397789 h 11480589"/>
              <a:gd name="connsiteX325" fmla="*/ 2773680 w 5527040"/>
              <a:gd name="connsiteY325" fmla="*/ 9336829 h 11480589"/>
              <a:gd name="connsiteX326" fmla="*/ 2763520 w 5527040"/>
              <a:gd name="connsiteY326" fmla="*/ 9153949 h 11480589"/>
              <a:gd name="connsiteX327" fmla="*/ 2743200 w 5527040"/>
              <a:gd name="connsiteY327" fmla="*/ 9092989 h 11480589"/>
              <a:gd name="connsiteX328" fmla="*/ 2722880 w 5527040"/>
              <a:gd name="connsiteY328" fmla="*/ 9032029 h 11480589"/>
              <a:gd name="connsiteX329" fmla="*/ 2712720 w 5527040"/>
              <a:gd name="connsiteY329" fmla="*/ 9001549 h 11480589"/>
              <a:gd name="connsiteX330" fmla="*/ 2682240 w 5527040"/>
              <a:gd name="connsiteY330" fmla="*/ 8899949 h 11480589"/>
              <a:gd name="connsiteX331" fmla="*/ 2672080 w 5527040"/>
              <a:gd name="connsiteY331" fmla="*/ 8869469 h 11480589"/>
              <a:gd name="connsiteX332" fmla="*/ 2661920 w 5527040"/>
              <a:gd name="connsiteY332" fmla="*/ 8838989 h 11480589"/>
              <a:gd name="connsiteX333" fmla="*/ 2672080 w 5527040"/>
              <a:gd name="connsiteY333" fmla="*/ 8635789 h 11480589"/>
              <a:gd name="connsiteX334" fmla="*/ 2692400 w 5527040"/>
              <a:gd name="connsiteY334" fmla="*/ 8574829 h 11480589"/>
              <a:gd name="connsiteX335" fmla="*/ 2712720 w 5527040"/>
              <a:gd name="connsiteY335" fmla="*/ 8493549 h 11480589"/>
              <a:gd name="connsiteX336" fmla="*/ 2702560 w 5527040"/>
              <a:gd name="connsiteY336" fmla="*/ 8402109 h 11480589"/>
              <a:gd name="connsiteX337" fmla="*/ 2692400 w 5527040"/>
              <a:gd name="connsiteY337" fmla="*/ 8341149 h 11480589"/>
              <a:gd name="connsiteX338" fmla="*/ 2682240 w 5527040"/>
              <a:gd name="connsiteY338" fmla="*/ 8158269 h 11480589"/>
              <a:gd name="connsiteX339" fmla="*/ 2672080 w 5527040"/>
              <a:gd name="connsiteY339" fmla="*/ 8036349 h 11480589"/>
              <a:gd name="connsiteX340" fmla="*/ 2661920 w 5527040"/>
              <a:gd name="connsiteY340" fmla="*/ 7883949 h 11480589"/>
              <a:gd name="connsiteX341" fmla="*/ 2651760 w 5527040"/>
              <a:gd name="connsiteY341" fmla="*/ 7558829 h 11480589"/>
              <a:gd name="connsiteX342" fmla="*/ 2631440 w 5527040"/>
              <a:gd name="connsiteY342" fmla="*/ 7477549 h 11480589"/>
              <a:gd name="connsiteX343" fmla="*/ 2611120 w 5527040"/>
              <a:gd name="connsiteY343" fmla="*/ 7396269 h 11480589"/>
              <a:gd name="connsiteX344" fmla="*/ 2611120 w 5527040"/>
              <a:gd name="connsiteY344" fmla="*/ 7243869 h 11480589"/>
              <a:gd name="connsiteX345" fmla="*/ 2621280 w 5527040"/>
              <a:gd name="connsiteY345" fmla="*/ 7060989 h 11480589"/>
              <a:gd name="connsiteX346" fmla="*/ 2641600 w 5527040"/>
              <a:gd name="connsiteY346" fmla="*/ 7000029 h 11480589"/>
              <a:gd name="connsiteX347" fmla="*/ 2621280 w 5527040"/>
              <a:gd name="connsiteY347" fmla="*/ 6309149 h 11480589"/>
              <a:gd name="connsiteX348" fmla="*/ 2600960 w 5527040"/>
              <a:gd name="connsiteY348" fmla="*/ 6085629 h 11480589"/>
              <a:gd name="connsiteX349" fmla="*/ 2590800 w 5527040"/>
              <a:gd name="connsiteY349" fmla="*/ 6055149 h 11480589"/>
              <a:gd name="connsiteX350" fmla="*/ 2580640 w 5527040"/>
              <a:gd name="connsiteY350" fmla="*/ 5963709 h 11480589"/>
              <a:gd name="connsiteX351" fmla="*/ 2550160 w 5527040"/>
              <a:gd name="connsiteY351" fmla="*/ 5953549 h 11480589"/>
              <a:gd name="connsiteX352" fmla="*/ 2540000 w 5527040"/>
              <a:gd name="connsiteY352" fmla="*/ 5923069 h 11480589"/>
              <a:gd name="connsiteX353" fmla="*/ 2509520 w 5527040"/>
              <a:gd name="connsiteY353" fmla="*/ 5902749 h 11480589"/>
              <a:gd name="connsiteX354" fmla="*/ 2489200 w 5527040"/>
              <a:gd name="connsiteY354" fmla="*/ 5872269 h 11480589"/>
              <a:gd name="connsiteX355" fmla="*/ 2468880 w 5527040"/>
              <a:gd name="connsiteY355" fmla="*/ 5811309 h 11480589"/>
              <a:gd name="connsiteX356" fmla="*/ 2438400 w 5527040"/>
              <a:gd name="connsiteY356" fmla="*/ 5801149 h 11480589"/>
              <a:gd name="connsiteX357" fmla="*/ 2397760 w 5527040"/>
              <a:gd name="connsiteY357" fmla="*/ 5750349 h 11480589"/>
              <a:gd name="connsiteX358" fmla="*/ 2387600 w 5527040"/>
              <a:gd name="connsiteY358" fmla="*/ 5719869 h 11480589"/>
              <a:gd name="connsiteX359" fmla="*/ 2357120 w 5527040"/>
              <a:gd name="connsiteY359" fmla="*/ 5709709 h 11480589"/>
              <a:gd name="connsiteX360" fmla="*/ 2326640 w 5527040"/>
              <a:gd name="connsiteY360" fmla="*/ 5689389 h 11480589"/>
              <a:gd name="connsiteX361" fmla="*/ 2296160 w 5527040"/>
              <a:gd name="connsiteY361" fmla="*/ 5679229 h 11480589"/>
              <a:gd name="connsiteX362" fmla="*/ 2235200 w 5527040"/>
              <a:gd name="connsiteY362" fmla="*/ 5638589 h 11480589"/>
              <a:gd name="connsiteX363" fmla="*/ 2214880 w 5527040"/>
              <a:gd name="connsiteY363" fmla="*/ 5608109 h 11480589"/>
              <a:gd name="connsiteX364" fmla="*/ 2184400 w 5527040"/>
              <a:gd name="connsiteY364" fmla="*/ 5587789 h 11480589"/>
              <a:gd name="connsiteX365" fmla="*/ 2174240 w 5527040"/>
              <a:gd name="connsiteY365" fmla="*/ 5557309 h 11480589"/>
              <a:gd name="connsiteX366" fmla="*/ 2153920 w 5527040"/>
              <a:gd name="connsiteY366" fmla="*/ 5526829 h 11480589"/>
              <a:gd name="connsiteX367" fmla="*/ 2123440 w 5527040"/>
              <a:gd name="connsiteY367" fmla="*/ 5465869 h 11480589"/>
              <a:gd name="connsiteX368" fmla="*/ 2092960 w 5527040"/>
              <a:gd name="connsiteY368" fmla="*/ 5455709 h 11480589"/>
              <a:gd name="connsiteX369" fmla="*/ 2082800 w 5527040"/>
              <a:gd name="connsiteY369" fmla="*/ 5415069 h 11480589"/>
              <a:gd name="connsiteX370" fmla="*/ 2052320 w 5527040"/>
              <a:gd name="connsiteY370" fmla="*/ 5384589 h 11480589"/>
              <a:gd name="connsiteX371" fmla="*/ 2032000 w 5527040"/>
              <a:gd name="connsiteY371" fmla="*/ 5354109 h 11480589"/>
              <a:gd name="connsiteX372" fmla="*/ 2021840 w 5527040"/>
              <a:gd name="connsiteY372" fmla="*/ 5313469 h 11480589"/>
              <a:gd name="connsiteX373" fmla="*/ 2011680 w 5527040"/>
              <a:gd name="connsiteY373" fmla="*/ 5282989 h 11480589"/>
              <a:gd name="connsiteX374" fmla="*/ 1991360 w 5527040"/>
              <a:gd name="connsiteY374" fmla="*/ 5181389 h 11480589"/>
              <a:gd name="connsiteX375" fmla="*/ 1981200 w 5527040"/>
              <a:gd name="connsiteY375" fmla="*/ 5059469 h 11480589"/>
              <a:gd name="connsiteX376" fmla="*/ 1971040 w 5527040"/>
              <a:gd name="connsiteY376" fmla="*/ 5028989 h 11480589"/>
              <a:gd name="connsiteX377" fmla="*/ 1960880 w 5527040"/>
              <a:gd name="connsiteY377" fmla="*/ 4978189 h 11480589"/>
              <a:gd name="connsiteX378" fmla="*/ 1940560 w 5527040"/>
              <a:gd name="connsiteY378" fmla="*/ 4917229 h 11480589"/>
              <a:gd name="connsiteX379" fmla="*/ 1930400 w 5527040"/>
              <a:gd name="connsiteY379" fmla="*/ 4856269 h 11480589"/>
              <a:gd name="connsiteX380" fmla="*/ 1910080 w 5527040"/>
              <a:gd name="connsiteY380" fmla="*/ 4754669 h 11480589"/>
              <a:gd name="connsiteX381" fmla="*/ 1869440 w 5527040"/>
              <a:gd name="connsiteY381" fmla="*/ 4693709 h 11480589"/>
              <a:gd name="connsiteX382" fmla="*/ 1828800 w 5527040"/>
              <a:gd name="connsiteY382" fmla="*/ 4602269 h 11480589"/>
              <a:gd name="connsiteX383" fmla="*/ 1818640 w 5527040"/>
              <a:gd name="connsiteY383" fmla="*/ 4571789 h 11480589"/>
              <a:gd name="connsiteX384" fmla="*/ 1798320 w 5527040"/>
              <a:gd name="connsiteY384" fmla="*/ 4541309 h 11480589"/>
              <a:gd name="connsiteX385" fmla="*/ 1778000 w 5527040"/>
              <a:gd name="connsiteY385" fmla="*/ 4480349 h 11480589"/>
              <a:gd name="connsiteX386" fmla="*/ 1737360 w 5527040"/>
              <a:gd name="connsiteY386" fmla="*/ 4419389 h 11480589"/>
              <a:gd name="connsiteX387" fmla="*/ 1706880 w 5527040"/>
              <a:gd name="connsiteY387" fmla="*/ 4388909 h 11480589"/>
              <a:gd name="connsiteX388" fmla="*/ 1666240 w 5527040"/>
              <a:gd name="connsiteY388" fmla="*/ 4327949 h 11480589"/>
              <a:gd name="connsiteX389" fmla="*/ 1645920 w 5527040"/>
              <a:gd name="connsiteY389" fmla="*/ 4297469 h 11480589"/>
              <a:gd name="connsiteX390" fmla="*/ 1615440 w 5527040"/>
              <a:gd name="connsiteY390" fmla="*/ 4277149 h 11480589"/>
              <a:gd name="connsiteX391" fmla="*/ 1595120 w 5527040"/>
              <a:gd name="connsiteY391" fmla="*/ 4246669 h 11480589"/>
              <a:gd name="connsiteX392" fmla="*/ 1564640 w 5527040"/>
              <a:gd name="connsiteY392" fmla="*/ 4236509 h 11480589"/>
              <a:gd name="connsiteX393" fmla="*/ 1584960 w 5527040"/>
              <a:gd name="connsiteY393" fmla="*/ 4114589 h 11480589"/>
              <a:gd name="connsiteX394" fmla="*/ 1574800 w 5527040"/>
              <a:gd name="connsiteY394" fmla="*/ 3860589 h 11480589"/>
              <a:gd name="connsiteX395" fmla="*/ 1584960 w 5527040"/>
              <a:gd name="connsiteY395" fmla="*/ 3830109 h 11480589"/>
              <a:gd name="connsiteX396" fmla="*/ 1605280 w 5527040"/>
              <a:gd name="connsiteY396" fmla="*/ 3799629 h 11480589"/>
              <a:gd name="connsiteX397" fmla="*/ 1635760 w 5527040"/>
              <a:gd name="connsiteY397" fmla="*/ 3779309 h 11480589"/>
              <a:gd name="connsiteX398" fmla="*/ 1666240 w 5527040"/>
              <a:gd name="connsiteY398" fmla="*/ 3667549 h 11480589"/>
              <a:gd name="connsiteX399" fmla="*/ 1656080 w 5527040"/>
              <a:gd name="connsiteY399" fmla="*/ 3606589 h 11480589"/>
              <a:gd name="connsiteX400" fmla="*/ 1625600 w 5527040"/>
              <a:gd name="connsiteY400" fmla="*/ 3586269 h 11480589"/>
              <a:gd name="connsiteX401" fmla="*/ 1605280 w 5527040"/>
              <a:gd name="connsiteY401" fmla="*/ 3555789 h 11480589"/>
              <a:gd name="connsiteX402" fmla="*/ 1584960 w 5527040"/>
              <a:gd name="connsiteY402" fmla="*/ 3433869 h 11480589"/>
              <a:gd name="connsiteX403" fmla="*/ 1615440 w 5527040"/>
              <a:gd name="connsiteY403" fmla="*/ 3230669 h 11480589"/>
              <a:gd name="connsiteX404" fmla="*/ 1666240 w 5527040"/>
              <a:gd name="connsiteY404" fmla="*/ 3149389 h 11480589"/>
              <a:gd name="connsiteX405" fmla="*/ 1706880 w 5527040"/>
              <a:gd name="connsiteY405" fmla="*/ 3098589 h 11480589"/>
              <a:gd name="connsiteX406" fmla="*/ 1717040 w 5527040"/>
              <a:gd name="connsiteY406" fmla="*/ 3068109 h 11480589"/>
              <a:gd name="connsiteX407" fmla="*/ 1737360 w 5527040"/>
              <a:gd name="connsiteY407" fmla="*/ 2936029 h 11480589"/>
              <a:gd name="connsiteX408" fmla="*/ 1778000 w 5527040"/>
              <a:gd name="connsiteY408" fmla="*/ 2875069 h 11480589"/>
              <a:gd name="connsiteX409" fmla="*/ 1828800 w 5527040"/>
              <a:gd name="connsiteY409" fmla="*/ 2783629 h 11480589"/>
              <a:gd name="connsiteX410" fmla="*/ 1859280 w 5527040"/>
              <a:gd name="connsiteY410" fmla="*/ 2763309 h 11480589"/>
              <a:gd name="connsiteX411" fmla="*/ 1869440 w 5527040"/>
              <a:gd name="connsiteY411" fmla="*/ 2174029 h 11480589"/>
              <a:gd name="connsiteX412" fmla="*/ 1849120 w 5527040"/>
              <a:gd name="connsiteY412" fmla="*/ 2113069 h 11480589"/>
              <a:gd name="connsiteX413" fmla="*/ 1838960 w 5527040"/>
              <a:gd name="connsiteY413" fmla="*/ 2082589 h 11480589"/>
              <a:gd name="connsiteX414" fmla="*/ 1818640 w 5527040"/>
              <a:gd name="connsiteY414" fmla="*/ 2052109 h 11480589"/>
              <a:gd name="connsiteX415" fmla="*/ 1788160 w 5527040"/>
              <a:gd name="connsiteY415" fmla="*/ 1991149 h 11480589"/>
              <a:gd name="connsiteX416" fmla="*/ 1757680 w 5527040"/>
              <a:gd name="connsiteY416" fmla="*/ 1980989 h 11480589"/>
              <a:gd name="connsiteX417" fmla="*/ 1686560 w 5527040"/>
              <a:gd name="connsiteY417" fmla="*/ 2052109 h 11480589"/>
              <a:gd name="connsiteX418" fmla="*/ 1645920 w 5527040"/>
              <a:gd name="connsiteY418" fmla="*/ 2113069 h 11480589"/>
              <a:gd name="connsiteX419" fmla="*/ 1635760 w 5527040"/>
              <a:gd name="connsiteY419" fmla="*/ 2143549 h 11480589"/>
              <a:gd name="connsiteX420" fmla="*/ 1605280 w 5527040"/>
              <a:gd name="connsiteY420" fmla="*/ 2163869 h 11480589"/>
              <a:gd name="connsiteX421" fmla="*/ 1544320 w 5527040"/>
              <a:gd name="connsiteY421" fmla="*/ 2123229 h 11480589"/>
              <a:gd name="connsiteX422" fmla="*/ 1483360 w 5527040"/>
              <a:gd name="connsiteY422" fmla="*/ 2082589 h 11480589"/>
              <a:gd name="connsiteX423" fmla="*/ 1452880 w 5527040"/>
              <a:gd name="connsiteY423" fmla="*/ 2062269 h 11480589"/>
              <a:gd name="connsiteX424" fmla="*/ 1422400 w 5527040"/>
              <a:gd name="connsiteY424" fmla="*/ 2052109 h 11480589"/>
              <a:gd name="connsiteX425" fmla="*/ 1361440 w 5527040"/>
              <a:gd name="connsiteY425" fmla="*/ 2021629 h 11480589"/>
              <a:gd name="connsiteX426" fmla="*/ 1341120 w 5527040"/>
              <a:gd name="connsiteY426" fmla="*/ 1960669 h 11480589"/>
              <a:gd name="connsiteX427" fmla="*/ 1310640 w 5527040"/>
              <a:gd name="connsiteY427" fmla="*/ 1848909 h 11480589"/>
              <a:gd name="connsiteX428" fmla="*/ 1290320 w 5527040"/>
              <a:gd name="connsiteY428" fmla="*/ 1818429 h 11480589"/>
              <a:gd name="connsiteX429" fmla="*/ 1259840 w 5527040"/>
              <a:gd name="connsiteY429" fmla="*/ 1798109 h 11480589"/>
              <a:gd name="connsiteX430" fmla="*/ 1229360 w 5527040"/>
              <a:gd name="connsiteY430" fmla="*/ 1686349 h 11480589"/>
              <a:gd name="connsiteX431" fmla="*/ 1198880 w 5527040"/>
              <a:gd name="connsiteY431" fmla="*/ 1594909 h 11480589"/>
              <a:gd name="connsiteX432" fmla="*/ 1178560 w 5527040"/>
              <a:gd name="connsiteY432" fmla="*/ 1533949 h 11480589"/>
              <a:gd name="connsiteX433" fmla="*/ 1168400 w 5527040"/>
              <a:gd name="connsiteY433" fmla="*/ 1503469 h 11480589"/>
              <a:gd name="connsiteX434" fmla="*/ 1158240 w 5527040"/>
              <a:gd name="connsiteY434" fmla="*/ 1462829 h 11480589"/>
              <a:gd name="connsiteX435" fmla="*/ 1137920 w 5527040"/>
              <a:gd name="connsiteY435" fmla="*/ 1401869 h 11480589"/>
              <a:gd name="connsiteX436" fmla="*/ 1107440 w 5527040"/>
              <a:gd name="connsiteY436" fmla="*/ 1300269 h 11480589"/>
              <a:gd name="connsiteX437" fmla="*/ 1087120 w 5527040"/>
              <a:gd name="connsiteY437" fmla="*/ 1269789 h 11480589"/>
              <a:gd name="connsiteX438" fmla="*/ 1076960 w 5527040"/>
              <a:gd name="connsiteY438" fmla="*/ 1239309 h 11480589"/>
              <a:gd name="connsiteX439" fmla="*/ 1046480 w 5527040"/>
              <a:gd name="connsiteY439" fmla="*/ 1229149 h 11480589"/>
              <a:gd name="connsiteX440" fmla="*/ 985520 w 5527040"/>
              <a:gd name="connsiteY440" fmla="*/ 1198669 h 11480589"/>
              <a:gd name="connsiteX441" fmla="*/ 924560 w 5527040"/>
              <a:gd name="connsiteY441" fmla="*/ 1208829 h 11480589"/>
              <a:gd name="connsiteX442" fmla="*/ 894080 w 5527040"/>
              <a:gd name="connsiteY442" fmla="*/ 1229149 h 11480589"/>
              <a:gd name="connsiteX443" fmla="*/ 802640 w 5527040"/>
              <a:gd name="connsiteY443" fmla="*/ 1259629 h 11480589"/>
              <a:gd name="connsiteX444" fmla="*/ 762000 w 5527040"/>
              <a:gd name="connsiteY444" fmla="*/ 1249469 h 11480589"/>
              <a:gd name="connsiteX445" fmla="*/ 731520 w 5527040"/>
              <a:gd name="connsiteY445" fmla="*/ 1188509 h 11480589"/>
              <a:gd name="connsiteX446" fmla="*/ 690880 w 5527040"/>
              <a:gd name="connsiteY446" fmla="*/ 1127549 h 11480589"/>
              <a:gd name="connsiteX447" fmla="*/ 670560 w 5527040"/>
              <a:gd name="connsiteY447" fmla="*/ 1097069 h 11480589"/>
              <a:gd name="connsiteX448" fmla="*/ 660400 w 5527040"/>
              <a:gd name="connsiteY448" fmla="*/ 1066589 h 11480589"/>
              <a:gd name="connsiteX449" fmla="*/ 629920 w 5527040"/>
              <a:gd name="connsiteY449" fmla="*/ 1046269 h 11480589"/>
              <a:gd name="connsiteX450" fmla="*/ 619760 w 5527040"/>
              <a:gd name="connsiteY450" fmla="*/ 1015789 h 11480589"/>
              <a:gd name="connsiteX451" fmla="*/ 599440 w 5527040"/>
              <a:gd name="connsiteY451" fmla="*/ 985309 h 11480589"/>
              <a:gd name="connsiteX452" fmla="*/ 579120 w 5527040"/>
              <a:gd name="connsiteY452" fmla="*/ 863389 h 11480589"/>
              <a:gd name="connsiteX453" fmla="*/ 568960 w 5527040"/>
              <a:gd name="connsiteY453" fmla="*/ 832909 h 11480589"/>
              <a:gd name="connsiteX454" fmla="*/ 538480 w 5527040"/>
              <a:gd name="connsiteY454" fmla="*/ 812589 h 11480589"/>
              <a:gd name="connsiteX455" fmla="*/ 487680 w 5527040"/>
              <a:gd name="connsiteY455" fmla="*/ 761789 h 11480589"/>
              <a:gd name="connsiteX456" fmla="*/ 436880 w 5527040"/>
              <a:gd name="connsiteY456" fmla="*/ 812589 h 11480589"/>
              <a:gd name="connsiteX457" fmla="*/ 386080 w 5527040"/>
              <a:gd name="connsiteY457" fmla="*/ 853229 h 11480589"/>
              <a:gd name="connsiteX458" fmla="*/ 325120 w 5527040"/>
              <a:gd name="connsiteY458" fmla="*/ 904029 h 11480589"/>
              <a:gd name="connsiteX459" fmla="*/ 264160 w 5527040"/>
              <a:gd name="connsiteY459" fmla="*/ 863389 h 11480589"/>
              <a:gd name="connsiteX460" fmla="*/ 223520 w 5527040"/>
              <a:gd name="connsiteY460" fmla="*/ 822749 h 11480589"/>
              <a:gd name="connsiteX461" fmla="*/ 152400 w 5527040"/>
              <a:gd name="connsiteY461" fmla="*/ 741469 h 11480589"/>
              <a:gd name="connsiteX462" fmla="*/ 111760 w 5527040"/>
              <a:gd name="connsiteY462" fmla="*/ 700829 h 11480589"/>
              <a:gd name="connsiteX463" fmla="*/ 60960 w 5527040"/>
              <a:gd name="connsiteY463" fmla="*/ 660189 h 11480589"/>
              <a:gd name="connsiteX464" fmla="*/ 50800 w 5527040"/>
              <a:gd name="connsiteY464" fmla="*/ 629709 h 11480589"/>
              <a:gd name="connsiteX465" fmla="*/ 20320 w 5527040"/>
              <a:gd name="connsiteY465" fmla="*/ 609389 h 11480589"/>
              <a:gd name="connsiteX466" fmla="*/ 0 w 5527040"/>
              <a:gd name="connsiteY466" fmla="*/ 578909 h 11480589"/>
              <a:gd name="connsiteX467" fmla="*/ 30480 w 5527040"/>
              <a:gd name="connsiteY467" fmla="*/ 558589 h 11480589"/>
              <a:gd name="connsiteX468" fmla="*/ 91440 w 5527040"/>
              <a:gd name="connsiteY468" fmla="*/ 538269 h 11480589"/>
              <a:gd name="connsiteX469" fmla="*/ 121920 w 5527040"/>
              <a:gd name="connsiteY469" fmla="*/ 528109 h 11480589"/>
              <a:gd name="connsiteX470" fmla="*/ 203200 w 5527040"/>
              <a:gd name="connsiteY470" fmla="*/ 517949 h 11480589"/>
              <a:gd name="connsiteX471" fmla="*/ 264160 w 5527040"/>
              <a:gd name="connsiteY471" fmla="*/ 497629 h 11480589"/>
              <a:gd name="connsiteX472" fmla="*/ 294640 w 5527040"/>
              <a:gd name="connsiteY472" fmla="*/ 487469 h 11480589"/>
              <a:gd name="connsiteX473" fmla="*/ 355600 w 5527040"/>
              <a:gd name="connsiteY473" fmla="*/ 477309 h 11480589"/>
              <a:gd name="connsiteX474" fmla="*/ 416560 w 5527040"/>
              <a:gd name="connsiteY474" fmla="*/ 456989 h 11480589"/>
              <a:gd name="connsiteX475" fmla="*/ 447040 w 5527040"/>
              <a:gd name="connsiteY475" fmla="*/ 446829 h 11480589"/>
              <a:gd name="connsiteX476" fmla="*/ 467360 w 5527040"/>
              <a:gd name="connsiteY476" fmla="*/ 406189 h 114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5527040" h="11480589">
                <a:moveTo>
                  <a:pt x="467360" y="406189"/>
                </a:moveTo>
                <a:cubicBezTo>
                  <a:pt x="487122" y="421999"/>
                  <a:pt x="556548" y="479945"/>
                  <a:pt x="579120" y="487469"/>
                </a:cubicBezTo>
                <a:lnTo>
                  <a:pt x="609600" y="497629"/>
                </a:lnTo>
                <a:cubicBezTo>
                  <a:pt x="623147" y="494242"/>
                  <a:pt x="636865" y="491481"/>
                  <a:pt x="650240" y="487469"/>
                </a:cubicBezTo>
                <a:cubicBezTo>
                  <a:pt x="670756" y="481314"/>
                  <a:pt x="711200" y="467149"/>
                  <a:pt x="711200" y="467149"/>
                </a:cubicBezTo>
                <a:cubicBezTo>
                  <a:pt x="714587" y="456989"/>
                  <a:pt x="711416" y="440646"/>
                  <a:pt x="721360" y="436669"/>
                </a:cubicBezTo>
                <a:cubicBezTo>
                  <a:pt x="755890" y="422857"/>
                  <a:pt x="769956" y="458763"/>
                  <a:pt x="782320" y="477309"/>
                </a:cubicBezTo>
                <a:cubicBezTo>
                  <a:pt x="792480" y="473922"/>
                  <a:pt x="806575" y="475864"/>
                  <a:pt x="812800" y="467149"/>
                </a:cubicBezTo>
                <a:cubicBezTo>
                  <a:pt x="825250" y="449720"/>
                  <a:pt x="827925" y="426969"/>
                  <a:pt x="833120" y="406189"/>
                </a:cubicBezTo>
                <a:cubicBezTo>
                  <a:pt x="838799" y="383471"/>
                  <a:pt x="853706" y="319430"/>
                  <a:pt x="863600" y="304589"/>
                </a:cubicBezTo>
                <a:cubicBezTo>
                  <a:pt x="870373" y="294429"/>
                  <a:pt x="878961" y="285267"/>
                  <a:pt x="883920" y="274109"/>
                </a:cubicBezTo>
                <a:cubicBezTo>
                  <a:pt x="892619" y="254536"/>
                  <a:pt x="904240" y="213149"/>
                  <a:pt x="904240" y="213149"/>
                </a:cubicBezTo>
                <a:cubicBezTo>
                  <a:pt x="907627" y="155576"/>
                  <a:pt x="894462" y="94546"/>
                  <a:pt x="914400" y="40429"/>
                </a:cubicBezTo>
                <a:cubicBezTo>
                  <a:pt x="921805" y="20330"/>
                  <a:pt x="975360" y="20109"/>
                  <a:pt x="975360" y="20109"/>
                </a:cubicBezTo>
                <a:cubicBezTo>
                  <a:pt x="1092884" y="24810"/>
                  <a:pt x="1221166" y="-49373"/>
                  <a:pt x="1239520" y="60749"/>
                </a:cubicBezTo>
                <a:cubicBezTo>
                  <a:pt x="1244562" y="90999"/>
                  <a:pt x="1246293" y="121709"/>
                  <a:pt x="1249680" y="152189"/>
                </a:cubicBezTo>
                <a:cubicBezTo>
                  <a:pt x="1244001" y="174907"/>
                  <a:pt x="1229094" y="238948"/>
                  <a:pt x="1219200" y="253789"/>
                </a:cubicBezTo>
                <a:cubicBezTo>
                  <a:pt x="1212427" y="263949"/>
                  <a:pt x="1204341" y="273347"/>
                  <a:pt x="1198880" y="284269"/>
                </a:cubicBezTo>
                <a:cubicBezTo>
                  <a:pt x="1190760" y="300509"/>
                  <a:pt x="1182900" y="340198"/>
                  <a:pt x="1178560" y="355389"/>
                </a:cubicBezTo>
                <a:cubicBezTo>
                  <a:pt x="1175618" y="365687"/>
                  <a:pt x="1173601" y="376507"/>
                  <a:pt x="1168400" y="385869"/>
                </a:cubicBezTo>
                <a:cubicBezTo>
                  <a:pt x="1156540" y="407217"/>
                  <a:pt x="1141307" y="426509"/>
                  <a:pt x="1127760" y="446829"/>
                </a:cubicBezTo>
                <a:cubicBezTo>
                  <a:pt x="1120987" y="456989"/>
                  <a:pt x="1111301" y="465725"/>
                  <a:pt x="1107440" y="477309"/>
                </a:cubicBezTo>
                <a:cubicBezTo>
                  <a:pt x="1104053" y="487469"/>
                  <a:pt x="1104853" y="500216"/>
                  <a:pt x="1097280" y="507789"/>
                </a:cubicBezTo>
                <a:cubicBezTo>
                  <a:pt x="1089707" y="515362"/>
                  <a:pt x="1076960" y="514562"/>
                  <a:pt x="1066800" y="517949"/>
                </a:cubicBezTo>
                <a:cubicBezTo>
                  <a:pt x="1044113" y="586011"/>
                  <a:pt x="1065925" y="513479"/>
                  <a:pt x="1046480" y="639869"/>
                </a:cubicBezTo>
                <a:cubicBezTo>
                  <a:pt x="1044357" y="653670"/>
                  <a:pt x="1039707" y="666962"/>
                  <a:pt x="1036320" y="680509"/>
                </a:cubicBezTo>
                <a:cubicBezTo>
                  <a:pt x="1039707" y="727922"/>
                  <a:pt x="1020113" y="783198"/>
                  <a:pt x="1046480" y="822749"/>
                </a:cubicBezTo>
                <a:cubicBezTo>
                  <a:pt x="1063491" y="848266"/>
                  <a:pt x="1107489" y="829105"/>
                  <a:pt x="1137920" y="832909"/>
                </a:cubicBezTo>
                <a:cubicBezTo>
                  <a:pt x="1369873" y="861903"/>
                  <a:pt x="1018152" y="821859"/>
                  <a:pt x="1300480" y="853229"/>
                </a:cubicBezTo>
                <a:cubicBezTo>
                  <a:pt x="1320800" y="860002"/>
                  <a:pt x="1343618" y="861668"/>
                  <a:pt x="1361440" y="873549"/>
                </a:cubicBezTo>
                <a:lnTo>
                  <a:pt x="1422400" y="914189"/>
                </a:lnTo>
                <a:lnTo>
                  <a:pt x="1452880" y="1005629"/>
                </a:lnTo>
                <a:lnTo>
                  <a:pt x="1463040" y="1036109"/>
                </a:lnTo>
                <a:cubicBezTo>
                  <a:pt x="1461504" y="1045326"/>
                  <a:pt x="1446766" y="1153294"/>
                  <a:pt x="1432560" y="1158029"/>
                </a:cubicBezTo>
                <a:lnTo>
                  <a:pt x="1402080" y="1168189"/>
                </a:lnTo>
                <a:cubicBezTo>
                  <a:pt x="1408853" y="1188509"/>
                  <a:pt x="1420269" y="1207836"/>
                  <a:pt x="1422400" y="1229149"/>
                </a:cubicBezTo>
                <a:cubicBezTo>
                  <a:pt x="1426430" y="1269453"/>
                  <a:pt x="1433736" y="1356949"/>
                  <a:pt x="1442720" y="1401869"/>
                </a:cubicBezTo>
                <a:cubicBezTo>
                  <a:pt x="1444820" y="1412371"/>
                  <a:pt x="1449493" y="1422189"/>
                  <a:pt x="1452880" y="1432349"/>
                </a:cubicBezTo>
                <a:cubicBezTo>
                  <a:pt x="1456267" y="1537336"/>
                  <a:pt x="1455375" y="1642548"/>
                  <a:pt x="1463040" y="1747309"/>
                </a:cubicBezTo>
                <a:cubicBezTo>
                  <a:pt x="1465560" y="1781754"/>
                  <a:pt x="1474983" y="1815403"/>
                  <a:pt x="1483360" y="1848909"/>
                </a:cubicBezTo>
                <a:cubicBezTo>
                  <a:pt x="1486747" y="1862456"/>
                  <a:pt x="1484797" y="1878645"/>
                  <a:pt x="1493520" y="1889549"/>
                </a:cubicBezTo>
                <a:cubicBezTo>
                  <a:pt x="1500210" y="1897912"/>
                  <a:pt x="1513840" y="1896322"/>
                  <a:pt x="1524000" y="1899709"/>
                </a:cubicBezTo>
                <a:lnTo>
                  <a:pt x="1615440" y="1869229"/>
                </a:lnTo>
                <a:cubicBezTo>
                  <a:pt x="1625600" y="1865842"/>
                  <a:pt x="1637009" y="1865010"/>
                  <a:pt x="1645920" y="1859069"/>
                </a:cubicBezTo>
                <a:cubicBezTo>
                  <a:pt x="1715791" y="1812488"/>
                  <a:pt x="1683712" y="1826152"/>
                  <a:pt x="1737360" y="1808269"/>
                </a:cubicBezTo>
                <a:cubicBezTo>
                  <a:pt x="1757680" y="1811656"/>
                  <a:pt x="1779304" y="1810506"/>
                  <a:pt x="1798320" y="1818429"/>
                </a:cubicBezTo>
                <a:cubicBezTo>
                  <a:pt x="1820863" y="1827822"/>
                  <a:pt x="1859280" y="1859069"/>
                  <a:pt x="1859280" y="1859069"/>
                </a:cubicBezTo>
                <a:cubicBezTo>
                  <a:pt x="1876521" y="1910793"/>
                  <a:pt x="1855585" y="1875079"/>
                  <a:pt x="1899920" y="1899709"/>
                </a:cubicBezTo>
                <a:cubicBezTo>
                  <a:pt x="1921268" y="1911569"/>
                  <a:pt x="1960880" y="1940349"/>
                  <a:pt x="1960880" y="1940349"/>
                </a:cubicBezTo>
                <a:cubicBezTo>
                  <a:pt x="1967892" y="1961384"/>
                  <a:pt x="1970121" y="2000747"/>
                  <a:pt x="2001520" y="1950509"/>
                </a:cubicBezTo>
                <a:lnTo>
                  <a:pt x="2032000" y="1859069"/>
                </a:lnTo>
                <a:lnTo>
                  <a:pt x="2042160" y="1828589"/>
                </a:lnTo>
                <a:cubicBezTo>
                  <a:pt x="2045547" y="1798109"/>
                  <a:pt x="2041840" y="1765970"/>
                  <a:pt x="2052320" y="1737149"/>
                </a:cubicBezTo>
                <a:cubicBezTo>
                  <a:pt x="2056493" y="1725673"/>
                  <a:pt x="2076328" y="1727184"/>
                  <a:pt x="2082800" y="1716829"/>
                </a:cubicBezTo>
                <a:cubicBezTo>
                  <a:pt x="2094152" y="1698666"/>
                  <a:pt x="2082800" y="1662642"/>
                  <a:pt x="2103120" y="1655869"/>
                </a:cubicBezTo>
                <a:cubicBezTo>
                  <a:pt x="2113280" y="1652482"/>
                  <a:pt x="2124238" y="1650910"/>
                  <a:pt x="2133600" y="1645709"/>
                </a:cubicBezTo>
                <a:cubicBezTo>
                  <a:pt x="2154948" y="1633849"/>
                  <a:pt x="2194560" y="1605069"/>
                  <a:pt x="2194560" y="1605069"/>
                </a:cubicBezTo>
                <a:cubicBezTo>
                  <a:pt x="2208107" y="1584749"/>
                  <a:pt x="2214880" y="1557656"/>
                  <a:pt x="2235200" y="1544109"/>
                </a:cubicBezTo>
                <a:lnTo>
                  <a:pt x="2296160" y="1503469"/>
                </a:lnTo>
                <a:cubicBezTo>
                  <a:pt x="2318327" y="1436967"/>
                  <a:pt x="2287539" y="1502237"/>
                  <a:pt x="2336800" y="1462829"/>
                </a:cubicBezTo>
                <a:cubicBezTo>
                  <a:pt x="2346335" y="1455201"/>
                  <a:pt x="2348486" y="1440983"/>
                  <a:pt x="2357120" y="1432349"/>
                </a:cubicBezTo>
                <a:cubicBezTo>
                  <a:pt x="2365754" y="1423715"/>
                  <a:pt x="2377440" y="1418802"/>
                  <a:pt x="2387600" y="1412029"/>
                </a:cubicBezTo>
                <a:cubicBezTo>
                  <a:pt x="2395350" y="1400405"/>
                  <a:pt x="2412571" y="1361057"/>
                  <a:pt x="2438400" y="1371389"/>
                </a:cubicBezTo>
                <a:cubicBezTo>
                  <a:pt x="2449737" y="1375924"/>
                  <a:pt x="2451947" y="1391709"/>
                  <a:pt x="2458720" y="1401869"/>
                </a:cubicBezTo>
                <a:cubicBezTo>
                  <a:pt x="2451736" y="1436787"/>
                  <a:pt x="2447966" y="1459830"/>
                  <a:pt x="2438400" y="1493309"/>
                </a:cubicBezTo>
                <a:cubicBezTo>
                  <a:pt x="2435458" y="1503607"/>
                  <a:pt x="2431627" y="1513629"/>
                  <a:pt x="2428240" y="1523789"/>
                </a:cubicBezTo>
                <a:cubicBezTo>
                  <a:pt x="2431627" y="1588136"/>
                  <a:pt x="2438400" y="1652393"/>
                  <a:pt x="2438400" y="1716829"/>
                </a:cubicBezTo>
                <a:cubicBezTo>
                  <a:pt x="2438400" y="1730793"/>
                  <a:pt x="2432252" y="1744094"/>
                  <a:pt x="2428240" y="1757469"/>
                </a:cubicBezTo>
                <a:cubicBezTo>
                  <a:pt x="2422085" y="1777985"/>
                  <a:pt x="2407920" y="1818429"/>
                  <a:pt x="2407920" y="1818429"/>
                </a:cubicBezTo>
                <a:cubicBezTo>
                  <a:pt x="2410504" y="1784837"/>
                  <a:pt x="2408588" y="1670107"/>
                  <a:pt x="2438400" y="1625389"/>
                </a:cubicBezTo>
                <a:cubicBezTo>
                  <a:pt x="2445173" y="1615229"/>
                  <a:pt x="2449185" y="1602537"/>
                  <a:pt x="2458720" y="1594909"/>
                </a:cubicBezTo>
                <a:cubicBezTo>
                  <a:pt x="2467083" y="1588219"/>
                  <a:pt x="2479621" y="1589538"/>
                  <a:pt x="2489200" y="1584749"/>
                </a:cubicBezTo>
                <a:cubicBezTo>
                  <a:pt x="2567982" y="1545358"/>
                  <a:pt x="2473548" y="1579806"/>
                  <a:pt x="2550160" y="1554269"/>
                </a:cubicBezTo>
                <a:cubicBezTo>
                  <a:pt x="2562013" y="1536489"/>
                  <a:pt x="2575560" y="1507702"/>
                  <a:pt x="2600960" y="1503469"/>
                </a:cubicBezTo>
                <a:cubicBezTo>
                  <a:pt x="2611524" y="1501708"/>
                  <a:pt x="2621280" y="1510242"/>
                  <a:pt x="2631440" y="1513629"/>
                </a:cubicBezTo>
                <a:cubicBezTo>
                  <a:pt x="2638213" y="1523789"/>
                  <a:pt x="2643126" y="1535475"/>
                  <a:pt x="2651760" y="1544109"/>
                </a:cubicBezTo>
                <a:cubicBezTo>
                  <a:pt x="2660394" y="1552743"/>
                  <a:pt x="2674612" y="1554894"/>
                  <a:pt x="2682240" y="1564429"/>
                </a:cubicBezTo>
                <a:cubicBezTo>
                  <a:pt x="2688930" y="1572792"/>
                  <a:pt x="2687199" y="1585547"/>
                  <a:pt x="2692400" y="1594909"/>
                </a:cubicBezTo>
                <a:cubicBezTo>
                  <a:pt x="2723388" y="1650687"/>
                  <a:pt x="2716710" y="1654326"/>
                  <a:pt x="2763520" y="1666029"/>
                </a:cubicBezTo>
                <a:cubicBezTo>
                  <a:pt x="2780273" y="1670217"/>
                  <a:pt x="2797225" y="1673747"/>
                  <a:pt x="2814320" y="1676189"/>
                </a:cubicBezTo>
                <a:cubicBezTo>
                  <a:pt x="2844679" y="1680526"/>
                  <a:pt x="2875280" y="1682962"/>
                  <a:pt x="2905760" y="1686349"/>
                </a:cubicBezTo>
                <a:cubicBezTo>
                  <a:pt x="2961643" y="1704977"/>
                  <a:pt x="2911573" y="1685316"/>
                  <a:pt x="2966720" y="1716829"/>
                </a:cubicBezTo>
                <a:cubicBezTo>
                  <a:pt x="3001873" y="1736917"/>
                  <a:pt x="3003645" y="1735911"/>
                  <a:pt x="3037840" y="1747309"/>
                </a:cubicBezTo>
                <a:lnTo>
                  <a:pt x="3098800" y="1706669"/>
                </a:lnTo>
                <a:lnTo>
                  <a:pt x="3129280" y="1686349"/>
                </a:lnTo>
                <a:cubicBezTo>
                  <a:pt x="3136053" y="1676189"/>
                  <a:pt x="3137389" y="1655869"/>
                  <a:pt x="3149600" y="1655869"/>
                </a:cubicBezTo>
                <a:cubicBezTo>
                  <a:pt x="3160310" y="1655869"/>
                  <a:pt x="3154971" y="1676770"/>
                  <a:pt x="3159760" y="1686349"/>
                </a:cubicBezTo>
                <a:cubicBezTo>
                  <a:pt x="3165221" y="1697271"/>
                  <a:pt x="3170890" y="1708788"/>
                  <a:pt x="3180080" y="1716829"/>
                </a:cubicBezTo>
                <a:cubicBezTo>
                  <a:pt x="3223077" y="1754452"/>
                  <a:pt x="3229656" y="1753674"/>
                  <a:pt x="3271520" y="1767629"/>
                </a:cubicBezTo>
                <a:cubicBezTo>
                  <a:pt x="3297057" y="1844241"/>
                  <a:pt x="3262609" y="1749807"/>
                  <a:pt x="3302000" y="1828589"/>
                </a:cubicBezTo>
                <a:cubicBezTo>
                  <a:pt x="3306789" y="1838168"/>
                  <a:pt x="3308773" y="1848909"/>
                  <a:pt x="3312160" y="1859069"/>
                </a:cubicBezTo>
                <a:cubicBezTo>
                  <a:pt x="3308773" y="1879389"/>
                  <a:pt x="3306469" y="1899919"/>
                  <a:pt x="3302000" y="1920029"/>
                </a:cubicBezTo>
                <a:cubicBezTo>
                  <a:pt x="3299677" y="1930484"/>
                  <a:pt x="3291840" y="1939799"/>
                  <a:pt x="3291840" y="1950509"/>
                </a:cubicBezTo>
                <a:cubicBezTo>
                  <a:pt x="3291840" y="1961219"/>
                  <a:pt x="3298613" y="1970829"/>
                  <a:pt x="3302000" y="1980989"/>
                </a:cubicBezTo>
                <a:cubicBezTo>
                  <a:pt x="3337371" y="1975094"/>
                  <a:pt x="3378489" y="1960834"/>
                  <a:pt x="3413760" y="1980989"/>
                </a:cubicBezTo>
                <a:cubicBezTo>
                  <a:pt x="3424362" y="1987047"/>
                  <a:pt x="3424545" y="2003841"/>
                  <a:pt x="3434080" y="2011469"/>
                </a:cubicBezTo>
                <a:cubicBezTo>
                  <a:pt x="3442443" y="2018159"/>
                  <a:pt x="3454400" y="2018242"/>
                  <a:pt x="3464560" y="2021629"/>
                </a:cubicBezTo>
                <a:cubicBezTo>
                  <a:pt x="3482443" y="2075277"/>
                  <a:pt x="3468779" y="2043198"/>
                  <a:pt x="3515360" y="2113069"/>
                </a:cubicBezTo>
                <a:cubicBezTo>
                  <a:pt x="3522133" y="2123229"/>
                  <a:pt x="3531819" y="2131965"/>
                  <a:pt x="3535680" y="2143549"/>
                </a:cubicBezTo>
                <a:cubicBezTo>
                  <a:pt x="3572733" y="2254709"/>
                  <a:pt x="3513639" y="2086336"/>
                  <a:pt x="3566160" y="2204509"/>
                </a:cubicBezTo>
                <a:cubicBezTo>
                  <a:pt x="3583242" y="2242943"/>
                  <a:pt x="3587096" y="2299746"/>
                  <a:pt x="3627120" y="2326429"/>
                </a:cubicBezTo>
                <a:lnTo>
                  <a:pt x="3688080" y="2367069"/>
                </a:lnTo>
                <a:cubicBezTo>
                  <a:pt x="3698240" y="2373842"/>
                  <a:pt x="3706976" y="2383528"/>
                  <a:pt x="3718560" y="2387389"/>
                </a:cubicBezTo>
                <a:cubicBezTo>
                  <a:pt x="3774943" y="2406183"/>
                  <a:pt x="3738413" y="2396221"/>
                  <a:pt x="3830320" y="2407709"/>
                </a:cubicBezTo>
                <a:cubicBezTo>
                  <a:pt x="3840480" y="2411096"/>
                  <a:pt x="3850410" y="2415272"/>
                  <a:pt x="3860800" y="2417869"/>
                </a:cubicBezTo>
                <a:cubicBezTo>
                  <a:pt x="3877553" y="2422057"/>
                  <a:pt x="3895431" y="2421966"/>
                  <a:pt x="3911600" y="2428029"/>
                </a:cubicBezTo>
                <a:cubicBezTo>
                  <a:pt x="3923033" y="2432316"/>
                  <a:pt x="3930922" y="2443390"/>
                  <a:pt x="3942080" y="2448349"/>
                </a:cubicBezTo>
                <a:cubicBezTo>
                  <a:pt x="3961653" y="2457048"/>
                  <a:pt x="4003040" y="2468669"/>
                  <a:pt x="4003040" y="2468669"/>
                </a:cubicBezTo>
                <a:cubicBezTo>
                  <a:pt x="4011303" y="2493459"/>
                  <a:pt x="4013825" y="2509934"/>
                  <a:pt x="4033520" y="2529629"/>
                </a:cubicBezTo>
                <a:cubicBezTo>
                  <a:pt x="4042154" y="2538263"/>
                  <a:pt x="4053840" y="2543176"/>
                  <a:pt x="4064000" y="2549949"/>
                </a:cubicBezTo>
                <a:cubicBezTo>
                  <a:pt x="4070773" y="2560109"/>
                  <a:pt x="4078859" y="2569507"/>
                  <a:pt x="4084320" y="2580429"/>
                </a:cubicBezTo>
                <a:cubicBezTo>
                  <a:pt x="4089109" y="2590008"/>
                  <a:pt x="4089279" y="2601547"/>
                  <a:pt x="4094480" y="2610909"/>
                </a:cubicBezTo>
                <a:cubicBezTo>
                  <a:pt x="4106340" y="2632257"/>
                  <a:pt x="4127397" y="2648701"/>
                  <a:pt x="4135120" y="2671869"/>
                </a:cubicBezTo>
                <a:cubicBezTo>
                  <a:pt x="4141893" y="2692189"/>
                  <a:pt x="4143559" y="2715007"/>
                  <a:pt x="4155440" y="2732829"/>
                </a:cubicBezTo>
                <a:cubicBezTo>
                  <a:pt x="4162213" y="2742989"/>
                  <a:pt x="4170299" y="2752387"/>
                  <a:pt x="4175760" y="2763309"/>
                </a:cubicBezTo>
                <a:cubicBezTo>
                  <a:pt x="4180549" y="2772888"/>
                  <a:pt x="4180719" y="2784427"/>
                  <a:pt x="4185920" y="2793789"/>
                </a:cubicBezTo>
                <a:cubicBezTo>
                  <a:pt x="4197780" y="2815137"/>
                  <a:pt x="4218837" y="2831581"/>
                  <a:pt x="4226560" y="2854749"/>
                </a:cubicBezTo>
                <a:cubicBezTo>
                  <a:pt x="4263613" y="2965909"/>
                  <a:pt x="4204519" y="2797536"/>
                  <a:pt x="4257040" y="2915709"/>
                </a:cubicBezTo>
                <a:cubicBezTo>
                  <a:pt x="4265739" y="2935282"/>
                  <a:pt x="4277360" y="2976669"/>
                  <a:pt x="4277360" y="2976669"/>
                </a:cubicBezTo>
                <a:cubicBezTo>
                  <a:pt x="4272705" y="3032533"/>
                  <a:pt x="4287869" y="3088080"/>
                  <a:pt x="4246880" y="3129069"/>
                </a:cubicBezTo>
                <a:cubicBezTo>
                  <a:pt x="4238246" y="3137703"/>
                  <a:pt x="4226560" y="3142616"/>
                  <a:pt x="4216400" y="3149389"/>
                </a:cubicBezTo>
                <a:cubicBezTo>
                  <a:pt x="4219787" y="3186642"/>
                  <a:pt x="4221270" y="3224118"/>
                  <a:pt x="4226560" y="3261149"/>
                </a:cubicBezTo>
                <a:cubicBezTo>
                  <a:pt x="4228075" y="3271751"/>
                  <a:pt x="4230030" y="3283266"/>
                  <a:pt x="4236720" y="3291629"/>
                </a:cubicBezTo>
                <a:cubicBezTo>
                  <a:pt x="4256131" y="3315893"/>
                  <a:pt x="4273139" y="3309838"/>
                  <a:pt x="4297680" y="3322109"/>
                </a:cubicBezTo>
                <a:cubicBezTo>
                  <a:pt x="4308602" y="3327570"/>
                  <a:pt x="4318000" y="3335656"/>
                  <a:pt x="4328160" y="3342429"/>
                </a:cubicBezTo>
                <a:cubicBezTo>
                  <a:pt x="4334933" y="3352589"/>
                  <a:pt x="4343521" y="3361751"/>
                  <a:pt x="4348480" y="3372909"/>
                </a:cubicBezTo>
                <a:cubicBezTo>
                  <a:pt x="4357179" y="3392482"/>
                  <a:pt x="4368800" y="3433869"/>
                  <a:pt x="4368800" y="3433869"/>
                </a:cubicBezTo>
                <a:cubicBezTo>
                  <a:pt x="4378960" y="3430482"/>
                  <a:pt x="4390917" y="3430399"/>
                  <a:pt x="4399280" y="3423709"/>
                </a:cubicBezTo>
                <a:cubicBezTo>
                  <a:pt x="4408815" y="3416081"/>
                  <a:pt x="4408263" y="3397764"/>
                  <a:pt x="4419600" y="3393229"/>
                </a:cubicBezTo>
                <a:cubicBezTo>
                  <a:pt x="4429544" y="3389252"/>
                  <a:pt x="4440718" y="3398188"/>
                  <a:pt x="4450080" y="3403389"/>
                </a:cubicBezTo>
                <a:cubicBezTo>
                  <a:pt x="4471428" y="3415249"/>
                  <a:pt x="4487872" y="3436306"/>
                  <a:pt x="4511040" y="3444029"/>
                </a:cubicBezTo>
                <a:cubicBezTo>
                  <a:pt x="4564688" y="3461912"/>
                  <a:pt x="4532609" y="3448248"/>
                  <a:pt x="4602480" y="3494829"/>
                </a:cubicBezTo>
                <a:cubicBezTo>
                  <a:pt x="4612640" y="3501602"/>
                  <a:pt x="4621376" y="3511288"/>
                  <a:pt x="4632960" y="3515149"/>
                </a:cubicBezTo>
                <a:cubicBezTo>
                  <a:pt x="4675024" y="3529170"/>
                  <a:pt x="4654529" y="3519368"/>
                  <a:pt x="4693920" y="3545629"/>
                </a:cubicBezTo>
                <a:cubicBezTo>
                  <a:pt x="4697307" y="3555789"/>
                  <a:pt x="4699291" y="3566530"/>
                  <a:pt x="4704080" y="3576109"/>
                </a:cubicBezTo>
                <a:cubicBezTo>
                  <a:pt x="4709541" y="3587031"/>
                  <a:pt x="4720539" y="3595005"/>
                  <a:pt x="4724400" y="3606589"/>
                </a:cubicBezTo>
                <a:cubicBezTo>
                  <a:pt x="4730914" y="3626132"/>
                  <a:pt x="4731173" y="3647229"/>
                  <a:pt x="4734560" y="3667549"/>
                </a:cubicBezTo>
                <a:cubicBezTo>
                  <a:pt x="4807104" y="3643368"/>
                  <a:pt x="4777698" y="3635348"/>
                  <a:pt x="4826000" y="3667549"/>
                </a:cubicBezTo>
                <a:cubicBezTo>
                  <a:pt x="4832773" y="3677709"/>
                  <a:pt x="4836785" y="3690401"/>
                  <a:pt x="4846320" y="3698029"/>
                </a:cubicBezTo>
                <a:cubicBezTo>
                  <a:pt x="4854683" y="3704719"/>
                  <a:pt x="4866131" y="3707261"/>
                  <a:pt x="4876800" y="3708189"/>
                </a:cubicBezTo>
                <a:cubicBezTo>
                  <a:pt x="4944363" y="3714064"/>
                  <a:pt x="5012267" y="3714962"/>
                  <a:pt x="5080000" y="3718349"/>
                </a:cubicBezTo>
                <a:cubicBezTo>
                  <a:pt x="5086773" y="3728509"/>
                  <a:pt x="5094859" y="3737907"/>
                  <a:pt x="5100320" y="3748829"/>
                </a:cubicBezTo>
                <a:cubicBezTo>
                  <a:pt x="5105109" y="3758408"/>
                  <a:pt x="5103790" y="3770946"/>
                  <a:pt x="5110480" y="3779309"/>
                </a:cubicBezTo>
                <a:cubicBezTo>
                  <a:pt x="5118108" y="3788844"/>
                  <a:pt x="5130800" y="3792856"/>
                  <a:pt x="5140960" y="3799629"/>
                </a:cubicBezTo>
                <a:cubicBezTo>
                  <a:pt x="5188373" y="3870749"/>
                  <a:pt x="5161280" y="3847042"/>
                  <a:pt x="5212080" y="3880909"/>
                </a:cubicBezTo>
                <a:cubicBezTo>
                  <a:pt x="5259493" y="3952029"/>
                  <a:pt x="5232400" y="3928322"/>
                  <a:pt x="5283200" y="3962189"/>
                </a:cubicBezTo>
                <a:cubicBezTo>
                  <a:pt x="5289973" y="3972349"/>
                  <a:pt x="5294330" y="3984628"/>
                  <a:pt x="5303520" y="3992669"/>
                </a:cubicBezTo>
                <a:cubicBezTo>
                  <a:pt x="5366412" y="4047700"/>
                  <a:pt x="5369824" y="4033903"/>
                  <a:pt x="5455920" y="4043469"/>
                </a:cubicBezTo>
                <a:cubicBezTo>
                  <a:pt x="5459307" y="4053629"/>
                  <a:pt x="5461291" y="4064370"/>
                  <a:pt x="5466080" y="4073949"/>
                </a:cubicBezTo>
                <a:cubicBezTo>
                  <a:pt x="5471541" y="4084871"/>
                  <a:pt x="5482113" y="4092996"/>
                  <a:pt x="5486400" y="4104429"/>
                </a:cubicBezTo>
                <a:cubicBezTo>
                  <a:pt x="5492463" y="4120598"/>
                  <a:pt x="5492372" y="4138476"/>
                  <a:pt x="5496560" y="4155229"/>
                </a:cubicBezTo>
                <a:cubicBezTo>
                  <a:pt x="5499157" y="4165619"/>
                  <a:pt x="5503333" y="4175549"/>
                  <a:pt x="5506720" y="4185709"/>
                </a:cubicBezTo>
                <a:cubicBezTo>
                  <a:pt x="5510107" y="4229736"/>
                  <a:pt x="5511721" y="4273935"/>
                  <a:pt x="5516880" y="4317789"/>
                </a:cubicBezTo>
                <a:cubicBezTo>
                  <a:pt x="5518512" y="4331657"/>
                  <a:pt x="5527040" y="4344465"/>
                  <a:pt x="5527040" y="4358429"/>
                </a:cubicBezTo>
                <a:cubicBezTo>
                  <a:pt x="5527040" y="4382376"/>
                  <a:pt x="5520817" y="4405927"/>
                  <a:pt x="5516880" y="4429549"/>
                </a:cubicBezTo>
                <a:cubicBezTo>
                  <a:pt x="5512690" y="4454690"/>
                  <a:pt x="5503867" y="4495416"/>
                  <a:pt x="5496560" y="4520989"/>
                </a:cubicBezTo>
                <a:cubicBezTo>
                  <a:pt x="5493618" y="4531287"/>
                  <a:pt x="5488723" y="4541014"/>
                  <a:pt x="5486400" y="4551469"/>
                </a:cubicBezTo>
                <a:cubicBezTo>
                  <a:pt x="5481931" y="4571579"/>
                  <a:pt x="5480709" y="4592319"/>
                  <a:pt x="5476240" y="4612429"/>
                </a:cubicBezTo>
                <a:cubicBezTo>
                  <a:pt x="5473917" y="4622884"/>
                  <a:pt x="5468677" y="4632519"/>
                  <a:pt x="5466080" y="4642909"/>
                </a:cubicBezTo>
                <a:cubicBezTo>
                  <a:pt x="5449750" y="4708228"/>
                  <a:pt x="5456643" y="4713689"/>
                  <a:pt x="5445760" y="4795309"/>
                </a:cubicBezTo>
                <a:cubicBezTo>
                  <a:pt x="5443478" y="4812426"/>
                  <a:pt x="5439788" y="4829356"/>
                  <a:pt x="5435600" y="4846109"/>
                </a:cubicBezTo>
                <a:cubicBezTo>
                  <a:pt x="5422831" y="4897184"/>
                  <a:pt x="5429952" y="4857404"/>
                  <a:pt x="5405120" y="4907069"/>
                </a:cubicBezTo>
                <a:cubicBezTo>
                  <a:pt x="5400331" y="4916648"/>
                  <a:pt x="5399749" y="4927970"/>
                  <a:pt x="5394960" y="4937549"/>
                </a:cubicBezTo>
                <a:cubicBezTo>
                  <a:pt x="5389499" y="4948471"/>
                  <a:pt x="5380101" y="4957107"/>
                  <a:pt x="5374640" y="4968029"/>
                </a:cubicBezTo>
                <a:cubicBezTo>
                  <a:pt x="5369851" y="4977608"/>
                  <a:pt x="5369269" y="4988930"/>
                  <a:pt x="5364480" y="4998509"/>
                </a:cubicBezTo>
                <a:cubicBezTo>
                  <a:pt x="5359019" y="5009431"/>
                  <a:pt x="5349621" y="5018067"/>
                  <a:pt x="5344160" y="5028989"/>
                </a:cubicBezTo>
                <a:cubicBezTo>
                  <a:pt x="5339371" y="5038568"/>
                  <a:pt x="5338789" y="5049890"/>
                  <a:pt x="5334000" y="5059469"/>
                </a:cubicBezTo>
                <a:cubicBezTo>
                  <a:pt x="5328539" y="5070391"/>
                  <a:pt x="5318639" y="5078791"/>
                  <a:pt x="5313680" y="5089949"/>
                </a:cubicBezTo>
                <a:cubicBezTo>
                  <a:pt x="5304259" y="5111145"/>
                  <a:pt x="5296826" y="5162360"/>
                  <a:pt x="5273040" y="5181389"/>
                </a:cubicBezTo>
                <a:cubicBezTo>
                  <a:pt x="5264677" y="5188079"/>
                  <a:pt x="5252720" y="5188162"/>
                  <a:pt x="5242560" y="5191549"/>
                </a:cubicBezTo>
                <a:cubicBezTo>
                  <a:pt x="5229465" y="5211191"/>
                  <a:pt x="5214554" y="5227765"/>
                  <a:pt x="5212080" y="5252509"/>
                </a:cubicBezTo>
                <a:cubicBezTo>
                  <a:pt x="5190502" y="5468287"/>
                  <a:pt x="5222161" y="5364505"/>
                  <a:pt x="5191760" y="5455709"/>
                </a:cubicBezTo>
                <a:cubicBezTo>
                  <a:pt x="5162156" y="5692545"/>
                  <a:pt x="5195368" y="5405008"/>
                  <a:pt x="5171440" y="5943389"/>
                </a:cubicBezTo>
                <a:cubicBezTo>
                  <a:pt x="5170673" y="5960641"/>
                  <a:pt x="5165824" y="5977529"/>
                  <a:pt x="5161280" y="5994189"/>
                </a:cubicBezTo>
                <a:cubicBezTo>
                  <a:pt x="5155644" y="6014853"/>
                  <a:pt x="5140960" y="6055149"/>
                  <a:pt x="5140960" y="6055149"/>
                </a:cubicBezTo>
                <a:cubicBezTo>
                  <a:pt x="5137573" y="6092402"/>
                  <a:pt x="5136090" y="6129878"/>
                  <a:pt x="5130800" y="6166909"/>
                </a:cubicBezTo>
                <a:cubicBezTo>
                  <a:pt x="5129285" y="6177511"/>
                  <a:pt x="5123048" y="6186954"/>
                  <a:pt x="5120640" y="6197389"/>
                </a:cubicBezTo>
                <a:cubicBezTo>
                  <a:pt x="5112874" y="6231042"/>
                  <a:pt x="5107093" y="6265122"/>
                  <a:pt x="5100320" y="6298989"/>
                </a:cubicBezTo>
                <a:cubicBezTo>
                  <a:pt x="5096933" y="6315922"/>
                  <a:pt x="5095621" y="6333406"/>
                  <a:pt x="5090160" y="6349789"/>
                </a:cubicBezTo>
                <a:cubicBezTo>
                  <a:pt x="5065424" y="6423996"/>
                  <a:pt x="5075035" y="6389969"/>
                  <a:pt x="5059680" y="6451389"/>
                </a:cubicBezTo>
                <a:cubicBezTo>
                  <a:pt x="5054705" y="6506112"/>
                  <a:pt x="5068216" y="6554613"/>
                  <a:pt x="5029200" y="6593629"/>
                </a:cubicBezTo>
                <a:cubicBezTo>
                  <a:pt x="5020566" y="6602263"/>
                  <a:pt x="5008880" y="6607176"/>
                  <a:pt x="4998720" y="6613949"/>
                </a:cubicBezTo>
                <a:cubicBezTo>
                  <a:pt x="4991947" y="6634269"/>
                  <a:pt x="4998720" y="6668136"/>
                  <a:pt x="4978400" y="6674909"/>
                </a:cubicBezTo>
                <a:cubicBezTo>
                  <a:pt x="4968240" y="6678296"/>
                  <a:pt x="4957499" y="6680280"/>
                  <a:pt x="4947920" y="6685069"/>
                </a:cubicBezTo>
                <a:cubicBezTo>
                  <a:pt x="4936998" y="6690530"/>
                  <a:pt x="4929136" y="6701880"/>
                  <a:pt x="4917440" y="6705389"/>
                </a:cubicBezTo>
                <a:cubicBezTo>
                  <a:pt x="4894503" y="6712270"/>
                  <a:pt x="4870027" y="6712162"/>
                  <a:pt x="4846320" y="6715549"/>
                </a:cubicBezTo>
                <a:cubicBezTo>
                  <a:pt x="4836160" y="6718936"/>
                  <a:pt x="4822065" y="6716994"/>
                  <a:pt x="4815840" y="6725709"/>
                </a:cubicBezTo>
                <a:cubicBezTo>
                  <a:pt x="4793074" y="6757582"/>
                  <a:pt x="4806595" y="6792033"/>
                  <a:pt x="4775200" y="6817149"/>
                </a:cubicBezTo>
                <a:cubicBezTo>
                  <a:pt x="4766837" y="6823839"/>
                  <a:pt x="4754299" y="6822520"/>
                  <a:pt x="4744720" y="6827309"/>
                </a:cubicBezTo>
                <a:cubicBezTo>
                  <a:pt x="4733798" y="6832770"/>
                  <a:pt x="4724400" y="6840856"/>
                  <a:pt x="4714240" y="6847629"/>
                </a:cubicBezTo>
                <a:cubicBezTo>
                  <a:pt x="4691820" y="6959731"/>
                  <a:pt x="4704842" y="6916464"/>
                  <a:pt x="4683760" y="6979709"/>
                </a:cubicBezTo>
                <a:cubicBezTo>
                  <a:pt x="4659783" y="6943743"/>
                  <a:pt x="4656649" y="6919183"/>
                  <a:pt x="4592320" y="6959389"/>
                </a:cubicBezTo>
                <a:cubicBezTo>
                  <a:pt x="4580479" y="6966790"/>
                  <a:pt x="4586172" y="6986654"/>
                  <a:pt x="4582160" y="7000029"/>
                </a:cubicBezTo>
                <a:cubicBezTo>
                  <a:pt x="4576005" y="7020545"/>
                  <a:pt x="4573721" y="7043167"/>
                  <a:pt x="4561840" y="7060989"/>
                </a:cubicBezTo>
                <a:cubicBezTo>
                  <a:pt x="4555067" y="7071149"/>
                  <a:pt x="4546479" y="7080311"/>
                  <a:pt x="4541520" y="7091469"/>
                </a:cubicBezTo>
                <a:cubicBezTo>
                  <a:pt x="4532821" y="7111042"/>
                  <a:pt x="4527973" y="7132109"/>
                  <a:pt x="4521200" y="7152429"/>
                </a:cubicBezTo>
                <a:lnTo>
                  <a:pt x="4500880" y="7213389"/>
                </a:lnTo>
                <a:lnTo>
                  <a:pt x="4490720" y="7243869"/>
                </a:lnTo>
                <a:cubicBezTo>
                  <a:pt x="4514427" y="7314989"/>
                  <a:pt x="4517813" y="7284509"/>
                  <a:pt x="4500880" y="7335309"/>
                </a:cubicBezTo>
                <a:cubicBezTo>
                  <a:pt x="4507653" y="7426749"/>
                  <a:pt x="4550195" y="7522644"/>
                  <a:pt x="4521200" y="7609629"/>
                </a:cubicBezTo>
                <a:cubicBezTo>
                  <a:pt x="4517813" y="7619789"/>
                  <a:pt x="4516241" y="7630747"/>
                  <a:pt x="4511040" y="7640109"/>
                </a:cubicBezTo>
                <a:cubicBezTo>
                  <a:pt x="4499180" y="7661457"/>
                  <a:pt x="4478123" y="7677901"/>
                  <a:pt x="4470400" y="7701069"/>
                </a:cubicBezTo>
                <a:lnTo>
                  <a:pt x="4429760" y="7822989"/>
                </a:lnTo>
                <a:lnTo>
                  <a:pt x="4419600" y="7853469"/>
                </a:lnTo>
                <a:cubicBezTo>
                  <a:pt x="4416213" y="7863629"/>
                  <a:pt x="4415381" y="7875038"/>
                  <a:pt x="4409440" y="7883949"/>
                </a:cubicBezTo>
                <a:cubicBezTo>
                  <a:pt x="4402667" y="7894109"/>
                  <a:pt x="4394079" y="7903271"/>
                  <a:pt x="4389120" y="7914429"/>
                </a:cubicBezTo>
                <a:cubicBezTo>
                  <a:pt x="4380421" y="7934002"/>
                  <a:pt x="4375573" y="7955069"/>
                  <a:pt x="4368800" y="7975389"/>
                </a:cubicBezTo>
                <a:cubicBezTo>
                  <a:pt x="4365413" y="7985549"/>
                  <a:pt x="4360740" y="7995367"/>
                  <a:pt x="4358640" y="8005869"/>
                </a:cubicBezTo>
                <a:cubicBezTo>
                  <a:pt x="4355253" y="8022802"/>
                  <a:pt x="4354543" y="8040500"/>
                  <a:pt x="4348480" y="8056669"/>
                </a:cubicBezTo>
                <a:cubicBezTo>
                  <a:pt x="4344193" y="8068102"/>
                  <a:pt x="4334933" y="8076989"/>
                  <a:pt x="4328160" y="8087149"/>
                </a:cubicBezTo>
                <a:lnTo>
                  <a:pt x="4297680" y="7995709"/>
                </a:lnTo>
                <a:lnTo>
                  <a:pt x="4287520" y="7965229"/>
                </a:lnTo>
                <a:cubicBezTo>
                  <a:pt x="4270810" y="8032069"/>
                  <a:pt x="4276952" y="7999792"/>
                  <a:pt x="4267200" y="8097309"/>
                </a:cubicBezTo>
                <a:cubicBezTo>
                  <a:pt x="4260091" y="8168396"/>
                  <a:pt x="4269472" y="8242893"/>
                  <a:pt x="4246880" y="8310669"/>
                </a:cubicBezTo>
                <a:cubicBezTo>
                  <a:pt x="4243493" y="8320829"/>
                  <a:pt x="4241509" y="8331570"/>
                  <a:pt x="4236720" y="8341149"/>
                </a:cubicBezTo>
                <a:cubicBezTo>
                  <a:pt x="4217801" y="8378987"/>
                  <a:pt x="4214007" y="8368404"/>
                  <a:pt x="4185920" y="8402109"/>
                </a:cubicBezTo>
                <a:cubicBezTo>
                  <a:pt x="4178103" y="8411490"/>
                  <a:pt x="4174790" y="8424548"/>
                  <a:pt x="4165600" y="8432589"/>
                </a:cubicBezTo>
                <a:cubicBezTo>
                  <a:pt x="4147221" y="8448671"/>
                  <a:pt x="4104640" y="8473229"/>
                  <a:pt x="4104640" y="8473229"/>
                </a:cubicBezTo>
                <a:cubicBezTo>
                  <a:pt x="4084320" y="8469842"/>
                  <a:pt x="4063790" y="8467538"/>
                  <a:pt x="4043680" y="8463069"/>
                </a:cubicBezTo>
                <a:cubicBezTo>
                  <a:pt x="4033225" y="8460746"/>
                  <a:pt x="4020773" y="8460482"/>
                  <a:pt x="4013200" y="8452909"/>
                </a:cubicBezTo>
                <a:cubicBezTo>
                  <a:pt x="3931684" y="8371393"/>
                  <a:pt x="4011049" y="8404779"/>
                  <a:pt x="3942080" y="8381789"/>
                </a:cubicBezTo>
                <a:cubicBezTo>
                  <a:pt x="3908213" y="8385176"/>
                  <a:pt x="3869195" y="8373676"/>
                  <a:pt x="3840480" y="8391949"/>
                </a:cubicBezTo>
                <a:cubicBezTo>
                  <a:pt x="3823100" y="8403009"/>
                  <a:pt x="3828609" y="8432380"/>
                  <a:pt x="3830320" y="8452909"/>
                </a:cubicBezTo>
                <a:cubicBezTo>
                  <a:pt x="3832099" y="8474254"/>
                  <a:pt x="3843867" y="8493549"/>
                  <a:pt x="3850640" y="8513869"/>
                </a:cubicBezTo>
                <a:cubicBezTo>
                  <a:pt x="3864661" y="8555933"/>
                  <a:pt x="3854859" y="8535438"/>
                  <a:pt x="3881120" y="8574829"/>
                </a:cubicBezTo>
                <a:cubicBezTo>
                  <a:pt x="3897203" y="8639161"/>
                  <a:pt x="3883534" y="8603851"/>
                  <a:pt x="3931920" y="8676429"/>
                </a:cubicBezTo>
                <a:cubicBezTo>
                  <a:pt x="3938693" y="8686589"/>
                  <a:pt x="3942080" y="8700136"/>
                  <a:pt x="3952240" y="8706909"/>
                </a:cubicBezTo>
                <a:lnTo>
                  <a:pt x="3982720" y="8727229"/>
                </a:lnTo>
                <a:cubicBezTo>
                  <a:pt x="3986107" y="8764482"/>
                  <a:pt x="3988964" y="8801788"/>
                  <a:pt x="3992880" y="8838989"/>
                </a:cubicBezTo>
                <a:cubicBezTo>
                  <a:pt x="4001306" y="8919035"/>
                  <a:pt x="4010765" y="8909689"/>
                  <a:pt x="3992880" y="8981229"/>
                </a:cubicBezTo>
                <a:cubicBezTo>
                  <a:pt x="3975639" y="9050194"/>
                  <a:pt x="3989647" y="9036493"/>
                  <a:pt x="3942080" y="9052349"/>
                </a:cubicBezTo>
                <a:cubicBezTo>
                  <a:pt x="3938693" y="9062509"/>
                  <a:pt x="3939493" y="9075256"/>
                  <a:pt x="3931920" y="9082829"/>
                </a:cubicBezTo>
                <a:cubicBezTo>
                  <a:pt x="3924347" y="9090402"/>
                  <a:pt x="3912101" y="9091974"/>
                  <a:pt x="3901440" y="9092989"/>
                </a:cubicBezTo>
                <a:cubicBezTo>
                  <a:pt x="3840661" y="9098777"/>
                  <a:pt x="3779520" y="9099762"/>
                  <a:pt x="3718560" y="9103149"/>
                </a:cubicBezTo>
                <a:cubicBezTo>
                  <a:pt x="3708400" y="9106536"/>
                  <a:pt x="3696443" y="9106619"/>
                  <a:pt x="3688080" y="9113309"/>
                </a:cubicBezTo>
                <a:cubicBezTo>
                  <a:pt x="3649829" y="9143910"/>
                  <a:pt x="3660231" y="9226606"/>
                  <a:pt x="3657600" y="9255549"/>
                </a:cubicBezTo>
                <a:cubicBezTo>
                  <a:pt x="3660987" y="9306349"/>
                  <a:pt x="3667760" y="9357036"/>
                  <a:pt x="3667760" y="9407949"/>
                </a:cubicBezTo>
                <a:cubicBezTo>
                  <a:pt x="3667760" y="9421913"/>
                  <a:pt x="3669218" y="9440843"/>
                  <a:pt x="3657600" y="9448589"/>
                </a:cubicBezTo>
                <a:cubicBezTo>
                  <a:pt x="3634363" y="9464080"/>
                  <a:pt x="3576320" y="9468909"/>
                  <a:pt x="3576320" y="9468909"/>
                </a:cubicBezTo>
                <a:cubicBezTo>
                  <a:pt x="3549628" y="9460012"/>
                  <a:pt x="3497171" y="9437477"/>
                  <a:pt x="3474720" y="9468909"/>
                </a:cubicBezTo>
                <a:cubicBezTo>
                  <a:pt x="3462270" y="9486338"/>
                  <a:pt x="3488267" y="9509549"/>
                  <a:pt x="3495040" y="9529869"/>
                </a:cubicBezTo>
                <a:lnTo>
                  <a:pt x="3515360" y="9590829"/>
                </a:lnTo>
                <a:cubicBezTo>
                  <a:pt x="3518747" y="9600989"/>
                  <a:pt x="3519579" y="9612398"/>
                  <a:pt x="3525520" y="9621309"/>
                </a:cubicBezTo>
                <a:cubicBezTo>
                  <a:pt x="3551781" y="9660700"/>
                  <a:pt x="3541979" y="9640205"/>
                  <a:pt x="3556000" y="9682269"/>
                </a:cubicBezTo>
                <a:cubicBezTo>
                  <a:pt x="3523212" y="9780633"/>
                  <a:pt x="3553861" y="9679594"/>
                  <a:pt x="3535680" y="9915949"/>
                </a:cubicBezTo>
                <a:cubicBezTo>
                  <a:pt x="3535638" y="9916495"/>
                  <a:pt x="3525859" y="9994265"/>
                  <a:pt x="3515360" y="10007389"/>
                </a:cubicBezTo>
                <a:cubicBezTo>
                  <a:pt x="3507732" y="10016924"/>
                  <a:pt x="3495040" y="10020936"/>
                  <a:pt x="3484880" y="10027709"/>
                </a:cubicBezTo>
                <a:cubicBezTo>
                  <a:pt x="3460699" y="10100253"/>
                  <a:pt x="3476441" y="10070847"/>
                  <a:pt x="3444240" y="10119149"/>
                </a:cubicBezTo>
                <a:cubicBezTo>
                  <a:pt x="3477455" y="10218793"/>
                  <a:pt x="3423605" y="10078037"/>
                  <a:pt x="3484880" y="10169949"/>
                </a:cubicBezTo>
                <a:cubicBezTo>
                  <a:pt x="3492626" y="10181567"/>
                  <a:pt x="3487294" y="10198971"/>
                  <a:pt x="3495040" y="10210589"/>
                </a:cubicBezTo>
                <a:cubicBezTo>
                  <a:pt x="3515997" y="10242024"/>
                  <a:pt x="3585498" y="10238406"/>
                  <a:pt x="3606800" y="10241069"/>
                </a:cubicBezTo>
                <a:cubicBezTo>
                  <a:pt x="3639620" y="10339528"/>
                  <a:pt x="3627888" y="10277185"/>
                  <a:pt x="3616960" y="10413789"/>
                </a:cubicBezTo>
                <a:cubicBezTo>
                  <a:pt x="3604532" y="10569141"/>
                  <a:pt x="3646710" y="10529422"/>
                  <a:pt x="3576320" y="10576349"/>
                </a:cubicBezTo>
                <a:cubicBezTo>
                  <a:pt x="3572933" y="10586509"/>
                  <a:pt x="3571361" y="10597467"/>
                  <a:pt x="3566160" y="10606829"/>
                </a:cubicBezTo>
                <a:cubicBezTo>
                  <a:pt x="3554300" y="10628177"/>
                  <a:pt x="3525520" y="10667789"/>
                  <a:pt x="3525520" y="10667789"/>
                </a:cubicBezTo>
                <a:cubicBezTo>
                  <a:pt x="3528907" y="10677949"/>
                  <a:pt x="3539657" y="10688325"/>
                  <a:pt x="3535680" y="10698269"/>
                </a:cubicBezTo>
                <a:cubicBezTo>
                  <a:pt x="3531145" y="10709606"/>
                  <a:pt x="3513834" y="10709955"/>
                  <a:pt x="3505200" y="10718589"/>
                </a:cubicBezTo>
                <a:cubicBezTo>
                  <a:pt x="3496566" y="10727223"/>
                  <a:pt x="3489839" y="10737911"/>
                  <a:pt x="3484880" y="10749069"/>
                </a:cubicBezTo>
                <a:cubicBezTo>
                  <a:pt x="3476181" y="10768642"/>
                  <a:pt x="3464560" y="10810029"/>
                  <a:pt x="3464560" y="10810029"/>
                </a:cubicBezTo>
                <a:lnTo>
                  <a:pt x="3495040" y="10901469"/>
                </a:lnTo>
                <a:cubicBezTo>
                  <a:pt x="3503303" y="10926259"/>
                  <a:pt x="3505825" y="10942734"/>
                  <a:pt x="3525520" y="10962429"/>
                </a:cubicBezTo>
                <a:cubicBezTo>
                  <a:pt x="3534154" y="10971063"/>
                  <a:pt x="3545840" y="10975976"/>
                  <a:pt x="3556000" y="10982749"/>
                </a:cubicBezTo>
                <a:cubicBezTo>
                  <a:pt x="3588201" y="11031051"/>
                  <a:pt x="3572459" y="11001645"/>
                  <a:pt x="3596640" y="11074189"/>
                </a:cubicBezTo>
                <a:cubicBezTo>
                  <a:pt x="3600027" y="11084349"/>
                  <a:pt x="3600859" y="11095758"/>
                  <a:pt x="3606800" y="11104669"/>
                </a:cubicBezTo>
                <a:cubicBezTo>
                  <a:pt x="3613573" y="11114829"/>
                  <a:pt x="3621659" y="11124227"/>
                  <a:pt x="3627120" y="11135149"/>
                </a:cubicBezTo>
                <a:cubicBezTo>
                  <a:pt x="3643647" y="11168203"/>
                  <a:pt x="3628483" y="11166992"/>
                  <a:pt x="3657600" y="11196109"/>
                </a:cubicBezTo>
                <a:cubicBezTo>
                  <a:pt x="3686457" y="11224966"/>
                  <a:pt x="3732080" y="11229293"/>
                  <a:pt x="3769360" y="11236749"/>
                </a:cubicBezTo>
                <a:cubicBezTo>
                  <a:pt x="3806413" y="11347909"/>
                  <a:pt x="3744348" y="11182507"/>
                  <a:pt x="3810000" y="11287549"/>
                </a:cubicBezTo>
                <a:cubicBezTo>
                  <a:pt x="3820021" y="11303582"/>
                  <a:pt x="3826512" y="11362903"/>
                  <a:pt x="3850640" y="11378989"/>
                </a:cubicBezTo>
                <a:cubicBezTo>
                  <a:pt x="3862258" y="11386735"/>
                  <a:pt x="3877733" y="11385762"/>
                  <a:pt x="3891280" y="11389149"/>
                </a:cubicBezTo>
                <a:cubicBezTo>
                  <a:pt x="3937861" y="11459020"/>
                  <a:pt x="3939643" y="11426941"/>
                  <a:pt x="3921760" y="11480589"/>
                </a:cubicBezTo>
                <a:cubicBezTo>
                  <a:pt x="3911600" y="11473816"/>
                  <a:pt x="3902976" y="11463778"/>
                  <a:pt x="3891280" y="11460269"/>
                </a:cubicBezTo>
                <a:cubicBezTo>
                  <a:pt x="3868343" y="11453388"/>
                  <a:pt x="3843642" y="11454805"/>
                  <a:pt x="3820160" y="11450109"/>
                </a:cubicBezTo>
                <a:cubicBezTo>
                  <a:pt x="3809658" y="11448009"/>
                  <a:pt x="3799840" y="11443336"/>
                  <a:pt x="3789680" y="11439949"/>
                </a:cubicBezTo>
                <a:cubicBezTo>
                  <a:pt x="3779520" y="11443336"/>
                  <a:pt x="3769498" y="11447167"/>
                  <a:pt x="3759200" y="11450109"/>
                </a:cubicBezTo>
                <a:cubicBezTo>
                  <a:pt x="3745774" y="11453945"/>
                  <a:pt x="3731395" y="11454768"/>
                  <a:pt x="3718560" y="11460269"/>
                </a:cubicBezTo>
                <a:cubicBezTo>
                  <a:pt x="3707337" y="11465079"/>
                  <a:pt x="3698240" y="11473816"/>
                  <a:pt x="3688080" y="11480589"/>
                </a:cubicBezTo>
                <a:cubicBezTo>
                  <a:pt x="3658334" y="11475631"/>
                  <a:pt x="3618619" y="11477582"/>
                  <a:pt x="3596640" y="11450109"/>
                </a:cubicBezTo>
                <a:cubicBezTo>
                  <a:pt x="3589950" y="11441746"/>
                  <a:pt x="3591269" y="11429208"/>
                  <a:pt x="3586480" y="11419629"/>
                </a:cubicBezTo>
                <a:cubicBezTo>
                  <a:pt x="3569547" y="11385762"/>
                  <a:pt x="3566160" y="11389149"/>
                  <a:pt x="3535680" y="11368829"/>
                </a:cubicBezTo>
                <a:cubicBezTo>
                  <a:pt x="3528907" y="11358669"/>
                  <a:pt x="3523994" y="11346983"/>
                  <a:pt x="3515360" y="11338349"/>
                </a:cubicBezTo>
                <a:cubicBezTo>
                  <a:pt x="3483860" y="11306849"/>
                  <a:pt x="3433828" y="11304440"/>
                  <a:pt x="3393440" y="11297709"/>
                </a:cubicBezTo>
                <a:cubicBezTo>
                  <a:pt x="3342640" y="11263842"/>
                  <a:pt x="3369733" y="11287549"/>
                  <a:pt x="3322320" y="11216429"/>
                </a:cubicBezTo>
                <a:lnTo>
                  <a:pt x="3302000" y="11185949"/>
                </a:lnTo>
                <a:cubicBezTo>
                  <a:pt x="3295227" y="11175789"/>
                  <a:pt x="3285541" y="11167053"/>
                  <a:pt x="3281680" y="11155469"/>
                </a:cubicBezTo>
                <a:lnTo>
                  <a:pt x="3271520" y="11124989"/>
                </a:lnTo>
                <a:cubicBezTo>
                  <a:pt x="3268133" y="11101282"/>
                  <a:pt x="3271086" y="11075752"/>
                  <a:pt x="3261360" y="11053869"/>
                </a:cubicBezTo>
                <a:cubicBezTo>
                  <a:pt x="3256401" y="11042711"/>
                  <a:pt x="3238921" y="11042739"/>
                  <a:pt x="3230880" y="11033549"/>
                </a:cubicBezTo>
                <a:cubicBezTo>
                  <a:pt x="3214798" y="11015170"/>
                  <a:pt x="3203787" y="10992909"/>
                  <a:pt x="3190240" y="10972589"/>
                </a:cubicBezTo>
                <a:lnTo>
                  <a:pt x="3149600" y="10911629"/>
                </a:lnTo>
                <a:lnTo>
                  <a:pt x="3108960" y="10850669"/>
                </a:lnTo>
                <a:lnTo>
                  <a:pt x="3088640" y="10820189"/>
                </a:lnTo>
                <a:cubicBezTo>
                  <a:pt x="3085253" y="10799869"/>
                  <a:pt x="3088484" y="10777237"/>
                  <a:pt x="3078480" y="10759229"/>
                </a:cubicBezTo>
                <a:cubicBezTo>
                  <a:pt x="3064501" y="10734066"/>
                  <a:pt x="3031624" y="10726677"/>
                  <a:pt x="3007360" y="10718589"/>
                </a:cubicBezTo>
                <a:cubicBezTo>
                  <a:pt x="3003973" y="10708429"/>
                  <a:pt x="3001989" y="10697688"/>
                  <a:pt x="2997200" y="10688109"/>
                </a:cubicBezTo>
                <a:cubicBezTo>
                  <a:pt x="2991739" y="10677187"/>
                  <a:pt x="2978887" y="10669674"/>
                  <a:pt x="2976880" y="10657629"/>
                </a:cubicBezTo>
                <a:cubicBezTo>
                  <a:pt x="2975119" y="10647065"/>
                  <a:pt x="2983653" y="10637309"/>
                  <a:pt x="2987040" y="10627149"/>
                </a:cubicBezTo>
                <a:cubicBezTo>
                  <a:pt x="2983653" y="10579736"/>
                  <a:pt x="2988409" y="10531024"/>
                  <a:pt x="2976880" y="10484909"/>
                </a:cubicBezTo>
                <a:cubicBezTo>
                  <a:pt x="2973918" y="10473063"/>
                  <a:pt x="2948407" y="10476634"/>
                  <a:pt x="2946400" y="10464589"/>
                </a:cubicBezTo>
                <a:cubicBezTo>
                  <a:pt x="2940805" y="10431017"/>
                  <a:pt x="2948907" y="10396153"/>
                  <a:pt x="2956560" y="10362989"/>
                </a:cubicBezTo>
                <a:cubicBezTo>
                  <a:pt x="2959306" y="10351091"/>
                  <a:pt x="2971419" y="10343431"/>
                  <a:pt x="2976880" y="10332509"/>
                </a:cubicBezTo>
                <a:cubicBezTo>
                  <a:pt x="2981669" y="10322930"/>
                  <a:pt x="2983653" y="10312189"/>
                  <a:pt x="2987040" y="10302029"/>
                </a:cubicBezTo>
                <a:lnTo>
                  <a:pt x="2926080" y="10281709"/>
                </a:lnTo>
                <a:lnTo>
                  <a:pt x="2895600" y="10271549"/>
                </a:lnTo>
                <a:cubicBezTo>
                  <a:pt x="2898514" y="10242410"/>
                  <a:pt x="2897612" y="10176084"/>
                  <a:pt x="2915920" y="10139469"/>
                </a:cubicBezTo>
                <a:cubicBezTo>
                  <a:pt x="2921381" y="10128547"/>
                  <a:pt x="2927050" y="10117030"/>
                  <a:pt x="2936240" y="10108989"/>
                </a:cubicBezTo>
                <a:cubicBezTo>
                  <a:pt x="2954619" y="10092907"/>
                  <a:pt x="2973508" y="10074272"/>
                  <a:pt x="2997200" y="10068349"/>
                </a:cubicBezTo>
                <a:lnTo>
                  <a:pt x="3037840" y="10058189"/>
                </a:lnTo>
                <a:cubicBezTo>
                  <a:pt x="3031067" y="10048029"/>
                  <a:pt x="3022981" y="10038631"/>
                  <a:pt x="3017520" y="10027709"/>
                </a:cubicBezTo>
                <a:cubicBezTo>
                  <a:pt x="3006627" y="10005923"/>
                  <a:pt x="3001837" y="9967297"/>
                  <a:pt x="2997200" y="9946429"/>
                </a:cubicBezTo>
                <a:cubicBezTo>
                  <a:pt x="2994171" y="9932798"/>
                  <a:pt x="2990069" y="9919420"/>
                  <a:pt x="2987040" y="9905789"/>
                </a:cubicBezTo>
                <a:cubicBezTo>
                  <a:pt x="2983294" y="9888932"/>
                  <a:pt x="2981424" y="9871649"/>
                  <a:pt x="2976880" y="9854989"/>
                </a:cubicBezTo>
                <a:cubicBezTo>
                  <a:pt x="2946242" y="9742650"/>
                  <a:pt x="2963740" y="9845776"/>
                  <a:pt x="2946400" y="9733069"/>
                </a:cubicBezTo>
                <a:cubicBezTo>
                  <a:pt x="2921485" y="9571121"/>
                  <a:pt x="2956167" y="9722024"/>
                  <a:pt x="2915920" y="9631469"/>
                </a:cubicBezTo>
                <a:cubicBezTo>
                  <a:pt x="2907221" y="9611896"/>
                  <a:pt x="2902373" y="9590829"/>
                  <a:pt x="2895600" y="9570509"/>
                </a:cubicBezTo>
                <a:lnTo>
                  <a:pt x="2885440" y="9540029"/>
                </a:lnTo>
                <a:cubicBezTo>
                  <a:pt x="2878667" y="9550189"/>
                  <a:pt x="2865120" y="9558298"/>
                  <a:pt x="2865120" y="9570509"/>
                </a:cubicBezTo>
                <a:cubicBezTo>
                  <a:pt x="2865120" y="9605046"/>
                  <a:pt x="2885440" y="9672109"/>
                  <a:pt x="2885440" y="9672109"/>
                </a:cubicBezTo>
                <a:cubicBezTo>
                  <a:pt x="2882053" y="9709362"/>
                  <a:pt x="2892009" y="9750411"/>
                  <a:pt x="2875280" y="9783869"/>
                </a:cubicBezTo>
                <a:cubicBezTo>
                  <a:pt x="2869035" y="9796358"/>
                  <a:pt x="2846258" y="9781455"/>
                  <a:pt x="2834640" y="9773709"/>
                </a:cubicBezTo>
                <a:cubicBezTo>
                  <a:pt x="2824480" y="9766936"/>
                  <a:pt x="2821093" y="9753389"/>
                  <a:pt x="2814320" y="9743229"/>
                </a:cubicBezTo>
                <a:cubicBezTo>
                  <a:pt x="2810933" y="9692429"/>
                  <a:pt x="2815952" y="9640357"/>
                  <a:pt x="2804160" y="9590829"/>
                </a:cubicBezTo>
                <a:cubicBezTo>
                  <a:pt x="2798503" y="9567072"/>
                  <a:pt x="2777067" y="9550189"/>
                  <a:pt x="2763520" y="9529869"/>
                </a:cubicBezTo>
                <a:lnTo>
                  <a:pt x="2743200" y="9499389"/>
                </a:lnTo>
                <a:cubicBezTo>
                  <a:pt x="2746587" y="9465522"/>
                  <a:pt x="2747088" y="9431242"/>
                  <a:pt x="2753360" y="9397789"/>
                </a:cubicBezTo>
                <a:cubicBezTo>
                  <a:pt x="2757307" y="9376737"/>
                  <a:pt x="2773680" y="9336829"/>
                  <a:pt x="2773680" y="9336829"/>
                </a:cubicBezTo>
                <a:cubicBezTo>
                  <a:pt x="2770293" y="9275869"/>
                  <a:pt x="2771093" y="9214532"/>
                  <a:pt x="2763520" y="9153949"/>
                </a:cubicBezTo>
                <a:cubicBezTo>
                  <a:pt x="2760863" y="9132695"/>
                  <a:pt x="2749973" y="9113309"/>
                  <a:pt x="2743200" y="9092989"/>
                </a:cubicBezTo>
                <a:lnTo>
                  <a:pt x="2722880" y="9032029"/>
                </a:lnTo>
                <a:cubicBezTo>
                  <a:pt x="2719493" y="9021869"/>
                  <a:pt x="2715317" y="9011939"/>
                  <a:pt x="2712720" y="9001549"/>
                </a:cubicBezTo>
                <a:cubicBezTo>
                  <a:pt x="2697365" y="8940129"/>
                  <a:pt x="2706976" y="8974156"/>
                  <a:pt x="2682240" y="8899949"/>
                </a:cubicBezTo>
                <a:lnTo>
                  <a:pt x="2672080" y="8869469"/>
                </a:lnTo>
                <a:lnTo>
                  <a:pt x="2661920" y="8838989"/>
                </a:lnTo>
                <a:cubicBezTo>
                  <a:pt x="2665307" y="8771256"/>
                  <a:pt x="2664306" y="8703160"/>
                  <a:pt x="2672080" y="8635789"/>
                </a:cubicBezTo>
                <a:cubicBezTo>
                  <a:pt x="2674535" y="8614511"/>
                  <a:pt x="2685627" y="8595149"/>
                  <a:pt x="2692400" y="8574829"/>
                </a:cubicBezTo>
                <a:cubicBezTo>
                  <a:pt x="2708021" y="8527966"/>
                  <a:pt x="2700460" y="8554851"/>
                  <a:pt x="2712720" y="8493549"/>
                </a:cubicBezTo>
                <a:cubicBezTo>
                  <a:pt x="2709333" y="8463069"/>
                  <a:pt x="2706613" y="8432508"/>
                  <a:pt x="2702560" y="8402109"/>
                </a:cubicBezTo>
                <a:cubicBezTo>
                  <a:pt x="2699837" y="8381689"/>
                  <a:pt x="2694111" y="8361678"/>
                  <a:pt x="2692400" y="8341149"/>
                </a:cubicBezTo>
                <a:cubicBezTo>
                  <a:pt x="2687330" y="8280306"/>
                  <a:pt x="2686301" y="8219188"/>
                  <a:pt x="2682240" y="8158269"/>
                </a:cubicBezTo>
                <a:cubicBezTo>
                  <a:pt x="2679527" y="8117578"/>
                  <a:pt x="2675093" y="8077018"/>
                  <a:pt x="2672080" y="8036349"/>
                </a:cubicBezTo>
                <a:cubicBezTo>
                  <a:pt x="2668319" y="7985575"/>
                  <a:pt x="2665307" y="7934749"/>
                  <a:pt x="2661920" y="7883949"/>
                </a:cubicBezTo>
                <a:cubicBezTo>
                  <a:pt x="2658533" y="7775576"/>
                  <a:pt x="2657612" y="7667097"/>
                  <a:pt x="2651760" y="7558829"/>
                </a:cubicBezTo>
                <a:cubicBezTo>
                  <a:pt x="2649526" y="7517498"/>
                  <a:pt x="2640843" y="7512026"/>
                  <a:pt x="2631440" y="7477549"/>
                </a:cubicBezTo>
                <a:cubicBezTo>
                  <a:pt x="2624092" y="7450606"/>
                  <a:pt x="2611120" y="7396269"/>
                  <a:pt x="2611120" y="7396269"/>
                </a:cubicBezTo>
                <a:cubicBezTo>
                  <a:pt x="2592219" y="7226161"/>
                  <a:pt x="2600262" y="7374169"/>
                  <a:pt x="2611120" y="7243869"/>
                </a:cubicBezTo>
                <a:cubicBezTo>
                  <a:pt x="2616190" y="7183026"/>
                  <a:pt x="2613707" y="7121572"/>
                  <a:pt x="2621280" y="7060989"/>
                </a:cubicBezTo>
                <a:cubicBezTo>
                  <a:pt x="2623937" y="7039735"/>
                  <a:pt x="2641600" y="7000029"/>
                  <a:pt x="2641600" y="7000029"/>
                </a:cubicBezTo>
                <a:cubicBezTo>
                  <a:pt x="2632250" y="6513848"/>
                  <a:pt x="2641856" y="6617785"/>
                  <a:pt x="2621280" y="6309149"/>
                </a:cubicBezTo>
                <a:cubicBezTo>
                  <a:pt x="2617805" y="6257019"/>
                  <a:pt x="2612059" y="6146672"/>
                  <a:pt x="2600960" y="6085629"/>
                </a:cubicBezTo>
                <a:cubicBezTo>
                  <a:pt x="2599044" y="6075092"/>
                  <a:pt x="2594187" y="6065309"/>
                  <a:pt x="2590800" y="6055149"/>
                </a:cubicBezTo>
                <a:cubicBezTo>
                  <a:pt x="2587413" y="6024669"/>
                  <a:pt x="2592030" y="5992183"/>
                  <a:pt x="2580640" y="5963709"/>
                </a:cubicBezTo>
                <a:cubicBezTo>
                  <a:pt x="2576663" y="5953765"/>
                  <a:pt x="2557733" y="5961122"/>
                  <a:pt x="2550160" y="5953549"/>
                </a:cubicBezTo>
                <a:cubicBezTo>
                  <a:pt x="2542587" y="5945976"/>
                  <a:pt x="2546690" y="5931432"/>
                  <a:pt x="2540000" y="5923069"/>
                </a:cubicBezTo>
                <a:cubicBezTo>
                  <a:pt x="2532372" y="5913534"/>
                  <a:pt x="2519680" y="5909522"/>
                  <a:pt x="2509520" y="5902749"/>
                </a:cubicBezTo>
                <a:cubicBezTo>
                  <a:pt x="2502747" y="5892589"/>
                  <a:pt x="2494159" y="5883427"/>
                  <a:pt x="2489200" y="5872269"/>
                </a:cubicBezTo>
                <a:cubicBezTo>
                  <a:pt x="2480501" y="5852696"/>
                  <a:pt x="2489200" y="5818082"/>
                  <a:pt x="2468880" y="5811309"/>
                </a:cubicBezTo>
                <a:lnTo>
                  <a:pt x="2438400" y="5801149"/>
                </a:lnTo>
                <a:cubicBezTo>
                  <a:pt x="2412863" y="5724537"/>
                  <a:pt x="2450281" y="5816001"/>
                  <a:pt x="2397760" y="5750349"/>
                </a:cubicBezTo>
                <a:cubicBezTo>
                  <a:pt x="2391070" y="5741986"/>
                  <a:pt x="2395173" y="5727442"/>
                  <a:pt x="2387600" y="5719869"/>
                </a:cubicBezTo>
                <a:cubicBezTo>
                  <a:pt x="2380027" y="5712296"/>
                  <a:pt x="2366699" y="5714498"/>
                  <a:pt x="2357120" y="5709709"/>
                </a:cubicBezTo>
                <a:cubicBezTo>
                  <a:pt x="2346198" y="5704248"/>
                  <a:pt x="2337562" y="5694850"/>
                  <a:pt x="2326640" y="5689389"/>
                </a:cubicBezTo>
                <a:cubicBezTo>
                  <a:pt x="2317061" y="5684600"/>
                  <a:pt x="2305522" y="5684430"/>
                  <a:pt x="2296160" y="5679229"/>
                </a:cubicBezTo>
                <a:cubicBezTo>
                  <a:pt x="2274812" y="5667369"/>
                  <a:pt x="2235200" y="5638589"/>
                  <a:pt x="2235200" y="5638589"/>
                </a:cubicBezTo>
                <a:cubicBezTo>
                  <a:pt x="2228427" y="5628429"/>
                  <a:pt x="2223514" y="5616743"/>
                  <a:pt x="2214880" y="5608109"/>
                </a:cubicBezTo>
                <a:cubicBezTo>
                  <a:pt x="2206246" y="5599475"/>
                  <a:pt x="2192028" y="5597324"/>
                  <a:pt x="2184400" y="5587789"/>
                </a:cubicBezTo>
                <a:cubicBezTo>
                  <a:pt x="2177710" y="5579426"/>
                  <a:pt x="2179029" y="5566888"/>
                  <a:pt x="2174240" y="5557309"/>
                </a:cubicBezTo>
                <a:cubicBezTo>
                  <a:pt x="2168779" y="5546387"/>
                  <a:pt x="2159381" y="5537751"/>
                  <a:pt x="2153920" y="5526829"/>
                </a:cubicBezTo>
                <a:cubicBezTo>
                  <a:pt x="2141649" y="5502288"/>
                  <a:pt x="2147704" y="5485280"/>
                  <a:pt x="2123440" y="5465869"/>
                </a:cubicBezTo>
                <a:cubicBezTo>
                  <a:pt x="2115077" y="5459179"/>
                  <a:pt x="2103120" y="5459096"/>
                  <a:pt x="2092960" y="5455709"/>
                </a:cubicBezTo>
                <a:cubicBezTo>
                  <a:pt x="2089573" y="5442162"/>
                  <a:pt x="2089728" y="5427193"/>
                  <a:pt x="2082800" y="5415069"/>
                </a:cubicBezTo>
                <a:cubicBezTo>
                  <a:pt x="2075671" y="5402594"/>
                  <a:pt x="2061518" y="5395627"/>
                  <a:pt x="2052320" y="5384589"/>
                </a:cubicBezTo>
                <a:cubicBezTo>
                  <a:pt x="2044503" y="5375208"/>
                  <a:pt x="2038773" y="5364269"/>
                  <a:pt x="2032000" y="5354109"/>
                </a:cubicBezTo>
                <a:cubicBezTo>
                  <a:pt x="2028613" y="5340562"/>
                  <a:pt x="2025676" y="5326895"/>
                  <a:pt x="2021840" y="5313469"/>
                </a:cubicBezTo>
                <a:cubicBezTo>
                  <a:pt x="2018898" y="5303171"/>
                  <a:pt x="2013780" y="5293491"/>
                  <a:pt x="2011680" y="5282989"/>
                </a:cubicBezTo>
                <a:cubicBezTo>
                  <a:pt x="1988331" y="5166243"/>
                  <a:pt x="2014314" y="5250251"/>
                  <a:pt x="1991360" y="5181389"/>
                </a:cubicBezTo>
                <a:cubicBezTo>
                  <a:pt x="1987973" y="5140749"/>
                  <a:pt x="1986590" y="5099892"/>
                  <a:pt x="1981200" y="5059469"/>
                </a:cubicBezTo>
                <a:cubicBezTo>
                  <a:pt x="1979785" y="5048853"/>
                  <a:pt x="1973637" y="5039379"/>
                  <a:pt x="1971040" y="5028989"/>
                </a:cubicBezTo>
                <a:cubicBezTo>
                  <a:pt x="1966852" y="5012236"/>
                  <a:pt x="1965424" y="4994849"/>
                  <a:pt x="1960880" y="4978189"/>
                </a:cubicBezTo>
                <a:cubicBezTo>
                  <a:pt x="1955244" y="4957525"/>
                  <a:pt x="1944081" y="4938357"/>
                  <a:pt x="1940560" y="4917229"/>
                </a:cubicBezTo>
                <a:cubicBezTo>
                  <a:pt x="1937173" y="4896909"/>
                  <a:pt x="1933532" y="4876630"/>
                  <a:pt x="1930400" y="4856269"/>
                </a:cubicBezTo>
                <a:cubicBezTo>
                  <a:pt x="1927607" y="4838117"/>
                  <a:pt x="1923841" y="4779438"/>
                  <a:pt x="1910080" y="4754669"/>
                </a:cubicBezTo>
                <a:cubicBezTo>
                  <a:pt x="1898220" y="4733321"/>
                  <a:pt x="1877163" y="4716877"/>
                  <a:pt x="1869440" y="4693709"/>
                </a:cubicBezTo>
                <a:cubicBezTo>
                  <a:pt x="1817016" y="4536438"/>
                  <a:pt x="1877102" y="4698873"/>
                  <a:pt x="1828800" y="4602269"/>
                </a:cubicBezTo>
                <a:cubicBezTo>
                  <a:pt x="1824011" y="4592690"/>
                  <a:pt x="1823429" y="4581368"/>
                  <a:pt x="1818640" y="4571789"/>
                </a:cubicBezTo>
                <a:cubicBezTo>
                  <a:pt x="1813179" y="4560867"/>
                  <a:pt x="1803279" y="4552467"/>
                  <a:pt x="1798320" y="4541309"/>
                </a:cubicBezTo>
                <a:cubicBezTo>
                  <a:pt x="1789621" y="4521736"/>
                  <a:pt x="1789881" y="4498171"/>
                  <a:pt x="1778000" y="4480349"/>
                </a:cubicBezTo>
                <a:cubicBezTo>
                  <a:pt x="1764453" y="4460029"/>
                  <a:pt x="1754629" y="4436658"/>
                  <a:pt x="1737360" y="4419389"/>
                </a:cubicBezTo>
                <a:cubicBezTo>
                  <a:pt x="1727200" y="4409229"/>
                  <a:pt x="1715701" y="4400251"/>
                  <a:pt x="1706880" y="4388909"/>
                </a:cubicBezTo>
                <a:cubicBezTo>
                  <a:pt x="1691887" y="4369632"/>
                  <a:pt x="1679787" y="4348269"/>
                  <a:pt x="1666240" y="4327949"/>
                </a:cubicBezTo>
                <a:cubicBezTo>
                  <a:pt x="1659467" y="4317789"/>
                  <a:pt x="1656080" y="4304242"/>
                  <a:pt x="1645920" y="4297469"/>
                </a:cubicBezTo>
                <a:lnTo>
                  <a:pt x="1615440" y="4277149"/>
                </a:lnTo>
                <a:cubicBezTo>
                  <a:pt x="1608667" y="4266989"/>
                  <a:pt x="1604655" y="4254297"/>
                  <a:pt x="1595120" y="4246669"/>
                </a:cubicBezTo>
                <a:cubicBezTo>
                  <a:pt x="1586757" y="4239979"/>
                  <a:pt x="1566740" y="4247011"/>
                  <a:pt x="1564640" y="4236509"/>
                </a:cubicBezTo>
                <a:cubicBezTo>
                  <a:pt x="1556133" y="4193974"/>
                  <a:pt x="1572034" y="4153367"/>
                  <a:pt x="1584960" y="4114589"/>
                </a:cubicBezTo>
                <a:cubicBezTo>
                  <a:pt x="1581573" y="4029922"/>
                  <a:pt x="1574800" y="3945323"/>
                  <a:pt x="1574800" y="3860589"/>
                </a:cubicBezTo>
                <a:cubicBezTo>
                  <a:pt x="1574800" y="3849879"/>
                  <a:pt x="1580171" y="3839688"/>
                  <a:pt x="1584960" y="3830109"/>
                </a:cubicBezTo>
                <a:cubicBezTo>
                  <a:pt x="1590421" y="3819187"/>
                  <a:pt x="1596646" y="3808263"/>
                  <a:pt x="1605280" y="3799629"/>
                </a:cubicBezTo>
                <a:cubicBezTo>
                  <a:pt x="1613914" y="3790995"/>
                  <a:pt x="1625600" y="3786082"/>
                  <a:pt x="1635760" y="3779309"/>
                </a:cubicBezTo>
                <a:cubicBezTo>
                  <a:pt x="1661541" y="3701966"/>
                  <a:pt x="1651879" y="3739352"/>
                  <a:pt x="1666240" y="3667549"/>
                </a:cubicBezTo>
                <a:cubicBezTo>
                  <a:pt x="1662853" y="3647229"/>
                  <a:pt x="1665293" y="3625014"/>
                  <a:pt x="1656080" y="3606589"/>
                </a:cubicBezTo>
                <a:cubicBezTo>
                  <a:pt x="1650619" y="3595667"/>
                  <a:pt x="1634234" y="3594903"/>
                  <a:pt x="1625600" y="3586269"/>
                </a:cubicBezTo>
                <a:cubicBezTo>
                  <a:pt x="1616966" y="3577635"/>
                  <a:pt x="1612053" y="3565949"/>
                  <a:pt x="1605280" y="3555789"/>
                </a:cubicBezTo>
                <a:cubicBezTo>
                  <a:pt x="1599511" y="3526944"/>
                  <a:pt x="1584960" y="3459073"/>
                  <a:pt x="1584960" y="3433869"/>
                </a:cubicBezTo>
                <a:cubicBezTo>
                  <a:pt x="1584960" y="3365672"/>
                  <a:pt x="1593775" y="3295664"/>
                  <a:pt x="1615440" y="3230669"/>
                </a:cubicBezTo>
                <a:cubicBezTo>
                  <a:pt x="1639621" y="3158125"/>
                  <a:pt x="1617938" y="3181590"/>
                  <a:pt x="1666240" y="3149389"/>
                </a:cubicBezTo>
                <a:cubicBezTo>
                  <a:pt x="1691777" y="3072777"/>
                  <a:pt x="1654359" y="3164241"/>
                  <a:pt x="1706880" y="3098589"/>
                </a:cubicBezTo>
                <a:cubicBezTo>
                  <a:pt x="1713570" y="3090226"/>
                  <a:pt x="1713653" y="3078269"/>
                  <a:pt x="1717040" y="3068109"/>
                </a:cubicBezTo>
                <a:cubicBezTo>
                  <a:pt x="1717499" y="3064434"/>
                  <a:pt x="1729335" y="2953684"/>
                  <a:pt x="1737360" y="2936029"/>
                </a:cubicBezTo>
                <a:cubicBezTo>
                  <a:pt x="1747466" y="2913796"/>
                  <a:pt x="1770277" y="2898237"/>
                  <a:pt x="1778000" y="2875069"/>
                </a:cubicBezTo>
                <a:cubicBezTo>
                  <a:pt x="1788587" y="2843307"/>
                  <a:pt x="1798855" y="2803592"/>
                  <a:pt x="1828800" y="2783629"/>
                </a:cubicBezTo>
                <a:lnTo>
                  <a:pt x="1859280" y="2763309"/>
                </a:lnTo>
                <a:cubicBezTo>
                  <a:pt x="1918234" y="2527491"/>
                  <a:pt x="1894975" y="2650684"/>
                  <a:pt x="1869440" y="2174029"/>
                </a:cubicBezTo>
                <a:cubicBezTo>
                  <a:pt x="1868294" y="2152641"/>
                  <a:pt x="1855893" y="2133389"/>
                  <a:pt x="1849120" y="2113069"/>
                </a:cubicBezTo>
                <a:cubicBezTo>
                  <a:pt x="1845733" y="2102909"/>
                  <a:pt x="1844901" y="2091500"/>
                  <a:pt x="1838960" y="2082589"/>
                </a:cubicBezTo>
                <a:cubicBezTo>
                  <a:pt x="1832187" y="2072429"/>
                  <a:pt x="1824101" y="2063031"/>
                  <a:pt x="1818640" y="2052109"/>
                </a:cubicBezTo>
                <a:cubicBezTo>
                  <a:pt x="1806369" y="2027568"/>
                  <a:pt x="1812424" y="2010560"/>
                  <a:pt x="1788160" y="1991149"/>
                </a:cubicBezTo>
                <a:cubicBezTo>
                  <a:pt x="1779797" y="1984459"/>
                  <a:pt x="1767840" y="1984376"/>
                  <a:pt x="1757680" y="1980989"/>
                </a:cubicBezTo>
                <a:cubicBezTo>
                  <a:pt x="1711099" y="2050860"/>
                  <a:pt x="1740208" y="2034226"/>
                  <a:pt x="1686560" y="2052109"/>
                </a:cubicBezTo>
                <a:cubicBezTo>
                  <a:pt x="1673013" y="2072429"/>
                  <a:pt x="1653643" y="2089901"/>
                  <a:pt x="1645920" y="2113069"/>
                </a:cubicBezTo>
                <a:cubicBezTo>
                  <a:pt x="1642533" y="2123229"/>
                  <a:pt x="1642450" y="2135186"/>
                  <a:pt x="1635760" y="2143549"/>
                </a:cubicBezTo>
                <a:cubicBezTo>
                  <a:pt x="1628132" y="2153084"/>
                  <a:pt x="1615440" y="2157096"/>
                  <a:pt x="1605280" y="2163869"/>
                </a:cubicBezTo>
                <a:cubicBezTo>
                  <a:pt x="1520700" y="2142724"/>
                  <a:pt x="1600451" y="2172344"/>
                  <a:pt x="1544320" y="2123229"/>
                </a:cubicBezTo>
                <a:cubicBezTo>
                  <a:pt x="1525941" y="2107147"/>
                  <a:pt x="1503680" y="2096136"/>
                  <a:pt x="1483360" y="2082589"/>
                </a:cubicBezTo>
                <a:cubicBezTo>
                  <a:pt x="1473200" y="2075816"/>
                  <a:pt x="1464464" y="2066130"/>
                  <a:pt x="1452880" y="2062269"/>
                </a:cubicBezTo>
                <a:cubicBezTo>
                  <a:pt x="1442720" y="2058882"/>
                  <a:pt x="1431979" y="2056898"/>
                  <a:pt x="1422400" y="2052109"/>
                </a:cubicBezTo>
                <a:cubicBezTo>
                  <a:pt x="1343618" y="2012718"/>
                  <a:pt x="1438052" y="2047166"/>
                  <a:pt x="1361440" y="2021629"/>
                </a:cubicBezTo>
                <a:cubicBezTo>
                  <a:pt x="1354667" y="2001309"/>
                  <a:pt x="1345321" y="1981672"/>
                  <a:pt x="1341120" y="1960669"/>
                </a:cubicBezTo>
                <a:cubicBezTo>
                  <a:pt x="1335667" y="1933405"/>
                  <a:pt x="1325372" y="1871007"/>
                  <a:pt x="1310640" y="1848909"/>
                </a:cubicBezTo>
                <a:cubicBezTo>
                  <a:pt x="1303867" y="1838749"/>
                  <a:pt x="1298954" y="1827063"/>
                  <a:pt x="1290320" y="1818429"/>
                </a:cubicBezTo>
                <a:cubicBezTo>
                  <a:pt x="1281686" y="1809795"/>
                  <a:pt x="1270000" y="1804882"/>
                  <a:pt x="1259840" y="1798109"/>
                </a:cubicBezTo>
                <a:cubicBezTo>
                  <a:pt x="1218879" y="1736667"/>
                  <a:pt x="1253324" y="1798179"/>
                  <a:pt x="1229360" y="1686349"/>
                </a:cubicBezTo>
                <a:lnTo>
                  <a:pt x="1198880" y="1594909"/>
                </a:lnTo>
                <a:lnTo>
                  <a:pt x="1178560" y="1533949"/>
                </a:lnTo>
                <a:cubicBezTo>
                  <a:pt x="1175173" y="1523789"/>
                  <a:pt x="1170997" y="1513859"/>
                  <a:pt x="1168400" y="1503469"/>
                </a:cubicBezTo>
                <a:cubicBezTo>
                  <a:pt x="1165013" y="1489922"/>
                  <a:pt x="1162252" y="1476204"/>
                  <a:pt x="1158240" y="1462829"/>
                </a:cubicBezTo>
                <a:cubicBezTo>
                  <a:pt x="1152085" y="1442313"/>
                  <a:pt x="1143115" y="1422649"/>
                  <a:pt x="1137920" y="1401869"/>
                </a:cubicBezTo>
                <a:cubicBezTo>
                  <a:pt x="1132241" y="1379151"/>
                  <a:pt x="1117334" y="1315110"/>
                  <a:pt x="1107440" y="1300269"/>
                </a:cubicBezTo>
                <a:cubicBezTo>
                  <a:pt x="1100667" y="1290109"/>
                  <a:pt x="1092581" y="1280711"/>
                  <a:pt x="1087120" y="1269789"/>
                </a:cubicBezTo>
                <a:cubicBezTo>
                  <a:pt x="1082331" y="1260210"/>
                  <a:pt x="1084533" y="1246882"/>
                  <a:pt x="1076960" y="1239309"/>
                </a:cubicBezTo>
                <a:cubicBezTo>
                  <a:pt x="1069387" y="1231736"/>
                  <a:pt x="1056059" y="1233938"/>
                  <a:pt x="1046480" y="1229149"/>
                </a:cubicBezTo>
                <a:cubicBezTo>
                  <a:pt x="967698" y="1189758"/>
                  <a:pt x="1062132" y="1224206"/>
                  <a:pt x="985520" y="1198669"/>
                </a:cubicBezTo>
                <a:cubicBezTo>
                  <a:pt x="965200" y="1202056"/>
                  <a:pt x="944103" y="1202315"/>
                  <a:pt x="924560" y="1208829"/>
                </a:cubicBezTo>
                <a:cubicBezTo>
                  <a:pt x="912976" y="1212690"/>
                  <a:pt x="905002" y="1223688"/>
                  <a:pt x="894080" y="1229149"/>
                </a:cubicBezTo>
                <a:cubicBezTo>
                  <a:pt x="855821" y="1248278"/>
                  <a:pt x="841445" y="1249928"/>
                  <a:pt x="802640" y="1259629"/>
                </a:cubicBezTo>
                <a:cubicBezTo>
                  <a:pt x="789093" y="1256242"/>
                  <a:pt x="773618" y="1257215"/>
                  <a:pt x="762000" y="1249469"/>
                </a:cubicBezTo>
                <a:cubicBezTo>
                  <a:pt x="738121" y="1233550"/>
                  <a:pt x="743452" y="1209987"/>
                  <a:pt x="731520" y="1188509"/>
                </a:cubicBezTo>
                <a:cubicBezTo>
                  <a:pt x="719660" y="1167161"/>
                  <a:pt x="704427" y="1147869"/>
                  <a:pt x="690880" y="1127549"/>
                </a:cubicBezTo>
                <a:cubicBezTo>
                  <a:pt x="684107" y="1117389"/>
                  <a:pt x="674421" y="1108653"/>
                  <a:pt x="670560" y="1097069"/>
                </a:cubicBezTo>
                <a:cubicBezTo>
                  <a:pt x="667173" y="1086909"/>
                  <a:pt x="667090" y="1074952"/>
                  <a:pt x="660400" y="1066589"/>
                </a:cubicBezTo>
                <a:cubicBezTo>
                  <a:pt x="652772" y="1057054"/>
                  <a:pt x="640080" y="1053042"/>
                  <a:pt x="629920" y="1046269"/>
                </a:cubicBezTo>
                <a:cubicBezTo>
                  <a:pt x="626533" y="1036109"/>
                  <a:pt x="624549" y="1025368"/>
                  <a:pt x="619760" y="1015789"/>
                </a:cubicBezTo>
                <a:cubicBezTo>
                  <a:pt x="614299" y="1004867"/>
                  <a:pt x="603727" y="996742"/>
                  <a:pt x="599440" y="985309"/>
                </a:cubicBezTo>
                <a:cubicBezTo>
                  <a:pt x="591651" y="964537"/>
                  <a:pt x="581922" y="877398"/>
                  <a:pt x="579120" y="863389"/>
                </a:cubicBezTo>
                <a:cubicBezTo>
                  <a:pt x="577020" y="852887"/>
                  <a:pt x="575650" y="841272"/>
                  <a:pt x="568960" y="832909"/>
                </a:cubicBezTo>
                <a:cubicBezTo>
                  <a:pt x="561332" y="823374"/>
                  <a:pt x="548640" y="819362"/>
                  <a:pt x="538480" y="812589"/>
                </a:cubicBezTo>
                <a:cubicBezTo>
                  <a:pt x="514773" y="741469"/>
                  <a:pt x="538480" y="744856"/>
                  <a:pt x="487680" y="761789"/>
                </a:cubicBezTo>
                <a:cubicBezTo>
                  <a:pt x="433493" y="843069"/>
                  <a:pt x="504613" y="744856"/>
                  <a:pt x="436880" y="812589"/>
                </a:cubicBezTo>
                <a:cubicBezTo>
                  <a:pt x="390924" y="858545"/>
                  <a:pt x="445418" y="833450"/>
                  <a:pt x="386080" y="853229"/>
                </a:cubicBezTo>
                <a:cubicBezTo>
                  <a:pt x="383281" y="856028"/>
                  <a:pt x="336693" y="906601"/>
                  <a:pt x="325120" y="904029"/>
                </a:cubicBezTo>
                <a:cubicBezTo>
                  <a:pt x="301280" y="898731"/>
                  <a:pt x="264160" y="863389"/>
                  <a:pt x="264160" y="863389"/>
                </a:cubicBezTo>
                <a:cubicBezTo>
                  <a:pt x="237067" y="782109"/>
                  <a:pt x="277707" y="876936"/>
                  <a:pt x="223520" y="822749"/>
                </a:cubicBezTo>
                <a:cubicBezTo>
                  <a:pt x="104987" y="704216"/>
                  <a:pt x="238760" y="799042"/>
                  <a:pt x="152400" y="741469"/>
                </a:cubicBezTo>
                <a:cubicBezTo>
                  <a:pt x="130233" y="674967"/>
                  <a:pt x="161021" y="740237"/>
                  <a:pt x="111760" y="700829"/>
                </a:cubicBezTo>
                <a:cubicBezTo>
                  <a:pt x="46108" y="648308"/>
                  <a:pt x="137572" y="685726"/>
                  <a:pt x="60960" y="660189"/>
                </a:cubicBezTo>
                <a:cubicBezTo>
                  <a:pt x="57573" y="650029"/>
                  <a:pt x="57490" y="638072"/>
                  <a:pt x="50800" y="629709"/>
                </a:cubicBezTo>
                <a:cubicBezTo>
                  <a:pt x="43172" y="620174"/>
                  <a:pt x="28954" y="618023"/>
                  <a:pt x="20320" y="609389"/>
                </a:cubicBezTo>
                <a:cubicBezTo>
                  <a:pt x="11686" y="600755"/>
                  <a:pt x="6773" y="589069"/>
                  <a:pt x="0" y="578909"/>
                </a:cubicBezTo>
                <a:cubicBezTo>
                  <a:pt x="10160" y="572136"/>
                  <a:pt x="19322" y="563548"/>
                  <a:pt x="30480" y="558589"/>
                </a:cubicBezTo>
                <a:cubicBezTo>
                  <a:pt x="50053" y="549890"/>
                  <a:pt x="71120" y="545042"/>
                  <a:pt x="91440" y="538269"/>
                </a:cubicBezTo>
                <a:cubicBezTo>
                  <a:pt x="101600" y="534882"/>
                  <a:pt x="111293" y="529437"/>
                  <a:pt x="121920" y="528109"/>
                </a:cubicBezTo>
                <a:lnTo>
                  <a:pt x="203200" y="517949"/>
                </a:lnTo>
                <a:lnTo>
                  <a:pt x="264160" y="497629"/>
                </a:lnTo>
                <a:cubicBezTo>
                  <a:pt x="274320" y="494242"/>
                  <a:pt x="284076" y="489230"/>
                  <a:pt x="294640" y="487469"/>
                </a:cubicBezTo>
                <a:cubicBezTo>
                  <a:pt x="314960" y="484082"/>
                  <a:pt x="335615" y="482305"/>
                  <a:pt x="355600" y="477309"/>
                </a:cubicBezTo>
                <a:cubicBezTo>
                  <a:pt x="376380" y="472114"/>
                  <a:pt x="396240" y="463762"/>
                  <a:pt x="416560" y="456989"/>
                </a:cubicBezTo>
                <a:cubicBezTo>
                  <a:pt x="426720" y="453602"/>
                  <a:pt x="442251" y="456408"/>
                  <a:pt x="447040" y="446829"/>
                </a:cubicBezTo>
                <a:lnTo>
                  <a:pt x="467360" y="406189"/>
                </a:lnTo>
                <a:close/>
              </a:path>
            </a:pathLst>
          </a:cu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40110D38-D224-41D8-B162-255AC8073281}"/>
              </a:ext>
            </a:extLst>
          </p:cNvPr>
          <p:cNvGrpSpPr/>
          <p:nvPr/>
        </p:nvGrpSpPr>
        <p:grpSpPr>
          <a:xfrm>
            <a:off x="9813514" y="6928065"/>
            <a:ext cx="5801360" cy="10811951"/>
            <a:chOff x="9763760" y="6338129"/>
            <a:chExt cx="5801360" cy="10811951"/>
          </a:xfrm>
        </p:grpSpPr>
        <p:sp>
          <p:nvSpPr>
            <p:cNvPr id="6" name="Freeform: Shape 5">
              <a:extLst>
                <a:ext uri="{FF2B5EF4-FFF2-40B4-BE49-F238E27FC236}">
                  <a16:creationId xmlns:a16="http://schemas.microsoft.com/office/drawing/2014/main" id="{A6AC5165-29C8-4996-8656-753E34D02582}"/>
                </a:ext>
              </a:extLst>
            </p:cNvPr>
            <p:cNvSpPr/>
            <p:nvPr/>
          </p:nvSpPr>
          <p:spPr>
            <a:xfrm>
              <a:off x="9763760" y="6338129"/>
              <a:ext cx="5801360" cy="10811951"/>
            </a:xfrm>
            <a:custGeom>
              <a:avLst/>
              <a:gdLst>
                <a:gd name="connsiteX0" fmla="*/ 4378960 w 5801360"/>
                <a:gd name="connsiteY0" fmla="*/ 1302191 h 10811951"/>
                <a:gd name="connsiteX1" fmla="*/ 4368800 w 5801360"/>
                <a:gd name="connsiteY1" fmla="*/ 1251391 h 10811951"/>
                <a:gd name="connsiteX2" fmla="*/ 4358640 w 5801360"/>
                <a:gd name="connsiteY2" fmla="*/ 1220911 h 10811951"/>
                <a:gd name="connsiteX3" fmla="*/ 4348480 w 5801360"/>
                <a:gd name="connsiteY3" fmla="*/ 1170111 h 10811951"/>
                <a:gd name="connsiteX4" fmla="*/ 4338320 w 5801360"/>
                <a:gd name="connsiteY4" fmla="*/ 1139631 h 10811951"/>
                <a:gd name="connsiteX5" fmla="*/ 4318000 w 5801360"/>
                <a:gd name="connsiteY5" fmla="*/ 1038031 h 10811951"/>
                <a:gd name="connsiteX6" fmla="*/ 4267200 w 5801360"/>
                <a:gd name="connsiteY6" fmla="*/ 946591 h 10811951"/>
                <a:gd name="connsiteX7" fmla="*/ 4236720 w 5801360"/>
                <a:gd name="connsiteY7" fmla="*/ 926271 h 10811951"/>
                <a:gd name="connsiteX8" fmla="*/ 4206240 w 5801360"/>
                <a:gd name="connsiteY8" fmla="*/ 916111 h 10811951"/>
                <a:gd name="connsiteX9" fmla="*/ 4145280 w 5801360"/>
                <a:gd name="connsiteY9" fmla="*/ 875471 h 10811951"/>
                <a:gd name="connsiteX10" fmla="*/ 4114800 w 5801360"/>
                <a:gd name="connsiteY10" fmla="*/ 855151 h 10811951"/>
                <a:gd name="connsiteX11" fmla="*/ 4053840 w 5801360"/>
                <a:gd name="connsiteY11" fmla="*/ 834831 h 10811951"/>
                <a:gd name="connsiteX12" fmla="*/ 3982720 w 5801360"/>
                <a:gd name="connsiteY12" fmla="*/ 844991 h 10811951"/>
                <a:gd name="connsiteX13" fmla="*/ 3972560 w 5801360"/>
                <a:gd name="connsiteY13" fmla="*/ 875471 h 10811951"/>
                <a:gd name="connsiteX14" fmla="*/ 3952240 w 5801360"/>
                <a:gd name="connsiteY14" fmla="*/ 905951 h 10811951"/>
                <a:gd name="connsiteX15" fmla="*/ 3891280 w 5801360"/>
                <a:gd name="connsiteY15" fmla="*/ 926271 h 10811951"/>
                <a:gd name="connsiteX16" fmla="*/ 3860800 w 5801360"/>
                <a:gd name="connsiteY16" fmla="*/ 916111 h 10811951"/>
                <a:gd name="connsiteX17" fmla="*/ 3728720 w 5801360"/>
                <a:gd name="connsiteY17" fmla="*/ 905951 h 10811951"/>
                <a:gd name="connsiteX18" fmla="*/ 3708400 w 5801360"/>
                <a:gd name="connsiteY18" fmla="*/ 875471 h 10811951"/>
                <a:gd name="connsiteX19" fmla="*/ 3647440 w 5801360"/>
                <a:gd name="connsiteY19" fmla="*/ 834831 h 10811951"/>
                <a:gd name="connsiteX20" fmla="*/ 3647440 w 5801360"/>
                <a:gd name="connsiteY20" fmla="*/ 834831 h 10811951"/>
                <a:gd name="connsiteX21" fmla="*/ 3535680 w 5801360"/>
                <a:gd name="connsiteY21" fmla="*/ 824671 h 10811951"/>
                <a:gd name="connsiteX22" fmla="*/ 3474720 w 5801360"/>
                <a:gd name="connsiteY22" fmla="*/ 794191 h 10811951"/>
                <a:gd name="connsiteX23" fmla="*/ 3413760 w 5801360"/>
                <a:gd name="connsiteY23" fmla="*/ 763711 h 10811951"/>
                <a:gd name="connsiteX24" fmla="*/ 3393440 w 5801360"/>
                <a:gd name="connsiteY24" fmla="*/ 733231 h 10811951"/>
                <a:gd name="connsiteX25" fmla="*/ 3362960 w 5801360"/>
                <a:gd name="connsiteY25" fmla="*/ 712911 h 10811951"/>
                <a:gd name="connsiteX26" fmla="*/ 3322320 w 5801360"/>
                <a:gd name="connsiteY26" fmla="*/ 662111 h 10811951"/>
                <a:gd name="connsiteX27" fmla="*/ 3230880 w 5801360"/>
                <a:gd name="connsiteY27" fmla="*/ 682431 h 10811951"/>
                <a:gd name="connsiteX28" fmla="*/ 3169920 w 5801360"/>
                <a:gd name="connsiteY28" fmla="*/ 712911 h 10811951"/>
                <a:gd name="connsiteX29" fmla="*/ 3149600 w 5801360"/>
                <a:gd name="connsiteY29" fmla="*/ 773871 h 10811951"/>
                <a:gd name="connsiteX30" fmla="*/ 3129280 w 5801360"/>
                <a:gd name="connsiteY30" fmla="*/ 855151 h 10811951"/>
                <a:gd name="connsiteX31" fmla="*/ 3119120 w 5801360"/>
                <a:gd name="connsiteY31" fmla="*/ 895791 h 10811951"/>
                <a:gd name="connsiteX32" fmla="*/ 3098800 w 5801360"/>
                <a:gd name="connsiteY32" fmla="*/ 956751 h 10811951"/>
                <a:gd name="connsiteX33" fmla="*/ 3088640 w 5801360"/>
                <a:gd name="connsiteY33" fmla="*/ 987231 h 10811951"/>
                <a:gd name="connsiteX34" fmla="*/ 3027680 w 5801360"/>
                <a:gd name="connsiteY34" fmla="*/ 1027871 h 10811951"/>
                <a:gd name="connsiteX35" fmla="*/ 3017520 w 5801360"/>
                <a:gd name="connsiteY35" fmla="*/ 997391 h 10811951"/>
                <a:gd name="connsiteX36" fmla="*/ 2987040 w 5801360"/>
                <a:gd name="connsiteY36" fmla="*/ 966911 h 10811951"/>
                <a:gd name="connsiteX37" fmla="*/ 2956560 w 5801360"/>
                <a:gd name="connsiteY37" fmla="*/ 946591 h 10811951"/>
                <a:gd name="connsiteX38" fmla="*/ 2946400 w 5801360"/>
                <a:gd name="connsiteY38" fmla="*/ 916111 h 10811951"/>
                <a:gd name="connsiteX39" fmla="*/ 2783840 w 5801360"/>
                <a:gd name="connsiteY39" fmla="*/ 905951 h 10811951"/>
                <a:gd name="connsiteX40" fmla="*/ 2753360 w 5801360"/>
                <a:gd name="connsiteY40" fmla="*/ 895791 h 10811951"/>
                <a:gd name="connsiteX41" fmla="*/ 2743200 w 5801360"/>
                <a:gd name="connsiteY41" fmla="*/ 753551 h 10811951"/>
                <a:gd name="connsiteX42" fmla="*/ 2733040 w 5801360"/>
                <a:gd name="connsiteY42" fmla="*/ 723071 h 10811951"/>
                <a:gd name="connsiteX43" fmla="*/ 2672080 w 5801360"/>
                <a:gd name="connsiteY43" fmla="*/ 682431 h 10811951"/>
                <a:gd name="connsiteX44" fmla="*/ 2641600 w 5801360"/>
                <a:gd name="connsiteY44" fmla="*/ 662111 h 10811951"/>
                <a:gd name="connsiteX45" fmla="*/ 2611120 w 5801360"/>
                <a:gd name="connsiteY45" fmla="*/ 621471 h 10811951"/>
                <a:gd name="connsiteX46" fmla="*/ 2580640 w 5801360"/>
                <a:gd name="connsiteY46" fmla="*/ 611311 h 10811951"/>
                <a:gd name="connsiteX47" fmla="*/ 2438400 w 5801360"/>
                <a:gd name="connsiteY47" fmla="*/ 590991 h 10811951"/>
                <a:gd name="connsiteX48" fmla="*/ 2407920 w 5801360"/>
                <a:gd name="connsiteY48" fmla="*/ 580831 h 10811951"/>
                <a:gd name="connsiteX49" fmla="*/ 2387600 w 5801360"/>
                <a:gd name="connsiteY49" fmla="*/ 550351 h 10811951"/>
                <a:gd name="connsiteX50" fmla="*/ 2357120 w 5801360"/>
                <a:gd name="connsiteY50" fmla="*/ 530031 h 10811951"/>
                <a:gd name="connsiteX51" fmla="*/ 2346960 w 5801360"/>
                <a:gd name="connsiteY51" fmla="*/ 489391 h 10811951"/>
                <a:gd name="connsiteX52" fmla="*/ 2336800 w 5801360"/>
                <a:gd name="connsiteY52" fmla="*/ 458911 h 10811951"/>
                <a:gd name="connsiteX53" fmla="*/ 2357120 w 5801360"/>
                <a:gd name="connsiteY53" fmla="*/ 336991 h 10811951"/>
                <a:gd name="connsiteX54" fmla="*/ 2367280 w 5801360"/>
                <a:gd name="connsiteY54" fmla="*/ 306511 h 10811951"/>
                <a:gd name="connsiteX55" fmla="*/ 2377440 w 5801360"/>
                <a:gd name="connsiteY55" fmla="*/ 265871 h 10811951"/>
                <a:gd name="connsiteX56" fmla="*/ 2357120 w 5801360"/>
                <a:gd name="connsiteY56" fmla="*/ 82991 h 10811951"/>
                <a:gd name="connsiteX57" fmla="*/ 2336800 w 5801360"/>
                <a:gd name="connsiteY57" fmla="*/ 52511 h 10811951"/>
                <a:gd name="connsiteX58" fmla="*/ 2306320 w 5801360"/>
                <a:gd name="connsiteY58" fmla="*/ 42351 h 10811951"/>
                <a:gd name="connsiteX59" fmla="*/ 2255520 w 5801360"/>
                <a:gd name="connsiteY59" fmla="*/ 1711 h 10811951"/>
                <a:gd name="connsiteX60" fmla="*/ 2235200 w 5801360"/>
                <a:gd name="connsiteY60" fmla="*/ 32191 h 10811951"/>
                <a:gd name="connsiteX61" fmla="*/ 2174240 w 5801360"/>
                <a:gd name="connsiteY61" fmla="*/ 52511 h 10811951"/>
                <a:gd name="connsiteX62" fmla="*/ 2143760 w 5801360"/>
                <a:gd name="connsiteY62" fmla="*/ 42351 h 10811951"/>
                <a:gd name="connsiteX63" fmla="*/ 2113280 w 5801360"/>
                <a:gd name="connsiteY63" fmla="*/ 22031 h 10811951"/>
                <a:gd name="connsiteX64" fmla="*/ 1981200 w 5801360"/>
                <a:gd name="connsiteY64" fmla="*/ 42351 h 10811951"/>
                <a:gd name="connsiteX65" fmla="*/ 1950720 w 5801360"/>
                <a:gd name="connsiteY65" fmla="*/ 52511 h 10811951"/>
                <a:gd name="connsiteX66" fmla="*/ 1828800 w 5801360"/>
                <a:gd name="connsiteY66" fmla="*/ 82991 h 10811951"/>
                <a:gd name="connsiteX67" fmla="*/ 1737360 w 5801360"/>
                <a:gd name="connsiteY67" fmla="*/ 113471 h 10811951"/>
                <a:gd name="connsiteX68" fmla="*/ 1706880 w 5801360"/>
                <a:gd name="connsiteY68" fmla="*/ 123631 h 10811951"/>
                <a:gd name="connsiteX69" fmla="*/ 1676400 w 5801360"/>
                <a:gd name="connsiteY69" fmla="*/ 133791 h 10811951"/>
                <a:gd name="connsiteX70" fmla="*/ 1645920 w 5801360"/>
                <a:gd name="connsiteY70" fmla="*/ 123631 h 10811951"/>
                <a:gd name="connsiteX71" fmla="*/ 1534160 w 5801360"/>
                <a:gd name="connsiteY71" fmla="*/ 143951 h 10811951"/>
                <a:gd name="connsiteX72" fmla="*/ 1513840 w 5801360"/>
                <a:gd name="connsiteY72" fmla="*/ 174431 h 10811951"/>
                <a:gd name="connsiteX73" fmla="*/ 1503680 w 5801360"/>
                <a:gd name="connsiteY73" fmla="*/ 204911 h 10811951"/>
                <a:gd name="connsiteX74" fmla="*/ 1473200 w 5801360"/>
                <a:gd name="connsiteY74" fmla="*/ 215071 h 10811951"/>
                <a:gd name="connsiteX75" fmla="*/ 1442720 w 5801360"/>
                <a:gd name="connsiteY75" fmla="*/ 235391 h 10811951"/>
                <a:gd name="connsiteX76" fmla="*/ 1432560 w 5801360"/>
                <a:gd name="connsiteY76" fmla="*/ 265871 h 10811951"/>
                <a:gd name="connsiteX77" fmla="*/ 1371600 w 5801360"/>
                <a:gd name="connsiteY77" fmla="*/ 296351 h 10811951"/>
                <a:gd name="connsiteX78" fmla="*/ 1290320 w 5801360"/>
                <a:gd name="connsiteY78" fmla="*/ 286191 h 10811951"/>
                <a:gd name="connsiteX79" fmla="*/ 1229360 w 5801360"/>
                <a:gd name="connsiteY79" fmla="*/ 245551 h 10811951"/>
                <a:gd name="connsiteX80" fmla="*/ 1097280 w 5801360"/>
                <a:gd name="connsiteY80" fmla="*/ 235391 h 10811951"/>
                <a:gd name="connsiteX81" fmla="*/ 1046480 w 5801360"/>
                <a:gd name="connsiteY81" fmla="*/ 194751 h 10811951"/>
                <a:gd name="connsiteX82" fmla="*/ 1005840 w 5801360"/>
                <a:gd name="connsiteY82" fmla="*/ 255711 h 10811951"/>
                <a:gd name="connsiteX83" fmla="*/ 995680 w 5801360"/>
                <a:gd name="connsiteY83" fmla="*/ 306511 h 10811951"/>
                <a:gd name="connsiteX84" fmla="*/ 975360 w 5801360"/>
                <a:gd name="connsiteY84" fmla="*/ 367471 h 10811951"/>
                <a:gd name="connsiteX85" fmla="*/ 955040 w 5801360"/>
                <a:gd name="connsiteY85" fmla="*/ 428431 h 10811951"/>
                <a:gd name="connsiteX86" fmla="*/ 944880 w 5801360"/>
                <a:gd name="connsiteY86" fmla="*/ 458911 h 10811951"/>
                <a:gd name="connsiteX87" fmla="*/ 924560 w 5801360"/>
                <a:gd name="connsiteY87" fmla="*/ 489391 h 10811951"/>
                <a:gd name="connsiteX88" fmla="*/ 914400 w 5801360"/>
                <a:gd name="connsiteY88" fmla="*/ 519871 h 10811951"/>
                <a:gd name="connsiteX89" fmla="*/ 883920 w 5801360"/>
                <a:gd name="connsiteY89" fmla="*/ 530031 h 10811951"/>
                <a:gd name="connsiteX90" fmla="*/ 873760 w 5801360"/>
                <a:gd name="connsiteY90" fmla="*/ 560511 h 10811951"/>
                <a:gd name="connsiteX91" fmla="*/ 812800 w 5801360"/>
                <a:gd name="connsiteY91" fmla="*/ 580831 h 10811951"/>
                <a:gd name="connsiteX92" fmla="*/ 772160 w 5801360"/>
                <a:gd name="connsiteY92" fmla="*/ 631631 h 10811951"/>
                <a:gd name="connsiteX93" fmla="*/ 731520 w 5801360"/>
                <a:gd name="connsiteY93" fmla="*/ 672271 h 10811951"/>
                <a:gd name="connsiteX94" fmla="*/ 711200 w 5801360"/>
                <a:gd name="connsiteY94" fmla="*/ 733231 h 10811951"/>
                <a:gd name="connsiteX95" fmla="*/ 690880 w 5801360"/>
                <a:gd name="connsiteY95" fmla="*/ 865311 h 10811951"/>
                <a:gd name="connsiteX96" fmla="*/ 680720 w 5801360"/>
                <a:gd name="connsiteY96" fmla="*/ 936431 h 10811951"/>
                <a:gd name="connsiteX97" fmla="*/ 690880 w 5801360"/>
                <a:gd name="connsiteY97" fmla="*/ 1027871 h 10811951"/>
                <a:gd name="connsiteX98" fmla="*/ 670560 w 5801360"/>
                <a:gd name="connsiteY98" fmla="*/ 1088831 h 10811951"/>
                <a:gd name="connsiteX99" fmla="*/ 619760 w 5801360"/>
                <a:gd name="connsiteY99" fmla="*/ 1180271 h 10811951"/>
                <a:gd name="connsiteX100" fmla="*/ 599440 w 5801360"/>
                <a:gd name="connsiteY100" fmla="*/ 1210751 h 10811951"/>
                <a:gd name="connsiteX101" fmla="*/ 568960 w 5801360"/>
                <a:gd name="connsiteY101" fmla="*/ 1231071 h 10811951"/>
                <a:gd name="connsiteX102" fmla="*/ 548640 w 5801360"/>
                <a:gd name="connsiteY102" fmla="*/ 1261551 h 10811951"/>
                <a:gd name="connsiteX103" fmla="*/ 518160 w 5801360"/>
                <a:gd name="connsiteY103" fmla="*/ 1281871 h 10811951"/>
                <a:gd name="connsiteX104" fmla="*/ 477520 w 5801360"/>
                <a:gd name="connsiteY104" fmla="*/ 1322511 h 10811951"/>
                <a:gd name="connsiteX105" fmla="*/ 406400 w 5801360"/>
                <a:gd name="connsiteY105" fmla="*/ 1393631 h 10811951"/>
                <a:gd name="connsiteX106" fmla="*/ 386080 w 5801360"/>
                <a:gd name="connsiteY106" fmla="*/ 1505391 h 10811951"/>
                <a:gd name="connsiteX107" fmla="*/ 355600 w 5801360"/>
                <a:gd name="connsiteY107" fmla="*/ 1566351 h 10811951"/>
                <a:gd name="connsiteX108" fmla="*/ 314960 w 5801360"/>
                <a:gd name="connsiteY108" fmla="*/ 1657791 h 10811951"/>
                <a:gd name="connsiteX109" fmla="*/ 284480 w 5801360"/>
                <a:gd name="connsiteY109" fmla="*/ 1678111 h 10811951"/>
                <a:gd name="connsiteX110" fmla="*/ 264160 w 5801360"/>
                <a:gd name="connsiteY110" fmla="*/ 1739071 h 10811951"/>
                <a:gd name="connsiteX111" fmla="*/ 254000 w 5801360"/>
                <a:gd name="connsiteY111" fmla="*/ 1769551 h 10811951"/>
                <a:gd name="connsiteX112" fmla="*/ 243840 w 5801360"/>
                <a:gd name="connsiteY112" fmla="*/ 1820351 h 10811951"/>
                <a:gd name="connsiteX113" fmla="*/ 223520 w 5801360"/>
                <a:gd name="connsiteY113" fmla="*/ 1891471 h 10811951"/>
                <a:gd name="connsiteX114" fmla="*/ 193040 w 5801360"/>
                <a:gd name="connsiteY114" fmla="*/ 1911791 h 10811951"/>
                <a:gd name="connsiteX115" fmla="*/ 182880 w 5801360"/>
                <a:gd name="connsiteY115" fmla="*/ 1942271 h 10811951"/>
                <a:gd name="connsiteX116" fmla="*/ 142240 w 5801360"/>
                <a:gd name="connsiteY116" fmla="*/ 2003231 h 10811951"/>
                <a:gd name="connsiteX117" fmla="*/ 101600 w 5801360"/>
                <a:gd name="connsiteY117" fmla="*/ 2125151 h 10811951"/>
                <a:gd name="connsiteX118" fmla="*/ 71120 w 5801360"/>
                <a:gd name="connsiteY118" fmla="*/ 2216591 h 10811951"/>
                <a:gd name="connsiteX119" fmla="*/ 60960 w 5801360"/>
                <a:gd name="connsiteY119" fmla="*/ 2247071 h 10811951"/>
                <a:gd name="connsiteX120" fmla="*/ 50800 w 5801360"/>
                <a:gd name="connsiteY120" fmla="*/ 2358831 h 10811951"/>
                <a:gd name="connsiteX121" fmla="*/ 40640 w 5801360"/>
                <a:gd name="connsiteY121" fmla="*/ 2399471 h 10811951"/>
                <a:gd name="connsiteX122" fmla="*/ 60960 w 5801360"/>
                <a:gd name="connsiteY122" fmla="*/ 2480751 h 10811951"/>
                <a:gd name="connsiteX123" fmla="*/ 91440 w 5801360"/>
                <a:gd name="connsiteY123" fmla="*/ 2501071 h 10811951"/>
                <a:gd name="connsiteX124" fmla="*/ 101600 w 5801360"/>
                <a:gd name="connsiteY124" fmla="*/ 3171631 h 10811951"/>
                <a:gd name="connsiteX125" fmla="*/ 30480 w 5801360"/>
                <a:gd name="connsiteY125" fmla="*/ 3252911 h 10811951"/>
                <a:gd name="connsiteX126" fmla="*/ 30480 w 5801360"/>
                <a:gd name="connsiteY126" fmla="*/ 3456111 h 10811951"/>
                <a:gd name="connsiteX127" fmla="*/ 60960 w 5801360"/>
                <a:gd name="connsiteY127" fmla="*/ 3466271 h 10811951"/>
                <a:gd name="connsiteX128" fmla="*/ 71120 w 5801360"/>
                <a:gd name="connsiteY128" fmla="*/ 3517071 h 10811951"/>
                <a:gd name="connsiteX129" fmla="*/ 50800 w 5801360"/>
                <a:gd name="connsiteY129" fmla="*/ 3588191 h 10811951"/>
                <a:gd name="connsiteX130" fmla="*/ 30480 w 5801360"/>
                <a:gd name="connsiteY130" fmla="*/ 3618671 h 10811951"/>
                <a:gd name="connsiteX131" fmla="*/ 10160 w 5801360"/>
                <a:gd name="connsiteY131" fmla="*/ 3679631 h 10811951"/>
                <a:gd name="connsiteX132" fmla="*/ 0 w 5801360"/>
                <a:gd name="connsiteY132" fmla="*/ 3710111 h 10811951"/>
                <a:gd name="connsiteX133" fmla="*/ 30480 w 5801360"/>
                <a:gd name="connsiteY133" fmla="*/ 3740591 h 10811951"/>
                <a:gd name="connsiteX134" fmla="*/ 60960 w 5801360"/>
                <a:gd name="connsiteY134" fmla="*/ 3750751 h 10811951"/>
                <a:gd name="connsiteX135" fmla="*/ 81280 w 5801360"/>
                <a:gd name="connsiteY135" fmla="*/ 3781231 h 10811951"/>
                <a:gd name="connsiteX136" fmla="*/ 132080 w 5801360"/>
                <a:gd name="connsiteY136" fmla="*/ 3872671 h 10811951"/>
                <a:gd name="connsiteX137" fmla="*/ 172720 w 5801360"/>
                <a:gd name="connsiteY137" fmla="*/ 3882831 h 10811951"/>
                <a:gd name="connsiteX138" fmla="*/ 203200 w 5801360"/>
                <a:gd name="connsiteY138" fmla="*/ 3994591 h 10811951"/>
                <a:gd name="connsiteX139" fmla="*/ 223520 w 5801360"/>
                <a:gd name="connsiteY139" fmla="*/ 4065711 h 10811951"/>
                <a:gd name="connsiteX140" fmla="*/ 254000 w 5801360"/>
                <a:gd name="connsiteY140" fmla="*/ 4086031 h 10811951"/>
                <a:gd name="connsiteX141" fmla="*/ 274320 w 5801360"/>
                <a:gd name="connsiteY141" fmla="*/ 4116511 h 10811951"/>
                <a:gd name="connsiteX142" fmla="*/ 284480 w 5801360"/>
                <a:gd name="connsiteY142" fmla="*/ 4146991 h 10811951"/>
                <a:gd name="connsiteX143" fmla="*/ 304800 w 5801360"/>
                <a:gd name="connsiteY143" fmla="*/ 4289231 h 10811951"/>
                <a:gd name="connsiteX144" fmla="*/ 325120 w 5801360"/>
                <a:gd name="connsiteY144" fmla="*/ 4350191 h 10811951"/>
                <a:gd name="connsiteX145" fmla="*/ 335280 w 5801360"/>
                <a:gd name="connsiteY145" fmla="*/ 4380671 h 10811951"/>
                <a:gd name="connsiteX146" fmla="*/ 345440 w 5801360"/>
                <a:gd name="connsiteY146" fmla="*/ 4411151 h 10811951"/>
                <a:gd name="connsiteX147" fmla="*/ 365760 w 5801360"/>
                <a:gd name="connsiteY147" fmla="*/ 4441631 h 10811951"/>
                <a:gd name="connsiteX148" fmla="*/ 375920 w 5801360"/>
                <a:gd name="connsiteY148" fmla="*/ 4482271 h 10811951"/>
                <a:gd name="connsiteX149" fmla="*/ 396240 w 5801360"/>
                <a:gd name="connsiteY149" fmla="*/ 4563551 h 10811951"/>
                <a:gd name="connsiteX150" fmla="*/ 416560 w 5801360"/>
                <a:gd name="connsiteY150" fmla="*/ 4594031 h 10811951"/>
                <a:gd name="connsiteX151" fmla="*/ 426720 w 5801360"/>
                <a:gd name="connsiteY151" fmla="*/ 4624511 h 10811951"/>
                <a:gd name="connsiteX152" fmla="*/ 487680 w 5801360"/>
                <a:gd name="connsiteY152" fmla="*/ 4665151 h 10811951"/>
                <a:gd name="connsiteX153" fmla="*/ 538480 w 5801360"/>
                <a:gd name="connsiteY153" fmla="*/ 4715951 h 10811951"/>
                <a:gd name="connsiteX154" fmla="*/ 558800 w 5801360"/>
                <a:gd name="connsiteY154" fmla="*/ 4746431 h 10811951"/>
                <a:gd name="connsiteX155" fmla="*/ 619760 w 5801360"/>
                <a:gd name="connsiteY155" fmla="*/ 4787071 h 10811951"/>
                <a:gd name="connsiteX156" fmla="*/ 680720 w 5801360"/>
                <a:gd name="connsiteY156" fmla="*/ 4827711 h 10811951"/>
                <a:gd name="connsiteX157" fmla="*/ 711200 w 5801360"/>
                <a:gd name="connsiteY157" fmla="*/ 4848031 h 10811951"/>
                <a:gd name="connsiteX158" fmla="*/ 782320 w 5801360"/>
                <a:gd name="connsiteY158" fmla="*/ 4919151 h 10811951"/>
                <a:gd name="connsiteX159" fmla="*/ 802640 w 5801360"/>
                <a:gd name="connsiteY159" fmla="*/ 4949631 h 10811951"/>
                <a:gd name="connsiteX160" fmla="*/ 894080 w 5801360"/>
                <a:gd name="connsiteY160" fmla="*/ 4908991 h 10811951"/>
                <a:gd name="connsiteX161" fmla="*/ 924560 w 5801360"/>
                <a:gd name="connsiteY161" fmla="*/ 4898831 h 10811951"/>
                <a:gd name="connsiteX162" fmla="*/ 975360 w 5801360"/>
                <a:gd name="connsiteY162" fmla="*/ 4858191 h 10811951"/>
                <a:gd name="connsiteX163" fmla="*/ 995680 w 5801360"/>
                <a:gd name="connsiteY163" fmla="*/ 4827711 h 10811951"/>
                <a:gd name="connsiteX164" fmla="*/ 1026160 w 5801360"/>
                <a:gd name="connsiteY164" fmla="*/ 4817551 h 10811951"/>
                <a:gd name="connsiteX165" fmla="*/ 1056640 w 5801360"/>
                <a:gd name="connsiteY165" fmla="*/ 4797231 h 10811951"/>
                <a:gd name="connsiteX166" fmla="*/ 1117600 w 5801360"/>
                <a:gd name="connsiteY166" fmla="*/ 4817551 h 10811951"/>
                <a:gd name="connsiteX167" fmla="*/ 1148080 w 5801360"/>
                <a:gd name="connsiteY167" fmla="*/ 4837871 h 10811951"/>
                <a:gd name="connsiteX168" fmla="*/ 1209040 w 5801360"/>
                <a:gd name="connsiteY168" fmla="*/ 4858191 h 10811951"/>
                <a:gd name="connsiteX169" fmla="*/ 1239520 w 5801360"/>
                <a:gd name="connsiteY169" fmla="*/ 4868351 h 10811951"/>
                <a:gd name="connsiteX170" fmla="*/ 1351280 w 5801360"/>
                <a:gd name="connsiteY170" fmla="*/ 4858191 h 10811951"/>
                <a:gd name="connsiteX171" fmla="*/ 1402080 w 5801360"/>
                <a:gd name="connsiteY171" fmla="*/ 4776911 h 10811951"/>
                <a:gd name="connsiteX172" fmla="*/ 1452880 w 5801360"/>
                <a:gd name="connsiteY172" fmla="*/ 4736271 h 10811951"/>
                <a:gd name="connsiteX173" fmla="*/ 1483360 w 5801360"/>
                <a:gd name="connsiteY173" fmla="*/ 4715951 h 10811951"/>
                <a:gd name="connsiteX174" fmla="*/ 1605280 w 5801360"/>
                <a:gd name="connsiteY174" fmla="*/ 4685471 h 10811951"/>
                <a:gd name="connsiteX175" fmla="*/ 1645920 w 5801360"/>
                <a:gd name="connsiteY175" fmla="*/ 4675311 h 10811951"/>
                <a:gd name="connsiteX176" fmla="*/ 1676400 w 5801360"/>
                <a:gd name="connsiteY176" fmla="*/ 4665151 h 10811951"/>
                <a:gd name="connsiteX177" fmla="*/ 1849120 w 5801360"/>
                <a:gd name="connsiteY177" fmla="*/ 4654991 h 10811951"/>
                <a:gd name="connsiteX178" fmla="*/ 1879600 w 5801360"/>
                <a:gd name="connsiteY178" fmla="*/ 4736271 h 10811951"/>
                <a:gd name="connsiteX179" fmla="*/ 1910080 w 5801360"/>
                <a:gd name="connsiteY179" fmla="*/ 4756591 h 10811951"/>
                <a:gd name="connsiteX180" fmla="*/ 1930400 w 5801360"/>
                <a:gd name="connsiteY180" fmla="*/ 4787071 h 10811951"/>
                <a:gd name="connsiteX181" fmla="*/ 1960880 w 5801360"/>
                <a:gd name="connsiteY181" fmla="*/ 4797231 h 10811951"/>
                <a:gd name="connsiteX182" fmla="*/ 1971040 w 5801360"/>
                <a:gd name="connsiteY182" fmla="*/ 4827711 h 10811951"/>
                <a:gd name="connsiteX183" fmla="*/ 2042160 w 5801360"/>
                <a:gd name="connsiteY183" fmla="*/ 4908991 h 10811951"/>
                <a:gd name="connsiteX184" fmla="*/ 2113280 w 5801360"/>
                <a:gd name="connsiteY184" fmla="*/ 4919151 h 10811951"/>
                <a:gd name="connsiteX185" fmla="*/ 2204720 w 5801360"/>
                <a:gd name="connsiteY185" fmla="*/ 4959791 h 10811951"/>
                <a:gd name="connsiteX186" fmla="*/ 2214880 w 5801360"/>
                <a:gd name="connsiteY186" fmla="*/ 4990271 h 10811951"/>
                <a:gd name="connsiteX187" fmla="*/ 2275840 w 5801360"/>
                <a:gd name="connsiteY187" fmla="*/ 5030911 h 10811951"/>
                <a:gd name="connsiteX188" fmla="*/ 2296160 w 5801360"/>
                <a:gd name="connsiteY188" fmla="*/ 5091871 h 10811951"/>
                <a:gd name="connsiteX189" fmla="*/ 2306320 w 5801360"/>
                <a:gd name="connsiteY189" fmla="*/ 5122351 h 10811951"/>
                <a:gd name="connsiteX190" fmla="*/ 2296160 w 5801360"/>
                <a:gd name="connsiteY190" fmla="*/ 5254431 h 10811951"/>
                <a:gd name="connsiteX191" fmla="*/ 2265680 w 5801360"/>
                <a:gd name="connsiteY191" fmla="*/ 5315391 h 10811951"/>
                <a:gd name="connsiteX192" fmla="*/ 2255520 w 5801360"/>
                <a:gd name="connsiteY192" fmla="*/ 5345871 h 10811951"/>
                <a:gd name="connsiteX193" fmla="*/ 2265680 w 5801360"/>
                <a:gd name="connsiteY193" fmla="*/ 5457631 h 10811951"/>
                <a:gd name="connsiteX194" fmla="*/ 2275840 w 5801360"/>
                <a:gd name="connsiteY194" fmla="*/ 5488111 h 10811951"/>
                <a:gd name="connsiteX195" fmla="*/ 2245360 w 5801360"/>
                <a:gd name="connsiteY195" fmla="*/ 5620191 h 10811951"/>
                <a:gd name="connsiteX196" fmla="*/ 2225040 w 5801360"/>
                <a:gd name="connsiteY196" fmla="*/ 5691311 h 10811951"/>
                <a:gd name="connsiteX197" fmla="*/ 2204720 w 5801360"/>
                <a:gd name="connsiteY197" fmla="*/ 5762431 h 10811951"/>
                <a:gd name="connsiteX198" fmla="*/ 2214880 w 5801360"/>
                <a:gd name="connsiteY198" fmla="*/ 5864031 h 10811951"/>
                <a:gd name="connsiteX199" fmla="*/ 2245360 w 5801360"/>
                <a:gd name="connsiteY199" fmla="*/ 5955471 h 10811951"/>
                <a:gd name="connsiteX200" fmla="*/ 2255520 w 5801360"/>
                <a:gd name="connsiteY200" fmla="*/ 5985951 h 10811951"/>
                <a:gd name="connsiteX201" fmla="*/ 2286000 w 5801360"/>
                <a:gd name="connsiteY201" fmla="*/ 6006271 h 10811951"/>
                <a:gd name="connsiteX202" fmla="*/ 2306320 w 5801360"/>
                <a:gd name="connsiteY202" fmla="*/ 6067231 h 10811951"/>
                <a:gd name="connsiteX203" fmla="*/ 2346960 w 5801360"/>
                <a:gd name="connsiteY203" fmla="*/ 6128191 h 10811951"/>
                <a:gd name="connsiteX204" fmla="*/ 2367280 w 5801360"/>
                <a:gd name="connsiteY204" fmla="*/ 6158671 h 10811951"/>
                <a:gd name="connsiteX205" fmla="*/ 2387600 w 5801360"/>
                <a:gd name="connsiteY205" fmla="*/ 6219631 h 10811951"/>
                <a:gd name="connsiteX206" fmla="*/ 2418080 w 5801360"/>
                <a:gd name="connsiteY206" fmla="*/ 6321231 h 10811951"/>
                <a:gd name="connsiteX207" fmla="*/ 2428240 w 5801360"/>
                <a:gd name="connsiteY207" fmla="*/ 6351711 h 10811951"/>
                <a:gd name="connsiteX208" fmla="*/ 2448560 w 5801360"/>
                <a:gd name="connsiteY208" fmla="*/ 6443151 h 10811951"/>
                <a:gd name="connsiteX209" fmla="*/ 2458720 w 5801360"/>
                <a:gd name="connsiteY209" fmla="*/ 6483791 h 10811951"/>
                <a:gd name="connsiteX210" fmla="*/ 2499360 w 5801360"/>
                <a:gd name="connsiteY210" fmla="*/ 6544751 h 10811951"/>
                <a:gd name="connsiteX211" fmla="*/ 2529840 w 5801360"/>
                <a:gd name="connsiteY211" fmla="*/ 6605711 h 10811951"/>
                <a:gd name="connsiteX212" fmla="*/ 2550160 w 5801360"/>
                <a:gd name="connsiteY212" fmla="*/ 6686991 h 10811951"/>
                <a:gd name="connsiteX213" fmla="*/ 2560320 w 5801360"/>
                <a:gd name="connsiteY213" fmla="*/ 6859711 h 10811951"/>
                <a:gd name="connsiteX214" fmla="*/ 2580640 w 5801360"/>
                <a:gd name="connsiteY214" fmla="*/ 6961311 h 10811951"/>
                <a:gd name="connsiteX215" fmla="*/ 2590800 w 5801360"/>
                <a:gd name="connsiteY215" fmla="*/ 7205151 h 10811951"/>
                <a:gd name="connsiteX216" fmla="*/ 2600960 w 5801360"/>
                <a:gd name="connsiteY216" fmla="*/ 7235631 h 10811951"/>
                <a:gd name="connsiteX217" fmla="*/ 2570480 w 5801360"/>
                <a:gd name="connsiteY217" fmla="*/ 7591231 h 10811951"/>
                <a:gd name="connsiteX218" fmla="*/ 2560320 w 5801360"/>
                <a:gd name="connsiteY218" fmla="*/ 7621711 h 10811951"/>
                <a:gd name="connsiteX219" fmla="*/ 2540000 w 5801360"/>
                <a:gd name="connsiteY219" fmla="*/ 7652191 h 10811951"/>
                <a:gd name="connsiteX220" fmla="*/ 2529840 w 5801360"/>
                <a:gd name="connsiteY220" fmla="*/ 7702991 h 10811951"/>
                <a:gd name="connsiteX221" fmla="*/ 2509520 w 5801360"/>
                <a:gd name="connsiteY221" fmla="*/ 7763951 h 10811951"/>
                <a:gd name="connsiteX222" fmla="*/ 2499360 w 5801360"/>
                <a:gd name="connsiteY222" fmla="*/ 7794431 h 10811951"/>
                <a:gd name="connsiteX223" fmla="*/ 2489200 w 5801360"/>
                <a:gd name="connsiteY223" fmla="*/ 7835071 h 10811951"/>
                <a:gd name="connsiteX224" fmla="*/ 2479040 w 5801360"/>
                <a:gd name="connsiteY224" fmla="*/ 7885871 h 10811951"/>
                <a:gd name="connsiteX225" fmla="*/ 2458720 w 5801360"/>
                <a:gd name="connsiteY225" fmla="*/ 7946831 h 10811951"/>
                <a:gd name="connsiteX226" fmla="*/ 2448560 w 5801360"/>
                <a:gd name="connsiteY226" fmla="*/ 8099231 h 10811951"/>
                <a:gd name="connsiteX227" fmla="*/ 2448560 w 5801360"/>
                <a:gd name="connsiteY227" fmla="*/ 8312591 h 10811951"/>
                <a:gd name="connsiteX228" fmla="*/ 2458720 w 5801360"/>
                <a:gd name="connsiteY228" fmla="*/ 8343071 h 10811951"/>
                <a:gd name="connsiteX229" fmla="*/ 2489200 w 5801360"/>
                <a:gd name="connsiteY229" fmla="*/ 8373551 h 10811951"/>
                <a:gd name="connsiteX230" fmla="*/ 2509520 w 5801360"/>
                <a:gd name="connsiteY230" fmla="*/ 8434511 h 10811951"/>
                <a:gd name="connsiteX231" fmla="*/ 2550160 w 5801360"/>
                <a:gd name="connsiteY231" fmla="*/ 8495471 h 10811951"/>
                <a:gd name="connsiteX232" fmla="*/ 2580640 w 5801360"/>
                <a:gd name="connsiteY232" fmla="*/ 8597071 h 10811951"/>
                <a:gd name="connsiteX233" fmla="*/ 2590800 w 5801360"/>
                <a:gd name="connsiteY233" fmla="*/ 8627551 h 10811951"/>
                <a:gd name="connsiteX234" fmla="*/ 2600960 w 5801360"/>
                <a:gd name="connsiteY234" fmla="*/ 8658031 h 10811951"/>
                <a:gd name="connsiteX235" fmla="*/ 2611120 w 5801360"/>
                <a:gd name="connsiteY235" fmla="*/ 8790111 h 10811951"/>
                <a:gd name="connsiteX236" fmla="*/ 2641600 w 5801360"/>
                <a:gd name="connsiteY236" fmla="*/ 8851071 h 10811951"/>
                <a:gd name="connsiteX237" fmla="*/ 2651760 w 5801360"/>
                <a:gd name="connsiteY237" fmla="*/ 8881551 h 10811951"/>
                <a:gd name="connsiteX238" fmla="*/ 2661920 w 5801360"/>
                <a:gd name="connsiteY238" fmla="*/ 8962831 h 10811951"/>
                <a:gd name="connsiteX239" fmla="*/ 2682240 w 5801360"/>
                <a:gd name="connsiteY239" fmla="*/ 9562271 h 10811951"/>
                <a:gd name="connsiteX240" fmla="*/ 2712720 w 5801360"/>
                <a:gd name="connsiteY240" fmla="*/ 9623231 h 10811951"/>
                <a:gd name="connsiteX241" fmla="*/ 2743200 w 5801360"/>
                <a:gd name="connsiteY241" fmla="*/ 9714671 h 10811951"/>
                <a:gd name="connsiteX242" fmla="*/ 2773680 w 5801360"/>
                <a:gd name="connsiteY242" fmla="*/ 9775631 h 10811951"/>
                <a:gd name="connsiteX243" fmla="*/ 2783840 w 5801360"/>
                <a:gd name="connsiteY243" fmla="*/ 9806111 h 10811951"/>
                <a:gd name="connsiteX244" fmla="*/ 2804160 w 5801360"/>
                <a:gd name="connsiteY244" fmla="*/ 9836591 h 10811951"/>
                <a:gd name="connsiteX245" fmla="*/ 2824480 w 5801360"/>
                <a:gd name="connsiteY245" fmla="*/ 9897551 h 10811951"/>
                <a:gd name="connsiteX246" fmla="*/ 2844800 w 5801360"/>
                <a:gd name="connsiteY246" fmla="*/ 9928031 h 10811951"/>
                <a:gd name="connsiteX247" fmla="*/ 2865120 w 5801360"/>
                <a:gd name="connsiteY247" fmla="*/ 9988991 h 10811951"/>
                <a:gd name="connsiteX248" fmla="*/ 2875280 w 5801360"/>
                <a:gd name="connsiteY248" fmla="*/ 10019471 h 10811951"/>
                <a:gd name="connsiteX249" fmla="*/ 2926080 w 5801360"/>
                <a:gd name="connsiteY249" fmla="*/ 10110911 h 10811951"/>
                <a:gd name="connsiteX250" fmla="*/ 2946400 w 5801360"/>
                <a:gd name="connsiteY250" fmla="*/ 10141391 h 10811951"/>
                <a:gd name="connsiteX251" fmla="*/ 2956560 w 5801360"/>
                <a:gd name="connsiteY251" fmla="*/ 10192191 h 10811951"/>
                <a:gd name="connsiteX252" fmla="*/ 2976880 w 5801360"/>
                <a:gd name="connsiteY252" fmla="*/ 10364911 h 10811951"/>
                <a:gd name="connsiteX253" fmla="*/ 2987040 w 5801360"/>
                <a:gd name="connsiteY253" fmla="*/ 10578271 h 10811951"/>
                <a:gd name="connsiteX254" fmla="*/ 2997200 w 5801360"/>
                <a:gd name="connsiteY254" fmla="*/ 10761151 h 10811951"/>
                <a:gd name="connsiteX255" fmla="*/ 3017520 w 5801360"/>
                <a:gd name="connsiteY255" fmla="*/ 10791631 h 10811951"/>
                <a:gd name="connsiteX256" fmla="*/ 3048000 w 5801360"/>
                <a:gd name="connsiteY256" fmla="*/ 10801791 h 10811951"/>
                <a:gd name="connsiteX257" fmla="*/ 3098800 w 5801360"/>
                <a:gd name="connsiteY257" fmla="*/ 10811951 h 10811951"/>
                <a:gd name="connsiteX258" fmla="*/ 3180080 w 5801360"/>
                <a:gd name="connsiteY258" fmla="*/ 10791631 h 10811951"/>
                <a:gd name="connsiteX259" fmla="*/ 3241040 w 5801360"/>
                <a:gd name="connsiteY259" fmla="*/ 10761151 h 10811951"/>
                <a:gd name="connsiteX260" fmla="*/ 3352800 w 5801360"/>
                <a:gd name="connsiteY260" fmla="*/ 10750991 h 10811951"/>
                <a:gd name="connsiteX261" fmla="*/ 3383280 w 5801360"/>
                <a:gd name="connsiteY261" fmla="*/ 10740831 h 10811951"/>
                <a:gd name="connsiteX262" fmla="*/ 3393440 w 5801360"/>
                <a:gd name="connsiteY262" fmla="*/ 10710351 h 10811951"/>
                <a:gd name="connsiteX263" fmla="*/ 3495040 w 5801360"/>
                <a:gd name="connsiteY263" fmla="*/ 10679871 h 10811951"/>
                <a:gd name="connsiteX264" fmla="*/ 3535680 w 5801360"/>
                <a:gd name="connsiteY264" fmla="*/ 10690031 h 10811951"/>
                <a:gd name="connsiteX265" fmla="*/ 3566160 w 5801360"/>
                <a:gd name="connsiteY265" fmla="*/ 10700191 h 10811951"/>
                <a:gd name="connsiteX266" fmla="*/ 3627120 w 5801360"/>
                <a:gd name="connsiteY266" fmla="*/ 10669711 h 10811951"/>
                <a:gd name="connsiteX267" fmla="*/ 3718560 w 5801360"/>
                <a:gd name="connsiteY267" fmla="*/ 10629071 h 10811951"/>
                <a:gd name="connsiteX268" fmla="*/ 3728720 w 5801360"/>
                <a:gd name="connsiteY268" fmla="*/ 10598591 h 10811951"/>
                <a:gd name="connsiteX269" fmla="*/ 3769360 w 5801360"/>
                <a:gd name="connsiteY269" fmla="*/ 10537631 h 10811951"/>
                <a:gd name="connsiteX270" fmla="*/ 3799840 w 5801360"/>
                <a:gd name="connsiteY270" fmla="*/ 10476671 h 10811951"/>
                <a:gd name="connsiteX271" fmla="*/ 3830320 w 5801360"/>
                <a:gd name="connsiteY271" fmla="*/ 10456351 h 10811951"/>
                <a:gd name="connsiteX272" fmla="*/ 3881120 w 5801360"/>
                <a:gd name="connsiteY272" fmla="*/ 10385231 h 10811951"/>
                <a:gd name="connsiteX273" fmla="*/ 3931920 w 5801360"/>
                <a:gd name="connsiteY273" fmla="*/ 10293791 h 10811951"/>
                <a:gd name="connsiteX274" fmla="*/ 3952240 w 5801360"/>
                <a:gd name="connsiteY274" fmla="*/ 10263311 h 10811951"/>
                <a:gd name="connsiteX275" fmla="*/ 3982720 w 5801360"/>
                <a:gd name="connsiteY275" fmla="*/ 10242991 h 10811951"/>
                <a:gd name="connsiteX276" fmla="*/ 4003040 w 5801360"/>
                <a:gd name="connsiteY276" fmla="*/ 10212511 h 10811951"/>
                <a:gd name="connsiteX277" fmla="*/ 4023360 w 5801360"/>
                <a:gd name="connsiteY277" fmla="*/ 10151551 h 10811951"/>
                <a:gd name="connsiteX278" fmla="*/ 4043680 w 5801360"/>
                <a:gd name="connsiteY278" fmla="*/ 10080431 h 10811951"/>
                <a:gd name="connsiteX279" fmla="*/ 4053840 w 5801360"/>
                <a:gd name="connsiteY279" fmla="*/ 10049951 h 10811951"/>
                <a:gd name="connsiteX280" fmla="*/ 4094480 w 5801360"/>
                <a:gd name="connsiteY280" fmla="*/ 9907711 h 10811951"/>
                <a:gd name="connsiteX281" fmla="*/ 4135120 w 5801360"/>
                <a:gd name="connsiteY281" fmla="*/ 9846751 h 10811951"/>
                <a:gd name="connsiteX282" fmla="*/ 4155440 w 5801360"/>
                <a:gd name="connsiteY282" fmla="*/ 9785791 h 10811951"/>
                <a:gd name="connsiteX283" fmla="*/ 4165600 w 5801360"/>
                <a:gd name="connsiteY283" fmla="*/ 9521631 h 10811951"/>
                <a:gd name="connsiteX284" fmla="*/ 4196080 w 5801360"/>
                <a:gd name="connsiteY284" fmla="*/ 9501311 h 10811951"/>
                <a:gd name="connsiteX285" fmla="*/ 4246880 w 5801360"/>
                <a:gd name="connsiteY285" fmla="*/ 9450511 h 10811951"/>
                <a:gd name="connsiteX286" fmla="*/ 4297680 w 5801360"/>
                <a:gd name="connsiteY286" fmla="*/ 9359071 h 10811951"/>
                <a:gd name="connsiteX287" fmla="*/ 4318000 w 5801360"/>
                <a:gd name="connsiteY287" fmla="*/ 9328591 h 10811951"/>
                <a:gd name="connsiteX288" fmla="*/ 4348480 w 5801360"/>
                <a:gd name="connsiteY288" fmla="*/ 9308271 h 10811951"/>
                <a:gd name="connsiteX289" fmla="*/ 4389120 w 5801360"/>
                <a:gd name="connsiteY289" fmla="*/ 9257471 h 10811951"/>
                <a:gd name="connsiteX290" fmla="*/ 4429760 w 5801360"/>
                <a:gd name="connsiteY290" fmla="*/ 9206671 h 10811951"/>
                <a:gd name="connsiteX291" fmla="*/ 4450080 w 5801360"/>
                <a:gd name="connsiteY291" fmla="*/ 9145711 h 10811951"/>
                <a:gd name="connsiteX292" fmla="*/ 4470400 w 5801360"/>
                <a:gd name="connsiteY292" fmla="*/ 9033951 h 10811951"/>
                <a:gd name="connsiteX293" fmla="*/ 4460240 w 5801360"/>
                <a:gd name="connsiteY293" fmla="*/ 8952671 h 10811951"/>
                <a:gd name="connsiteX294" fmla="*/ 4419600 w 5801360"/>
                <a:gd name="connsiteY294" fmla="*/ 8861231 h 10811951"/>
                <a:gd name="connsiteX295" fmla="*/ 4399280 w 5801360"/>
                <a:gd name="connsiteY295" fmla="*/ 8790111 h 10811951"/>
                <a:gd name="connsiteX296" fmla="*/ 4389120 w 5801360"/>
                <a:gd name="connsiteY296" fmla="*/ 8759631 h 10811951"/>
                <a:gd name="connsiteX297" fmla="*/ 4399280 w 5801360"/>
                <a:gd name="connsiteY297" fmla="*/ 8617391 h 10811951"/>
                <a:gd name="connsiteX298" fmla="*/ 4409440 w 5801360"/>
                <a:gd name="connsiteY298" fmla="*/ 8546271 h 10811951"/>
                <a:gd name="connsiteX299" fmla="*/ 4439920 w 5801360"/>
                <a:gd name="connsiteY299" fmla="*/ 8525951 h 10811951"/>
                <a:gd name="connsiteX300" fmla="*/ 4460240 w 5801360"/>
                <a:gd name="connsiteY300" fmla="*/ 8495471 h 10811951"/>
                <a:gd name="connsiteX301" fmla="*/ 4490720 w 5801360"/>
                <a:gd name="connsiteY301" fmla="*/ 8475151 h 10811951"/>
                <a:gd name="connsiteX302" fmla="*/ 4531360 w 5801360"/>
                <a:gd name="connsiteY302" fmla="*/ 8434511 h 10811951"/>
                <a:gd name="connsiteX303" fmla="*/ 4572000 w 5801360"/>
                <a:gd name="connsiteY303" fmla="*/ 8383711 h 10811951"/>
                <a:gd name="connsiteX304" fmla="*/ 4643120 w 5801360"/>
                <a:gd name="connsiteY304" fmla="*/ 8302431 h 10811951"/>
                <a:gd name="connsiteX305" fmla="*/ 4714240 w 5801360"/>
                <a:gd name="connsiteY305" fmla="*/ 8231311 h 10811951"/>
                <a:gd name="connsiteX306" fmla="*/ 4734560 w 5801360"/>
                <a:gd name="connsiteY306" fmla="*/ 8200831 h 10811951"/>
                <a:gd name="connsiteX307" fmla="*/ 4765040 w 5801360"/>
                <a:gd name="connsiteY307" fmla="*/ 8170351 h 10811951"/>
                <a:gd name="connsiteX308" fmla="*/ 4775200 w 5801360"/>
                <a:gd name="connsiteY308" fmla="*/ 8139871 h 10811951"/>
                <a:gd name="connsiteX309" fmla="*/ 4795520 w 5801360"/>
                <a:gd name="connsiteY309" fmla="*/ 8109391 h 10811951"/>
                <a:gd name="connsiteX310" fmla="*/ 4805680 w 5801360"/>
                <a:gd name="connsiteY310" fmla="*/ 8078911 h 10811951"/>
                <a:gd name="connsiteX311" fmla="*/ 4846320 w 5801360"/>
                <a:gd name="connsiteY311" fmla="*/ 8017951 h 10811951"/>
                <a:gd name="connsiteX312" fmla="*/ 4876800 w 5801360"/>
                <a:gd name="connsiteY312" fmla="*/ 7956991 h 10811951"/>
                <a:gd name="connsiteX313" fmla="*/ 4886960 w 5801360"/>
                <a:gd name="connsiteY313" fmla="*/ 7469311 h 10811951"/>
                <a:gd name="connsiteX314" fmla="*/ 4897120 w 5801360"/>
                <a:gd name="connsiteY314" fmla="*/ 7438831 h 10811951"/>
                <a:gd name="connsiteX315" fmla="*/ 4886960 w 5801360"/>
                <a:gd name="connsiteY315" fmla="*/ 7184831 h 10811951"/>
                <a:gd name="connsiteX316" fmla="*/ 4836160 w 5801360"/>
                <a:gd name="connsiteY316" fmla="*/ 7134031 h 10811951"/>
                <a:gd name="connsiteX317" fmla="*/ 4815840 w 5801360"/>
                <a:gd name="connsiteY317" fmla="*/ 6686991 h 10811951"/>
                <a:gd name="connsiteX318" fmla="*/ 4795520 w 5801360"/>
                <a:gd name="connsiteY318" fmla="*/ 6534591 h 10811951"/>
                <a:gd name="connsiteX319" fmla="*/ 4805680 w 5801360"/>
                <a:gd name="connsiteY319" fmla="*/ 6280591 h 10811951"/>
                <a:gd name="connsiteX320" fmla="*/ 4815840 w 5801360"/>
                <a:gd name="connsiteY320" fmla="*/ 6168831 h 10811951"/>
                <a:gd name="connsiteX321" fmla="*/ 4876800 w 5801360"/>
                <a:gd name="connsiteY321" fmla="*/ 6046911 h 10811951"/>
                <a:gd name="connsiteX322" fmla="*/ 4927600 w 5801360"/>
                <a:gd name="connsiteY322" fmla="*/ 5996111 h 10811951"/>
                <a:gd name="connsiteX323" fmla="*/ 4947920 w 5801360"/>
                <a:gd name="connsiteY323" fmla="*/ 5935151 h 10811951"/>
                <a:gd name="connsiteX324" fmla="*/ 4988560 w 5801360"/>
                <a:gd name="connsiteY324" fmla="*/ 5874191 h 10811951"/>
                <a:gd name="connsiteX325" fmla="*/ 5039360 w 5801360"/>
                <a:gd name="connsiteY325" fmla="*/ 5721791 h 10811951"/>
                <a:gd name="connsiteX326" fmla="*/ 5049520 w 5801360"/>
                <a:gd name="connsiteY326" fmla="*/ 5691311 h 10811951"/>
                <a:gd name="connsiteX327" fmla="*/ 5059680 w 5801360"/>
                <a:gd name="connsiteY327" fmla="*/ 5660831 h 10811951"/>
                <a:gd name="connsiteX328" fmla="*/ 5080000 w 5801360"/>
                <a:gd name="connsiteY328" fmla="*/ 5630351 h 10811951"/>
                <a:gd name="connsiteX329" fmla="*/ 5100320 w 5801360"/>
                <a:gd name="connsiteY329" fmla="*/ 5569391 h 10811951"/>
                <a:gd name="connsiteX330" fmla="*/ 5110480 w 5801360"/>
                <a:gd name="connsiteY330" fmla="*/ 5538911 h 10811951"/>
                <a:gd name="connsiteX331" fmla="*/ 5140960 w 5801360"/>
                <a:gd name="connsiteY331" fmla="*/ 5518591 h 10811951"/>
                <a:gd name="connsiteX332" fmla="*/ 5181600 w 5801360"/>
                <a:gd name="connsiteY332" fmla="*/ 5467791 h 10811951"/>
                <a:gd name="connsiteX333" fmla="*/ 5232400 w 5801360"/>
                <a:gd name="connsiteY333" fmla="*/ 5376351 h 10811951"/>
                <a:gd name="connsiteX334" fmla="*/ 5273040 w 5801360"/>
                <a:gd name="connsiteY334" fmla="*/ 5315391 h 10811951"/>
                <a:gd name="connsiteX335" fmla="*/ 5303520 w 5801360"/>
                <a:gd name="connsiteY335" fmla="*/ 5295071 h 10811951"/>
                <a:gd name="connsiteX336" fmla="*/ 5354320 w 5801360"/>
                <a:gd name="connsiteY336" fmla="*/ 5223951 h 10811951"/>
                <a:gd name="connsiteX337" fmla="*/ 5374640 w 5801360"/>
                <a:gd name="connsiteY337" fmla="*/ 5193471 h 10811951"/>
                <a:gd name="connsiteX338" fmla="*/ 5405120 w 5801360"/>
                <a:gd name="connsiteY338" fmla="*/ 5173151 h 10811951"/>
                <a:gd name="connsiteX339" fmla="*/ 5455920 w 5801360"/>
                <a:gd name="connsiteY339" fmla="*/ 5091871 h 10811951"/>
                <a:gd name="connsiteX340" fmla="*/ 5506720 w 5801360"/>
                <a:gd name="connsiteY340" fmla="*/ 5010591 h 10811951"/>
                <a:gd name="connsiteX341" fmla="*/ 5516880 w 5801360"/>
                <a:gd name="connsiteY341" fmla="*/ 4969951 h 10811951"/>
                <a:gd name="connsiteX342" fmla="*/ 5527040 w 5801360"/>
                <a:gd name="connsiteY342" fmla="*/ 4939471 h 10811951"/>
                <a:gd name="connsiteX343" fmla="*/ 5537200 w 5801360"/>
                <a:gd name="connsiteY343" fmla="*/ 4502591 h 10811951"/>
                <a:gd name="connsiteX344" fmla="*/ 5547360 w 5801360"/>
                <a:gd name="connsiteY344" fmla="*/ 4461951 h 10811951"/>
                <a:gd name="connsiteX345" fmla="*/ 5557520 w 5801360"/>
                <a:gd name="connsiteY345" fmla="*/ 4390831 h 10811951"/>
                <a:gd name="connsiteX346" fmla="*/ 5577840 w 5801360"/>
                <a:gd name="connsiteY346" fmla="*/ 4329871 h 10811951"/>
                <a:gd name="connsiteX347" fmla="*/ 5588000 w 5801360"/>
                <a:gd name="connsiteY347" fmla="*/ 4289231 h 10811951"/>
                <a:gd name="connsiteX348" fmla="*/ 5648960 w 5801360"/>
                <a:gd name="connsiteY348" fmla="*/ 4197791 h 10811951"/>
                <a:gd name="connsiteX349" fmla="*/ 5669280 w 5801360"/>
                <a:gd name="connsiteY349" fmla="*/ 4167311 h 10811951"/>
                <a:gd name="connsiteX350" fmla="*/ 5730240 w 5801360"/>
                <a:gd name="connsiteY350" fmla="*/ 4126671 h 10811951"/>
                <a:gd name="connsiteX351" fmla="*/ 5760720 w 5801360"/>
                <a:gd name="connsiteY351" fmla="*/ 4065711 h 10811951"/>
                <a:gd name="connsiteX352" fmla="*/ 5781040 w 5801360"/>
                <a:gd name="connsiteY352" fmla="*/ 4035231 h 10811951"/>
                <a:gd name="connsiteX353" fmla="*/ 5801360 w 5801360"/>
                <a:gd name="connsiteY353" fmla="*/ 3974271 h 10811951"/>
                <a:gd name="connsiteX354" fmla="*/ 5781040 w 5801360"/>
                <a:gd name="connsiteY354" fmla="*/ 3903151 h 10811951"/>
                <a:gd name="connsiteX355" fmla="*/ 5750560 w 5801360"/>
                <a:gd name="connsiteY355" fmla="*/ 3842191 h 10811951"/>
                <a:gd name="connsiteX356" fmla="*/ 5669280 w 5801360"/>
                <a:gd name="connsiteY356" fmla="*/ 3872671 h 10811951"/>
                <a:gd name="connsiteX357" fmla="*/ 5638800 w 5801360"/>
                <a:gd name="connsiteY357" fmla="*/ 3882831 h 10811951"/>
                <a:gd name="connsiteX358" fmla="*/ 5577840 w 5801360"/>
                <a:gd name="connsiteY358" fmla="*/ 3933631 h 10811951"/>
                <a:gd name="connsiteX359" fmla="*/ 5486400 w 5801360"/>
                <a:gd name="connsiteY359" fmla="*/ 3984431 h 10811951"/>
                <a:gd name="connsiteX360" fmla="*/ 5455920 w 5801360"/>
                <a:gd name="connsiteY360" fmla="*/ 4004751 h 10811951"/>
                <a:gd name="connsiteX361" fmla="*/ 5323840 w 5801360"/>
                <a:gd name="connsiteY361" fmla="*/ 4025071 h 10811951"/>
                <a:gd name="connsiteX362" fmla="*/ 5191760 w 5801360"/>
                <a:gd name="connsiteY362" fmla="*/ 4014911 h 10811951"/>
                <a:gd name="connsiteX363" fmla="*/ 5181600 w 5801360"/>
                <a:gd name="connsiteY363" fmla="*/ 3984431 h 10811951"/>
                <a:gd name="connsiteX364" fmla="*/ 5140960 w 5801360"/>
                <a:gd name="connsiteY364" fmla="*/ 3892991 h 10811951"/>
                <a:gd name="connsiteX365" fmla="*/ 5130800 w 5801360"/>
                <a:gd name="connsiteY365" fmla="*/ 3852351 h 10811951"/>
                <a:gd name="connsiteX366" fmla="*/ 5100320 w 5801360"/>
                <a:gd name="connsiteY366" fmla="*/ 3760911 h 10811951"/>
                <a:gd name="connsiteX367" fmla="*/ 5090160 w 5801360"/>
                <a:gd name="connsiteY367" fmla="*/ 3730431 h 10811951"/>
                <a:gd name="connsiteX368" fmla="*/ 5080000 w 5801360"/>
                <a:gd name="connsiteY368" fmla="*/ 3699951 h 10811951"/>
                <a:gd name="connsiteX369" fmla="*/ 5059680 w 5801360"/>
                <a:gd name="connsiteY369" fmla="*/ 3669471 h 10811951"/>
                <a:gd name="connsiteX370" fmla="*/ 5049520 w 5801360"/>
                <a:gd name="connsiteY370" fmla="*/ 3638991 h 10811951"/>
                <a:gd name="connsiteX371" fmla="*/ 5019040 w 5801360"/>
                <a:gd name="connsiteY371" fmla="*/ 3618671 h 10811951"/>
                <a:gd name="connsiteX372" fmla="*/ 4988560 w 5801360"/>
                <a:gd name="connsiteY372" fmla="*/ 3527231 h 10811951"/>
                <a:gd name="connsiteX373" fmla="*/ 4958080 w 5801360"/>
                <a:gd name="connsiteY373" fmla="*/ 3466271 h 10811951"/>
                <a:gd name="connsiteX374" fmla="*/ 4927600 w 5801360"/>
                <a:gd name="connsiteY374" fmla="*/ 3445951 h 10811951"/>
                <a:gd name="connsiteX375" fmla="*/ 4907280 w 5801360"/>
                <a:gd name="connsiteY375" fmla="*/ 3415471 h 10811951"/>
                <a:gd name="connsiteX376" fmla="*/ 4876800 w 5801360"/>
                <a:gd name="connsiteY376" fmla="*/ 3395151 h 10811951"/>
                <a:gd name="connsiteX377" fmla="*/ 4836160 w 5801360"/>
                <a:gd name="connsiteY377" fmla="*/ 3354511 h 10811951"/>
                <a:gd name="connsiteX378" fmla="*/ 4815840 w 5801360"/>
                <a:gd name="connsiteY378" fmla="*/ 3324031 h 10811951"/>
                <a:gd name="connsiteX379" fmla="*/ 4785360 w 5801360"/>
                <a:gd name="connsiteY379" fmla="*/ 3303711 h 10811951"/>
                <a:gd name="connsiteX380" fmla="*/ 4765040 w 5801360"/>
                <a:gd name="connsiteY380" fmla="*/ 3242751 h 10811951"/>
                <a:gd name="connsiteX381" fmla="*/ 4754880 w 5801360"/>
                <a:gd name="connsiteY381" fmla="*/ 3059871 h 10811951"/>
                <a:gd name="connsiteX382" fmla="*/ 4744720 w 5801360"/>
                <a:gd name="connsiteY382" fmla="*/ 3019231 h 10811951"/>
                <a:gd name="connsiteX383" fmla="*/ 4724400 w 5801360"/>
                <a:gd name="connsiteY383" fmla="*/ 2937951 h 10811951"/>
                <a:gd name="connsiteX384" fmla="*/ 4693920 w 5801360"/>
                <a:gd name="connsiteY384" fmla="*/ 2755071 h 10811951"/>
                <a:gd name="connsiteX385" fmla="*/ 4663440 w 5801360"/>
                <a:gd name="connsiteY385" fmla="*/ 2694111 h 10811951"/>
                <a:gd name="connsiteX386" fmla="*/ 4632960 w 5801360"/>
                <a:gd name="connsiteY386" fmla="*/ 2683951 h 10811951"/>
                <a:gd name="connsiteX387" fmla="*/ 4612640 w 5801360"/>
                <a:gd name="connsiteY387" fmla="*/ 2622991 h 10811951"/>
                <a:gd name="connsiteX388" fmla="*/ 4602480 w 5801360"/>
                <a:gd name="connsiteY388" fmla="*/ 2592511 h 10811951"/>
                <a:gd name="connsiteX389" fmla="*/ 4582160 w 5801360"/>
                <a:gd name="connsiteY389" fmla="*/ 2562031 h 10811951"/>
                <a:gd name="connsiteX390" fmla="*/ 4561840 w 5801360"/>
                <a:gd name="connsiteY390" fmla="*/ 2490911 h 10811951"/>
                <a:gd name="connsiteX391" fmla="*/ 4531360 w 5801360"/>
                <a:gd name="connsiteY391" fmla="*/ 2429951 h 10811951"/>
                <a:gd name="connsiteX392" fmla="*/ 4511040 w 5801360"/>
                <a:gd name="connsiteY392" fmla="*/ 2328351 h 10811951"/>
                <a:gd name="connsiteX393" fmla="*/ 4490720 w 5801360"/>
                <a:gd name="connsiteY393" fmla="*/ 2267391 h 10811951"/>
                <a:gd name="connsiteX394" fmla="*/ 4439920 w 5801360"/>
                <a:gd name="connsiteY394" fmla="*/ 2155631 h 10811951"/>
                <a:gd name="connsiteX395" fmla="*/ 4409440 w 5801360"/>
                <a:gd name="connsiteY395" fmla="*/ 2145471 h 10811951"/>
                <a:gd name="connsiteX396" fmla="*/ 4389120 w 5801360"/>
                <a:gd name="connsiteY396" fmla="*/ 1962591 h 10811951"/>
                <a:gd name="connsiteX397" fmla="*/ 4378960 w 5801360"/>
                <a:gd name="connsiteY397" fmla="*/ 1830511 h 10811951"/>
                <a:gd name="connsiteX398" fmla="*/ 4348480 w 5801360"/>
                <a:gd name="connsiteY398" fmla="*/ 1769551 h 10811951"/>
                <a:gd name="connsiteX399" fmla="*/ 4338320 w 5801360"/>
                <a:gd name="connsiteY399" fmla="*/ 1739071 h 10811951"/>
                <a:gd name="connsiteX400" fmla="*/ 4307840 w 5801360"/>
                <a:gd name="connsiteY400" fmla="*/ 1637471 h 10811951"/>
                <a:gd name="connsiteX401" fmla="*/ 4287520 w 5801360"/>
                <a:gd name="connsiteY401" fmla="*/ 1606991 h 10811951"/>
                <a:gd name="connsiteX402" fmla="*/ 4267200 w 5801360"/>
                <a:gd name="connsiteY402" fmla="*/ 1546031 h 10811951"/>
                <a:gd name="connsiteX403" fmla="*/ 4257040 w 5801360"/>
                <a:gd name="connsiteY403" fmla="*/ 1515551 h 10811951"/>
                <a:gd name="connsiteX404" fmla="*/ 4246880 w 5801360"/>
                <a:gd name="connsiteY404" fmla="*/ 1444431 h 10811951"/>
                <a:gd name="connsiteX405" fmla="*/ 4236720 w 5801360"/>
                <a:gd name="connsiteY405" fmla="*/ 1413951 h 10811951"/>
                <a:gd name="connsiteX406" fmla="*/ 4206240 w 5801360"/>
                <a:gd name="connsiteY406" fmla="*/ 1281871 h 10811951"/>
                <a:gd name="connsiteX407" fmla="*/ 4165600 w 5801360"/>
                <a:gd name="connsiteY407" fmla="*/ 1220911 h 10811951"/>
                <a:gd name="connsiteX408" fmla="*/ 4135120 w 5801360"/>
                <a:gd name="connsiteY408" fmla="*/ 1159951 h 10811951"/>
                <a:gd name="connsiteX409" fmla="*/ 4155440 w 5801360"/>
                <a:gd name="connsiteY409" fmla="*/ 1241231 h 10811951"/>
                <a:gd name="connsiteX410" fmla="*/ 4185920 w 5801360"/>
                <a:gd name="connsiteY410" fmla="*/ 1261551 h 10811951"/>
                <a:gd name="connsiteX411" fmla="*/ 4267200 w 5801360"/>
                <a:gd name="connsiteY411" fmla="*/ 1332671 h 10811951"/>
                <a:gd name="connsiteX412" fmla="*/ 4297680 w 5801360"/>
                <a:gd name="connsiteY412" fmla="*/ 1352991 h 10811951"/>
                <a:gd name="connsiteX413" fmla="*/ 4318000 w 5801360"/>
                <a:gd name="connsiteY413" fmla="*/ 1383471 h 10811951"/>
                <a:gd name="connsiteX414" fmla="*/ 4358640 w 5801360"/>
                <a:gd name="connsiteY414" fmla="*/ 1373311 h 10811951"/>
                <a:gd name="connsiteX415" fmla="*/ 4378960 w 5801360"/>
                <a:gd name="connsiteY415" fmla="*/ 1302191 h 1081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5801360" h="10811951">
                  <a:moveTo>
                    <a:pt x="4378960" y="1302191"/>
                  </a:moveTo>
                  <a:cubicBezTo>
                    <a:pt x="4380653" y="1281871"/>
                    <a:pt x="4372988" y="1268144"/>
                    <a:pt x="4368800" y="1251391"/>
                  </a:cubicBezTo>
                  <a:cubicBezTo>
                    <a:pt x="4366203" y="1241001"/>
                    <a:pt x="4361237" y="1231301"/>
                    <a:pt x="4358640" y="1220911"/>
                  </a:cubicBezTo>
                  <a:cubicBezTo>
                    <a:pt x="4354452" y="1204158"/>
                    <a:pt x="4352668" y="1186864"/>
                    <a:pt x="4348480" y="1170111"/>
                  </a:cubicBezTo>
                  <a:cubicBezTo>
                    <a:pt x="4345883" y="1159721"/>
                    <a:pt x="4340643" y="1150086"/>
                    <a:pt x="4338320" y="1139631"/>
                  </a:cubicBezTo>
                  <a:cubicBezTo>
                    <a:pt x="4318361" y="1049815"/>
                    <a:pt x="4338242" y="1108879"/>
                    <a:pt x="4318000" y="1038031"/>
                  </a:cubicBezTo>
                  <a:cubicBezTo>
                    <a:pt x="4309281" y="1007514"/>
                    <a:pt x="4292884" y="963714"/>
                    <a:pt x="4267200" y="946591"/>
                  </a:cubicBezTo>
                  <a:cubicBezTo>
                    <a:pt x="4257040" y="939818"/>
                    <a:pt x="4247642" y="931732"/>
                    <a:pt x="4236720" y="926271"/>
                  </a:cubicBezTo>
                  <a:cubicBezTo>
                    <a:pt x="4227141" y="921482"/>
                    <a:pt x="4215602" y="921312"/>
                    <a:pt x="4206240" y="916111"/>
                  </a:cubicBezTo>
                  <a:cubicBezTo>
                    <a:pt x="4184892" y="904251"/>
                    <a:pt x="4165600" y="889018"/>
                    <a:pt x="4145280" y="875471"/>
                  </a:cubicBezTo>
                  <a:cubicBezTo>
                    <a:pt x="4135120" y="868698"/>
                    <a:pt x="4126384" y="859012"/>
                    <a:pt x="4114800" y="855151"/>
                  </a:cubicBezTo>
                  <a:lnTo>
                    <a:pt x="4053840" y="834831"/>
                  </a:lnTo>
                  <a:cubicBezTo>
                    <a:pt x="4030133" y="838218"/>
                    <a:pt x="4004139" y="834281"/>
                    <a:pt x="3982720" y="844991"/>
                  </a:cubicBezTo>
                  <a:cubicBezTo>
                    <a:pt x="3973141" y="849780"/>
                    <a:pt x="3977349" y="865892"/>
                    <a:pt x="3972560" y="875471"/>
                  </a:cubicBezTo>
                  <a:cubicBezTo>
                    <a:pt x="3967099" y="886393"/>
                    <a:pt x="3962595" y="899479"/>
                    <a:pt x="3952240" y="905951"/>
                  </a:cubicBezTo>
                  <a:cubicBezTo>
                    <a:pt x="3934077" y="917303"/>
                    <a:pt x="3891280" y="926271"/>
                    <a:pt x="3891280" y="926271"/>
                  </a:cubicBezTo>
                  <a:cubicBezTo>
                    <a:pt x="3881120" y="922884"/>
                    <a:pt x="3871427" y="917439"/>
                    <a:pt x="3860800" y="916111"/>
                  </a:cubicBezTo>
                  <a:cubicBezTo>
                    <a:pt x="3816984" y="910634"/>
                    <a:pt x="3771386" y="917329"/>
                    <a:pt x="3728720" y="905951"/>
                  </a:cubicBezTo>
                  <a:cubicBezTo>
                    <a:pt x="3716921" y="902805"/>
                    <a:pt x="3717590" y="883512"/>
                    <a:pt x="3708400" y="875471"/>
                  </a:cubicBezTo>
                  <a:cubicBezTo>
                    <a:pt x="3690021" y="859389"/>
                    <a:pt x="3667760" y="848378"/>
                    <a:pt x="3647440" y="834831"/>
                  </a:cubicBezTo>
                  <a:lnTo>
                    <a:pt x="3647440" y="834831"/>
                  </a:lnTo>
                  <a:lnTo>
                    <a:pt x="3535680" y="824671"/>
                  </a:lnTo>
                  <a:cubicBezTo>
                    <a:pt x="3459068" y="799134"/>
                    <a:pt x="3553502" y="833582"/>
                    <a:pt x="3474720" y="794191"/>
                  </a:cubicBezTo>
                  <a:cubicBezTo>
                    <a:pt x="3390592" y="752127"/>
                    <a:pt x="3501111" y="821945"/>
                    <a:pt x="3413760" y="763711"/>
                  </a:cubicBezTo>
                  <a:cubicBezTo>
                    <a:pt x="3406987" y="753551"/>
                    <a:pt x="3402074" y="741865"/>
                    <a:pt x="3393440" y="733231"/>
                  </a:cubicBezTo>
                  <a:cubicBezTo>
                    <a:pt x="3384806" y="724597"/>
                    <a:pt x="3370588" y="722446"/>
                    <a:pt x="3362960" y="712911"/>
                  </a:cubicBezTo>
                  <a:cubicBezTo>
                    <a:pt x="3306874" y="642804"/>
                    <a:pt x="3409671" y="720345"/>
                    <a:pt x="3322320" y="662111"/>
                  </a:cubicBezTo>
                  <a:cubicBezTo>
                    <a:pt x="3298907" y="666013"/>
                    <a:pt x="3255892" y="669925"/>
                    <a:pt x="3230880" y="682431"/>
                  </a:cubicBezTo>
                  <a:cubicBezTo>
                    <a:pt x="3152098" y="721822"/>
                    <a:pt x="3246532" y="687374"/>
                    <a:pt x="3169920" y="712911"/>
                  </a:cubicBezTo>
                  <a:cubicBezTo>
                    <a:pt x="3163147" y="733231"/>
                    <a:pt x="3154795" y="753091"/>
                    <a:pt x="3149600" y="773871"/>
                  </a:cubicBezTo>
                  <a:lnTo>
                    <a:pt x="3129280" y="855151"/>
                  </a:lnTo>
                  <a:cubicBezTo>
                    <a:pt x="3125893" y="868698"/>
                    <a:pt x="3123536" y="882544"/>
                    <a:pt x="3119120" y="895791"/>
                  </a:cubicBezTo>
                  <a:lnTo>
                    <a:pt x="3098800" y="956751"/>
                  </a:lnTo>
                  <a:cubicBezTo>
                    <a:pt x="3095413" y="966911"/>
                    <a:pt x="3097551" y="981290"/>
                    <a:pt x="3088640" y="987231"/>
                  </a:cubicBezTo>
                  <a:lnTo>
                    <a:pt x="3027680" y="1027871"/>
                  </a:lnTo>
                  <a:cubicBezTo>
                    <a:pt x="3024293" y="1017711"/>
                    <a:pt x="3025093" y="1004964"/>
                    <a:pt x="3017520" y="997391"/>
                  </a:cubicBezTo>
                  <a:cubicBezTo>
                    <a:pt x="2982585" y="962456"/>
                    <a:pt x="2918071" y="943921"/>
                    <a:pt x="2987040" y="966911"/>
                  </a:cubicBezTo>
                  <a:lnTo>
                    <a:pt x="2956560" y="946591"/>
                  </a:lnTo>
                  <a:cubicBezTo>
                    <a:pt x="2953173" y="936431"/>
                    <a:pt x="2956825" y="918564"/>
                    <a:pt x="2946400" y="916111"/>
                  </a:cubicBezTo>
                  <a:cubicBezTo>
                    <a:pt x="2893551" y="903676"/>
                    <a:pt x="2837834" y="911635"/>
                    <a:pt x="2783840" y="905951"/>
                  </a:cubicBezTo>
                  <a:cubicBezTo>
                    <a:pt x="2773189" y="904830"/>
                    <a:pt x="2763520" y="899178"/>
                    <a:pt x="2753360" y="895791"/>
                  </a:cubicBezTo>
                  <a:cubicBezTo>
                    <a:pt x="2749973" y="848378"/>
                    <a:pt x="2748754" y="800760"/>
                    <a:pt x="2743200" y="753551"/>
                  </a:cubicBezTo>
                  <a:cubicBezTo>
                    <a:pt x="2741949" y="742915"/>
                    <a:pt x="2740613" y="730644"/>
                    <a:pt x="2733040" y="723071"/>
                  </a:cubicBezTo>
                  <a:cubicBezTo>
                    <a:pt x="2715771" y="705802"/>
                    <a:pt x="2692400" y="695978"/>
                    <a:pt x="2672080" y="682431"/>
                  </a:cubicBezTo>
                  <a:cubicBezTo>
                    <a:pt x="2661920" y="675658"/>
                    <a:pt x="2648926" y="671880"/>
                    <a:pt x="2641600" y="662111"/>
                  </a:cubicBezTo>
                  <a:cubicBezTo>
                    <a:pt x="2631440" y="648564"/>
                    <a:pt x="2624129" y="632311"/>
                    <a:pt x="2611120" y="621471"/>
                  </a:cubicBezTo>
                  <a:cubicBezTo>
                    <a:pt x="2602893" y="614615"/>
                    <a:pt x="2590938" y="614253"/>
                    <a:pt x="2580640" y="611311"/>
                  </a:cubicBezTo>
                  <a:cubicBezTo>
                    <a:pt x="2521146" y="594313"/>
                    <a:pt x="2519367" y="599088"/>
                    <a:pt x="2438400" y="590991"/>
                  </a:cubicBezTo>
                  <a:cubicBezTo>
                    <a:pt x="2428240" y="587604"/>
                    <a:pt x="2416283" y="587521"/>
                    <a:pt x="2407920" y="580831"/>
                  </a:cubicBezTo>
                  <a:cubicBezTo>
                    <a:pt x="2398385" y="573203"/>
                    <a:pt x="2396234" y="558985"/>
                    <a:pt x="2387600" y="550351"/>
                  </a:cubicBezTo>
                  <a:cubicBezTo>
                    <a:pt x="2378966" y="541717"/>
                    <a:pt x="2367280" y="536804"/>
                    <a:pt x="2357120" y="530031"/>
                  </a:cubicBezTo>
                  <a:cubicBezTo>
                    <a:pt x="2353733" y="516484"/>
                    <a:pt x="2350796" y="502817"/>
                    <a:pt x="2346960" y="489391"/>
                  </a:cubicBezTo>
                  <a:cubicBezTo>
                    <a:pt x="2344018" y="479093"/>
                    <a:pt x="2336800" y="469621"/>
                    <a:pt x="2336800" y="458911"/>
                  </a:cubicBezTo>
                  <a:cubicBezTo>
                    <a:pt x="2336800" y="421805"/>
                    <a:pt x="2346419" y="374443"/>
                    <a:pt x="2357120" y="336991"/>
                  </a:cubicBezTo>
                  <a:cubicBezTo>
                    <a:pt x="2360062" y="326693"/>
                    <a:pt x="2364338" y="316809"/>
                    <a:pt x="2367280" y="306511"/>
                  </a:cubicBezTo>
                  <a:cubicBezTo>
                    <a:pt x="2371116" y="293085"/>
                    <a:pt x="2374053" y="279418"/>
                    <a:pt x="2377440" y="265871"/>
                  </a:cubicBezTo>
                  <a:cubicBezTo>
                    <a:pt x="2376171" y="246830"/>
                    <a:pt x="2381360" y="131471"/>
                    <a:pt x="2357120" y="82991"/>
                  </a:cubicBezTo>
                  <a:cubicBezTo>
                    <a:pt x="2351659" y="72069"/>
                    <a:pt x="2346335" y="60139"/>
                    <a:pt x="2336800" y="52511"/>
                  </a:cubicBezTo>
                  <a:cubicBezTo>
                    <a:pt x="2328437" y="45821"/>
                    <a:pt x="2316480" y="45738"/>
                    <a:pt x="2306320" y="42351"/>
                  </a:cubicBezTo>
                  <a:cubicBezTo>
                    <a:pt x="2298570" y="30727"/>
                    <a:pt x="2281349" y="-8621"/>
                    <a:pt x="2255520" y="1711"/>
                  </a:cubicBezTo>
                  <a:cubicBezTo>
                    <a:pt x="2244183" y="6246"/>
                    <a:pt x="2245555" y="25719"/>
                    <a:pt x="2235200" y="32191"/>
                  </a:cubicBezTo>
                  <a:cubicBezTo>
                    <a:pt x="2217037" y="43543"/>
                    <a:pt x="2174240" y="52511"/>
                    <a:pt x="2174240" y="52511"/>
                  </a:cubicBezTo>
                  <a:cubicBezTo>
                    <a:pt x="2164080" y="49124"/>
                    <a:pt x="2153339" y="47140"/>
                    <a:pt x="2143760" y="42351"/>
                  </a:cubicBezTo>
                  <a:cubicBezTo>
                    <a:pt x="2132838" y="36890"/>
                    <a:pt x="2125441" y="23137"/>
                    <a:pt x="2113280" y="22031"/>
                  </a:cubicBezTo>
                  <a:cubicBezTo>
                    <a:pt x="2095184" y="20386"/>
                    <a:pt x="2007976" y="35657"/>
                    <a:pt x="1981200" y="42351"/>
                  </a:cubicBezTo>
                  <a:cubicBezTo>
                    <a:pt x="1970810" y="44948"/>
                    <a:pt x="1961175" y="50188"/>
                    <a:pt x="1950720" y="52511"/>
                  </a:cubicBezTo>
                  <a:cubicBezTo>
                    <a:pt x="1827588" y="79874"/>
                    <a:pt x="1951979" y="41931"/>
                    <a:pt x="1828800" y="82991"/>
                  </a:cubicBezTo>
                  <a:lnTo>
                    <a:pt x="1737360" y="113471"/>
                  </a:lnTo>
                  <a:lnTo>
                    <a:pt x="1706880" y="123631"/>
                  </a:lnTo>
                  <a:lnTo>
                    <a:pt x="1676400" y="133791"/>
                  </a:lnTo>
                  <a:cubicBezTo>
                    <a:pt x="1666240" y="130404"/>
                    <a:pt x="1656630" y="123631"/>
                    <a:pt x="1645920" y="123631"/>
                  </a:cubicBezTo>
                  <a:cubicBezTo>
                    <a:pt x="1588478" y="123631"/>
                    <a:pt x="1577025" y="129663"/>
                    <a:pt x="1534160" y="143951"/>
                  </a:cubicBezTo>
                  <a:cubicBezTo>
                    <a:pt x="1527387" y="154111"/>
                    <a:pt x="1519301" y="163509"/>
                    <a:pt x="1513840" y="174431"/>
                  </a:cubicBezTo>
                  <a:cubicBezTo>
                    <a:pt x="1509051" y="184010"/>
                    <a:pt x="1511253" y="197338"/>
                    <a:pt x="1503680" y="204911"/>
                  </a:cubicBezTo>
                  <a:cubicBezTo>
                    <a:pt x="1496107" y="212484"/>
                    <a:pt x="1482779" y="210282"/>
                    <a:pt x="1473200" y="215071"/>
                  </a:cubicBezTo>
                  <a:cubicBezTo>
                    <a:pt x="1462278" y="220532"/>
                    <a:pt x="1452880" y="228618"/>
                    <a:pt x="1442720" y="235391"/>
                  </a:cubicBezTo>
                  <a:cubicBezTo>
                    <a:pt x="1439333" y="245551"/>
                    <a:pt x="1439250" y="257508"/>
                    <a:pt x="1432560" y="265871"/>
                  </a:cubicBezTo>
                  <a:cubicBezTo>
                    <a:pt x="1418236" y="283776"/>
                    <a:pt x="1391679" y="289658"/>
                    <a:pt x="1371600" y="296351"/>
                  </a:cubicBezTo>
                  <a:cubicBezTo>
                    <a:pt x="1344507" y="292964"/>
                    <a:pt x="1316033" y="295374"/>
                    <a:pt x="1290320" y="286191"/>
                  </a:cubicBezTo>
                  <a:cubicBezTo>
                    <a:pt x="1267321" y="277977"/>
                    <a:pt x="1253710" y="247424"/>
                    <a:pt x="1229360" y="245551"/>
                  </a:cubicBezTo>
                  <a:lnTo>
                    <a:pt x="1097280" y="235391"/>
                  </a:lnTo>
                  <a:cubicBezTo>
                    <a:pt x="1093710" y="230037"/>
                    <a:pt x="1068643" y="178920"/>
                    <a:pt x="1046480" y="194751"/>
                  </a:cubicBezTo>
                  <a:cubicBezTo>
                    <a:pt x="1026607" y="208946"/>
                    <a:pt x="1005840" y="255711"/>
                    <a:pt x="1005840" y="255711"/>
                  </a:cubicBezTo>
                  <a:cubicBezTo>
                    <a:pt x="1002453" y="272644"/>
                    <a:pt x="1000224" y="289851"/>
                    <a:pt x="995680" y="306511"/>
                  </a:cubicBezTo>
                  <a:cubicBezTo>
                    <a:pt x="990044" y="327175"/>
                    <a:pt x="982133" y="347151"/>
                    <a:pt x="975360" y="367471"/>
                  </a:cubicBezTo>
                  <a:lnTo>
                    <a:pt x="955040" y="428431"/>
                  </a:lnTo>
                  <a:cubicBezTo>
                    <a:pt x="951653" y="438591"/>
                    <a:pt x="950821" y="450000"/>
                    <a:pt x="944880" y="458911"/>
                  </a:cubicBezTo>
                  <a:cubicBezTo>
                    <a:pt x="938107" y="469071"/>
                    <a:pt x="930021" y="478469"/>
                    <a:pt x="924560" y="489391"/>
                  </a:cubicBezTo>
                  <a:cubicBezTo>
                    <a:pt x="919771" y="498970"/>
                    <a:pt x="921973" y="512298"/>
                    <a:pt x="914400" y="519871"/>
                  </a:cubicBezTo>
                  <a:cubicBezTo>
                    <a:pt x="906827" y="527444"/>
                    <a:pt x="894080" y="526644"/>
                    <a:pt x="883920" y="530031"/>
                  </a:cubicBezTo>
                  <a:cubicBezTo>
                    <a:pt x="880533" y="540191"/>
                    <a:pt x="882475" y="554286"/>
                    <a:pt x="873760" y="560511"/>
                  </a:cubicBezTo>
                  <a:cubicBezTo>
                    <a:pt x="856331" y="572961"/>
                    <a:pt x="812800" y="580831"/>
                    <a:pt x="812800" y="580831"/>
                  </a:cubicBezTo>
                  <a:cubicBezTo>
                    <a:pt x="787263" y="657443"/>
                    <a:pt x="824681" y="565979"/>
                    <a:pt x="772160" y="631631"/>
                  </a:cubicBezTo>
                  <a:cubicBezTo>
                    <a:pt x="732752" y="680892"/>
                    <a:pt x="798022" y="650104"/>
                    <a:pt x="731520" y="672271"/>
                  </a:cubicBezTo>
                  <a:cubicBezTo>
                    <a:pt x="724747" y="692591"/>
                    <a:pt x="714229" y="712027"/>
                    <a:pt x="711200" y="733231"/>
                  </a:cubicBezTo>
                  <a:cubicBezTo>
                    <a:pt x="681739" y="939456"/>
                    <a:pt x="719074" y="682051"/>
                    <a:pt x="690880" y="865311"/>
                  </a:cubicBezTo>
                  <a:cubicBezTo>
                    <a:pt x="687239" y="888980"/>
                    <a:pt x="684107" y="912724"/>
                    <a:pt x="680720" y="936431"/>
                  </a:cubicBezTo>
                  <a:cubicBezTo>
                    <a:pt x="684107" y="966911"/>
                    <a:pt x="692920" y="997271"/>
                    <a:pt x="690880" y="1027871"/>
                  </a:cubicBezTo>
                  <a:cubicBezTo>
                    <a:pt x="689455" y="1049243"/>
                    <a:pt x="677333" y="1068511"/>
                    <a:pt x="670560" y="1088831"/>
                  </a:cubicBezTo>
                  <a:cubicBezTo>
                    <a:pt x="652677" y="1142479"/>
                    <a:pt x="666341" y="1110400"/>
                    <a:pt x="619760" y="1180271"/>
                  </a:cubicBezTo>
                  <a:cubicBezTo>
                    <a:pt x="612987" y="1190431"/>
                    <a:pt x="609600" y="1203978"/>
                    <a:pt x="599440" y="1210751"/>
                  </a:cubicBezTo>
                  <a:lnTo>
                    <a:pt x="568960" y="1231071"/>
                  </a:lnTo>
                  <a:cubicBezTo>
                    <a:pt x="562187" y="1241231"/>
                    <a:pt x="557274" y="1252917"/>
                    <a:pt x="548640" y="1261551"/>
                  </a:cubicBezTo>
                  <a:cubicBezTo>
                    <a:pt x="540006" y="1270185"/>
                    <a:pt x="525788" y="1272336"/>
                    <a:pt x="518160" y="1281871"/>
                  </a:cubicBezTo>
                  <a:cubicBezTo>
                    <a:pt x="478752" y="1331132"/>
                    <a:pt x="544022" y="1300344"/>
                    <a:pt x="477520" y="1322511"/>
                  </a:cubicBezTo>
                  <a:cubicBezTo>
                    <a:pt x="430939" y="1392382"/>
                    <a:pt x="460048" y="1375748"/>
                    <a:pt x="406400" y="1393631"/>
                  </a:cubicBezTo>
                  <a:cubicBezTo>
                    <a:pt x="383100" y="1463532"/>
                    <a:pt x="409057" y="1379019"/>
                    <a:pt x="386080" y="1505391"/>
                  </a:cubicBezTo>
                  <a:cubicBezTo>
                    <a:pt x="377529" y="1552420"/>
                    <a:pt x="375623" y="1521299"/>
                    <a:pt x="355600" y="1566351"/>
                  </a:cubicBezTo>
                  <a:cubicBezTo>
                    <a:pt x="339504" y="1602568"/>
                    <a:pt x="342552" y="1630199"/>
                    <a:pt x="314960" y="1657791"/>
                  </a:cubicBezTo>
                  <a:cubicBezTo>
                    <a:pt x="306326" y="1666425"/>
                    <a:pt x="294640" y="1671338"/>
                    <a:pt x="284480" y="1678111"/>
                  </a:cubicBezTo>
                  <a:lnTo>
                    <a:pt x="264160" y="1739071"/>
                  </a:lnTo>
                  <a:cubicBezTo>
                    <a:pt x="260773" y="1749231"/>
                    <a:pt x="256100" y="1759049"/>
                    <a:pt x="254000" y="1769551"/>
                  </a:cubicBezTo>
                  <a:cubicBezTo>
                    <a:pt x="250613" y="1786484"/>
                    <a:pt x="247586" y="1803494"/>
                    <a:pt x="243840" y="1820351"/>
                  </a:cubicBezTo>
                  <a:cubicBezTo>
                    <a:pt x="243278" y="1822878"/>
                    <a:pt x="228742" y="1884944"/>
                    <a:pt x="223520" y="1891471"/>
                  </a:cubicBezTo>
                  <a:cubicBezTo>
                    <a:pt x="215892" y="1901006"/>
                    <a:pt x="203200" y="1905018"/>
                    <a:pt x="193040" y="1911791"/>
                  </a:cubicBezTo>
                  <a:cubicBezTo>
                    <a:pt x="189653" y="1921951"/>
                    <a:pt x="188081" y="1932909"/>
                    <a:pt x="182880" y="1942271"/>
                  </a:cubicBezTo>
                  <a:cubicBezTo>
                    <a:pt x="171020" y="1963619"/>
                    <a:pt x="149963" y="1980063"/>
                    <a:pt x="142240" y="2003231"/>
                  </a:cubicBezTo>
                  <a:lnTo>
                    <a:pt x="101600" y="2125151"/>
                  </a:lnTo>
                  <a:lnTo>
                    <a:pt x="71120" y="2216591"/>
                  </a:lnTo>
                  <a:lnTo>
                    <a:pt x="60960" y="2247071"/>
                  </a:lnTo>
                  <a:cubicBezTo>
                    <a:pt x="57573" y="2284324"/>
                    <a:pt x="55744" y="2321752"/>
                    <a:pt x="50800" y="2358831"/>
                  </a:cubicBezTo>
                  <a:cubicBezTo>
                    <a:pt x="48955" y="2372672"/>
                    <a:pt x="40640" y="2385507"/>
                    <a:pt x="40640" y="2399471"/>
                  </a:cubicBezTo>
                  <a:cubicBezTo>
                    <a:pt x="40640" y="2401368"/>
                    <a:pt x="52943" y="2470729"/>
                    <a:pt x="60960" y="2480751"/>
                  </a:cubicBezTo>
                  <a:cubicBezTo>
                    <a:pt x="68588" y="2490286"/>
                    <a:pt x="81280" y="2494298"/>
                    <a:pt x="91440" y="2501071"/>
                  </a:cubicBezTo>
                  <a:cubicBezTo>
                    <a:pt x="172824" y="2745224"/>
                    <a:pt x="142499" y="2631762"/>
                    <a:pt x="101600" y="3171631"/>
                  </a:cubicBezTo>
                  <a:cubicBezTo>
                    <a:pt x="98448" y="3213244"/>
                    <a:pt x="59150" y="3233798"/>
                    <a:pt x="30480" y="3252911"/>
                  </a:cubicBezTo>
                  <a:cubicBezTo>
                    <a:pt x="5421" y="3328087"/>
                    <a:pt x="1710" y="3326644"/>
                    <a:pt x="30480" y="3456111"/>
                  </a:cubicBezTo>
                  <a:cubicBezTo>
                    <a:pt x="32803" y="3466566"/>
                    <a:pt x="50800" y="3462884"/>
                    <a:pt x="60960" y="3466271"/>
                  </a:cubicBezTo>
                  <a:cubicBezTo>
                    <a:pt x="64347" y="3483204"/>
                    <a:pt x="71120" y="3499802"/>
                    <a:pt x="71120" y="3517071"/>
                  </a:cubicBezTo>
                  <a:cubicBezTo>
                    <a:pt x="71120" y="3523582"/>
                    <a:pt x="55591" y="3578609"/>
                    <a:pt x="50800" y="3588191"/>
                  </a:cubicBezTo>
                  <a:cubicBezTo>
                    <a:pt x="45339" y="3599113"/>
                    <a:pt x="35439" y="3607513"/>
                    <a:pt x="30480" y="3618671"/>
                  </a:cubicBezTo>
                  <a:cubicBezTo>
                    <a:pt x="21781" y="3638244"/>
                    <a:pt x="16933" y="3659311"/>
                    <a:pt x="10160" y="3679631"/>
                  </a:cubicBezTo>
                  <a:lnTo>
                    <a:pt x="0" y="3710111"/>
                  </a:lnTo>
                  <a:cubicBezTo>
                    <a:pt x="10160" y="3720271"/>
                    <a:pt x="18525" y="3732621"/>
                    <a:pt x="30480" y="3740591"/>
                  </a:cubicBezTo>
                  <a:cubicBezTo>
                    <a:pt x="39391" y="3746532"/>
                    <a:pt x="52597" y="3744061"/>
                    <a:pt x="60960" y="3750751"/>
                  </a:cubicBezTo>
                  <a:cubicBezTo>
                    <a:pt x="70495" y="3758379"/>
                    <a:pt x="74507" y="3771071"/>
                    <a:pt x="81280" y="3781231"/>
                  </a:cubicBezTo>
                  <a:cubicBezTo>
                    <a:pt x="97318" y="3941611"/>
                    <a:pt x="56579" y="3872671"/>
                    <a:pt x="132080" y="3872671"/>
                  </a:cubicBezTo>
                  <a:cubicBezTo>
                    <a:pt x="146044" y="3872671"/>
                    <a:pt x="159173" y="3879444"/>
                    <a:pt x="172720" y="3882831"/>
                  </a:cubicBezTo>
                  <a:cubicBezTo>
                    <a:pt x="204438" y="3977986"/>
                    <a:pt x="184052" y="3908427"/>
                    <a:pt x="203200" y="3994591"/>
                  </a:cubicBezTo>
                  <a:cubicBezTo>
                    <a:pt x="203762" y="3997118"/>
                    <a:pt x="218298" y="4059184"/>
                    <a:pt x="223520" y="4065711"/>
                  </a:cubicBezTo>
                  <a:cubicBezTo>
                    <a:pt x="231148" y="4075246"/>
                    <a:pt x="243840" y="4079258"/>
                    <a:pt x="254000" y="4086031"/>
                  </a:cubicBezTo>
                  <a:cubicBezTo>
                    <a:pt x="260773" y="4096191"/>
                    <a:pt x="268859" y="4105589"/>
                    <a:pt x="274320" y="4116511"/>
                  </a:cubicBezTo>
                  <a:cubicBezTo>
                    <a:pt x="279109" y="4126090"/>
                    <a:pt x="281883" y="4136601"/>
                    <a:pt x="284480" y="4146991"/>
                  </a:cubicBezTo>
                  <a:cubicBezTo>
                    <a:pt x="311659" y="4255708"/>
                    <a:pt x="273189" y="4131177"/>
                    <a:pt x="304800" y="4289231"/>
                  </a:cubicBezTo>
                  <a:cubicBezTo>
                    <a:pt x="309001" y="4310234"/>
                    <a:pt x="318347" y="4329871"/>
                    <a:pt x="325120" y="4350191"/>
                  </a:cubicBezTo>
                  <a:lnTo>
                    <a:pt x="335280" y="4380671"/>
                  </a:lnTo>
                  <a:cubicBezTo>
                    <a:pt x="338667" y="4390831"/>
                    <a:pt x="339499" y="4402240"/>
                    <a:pt x="345440" y="4411151"/>
                  </a:cubicBezTo>
                  <a:lnTo>
                    <a:pt x="365760" y="4441631"/>
                  </a:lnTo>
                  <a:cubicBezTo>
                    <a:pt x="369147" y="4455178"/>
                    <a:pt x="372891" y="4468640"/>
                    <a:pt x="375920" y="4482271"/>
                  </a:cubicBezTo>
                  <a:cubicBezTo>
                    <a:pt x="380557" y="4503139"/>
                    <a:pt x="385347" y="4541765"/>
                    <a:pt x="396240" y="4563551"/>
                  </a:cubicBezTo>
                  <a:cubicBezTo>
                    <a:pt x="401701" y="4574473"/>
                    <a:pt x="411099" y="4583109"/>
                    <a:pt x="416560" y="4594031"/>
                  </a:cubicBezTo>
                  <a:cubicBezTo>
                    <a:pt x="421349" y="4603610"/>
                    <a:pt x="419147" y="4616938"/>
                    <a:pt x="426720" y="4624511"/>
                  </a:cubicBezTo>
                  <a:cubicBezTo>
                    <a:pt x="443989" y="4641780"/>
                    <a:pt x="487680" y="4665151"/>
                    <a:pt x="487680" y="4665151"/>
                  </a:cubicBezTo>
                  <a:cubicBezTo>
                    <a:pt x="541867" y="4746431"/>
                    <a:pt x="470747" y="4648218"/>
                    <a:pt x="538480" y="4715951"/>
                  </a:cubicBezTo>
                  <a:cubicBezTo>
                    <a:pt x="547114" y="4724585"/>
                    <a:pt x="549610" y="4738390"/>
                    <a:pt x="558800" y="4746431"/>
                  </a:cubicBezTo>
                  <a:cubicBezTo>
                    <a:pt x="577179" y="4762513"/>
                    <a:pt x="599440" y="4773524"/>
                    <a:pt x="619760" y="4787071"/>
                  </a:cubicBezTo>
                  <a:lnTo>
                    <a:pt x="680720" y="4827711"/>
                  </a:lnTo>
                  <a:lnTo>
                    <a:pt x="711200" y="4848031"/>
                  </a:lnTo>
                  <a:cubicBezTo>
                    <a:pt x="757781" y="4917902"/>
                    <a:pt x="728672" y="4901268"/>
                    <a:pt x="782320" y="4919151"/>
                  </a:cubicBezTo>
                  <a:cubicBezTo>
                    <a:pt x="789093" y="4929311"/>
                    <a:pt x="790523" y="4948116"/>
                    <a:pt x="802640" y="4949631"/>
                  </a:cubicBezTo>
                  <a:cubicBezTo>
                    <a:pt x="844579" y="4954873"/>
                    <a:pt x="863226" y="4924418"/>
                    <a:pt x="894080" y="4908991"/>
                  </a:cubicBezTo>
                  <a:cubicBezTo>
                    <a:pt x="903659" y="4904202"/>
                    <a:pt x="914400" y="4902218"/>
                    <a:pt x="924560" y="4898831"/>
                  </a:cubicBezTo>
                  <a:cubicBezTo>
                    <a:pt x="982794" y="4811480"/>
                    <a:pt x="905253" y="4914277"/>
                    <a:pt x="975360" y="4858191"/>
                  </a:cubicBezTo>
                  <a:cubicBezTo>
                    <a:pt x="984895" y="4850563"/>
                    <a:pt x="986145" y="4835339"/>
                    <a:pt x="995680" y="4827711"/>
                  </a:cubicBezTo>
                  <a:cubicBezTo>
                    <a:pt x="1004043" y="4821021"/>
                    <a:pt x="1016581" y="4822340"/>
                    <a:pt x="1026160" y="4817551"/>
                  </a:cubicBezTo>
                  <a:cubicBezTo>
                    <a:pt x="1037082" y="4812090"/>
                    <a:pt x="1046480" y="4804004"/>
                    <a:pt x="1056640" y="4797231"/>
                  </a:cubicBezTo>
                  <a:cubicBezTo>
                    <a:pt x="1076960" y="4804004"/>
                    <a:pt x="1099778" y="4805670"/>
                    <a:pt x="1117600" y="4817551"/>
                  </a:cubicBezTo>
                  <a:cubicBezTo>
                    <a:pt x="1127760" y="4824324"/>
                    <a:pt x="1136922" y="4832912"/>
                    <a:pt x="1148080" y="4837871"/>
                  </a:cubicBezTo>
                  <a:cubicBezTo>
                    <a:pt x="1167653" y="4846570"/>
                    <a:pt x="1188720" y="4851418"/>
                    <a:pt x="1209040" y="4858191"/>
                  </a:cubicBezTo>
                  <a:lnTo>
                    <a:pt x="1239520" y="4868351"/>
                  </a:lnTo>
                  <a:cubicBezTo>
                    <a:pt x="1276773" y="4864964"/>
                    <a:pt x="1314703" y="4866029"/>
                    <a:pt x="1351280" y="4858191"/>
                  </a:cubicBezTo>
                  <a:cubicBezTo>
                    <a:pt x="1398670" y="4848036"/>
                    <a:pt x="1379498" y="4810784"/>
                    <a:pt x="1402080" y="4776911"/>
                  </a:cubicBezTo>
                  <a:cubicBezTo>
                    <a:pt x="1436334" y="4725530"/>
                    <a:pt x="1403805" y="4760808"/>
                    <a:pt x="1452880" y="4736271"/>
                  </a:cubicBezTo>
                  <a:cubicBezTo>
                    <a:pt x="1463802" y="4730810"/>
                    <a:pt x="1472202" y="4720910"/>
                    <a:pt x="1483360" y="4715951"/>
                  </a:cubicBezTo>
                  <a:cubicBezTo>
                    <a:pt x="1538910" y="4691262"/>
                    <a:pt x="1547192" y="4697089"/>
                    <a:pt x="1605280" y="4685471"/>
                  </a:cubicBezTo>
                  <a:cubicBezTo>
                    <a:pt x="1618972" y="4682733"/>
                    <a:pt x="1632494" y="4679147"/>
                    <a:pt x="1645920" y="4675311"/>
                  </a:cubicBezTo>
                  <a:cubicBezTo>
                    <a:pt x="1656218" y="4672369"/>
                    <a:pt x="1665744" y="4666217"/>
                    <a:pt x="1676400" y="4665151"/>
                  </a:cubicBezTo>
                  <a:cubicBezTo>
                    <a:pt x="1733787" y="4659412"/>
                    <a:pt x="1791547" y="4658378"/>
                    <a:pt x="1849120" y="4654991"/>
                  </a:cubicBezTo>
                  <a:cubicBezTo>
                    <a:pt x="1856389" y="4691337"/>
                    <a:pt x="1853438" y="4710109"/>
                    <a:pt x="1879600" y="4736271"/>
                  </a:cubicBezTo>
                  <a:cubicBezTo>
                    <a:pt x="1888234" y="4744905"/>
                    <a:pt x="1899920" y="4749818"/>
                    <a:pt x="1910080" y="4756591"/>
                  </a:cubicBezTo>
                  <a:cubicBezTo>
                    <a:pt x="1916853" y="4766751"/>
                    <a:pt x="1920865" y="4779443"/>
                    <a:pt x="1930400" y="4787071"/>
                  </a:cubicBezTo>
                  <a:cubicBezTo>
                    <a:pt x="1938763" y="4793761"/>
                    <a:pt x="1953307" y="4789658"/>
                    <a:pt x="1960880" y="4797231"/>
                  </a:cubicBezTo>
                  <a:cubicBezTo>
                    <a:pt x="1968453" y="4804804"/>
                    <a:pt x="1965839" y="4818349"/>
                    <a:pt x="1971040" y="4827711"/>
                  </a:cubicBezTo>
                  <a:cubicBezTo>
                    <a:pt x="1984135" y="4851282"/>
                    <a:pt x="2008519" y="4898899"/>
                    <a:pt x="2042160" y="4908991"/>
                  </a:cubicBezTo>
                  <a:cubicBezTo>
                    <a:pt x="2065097" y="4915872"/>
                    <a:pt x="2089573" y="4915764"/>
                    <a:pt x="2113280" y="4919151"/>
                  </a:cubicBezTo>
                  <a:cubicBezTo>
                    <a:pt x="2185824" y="4943332"/>
                    <a:pt x="2156418" y="4927590"/>
                    <a:pt x="2204720" y="4959791"/>
                  </a:cubicBezTo>
                  <a:cubicBezTo>
                    <a:pt x="2208107" y="4969951"/>
                    <a:pt x="2207307" y="4982698"/>
                    <a:pt x="2214880" y="4990271"/>
                  </a:cubicBezTo>
                  <a:cubicBezTo>
                    <a:pt x="2232149" y="5007540"/>
                    <a:pt x="2275840" y="5030911"/>
                    <a:pt x="2275840" y="5030911"/>
                  </a:cubicBezTo>
                  <a:lnTo>
                    <a:pt x="2296160" y="5091871"/>
                  </a:lnTo>
                  <a:lnTo>
                    <a:pt x="2306320" y="5122351"/>
                  </a:lnTo>
                  <a:cubicBezTo>
                    <a:pt x="2302933" y="5166378"/>
                    <a:pt x="2301637" y="5210615"/>
                    <a:pt x="2296160" y="5254431"/>
                  </a:cubicBezTo>
                  <a:cubicBezTo>
                    <a:pt x="2291904" y="5288481"/>
                    <a:pt x="2280807" y="5285138"/>
                    <a:pt x="2265680" y="5315391"/>
                  </a:cubicBezTo>
                  <a:cubicBezTo>
                    <a:pt x="2260891" y="5324970"/>
                    <a:pt x="2258907" y="5335711"/>
                    <a:pt x="2255520" y="5345871"/>
                  </a:cubicBezTo>
                  <a:cubicBezTo>
                    <a:pt x="2258907" y="5383124"/>
                    <a:pt x="2260390" y="5420600"/>
                    <a:pt x="2265680" y="5457631"/>
                  </a:cubicBezTo>
                  <a:cubicBezTo>
                    <a:pt x="2267195" y="5468233"/>
                    <a:pt x="2275840" y="5477401"/>
                    <a:pt x="2275840" y="5488111"/>
                  </a:cubicBezTo>
                  <a:cubicBezTo>
                    <a:pt x="2275840" y="5540868"/>
                    <a:pt x="2261456" y="5571903"/>
                    <a:pt x="2245360" y="5620191"/>
                  </a:cubicBezTo>
                  <a:cubicBezTo>
                    <a:pt x="2221000" y="5693272"/>
                    <a:pt x="2250555" y="5602009"/>
                    <a:pt x="2225040" y="5691311"/>
                  </a:cubicBezTo>
                  <a:cubicBezTo>
                    <a:pt x="2195889" y="5793341"/>
                    <a:pt x="2236482" y="5635384"/>
                    <a:pt x="2204720" y="5762431"/>
                  </a:cubicBezTo>
                  <a:cubicBezTo>
                    <a:pt x="2229456" y="5836638"/>
                    <a:pt x="2230235" y="5802611"/>
                    <a:pt x="2214880" y="5864031"/>
                  </a:cubicBezTo>
                  <a:cubicBezTo>
                    <a:pt x="2233742" y="5977205"/>
                    <a:pt x="2209645" y="5884040"/>
                    <a:pt x="2245360" y="5955471"/>
                  </a:cubicBezTo>
                  <a:cubicBezTo>
                    <a:pt x="2250149" y="5965050"/>
                    <a:pt x="2248830" y="5977588"/>
                    <a:pt x="2255520" y="5985951"/>
                  </a:cubicBezTo>
                  <a:cubicBezTo>
                    <a:pt x="2263148" y="5995486"/>
                    <a:pt x="2275840" y="5999498"/>
                    <a:pt x="2286000" y="6006271"/>
                  </a:cubicBezTo>
                  <a:cubicBezTo>
                    <a:pt x="2292773" y="6026591"/>
                    <a:pt x="2294439" y="6049409"/>
                    <a:pt x="2306320" y="6067231"/>
                  </a:cubicBezTo>
                  <a:lnTo>
                    <a:pt x="2346960" y="6128191"/>
                  </a:lnTo>
                  <a:cubicBezTo>
                    <a:pt x="2353733" y="6138351"/>
                    <a:pt x="2363419" y="6147087"/>
                    <a:pt x="2367280" y="6158671"/>
                  </a:cubicBezTo>
                  <a:cubicBezTo>
                    <a:pt x="2374053" y="6178991"/>
                    <a:pt x="2382405" y="6198851"/>
                    <a:pt x="2387600" y="6219631"/>
                  </a:cubicBezTo>
                  <a:cubicBezTo>
                    <a:pt x="2402955" y="6281051"/>
                    <a:pt x="2393344" y="6247024"/>
                    <a:pt x="2418080" y="6321231"/>
                  </a:cubicBezTo>
                  <a:cubicBezTo>
                    <a:pt x="2421467" y="6331391"/>
                    <a:pt x="2426479" y="6341147"/>
                    <a:pt x="2428240" y="6351711"/>
                  </a:cubicBezTo>
                  <a:cubicBezTo>
                    <a:pt x="2446575" y="6461723"/>
                    <a:pt x="2428551" y="6373119"/>
                    <a:pt x="2448560" y="6443151"/>
                  </a:cubicBezTo>
                  <a:cubicBezTo>
                    <a:pt x="2452396" y="6456577"/>
                    <a:pt x="2452475" y="6471302"/>
                    <a:pt x="2458720" y="6483791"/>
                  </a:cubicBezTo>
                  <a:cubicBezTo>
                    <a:pt x="2469642" y="6505634"/>
                    <a:pt x="2491637" y="6521583"/>
                    <a:pt x="2499360" y="6544751"/>
                  </a:cubicBezTo>
                  <a:cubicBezTo>
                    <a:pt x="2524897" y="6621363"/>
                    <a:pt x="2490449" y="6526929"/>
                    <a:pt x="2529840" y="6605711"/>
                  </a:cubicBezTo>
                  <a:cubicBezTo>
                    <a:pt x="2540254" y="6626539"/>
                    <a:pt x="2546296" y="6667669"/>
                    <a:pt x="2550160" y="6686991"/>
                  </a:cubicBezTo>
                  <a:cubicBezTo>
                    <a:pt x="2553547" y="6744564"/>
                    <a:pt x="2553951" y="6802391"/>
                    <a:pt x="2560320" y="6859711"/>
                  </a:cubicBezTo>
                  <a:cubicBezTo>
                    <a:pt x="2564134" y="6894037"/>
                    <a:pt x="2580640" y="6961311"/>
                    <a:pt x="2580640" y="6961311"/>
                  </a:cubicBezTo>
                  <a:cubicBezTo>
                    <a:pt x="2584027" y="7042591"/>
                    <a:pt x="2584790" y="7124023"/>
                    <a:pt x="2590800" y="7205151"/>
                  </a:cubicBezTo>
                  <a:cubicBezTo>
                    <a:pt x="2591591" y="7215831"/>
                    <a:pt x="2600960" y="7224921"/>
                    <a:pt x="2600960" y="7235631"/>
                  </a:cubicBezTo>
                  <a:cubicBezTo>
                    <a:pt x="2600960" y="7518983"/>
                    <a:pt x="2619501" y="7444168"/>
                    <a:pt x="2570480" y="7591231"/>
                  </a:cubicBezTo>
                  <a:cubicBezTo>
                    <a:pt x="2567093" y="7601391"/>
                    <a:pt x="2566261" y="7612800"/>
                    <a:pt x="2560320" y="7621711"/>
                  </a:cubicBezTo>
                  <a:lnTo>
                    <a:pt x="2540000" y="7652191"/>
                  </a:lnTo>
                  <a:cubicBezTo>
                    <a:pt x="2536613" y="7669124"/>
                    <a:pt x="2534384" y="7686331"/>
                    <a:pt x="2529840" y="7702991"/>
                  </a:cubicBezTo>
                  <a:cubicBezTo>
                    <a:pt x="2524204" y="7723655"/>
                    <a:pt x="2516293" y="7743631"/>
                    <a:pt x="2509520" y="7763951"/>
                  </a:cubicBezTo>
                  <a:cubicBezTo>
                    <a:pt x="2506133" y="7774111"/>
                    <a:pt x="2501957" y="7784041"/>
                    <a:pt x="2499360" y="7794431"/>
                  </a:cubicBezTo>
                  <a:cubicBezTo>
                    <a:pt x="2495973" y="7807978"/>
                    <a:pt x="2492229" y="7821440"/>
                    <a:pt x="2489200" y="7835071"/>
                  </a:cubicBezTo>
                  <a:cubicBezTo>
                    <a:pt x="2485454" y="7851928"/>
                    <a:pt x="2483584" y="7869211"/>
                    <a:pt x="2479040" y="7885871"/>
                  </a:cubicBezTo>
                  <a:cubicBezTo>
                    <a:pt x="2473404" y="7906535"/>
                    <a:pt x="2458720" y="7946831"/>
                    <a:pt x="2458720" y="7946831"/>
                  </a:cubicBezTo>
                  <a:cubicBezTo>
                    <a:pt x="2455333" y="7997631"/>
                    <a:pt x="2452620" y="8048480"/>
                    <a:pt x="2448560" y="8099231"/>
                  </a:cubicBezTo>
                  <a:cubicBezTo>
                    <a:pt x="2438929" y="8219618"/>
                    <a:pt x="2430646" y="8187195"/>
                    <a:pt x="2448560" y="8312591"/>
                  </a:cubicBezTo>
                  <a:cubicBezTo>
                    <a:pt x="2450075" y="8323193"/>
                    <a:pt x="2452779" y="8334160"/>
                    <a:pt x="2458720" y="8343071"/>
                  </a:cubicBezTo>
                  <a:cubicBezTo>
                    <a:pt x="2466690" y="8355026"/>
                    <a:pt x="2479040" y="8363391"/>
                    <a:pt x="2489200" y="8373551"/>
                  </a:cubicBezTo>
                  <a:cubicBezTo>
                    <a:pt x="2495973" y="8393871"/>
                    <a:pt x="2497639" y="8416689"/>
                    <a:pt x="2509520" y="8434511"/>
                  </a:cubicBezTo>
                  <a:lnTo>
                    <a:pt x="2550160" y="8495471"/>
                  </a:lnTo>
                  <a:cubicBezTo>
                    <a:pt x="2565515" y="8556891"/>
                    <a:pt x="2555904" y="8522864"/>
                    <a:pt x="2580640" y="8597071"/>
                  </a:cubicBezTo>
                  <a:lnTo>
                    <a:pt x="2590800" y="8627551"/>
                  </a:lnTo>
                  <a:lnTo>
                    <a:pt x="2600960" y="8658031"/>
                  </a:lnTo>
                  <a:cubicBezTo>
                    <a:pt x="2604347" y="8702058"/>
                    <a:pt x="2605643" y="8746295"/>
                    <a:pt x="2611120" y="8790111"/>
                  </a:cubicBezTo>
                  <a:cubicBezTo>
                    <a:pt x="2615376" y="8824161"/>
                    <a:pt x="2626473" y="8820818"/>
                    <a:pt x="2641600" y="8851071"/>
                  </a:cubicBezTo>
                  <a:cubicBezTo>
                    <a:pt x="2646389" y="8860650"/>
                    <a:pt x="2648373" y="8871391"/>
                    <a:pt x="2651760" y="8881551"/>
                  </a:cubicBezTo>
                  <a:cubicBezTo>
                    <a:pt x="2655147" y="8908644"/>
                    <a:pt x="2660963" y="8935544"/>
                    <a:pt x="2661920" y="8962831"/>
                  </a:cubicBezTo>
                  <a:cubicBezTo>
                    <a:pt x="2662193" y="8970605"/>
                    <a:pt x="2657734" y="9402983"/>
                    <a:pt x="2682240" y="9562271"/>
                  </a:cubicBezTo>
                  <a:cubicBezTo>
                    <a:pt x="2688779" y="9604774"/>
                    <a:pt x="2694991" y="9583340"/>
                    <a:pt x="2712720" y="9623231"/>
                  </a:cubicBezTo>
                  <a:lnTo>
                    <a:pt x="2743200" y="9714671"/>
                  </a:lnTo>
                  <a:cubicBezTo>
                    <a:pt x="2768737" y="9791283"/>
                    <a:pt x="2734289" y="9696849"/>
                    <a:pt x="2773680" y="9775631"/>
                  </a:cubicBezTo>
                  <a:cubicBezTo>
                    <a:pt x="2778469" y="9785210"/>
                    <a:pt x="2779051" y="9796532"/>
                    <a:pt x="2783840" y="9806111"/>
                  </a:cubicBezTo>
                  <a:cubicBezTo>
                    <a:pt x="2789301" y="9817033"/>
                    <a:pt x="2799201" y="9825433"/>
                    <a:pt x="2804160" y="9836591"/>
                  </a:cubicBezTo>
                  <a:cubicBezTo>
                    <a:pt x="2812859" y="9856164"/>
                    <a:pt x="2812599" y="9879729"/>
                    <a:pt x="2824480" y="9897551"/>
                  </a:cubicBezTo>
                  <a:cubicBezTo>
                    <a:pt x="2831253" y="9907711"/>
                    <a:pt x="2839841" y="9916873"/>
                    <a:pt x="2844800" y="9928031"/>
                  </a:cubicBezTo>
                  <a:cubicBezTo>
                    <a:pt x="2853499" y="9947604"/>
                    <a:pt x="2858347" y="9968671"/>
                    <a:pt x="2865120" y="9988991"/>
                  </a:cubicBezTo>
                  <a:lnTo>
                    <a:pt x="2875280" y="10019471"/>
                  </a:lnTo>
                  <a:cubicBezTo>
                    <a:pt x="2893163" y="10073119"/>
                    <a:pt x="2879499" y="10041040"/>
                    <a:pt x="2926080" y="10110911"/>
                  </a:cubicBezTo>
                  <a:lnTo>
                    <a:pt x="2946400" y="10141391"/>
                  </a:lnTo>
                  <a:cubicBezTo>
                    <a:pt x="2949787" y="10158324"/>
                    <a:pt x="2954542" y="10175041"/>
                    <a:pt x="2956560" y="10192191"/>
                  </a:cubicBezTo>
                  <a:cubicBezTo>
                    <a:pt x="2979748" y="10389290"/>
                    <a:pt x="2953813" y="10249574"/>
                    <a:pt x="2976880" y="10364911"/>
                  </a:cubicBezTo>
                  <a:cubicBezTo>
                    <a:pt x="2980267" y="10436031"/>
                    <a:pt x="2983393" y="10507164"/>
                    <a:pt x="2987040" y="10578271"/>
                  </a:cubicBezTo>
                  <a:cubicBezTo>
                    <a:pt x="2990167" y="10639245"/>
                    <a:pt x="2988566" y="10700711"/>
                    <a:pt x="2997200" y="10761151"/>
                  </a:cubicBezTo>
                  <a:cubicBezTo>
                    <a:pt x="2998927" y="10773239"/>
                    <a:pt x="3007985" y="10784003"/>
                    <a:pt x="3017520" y="10791631"/>
                  </a:cubicBezTo>
                  <a:cubicBezTo>
                    <a:pt x="3025883" y="10798321"/>
                    <a:pt x="3037610" y="10799194"/>
                    <a:pt x="3048000" y="10801791"/>
                  </a:cubicBezTo>
                  <a:cubicBezTo>
                    <a:pt x="3064753" y="10805979"/>
                    <a:pt x="3081867" y="10808564"/>
                    <a:pt x="3098800" y="10811951"/>
                  </a:cubicBezTo>
                  <a:cubicBezTo>
                    <a:pt x="3118122" y="10808087"/>
                    <a:pt x="3159252" y="10802045"/>
                    <a:pt x="3180080" y="10791631"/>
                  </a:cubicBezTo>
                  <a:cubicBezTo>
                    <a:pt x="3212274" y="10775534"/>
                    <a:pt x="3205288" y="10766258"/>
                    <a:pt x="3241040" y="10761151"/>
                  </a:cubicBezTo>
                  <a:cubicBezTo>
                    <a:pt x="3278071" y="10755861"/>
                    <a:pt x="3315547" y="10754378"/>
                    <a:pt x="3352800" y="10750991"/>
                  </a:cubicBezTo>
                  <a:cubicBezTo>
                    <a:pt x="3362960" y="10747604"/>
                    <a:pt x="3375707" y="10748404"/>
                    <a:pt x="3383280" y="10740831"/>
                  </a:cubicBezTo>
                  <a:cubicBezTo>
                    <a:pt x="3390853" y="10733258"/>
                    <a:pt x="3384725" y="10716576"/>
                    <a:pt x="3393440" y="10710351"/>
                  </a:cubicBezTo>
                  <a:cubicBezTo>
                    <a:pt x="3406759" y="10700837"/>
                    <a:pt x="3473314" y="10685302"/>
                    <a:pt x="3495040" y="10679871"/>
                  </a:cubicBezTo>
                  <a:cubicBezTo>
                    <a:pt x="3508587" y="10683258"/>
                    <a:pt x="3522254" y="10686195"/>
                    <a:pt x="3535680" y="10690031"/>
                  </a:cubicBezTo>
                  <a:cubicBezTo>
                    <a:pt x="3545978" y="10692973"/>
                    <a:pt x="3555450" y="10700191"/>
                    <a:pt x="3566160" y="10700191"/>
                  </a:cubicBezTo>
                  <a:cubicBezTo>
                    <a:pt x="3593950" y="10700191"/>
                    <a:pt x="3604004" y="10679985"/>
                    <a:pt x="3627120" y="10669711"/>
                  </a:cubicBezTo>
                  <a:cubicBezTo>
                    <a:pt x="3735936" y="10621348"/>
                    <a:pt x="3649580" y="10675058"/>
                    <a:pt x="3718560" y="10629071"/>
                  </a:cubicBezTo>
                  <a:cubicBezTo>
                    <a:pt x="3721947" y="10618911"/>
                    <a:pt x="3723519" y="10607953"/>
                    <a:pt x="3728720" y="10598591"/>
                  </a:cubicBezTo>
                  <a:cubicBezTo>
                    <a:pt x="3740580" y="10577243"/>
                    <a:pt x="3761637" y="10560799"/>
                    <a:pt x="3769360" y="10537631"/>
                  </a:cubicBezTo>
                  <a:cubicBezTo>
                    <a:pt x="3777623" y="10512841"/>
                    <a:pt x="3780145" y="10496366"/>
                    <a:pt x="3799840" y="10476671"/>
                  </a:cubicBezTo>
                  <a:cubicBezTo>
                    <a:pt x="3808474" y="10468037"/>
                    <a:pt x="3820160" y="10463124"/>
                    <a:pt x="3830320" y="10456351"/>
                  </a:cubicBezTo>
                  <a:cubicBezTo>
                    <a:pt x="3854027" y="10385231"/>
                    <a:pt x="3830320" y="10402164"/>
                    <a:pt x="3881120" y="10385231"/>
                  </a:cubicBezTo>
                  <a:cubicBezTo>
                    <a:pt x="3899003" y="10331583"/>
                    <a:pt x="3885339" y="10363662"/>
                    <a:pt x="3931920" y="10293791"/>
                  </a:cubicBezTo>
                  <a:cubicBezTo>
                    <a:pt x="3938693" y="10283631"/>
                    <a:pt x="3942080" y="10270084"/>
                    <a:pt x="3952240" y="10263311"/>
                  </a:cubicBezTo>
                  <a:lnTo>
                    <a:pt x="3982720" y="10242991"/>
                  </a:lnTo>
                  <a:cubicBezTo>
                    <a:pt x="3989493" y="10232831"/>
                    <a:pt x="3998081" y="10223669"/>
                    <a:pt x="4003040" y="10212511"/>
                  </a:cubicBezTo>
                  <a:cubicBezTo>
                    <a:pt x="4011739" y="10192938"/>
                    <a:pt x="4016587" y="10171871"/>
                    <a:pt x="4023360" y="10151551"/>
                  </a:cubicBezTo>
                  <a:cubicBezTo>
                    <a:pt x="4047720" y="10078470"/>
                    <a:pt x="4018165" y="10169733"/>
                    <a:pt x="4043680" y="10080431"/>
                  </a:cubicBezTo>
                  <a:cubicBezTo>
                    <a:pt x="4046622" y="10070133"/>
                    <a:pt x="4051022" y="10060283"/>
                    <a:pt x="4053840" y="10049951"/>
                  </a:cubicBezTo>
                  <a:cubicBezTo>
                    <a:pt x="4056967" y="10038487"/>
                    <a:pt x="4082500" y="9925681"/>
                    <a:pt x="4094480" y="9907711"/>
                  </a:cubicBezTo>
                  <a:cubicBezTo>
                    <a:pt x="4108027" y="9887391"/>
                    <a:pt x="4127397" y="9869919"/>
                    <a:pt x="4135120" y="9846751"/>
                  </a:cubicBezTo>
                  <a:lnTo>
                    <a:pt x="4155440" y="9785791"/>
                  </a:lnTo>
                  <a:cubicBezTo>
                    <a:pt x="4158827" y="9697738"/>
                    <a:pt x="4153138" y="9608864"/>
                    <a:pt x="4165600" y="9521631"/>
                  </a:cubicBezTo>
                  <a:cubicBezTo>
                    <a:pt x="4167327" y="9509543"/>
                    <a:pt x="4187446" y="9509945"/>
                    <a:pt x="4196080" y="9501311"/>
                  </a:cubicBezTo>
                  <a:cubicBezTo>
                    <a:pt x="4263813" y="9433578"/>
                    <a:pt x="4165600" y="9504698"/>
                    <a:pt x="4246880" y="9450511"/>
                  </a:cubicBezTo>
                  <a:cubicBezTo>
                    <a:pt x="4264763" y="9396863"/>
                    <a:pt x="4251099" y="9428942"/>
                    <a:pt x="4297680" y="9359071"/>
                  </a:cubicBezTo>
                  <a:cubicBezTo>
                    <a:pt x="4304453" y="9348911"/>
                    <a:pt x="4307840" y="9335364"/>
                    <a:pt x="4318000" y="9328591"/>
                  </a:cubicBezTo>
                  <a:lnTo>
                    <a:pt x="4348480" y="9308271"/>
                  </a:lnTo>
                  <a:cubicBezTo>
                    <a:pt x="4374017" y="9231659"/>
                    <a:pt x="4336599" y="9323123"/>
                    <a:pt x="4389120" y="9257471"/>
                  </a:cubicBezTo>
                  <a:cubicBezTo>
                    <a:pt x="4445206" y="9187364"/>
                    <a:pt x="4342409" y="9264905"/>
                    <a:pt x="4429760" y="9206671"/>
                  </a:cubicBezTo>
                  <a:cubicBezTo>
                    <a:pt x="4436533" y="9186351"/>
                    <a:pt x="4447423" y="9166965"/>
                    <a:pt x="4450080" y="9145711"/>
                  </a:cubicBezTo>
                  <a:cubicBezTo>
                    <a:pt x="4461568" y="9053804"/>
                    <a:pt x="4451606" y="9090334"/>
                    <a:pt x="4470400" y="9033951"/>
                  </a:cubicBezTo>
                  <a:cubicBezTo>
                    <a:pt x="4467013" y="9006858"/>
                    <a:pt x="4465961" y="8979369"/>
                    <a:pt x="4460240" y="8952671"/>
                  </a:cubicBezTo>
                  <a:cubicBezTo>
                    <a:pt x="4440581" y="8860929"/>
                    <a:pt x="4449223" y="8920477"/>
                    <a:pt x="4419600" y="8861231"/>
                  </a:cubicBezTo>
                  <a:cubicBezTo>
                    <a:pt x="4411480" y="8844991"/>
                    <a:pt x="4403620" y="8805302"/>
                    <a:pt x="4399280" y="8790111"/>
                  </a:cubicBezTo>
                  <a:cubicBezTo>
                    <a:pt x="4396338" y="8779813"/>
                    <a:pt x="4392507" y="8769791"/>
                    <a:pt x="4389120" y="8759631"/>
                  </a:cubicBezTo>
                  <a:cubicBezTo>
                    <a:pt x="4392507" y="8712218"/>
                    <a:pt x="4394773" y="8664711"/>
                    <a:pt x="4399280" y="8617391"/>
                  </a:cubicBezTo>
                  <a:cubicBezTo>
                    <a:pt x="4401550" y="8593552"/>
                    <a:pt x="4399714" y="8568154"/>
                    <a:pt x="4409440" y="8546271"/>
                  </a:cubicBezTo>
                  <a:cubicBezTo>
                    <a:pt x="4414399" y="8535113"/>
                    <a:pt x="4429760" y="8532724"/>
                    <a:pt x="4439920" y="8525951"/>
                  </a:cubicBezTo>
                  <a:cubicBezTo>
                    <a:pt x="4446693" y="8515791"/>
                    <a:pt x="4451606" y="8504105"/>
                    <a:pt x="4460240" y="8495471"/>
                  </a:cubicBezTo>
                  <a:cubicBezTo>
                    <a:pt x="4468874" y="8486837"/>
                    <a:pt x="4483092" y="8484686"/>
                    <a:pt x="4490720" y="8475151"/>
                  </a:cubicBezTo>
                  <a:cubicBezTo>
                    <a:pt x="4530128" y="8425890"/>
                    <a:pt x="4464858" y="8456678"/>
                    <a:pt x="4531360" y="8434511"/>
                  </a:cubicBezTo>
                  <a:cubicBezTo>
                    <a:pt x="4554240" y="8365871"/>
                    <a:pt x="4522509" y="8440272"/>
                    <a:pt x="4572000" y="8383711"/>
                  </a:cubicBezTo>
                  <a:cubicBezTo>
                    <a:pt x="4654973" y="8288884"/>
                    <a:pt x="4574540" y="8348151"/>
                    <a:pt x="4643120" y="8302431"/>
                  </a:cubicBezTo>
                  <a:cubicBezTo>
                    <a:pt x="4689701" y="8232560"/>
                    <a:pt x="4660592" y="8249194"/>
                    <a:pt x="4714240" y="8231311"/>
                  </a:cubicBezTo>
                  <a:cubicBezTo>
                    <a:pt x="4721013" y="8221151"/>
                    <a:pt x="4726743" y="8210212"/>
                    <a:pt x="4734560" y="8200831"/>
                  </a:cubicBezTo>
                  <a:cubicBezTo>
                    <a:pt x="4743758" y="8189793"/>
                    <a:pt x="4757070" y="8182306"/>
                    <a:pt x="4765040" y="8170351"/>
                  </a:cubicBezTo>
                  <a:cubicBezTo>
                    <a:pt x="4770981" y="8161440"/>
                    <a:pt x="4770411" y="8149450"/>
                    <a:pt x="4775200" y="8139871"/>
                  </a:cubicBezTo>
                  <a:cubicBezTo>
                    <a:pt x="4780661" y="8128949"/>
                    <a:pt x="4790059" y="8120313"/>
                    <a:pt x="4795520" y="8109391"/>
                  </a:cubicBezTo>
                  <a:cubicBezTo>
                    <a:pt x="4800309" y="8099812"/>
                    <a:pt x="4800479" y="8088273"/>
                    <a:pt x="4805680" y="8078911"/>
                  </a:cubicBezTo>
                  <a:cubicBezTo>
                    <a:pt x="4817540" y="8057563"/>
                    <a:pt x="4838597" y="8041119"/>
                    <a:pt x="4846320" y="8017951"/>
                  </a:cubicBezTo>
                  <a:cubicBezTo>
                    <a:pt x="4860341" y="7975887"/>
                    <a:pt x="4850539" y="7996382"/>
                    <a:pt x="4876800" y="7956991"/>
                  </a:cubicBezTo>
                  <a:cubicBezTo>
                    <a:pt x="4880187" y="7794431"/>
                    <a:pt x="4880589" y="7631781"/>
                    <a:pt x="4886960" y="7469311"/>
                  </a:cubicBezTo>
                  <a:cubicBezTo>
                    <a:pt x="4887380" y="7458610"/>
                    <a:pt x="4897120" y="7449541"/>
                    <a:pt x="4897120" y="7438831"/>
                  </a:cubicBezTo>
                  <a:cubicBezTo>
                    <a:pt x="4897120" y="7354097"/>
                    <a:pt x="4895987" y="7269083"/>
                    <a:pt x="4886960" y="7184831"/>
                  </a:cubicBezTo>
                  <a:cubicBezTo>
                    <a:pt x="4884355" y="7160516"/>
                    <a:pt x="4852312" y="7144799"/>
                    <a:pt x="4836160" y="7134031"/>
                  </a:cubicBezTo>
                  <a:cubicBezTo>
                    <a:pt x="4809822" y="6896993"/>
                    <a:pt x="4838795" y="7180515"/>
                    <a:pt x="4815840" y="6686991"/>
                  </a:cubicBezTo>
                  <a:cubicBezTo>
                    <a:pt x="4814934" y="6667522"/>
                    <a:pt x="4798820" y="6557688"/>
                    <a:pt x="4795520" y="6534591"/>
                  </a:cubicBezTo>
                  <a:cubicBezTo>
                    <a:pt x="4798907" y="6449924"/>
                    <a:pt x="4800980" y="6365195"/>
                    <a:pt x="4805680" y="6280591"/>
                  </a:cubicBezTo>
                  <a:cubicBezTo>
                    <a:pt x="4807755" y="6243242"/>
                    <a:pt x="4809339" y="6205669"/>
                    <a:pt x="4815840" y="6168831"/>
                  </a:cubicBezTo>
                  <a:cubicBezTo>
                    <a:pt x="4825935" y="6111624"/>
                    <a:pt x="4844742" y="6094998"/>
                    <a:pt x="4876800" y="6046911"/>
                  </a:cubicBezTo>
                  <a:cubicBezTo>
                    <a:pt x="4903893" y="6006271"/>
                    <a:pt x="4886960" y="6023204"/>
                    <a:pt x="4927600" y="5996111"/>
                  </a:cubicBezTo>
                  <a:cubicBezTo>
                    <a:pt x="4934373" y="5975791"/>
                    <a:pt x="4936039" y="5952973"/>
                    <a:pt x="4947920" y="5935151"/>
                  </a:cubicBezTo>
                  <a:cubicBezTo>
                    <a:pt x="4961467" y="5914831"/>
                    <a:pt x="4980837" y="5897359"/>
                    <a:pt x="4988560" y="5874191"/>
                  </a:cubicBezTo>
                  <a:lnTo>
                    <a:pt x="5039360" y="5721791"/>
                  </a:lnTo>
                  <a:lnTo>
                    <a:pt x="5049520" y="5691311"/>
                  </a:lnTo>
                  <a:cubicBezTo>
                    <a:pt x="5052907" y="5681151"/>
                    <a:pt x="5053739" y="5669742"/>
                    <a:pt x="5059680" y="5660831"/>
                  </a:cubicBezTo>
                  <a:cubicBezTo>
                    <a:pt x="5066453" y="5650671"/>
                    <a:pt x="5075041" y="5641509"/>
                    <a:pt x="5080000" y="5630351"/>
                  </a:cubicBezTo>
                  <a:cubicBezTo>
                    <a:pt x="5088699" y="5610778"/>
                    <a:pt x="5093547" y="5589711"/>
                    <a:pt x="5100320" y="5569391"/>
                  </a:cubicBezTo>
                  <a:cubicBezTo>
                    <a:pt x="5103707" y="5559231"/>
                    <a:pt x="5101569" y="5544852"/>
                    <a:pt x="5110480" y="5538911"/>
                  </a:cubicBezTo>
                  <a:lnTo>
                    <a:pt x="5140960" y="5518591"/>
                  </a:lnTo>
                  <a:cubicBezTo>
                    <a:pt x="5163840" y="5449951"/>
                    <a:pt x="5132109" y="5524352"/>
                    <a:pt x="5181600" y="5467791"/>
                  </a:cubicBezTo>
                  <a:cubicBezTo>
                    <a:pt x="5277331" y="5358384"/>
                    <a:pt x="5192963" y="5447337"/>
                    <a:pt x="5232400" y="5376351"/>
                  </a:cubicBezTo>
                  <a:cubicBezTo>
                    <a:pt x="5244260" y="5355003"/>
                    <a:pt x="5252720" y="5328938"/>
                    <a:pt x="5273040" y="5315391"/>
                  </a:cubicBezTo>
                  <a:lnTo>
                    <a:pt x="5303520" y="5295071"/>
                  </a:lnTo>
                  <a:cubicBezTo>
                    <a:pt x="5351408" y="5223239"/>
                    <a:pt x="5291309" y="5312166"/>
                    <a:pt x="5354320" y="5223951"/>
                  </a:cubicBezTo>
                  <a:cubicBezTo>
                    <a:pt x="5361417" y="5214015"/>
                    <a:pt x="5366006" y="5202105"/>
                    <a:pt x="5374640" y="5193471"/>
                  </a:cubicBezTo>
                  <a:cubicBezTo>
                    <a:pt x="5383274" y="5184837"/>
                    <a:pt x="5394960" y="5179924"/>
                    <a:pt x="5405120" y="5173151"/>
                  </a:cubicBezTo>
                  <a:cubicBezTo>
                    <a:pt x="5429301" y="5100607"/>
                    <a:pt x="5407618" y="5124072"/>
                    <a:pt x="5455920" y="5091871"/>
                  </a:cubicBezTo>
                  <a:cubicBezTo>
                    <a:pt x="5480101" y="5019327"/>
                    <a:pt x="5458418" y="5042792"/>
                    <a:pt x="5506720" y="5010591"/>
                  </a:cubicBezTo>
                  <a:cubicBezTo>
                    <a:pt x="5510107" y="4997044"/>
                    <a:pt x="5513044" y="4983377"/>
                    <a:pt x="5516880" y="4969951"/>
                  </a:cubicBezTo>
                  <a:cubicBezTo>
                    <a:pt x="5519822" y="4959653"/>
                    <a:pt x="5526575" y="4950170"/>
                    <a:pt x="5527040" y="4939471"/>
                  </a:cubicBezTo>
                  <a:cubicBezTo>
                    <a:pt x="5533367" y="4793942"/>
                    <a:pt x="5531007" y="4648125"/>
                    <a:pt x="5537200" y="4502591"/>
                  </a:cubicBezTo>
                  <a:cubicBezTo>
                    <a:pt x="5537794" y="4488640"/>
                    <a:pt x="5544862" y="4475689"/>
                    <a:pt x="5547360" y="4461951"/>
                  </a:cubicBezTo>
                  <a:cubicBezTo>
                    <a:pt x="5551644" y="4438390"/>
                    <a:pt x="5552135" y="4414165"/>
                    <a:pt x="5557520" y="4390831"/>
                  </a:cubicBezTo>
                  <a:cubicBezTo>
                    <a:pt x="5562336" y="4369960"/>
                    <a:pt x="5572645" y="4350651"/>
                    <a:pt x="5577840" y="4329871"/>
                  </a:cubicBezTo>
                  <a:cubicBezTo>
                    <a:pt x="5581227" y="4316324"/>
                    <a:pt x="5581755" y="4301720"/>
                    <a:pt x="5588000" y="4289231"/>
                  </a:cubicBezTo>
                  <a:lnTo>
                    <a:pt x="5648960" y="4197791"/>
                  </a:lnTo>
                  <a:cubicBezTo>
                    <a:pt x="5655733" y="4187631"/>
                    <a:pt x="5659120" y="4174084"/>
                    <a:pt x="5669280" y="4167311"/>
                  </a:cubicBezTo>
                  <a:lnTo>
                    <a:pt x="5730240" y="4126671"/>
                  </a:lnTo>
                  <a:cubicBezTo>
                    <a:pt x="5788474" y="4039320"/>
                    <a:pt x="5718656" y="4149839"/>
                    <a:pt x="5760720" y="4065711"/>
                  </a:cubicBezTo>
                  <a:cubicBezTo>
                    <a:pt x="5766181" y="4054789"/>
                    <a:pt x="5776081" y="4046389"/>
                    <a:pt x="5781040" y="4035231"/>
                  </a:cubicBezTo>
                  <a:cubicBezTo>
                    <a:pt x="5789739" y="4015658"/>
                    <a:pt x="5801360" y="3974271"/>
                    <a:pt x="5801360" y="3974271"/>
                  </a:cubicBezTo>
                  <a:cubicBezTo>
                    <a:pt x="5798105" y="3961250"/>
                    <a:pt x="5788328" y="3917727"/>
                    <a:pt x="5781040" y="3903151"/>
                  </a:cubicBezTo>
                  <a:cubicBezTo>
                    <a:pt x="5741649" y="3824369"/>
                    <a:pt x="5776097" y="3918803"/>
                    <a:pt x="5750560" y="3842191"/>
                  </a:cubicBezTo>
                  <a:cubicBezTo>
                    <a:pt x="5675633" y="3860923"/>
                    <a:pt x="5743661" y="3840793"/>
                    <a:pt x="5669280" y="3872671"/>
                  </a:cubicBezTo>
                  <a:cubicBezTo>
                    <a:pt x="5659436" y="3876890"/>
                    <a:pt x="5648379" y="3878042"/>
                    <a:pt x="5638800" y="3882831"/>
                  </a:cubicBezTo>
                  <a:cubicBezTo>
                    <a:pt x="5595233" y="3904614"/>
                    <a:pt x="5618286" y="3902173"/>
                    <a:pt x="5577840" y="3933631"/>
                  </a:cubicBezTo>
                  <a:cubicBezTo>
                    <a:pt x="5462515" y="4023328"/>
                    <a:pt x="5559981" y="3947640"/>
                    <a:pt x="5486400" y="3984431"/>
                  </a:cubicBezTo>
                  <a:cubicBezTo>
                    <a:pt x="5475478" y="3989892"/>
                    <a:pt x="5467353" y="4000464"/>
                    <a:pt x="5455920" y="4004751"/>
                  </a:cubicBezTo>
                  <a:cubicBezTo>
                    <a:pt x="5432648" y="4013478"/>
                    <a:pt x="5336397" y="4023501"/>
                    <a:pt x="5323840" y="4025071"/>
                  </a:cubicBezTo>
                  <a:cubicBezTo>
                    <a:pt x="5279813" y="4021684"/>
                    <a:pt x="5234218" y="4027042"/>
                    <a:pt x="5191760" y="4014911"/>
                  </a:cubicBezTo>
                  <a:cubicBezTo>
                    <a:pt x="5181462" y="4011969"/>
                    <a:pt x="5186389" y="3994010"/>
                    <a:pt x="5181600" y="3984431"/>
                  </a:cubicBezTo>
                  <a:cubicBezTo>
                    <a:pt x="5148241" y="3917713"/>
                    <a:pt x="5167172" y="3997838"/>
                    <a:pt x="5140960" y="3892991"/>
                  </a:cubicBezTo>
                  <a:cubicBezTo>
                    <a:pt x="5137573" y="3879444"/>
                    <a:pt x="5134812" y="3865726"/>
                    <a:pt x="5130800" y="3852351"/>
                  </a:cubicBezTo>
                  <a:lnTo>
                    <a:pt x="5100320" y="3760911"/>
                  </a:lnTo>
                  <a:lnTo>
                    <a:pt x="5090160" y="3730431"/>
                  </a:lnTo>
                  <a:cubicBezTo>
                    <a:pt x="5086773" y="3720271"/>
                    <a:pt x="5085941" y="3708862"/>
                    <a:pt x="5080000" y="3699951"/>
                  </a:cubicBezTo>
                  <a:cubicBezTo>
                    <a:pt x="5073227" y="3689791"/>
                    <a:pt x="5065141" y="3680393"/>
                    <a:pt x="5059680" y="3669471"/>
                  </a:cubicBezTo>
                  <a:cubicBezTo>
                    <a:pt x="5054891" y="3659892"/>
                    <a:pt x="5056210" y="3647354"/>
                    <a:pt x="5049520" y="3638991"/>
                  </a:cubicBezTo>
                  <a:cubicBezTo>
                    <a:pt x="5041892" y="3629456"/>
                    <a:pt x="5029200" y="3625444"/>
                    <a:pt x="5019040" y="3618671"/>
                  </a:cubicBezTo>
                  <a:lnTo>
                    <a:pt x="4988560" y="3527231"/>
                  </a:lnTo>
                  <a:cubicBezTo>
                    <a:pt x="4980297" y="3502441"/>
                    <a:pt x="4977775" y="3485966"/>
                    <a:pt x="4958080" y="3466271"/>
                  </a:cubicBezTo>
                  <a:cubicBezTo>
                    <a:pt x="4949446" y="3457637"/>
                    <a:pt x="4937760" y="3452724"/>
                    <a:pt x="4927600" y="3445951"/>
                  </a:cubicBezTo>
                  <a:cubicBezTo>
                    <a:pt x="4920827" y="3435791"/>
                    <a:pt x="4915914" y="3424105"/>
                    <a:pt x="4907280" y="3415471"/>
                  </a:cubicBezTo>
                  <a:cubicBezTo>
                    <a:pt x="4898646" y="3406837"/>
                    <a:pt x="4884428" y="3404686"/>
                    <a:pt x="4876800" y="3395151"/>
                  </a:cubicBezTo>
                  <a:cubicBezTo>
                    <a:pt x="4837392" y="3345890"/>
                    <a:pt x="4902662" y="3376678"/>
                    <a:pt x="4836160" y="3354511"/>
                  </a:cubicBezTo>
                  <a:cubicBezTo>
                    <a:pt x="4829387" y="3344351"/>
                    <a:pt x="4824474" y="3332665"/>
                    <a:pt x="4815840" y="3324031"/>
                  </a:cubicBezTo>
                  <a:cubicBezTo>
                    <a:pt x="4807206" y="3315397"/>
                    <a:pt x="4791832" y="3314066"/>
                    <a:pt x="4785360" y="3303711"/>
                  </a:cubicBezTo>
                  <a:cubicBezTo>
                    <a:pt x="4774008" y="3285548"/>
                    <a:pt x="4765040" y="3242751"/>
                    <a:pt x="4765040" y="3242751"/>
                  </a:cubicBezTo>
                  <a:cubicBezTo>
                    <a:pt x="4761653" y="3181791"/>
                    <a:pt x="4760408" y="3120674"/>
                    <a:pt x="4754880" y="3059871"/>
                  </a:cubicBezTo>
                  <a:cubicBezTo>
                    <a:pt x="4753616" y="3045965"/>
                    <a:pt x="4747749" y="3032862"/>
                    <a:pt x="4744720" y="3019231"/>
                  </a:cubicBezTo>
                  <a:cubicBezTo>
                    <a:pt x="4728373" y="2945669"/>
                    <a:pt x="4742555" y="2992417"/>
                    <a:pt x="4724400" y="2937951"/>
                  </a:cubicBezTo>
                  <a:cubicBezTo>
                    <a:pt x="4712461" y="2794686"/>
                    <a:pt x="4727136" y="2854719"/>
                    <a:pt x="4693920" y="2755071"/>
                  </a:cubicBezTo>
                  <a:cubicBezTo>
                    <a:pt x="4687227" y="2734992"/>
                    <a:pt x="4681345" y="2708435"/>
                    <a:pt x="4663440" y="2694111"/>
                  </a:cubicBezTo>
                  <a:cubicBezTo>
                    <a:pt x="4655077" y="2687421"/>
                    <a:pt x="4643120" y="2687338"/>
                    <a:pt x="4632960" y="2683951"/>
                  </a:cubicBezTo>
                  <a:lnTo>
                    <a:pt x="4612640" y="2622991"/>
                  </a:lnTo>
                  <a:cubicBezTo>
                    <a:pt x="4609253" y="2612831"/>
                    <a:pt x="4608421" y="2601422"/>
                    <a:pt x="4602480" y="2592511"/>
                  </a:cubicBezTo>
                  <a:lnTo>
                    <a:pt x="4582160" y="2562031"/>
                  </a:lnTo>
                  <a:cubicBezTo>
                    <a:pt x="4578905" y="2549010"/>
                    <a:pt x="4569128" y="2505487"/>
                    <a:pt x="4561840" y="2490911"/>
                  </a:cubicBezTo>
                  <a:cubicBezTo>
                    <a:pt x="4539919" y="2447070"/>
                    <a:pt x="4541575" y="2475918"/>
                    <a:pt x="4531360" y="2429951"/>
                  </a:cubicBezTo>
                  <a:cubicBezTo>
                    <a:pt x="4515667" y="2359333"/>
                    <a:pt x="4528391" y="2386186"/>
                    <a:pt x="4511040" y="2328351"/>
                  </a:cubicBezTo>
                  <a:cubicBezTo>
                    <a:pt x="4504885" y="2307835"/>
                    <a:pt x="4494921" y="2288394"/>
                    <a:pt x="4490720" y="2267391"/>
                  </a:cubicBezTo>
                  <a:cubicBezTo>
                    <a:pt x="4484648" y="2237031"/>
                    <a:pt x="4477584" y="2168186"/>
                    <a:pt x="4439920" y="2155631"/>
                  </a:cubicBezTo>
                  <a:lnTo>
                    <a:pt x="4409440" y="2145471"/>
                  </a:lnTo>
                  <a:cubicBezTo>
                    <a:pt x="4382972" y="2066067"/>
                    <a:pt x="4400981" y="2128642"/>
                    <a:pt x="4389120" y="1962591"/>
                  </a:cubicBezTo>
                  <a:cubicBezTo>
                    <a:pt x="4385974" y="1918546"/>
                    <a:pt x="4384437" y="1874327"/>
                    <a:pt x="4378960" y="1830511"/>
                  </a:cubicBezTo>
                  <a:cubicBezTo>
                    <a:pt x="4374704" y="1796461"/>
                    <a:pt x="4363607" y="1799804"/>
                    <a:pt x="4348480" y="1769551"/>
                  </a:cubicBezTo>
                  <a:cubicBezTo>
                    <a:pt x="4343691" y="1759972"/>
                    <a:pt x="4341262" y="1749369"/>
                    <a:pt x="4338320" y="1739071"/>
                  </a:cubicBezTo>
                  <a:cubicBezTo>
                    <a:pt x="4331221" y="1714223"/>
                    <a:pt x="4319912" y="1655579"/>
                    <a:pt x="4307840" y="1637471"/>
                  </a:cubicBezTo>
                  <a:cubicBezTo>
                    <a:pt x="4301067" y="1627311"/>
                    <a:pt x="4292479" y="1618149"/>
                    <a:pt x="4287520" y="1606991"/>
                  </a:cubicBezTo>
                  <a:cubicBezTo>
                    <a:pt x="4278821" y="1587418"/>
                    <a:pt x="4273973" y="1566351"/>
                    <a:pt x="4267200" y="1546031"/>
                  </a:cubicBezTo>
                  <a:lnTo>
                    <a:pt x="4257040" y="1515551"/>
                  </a:lnTo>
                  <a:cubicBezTo>
                    <a:pt x="4253653" y="1491844"/>
                    <a:pt x="4251576" y="1467913"/>
                    <a:pt x="4246880" y="1444431"/>
                  </a:cubicBezTo>
                  <a:cubicBezTo>
                    <a:pt x="4244780" y="1433929"/>
                    <a:pt x="4238820" y="1424453"/>
                    <a:pt x="4236720" y="1413951"/>
                  </a:cubicBezTo>
                  <a:cubicBezTo>
                    <a:pt x="4229359" y="1377147"/>
                    <a:pt x="4228920" y="1315891"/>
                    <a:pt x="4206240" y="1281871"/>
                  </a:cubicBezTo>
                  <a:cubicBezTo>
                    <a:pt x="4192693" y="1261551"/>
                    <a:pt x="4173323" y="1244079"/>
                    <a:pt x="4165600" y="1220911"/>
                  </a:cubicBezTo>
                  <a:cubicBezTo>
                    <a:pt x="4151579" y="1178847"/>
                    <a:pt x="4161381" y="1199342"/>
                    <a:pt x="4135120" y="1159951"/>
                  </a:cubicBezTo>
                  <a:cubicBezTo>
                    <a:pt x="4135626" y="1162481"/>
                    <a:pt x="4147109" y="1230817"/>
                    <a:pt x="4155440" y="1241231"/>
                  </a:cubicBezTo>
                  <a:cubicBezTo>
                    <a:pt x="4163068" y="1250766"/>
                    <a:pt x="4175760" y="1254778"/>
                    <a:pt x="4185920" y="1261551"/>
                  </a:cubicBezTo>
                  <a:cubicBezTo>
                    <a:pt x="4219787" y="1312351"/>
                    <a:pt x="4196080" y="1285258"/>
                    <a:pt x="4267200" y="1332671"/>
                  </a:cubicBezTo>
                  <a:lnTo>
                    <a:pt x="4297680" y="1352991"/>
                  </a:lnTo>
                  <a:cubicBezTo>
                    <a:pt x="4304453" y="1363151"/>
                    <a:pt x="4306416" y="1379610"/>
                    <a:pt x="4318000" y="1383471"/>
                  </a:cubicBezTo>
                  <a:cubicBezTo>
                    <a:pt x="4331247" y="1387887"/>
                    <a:pt x="4347022" y="1381057"/>
                    <a:pt x="4358640" y="1373311"/>
                  </a:cubicBezTo>
                  <a:cubicBezTo>
                    <a:pt x="4367835" y="1367181"/>
                    <a:pt x="4377267" y="1322511"/>
                    <a:pt x="4378960" y="1302191"/>
                  </a:cubicBezTo>
                  <a:close/>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6BFE4AF1-B1BB-4DDC-B43F-C5E75D4F59CE}"/>
                </a:ext>
              </a:extLst>
            </p:cNvPr>
            <p:cNvSpPr/>
            <p:nvPr/>
          </p:nvSpPr>
          <p:spPr>
            <a:xfrm>
              <a:off x="15046960" y="10139680"/>
              <a:ext cx="508000" cy="1270000"/>
            </a:xfrm>
            <a:custGeom>
              <a:avLst/>
              <a:gdLst>
                <a:gd name="connsiteX0" fmla="*/ 0 w 508000"/>
                <a:gd name="connsiteY0" fmla="*/ 193040 h 1270000"/>
                <a:gd name="connsiteX1" fmla="*/ 50800 w 508000"/>
                <a:gd name="connsiteY1" fmla="*/ 162560 h 1270000"/>
                <a:gd name="connsiteX2" fmla="*/ 111760 w 508000"/>
                <a:gd name="connsiteY2" fmla="*/ 142240 h 1270000"/>
                <a:gd name="connsiteX3" fmla="*/ 142240 w 508000"/>
                <a:gd name="connsiteY3" fmla="*/ 132080 h 1270000"/>
                <a:gd name="connsiteX4" fmla="*/ 172720 w 508000"/>
                <a:gd name="connsiteY4" fmla="*/ 121920 h 1270000"/>
                <a:gd name="connsiteX5" fmla="*/ 243840 w 508000"/>
                <a:gd name="connsiteY5" fmla="*/ 111760 h 1270000"/>
                <a:gd name="connsiteX6" fmla="*/ 335280 w 508000"/>
                <a:gd name="connsiteY6" fmla="*/ 60960 h 1270000"/>
                <a:gd name="connsiteX7" fmla="*/ 365760 w 508000"/>
                <a:gd name="connsiteY7" fmla="*/ 30480 h 1270000"/>
                <a:gd name="connsiteX8" fmla="*/ 396240 w 508000"/>
                <a:gd name="connsiteY8" fmla="*/ 20320 h 1270000"/>
                <a:gd name="connsiteX9" fmla="*/ 426720 w 508000"/>
                <a:gd name="connsiteY9" fmla="*/ 0 h 1270000"/>
                <a:gd name="connsiteX10" fmla="*/ 487680 w 508000"/>
                <a:gd name="connsiteY10" fmla="*/ 30480 h 1270000"/>
                <a:gd name="connsiteX11" fmla="*/ 497840 w 508000"/>
                <a:gd name="connsiteY11" fmla="*/ 182880 h 1270000"/>
                <a:gd name="connsiteX12" fmla="*/ 508000 w 508000"/>
                <a:gd name="connsiteY12" fmla="*/ 223520 h 1270000"/>
                <a:gd name="connsiteX13" fmla="*/ 487680 w 508000"/>
                <a:gd name="connsiteY13" fmla="*/ 396240 h 1270000"/>
                <a:gd name="connsiteX14" fmla="*/ 477520 w 508000"/>
                <a:gd name="connsiteY14" fmla="*/ 426720 h 1270000"/>
                <a:gd name="connsiteX15" fmla="*/ 467360 w 508000"/>
                <a:gd name="connsiteY15" fmla="*/ 477520 h 1270000"/>
                <a:gd name="connsiteX16" fmla="*/ 457200 w 508000"/>
                <a:gd name="connsiteY16" fmla="*/ 538480 h 1270000"/>
                <a:gd name="connsiteX17" fmla="*/ 436880 w 508000"/>
                <a:gd name="connsiteY17" fmla="*/ 599440 h 1270000"/>
                <a:gd name="connsiteX18" fmla="*/ 406400 w 508000"/>
                <a:gd name="connsiteY18" fmla="*/ 711200 h 1270000"/>
                <a:gd name="connsiteX19" fmla="*/ 375920 w 508000"/>
                <a:gd name="connsiteY19" fmla="*/ 772160 h 1270000"/>
                <a:gd name="connsiteX20" fmla="*/ 345440 w 508000"/>
                <a:gd name="connsiteY20" fmla="*/ 792480 h 1270000"/>
                <a:gd name="connsiteX21" fmla="*/ 314960 w 508000"/>
                <a:gd name="connsiteY21" fmla="*/ 883920 h 1270000"/>
                <a:gd name="connsiteX22" fmla="*/ 304800 w 508000"/>
                <a:gd name="connsiteY22" fmla="*/ 914400 h 1270000"/>
                <a:gd name="connsiteX23" fmla="*/ 284480 w 508000"/>
                <a:gd name="connsiteY23" fmla="*/ 1066800 h 1270000"/>
                <a:gd name="connsiteX24" fmla="*/ 264160 w 508000"/>
                <a:gd name="connsiteY24" fmla="*/ 1097280 h 1270000"/>
                <a:gd name="connsiteX25" fmla="*/ 243840 w 508000"/>
                <a:gd name="connsiteY25" fmla="*/ 1158240 h 1270000"/>
                <a:gd name="connsiteX26" fmla="*/ 233680 w 508000"/>
                <a:gd name="connsiteY26" fmla="*/ 1188720 h 1270000"/>
                <a:gd name="connsiteX27" fmla="*/ 223520 w 508000"/>
                <a:gd name="connsiteY27" fmla="*/ 1219200 h 1270000"/>
                <a:gd name="connsiteX28" fmla="*/ 182880 w 508000"/>
                <a:gd name="connsiteY28" fmla="*/ 127000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000" h="1270000">
                  <a:moveTo>
                    <a:pt x="0" y="193040"/>
                  </a:moveTo>
                  <a:cubicBezTo>
                    <a:pt x="16933" y="182880"/>
                    <a:pt x="32823" y="170732"/>
                    <a:pt x="50800" y="162560"/>
                  </a:cubicBezTo>
                  <a:cubicBezTo>
                    <a:pt x="70299" y="153697"/>
                    <a:pt x="91440" y="149013"/>
                    <a:pt x="111760" y="142240"/>
                  </a:cubicBezTo>
                  <a:lnTo>
                    <a:pt x="142240" y="132080"/>
                  </a:lnTo>
                  <a:cubicBezTo>
                    <a:pt x="152400" y="128693"/>
                    <a:pt x="162118" y="123435"/>
                    <a:pt x="172720" y="121920"/>
                  </a:cubicBezTo>
                  <a:lnTo>
                    <a:pt x="243840" y="111760"/>
                  </a:lnTo>
                  <a:cubicBezTo>
                    <a:pt x="282168" y="98984"/>
                    <a:pt x="300345" y="95895"/>
                    <a:pt x="335280" y="60960"/>
                  </a:cubicBezTo>
                  <a:cubicBezTo>
                    <a:pt x="345440" y="50800"/>
                    <a:pt x="353805" y="38450"/>
                    <a:pt x="365760" y="30480"/>
                  </a:cubicBezTo>
                  <a:cubicBezTo>
                    <a:pt x="374671" y="24539"/>
                    <a:pt x="386661" y="25109"/>
                    <a:pt x="396240" y="20320"/>
                  </a:cubicBezTo>
                  <a:cubicBezTo>
                    <a:pt x="407162" y="14859"/>
                    <a:pt x="416560" y="6773"/>
                    <a:pt x="426720" y="0"/>
                  </a:cubicBezTo>
                  <a:cubicBezTo>
                    <a:pt x="437176" y="3485"/>
                    <a:pt x="484328" y="16232"/>
                    <a:pt x="487680" y="30480"/>
                  </a:cubicBezTo>
                  <a:cubicBezTo>
                    <a:pt x="499341" y="80039"/>
                    <a:pt x="492510" y="132247"/>
                    <a:pt x="497840" y="182880"/>
                  </a:cubicBezTo>
                  <a:cubicBezTo>
                    <a:pt x="499302" y="196767"/>
                    <a:pt x="504613" y="209973"/>
                    <a:pt x="508000" y="223520"/>
                  </a:cubicBezTo>
                  <a:cubicBezTo>
                    <a:pt x="502809" y="280617"/>
                    <a:pt x="500226" y="339783"/>
                    <a:pt x="487680" y="396240"/>
                  </a:cubicBezTo>
                  <a:cubicBezTo>
                    <a:pt x="485357" y="406695"/>
                    <a:pt x="480117" y="416330"/>
                    <a:pt x="477520" y="426720"/>
                  </a:cubicBezTo>
                  <a:cubicBezTo>
                    <a:pt x="473332" y="443473"/>
                    <a:pt x="470449" y="460530"/>
                    <a:pt x="467360" y="477520"/>
                  </a:cubicBezTo>
                  <a:cubicBezTo>
                    <a:pt x="463675" y="497788"/>
                    <a:pt x="462196" y="518495"/>
                    <a:pt x="457200" y="538480"/>
                  </a:cubicBezTo>
                  <a:cubicBezTo>
                    <a:pt x="452005" y="559260"/>
                    <a:pt x="441081" y="578437"/>
                    <a:pt x="436880" y="599440"/>
                  </a:cubicBezTo>
                  <a:cubicBezTo>
                    <a:pt x="422519" y="671243"/>
                    <a:pt x="432181" y="633857"/>
                    <a:pt x="406400" y="711200"/>
                  </a:cubicBezTo>
                  <a:cubicBezTo>
                    <a:pt x="398137" y="735990"/>
                    <a:pt x="395615" y="752465"/>
                    <a:pt x="375920" y="772160"/>
                  </a:cubicBezTo>
                  <a:cubicBezTo>
                    <a:pt x="367286" y="780794"/>
                    <a:pt x="355600" y="785707"/>
                    <a:pt x="345440" y="792480"/>
                  </a:cubicBezTo>
                  <a:lnTo>
                    <a:pt x="314960" y="883920"/>
                  </a:lnTo>
                  <a:lnTo>
                    <a:pt x="304800" y="914400"/>
                  </a:lnTo>
                  <a:cubicBezTo>
                    <a:pt x="302530" y="941639"/>
                    <a:pt x="305230" y="1025299"/>
                    <a:pt x="284480" y="1066800"/>
                  </a:cubicBezTo>
                  <a:cubicBezTo>
                    <a:pt x="279019" y="1077722"/>
                    <a:pt x="269119" y="1086122"/>
                    <a:pt x="264160" y="1097280"/>
                  </a:cubicBezTo>
                  <a:cubicBezTo>
                    <a:pt x="255461" y="1116853"/>
                    <a:pt x="250613" y="1137920"/>
                    <a:pt x="243840" y="1158240"/>
                  </a:cubicBezTo>
                  <a:lnTo>
                    <a:pt x="233680" y="1188720"/>
                  </a:lnTo>
                  <a:cubicBezTo>
                    <a:pt x="230293" y="1198880"/>
                    <a:pt x="229461" y="1210289"/>
                    <a:pt x="223520" y="1219200"/>
                  </a:cubicBezTo>
                  <a:cubicBezTo>
                    <a:pt x="197887" y="1257650"/>
                    <a:pt x="211834" y="1241046"/>
                    <a:pt x="182880" y="1270000"/>
                  </a:cubicBezTo>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367E3113-BE1B-4242-89E5-3BF79F2D490C}"/>
              </a:ext>
            </a:extLst>
          </p:cNvPr>
          <p:cNvGrpSpPr/>
          <p:nvPr/>
        </p:nvGrpSpPr>
        <p:grpSpPr>
          <a:xfrm>
            <a:off x="19328354" y="9755231"/>
            <a:ext cx="5923784" cy="9742077"/>
            <a:chOff x="19278600" y="9165295"/>
            <a:chExt cx="5923784" cy="9742077"/>
          </a:xfrm>
        </p:grpSpPr>
        <p:sp>
          <p:nvSpPr>
            <p:cNvPr id="9" name="Freeform: Shape 8">
              <a:extLst>
                <a:ext uri="{FF2B5EF4-FFF2-40B4-BE49-F238E27FC236}">
                  <a16:creationId xmlns:a16="http://schemas.microsoft.com/office/drawing/2014/main" id="{B528FDD6-BE40-4C0F-ABB8-8313AF244C26}"/>
                </a:ext>
              </a:extLst>
            </p:cNvPr>
            <p:cNvSpPr/>
            <p:nvPr/>
          </p:nvSpPr>
          <p:spPr>
            <a:xfrm>
              <a:off x="24710259" y="17119847"/>
              <a:ext cx="492125" cy="1019175"/>
            </a:xfrm>
            <a:custGeom>
              <a:avLst/>
              <a:gdLst>
                <a:gd name="connsiteX0" fmla="*/ 266700 w 492125"/>
                <a:gd name="connsiteY0" fmla="*/ 0 h 1019175"/>
                <a:gd name="connsiteX1" fmla="*/ 263525 w 492125"/>
                <a:gd name="connsiteY1" fmla="*/ 15875 h 1019175"/>
                <a:gd name="connsiteX2" fmla="*/ 276225 w 492125"/>
                <a:gd name="connsiteY2" fmla="*/ 34925 h 1019175"/>
                <a:gd name="connsiteX3" fmla="*/ 295275 w 492125"/>
                <a:gd name="connsiteY3" fmla="*/ 47625 h 1019175"/>
                <a:gd name="connsiteX4" fmla="*/ 304800 w 492125"/>
                <a:gd name="connsiteY4" fmla="*/ 76200 h 1019175"/>
                <a:gd name="connsiteX5" fmla="*/ 307975 w 492125"/>
                <a:gd name="connsiteY5" fmla="*/ 85725 h 1019175"/>
                <a:gd name="connsiteX6" fmla="*/ 311150 w 492125"/>
                <a:gd name="connsiteY6" fmla="*/ 111125 h 1019175"/>
                <a:gd name="connsiteX7" fmla="*/ 317500 w 492125"/>
                <a:gd name="connsiteY7" fmla="*/ 161925 h 1019175"/>
                <a:gd name="connsiteX8" fmla="*/ 320675 w 492125"/>
                <a:gd name="connsiteY8" fmla="*/ 231775 h 1019175"/>
                <a:gd name="connsiteX9" fmla="*/ 330200 w 492125"/>
                <a:gd name="connsiteY9" fmla="*/ 250825 h 1019175"/>
                <a:gd name="connsiteX10" fmla="*/ 336550 w 492125"/>
                <a:gd name="connsiteY10" fmla="*/ 269875 h 1019175"/>
                <a:gd name="connsiteX11" fmla="*/ 339725 w 492125"/>
                <a:gd name="connsiteY11" fmla="*/ 279400 h 1019175"/>
                <a:gd name="connsiteX12" fmla="*/ 342900 w 492125"/>
                <a:gd name="connsiteY12" fmla="*/ 288925 h 1019175"/>
                <a:gd name="connsiteX13" fmla="*/ 346075 w 492125"/>
                <a:gd name="connsiteY13" fmla="*/ 304800 h 1019175"/>
                <a:gd name="connsiteX14" fmla="*/ 355600 w 492125"/>
                <a:gd name="connsiteY14" fmla="*/ 365125 h 1019175"/>
                <a:gd name="connsiteX15" fmla="*/ 358775 w 492125"/>
                <a:gd name="connsiteY15" fmla="*/ 409575 h 1019175"/>
                <a:gd name="connsiteX16" fmla="*/ 361950 w 492125"/>
                <a:gd name="connsiteY16" fmla="*/ 425450 h 1019175"/>
                <a:gd name="connsiteX17" fmla="*/ 371475 w 492125"/>
                <a:gd name="connsiteY17" fmla="*/ 469900 h 1019175"/>
                <a:gd name="connsiteX18" fmla="*/ 377825 w 492125"/>
                <a:gd name="connsiteY18" fmla="*/ 479425 h 1019175"/>
                <a:gd name="connsiteX19" fmla="*/ 396875 w 492125"/>
                <a:gd name="connsiteY19" fmla="*/ 488950 h 1019175"/>
                <a:gd name="connsiteX20" fmla="*/ 425450 w 492125"/>
                <a:gd name="connsiteY20" fmla="*/ 482600 h 1019175"/>
                <a:gd name="connsiteX21" fmla="*/ 444500 w 492125"/>
                <a:gd name="connsiteY21" fmla="*/ 469900 h 1019175"/>
                <a:gd name="connsiteX22" fmla="*/ 447675 w 492125"/>
                <a:gd name="connsiteY22" fmla="*/ 460375 h 1019175"/>
                <a:gd name="connsiteX23" fmla="*/ 466725 w 492125"/>
                <a:gd name="connsiteY23" fmla="*/ 450850 h 1019175"/>
                <a:gd name="connsiteX24" fmla="*/ 473075 w 492125"/>
                <a:gd name="connsiteY24" fmla="*/ 441325 h 1019175"/>
                <a:gd name="connsiteX25" fmla="*/ 482600 w 492125"/>
                <a:gd name="connsiteY25" fmla="*/ 444500 h 1019175"/>
                <a:gd name="connsiteX26" fmla="*/ 485775 w 492125"/>
                <a:gd name="connsiteY26" fmla="*/ 457200 h 1019175"/>
                <a:gd name="connsiteX27" fmla="*/ 492125 w 492125"/>
                <a:gd name="connsiteY27" fmla="*/ 482600 h 1019175"/>
                <a:gd name="connsiteX28" fmla="*/ 488950 w 492125"/>
                <a:gd name="connsiteY28" fmla="*/ 504825 h 1019175"/>
                <a:gd name="connsiteX29" fmla="*/ 476250 w 492125"/>
                <a:gd name="connsiteY29" fmla="*/ 536575 h 1019175"/>
                <a:gd name="connsiteX30" fmla="*/ 473075 w 492125"/>
                <a:gd name="connsiteY30" fmla="*/ 546100 h 1019175"/>
                <a:gd name="connsiteX31" fmla="*/ 454025 w 492125"/>
                <a:gd name="connsiteY31" fmla="*/ 584200 h 1019175"/>
                <a:gd name="connsiteX32" fmla="*/ 447675 w 492125"/>
                <a:gd name="connsiteY32" fmla="*/ 603250 h 1019175"/>
                <a:gd name="connsiteX33" fmla="*/ 444500 w 492125"/>
                <a:gd name="connsiteY33" fmla="*/ 612775 h 1019175"/>
                <a:gd name="connsiteX34" fmla="*/ 425450 w 492125"/>
                <a:gd name="connsiteY34" fmla="*/ 622300 h 1019175"/>
                <a:gd name="connsiteX35" fmla="*/ 415925 w 492125"/>
                <a:gd name="connsiteY35" fmla="*/ 625475 h 1019175"/>
                <a:gd name="connsiteX36" fmla="*/ 406400 w 492125"/>
                <a:gd name="connsiteY36" fmla="*/ 631825 h 1019175"/>
                <a:gd name="connsiteX37" fmla="*/ 387350 w 492125"/>
                <a:gd name="connsiteY37" fmla="*/ 638175 h 1019175"/>
                <a:gd name="connsiteX38" fmla="*/ 377825 w 492125"/>
                <a:gd name="connsiteY38" fmla="*/ 641350 h 1019175"/>
                <a:gd name="connsiteX39" fmla="*/ 368300 w 492125"/>
                <a:gd name="connsiteY39" fmla="*/ 647700 h 1019175"/>
                <a:gd name="connsiteX40" fmla="*/ 355600 w 492125"/>
                <a:gd name="connsiteY40" fmla="*/ 666750 h 1019175"/>
                <a:gd name="connsiteX41" fmla="*/ 342900 w 492125"/>
                <a:gd name="connsiteY41" fmla="*/ 679450 h 1019175"/>
                <a:gd name="connsiteX42" fmla="*/ 327025 w 492125"/>
                <a:gd name="connsiteY42" fmla="*/ 695325 h 1019175"/>
                <a:gd name="connsiteX43" fmla="*/ 317500 w 492125"/>
                <a:gd name="connsiteY43" fmla="*/ 714375 h 1019175"/>
                <a:gd name="connsiteX44" fmla="*/ 301625 w 492125"/>
                <a:gd name="connsiteY44" fmla="*/ 733425 h 1019175"/>
                <a:gd name="connsiteX45" fmla="*/ 285750 w 492125"/>
                <a:gd name="connsiteY45" fmla="*/ 762000 h 1019175"/>
                <a:gd name="connsiteX46" fmla="*/ 276225 w 492125"/>
                <a:gd name="connsiteY46" fmla="*/ 765175 h 1019175"/>
                <a:gd name="connsiteX47" fmla="*/ 266700 w 492125"/>
                <a:gd name="connsiteY47" fmla="*/ 784225 h 1019175"/>
                <a:gd name="connsiteX48" fmla="*/ 257175 w 492125"/>
                <a:gd name="connsiteY48" fmla="*/ 787400 h 1019175"/>
                <a:gd name="connsiteX49" fmla="*/ 250825 w 492125"/>
                <a:gd name="connsiteY49" fmla="*/ 806450 h 1019175"/>
                <a:gd name="connsiteX50" fmla="*/ 241300 w 492125"/>
                <a:gd name="connsiteY50" fmla="*/ 825500 h 1019175"/>
                <a:gd name="connsiteX51" fmla="*/ 234950 w 492125"/>
                <a:gd name="connsiteY51" fmla="*/ 835025 h 1019175"/>
                <a:gd name="connsiteX52" fmla="*/ 219075 w 492125"/>
                <a:gd name="connsiteY52" fmla="*/ 860425 h 1019175"/>
                <a:gd name="connsiteX53" fmla="*/ 196850 w 492125"/>
                <a:gd name="connsiteY53" fmla="*/ 882650 h 1019175"/>
                <a:gd name="connsiteX54" fmla="*/ 187325 w 492125"/>
                <a:gd name="connsiteY54" fmla="*/ 892175 h 1019175"/>
                <a:gd name="connsiteX55" fmla="*/ 174625 w 492125"/>
                <a:gd name="connsiteY55" fmla="*/ 898525 h 1019175"/>
                <a:gd name="connsiteX56" fmla="*/ 165100 w 492125"/>
                <a:gd name="connsiteY56" fmla="*/ 908050 h 1019175"/>
                <a:gd name="connsiteX57" fmla="*/ 155575 w 492125"/>
                <a:gd name="connsiteY57" fmla="*/ 914400 h 1019175"/>
                <a:gd name="connsiteX58" fmla="*/ 139700 w 492125"/>
                <a:gd name="connsiteY58" fmla="*/ 930275 h 1019175"/>
                <a:gd name="connsiteX59" fmla="*/ 133350 w 492125"/>
                <a:gd name="connsiteY59" fmla="*/ 939800 h 1019175"/>
                <a:gd name="connsiteX60" fmla="*/ 123825 w 492125"/>
                <a:gd name="connsiteY60" fmla="*/ 946150 h 1019175"/>
                <a:gd name="connsiteX61" fmla="*/ 104775 w 492125"/>
                <a:gd name="connsiteY61" fmla="*/ 958850 h 1019175"/>
                <a:gd name="connsiteX62" fmla="*/ 82550 w 492125"/>
                <a:gd name="connsiteY62" fmla="*/ 981075 h 1019175"/>
                <a:gd name="connsiteX63" fmla="*/ 69850 w 492125"/>
                <a:gd name="connsiteY63" fmla="*/ 1000125 h 1019175"/>
                <a:gd name="connsiteX64" fmla="*/ 63500 w 492125"/>
                <a:gd name="connsiteY64" fmla="*/ 1009650 h 1019175"/>
                <a:gd name="connsiteX65" fmla="*/ 44450 w 492125"/>
                <a:gd name="connsiteY65" fmla="*/ 1019175 h 1019175"/>
                <a:gd name="connsiteX66" fmla="*/ 3175 w 492125"/>
                <a:gd name="connsiteY66" fmla="*/ 1016000 h 1019175"/>
                <a:gd name="connsiteX67" fmla="*/ 0 w 492125"/>
                <a:gd name="connsiteY67" fmla="*/ 1006475 h 1019175"/>
                <a:gd name="connsiteX68" fmla="*/ 3175 w 492125"/>
                <a:gd name="connsiteY68" fmla="*/ 958850 h 1019175"/>
                <a:gd name="connsiteX69" fmla="*/ 9525 w 492125"/>
                <a:gd name="connsiteY69" fmla="*/ 949325 h 1019175"/>
                <a:gd name="connsiteX70" fmla="*/ 15875 w 492125"/>
                <a:gd name="connsiteY70" fmla="*/ 936625 h 1019175"/>
                <a:gd name="connsiteX71" fmla="*/ 19050 w 492125"/>
                <a:gd name="connsiteY71" fmla="*/ 927100 h 1019175"/>
                <a:gd name="connsiteX72" fmla="*/ 31750 w 492125"/>
                <a:gd name="connsiteY72" fmla="*/ 908050 h 1019175"/>
                <a:gd name="connsiteX73" fmla="*/ 50800 w 492125"/>
                <a:gd name="connsiteY73" fmla="*/ 889000 h 1019175"/>
                <a:gd name="connsiteX74" fmla="*/ 60325 w 492125"/>
                <a:gd name="connsiteY74" fmla="*/ 879475 h 1019175"/>
                <a:gd name="connsiteX75" fmla="*/ 73025 w 492125"/>
                <a:gd name="connsiteY75" fmla="*/ 857250 h 1019175"/>
                <a:gd name="connsiteX76" fmla="*/ 82550 w 492125"/>
                <a:gd name="connsiteY76" fmla="*/ 850900 h 1019175"/>
                <a:gd name="connsiteX77" fmla="*/ 92075 w 492125"/>
                <a:gd name="connsiteY77" fmla="*/ 828675 h 1019175"/>
                <a:gd name="connsiteX78" fmla="*/ 98425 w 492125"/>
                <a:gd name="connsiteY78" fmla="*/ 809625 h 1019175"/>
                <a:gd name="connsiteX79" fmla="*/ 101600 w 492125"/>
                <a:gd name="connsiteY79" fmla="*/ 800100 h 1019175"/>
                <a:gd name="connsiteX80" fmla="*/ 104775 w 492125"/>
                <a:gd name="connsiteY80" fmla="*/ 790575 h 1019175"/>
                <a:gd name="connsiteX81" fmla="*/ 101600 w 492125"/>
                <a:gd name="connsiteY81" fmla="*/ 777875 h 1019175"/>
                <a:gd name="connsiteX82" fmla="*/ 88900 w 492125"/>
                <a:gd name="connsiteY82" fmla="*/ 758825 h 1019175"/>
                <a:gd name="connsiteX83" fmla="*/ 82550 w 492125"/>
                <a:gd name="connsiteY83" fmla="*/ 739775 h 1019175"/>
                <a:gd name="connsiteX84" fmla="*/ 79375 w 492125"/>
                <a:gd name="connsiteY84" fmla="*/ 730250 h 1019175"/>
                <a:gd name="connsiteX85" fmla="*/ 76200 w 492125"/>
                <a:gd name="connsiteY85" fmla="*/ 711200 h 1019175"/>
                <a:gd name="connsiteX86" fmla="*/ 69850 w 492125"/>
                <a:gd name="connsiteY86" fmla="*/ 688975 h 1019175"/>
                <a:gd name="connsiteX87" fmla="*/ 73025 w 492125"/>
                <a:gd name="connsiteY87" fmla="*/ 666750 h 1019175"/>
                <a:gd name="connsiteX88" fmla="*/ 79375 w 492125"/>
                <a:gd name="connsiteY88" fmla="*/ 657225 h 1019175"/>
                <a:gd name="connsiteX89" fmla="*/ 82550 w 492125"/>
                <a:gd name="connsiteY89" fmla="*/ 647700 h 1019175"/>
                <a:gd name="connsiteX90" fmla="*/ 88900 w 492125"/>
                <a:gd name="connsiteY90" fmla="*/ 638175 h 1019175"/>
                <a:gd name="connsiteX91" fmla="*/ 92075 w 492125"/>
                <a:gd name="connsiteY91" fmla="*/ 628650 h 1019175"/>
                <a:gd name="connsiteX92" fmla="*/ 101600 w 492125"/>
                <a:gd name="connsiteY92" fmla="*/ 625475 h 1019175"/>
                <a:gd name="connsiteX93" fmla="*/ 117475 w 492125"/>
                <a:gd name="connsiteY93" fmla="*/ 609600 h 1019175"/>
                <a:gd name="connsiteX94" fmla="*/ 123825 w 492125"/>
                <a:gd name="connsiteY94" fmla="*/ 600075 h 1019175"/>
                <a:gd name="connsiteX95" fmla="*/ 142875 w 492125"/>
                <a:gd name="connsiteY95" fmla="*/ 587375 h 1019175"/>
                <a:gd name="connsiteX96" fmla="*/ 155575 w 492125"/>
                <a:gd name="connsiteY96" fmla="*/ 568325 h 1019175"/>
                <a:gd name="connsiteX97" fmla="*/ 165100 w 492125"/>
                <a:gd name="connsiteY97" fmla="*/ 549275 h 1019175"/>
                <a:gd name="connsiteX98" fmla="*/ 171450 w 492125"/>
                <a:gd name="connsiteY98" fmla="*/ 536575 h 1019175"/>
                <a:gd name="connsiteX99" fmla="*/ 184150 w 492125"/>
                <a:gd name="connsiteY99" fmla="*/ 511175 h 1019175"/>
                <a:gd name="connsiteX100" fmla="*/ 190500 w 492125"/>
                <a:gd name="connsiteY100" fmla="*/ 476250 h 1019175"/>
                <a:gd name="connsiteX101" fmla="*/ 196850 w 492125"/>
                <a:gd name="connsiteY101" fmla="*/ 434975 h 1019175"/>
                <a:gd name="connsiteX102" fmla="*/ 200025 w 492125"/>
                <a:gd name="connsiteY102" fmla="*/ 422275 h 1019175"/>
                <a:gd name="connsiteX103" fmla="*/ 203200 w 492125"/>
                <a:gd name="connsiteY103" fmla="*/ 403225 h 1019175"/>
                <a:gd name="connsiteX104" fmla="*/ 212725 w 492125"/>
                <a:gd name="connsiteY104" fmla="*/ 387350 h 1019175"/>
                <a:gd name="connsiteX105" fmla="*/ 215900 w 492125"/>
                <a:gd name="connsiteY105" fmla="*/ 377825 h 1019175"/>
                <a:gd name="connsiteX106" fmla="*/ 228600 w 492125"/>
                <a:gd name="connsiteY106" fmla="*/ 358775 h 1019175"/>
                <a:gd name="connsiteX107" fmla="*/ 234950 w 492125"/>
                <a:gd name="connsiteY107" fmla="*/ 339725 h 1019175"/>
                <a:gd name="connsiteX108" fmla="*/ 238125 w 492125"/>
                <a:gd name="connsiteY108" fmla="*/ 330200 h 1019175"/>
                <a:gd name="connsiteX109" fmla="*/ 234950 w 492125"/>
                <a:gd name="connsiteY109" fmla="*/ 279400 h 1019175"/>
                <a:gd name="connsiteX110" fmla="*/ 225425 w 492125"/>
                <a:gd name="connsiteY110" fmla="*/ 250825 h 1019175"/>
                <a:gd name="connsiteX111" fmla="*/ 219075 w 492125"/>
                <a:gd name="connsiteY111" fmla="*/ 225425 h 1019175"/>
                <a:gd name="connsiteX112" fmla="*/ 222250 w 492125"/>
                <a:gd name="connsiteY112" fmla="*/ 142875 h 1019175"/>
                <a:gd name="connsiteX113" fmla="*/ 225425 w 492125"/>
                <a:gd name="connsiteY113" fmla="*/ 50800 h 1019175"/>
                <a:gd name="connsiteX114" fmla="*/ 231775 w 492125"/>
                <a:gd name="connsiteY114" fmla="*/ 25400 h 1019175"/>
                <a:gd name="connsiteX115" fmla="*/ 234950 w 492125"/>
                <a:gd name="connsiteY115" fmla="*/ 15875 h 1019175"/>
                <a:gd name="connsiteX116" fmla="*/ 266700 w 492125"/>
                <a:gd name="connsiteY11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2125" h="1019175">
                  <a:moveTo>
                    <a:pt x="266700" y="0"/>
                  </a:moveTo>
                  <a:cubicBezTo>
                    <a:pt x="271462" y="0"/>
                    <a:pt x="263525" y="10479"/>
                    <a:pt x="263525" y="15875"/>
                  </a:cubicBezTo>
                  <a:cubicBezTo>
                    <a:pt x="263525" y="24116"/>
                    <a:pt x="270498" y="30471"/>
                    <a:pt x="276225" y="34925"/>
                  </a:cubicBezTo>
                  <a:cubicBezTo>
                    <a:pt x="282249" y="39610"/>
                    <a:pt x="295275" y="47625"/>
                    <a:pt x="295275" y="47625"/>
                  </a:cubicBezTo>
                  <a:lnTo>
                    <a:pt x="304800" y="76200"/>
                  </a:lnTo>
                  <a:lnTo>
                    <a:pt x="307975" y="85725"/>
                  </a:lnTo>
                  <a:cubicBezTo>
                    <a:pt x="309033" y="94192"/>
                    <a:pt x="310341" y="102631"/>
                    <a:pt x="311150" y="111125"/>
                  </a:cubicBezTo>
                  <a:cubicBezTo>
                    <a:pt x="315726" y="159169"/>
                    <a:pt x="309684" y="138477"/>
                    <a:pt x="317500" y="161925"/>
                  </a:cubicBezTo>
                  <a:cubicBezTo>
                    <a:pt x="318558" y="185208"/>
                    <a:pt x="318816" y="208542"/>
                    <a:pt x="320675" y="231775"/>
                  </a:cubicBezTo>
                  <a:cubicBezTo>
                    <a:pt x="321522" y="242366"/>
                    <a:pt x="326023" y="241428"/>
                    <a:pt x="330200" y="250825"/>
                  </a:cubicBezTo>
                  <a:cubicBezTo>
                    <a:pt x="332918" y="256942"/>
                    <a:pt x="334433" y="263525"/>
                    <a:pt x="336550" y="269875"/>
                  </a:cubicBezTo>
                  <a:lnTo>
                    <a:pt x="339725" y="279400"/>
                  </a:lnTo>
                  <a:cubicBezTo>
                    <a:pt x="340783" y="282575"/>
                    <a:pt x="342244" y="285643"/>
                    <a:pt x="342900" y="288925"/>
                  </a:cubicBezTo>
                  <a:cubicBezTo>
                    <a:pt x="343958" y="294217"/>
                    <a:pt x="345312" y="299458"/>
                    <a:pt x="346075" y="304800"/>
                  </a:cubicBezTo>
                  <a:cubicBezTo>
                    <a:pt x="354531" y="363995"/>
                    <a:pt x="346697" y="338416"/>
                    <a:pt x="355600" y="365125"/>
                  </a:cubicBezTo>
                  <a:cubicBezTo>
                    <a:pt x="356658" y="379942"/>
                    <a:pt x="357220" y="394802"/>
                    <a:pt x="358775" y="409575"/>
                  </a:cubicBezTo>
                  <a:cubicBezTo>
                    <a:pt x="359340" y="414942"/>
                    <a:pt x="361129" y="420116"/>
                    <a:pt x="361950" y="425450"/>
                  </a:cubicBezTo>
                  <a:cubicBezTo>
                    <a:pt x="363697" y="436802"/>
                    <a:pt x="364199" y="458985"/>
                    <a:pt x="371475" y="469900"/>
                  </a:cubicBezTo>
                  <a:cubicBezTo>
                    <a:pt x="373592" y="473075"/>
                    <a:pt x="375127" y="476727"/>
                    <a:pt x="377825" y="479425"/>
                  </a:cubicBezTo>
                  <a:cubicBezTo>
                    <a:pt x="383980" y="485580"/>
                    <a:pt x="389128" y="486368"/>
                    <a:pt x="396875" y="488950"/>
                  </a:cubicBezTo>
                  <a:cubicBezTo>
                    <a:pt x="402044" y="488089"/>
                    <a:pt x="418750" y="486322"/>
                    <a:pt x="425450" y="482600"/>
                  </a:cubicBezTo>
                  <a:cubicBezTo>
                    <a:pt x="432121" y="478894"/>
                    <a:pt x="444500" y="469900"/>
                    <a:pt x="444500" y="469900"/>
                  </a:cubicBezTo>
                  <a:cubicBezTo>
                    <a:pt x="445558" y="466725"/>
                    <a:pt x="445584" y="462988"/>
                    <a:pt x="447675" y="460375"/>
                  </a:cubicBezTo>
                  <a:cubicBezTo>
                    <a:pt x="452151" y="454780"/>
                    <a:pt x="460450" y="452942"/>
                    <a:pt x="466725" y="450850"/>
                  </a:cubicBezTo>
                  <a:cubicBezTo>
                    <a:pt x="468842" y="447675"/>
                    <a:pt x="469532" y="442742"/>
                    <a:pt x="473075" y="441325"/>
                  </a:cubicBezTo>
                  <a:cubicBezTo>
                    <a:pt x="476182" y="440082"/>
                    <a:pt x="480509" y="441887"/>
                    <a:pt x="482600" y="444500"/>
                  </a:cubicBezTo>
                  <a:cubicBezTo>
                    <a:pt x="485326" y="447907"/>
                    <a:pt x="484576" y="453004"/>
                    <a:pt x="485775" y="457200"/>
                  </a:cubicBezTo>
                  <a:cubicBezTo>
                    <a:pt x="492284" y="479980"/>
                    <a:pt x="485670" y="450325"/>
                    <a:pt x="492125" y="482600"/>
                  </a:cubicBezTo>
                  <a:cubicBezTo>
                    <a:pt x="491067" y="490008"/>
                    <a:pt x="490633" y="497533"/>
                    <a:pt x="488950" y="504825"/>
                  </a:cubicBezTo>
                  <a:cubicBezTo>
                    <a:pt x="484132" y="525702"/>
                    <a:pt x="483452" y="519771"/>
                    <a:pt x="476250" y="536575"/>
                  </a:cubicBezTo>
                  <a:cubicBezTo>
                    <a:pt x="474932" y="539651"/>
                    <a:pt x="474700" y="543174"/>
                    <a:pt x="473075" y="546100"/>
                  </a:cubicBezTo>
                  <a:cubicBezTo>
                    <a:pt x="452559" y="583029"/>
                    <a:pt x="466387" y="547114"/>
                    <a:pt x="454025" y="584200"/>
                  </a:cubicBezTo>
                  <a:lnTo>
                    <a:pt x="447675" y="603250"/>
                  </a:lnTo>
                  <a:cubicBezTo>
                    <a:pt x="446617" y="606425"/>
                    <a:pt x="447675" y="611717"/>
                    <a:pt x="444500" y="612775"/>
                  </a:cubicBezTo>
                  <a:cubicBezTo>
                    <a:pt x="420559" y="620755"/>
                    <a:pt x="450069" y="609990"/>
                    <a:pt x="425450" y="622300"/>
                  </a:cubicBezTo>
                  <a:cubicBezTo>
                    <a:pt x="422457" y="623797"/>
                    <a:pt x="418918" y="623978"/>
                    <a:pt x="415925" y="625475"/>
                  </a:cubicBezTo>
                  <a:cubicBezTo>
                    <a:pt x="412512" y="627182"/>
                    <a:pt x="409887" y="630275"/>
                    <a:pt x="406400" y="631825"/>
                  </a:cubicBezTo>
                  <a:cubicBezTo>
                    <a:pt x="400283" y="634543"/>
                    <a:pt x="393700" y="636058"/>
                    <a:pt x="387350" y="638175"/>
                  </a:cubicBezTo>
                  <a:cubicBezTo>
                    <a:pt x="384175" y="639233"/>
                    <a:pt x="380610" y="639494"/>
                    <a:pt x="377825" y="641350"/>
                  </a:cubicBezTo>
                  <a:lnTo>
                    <a:pt x="368300" y="647700"/>
                  </a:lnTo>
                  <a:cubicBezTo>
                    <a:pt x="360751" y="670348"/>
                    <a:pt x="371455" y="642967"/>
                    <a:pt x="355600" y="666750"/>
                  </a:cubicBezTo>
                  <a:cubicBezTo>
                    <a:pt x="345924" y="681264"/>
                    <a:pt x="361043" y="673402"/>
                    <a:pt x="342900" y="679450"/>
                  </a:cubicBezTo>
                  <a:cubicBezTo>
                    <a:pt x="325967" y="704850"/>
                    <a:pt x="348192" y="674158"/>
                    <a:pt x="327025" y="695325"/>
                  </a:cubicBezTo>
                  <a:cubicBezTo>
                    <a:pt x="317926" y="704424"/>
                    <a:pt x="322665" y="704046"/>
                    <a:pt x="317500" y="714375"/>
                  </a:cubicBezTo>
                  <a:cubicBezTo>
                    <a:pt x="313080" y="723216"/>
                    <a:pt x="308647" y="726403"/>
                    <a:pt x="301625" y="733425"/>
                  </a:cubicBezTo>
                  <a:cubicBezTo>
                    <a:pt x="298829" y="741812"/>
                    <a:pt x="293938" y="759271"/>
                    <a:pt x="285750" y="762000"/>
                  </a:cubicBezTo>
                  <a:lnTo>
                    <a:pt x="276225" y="765175"/>
                  </a:lnTo>
                  <a:cubicBezTo>
                    <a:pt x="274133" y="771450"/>
                    <a:pt x="272295" y="779749"/>
                    <a:pt x="266700" y="784225"/>
                  </a:cubicBezTo>
                  <a:cubicBezTo>
                    <a:pt x="264087" y="786316"/>
                    <a:pt x="260350" y="786342"/>
                    <a:pt x="257175" y="787400"/>
                  </a:cubicBezTo>
                  <a:cubicBezTo>
                    <a:pt x="255058" y="793750"/>
                    <a:pt x="254538" y="800881"/>
                    <a:pt x="250825" y="806450"/>
                  </a:cubicBezTo>
                  <a:cubicBezTo>
                    <a:pt x="232627" y="833747"/>
                    <a:pt x="254445" y="799210"/>
                    <a:pt x="241300" y="825500"/>
                  </a:cubicBezTo>
                  <a:cubicBezTo>
                    <a:pt x="239593" y="828913"/>
                    <a:pt x="236843" y="831712"/>
                    <a:pt x="234950" y="835025"/>
                  </a:cubicBezTo>
                  <a:cubicBezTo>
                    <a:pt x="226851" y="849198"/>
                    <a:pt x="230749" y="847583"/>
                    <a:pt x="219075" y="860425"/>
                  </a:cubicBezTo>
                  <a:cubicBezTo>
                    <a:pt x="212027" y="868177"/>
                    <a:pt x="204258" y="875242"/>
                    <a:pt x="196850" y="882650"/>
                  </a:cubicBezTo>
                  <a:cubicBezTo>
                    <a:pt x="193675" y="885825"/>
                    <a:pt x="191341" y="890167"/>
                    <a:pt x="187325" y="892175"/>
                  </a:cubicBezTo>
                  <a:cubicBezTo>
                    <a:pt x="183092" y="894292"/>
                    <a:pt x="178476" y="895774"/>
                    <a:pt x="174625" y="898525"/>
                  </a:cubicBezTo>
                  <a:cubicBezTo>
                    <a:pt x="170971" y="901135"/>
                    <a:pt x="168549" y="905175"/>
                    <a:pt x="165100" y="908050"/>
                  </a:cubicBezTo>
                  <a:cubicBezTo>
                    <a:pt x="162169" y="910493"/>
                    <a:pt x="158750" y="912283"/>
                    <a:pt x="155575" y="914400"/>
                  </a:cubicBezTo>
                  <a:cubicBezTo>
                    <a:pt x="138642" y="939800"/>
                    <a:pt x="160867" y="909108"/>
                    <a:pt x="139700" y="930275"/>
                  </a:cubicBezTo>
                  <a:cubicBezTo>
                    <a:pt x="137002" y="932973"/>
                    <a:pt x="136048" y="937102"/>
                    <a:pt x="133350" y="939800"/>
                  </a:cubicBezTo>
                  <a:cubicBezTo>
                    <a:pt x="130652" y="942498"/>
                    <a:pt x="126756" y="943707"/>
                    <a:pt x="123825" y="946150"/>
                  </a:cubicBezTo>
                  <a:cubicBezTo>
                    <a:pt x="107970" y="959363"/>
                    <a:pt x="121514" y="953270"/>
                    <a:pt x="104775" y="958850"/>
                  </a:cubicBezTo>
                  <a:cubicBezTo>
                    <a:pt x="90219" y="980685"/>
                    <a:pt x="99315" y="975487"/>
                    <a:pt x="82550" y="981075"/>
                  </a:cubicBezTo>
                  <a:lnTo>
                    <a:pt x="69850" y="1000125"/>
                  </a:lnTo>
                  <a:cubicBezTo>
                    <a:pt x="67733" y="1003300"/>
                    <a:pt x="67120" y="1008443"/>
                    <a:pt x="63500" y="1009650"/>
                  </a:cubicBezTo>
                  <a:cubicBezTo>
                    <a:pt x="50355" y="1014032"/>
                    <a:pt x="56760" y="1010969"/>
                    <a:pt x="44450" y="1019175"/>
                  </a:cubicBezTo>
                  <a:cubicBezTo>
                    <a:pt x="30692" y="1018117"/>
                    <a:pt x="16443" y="1019791"/>
                    <a:pt x="3175" y="1016000"/>
                  </a:cubicBezTo>
                  <a:cubicBezTo>
                    <a:pt x="-43" y="1015081"/>
                    <a:pt x="0" y="1009822"/>
                    <a:pt x="0" y="1006475"/>
                  </a:cubicBezTo>
                  <a:cubicBezTo>
                    <a:pt x="0" y="990565"/>
                    <a:pt x="559" y="974544"/>
                    <a:pt x="3175" y="958850"/>
                  </a:cubicBezTo>
                  <a:cubicBezTo>
                    <a:pt x="3802" y="955086"/>
                    <a:pt x="7632" y="952638"/>
                    <a:pt x="9525" y="949325"/>
                  </a:cubicBezTo>
                  <a:cubicBezTo>
                    <a:pt x="11873" y="945216"/>
                    <a:pt x="14011" y="940975"/>
                    <a:pt x="15875" y="936625"/>
                  </a:cubicBezTo>
                  <a:cubicBezTo>
                    <a:pt x="17193" y="933549"/>
                    <a:pt x="17425" y="930026"/>
                    <a:pt x="19050" y="927100"/>
                  </a:cubicBezTo>
                  <a:cubicBezTo>
                    <a:pt x="22756" y="920429"/>
                    <a:pt x="26354" y="913446"/>
                    <a:pt x="31750" y="908050"/>
                  </a:cubicBezTo>
                  <a:lnTo>
                    <a:pt x="50800" y="889000"/>
                  </a:lnTo>
                  <a:cubicBezTo>
                    <a:pt x="53975" y="885825"/>
                    <a:pt x="58317" y="883491"/>
                    <a:pt x="60325" y="879475"/>
                  </a:cubicBezTo>
                  <a:cubicBezTo>
                    <a:pt x="62815" y="874495"/>
                    <a:pt x="68537" y="861738"/>
                    <a:pt x="73025" y="857250"/>
                  </a:cubicBezTo>
                  <a:cubicBezTo>
                    <a:pt x="75723" y="854552"/>
                    <a:pt x="79375" y="853017"/>
                    <a:pt x="82550" y="850900"/>
                  </a:cubicBezTo>
                  <a:cubicBezTo>
                    <a:pt x="92770" y="820239"/>
                    <a:pt x="76382" y="867909"/>
                    <a:pt x="92075" y="828675"/>
                  </a:cubicBezTo>
                  <a:cubicBezTo>
                    <a:pt x="94561" y="822460"/>
                    <a:pt x="96308" y="815975"/>
                    <a:pt x="98425" y="809625"/>
                  </a:cubicBezTo>
                  <a:lnTo>
                    <a:pt x="101600" y="800100"/>
                  </a:lnTo>
                  <a:lnTo>
                    <a:pt x="104775" y="790575"/>
                  </a:lnTo>
                  <a:cubicBezTo>
                    <a:pt x="103717" y="786342"/>
                    <a:pt x="103551" y="781778"/>
                    <a:pt x="101600" y="777875"/>
                  </a:cubicBezTo>
                  <a:cubicBezTo>
                    <a:pt x="98187" y="771049"/>
                    <a:pt x="91313" y="766065"/>
                    <a:pt x="88900" y="758825"/>
                  </a:cubicBezTo>
                  <a:lnTo>
                    <a:pt x="82550" y="739775"/>
                  </a:lnTo>
                  <a:cubicBezTo>
                    <a:pt x="81492" y="736600"/>
                    <a:pt x="79925" y="733551"/>
                    <a:pt x="79375" y="730250"/>
                  </a:cubicBezTo>
                  <a:cubicBezTo>
                    <a:pt x="78317" y="723900"/>
                    <a:pt x="77463" y="717513"/>
                    <a:pt x="76200" y="711200"/>
                  </a:cubicBezTo>
                  <a:cubicBezTo>
                    <a:pt x="74207" y="701233"/>
                    <a:pt x="72876" y="698053"/>
                    <a:pt x="69850" y="688975"/>
                  </a:cubicBezTo>
                  <a:cubicBezTo>
                    <a:pt x="70908" y="681567"/>
                    <a:pt x="70875" y="673918"/>
                    <a:pt x="73025" y="666750"/>
                  </a:cubicBezTo>
                  <a:cubicBezTo>
                    <a:pt x="74121" y="663095"/>
                    <a:pt x="77668" y="660638"/>
                    <a:pt x="79375" y="657225"/>
                  </a:cubicBezTo>
                  <a:cubicBezTo>
                    <a:pt x="80872" y="654232"/>
                    <a:pt x="81053" y="650693"/>
                    <a:pt x="82550" y="647700"/>
                  </a:cubicBezTo>
                  <a:cubicBezTo>
                    <a:pt x="84257" y="644287"/>
                    <a:pt x="87193" y="641588"/>
                    <a:pt x="88900" y="638175"/>
                  </a:cubicBezTo>
                  <a:cubicBezTo>
                    <a:pt x="90397" y="635182"/>
                    <a:pt x="89708" y="631017"/>
                    <a:pt x="92075" y="628650"/>
                  </a:cubicBezTo>
                  <a:cubicBezTo>
                    <a:pt x="94442" y="626283"/>
                    <a:pt x="98425" y="626533"/>
                    <a:pt x="101600" y="625475"/>
                  </a:cubicBezTo>
                  <a:cubicBezTo>
                    <a:pt x="118533" y="600075"/>
                    <a:pt x="96308" y="630767"/>
                    <a:pt x="117475" y="609600"/>
                  </a:cubicBezTo>
                  <a:cubicBezTo>
                    <a:pt x="120173" y="606902"/>
                    <a:pt x="120953" y="602588"/>
                    <a:pt x="123825" y="600075"/>
                  </a:cubicBezTo>
                  <a:cubicBezTo>
                    <a:pt x="129568" y="595049"/>
                    <a:pt x="142875" y="587375"/>
                    <a:pt x="142875" y="587375"/>
                  </a:cubicBezTo>
                  <a:cubicBezTo>
                    <a:pt x="147108" y="581025"/>
                    <a:pt x="153162" y="575565"/>
                    <a:pt x="155575" y="568325"/>
                  </a:cubicBezTo>
                  <a:cubicBezTo>
                    <a:pt x="161396" y="550861"/>
                    <a:pt x="155252" y="566509"/>
                    <a:pt x="165100" y="549275"/>
                  </a:cubicBezTo>
                  <a:cubicBezTo>
                    <a:pt x="167448" y="545166"/>
                    <a:pt x="169151" y="540712"/>
                    <a:pt x="171450" y="536575"/>
                  </a:cubicBezTo>
                  <a:cubicBezTo>
                    <a:pt x="177724" y="525281"/>
                    <a:pt x="181720" y="522513"/>
                    <a:pt x="184150" y="511175"/>
                  </a:cubicBezTo>
                  <a:cubicBezTo>
                    <a:pt x="186629" y="499605"/>
                    <a:pt x="188555" y="487922"/>
                    <a:pt x="190500" y="476250"/>
                  </a:cubicBezTo>
                  <a:cubicBezTo>
                    <a:pt x="193550" y="457951"/>
                    <a:pt x="193336" y="452547"/>
                    <a:pt x="196850" y="434975"/>
                  </a:cubicBezTo>
                  <a:cubicBezTo>
                    <a:pt x="197706" y="430696"/>
                    <a:pt x="199169" y="426554"/>
                    <a:pt x="200025" y="422275"/>
                  </a:cubicBezTo>
                  <a:cubicBezTo>
                    <a:pt x="201288" y="415962"/>
                    <a:pt x="201000" y="409275"/>
                    <a:pt x="203200" y="403225"/>
                  </a:cubicBezTo>
                  <a:cubicBezTo>
                    <a:pt x="205309" y="397425"/>
                    <a:pt x="209965" y="392870"/>
                    <a:pt x="212725" y="387350"/>
                  </a:cubicBezTo>
                  <a:cubicBezTo>
                    <a:pt x="214222" y="384357"/>
                    <a:pt x="214275" y="380751"/>
                    <a:pt x="215900" y="377825"/>
                  </a:cubicBezTo>
                  <a:cubicBezTo>
                    <a:pt x="219606" y="371154"/>
                    <a:pt x="226187" y="366015"/>
                    <a:pt x="228600" y="358775"/>
                  </a:cubicBezTo>
                  <a:lnTo>
                    <a:pt x="234950" y="339725"/>
                  </a:lnTo>
                  <a:lnTo>
                    <a:pt x="238125" y="330200"/>
                  </a:lnTo>
                  <a:cubicBezTo>
                    <a:pt x="237067" y="313267"/>
                    <a:pt x="237242" y="296211"/>
                    <a:pt x="234950" y="279400"/>
                  </a:cubicBezTo>
                  <a:cubicBezTo>
                    <a:pt x="232229" y="259443"/>
                    <a:pt x="228373" y="265566"/>
                    <a:pt x="225425" y="250825"/>
                  </a:cubicBezTo>
                  <a:cubicBezTo>
                    <a:pt x="221594" y="231668"/>
                    <a:pt x="223957" y="240070"/>
                    <a:pt x="219075" y="225425"/>
                  </a:cubicBezTo>
                  <a:cubicBezTo>
                    <a:pt x="220133" y="197908"/>
                    <a:pt x="221249" y="170394"/>
                    <a:pt x="222250" y="142875"/>
                  </a:cubicBezTo>
                  <a:cubicBezTo>
                    <a:pt x="223366" y="112185"/>
                    <a:pt x="222943" y="81409"/>
                    <a:pt x="225425" y="50800"/>
                  </a:cubicBezTo>
                  <a:cubicBezTo>
                    <a:pt x="226130" y="42101"/>
                    <a:pt x="229015" y="33679"/>
                    <a:pt x="231775" y="25400"/>
                  </a:cubicBezTo>
                  <a:cubicBezTo>
                    <a:pt x="232833" y="22225"/>
                    <a:pt x="232337" y="17966"/>
                    <a:pt x="234950" y="15875"/>
                  </a:cubicBezTo>
                  <a:cubicBezTo>
                    <a:pt x="238357" y="13149"/>
                    <a:pt x="261938" y="0"/>
                    <a:pt x="266700" y="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F1BC6DEB-D27C-46FB-8E2D-D816CDA72234}"/>
                </a:ext>
              </a:extLst>
            </p:cNvPr>
            <p:cNvSpPr/>
            <p:nvPr/>
          </p:nvSpPr>
          <p:spPr>
            <a:xfrm>
              <a:off x="23703784" y="17980272"/>
              <a:ext cx="963339" cy="927100"/>
            </a:xfrm>
            <a:custGeom>
              <a:avLst/>
              <a:gdLst>
                <a:gd name="connsiteX0" fmla="*/ 958850 w 963339"/>
                <a:gd name="connsiteY0" fmla="*/ 92075 h 927100"/>
                <a:gd name="connsiteX1" fmla="*/ 920750 w 963339"/>
                <a:gd name="connsiteY1" fmla="*/ 95250 h 927100"/>
                <a:gd name="connsiteX2" fmla="*/ 914400 w 963339"/>
                <a:gd name="connsiteY2" fmla="*/ 76200 h 927100"/>
                <a:gd name="connsiteX3" fmla="*/ 911225 w 963339"/>
                <a:gd name="connsiteY3" fmla="*/ 31750 h 927100"/>
                <a:gd name="connsiteX4" fmla="*/ 908050 w 963339"/>
                <a:gd name="connsiteY4" fmla="*/ 19050 h 927100"/>
                <a:gd name="connsiteX5" fmla="*/ 904875 w 963339"/>
                <a:gd name="connsiteY5" fmla="*/ 9525 h 927100"/>
                <a:gd name="connsiteX6" fmla="*/ 885825 w 963339"/>
                <a:gd name="connsiteY6" fmla="*/ 3175 h 927100"/>
                <a:gd name="connsiteX7" fmla="*/ 876300 w 963339"/>
                <a:gd name="connsiteY7" fmla="*/ 0 h 927100"/>
                <a:gd name="connsiteX8" fmla="*/ 866775 w 963339"/>
                <a:gd name="connsiteY8" fmla="*/ 3175 h 927100"/>
                <a:gd name="connsiteX9" fmla="*/ 838200 w 963339"/>
                <a:gd name="connsiteY9" fmla="*/ 19050 h 927100"/>
                <a:gd name="connsiteX10" fmla="*/ 828675 w 963339"/>
                <a:gd name="connsiteY10" fmla="*/ 28575 h 927100"/>
                <a:gd name="connsiteX11" fmla="*/ 819150 w 963339"/>
                <a:gd name="connsiteY11" fmla="*/ 34925 h 927100"/>
                <a:gd name="connsiteX12" fmla="*/ 806450 w 963339"/>
                <a:gd name="connsiteY12" fmla="*/ 44450 h 927100"/>
                <a:gd name="connsiteX13" fmla="*/ 787400 w 963339"/>
                <a:gd name="connsiteY13" fmla="*/ 57150 h 927100"/>
                <a:gd name="connsiteX14" fmla="*/ 774700 w 963339"/>
                <a:gd name="connsiteY14" fmla="*/ 85725 h 927100"/>
                <a:gd name="connsiteX15" fmla="*/ 768350 w 963339"/>
                <a:gd name="connsiteY15" fmla="*/ 98425 h 927100"/>
                <a:gd name="connsiteX16" fmla="*/ 758825 w 963339"/>
                <a:gd name="connsiteY16" fmla="*/ 101600 h 927100"/>
                <a:gd name="connsiteX17" fmla="*/ 752475 w 963339"/>
                <a:gd name="connsiteY17" fmla="*/ 111125 h 927100"/>
                <a:gd name="connsiteX18" fmla="*/ 742950 w 963339"/>
                <a:gd name="connsiteY18" fmla="*/ 117475 h 927100"/>
                <a:gd name="connsiteX19" fmla="*/ 730250 w 963339"/>
                <a:gd name="connsiteY19" fmla="*/ 130175 h 927100"/>
                <a:gd name="connsiteX20" fmla="*/ 714375 w 963339"/>
                <a:gd name="connsiteY20" fmla="*/ 149225 h 927100"/>
                <a:gd name="connsiteX21" fmla="*/ 708025 w 963339"/>
                <a:gd name="connsiteY21" fmla="*/ 158750 h 927100"/>
                <a:gd name="connsiteX22" fmla="*/ 698500 w 963339"/>
                <a:gd name="connsiteY22" fmla="*/ 171450 h 927100"/>
                <a:gd name="connsiteX23" fmla="*/ 682625 w 963339"/>
                <a:gd name="connsiteY23" fmla="*/ 196850 h 927100"/>
                <a:gd name="connsiteX24" fmla="*/ 673100 w 963339"/>
                <a:gd name="connsiteY24" fmla="*/ 219075 h 927100"/>
                <a:gd name="connsiteX25" fmla="*/ 663575 w 963339"/>
                <a:gd name="connsiteY25" fmla="*/ 225425 h 927100"/>
                <a:gd name="connsiteX26" fmla="*/ 660400 w 963339"/>
                <a:gd name="connsiteY26" fmla="*/ 234950 h 927100"/>
                <a:gd name="connsiteX27" fmla="*/ 650875 w 963339"/>
                <a:gd name="connsiteY27" fmla="*/ 244475 h 927100"/>
                <a:gd name="connsiteX28" fmla="*/ 644525 w 963339"/>
                <a:gd name="connsiteY28" fmla="*/ 254000 h 927100"/>
                <a:gd name="connsiteX29" fmla="*/ 635000 w 963339"/>
                <a:gd name="connsiteY29" fmla="*/ 263525 h 927100"/>
                <a:gd name="connsiteX30" fmla="*/ 622300 w 963339"/>
                <a:gd name="connsiteY30" fmla="*/ 282575 h 927100"/>
                <a:gd name="connsiteX31" fmla="*/ 612775 w 963339"/>
                <a:gd name="connsiteY31" fmla="*/ 292100 h 927100"/>
                <a:gd name="connsiteX32" fmla="*/ 600075 w 963339"/>
                <a:gd name="connsiteY32" fmla="*/ 311150 h 927100"/>
                <a:gd name="connsiteX33" fmla="*/ 593725 w 963339"/>
                <a:gd name="connsiteY33" fmla="*/ 323850 h 927100"/>
                <a:gd name="connsiteX34" fmla="*/ 584200 w 963339"/>
                <a:gd name="connsiteY34" fmla="*/ 330200 h 927100"/>
                <a:gd name="connsiteX35" fmla="*/ 558800 w 963339"/>
                <a:gd name="connsiteY35" fmla="*/ 361950 h 927100"/>
                <a:gd name="connsiteX36" fmla="*/ 558800 w 963339"/>
                <a:gd name="connsiteY36" fmla="*/ 361950 h 927100"/>
                <a:gd name="connsiteX37" fmla="*/ 549275 w 963339"/>
                <a:gd name="connsiteY37" fmla="*/ 374650 h 927100"/>
                <a:gd name="connsiteX38" fmla="*/ 530225 w 963339"/>
                <a:gd name="connsiteY38" fmla="*/ 387350 h 927100"/>
                <a:gd name="connsiteX39" fmla="*/ 514350 w 963339"/>
                <a:gd name="connsiteY39" fmla="*/ 403225 h 927100"/>
                <a:gd name="connsiteX40" fmla="*/ 508000 w 963339"/>
                <a:gd name="connsiteY40" fmla="*/ 412750 h 927100"/>
                <a:gd name="connsiteX41" fmla="*/ 463550 w 963339"/>
                <a:gd name="connsiteY41" fmla="*/ 415925 h 927100"/>
                <a:gd name="connsiteX42" fmla="*/ 450850 w 963339"/>
                <a:gd name="connsiteY42" fmla="*/ 419100 h 927100"/>
                <a:gd name="connsiteX43" fmla="*/ 434975 w 963339"/>
                <a:gd name="connsiteY43" fmla="*/ 422275 h 927100"/>
                <a:gd name="connsiteX44" fmla="*/ 425450 w 963339"/>
                <a:gd name="connsiteY44" fmla="*/ 425450 h 927100"/>
                <a:gd name="connsiteX45" fmla="*/ 419100 w 963339"/>
                <a:gd name="connsiteY45" fmla="*/ 434975 h 927100"/>
                <a:gd name="connsiteX46" fmla="*/ 409575 w 963339"/>
                <a:gd name="connsiteY46" fmla="*/ 438150 h 927100"/>
                <a:gd name="connsiteX47" fmla="*/ 400050 w 963339"/>
                <a:gd name="connsiteY47" fmla="*/ 444500 h 927100"/>
                <a:gd name="connsiteX48" fmla="*/ 390525 w 963339"/>
                <a:gd name="connsiteY48" fmla="*/ 447675 h 927100"/>
                <a:gd name="connsiteX49" fmla="*/ 371475 w 963339"/>
                <a:gd name="connsiteY49" fmla="*/ 460375 h 927100"/>
                <a:gd name="connsiteX50" fmla="*/ 361950 w 963339"/>
                <a:gd name="connsiteY50" fmla="*/ 466725 h 927100"/>
                <a:gd name="connsiteX51" fmla="*/ 352425 w 963339"/>
                <a:gd name="connsiteY51" fmla="*/ 479425 h 927100"/>
                <a:gd name="connsiteX52" fmla="*/ 339725 w 963339"/>
                <a:gd name="connsiteY52" fmla="*/ 482600 h 927100"/>
                <a:gd name="connsiteX53" fmla="*/ 323850 w 963339"/>
                <a:gd name="connsiteY53" fmla="*/ 498475 h 927100"/>
                <a:gd name="connsiteX54" fmla="*/ 314325 w 963339"/>
                <a:gd name="connsiteY54" fmla="*/ 504825 h 927100"/>
                <a:gd name="connsiteX55" fmla="*/ 298450 w 963339"/>
                <a:gd name="connsiteY55" fmla="*/ 517525 h 927100"/>
                <a:gd name="connsiteX56" fmla="*/ 288925 w 963339"/>
                <a:gd name="connsiteY56" fmla="*/ 536575 h 927100"/>
                <a:gd name="connsiteX57" fmla="*/ 273050 w 963339"/>
                <a:gd name="connsiteY57" fmla="*/ 552450 h 927100"/>
                <a:gd name="connsiteX58" fmla="*/ 260350 w 963339"/>
                <a:gd name="connsiteY58" fmla="*/ 571500 h 927100"/>
                <a:gd name="connsiteX59" fmla="*/ 241300 w 963339"/>
                <a:gd name="connsiteY59" fmla="*/ 609600 h 927100"/>
                <a:gd name="connsiteX60" fmla="*/ 231775 w 963339"/>
                <a:gd name="connsiteY60" fmla="*/ 615950 h 927100"/>
                <a:gd name="connsiteX61" fmla="*/ 206375 w 963339"/>
                <a:gd name="connsiteY61" fmla="*/ 644525 h 927100"/>
                <a:gd name="connsiteX62" fmla="*/ 187325 w 963339"/>
                <a:gd name="connsiteY62" fmla="*/ 654050 h 927100"/>
                <a:gd name="connsiteX63" fmla="*/ 168275 w 963339"/>
                <a:gd name="connsiteY63" fmla="*/ 676275 h 927100"/>
                <a:gd name="connsiteX64" fmla="*/ 149225 w 963339"/>
                <a:gd name="connsiteY64" fmla="*/ 682625 h 927100"/>
                <a:gd name="connsiteX65" fmla="*/ 139700 w 963339"/>
                <a:gd name="connsiteY65" fmla="*/ 685800 h 927100"/>
                <a:gd name="connsiteX66" fmla="*/ 117475 w 963339"/>
                <a:gd name="connsiteY66" fmla="*/ 701675 h 927100"/>
                <a:gd name="connsiteX67" fmla="*/ 88900 w 963339"/>
                <a:gd name="connsiteY67" fmla="*/ 717550 h 927100"/>
                <a:gd name="connsiteX68" fmla="*/ 66675 w 963339"/>
                <a:gd name="connsiteY68" fmla="*/ 742950 h 927100"/>
                <a:gd name="connsiteX69" fmla="*/ 41275 w 963339"/>
                <a:gd name="connsiteY69" fmla="*/ 765175 h 927100"/>
                <a:gd name="connsiteX70" fmla="*/ 22225 w 963339"/>
                <a:gd name="connsiteY70" fmla="*/ 777875 h 927100"/>
                <a:gd name="connsiteX71" fmla="*/ 15875 w 963339"/>
                <a:gd name="connsiteY71" fmla="*/ 787400 h 927100"/>
                <a:gd name="connsiteX72" fmla="*/ 6350 w 963339"/>
                <a:gd name="connsiteY72" fmla="*/ 815975 h 927100"/>
                <a:gd name="connsiteX73" fmla="*/ 3175 w 963339"/>
                <a:gd name="connsiteY73" fmla="*/ 825500 h 927100"/>
                <a:gd name="connsiteX74" fmla="*/ 0 w 963339"/>
                <a:gd name="connsiteY74" fmla="*/ 835025 h 927100"/>
                <a:gd name="connsiteX75" fmla="*/ 3175 w 963339"/>
                <a:gd name="connsiteY75" fmla="*/ 863600 h 927100"/>
                <a:gd name="connsiteX76" fmla="*/ 12700 w 963339"/>
                <a:gd name="connsiteY76" fmla="*/ 869950 h 927100"/>
                <a:gd name="connsiteX77" fmla="*/ 95250 w 963339"/>
                <a:gd name="connsiteY77" fmla="*/ 873125 h 927100"/>
                <a:gd name="connsiteX78" fmla="*/ 104775 w 963339"/>
                <a:gd name="connsiteY78" fmla="*/ 876300 h 927100"/>
                <a:gd name="connsiteX79" fmla="*/ 123825 w 963339"/>
                <a:gd name="connsiteY79" fmla="*/ 889000 h 927100"/>
                <a:gd name="connsiteX80" fmla="*/ 136525 w 963339"/>
                <a:gd name="connsiteY80" fmla="*/ 917575 h 927100"/>
                <a:gd name="connsiteX81" fmla="*/ 168275 w 963339"/>
                <a:gd name="connsiteY81" fmla="*/ 927100 h 927100"/>
                <a:gd name="connsiteX82" fmla="*/ 190500 w 963339"/>
                <a:gd name="connsiteY82" fmla="*/ 923925 h 927100"/>
                <a:gd name="connsiteX83" fmla="*/ 200025 w 963339"/>
                <a:gd name="connsiteY83" fmla="*/ 920750 h 927100"/>
                <a:gd name="connsiteX84" fmla="*/ 219075 w 963339"/>
                <a:gd name="connsiteY84" fmla="*/ 904875 h 927100"/>
                <a:gd name="connsiteX85" fmla="*/ 238125 w 963339"/>
                <a:gd name="connsiteY85" fmla="*/ 882650 h 927100"/>
                <a:gd name="connsiteX86" fmla="*/ 247650 w 963339"/>
                <a:gd name="connsiteY86" fmla="*/ 876300 h 927100"/>
                <a:gd name="connsiteX87" fmla="*/ 254000 w 963339"/>
                <a:gd name="connsiteY87" fmla="*/ 866775 h 927100"/>
                <a:gd name="connsiteX88" fmla="*/ 282575 w 963339"/>
                <a:gd name="connsiteY88" fmla="*/ 847725 h 927100"/>
                <a:gd name="connsiteX89" fmla="*/ 292100 w 963339"/>
                <a:gd name="connsiteY89" fmla="*/ 841375 h 927100"/>
                <a:gd name="connsiteX90" fmla="*/ 301625 w 963339"/>
                <a:gd name="connsiteY90" fmla="*/ 835025 h 927100"/>
                <a:gd name="connsiteX91" fmla="*/ 320675 w 963339"/>
                <a:gd name="connsiteY91" fmla="*/ 825500 h 927100"/>
                <a:gd name="connsiteX92" fmla="*/ 336550 w 963339"/>
                <a:gd name="connsiteY92" fmla="*/ 812800 h 927100"/>
                <a:gd name="connsiteX93" fmla="*/ 346075 w 963339"/>
                <a:gd name="connsiteY93" fmla="*/ 793750 h 927100"/>
                <a:gd name="connsiteX94" fmla="*/ 368300 w 963339"/>
                <a:gd name="connsiteY94" fmla="*/ 768350 h 927100"/>
                <a:gd name="connsiteX95" fmla="*/ 371475 w 963339"/>
                <a:gd name="connsiteY95" fmla="*/ 758825 h 927100"/>
                <a:gd name="connsiteX96" fmla="*/ 387350 w 963339"/>
                <a:gd name="connsiteY96" fmla="*/ 742950 h 927100"/>
                <a:gd name="connsiteX97" fmla="*/ 390525 w 963339"/>
                <a:gd name="connsiteY97" fmla="*/ 733425 h 927100"/>
                <a:gd name="connsiteX98" fmla="*/ 406400 w 963339"/>
                <a:gd name="connsiteY98" fmla="*/ 711200 h 927100"/>
                <a:gd name="connsiteX99" fmla="*/ 412750 w 963339"/>
                <a:gd name="connsiteY99" fmla="*/ 701675 h 927100"/>
                <a:gd name="connsiteX100" fmla="*/ 422275 w 963339"/>
                <a:gd name="connsiteY100" fmla="*/ 682625 h 927100"/>
                <a:gd name="connsiteX101" fmla="*/ 431800 w 963339"/>
                <a:gd name="connsiteY101" fmla="*/ 679450 h 927100"/>
                <a:gd name="connsiteX102" fmla="*/ 438150 w 963339"/>
                <a:gd name="connsiteY102" fmla="*/ 669925 h 927100"/>
                <a:gd name="connsiteX103" fmla="*/ 457200 w 963339"/>
                <a:gd name="connsiteY103" fmla="*/ 650875 h 927100"/>
                <a:gd name="connsiteX104" fmla="*/ 476250 w 963339"/>
                <a:gd name="connsiteY104" fmla="*/ 631825 h 927100"/>
                <a:gd name="connsiteX105" fmla="*/ 479425 w 963339"/>
                <a:gd name="connsiteY105" fmla="*/ 622300 h 927100"/>
                <a:gd name="connsiteX106" fmla="*/ 498475 w 963339"/>
                <a:gd name="connsiteY106" fmla="*/ 609600 h 927100"/>
                <a:gd name="connsiteX107" fmla="*/ 511175 w 963339"/>
                <a:gd name="connsiteY107" fmla="*/ 590550 h 927100"/>
                <a:gd name="connsiteX108" fmla="*/ 530225 w 963339"/>
                <a:gd name="connsiteY108" fmla="*/ 581025 h 927100"/>
                <a:gd name="connsiteX109" fmla="*/ 539750 w 963339"/>
                <a:gd name="connsiteY109" fmla="*/ 574675 h 927100"/>
                <a:gd name="connsiteX110" fmla="*/ 546100 w 963339"/>
                <a:gd name="connsiteY110" fmla="*/ 565150 h 927100"/>
                <a:gd name="connsiteX111" fmla="*/ 574675 w 963339"/>
                <a:gd name="connsiteY111" fmla="*/ 549275 h 927100"/>
                <a:gd name="connsiteX112" fmla="*/ 587375 w 963339"/>
                <a:gd name="connsiteY112" fmla="*/ 533400 h 927100"/>
                <a:gd name="connsiteX113" fmla="*/ 590550 w 963339"/>
                <a:gd name="connsiteY113" fmla="*/ 523875 h 927100"/>
                <a:gd name="connsiteX114" fmla="*/ 609600 w 963339"/>
                <a:gd name="connsiteY114" fmla="*/ 511175 h 927100"/>
                <a:gd name="connsiteX115" fmla="*/ 622300 w 963339"/>
                <a:gd name="connsiteY115" fmla="*/ 495300 h 927100"/>
                <a:gd name="connsiteX116" fmla="*/ 650875 w 963339"/>
                <a:gd name="connsiteY116" fmla="*/ 473075 h 927100"/>
                <a:gd name="connsiteX117" fmla="*/ 660400 w 963339"/>
                <a:gd name="connsiteY117" fmla="*/ 466725 h 927100"/>
                <a:gd name="connsiteX118" fmla="*/ 679450 w 963339"/>
                <a:gd name="connsiteY118" fmla="*/ 457200 h 927100"/>
                <a:gd name="connsiteX119" fmla="*/ 698500 w 963339"/>
                <a:gd name="connsiteY119" fmla="*/ 447675 h 927100"/>
                <a:gd name="connsiteX120" fmla="*/ 714375 w 963339"/>
                <a:gd name="connsiteY120" fmla="*/ 434975 h 927100"/>
                <a:gd name="connsiteX121" fmla="*/ 733425 w 963339"/>
                <a:gd name="connsiteY121" fmla="*/ 419100 h 927100"/>
                <a:gd name="connsiteX122" fmla="*/ 736600 w 963339"/>
                <a:gd name="connsiteY122" fmla="*/ 409575 h 927100"/>
                <a:gd name="connsiteX123" fmla="*/ 752475 w 963339"/>
                <a:gd name="connsiteY123" fmla="*/ 390525 h 927100"/>
                <a:gd name="connsiteX124" fmla="*/ 762000 w 963339"/>
                <a:gd name="connsiteY124" fmla="*/ 384175 h 927100"/>
                <a:gd name="connsiteX125" fmla="*/ 771525 w 963339"/>
                <a:gd name="connsiteY125" fmla="*/ 374650 h 927100"/>
                <a:gd name="connsiteX126" fmla="*/ 781050 w 963339"/>
                <a:gd name="connsiteY126" fmla="*/ 368300 h 927100"/>
                <a:gd name="connsiteX127" fmla="*/ 800100 w 963339"/>
                <a:gd name="connsiteY127" fmla="*/ 355600 h 927100"/>
                <a:gd name="connsiteX128" fmla="*/ 812800 w 963339"/>
                <a:gd name="connsiteY128" fmla="*/ 342900 h 927100"/>
                <a:gd name="connsiteX129" fmla="*/ 819150 w 963339"/>
                <a:gd name="connsiteY129" fmla="*/ 333375 h 927100"/>
                <a:gd name="connsiteX130" fmla="*/ 838200 w 963339"/>
                <a:gd name="connsiteY130" fmla="*/ 320675 h 927100"/>
                <a:gd name="connsiteX131" fmla="*/ 844550 w 963339"/>
                <a:gd name="connsiteY131" fmla="*/ 311150 h 927100"/>
                <a:gd name="connsiteX132" fmla="*/ 873125 w 963339"/>
                <a:gd name="connsiteY132" fmla="*/ 292100 h 927100"/>
                <a:gd name="connsiteX133" fmla="*/ 882650 w 963339"/>
                <a:gd name="connsiteY133" fmla="*/ 285750 h 927100"/>
                <a:gd name="connsiteX134" fmla="*/ 892175 w 963339"/>
                <a:gd name="connsiteY134" fmla="*/ 279400 h 927100"/>
                <a:gd name="connsiteX135" fmla="*/ 911225 w 963339"/>
                <a:gd name="connsiteY135" fmla="*/ 250825 h 927100"/>
                <a:gd name="connsiteX136" fmla="*/ 930275 w 963339"/>
                <a:gd name="connsiteY136" fmla="*/ 231775 h 927100"/>
                <a:gd name="connsiteX137" fmla="*/ 939800 w 963339"/>
                <a:gd name="connsiteY137" fmla="*/ 209550 h 927100"/>
                <a:gd name="connsiteX138" fmla="*/ 946150 w 963339"/>
                <a:gd name="connsiteY138" fmla="*/ 190500 h 927100"/>
                <a:gd name="connsiteX139" fmla="*/ 952500 w 963339"/>
                <a:gd name="connsiteY139" fmla="*/ 171450 h 927100"/>
                <a:gd name="connsiteX140" fmla="*/ 955675 w 963339"/>
                <a:gd name="connsiteY140" fmla="*/ 161925 h 927100"/>
                <a:gd name="connsiteX141" fmla="*/ 958850 w 963339"/>
                <a:gd name="connsiteY141" fmla="*/ 152400 h 927100"/>
                <a:gd name="connsiteX142" fmla="*/ 958850 w 963339"/>
                <a:gd name="connsiteY142" fmla="*/ 92075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63339" h="927100">
                  <a:moveTo>
                    <a:pt x="958850" y="92075"/>
                  </a:moveTo>
                  <a:cubicBezTo>
                    <a:pt x="952500" y="82550"/>
                    <a:pt x="933594" y="105240"/>
                    <a:pt x="920750" y="95250"/>
                  </a:cubicBezTo>
                  <a:cubicBezTo>
                    <a:pt x="915466" y="91141"/>
                    <a:pt x="914400" y="76200"/>
                    <a:pt x="914400" y="76200"/>
                  </a:cubicBezTo>
                  <a:cubicBezTo>
                    <a:pt x="913342" y="61383"/>
                    <a:pt x="912865" y="46514"/>
                    <a:pt x="911225" y="31750"/>
                  </a:cubicBezTo>
                  <a:cubicBezTo>
                    <a:pt x="910743" y="27413"/>
                    <a:pt x="909249" y="23246"/>
                    <a:pt x="908050" y="19050"/>
                  </a:cubicBezTo>
                  <a:cubicBezTo>
                    <a:pt x="907131" y="15832"/>
                    <a:pt x="907598" y="11470"/>
                    <a:pt x="904875" y="9525"/>
                  </a:cubicBezTo>
                  <a:cubicBezTo>
                    <a:pt x="899428" y="5634"/>
                    <a:pt x="892175" y="5292"/>
                    <a:pt x="885825" y="3175"/>
                  </a:cubicBezTo>
                  <a:lnTo>
                    <a:pt x="876300" y="0"/>
                  </a:lnTo>
                  <a:cubicBezTo>
                    <a:pt x="873125" y="1058"/>
                    <a:pt x="869701" y="1550"/>
                    <a:pt x="866775" y="3175"/>
                  </a:cubicBezTo>
                  <a:cubicBezTo>
                    <a:pt x="834023" y="21371"/>
                    <a:pt x="859753" y="11866"/>
                    <a:pt x="838200" y="19050"/>
                  </a:cubicBezTo>
                  <a:cubicBezTo>
                    <a:pt x="835025" y="22225"/>
                    <a:pt x="832124" y="25700"/>
                    <a:pt x="828675" y="28575"/>
                  </a:cubicBezTo>
                  <a:cubicBezTo>
                    <a:pt x="825744" y="31018"/>
                    <a:pt x="822255" y="32707"/>
                    <a:pt x="819150" y="34925"/>
                  </a:cubicBezTo>
                  <a:cubicBezTo>
                    <a:pt x="814844" y="38001"/>
                    <a:pt x="810785" y="41415"/>
                    <a:pt x="806450" y="44450"/>
                  </a:cubicBezTo>
                  <a:cubicBezTo>
                    <a:pt x="800198" y="48827"/>
                    <a:pt x="787400" y="57150"/>
                    <a:pt x="787400" y="57150"/>
                  </a:cubicBezTo>
                  <a:cubicBezTo>
                    <a:pt x="776313" y="90411"/>
                    <a:pt x="786775" y="64593"/>
                    <a:pt x="774700" y="85725"/>
                  </a:cubicBezTo>
                  <a:cubicBezTo>
                    <a:pt x="772352" y="89834"/>
                    <a:pt x="771697" y="95078"/>
                    <a:pt x="768350" y="98425"/>
                  </a:cubicBezTo>
                  <a:cubicBezTo>
                    <a:pt x="765983" y="100792"/>
                    <a:pt x="762000" y="100542"/>
                    <a:pt x="758825" y="101600"/>
                  </a:cubicBezTo>
                  <a:cubicBezTo>
                    <a:pt x="756708" y="104775"/>
                    <a:pt x="755173" y="108427"/>
                    <a:pt x="752475" y="111125"/>
                  </a:cubicBezTo>
                  <a:cubicBezTo>
                    <a:pt x="749777" y="113823"/>
                    <a:pt x="745334" y="114495"/>
                    <a:pt x="742950" y="117475"/>
                  </a:cubicBezTo>
                  <a:cubicBezTo>
                    <a:pt x="730635" y="132869"/>
                    <a:pt x="751032" y="123248"/>
                    <a:pt x="730250" y="130175"/>
                  </a:cubicBezTo>
                  <a:cubicBezTo>
                    <a:pt x="714484" y="153824"/>
                    <a:pt x="734747" y="124779"/>
                    <a:pt x="714375" y="149225"/>
                  </a:cubicBezTo>
                  <a:cubicBezTo>
                    <a:pt x="711932" y="152156"/>
                    <a:pt x="710243" y="155645"/>
                    <a:pt x="708025" y="158750"/>
                  </a:cubicBezTo>
                  <a:cubicBezTo>
                    <a:pt x="704949" y="163056"/>
                    <a:pt x="701070" y="166824"/>
                    <a:pt x="698500" y="171450"/>
                  </a:cubicBezTo>
                  <a:cubicBezTo>
                    <a:pt x="683467" y="198509"/>
                    <a:pt x="701707" y="177768"/>
                    <a:pt x="682625" y="196850"/>
                  </a:cubicBezTo>
                  <a:cubicBezTo>
                    <a:pt x="680419" y="203467"/>
                    <a:pt x="677459" y="213844"/>
                    <a:pt x="673100" y="219075"/>
                  </a:cubicBezTo>
                  <a:cubicBezTo>
                    <a:pt x="670657" y="222006"/>
                    <a:pt x="666750" y="223308"/>
                    <a:pt x="663575" y="225425"/>
                  </a:cubicBezTo>
                  <a:cubicBezTo>
                    <a:pt x="662517" y="228600"/>
                    <a:pt x="662256" y="232165"/>
                    <a:pt x="660400" y="234950"/>
                  </a:cubicBezTo>
                  <a:cubicBezTo>
                    <a:pt x="657909" y="238686"/>
                    <a:pt x="653750" y="241026"/>
                    <a:pt x="650875" y="244475"/>
                  </a:cubicBezTo>
                  <a:cubicBezTo>
                    <a:pt x="648432" y="247406"/>
                    <a:pt x="646968" y="251069"/>
                    <a:pt x="644525" y="254000"/>
                  </a:cubicBezTo>
                  <a:cubicBezTo>
                    <a:pt x="641650" y="257449"/>
                    <a:pt x="637757" y="259981"/>
                    <a:pt x="635000" y="263525"/>
                  </a:cubicBezTo>
                  <a:cubicBezTo>
                    <a:pt x="630315" y="269549"/>
                    <a:pt x="627696" y="277179"/>
                    <a:pt x="622300" y="282575"/>
                  </a:cubicBezTo>
                  <a:cubicBezTo>
                    <a:pt x="619125" y="285750"/>
                    <a:pt x="615532" y="288556"/>
                    <a:pt x="612775" y="292100"/>
                  </a:cubicBezTo>
                  <a:cubicBezTo>
                    <a:pt x="608090" y="298124"/>
                    <a:pt x="603488" y="304324"/>
                    <a:pt x="600075" y="311150"/>
                  </a:cubicBezTo>
                  <a:cubicBezTo>
                    <a:pt x="597958" y="315383"/>
                    <a:pt x="596755" y="320214"/>
                    <a:pt x="593725" y="323850"/>
                  </a:cubicBezTo>
                  <a:cubicBezTo>
                    <a:pt x="591282" y="326781"/>
                    <a:pt x="587375" y="328083"/>
                    <a:pt x="584200" y="330200"/>
                  </a:cubicBezTo>
                  <a:cubicBezTo>
                    <a:pt x="575437" y="356490"/>
                    <a:pt x="583419" y="345537"/>
                    <a:pt x="558800" y="361950"/>
                  </a:cubicBezTo>
                  <a:lnTo>
                    <a:pt x="558800" y="361950"/>
                  </a:lnTo>
                  <a:cubicBezTo>
                    <a:pt x="555625" y="366183"/>
                    <a:pt x="553230" y="371134"/>
                    <a:pt x="549275" y="374650"/>
                  </a:cubicBezTo>
                  <a:cubicBezTo>
                    <a:pt x="543571" y="379720"/>
                    <a:pt x="530225" y="387350"/>
                    <a:pt x="530225" y="387350"/>
                  </a:cubicBezTo>
                  <a:cubicBezTo>
                    <a:pt x="513292" y="412750"/>
                    <a:pt x="535517" y="382058"/>
                    <a:pt x="514350" y="403225"/>
                  </a:cubicBezTo>
                  <a:cubicBezTo>
                    <a:pt x="511652" y="405923"/>
                    <a:pt x="511702" y="411825"/>
                    <a:pt x="508000" y="412750"/>
                  </a:cubicBezTo>
                  <a:cubicBezTo>
                    <a:pt x="493589" y="416353"/>
                    <a:pt x="478367" y="414867"/>
                    <a:pt x="463550" y="415925"/>
                  </a:cubicBezTo>
                  <a:cubicBezTo>
                    <a:pt x="459317" y="416983"/>
                    <a:pt x="455110" y="418153"/>
                    <a:pt x="450850" y="419100"/>
                  </a:cubicBezTo>
                  <a:cubicBezTo>
                    <a:pt x="445582" y="420271"/>
                    <a:pt x="440210" y="420966"/>
                    <a:pt x="434975" y="422275"/>
                  </a:cubicBezTo>
                  <a:cubicBezTo>
                    <a:pt x="431728" y="423087"/>
                    <a:pt x="428625" y="424392"/>
                    <a:pt x="425450" y="425450"/>
                  </a:cubicBezTo>
                  <a:cubicBezTo>
                    <a:pt x="423333" y="428625"/>
                    <a:pt x="422080" y="432591"/>
                    <a:pt x="419100" y="434975"/>
                  </a:cubicBezTo>
                  <a:cubicBezTo>
                    <a:pt x="416487" y="437066"/>
                    <a:pt x="412568" y="436653"/>
                    <a:pt x="409575" y="438150"/>
                  </a:cubicBezTo>
                  <a:cubicBezTo>
                    <a:pt x="406162" y="439857"/>
                    <a:pt x="403463" y="442793"/>
                    <a:pt x="400050" y="444500"/>
                  </a:cubicBezTo>
                  <a:cubicBezTo>
                    <a:pt x="397057" y="445997"/>
                    <a:pt x="393451" y="446050"/>
                    <a:pt x="390525" y="447675"/>
                  </a:cubicBezTo>
                  <a:cubicBezTo>
                    <a:pt x="383854" y="451381"/>
                    <a:pt x="377825" y="456142"/>
                    <a:pt x="371475" y="460375"/>
                  </a:cubicBezTo>
                  <a:cubicBezTo>
                    <a:pt x="368300" y="462492"/>
                    <a:pt x="364240" y="463672"/>
                    <a:pt x="361950" y="466725"/>
                  </a:cubicBezTo>
                  <a:cubicBezTo>
                    <a:pt x="358775" y="470958"/>
                    <a:pt x="356731" y="476349"/>
                    <a:pt x="352425" y="479425"/>
                  </a:cubicBezTo>
                  <a:cubicBezTo>
                    <a:pt x="348874" y="481961"/>
                    <a:pt x="343958" y="481542"/>
                    <a:pt x="339725" y="482600"/>
                  </a:cubicBezTo>
                  <a:cubicBezTo>
                    <a:pt x="314325" y="499533"/>
                    <a:pt x="345017" y="477308"/>
                    <a:pt x="323850" y="498475"/>
                  </a:cubicBezTo>
                  <a:cubicBezTo>
                    <a:pt x="321152" y="501173"/>
                    <a:pt x="317500" y="502708"/>
                    <a:pt x="314325" y="504825"/>
                  </a:cubicBezTo>
                  <a:cubicBezTo>
                    <a:pt x="296127" y="532122"/>
                    <a:pt x="320358" y="499998"/>
                    <a:pt x="298450" y="517525"/>
                  </a:cubicBezTo>
                  <a:cubicBezTo>
                    <a:pt x="290867" y="523591"/>
                    <a:pt x="292760" y="528906"/>
                    <a:pt x="288925" y="536575"/>
                  </a:cubicBezTo>
                  <a:cubicBezTo>
                    <a:pt x="283633" y="547158"/>
                    <a:pt x="282575" y="546100"/>
                    <a:pt x="273050" y="552450"/>
                  </a:cubicBezTo>
                  <a:cubicBezTo>
                    <a:pt x="268817" y="558800"/>
                    <a:pt x="262763" y="564260"/>
                    <a:pt x="260350" y="571500"/>
                  </a:cubicBezTo>
                  <a:cubicBezTo>
                    <a:pt x="256728" y="582367"/>
                    <a:pt x="251851" y="602566"/>
                    <a:pt x="241300" y="609600"/>
                  </a:cubicBezTo>
                  <a:lnTo>
                    <a:pt x="231775" y="615950"/>
                  </a:lnTo>
                  <a:cubicBezTo>
                    <a:pt x="225724" y="625026"/>
                    <a:pt x="215696" y="641418"/>
                    <a:pt x="206375" y="644525"/>
                  </a:cubicBezTo>
                  <a:cubicBezTo>
                    <a:pt x="193230" y="648907"/>
                    <a:pt x="199635" y="645844"/>
                    <a:pt x="187325" y="654050"/>
                  </a:cubicBezTo>
                  <a:cubicBezTo>
                    <a:pt x="182016" y="662013"/>
                    <a:pt x="176830" y="671142"/>
                    <a:pt x="168275" y="676275"/>
                  </a:cubicBezTo>
                  <a:cubicBezTo>
                    <a:pt x="162535" y="679719"/>
                    <a:pt x="155575" y="680508"/>
                    <a:pt x="149225" y="682625"/>
                  </a:cubicBezTo>
                  <a:lnTo>
                    <a:pt x="139700" y="685800"/>
                  </a:lnTo>
                  <a:cubicBezTo>
                    <a:pt x="122864" y="702636"/>
                    <a:pt x="138370" y="689138"/>
                    <a:pt x="117475" y="701675"/>
                  </a:cubicBezTo>
                  <a:cubicBezTo>
                    <a:pt x="90182" y="718051"/>
                    <a:pt x="108059" y="711164"/>
                    <a:pt x="88900" y="717550"/>
                  </a:cubicBezTo>
                  <a:cubicBezTo>
                    <a:pt x="74083" y="739775"/>
                    <a:pt x="82550" y="732367"/>
                    <a:pt x="66675" y="742950"/>
                  </a:cubicBezTo>
                  <a:cubicBezTo>
                    <a:pt x="48683" y="769938"/>
                    <a:pt x="78317" y="728133"/>
                    <a:pt x="41275" y="765175"/>
                  </a:cubicBezTo>
                  <a:cubicBezTo>
                    <a:pt x="29383" y="777067"/>
                    <a:pt x="36010" y="773280"/>
                    <a:pt x="22225" y="777875"/>
                  </a:cubicBezTo>
                  <a:cubicBezTo>
                    <a:pt x="20108" y="781050"/>
                    <a:pt x="17425" y="783913"/>
                    <a:pt x="15875" y="787400"/>
                  </a:cubicBezTo>
                  <a:lnTo>
                    <a:pt x="6350" y="815975"/>
                  </a:lnTo>
                  <a:lnTo>
                    <a:pt x="3175" y="825500"/>
                  </a:lnTo>
                  <a:lnTo>
                    <a:pt x="0" y="835025"/>
                  </a:lnTo>
                  <a:cubicBezTo>
                    <a:pt x="1058" y="844550"/>
                    <a:pt x="-100" y="854593"/>
                    <a:pt x="3175" y="863600"/>
                  </a:cubicBezTo>
                  <a:cubicBezTo>
                    <a:pt x="4479" y="867186"/>
                    <a:pt x="8904" y="869557"/>
                    <a:pt x="12700" y="869950"/>
                  </a:cubicBezTo>
                  <a:cubicBezTo>
                    <a:pt x="40091" y="872784"/>
                    <a:pt x="67733" y="872067"/>
                    <a:pt x="95250" y="873125"/>
                  </a:cubicBezTo>
                  <a:cubicBezTo>
                    <a:pt x="98425" y="874183"/>
                    <a:pt x="101849" y="874675"/>
                    <a:pt x="104775" y="876300"/>
                  </a:cubicBezTo>
                  <a:cubicBezTo>
                    <a:pt x="111446" y="880006"/>
                    <a:pt x="123825" y="889000"/>
                    <a:pt x="123825" y="889000"/>
                  </a:cubicBezTo>
                  <a:cubicBezTo>
                    <a:pt x="124879" y="892161"/>
                    <a:pt x="130169" y="913603"/>
                    <a:pt x="136525" y="917575"/>
                  </a:cubicBezTo>
                  <a:cubicBezTo>
                    <a:pt x="141678" y="920796"/>
                    <a:pt x="160840" y="925241"/>
                    <a:pt x="168275" y="927100"/>
                  </a:cubicBezTo>
                  <a:cubicBezTo>
                    <a:pt x="175683" y="926042"/>
                    <a:pt x="183162" y="925393"/>
                    <a:pt x="190500" y="923925"/>
                  </a:cubicBezTo>
                  <a:cubicBezTo>
                    <a:pt x="193782" y="923269"/>
                    <a:pt x="197412" y="922841"/>
                    <a:pt x="200025" y="920750"/>
                  </a:cubicBezTo>
                  <a:cubicBezTo>
                    <a:pt x="229943" y="896816"/>
                    <a:pt x="176986" y="925920"/>
                    <a:pt x="219075" y="904875"/>
                  </a:cubicBezTo>
                  <a:cubicBezTo>
                    <a:pt x="226565" y="893640"/>
                    <a:pt x="226149" y="892915"/>
                    <a:pt x="238125" y="882650"/>
                  </a:cubicBezTo>
                  <a:cubicBezTo>
                    <a:pt x="241022" y="880167"/>
                    <a:pt x="244475" y="878417"/>
                    <a:pt x="247650" y="876300"/>
                  </a:cubicBezTo>
                  <a:cubicBezTo>
                    <a:pt x="249767" y="873125"/>
                    <a:pt x="251128" y="869288"/>
                    <a:pt x="254000" y="866775"/>
                  </a:cubicBezTo>
                  <a:lnTo>
                    <a:pt x="282575" y="847725"/>
                  </a:lnTo>
                  <a:lnTo>
                    <a:pt x="292100" y="841375"/>
                  </a:lnTo>
                  <a:cubicBezTo>
                    <a:pt x="295275" y="839258"/>
                    <a:pt x="298005" y="836232"/>
                    <a:pt x="301625" y="835025"/>
                  </a:cubicBezTo>
                  <a:cubicBezTo>
                    <a:pt x="314770" y="830643"/>
                    <a:pt x="308365" y="833706"/>
                    <a:pt x="320675" y="825500"/>
                  </a:cubicBezTo>
                  <a:cubicBezTo>
                    <a:pt x="338873" y="798203"/>
                    <a:pt x="314642" y="830327"/>
                    <a:pt x="336550" y="812800"/>
                  </a:cubicBezTo>
                  <a:cubicBezTo>
                    <a:pt x="345007" y="806034"/>
                    <a:pt x="341474" y="802033"/>
                    <a:pt x="346075" y="793750"/>
                  </a:cubicBezTo>
                  <a:cubicBezTo>
                    <a:pt x="356970" y="774140"/>
                    <a:pt x="354386" y="777626"/>
                    <a:pt x="368300" y="768350"/>
                  </a:cubicBezTo>
                  <a:cubicBezTo>
                    <a:pt x="369358" y="765175"/>
                    <a:pt x="369384" y="761438"/>
                    <a:pt x="371475" y="758825"/>
                  </a:cubicBezTo>
                  <a:cubicBezTo>
                    <a:pt x="388408" y="737658"/>
                    <a:pt x="374650" y="768350"/>
                    <a:pt x="387350" y="742950"/>
                  </a:cubicBezTo>
                  <a:cubicBezTo>
                    <a:pt x="388847" y="739957"/>
                    <a:pt x="389028" y="736418"/>
                    <a:pt x="390525" y="733425"/>
                  </a:cubicBezTo>
                  <a:cubicBezTo>
                    <a:pt x="393019" y="728437"/>
                    <a:pt x="404003" y="714556"/>
                    <a:pt x="406400" y="711200"/>
                  </a:cubicBezTo>
                  <a:cubicBezTo>
                    <a:pt x="408618" y="708095"/>
                    <a:pt x="411043" y="705088"/>
                    <a:pt x="412750" y="701675"/>
                  </a:cubicBezTo>
                  <a:cubicBezTo>
                    <a:pt x="416585" y="694006"/>
                    <a:pt x="414692" y="688691"/>
                    <a:pt x="422275" y="682625"/>
                  </a:cubicBezTo>
                  <a:cubicBezTo>
                    <a:pt x="424888" y="680534"/>
                    <a:pt x="428625" y="680508"/>
                    <a:pt x="431800" y="679450"/>
                  </a:cubicBezTo>
                  <a:cubicBezTo>
                    <a:pt x="433917" y="676275"/>
                    <a:pt x="435615" y="672777"/>
                    <a:pt x="438150" y="669925"/>
                  </a:cubicBezTo>
                  <a:cubicBezTo>
                    <a:pt x="444116" y="663213"/>
                    <a:pt x="451812" y="658059"/>
                    <a:pt x="457200" y="650875"/>
                  </a:cubicBezTo>
                  <a:cubicBezTo>
                    <a:pt x="469015" y="635122"/>
                    <a:pt x="462322" y="641110"/>
                    <a:pt x="476250" y="631825"/>
                  </a:cubicBezTo>
                  <a:cubicBezTo>
                    <a:pt x="477308" y="628650"/>
                    <a:pt x="477058" y="624667"/>
                    <a:pt x="479425" y="622300"/>
                  </a:cubicBezTo>
                  <a:cubicBezTo>
                    <a:pt x="484821" y="616904"/>
                    <a:pt x="498475" y="609600"/>
                    <a:pt x="498475" y="609600"/>
                  </a:cubicBezTo>
                  <a:cubicBezTo>
                    <a:pt x="502708" y="603250"/>
                    <a:pt x="504825" y="594783"/>
                    <a:pt x="511175" y="590550"/>
                  </a:cubicBezTo>
                  <a:cubicBezTo>
                    <a:pt x="538472" y="572352"/>
                    <a:pt x="503935" y="594170"/>
                    <a:pt x="530225" y="581025"/>
                  </a:cubicBezTo>
                  <a:cubicBezTo>
                    <a:pt x="533638" y="579318"/>
                    <a:pt x="536575" y="576792"/>
                    <a:pt x="539750" y="574675"/>
                  </a:cubicBezTo>
                  <a:cubicBezTo>
                    <a:pt x="541867" y="571500"/>
                    <a:pt x="543228" y="567663"/>
                    <a:pt x="546100" y="565150"/>
                  </a:cubicBezTo>
                  <a:cubicBezTo>
                    <a:pt x="559537" y="553393"/>
                    <a:pt x="561593" y="553636"/>
                    <a:pt x="574675" y="549275"/>
                  </a:cubicBezTo>
                  <a:cubicBezTo>
                    <a:pt x="582655" y="525334"/>
                    <a:pt x="570962" y="553916"/>
                    <a:pt x="587375" y="533400"/>
                  </a:cubicBezTo>
                  <a:cubicBezTo>
                    <a:pt x="589466" y="530787"/>
                    <a:pt x="588183" y="526242"/>
                    <a:pt x="590550" y="523875"/>
                  </a:cubicBezTo>
                  <a:cubicBezTo>
                    <a:pt x="595946" y="518479"/>
                    <a:pt x="609600" y="511175"/>
                    <a:pt x="609600" y="511175"/>
                  </a:cubicBezTo>
                  <a:cubicBezTo>
                    <a:pt x="614812" y="495538"/>
                    <a:pt x="609043" y="506347"/>
                    <a:pt x="622300" y="495300"/>
                  </a:cubicBezTo>
                  <a:cubicBezTo>
                    <a:pt x="652143" y="470431"/>
                    <a:pt x="602727" y="505173"/>
                    <a:pt x="650875" y="473075"/>
                  </a:cubicBezTo>
                  <a:cubicBezTo>
                    <a:pt x="654050" y="470958"/>
                    <a:pt x="656780" y="467932"/>
                    <a:pt x="660400" y="466725"/>
                  </a:cubicBezTo>
                  <a:cubicBezTo>
                    <a:pt x="684341" y="458745"/>
                    <a:pt x="654831" y="469510"/>
                    <a:pt x="679450" y="457200"/>
                  </a:cubicBezTo>
                  <a:cubicBezTo>
                    <a:pt x="705740" y="444055"/>
                    <a:pt x="671203" y="465873"/>
                    <a:pt x="698500" y="447675"/>
                  </a:cubicBezTo>
                  <a:cubicBezTo>
                    <a:pt x="717947" y="418504"/>
                    <a:pt x="691371" y="454145"/>
                    <a:pt x="714375" y="434975"/>
                  </a:cubicBezTo>
                  <a:cubicBezTo>
                    <a:pt x="737441" y="415753"/>
                    <a:pt x="711586" y="426380"/>
                    <a:pt x="733425" y="419100"/>
                  </a:cubicBezTo>
                  <a:cubicBezTo>
                    <a:pt x="734483" y="415925"/>
                    <a:pt x="735103" y="412568"/>
                    <a:pt x="736600" y="409575"/>
                  </a:cubicBezTo>
                  <a:cubicBezTo>
                    <a:pt x="740168" y="402439"/>
                    <a:pt x="746456" y="395541"/>
                    <a:pt x="752475" y="390525"/>
                  </a:cubicBezTo>
                  <a:cubicBezTo>
                    <a:pt x="755406" y="388082"/>
                    <a:pt x="759069" y="386618"/>
                    <a:pt x="762000" y="384175"/>
                  </a:cubicBezTo>
                  <a:cubicBezTo>
                    <a:pt x="765449" y="381300"/>
                    <a:pt x="768076" y="377525"/>
                    <a:pt x="771525" y="374650"/>
                  </a:cubicBezTo>
                  <a:cubicBezTo>
                    <a:pt x="774456" y="372207"/>
                    <a:pt x="778119" y="370743"/>
                    <a:pt x="781050" y="368300"/>
                  </a:cubicBezTo>
                  <a:cubicBezTo>
                    <a:pt x="796905" y="355087"/>
                    <a:pt x="783361" y="361180"/>
                    <a:pt x="800100" y="355600"/>
                  </a:cubicBezTo>
                  <a:cubicBezTo>
                    <a:pt x="807027" y="334818"/>
                    <a:pt x="797406" y="355215"/>
                    <a:pt x="812800" y="342900"/>
                  </a:cubicBezTo>
                  <a:cubicBezTo>
                    <a:pt x="815780" y="340516"/>
                    <a:pt x="816278" y="335888"/>
                    <a:pt x="819150" y="333375"/>
                  </a:cubicBezTo>
                  <a:cubicBezTo>
                    <a:pt x="824893" y="328349"/>
                    <a:pt x="838200" y="320675"/>
                    <a:pt x="838200" y="320675"/>
                  </a:cubicBezTo>
                  <a:cubicBezTo>
                    <a:pt x="840317" y="317500"/>
                    <a:pt x="841678" y="313663"/>
                    <a:pt x="844550" y="311150"/>
                  </a:cubicBezTo>
                  <a:lnTo>
                    <a:pt x="873125" y="292100"/>
                  </a:lnTo>
                  <a:lnTo>
                    <a:pt x="882650" y="285750"/>
                  </a:lnTo>
                  <a:lnTo>
                    <a:pt x="892175" y="279400"/>
                  </a:lnTo>
                  <a:cubicBezTo>
                    <a:pt x="898822" y="266106"/>
                    <a:pt x="899482" y="262568"/>
                    <a:pt x="911225" y="250825"/>
                  </a:cubicBezTo>
                  <a:cubicBezTo>
                    <a:pt x="934854" y="227196"/>
                    <a:pt x="915310" y="254223"/>
                    <a:pt x="930275" y="231775"/>
                  </a:cubicBezTo>
                  <a:cubicBezTo>
                    <a:pt x="938674" y="198180"/>
                    <a:pt x="927271" y="237741"/>
                    <a:pt x="939800" y="209550"/>
                  </a:cubicBezTo>
                  <a:cubicBezTo>
                    <a:pt x="942518" y="203433"/>
                    <a:pt x="944033" y="196850"/>
                    <a:pt x="946150" y="190500"/>
                  </a:cubicBezTo>
                  <a:lnTo>
                    <a:pt x="952500" y="171450"/>
                  </a:lnTo>
                  <a:lnTo>
                    <a:pt x="955675" y="161925"/>
                  </a:lnTo>
                  <a:cubicBezTo>
                    <a:pt x="956733" y="158750"/>
                    <a:pt x="958300" y="155701"/>
                    <a:pt x="958850" y="152400"/>
                  </a:cubicBezTo>
                  <a:cubicBezTo>
                    <a:pt x="964461" y="118735"/>
                    <a:pt x="965200" y="101600"/>
                    <a:pt x="958850" y="920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D35B11CA-FDE9-492E-93CB-2B27D3D77492}"/>
                </a:ext>
              </a:extLst>
            </p:cNvPr>
            <p:cNvSpPr/>
            <p:nvPr/>
          </p:nvSpPr>
          <p:spPr>
            <a:xfrm>
              <a:off x="20472400" y="13627100"/>
              <a:ext cx="3422650" cy="4184650"/>
            </a:xfrm>
            <a:custGeom>
              <a:avLst/>
              <a:gdLst>
                <a:gd name="connsiteX0" fmla="*/ 3028950 w 3422650"/>
                <a:gd name="connsiteY0" fmla="*/ 1206500 h 4184650"/>
                <a:gd name="connsiteX1" fmla="*/ 3016250 w 3422650"/>
                <a:gd name="connsiteY1" fmla="*/ 1149350 h 4184650"/>
                <a:gd name="connsiteX2" fmla="*/ 3003550 w 3422650"/>
                <a:gd name="connsiteY2" fmla="*/ 1111250 h 4184650"/>
                <a:gd name="connsiteX3" fmla="*/ 2997200 w 3422650"/>
                <a:gd name="connsiteY3" fmla="*/ 1022350 h 4184650"/>
                <a:gd name="connsiteX4" fmla="*/ 2984500 w 3422650"/>
                <a:gd name="connsiteY4" fmla="*/ 755650 h 4184650"/>
                <a:gd name="connsiteX5" fmla="*/ 2990850 w 3422650"/>
                <a:gd name="connsiteY5" fmla="*/ 692150 h 4184650"/>
                <a:gd name="connsiteX6" fmla="*/ 2997200 w 3422650"/>
                <a:gd name="connsiteY6" fmla="*/ 654050 h 4184650"/>
                <a:gd name="connsiteX7" fmla="*/ 2990850 w 3422650"/>
                <a:gd name="connsiteY7" fmla="*/ 603250 h 4184650"/>
                <a:gd name="connsiteX8" fmla="*/ 2984500 w 3422650"/>
                <a:gd name="connsiteY8" fmla="*/ 584200 h 4184650"/>
                <a:gd name="connsiteX9" fmla="*/ 2965450 w 3422650"/>
                <a:gd name="connsiteY9" fmla="*/ 577850 h 4184650"/>
                <a:gd name="connsiteX10" fmla="*/ 2952750 w 3422650"/>
                <a:gd name="connsiteY10" fmla="*/ 558800 h 4184650"/>
                <a:gd name="connsiteX11" fmla="*/ 2914650 w 3422650"/>
                <a:gd name="connsiteY11" fmla="*/ 533400 h 4184650"/>
                <a:gd name="connsiteX12" fmla="*/ 2901950 w 3422650"/>
                <a:gd name="connsiteY12" fmla="*/ 482600 h 4184650"/>
                <a:gd name="connsiteX13" fmla="*/ 2889250 w 3422650"/>
                <a:gd name="connsiteY13" fmla="*/ 444500 h 4184650"/>
                <a:gd name="connsiteX14" fmla="*/ 2882900 w 3422650"/>
                <a:gd name="connsiteY14" fmla="*/ 285750 h 4184650"/>
                <a:gd name="connsiteX15" fmla="*/ 2870200 w 3422650"/>
                <a:gd name="connsiteY15" fmla="*/ 247650 h 4184650"/>
                <a:gd name="connsiteX16" fmla="*/ 2863850 w 3422650"/>
                <a:gd name="connsiteY16" fmla="*/ 228600 h 4184650"/>
                <a:gd name="connsiteX17" fmla="*/ 2857500 w 3422650"/>
                <a:gd name="connsiteY17" fmla="*/ 209550 h 4184650"/>
                <a:gd name="connsiteX18" fmla="*/ 2851150 w 3422650"/>
                <a:gd name="connsiteY18" fmla="*/ 190500 h 4184650"/>
                <a:gd name="connsiteX19" fmla="*/ 2838450 w 3422650"/>
                <a:gd name="connsiteY19" fmla="*/ 107950 h 4184650"/>
                <a:gd name="connsiteX20" fmla="*/ 2832100 w 3422650"/>
                <a:gd name="connsiteY20" fmla="*/ 88900 h 4184650"/>
                <a:gd name="connsiteX21" fmla="*/ 2825750 w 3422650"/>
                <a:gd name="connsiteY21" fmla="*/ 38100 h 4184650"/>
                <a:gd name="connsiteX22" fmla="*/ 2813050 w 3422650"/>
                <a:gd name="connsiteY22" fmla="*/ 0 h 4184650"/>
                <a:gd name="connsiteX23" fmla="*/ 2743200 w 3422650"/>
                <a:gd name="connsiteY23" fmla="*/ 6350 h 4184650"/>
                <a:gd name="connsiteX24" fmla="*/ 2730500 w 3422650"/>
                <a:gd name="connsiteY24" fmla="*/ 44450 h 4184650"/>
                <a:gd name="connsiteX25" fmla="*/ 2711450 w 3422650"/>
                <a:gd name="connsiteY25" fmla="*/ 107950 h 4184650"/>
                <a:gd name="connsiteX26" fmla="*/ 2692400 w 3422650"/>
                <a:gd name="connsiteY26" fmla="*/ 146050 h 4184650"/>
                <a:gd name="connsiteX27" fmla="*/ 2686050 w 3422650"/>
                <a:gd name="connsiteY27" fmla="*/ 393700 h 4184650"/>
                <a:gd name="connsiteX28" fmla="*/ 2654300 w 3422650"/>
                <a:gd name="connsiteY28" fmla="*/ 450850 h 4184650"/>
                <a:gd name="connsiteX29" fmla="*/ 2641600 w 3422650"/>
                <a:gd name="connsiteY29" fmla="*/ 469900 h 4184650"/>
                <a:gd name="connsiteX30" fmla="*/ 2628900 w 3422650"/>
                <a:gd name="connsiteY30" fmla="*/ 488950 h 4184650"/>
                <a:gd name="connsiteX31" fmla="*/ 2622550 w 3422650"/>
                <a:gd name="connsiteY31" fmla="*/ 514350 h 4184650"/>
                <a:gd name="connsiteX32" fmla="*/ 2616200 w 3422650"/>
                <a:gd name="connsiteY32" fmla="*/ 533400 h 4184650"/>
                <a:gd name="connsiteX33" fmla="*/ 2609850 w 3422650"/>
                <a:gd name="connsiteY33" fmla="*/ 571500 h 4184650"/>
                <a:gd name="connsiteX34" fmla="*/ 2603500 w 3422650"/>
                <a:gd name="connsiteY34" fmla="*/ 711200 h 4184650"/>
                <a:gd name="connsiteX35" fmla="*/ 2578100 w 3422650"/>
                <a:gd name="connsiteY35" fmla="*/ 768350 h 4184650"/>
                <a:gd name="connsiteX36" fmla="*/ 2571750 w 3422650"/>
                <a:gd name="connsiteY36" fmla="*/ 787400 h 4184650"/>
                <a:gd name="connsiteX37" fmla="*/ 2552700 w 3422650"/>
                <a:gd name="connsiteY37" fmla="*/ 825500 h 4184650"/>
                <a:gd name="connsiteX38" fmla="*/ 2520950 w 3422650"/>
                <a:gd name="connsiteY38" fmla="*/ 927100 h 4184650"/>
                <a:gd name="connsiteX39" fmla="*/ 2501900 w 3422650"/>
                <a:gd name="connsiteY39" fmla="*/ 939800 h 4184650"/>
                <a:gd name="connsiteX40" fmla="*/ 2495550 w 3422650"/>
                <a:gd name="connsiteY40" fmla="*/ 971550 h 4184650"/>
                <a:gd name="connsiteX41" fmla="*/ 2470150 w 3422650"/>
                <a:gd name="connsiteY41" fmla="*/ 933450 h 4184650"/>
                <a:gd name="connsiteX42" fmla="*/ 2451100 w 3422650"/>
                <a:gd name="connsiteY42" fmla="*/ 895350 h 4184650"/>
                <a:gd name="connsiteX43" fmla="*/ 2432050 w 3422650"/>
                <a:gd name="connsiteY43" fmla="*/ 863600 h 4184650"/>
                <a:gd name="connsiteX44" fmla="*/ 2425700 w 3422650"/>
                <a:gd name="connsiteY44" fmla="*/ 844550 h 4184650"/>
                <a:gd name="connsiteX45" fmla="*/ 2413000 w 3422650"/>
                <a:gd name="connsiteY45" fmla="*/ 819150 h 4184650"/>
                <a:gd name="connsiteX46" fmla="*/ 2400300 w 3422650"/>
                <a:gd name="connsiteY46" fmla="*/ 800100 h 4184650"/>
                <a:gd name="connsiteX47" fmla="*/ 2381250 w 3422650"/>
                <a:gd name="connsiteY47" fmla="*/ 793750 h 4184650"/>
                <a:gd name="connsiteX48" fmla="*/ 2362200 w 3422650"/>
                <a:gd name="connsiteY48" fmla="*/ 781050 h 4184650"/>
                <a:gd name="connsiteX49" fmla="*/ 2349500 w 3422650"/>
                <a:gd name="connsiteY49" fmla="*/ 762000 h 4184650"/>
                <a:gd name="connsiteX50" fmla="*/ 2330450 w 3422650"/>
                <a:gd name="connsiteY50" fmla="*/ 749300 h 4184650"/>
                <a:gd name="connsiteX51" fmla="*/ 2324100 w 3422650"/>
                <a:gd name="connsiteY51" fmla="*/ 730250 h 4184650"/>
                <a:gd name="connsiteX52" fmla="*/ 2286000 w 3422650"/>
                <a:gd name="connsiteY52" fmla="*/ 704850 h 4184650"/>
                <a:gd name="connsiteX53" fmla="*/ 2266950 w 3422650"/>
                <a:gd name="connsiteY53" fmla="*/ 666750 h 4184650"/>
                <a:gd name="connsiteX54" fmla="*/ 2254250 w 3422650"/>
                <a:gd name="connsiteY54" fmla="*/ 647700 h 4184650"/>
                <a:gd name="connsiteX55" fmla="*/ 2247900 w 3422650"/>
                <a:gd name="connsiteY55" fmla="*/ 628650 h 4184650"/>
                <a:gd name="connsiteX56" fmla="*/ 2228850 w 3422650"/>
                <a:gd name="connsiteY56" fmla="*/ 615950 h 4184650"/>
                <a:gd name="connsiteX57" fmla="*/ 2209800 w 3422650"/>
                <a:gd name="connsiteY57" fmla="*/ 552450 h 4184650"/>
                <a:gd name="connsiteX58" fmla="*/ 2216150 w 3422650"/>
                <a:gd name="connsiteY58" fmla="*/ 514350 h 4184650"/>
                <a:gd name="connsiteX59" fmla="*/ 2235200 w 3422650"/>
                <a:gd name="connsiteY59" fmla="*/ 457200 h 4184650"/>
                <a:gd name="connsiteX60" fmla="*/ 2241550 w 3422650"/>
                <a:gd name="connsiteY60" fmla="*/ 438150 h 4184650"/>
                <a:gd name="connsiteX61" fmla="*/ 2260600 w 3422650"/>
                <a:gd name="connsiteY61" fmla="*/ 425450 h 4184650"/>
                <a:gd name="connsiteX62" fmla="*/ 2266950 w 3422650"/>
                <a:gd name="connsiteY62" fmla="*/ 393700 h 4184650"/>
                <a:gd name="connsiteX63" fmla="*/ 2273300 w 3422650"/>
                <a:gd name="connsiteY63" fmla="*/ 374650 h 4184650"/>
                <a:gd name="connsiteX64" fmla="*/ 2279650 w 3422650"/>
                <a:gd name="connsiteY64" fmla="*/ 336550 h 4184650"/>
                <a:gd name="connsiteX65" fmla="*/ 2292350 w 3422650"/>
                <a:gd name="connsiteY65" fmla="*/ 298450 h 4184650"/>
                <a:gd name="connsiteX66" fmla="*/ 2330450 w 3422650"/>
                <a:gd name="connsiteY66" fmla="*/ 266700 h 4184650"/>
                <a:gd name="connsiteX67" fmla="*/ 2324100 w 3422650"/>
                <a:gd name="connsiteY67" fmla="*/ 203200 h 4184650"/>
                <a:gd name="connsiteX68" fmla="*/ 2305050 w 3422650"/>
                <a:gd name="connsiteY68" fmla="*/ 165100 h 4184650"/>
                <a:gd name="connsiteX69" fmla="*/ 2279650 w 3422650"/>
                <a:gd name="connsiteY69" fmla="*/ 152400 h 4184650"/>
                <a:gd name="connsiteX70" fmla="*/ 2260600 w 3422650"/>
                <a:gd name="connsiteY70" fmla="*/ 139700 h 4184650"/>
                <a:gd name="connsiteX71" fmla="*/ 2165350 w 3422650"/>
                <a:gd name="connsiteY71" fmla="*/ 127000 h 4184650"/>
                <a:gd name="connsiteX72" fmla="*/ 2127250 w 3422650"/>
                <a:gd name="connsiteY72" fmla="*/ 114300 h 4184650"/>
                <a:gd name="connsiteX73" fmla="*/ 2108200 w 3422650"/>
                <a:gd name="connsiteY73" fmla="*/ 107950 h 4184650"/>
                <a:gd name="connsiteX74" fmla="*/ 2032000 w 3422650"/>
                <a:gd name="connsiteY74" fmla="*/ 88900 h 4184650"/>
                <a:gd name="connsiteX75" fmla="*/ 1974850 w 3422650"/>
                <a:gd name="connsiteY75" fmla="*/ 63500 h 4184650"/>
                <a:gd name="connsiteX76" fmla="*/ 1943100 w 3422650"/>
                <a:gd name="connsiteY76" fmla="*/ 25400 h 4184650"/>
                <a:gd name="connsiteX77" fmla="*/ 1930400 w 3422650"/>
                <a:gd name="connsiteY77" fmla="*/ 44450 h 4184650"/>
                <a:gd name="connsiteX78" fmla="*/ 1917700 w 3422650"/>
                <a:gd name="connsiteY78" fmla="*/ 82550 h 4184650"/>
                <a:gd name="connsiteX79" fmla="*/ 1898650 w 3422650"/>
                <a:gd name="connsiteY79" fmla="*/ 120650 h 4184650"/>
                <a:gd name="connsiteX80" fmla="*/ 1892300 w 3422650"/>
                <a:gd name="connsiteY80" fmla="*/ 196850 h 4184650"/>
                <a:gd name="connsiteX81" fmla="*/ 1873250 w 3422650"/>
                <a:gd name="connsiteY81" fmla="*/ 190500 h 4184650"/>
                <a:gd name="connsiteX82" fmla="*/ 1847850 w 3422650"/>
                <a:gd name="connsiteY82" fmla="*/ 171450 h 4184650"/>
                <a:gd name="connsiteX83" fmla="*/ 1816100 w 3422650"/>
                <a:gd name="connsiteY83" fmla="*/ 177800 h 4184650"/>
                <a:gd name="connsiteX84" fmla="*/ 1797050 w 3422650"/>
                <a:gd name="connsiteY84" fmla="*/ 190500 h 4184650"/>
                <a:gd name="connsiteX85" fmla="*/ 1752600 w 3422650"/>
                <a:gd name="connsiteY85" fmla="*/ 203200 h 4184650"/>
                <a:gd name="connsiteX86" fmla="*/ 1714500 w 3422650"/>
                <a:gd name="connsiteY86" fmla="*/ 228600 h 4184650"/>
                <a:gd name="connsiteX87" fmla="*/ 1695450 w 3422650"/>
                <a:gd name="connsiteY87" fmla="*/ 241300 h 4184650"/>
                <a:gd name="connsiteX88" fmla="*/ 1689100 w 3422650"/>
                <a:gd name="connsiteY88" fmla="*/ 260350 h 4184650"/>
                <a:gd name="connsiteX89" fmla="*/ 1708150 w 3422650"/>
                <a:gd name="connsiteY89" fmla="*/ 298450 h 4184650"/>
                <a:gd name="connsiteX90" fmla="*/ 1682750 w 3422650"/>
                <a:gd name="connsiteY90" fmla="*/ 330200 h 4184650"/>
                <a:gd name="connsiteX91" fmla="*/ 1657350 w 3422650"/>
                <a:gd name="connsiteY91" fmla="*/ 368300 h 4184650"/>
                <a:gd name="connsiteX92" fmla="*/ 1651000 w 3422650"/>
                <a:gd name="connsiteY92" fmla="*/ 476250 h 4184650"/>
                <a:gd name="connsiteX93" fmla="*/ 1638300 w 3422650"/>
                <a:gd name="connsiteY93" fmla="*/ 514350 h 4184650"/>
                <a:gd name="connsiteX94" fmla="*/ 1619250 w 3422650"/>
                <a:gd name="connsiteY94" fmla="*/ 527050 h 4184650"/>
                <a:gd name="connsiteX95" fmla="*/ 1606550 w 3422650"/>
                <a:gd name="connsiteY95" fmla="*/ 571500 h 4184650"/>
                <a:gd name="connsiteX96" fmla="*/ 1587500 w 3422650"/>
                <a:gd name="connsiteY96" fmla="*/ 577850 h 4184650"/>
                <a:gd name="connsiteX97" fmla="*/ 1562100 w 3422650"/>
                <a:gd name="connsiteY97" fmla="*/ 571500 h 4184650"/>
                <a:gd name="connsiteX98" fmla="*/ 1530350 w 3422650"/>
                <a:gd name="connsiteY98" fmla="*/ 514350 h 4184650"/>
                <a:gd name="connsiteX99" fmla="*/ 1517650 w 3422650"/>
                <a:gd name="connsiteY99" fmla="*/ 495300 h 4184650"/>
                <a:gd name="connsiteX100" fmla="*/ 1498600 w 3422650"/>
                <a:gd name="connsiteY100" fmla="*/ 457200 h 4184650"/>
                <a:gd name="connsiteX101" fmla="*/ 1460500 w 3422650"/>
                <a:gd name="connsiteY101" fmla="*/ 438150 h 4184650"/>
                <a:gd name="connsiteX102" fmla="*/ 1390650 w 3422650"/>
                <a:gd name="connsiteY102" fmla="*/ 450850 h 4184650"/>
                <a:gd name="connsiteX103" fmla="*/ 1333500 w 3422650"/>
                <a:gd name="connsiteY103" fmla="*/ 463550 h 4184650"/>
                <a:gd name="connsiteX104" fmla="*/ 1314450 w 3422650"/>
                <a:gd name="connsiteY104" fmla="*/ 476250 h 4184650"/>
                <a:gd name="connsiteX105" fmla="*/ 1301750 w 3422650"/>
                <a:gd name="connsiteY105" fmla="*/ 495300 h 4184650"/>
                <a:gd name="connsiteX106" fmla="*/ 1295400 w 3422650"/>
                <a:gd name="connsiteY106" fmla="*/ 514350 h 4184650"/>
                <a:gd name="connsiteX107" fmla="*/ 1276350 w 3422650"/>
                <a:gd name="connsiteY107" fmla="*/ 520700 h 4184650"/>
                <a:gd name="connsiteX108" fmla="*/ 1270000 w 3422650"/>
                <a:gd name="connsiteY108" fmla="*/ 539750 h 4184650"/>
                <a:gd name="connsiteX109" fmla="*/ 1238250 w 3422650"/>
                <a:gd name="connsiteY109" fmla="*/ 577850 h 4184650"/>
                <a:gd name="connsiteX110" fmla="*/ 1231900 w 3422650"/>
                <a:gd name="connsiteY110" fmla="*/ 596900 h 4184650"/>
                <a:gd name="connsiteX111" fmla="*/ 1200150 w 3422650"/>
                <a:gd name="connsiteY111" fmla="*/ 641350 h 4184650"/>
                <a:gd name="connsiteX112" fmla="*/ 1193800 w 3422650"/>
                <a:gd name="connsiteY112" fmla="*/ 660400 h 4184650"/>
                <a:gd name="connsiteX113" fmla="*/ 1200150 w 3422650"/>
                <a:gd name="connsiteY113" fmla="*/ 711200 h 4184650"/>
                <a:gd name="connsiteX114" fmla="*/ 1206500 w 3422650"/>
                <a:gd name="connsiteY114" fmla="*/ 730250 h 4184650"/>
                <a:gd name="connsiteX115" fmla="*/ 1200150 w 3422650"/>
                <a:gd name="connsiteY115" fmla="*/ 774700 h 4184650"/>
                <a:gd name="connsiteX116" fmla="*/ 1193800 w 3422650"/>
                <a:gd name="connsiteY116" fmla="*/ 800100 h 4184650"/>
                <a:gd name="connsiteX117" fmla="*/ 1174750 w 3422650"/>
                <a:gd name="connsiteY117" fmla="*/ 806450 h 4184650"/>
                <a:gd name="connsiteX118" fmla="*/ 1155700 w 3422650"/>
                <a:gd name="connsiteY118" fmla="*/ 819150 h 4184650"/>
                <a:gd name="connsiteX119" fmla="*/ 1149350 w 3422650"/>
                <a:gd name="connsiteY119" fmla="*/ 838200 h 4184650"/>
                <a:gd name="connsiteX120" fmla="*/ 1130300 w 3422650"/>
                <a:gd name="connsiteY120" fmla="*/ 844550 h 4184650"/>
                <a:gd name="connsiteX121" fmla="*/ 1117600 w 3422650"/>
                <a:gd name="connsiteY121" fmla="*/ 882650 h 4184650"/>
                <a:gd name="connsiteX122" fmla="*/ 1104900 w 3422650"/>
                <a:gd name="connsiteY122" fmla="*/ 933450 h 4184650"/>
                <a:gd name="connsiteX123" fmla="*/ 1079500 w 3422650"/>
                <a:gd name="connsiteY123" fmla="*/ 895350 h 4184650"/>
                <a:gd name="connsiteX124" fmla="*/ 1066800 w 3422650"/>
                <a:gd name="connsiteY124" fmla="*/ 876300 h 4184650"/>
                <a:gd name="connsiteX125" fmla="*/ 1054100 w 3422650"/>
                <a:gd name="connsiteY125" fmla="*/ 838200 h 4184650"/>
                <a:gd name="connsiteX126" fmla="*/ 1041400 w 3422650"/>
                <a:gd name="connsiteY126" fmla="*/ 876300 h 4184650"/>
                <a:gd name="connsiteX127" fmla="*/ 1035050 w 3422650"/>
                <a:gd name="connsiteY127" fmla="*/ 895350 h 4184650"/>
                <a:gd name="connsiteX128" fmla="*/ 1028700 w 3422650"/>
                <a:gd name="connsiteY128" fmla="*/ 965200 h 4184650"/>
                <a:gd name="connsiteX129" fmla="*/ 1016000 w 3422650"/>
                <a:gd name="connsiteY129" fmla="*/ 990600 h 4184650"/>
                <a:gd name="connsiteX130" fmla="*/ 1009650 w 3422650"/>
                <a:gd name="connsiteY130" fmla="*/ 1016000 h 4184650"/>
                <a:gd name="connsiteX131" fmla="*/ 996950 w 3422650"/>
                <a:gd name="connsiteY131" fmla="*/ 1035050 h 4184650"/>
                <a:gd name="connsiteX132" fmla="*/ 984250 w 3422650"/>
                <a:gd name="connsiteY132" fmla="*/ 1085850 h 4184650"/>
                <a:gd name="connsiteX133" fmla="*/ 977900 w 3422650"/>
                <a:gd name="connsiteY133" fmla="*/ 1104900 h 4184650"/>
                <a:gd name="connsiteX134" fmla="*/ 971550 w 3422650"/>
                <a:gd name="connsiteY134" fmla="*/ 1136650 h 4184650"/>
                <a:gd name="connsiteX135" fmla="*/ 965200 w 3422650"/>
                <a:gd name="connsiteY135" fmla="*/ 1155700 h 4184650"/>
                <a:gd name="connsiteX136" fmla="*/ 946150 w 3422650"/>
                <a:gd name="connsiteY136" fmla="*/ 1162050 h 4184650"/>
                <a:gd name="connsiteX137" fmla="*/ 939800 w 3422650"/>
                <a:gd name="connsiteY137" fmla="*/ 1181100 h 4184650"/>
                <a:gd name="connsiteX138" fmla="*/ 914400 w 3422650"/>
                <a:gd name="connsiteY138" fmla="*/ 1219200 h 4184650"/>
                <a:gd name="connsiteX139" fmla="*/ 901700 w 3422650"/>
                <a:gd name="connsiteY139" fmla="*/ 1238250 h 4184650"/>
                <a:gd name="connsiteX140" fmla="*/ 889000 w 3422650"/>
                <a:gd name="connsiteY140" fmla="*/ 1257300 h 4184650"/>
                <a:gd name="connsiteX141" fmla="*/ 850900 w 3422650"/>
                <a:gd name="connsiteY141" fmla="*/ 1282700 h 4184650"/>
                <a:gd name="connsiteX142" fmla="*/ 812800 w 3422650"/>
                <a:gd name="connsiteY142" fmla="*/ 1295400 h 4184650"/>
                <a:gd name="connsiteX143" fmla="*/ 793750 w 3422650"/>
                <a:gd name="connsiteY143" fmla="*/ 1314450 h 4184650"/>
                <a:gd name="connsiteX144" fmla="*/ 774700 w 3422650"/>
                <a:gd name="connsiteY144" fmla="*/ 1327150 h 4184650"/>
                <a:gd name="connsiteX145" fmla="*/ 762000 w 3422650"/>
                <a:gd name="connsiteY145" fmla="*/ 1346200 h 4184650"/>
                <a:gd name="connsiteX146" fmla="*/ 723900 w 3422650"/>
                <a:gd name="connsiteY146" fmla="*/ 1358900 h 4184650"/>
                <a:gd name="connsiteX147" fmla="*/ 685800 w 3422650"/>
                <a:gd name="connsiteY147" fmla="*/ 1384300 h 4184650"/>
                <a:gd name="connsiteX148" fmla="*/ 615950 w 3422650"/>
                <a:gd name="connsiteY148" fmla="*/ 1409700 h 4184650"/>
                <a:gd name="connsiteX149" fmla="*/ 596900 w 3422650"/>
                <a:gd name="connsiteY149" fmla="*/ 1416050 h 4184650"/>
                <a:gd name="connsiteX150" fmla="*/ 558800 w 3422650"/>
                <a:gd name="connsiteY150" fmla="*/ 1441450 h 4184650"/>
                <a:gd name="connsiteX151" fmla="*/ 520700 w 3422650"/>
                <a:gd name="connsiteY151" fmla="*/ 1460500 h 4184650"/>
                <a:gd name="connsiteX152" fmla="*/ 463550 w 3422650"/>
                <a:gd name="connsiteY152" fmla="*/ 1466850 h 4184650"/>
                <a:gd name="connsiteX153" fmla="*/ 400050 w 3422650"/>
                <a:gd name="connsiteY153" fmla="*/ 1479550 h 4184650"/>
                <a:gd name="connsiteX154" fmla="*/ 342900 w 3422650"/>
                <a:gd name="connsiteY154" fmla="*/ 1492250 h 4184650"/>
                <a:gd name="connsiteX155" fmla="*/ 317500 w 3422650"/>
                <a:gd name="connsiteY155" fmla="*/ 1524000 h 4184650"/>
                <a:gd name="connsiteX156" fmla="*/ 279400 w 3422650"/>
                <a:gd name="connsiteY156" fmla="*/ 1555750 h 4184650"/>
                <a:gd name="connsiteX157" fmla="*/ 266700 w 3422650"/>
                <a:gd name="connsiteY157" fmla="*/ 1581150 h 4184650"/>
                <a:gd name="connsiteX158" fmla="*/ 260350 w 3422650"/>
                <a:gd name="connsiteY158" fmla="*/ 1600200 h 4184650"/>
                <a:gd name="connsiteX159" fmla="*/ 247650 w 3422650"/>
                <a:gd name="connsiteY159" fmla="*/ 1619250 h 4184650"/>
                <a:gd name="connsiteX160" fmla="*/ 241300 w 3422650"/>
                <a:gd name="connsiteY160" fmla="*/ 1676400 h 4184650"/>
                <a:gd name="connsiteX161" fmla="*/ 203200 w 3422650"/>
                <a:gd name="connsiteY161" fmla="*/ 1682750 h 4184650"/>
                <a:gd name="connsiteX162" fmla="*/ 165100 w 3422650"/>
                <a:gd name="connsiteY162" fmla="*/ 1758950 h 4184650"/>
                <a:gd name="connsiteX163" fmla="*/ 152400 w 3422650"/>
                <a:gd name="connsiteY163" fmla="*/ 1803400 h 4184650"/>
                <a:gd name="connsiteX164" fmla="*/ 139700 w 3422650"/>
                <a:gd name="connsiteY164" fmla="*/ 1841500 h 4184650"/>
                <a:gd name="connsiteX165" fmla="*/ 133350 w 3422650"/>
                <a:gd name="connsiteY165" fmla="*/ 1860550 h 4184650"/>
                <a:gd name="connsiteX166" fmla="*/ 127000 w 3422650"/>
                <a:gd name="connsiteY166" fmla="*/ 1879600 h 4184650"/>
                <a:gd name="connsiteX167" fmla="*/ 133350 w 3422650"/>
                <a:gd name="connsiteY167" fmla="*/ 1930400 h 4184650"/>
                <a:gd name="connsiteX168" fmla="*/ 146050 w 3422650"/>
                <a:gd name="connsiteY168" fmla="*/ 1968500 h 4184650"/>
                <a:gd name="connsiteX169" fmla="*/ 152400 w 3422650"/>
                <a:gd name="connsiteY169" fmla="*/ 2012950 h 4184650"/>
                <a:gd name="connsiteX170" fmla="*/ 165100 w 3422650"/>
                <a:gd name="connsiteY170" fmla="*/ 2051050 h 4184650"/>
                <a:gd name="connsiteX171" fmla="*/ 158750 w 3422650"/>
                <a:gd name="connsiteY171" fmla="*/ 2101850 h 4184650"/>
                <a:gd name="connsiteX172" fmla="*/ 127000 w 3422650"/>
                <a:gd name="connsiteY172" fmla="*/ 2247900 h 4184650"/>
                <a:gd name="connsiteX173" fmla="*/ 107950 w 3422650"/>
                <a:gd name="connsiteY173" fmla="*/ 2235200 h 4184650"/>
                <a:gd name="connsiteX174" fmla="*/ 95250 w 3422650"/>
                <a:gd name="connsiteY174" fmla="*/ 2273300 h 4184650"/>
                <a:gd name="connsiteX175" fmla="*/ 101600 w 3422650"/>
                <a:gd name="connsiteY175" fmla="*/ 2413000 h 4184650"/>
                <a:gd name="connsiteX176" fmla="*/ 107950 w 3422650"/>
                <a:gd name="connsiteY176" fmla="*/ 2432050 h 4184650"/>
                <a:gd name="connsiteX177" fmla="*/ 133350 w 3422650"/>
                <a:gd name="connsiteY177" fmla="*/ 2470150 h 4184650"/>
                <a:gd name="connsiteX178" fmla="*/ 146050 w 3422650"/>
                <a:gd name="connsiteY178" fmla="*/ 2559050 h 4184650"/>
                <a:gd name="connsiteX179" fmla="*/ 152400 w 3422650"/>
                <a:gd name="connsiteY179" fmla="*/ 2597150 h 4184650"/>
                <a:gd name="connsiteX180" fmla="*/ 158750 w 3422650"/>
                <a:gd name="connsiteY180" fmla="*/ 2622550 h 4184650"/>
                <a:gd name="connsiteX181" fmla="*/ 165100 w 3422650"/>
                <a:gd name="connsiteY181" fmla="*/ 2673350 h 4184650"/>
                <a:gd name="connsiteX182" fmla="*/ 158750 w 3422650"/>
                <a:gd name="connsiteY182" fmla="*/ 2940050 h 4184650"/>
                <a:gd name="connsiteX183" fmla="*/ 146050 w 3422650"/>
                <a:gd name="connsiteY183" fmla="*/ 3028950 h 4184650"/>
                <a:gd name="connsiteX184" fmla="*/ 139700 w 3422650"/>
                <a:gd name="connsiteY184" fmla="*/ 3073400 h 4184650"/>
                <a:gd name="connsiteX185" fmla="*/ 133350 w 3422650"/>
                <a:gd name="connsiteY185" fmla="*/ 3175000 h 4184650"/>
                <a:gd name="connsiteX186" fmla="*/ 127000 w 3422650"/>
                <a:gd name="connsiteY186" fmla="*/ 3206750 h 4184650"/>
                <a:gd name="connsiteX187" fmla="*/ 114300 w 3422650"/>
                <a:gd name="connsiteY187" fmla="*/ 3276600 h 4184650"/>
                <a:gd name="connsiteX188" fmla="*/ 101600 w 3422650"/>
                <a:gd name="connsiteY188" fmla="*/ 3314700 h 4184650"/>
                <a:gd name="connsiteX189" fmla="*/ 57150 w 3422650"/>
                <a:gd name="connsiteY189" fmla="*/ 3365500 h 4184650"/>
                <a:gd name="connsiteX190" fmla="*/ 38100 w 3422650"/>
                <a:gd name="connsiteY190" fmla="*/ 3378200 h 4184650"/>
                <a:gd name="connsiteX191" fmla="*/ 12700 w 3422650"/>
                <a:gd name="connsiteY191" fmla="*/ 3416300 h 4184650"/>
                <a:gd name="connsiteX192" fmla="*/ 0 w 3422650"/>
                <a:gd name="connsiteY192" fmla="*/ 3454400 h 4184650"/>
                <a:gd name="connsiteX193" fmla="*/ 19050 w 3422650"/>
                <a:gd name="connsiteY193" fmla="*/ 3517900 h 4184650"/>
                <a:gd name="connsiteX194" fmla="*/ 38100 w 3422650"/>
                <a:gd name="connsiteY194" fmla="*/ 3543300 h 4184650"/>
                <a:gd name="connsiteX195" fmla="*/ 50800 w 3422650"/>
                <a:gd name="connsiteY195" fmla="*/ 3581400 h 4184650"/>
                <a:gd name="connsiteX196" fmla="*/ 69850 w 3422650"/>
                <a:gd name="connsiteY196" fmla="*/ 3600450 h 4184650"/>
                <a:gd name="connsiteX197" fmla="*/ 82550 w 3422650"/>
                <a:gd name="connsiteY197" fmla="*/ 3619500 h 4184650"/>
                <a:gd name="connsiteX198" fmla="*/ 139700 w 3422650"/>
                <a:gd name="connsiteY198" fmla="*/ 3651250 h 4184650"/>
                <a:gd name="connsiteX199" fmla="*/ 247650 w 3422650"/>
                <a:gd name="connsiteY199" fmla="*/ 3644900 h 4184650"/>
                <a:gd name="connsiteX200" fmla="*/ 285750 w 3422650"/>
                <a:gd name="connsiteY200" fmla="*/ 3613150 h 4184650"/>
                <a:gd name="connsiteX201" fmla="*/ 304800 w 3422650"/>
                <a:gd name="connsiteY201" fmla="*/ 3606800 h 4184650"/>
                <a:gd name="connsiteX202" fmla="*/ 323850 w 3422650"/>
                <a:gd name="connsiteY202" fmla="*/ 3594100 h 4184650"/>
                <a:gd name="connsiteX203" fmla="*/ 330200 w 3422650"/>
                <a:gd name="connsiteY203" fmla="*/ 3575050 h 4184650"/>
                <a:gd name="connsiteX204" fmla="*/ 349250 w 3422650"/>
                <a:gd name="connsiteY204" fmla="*/ 3562350 h 4184650"/>
                <a:gd name="connsiteX205" fmla="*/ 368300 w 3422650"/>
                <a:gd name="connsiteY205" fmla="*/ 3479800 h 4184650"/>
                <a:gd name="connsiteX206" fmla="*/ 425450 w 3422650"/>
                <a:gd name="connsiteY206" fmla="*/ 3448050 h 4184650"/>
                <a:gd name="connsiteX207" fmla="*/ 463550 w 3422650"/>
                <a:gd name="connsiteY207" fmla="*/ 3422650 h 4184650"/>
                <a:gd name="connsiteX208" fmla="*/ 590550 w 3422650"/>
                <a:gd name="connsiteY208" fmla="*/ 3435350 h 4184650"/>
                <a:gd name="connsiteX209" fmla="*/ 647700 w 3422650"/>
                <a:gd name="connsiteY209" fmla="*/ 3460750 h 4184650"/>
                <a:gd name="connsiteX210" fmla="*/ 666750 w 3422650"/>
                <a:gd name="connsiteY210" fmla="*/ 3467100 h 4184650"/>
                <a:gd name="connsiteX211" fmla="*/ 698500 w 3422650"/>
                <a:gd name="connsiteY211" fmla="*/ 3460750 h 4184650"/>
                <a:gd name="connsiteX212" fmla="*/ 711200 w 3422650"/>
                <a:gd name="connsiteY212" fmla="*/ 3441700 h 4184650"/>
                <a:gd name="connsiteX213" fmla="*/ 730250 w 3422650"/>
                <a:gd name="connsiteY213" fmla="*/ 3429000 h 4184650"/>
                <a:gd name="connsiteX214" fmla="*/ 742950 w 3422650"/>
                <a:gd name="connsiteY214" fmla="*/ 3390900 h 4184650"/>
                <a:gd name="connsiteX215" fmla="*/ 762000 w 3422650"/>
                <a:gd name="connsiteY215" fmla="*/ 3378200 h 4184650"/>
                <a:gd name="connsiteX216" fmla="*/ 800100 w 3422650"/>
                <a:gd name="connsiteY216" fmla="*/ 3340100 h 4184650"/>
                <a:gd name="connsiteX217" fmla="*/ 838200 w 3422650"/>
                <a:gd name="connsiteY217" fmla="*/ 3314700 h 4184650"/>
                <a:gd name="connsiteX218" fmla="*/ 857250 w 3422650"/>
                <a:gd name="connsiteY218" fmla="*/ 3302000 h 4184650"/>
                <a:gd name="connsiteX219" fmla="*/ 876300 w 3422650"/>
                <a:gd name="connsiteY219" fmla="*/ 3289300 h 4184650"/>
                <a:gd name="connsiteX220" fmla="*/ 895350 w 3422650"/>
                <a:gd name="connsiteY220" fmla="*/ 3282950 h 4184650"/>
                <a:gd name="connsiteX221" fmla="*/ 946150 w 3422650"/>
                <a:gd name="connsiteY221" fmla="*/ 3257550 h 4184650"/>
                <a:gd name="connsiteX222" fmla="*/ 965200 w 3422650"/>
                <a:gd name="connsiteY222" fmla="*/ 3244850 h 4184650"/>
                <a:gd name="connsiteX223" fmla="*/ 990600 w 3422650"/>
                <a:gd name="connsiteY223" fmla="*/ 3238500 h 4184650"/>
                <a:gd name="connsiteX224" fmla="*/ 1016000 w 3422650"/>
                <a:gd name="connsiteY224" fmla="*/ 3225800 h 4184650"/>
                <a:gd name="connsiteX225" fmla="*/ 1041400 w 3422650"/>
                <a:gd name="connsiteY225" fmla="*/ 3219450 h 4184650"/>
                <a:gd name="connsiteX226" fmla="*/ 1079500 w 3422650"/>
                <a:gd name="connsiteY226" fmla="*/ 3206750 h 4184650"/>
                <a:gd name="connsiteX227" fmla="*/ 1098550 w 3422650"/>
                <a:gd name="connsiteY227" fmla="*/ 3200400 h 4184650"/>
                <a:gd name="connsiteX228" fmla="*/ 1123950 w 3422650"/>
                <a:gd name="connsiteY228" fmla="*/ 3187700 h 4184650"/>
                <a:gd name="connsiteX229" fmla="*/ 1181100 w 3422650"/>
                <a:gd name="connsiteY229" fmla="*/ 3181350 h 4184650"/>
                <a:gd name="connsiteX230" fmla="*/ 1206500 w 3422650"/>
                <a:gd name="connsiteY230" fmla="*/ 3175000 h 4184650"/>
                <a:gd name="connsiteX231" fmla="*/ 1320800 w 3422650"/>
                <a:gd name="connsiteY231" fmla="*/ 3162300 h 4184650"/>
                <a:gd name="connsiteX232" fmla="*/ 1358900 w 3422650"/>
                <a:gd name="connsiteY232" fmla="*/ 3149600 h 4184650"/>
                <a:gd name="connsiteX233" fmla="*/ 1416050 w 3422650"/>
                <a:gd name="connsiteY233" fmla="*/ 3117850 h 4184650"/>
                <a:gd name="connsiteX234" fmla="*/ 1435100 w 3422650"/>
                <a:gd name="connsiteY234" fmla="*/ 3098800 h 4184650"/>
                <a:gd name="connsiteX235" fmla="*/ 1485900 w 3422650"/>
                <a:gd name="connsiteY235" fmla="*/ 3130550 h 4184650"/>
                <a:gd name="connsiteX236" fmla="*/ 1524000 w 3422650"/>
                <a:gd name="connsiteY236" fmla="*/ 3155950 h 4184650"/>
                <a:gd name="connsiteX237" fmla="*/ 1543050 w 3422650"/>
                <a:gd name="connsiteY237" fmla="*/ 3168650 h 4184650"/>
                <a:gd name="connsiteX238" fmla="*/ 1562100 w 3422650"/>
                <a:gd name="connsiteY238" fmla="*/ 3181350 h 4184650"/>
                <a:gd name="connsiteX239" fmla="*/ 1593850 w 3422650"/>
                <a:gd name="connsiteY239" fmla="*/ 3187700 h 4184650"/>
                <a:gd name="connsiteX240" fmla="*/ 1606550 w 3422650"/>
                <a:gd name="connsiteY240" fmla="*/ 3244850 h 4184650"/>
                <a:gd name="connsiteX241" fmla="*/ 1612900 w 3422650"/>
                <a:gd name="connsiteY241" fmla="*/ 3263900 h 4184650"/>
                <a:gd name="connsiteX242" fmla="*/ 1619250 w 3422650"/>
                <a:gd name="connsiteY242" fmla="*/ 3352800 h 4184650"/>
                <a:gd name="connsiteX243" fmla="*/ 1625600 w 3422650"/>
                <a:gd name="connsiteY243" fmla="*/ 3473450 h 4184650"/>
                <a:gd name="connsiteX244" fmla="*/ 1631950 w 3422650"/>
                <a:gd name="connsiteY244" fmla="*/ 3492500 h 4184650"/>
                <a:gd name="connsiteX245" fmla="*/ 1651000 w 3422650"/>
                <a:gd name="connsiteY245" fmla="*/ 3562350 h 4184650"/>
                <a:gd name="connsiteX246" fmla="*/ 1657350 w 3422650"/>
                <a:gd name="connsiteY246" fmla="*/ 3581400 h 4184650"/>
                <a:gd name="connsiteX247" fmla="*/ 1708150 w 3422650"/>
                <a:gd name="connsiteY247" fmla="*/ 3568700 h 4184650"/>
                <a:gd name="connsiteX248" fmla="*/ 1746250 w 3422650"/>
                <a:gd name="connsiteY248" fmla="*/ 3549650 h 4184650"/>
                <a:gd name="connsiteX249" fmla="*/ 1771650 w 3422650"/>
                <a:gd name="connsiteY249" fmla="*/ 3517900 h 4184650"/>
                <a:gd name="connsiteX250" fmla="*/ 1778000 w 3422650"/>
                <a:gd name="connsiteY250" fmla="*/ 3492500 h 4184650"/>
                <a:gd name="connsiteX251" fmla="*/ 1809750 w 3422650"/>
                <a:gd name="connsiteY251" fmla="*/ 3460750 h 4184650"/>
                <a:gd name="connsiteX252" fmla="*/ 1828800 w 3422650"/>
                <a:gd name="connsiteY252" fmla="*/ 3454400 h 4184650"/>
                <a:gd name="connsiteX253" fmla="*/ 1847850 w 3422650"/>
                <a:gd name="connsiteY253" fmla="*/ 3441700 h 4184650"/>
                <a:gd name="connsiteX254" fmla="*/ 1828800 w 3422650"/>
                <a:gd name="connsiteY254" fmla="*/ 3467100 h 4184650"/>
                <a:gd name="connsiteX255" fmla="*/ 1803400 w 3422650"/>
                <a:gd name="connsiteY255" fmla="*/ 3543300 h 4184650"/>
                <a:gd name="connsiteX256" fmla="*/ 1797050 w 3422650"/>
                <a:gd name="connsiteY256" fmla="*/ 3562350 h 4184650"/>
                <a:gd name="connsiteX257" fmla="*/ 1790700 w 3422650"/>
                <a:gd name="connsiteY257" fmla="*/ 3581400 h 4184650"/>
                <a:gd name="connsiteX258" fmla="*/ 1784350 w 3422650"/>
                <a:gd name="connsiteY258" fmla="*/ 3606800 h 4184650"/>
                <a:gd name="connsiteX259" fmla="*/ 1790700 w 3422650"/>
                <a:gd name="connsiteY259" fmla="*/ 3632200 h 4184650"/>
                <a:gd name="connsiteX260" fmla="*/ 1816100 w 3422650"/>
                <a:gd name="connsiteY260" fmla="*/ 3625850 h 4184650"/>
                <a:gd name="connsiteX261" fmla="*/ 1854200 w 3422650"/>
                <a:gd name="connsiteY261" fmla="*/ 3600450 h 4184650"/>
                <a:gd name="connsiteX262" fmla="*/ 1873250 w 3422650"/>
                <a:gd name="connsiteY262" fmla="*/ 3587750 h 4184650"/>
                <a:gd name="connsiteX263" fmla="*/ 1866900 w 3422650"/>
                <a:gd name="connsiteY263" fmla="*/ 3613150 h 4184650"/>
                <a:gd name="connsiteX264" fmla="*/ 1860550 w 3422650"/>
                <a:gd name="connsiteY264" fmla="*/ 3632200 h 4184650"/>
                <a:gd name="connsiteX265" fmla="*/ 1866900 w 3422650"/>
                <a:gd name="connsiteY265" fmla="*/ 3714750 h 4184650"/>
                <a:gd name="connsiteX266" fmla="*/ 1911350 w 3422650"/>
                <a:gd name="connsiteY266" fmla="*/ 3708400 h 4184650"/>
                <a:gd name="connsiteX267" fmla="*/ 1936750 w 3422650"/>
                <a:gd name="connsiteY267" fmla="*/ 3702050 h 4184650"/>
                <a:gd name="connsiteX268" fmla="*/ 1943100 w 3422650"/>
                <a:gd name="connsiteY268" fmla="*/ 3752850 h 4184650"/>
                <a:gd name="connsiteX269" fmla="*/ 1936750 w 3422650"/>
                <a:gd name="connsiteY269" fmla="*/ 3803650 h 4184650"/>
                <a:gd name="connsiteX270" fmla="*/ 1924050 w 3422650"/>
                <a:gd name="connsiteY270" fmla="*/ 3848100 h 4184650"/>
                <a:gd name="connsiteX271" fmla="*/ 1917700 w 3422650"/>
                <a:gd name="connsiteY271" fmla="*/ 3930650 h 4184650"/>
                <a:gd name="connsiteX272" fmla="*/ 1898650 w 3422650"/>
                <a:gd name="connsiteY272" fmla="*/ 3956050 h 4184650"/>
                <a:gd name="connsiteX273" fmla="*/ 1879600 w 3422650"/>
                <a:gd name="connsiteY273" fmla="*/ 3994150 h 4184650"/>
                <a:gd name="connsiteX274" fmla="*/ 1885950 w 3422650"/>
                <a:gd name="connsiteY274" fmla="*/ 4013200 h 4184650"/>
                <a:gd name="connsiteX275" fmla="*/ 1949450 w 3422650"/>
                <a:gd name="connsiteY275" fmla="*/ 4025900 h 4184650"/>
                <a:gd name="connsiteX276" fmla="*/ 1968500 w 3422650"/>
                <a:gd name="connsiteY276" fmla="*/ 4089400 h 4184650"/>
                <a:gd name="connsiteX277" fmla="*/ 1993900 w 3422650"/>
                <a:gd name="connsiteY277" fmla="*/ 4102100 h 4184650"/>
                <a:gd name="connsiteX278" fmla="*/ 2032000 w 3422650"/>
                <a:gd name="connsiteY278" fmla="*/ 4127500 h 4184650"/>
                <a:gd name="connsiteX279" fmla="*/ 2051050 w 3422650"/>
                <a:gd name="connsiteY279" fmla="*/ 4146550 h 4184650"/>
                <a:gd name="connsiteX280" fmla="*/ 2076450 w 3422650"/>
                <a:gd name="connsiteY280" fmla="*/ 4140200 h 4184650"/>
                <a:gd name="connsiteX281" fmla="*/ 2127250 w 3422650"/>
                <a:gd name="connsiteY281" fmla="*/ 4133850 h 4184650"/>
                <a:gd name="connsiteX282" fmla="*/ 2171700 w 3422650"/>
                <a:gd name="connsiteY282" fmla="*/ 4121150 h 4184650"/>
                <a:gd name="connsiteX283" fmla="*/ 2190750 w 3422650"/>
                <a:gd name="connsiteY283" fmla="*/ 4114800 h 4184650"/>
                <a:gd name="connsiteX284" fmla="*/ 2209800 w 3422650"/>
                <a:gd name="connsiteY284" fmla="*/ 4076700 h 4184650"/>
                <a:gd name="connsiteX285" fmla="*/ 2273300 w 3422650"/>
                <a:gd name="connsiteY285" fmla="*/ 4146550 h 4184650"/>
                <a:gd name="connsiteX286" fmla="*/ 2298700 w 3422650"/>
                <a:gd name="connsiteY286" fmla="*/ 4159250 h 4184650"/>
                <a:gd name="connsiteX287" fmla="*/ 2336800 w 3422650"/>
                <a:gd name="connsiteY287" fmla="*/ 4184650 h 4184650"/>
                <a:gd name="connsiteX288" fmla="*/ 2387600 w 3422650"/>
                <a:gd name="connsiteY288" fmla="*/ 4178300 h 4184650"/>
                <a:gd name="connsiteX289" fmla="*/ 2425700 w 3422650"/>
                <a:gd name="connsiteY289" fmla="*/ 4152900 h 4184650"/>
                <a:gd name="connsiteX290" fmla="*/ 2438400 w 3422650"/>
                <a:gd name="connsiteY290" fmla="*/ 4133850 h 4184650"/>
                <a:gd name="connsiteX291" fmla="*/ 2476500 w 3422650"/>
                <a:gd name="connsiteY291" fmla="*/ 4114800 h 4184650"/>
                <a:gd name="connsiteX292" fmla="*/ 2514600 w 3422650"/>
                <a:gd name="connsiteY292" fmla="*/ 4076700 h 4184650"/>
                <a:gd name="connsiteX293" fmla="*/ 2552700 w 3422650"/>
                <a:gd name="connsiteY293" fmla="*/ 4064000 h 4184650"/>
                <a:gd name="connsiteX294" fmla="*/ 2597150 w 3422650"/>
                <a:gd name="connsiteY294" fmla="*/ 4051300 h 4184650"/>
                <a:gd name="connsiteX295" fmla="*/ 2616200 w 3422650"/>
                <a:gd name="connsiteY295" fmla="*/ 4038600 h 4184650"/>
                <a:gd name="connsiteX296" fmla="*/ 2622550 w 3422650"/>
                <a:gd name="connsiteY296" fmla="*/ 4019550 h 4184650"/>
                <a:gd name="connsiteX297" fmla="*/ 2641600 w 3422650"/>
                <a:gd name="connsiteY297" fmla="*/ 4006850 h 4184650"/>
                <a:gd name="connsiteX298" fmla="*/ 2660650 w 3422650"/>
                <a:gd name="connsiteY298" fmla="*/ 3987800 h 4184650"/>
                <a:gd name="connsiteX299" fmla="*/ 2705100 w 3422650"/>
                <a:gd name="connsiteY299" fmla="*/ 3937000 h 4184650"/>
                <a:gd name="connsiteX300" fmla="*/ 2717800 w 3422650"/>
                <a:gd name="connsiteY300" fmla="*/ 3898900 h 4184650"/>
                <a:gd name="connsiteX301" fmla="*/ 2743200 w 3422650"/>
                <a:gd name="connsiteY301" fmla="*/ 3854450 h 4184650"/>
                <a:gd name="connsiteX302" fmla="*/ 2749550 w 3422650"/>
                <a:gd name="connsiteY302" fmla="*/ 3835400 h 4184650"/>
                <a:gd name="connsiteX303" fmla="*/ 2762250 w 3422650"/>
                <a:gd name="connsiteY303" fmla="*/ 3810000 h 4184650"/>
                <a:gd name="connsiteX304" fmla="*/ 2787650 w 3422650"/>
                <a:gd name="connsiteY304" fmla="*/ 3727450 h 4184650"/>
                <a:gd name="connsiteX305" fmla="*/ 2800350 w 3422650"/>
                <a:gd name="connsiteY305" fmla="*/ 3702050 h 4184650"/>
                <a:gd name="connsiteX306" fmla="*/ 2825750 w 3422650"/>
                <a:gd name="connsiteY306" fmla="*/ 3663950 h 4184650"/>
                <a:gd name="connsiteX307" fmla="*/ 2844800 w 3422650"/>
                <a:gd name="connsiteY307" fmla="*/ 3651250 h 4184650"/>
                <a:gd name="connsiteX308" fmla="*/ 2882900 w 3422650"/>
                <a:gd name="connsiteY308" fmla="*/ 3594100 h 4184650"/>
                <a:gd name="connsiteX309" fmla="*/ 2895600 w 3422650"/>
                <a:gd name="connsiteY309" fmla="*/ 3575050 h 4184650"/>
                <a:gd name="connsiteX310" fmla="*/ 2927350 w 3422650"/>
                <a:gd name="connsiteY310" fmla="*/ 3517900 h 4184650"/>
                <a:gd name="connsiteX311" fmla="*/ 2946400 w 3422650"/>
                <a:gd name="connsiteY311" fmla="*/ 3505200 h 4184650"/>
                <a:gd name="connsiteX312" fmla="*/ 2952750 w 3422650"/>
                <a:gd name="connsiteY312" fmla="*/ 3486150 h 4184650"/>
                <a:gd name="connsiteX313" fmla="*/ 2965450 w 3422650"/>
                <a:gd name="connsiteY313" fmla="*/ 3467100 h 4184650"/>
                <a:gd name="connsiteX314" fmla="*/ 2997200 w 3422650"/>
                <a:gd name="connsiteY314" fmla="*/ 3416300 h 4184650"/>
                <a:gd name="connsiteX315" fmla="*/ 3016250 w 3422650"/>
                <a:gd name="connsiteY315" fmla="*/ 3378200 h 4184650"/>
                <a:gd name="connsiteX316" fmla="*/ 3035300 w 3422650"/>
                <a:gd name="connsiteY316" fmla="*/ 3371850 h 4184650"/>
                <a:gd name="connsiteX317" fmla="*/ 3073400 w 3422650"/>
                <a:gd name="connsiteY317" fmla="*/ 3346450 h 4184650"/>
                <a:gd name="connsiteX318" fmla="*/ 3098800 w 3422650"/>
                <a:gd name="connsiteY318" fmla="*/ 3308350 h 4184650"/>
                <a:gd name="connsiteX319" fmla="*/ 3136900 w 3422650"/>
                <a:gd name="connsiteY319" fmla="*/ 3270250 h 4184650"/>
                <a:gd name="connsiteX320" fmla="*/ 3162300 w 3422650"/>
                <a:gd name="connsiteY320" fmla="*/ 3232150 h 4184650"/>
                <a:gd name="connsiteX321" fmla="*/ 3168650 w 3422650"/>
                <a:gd name="connsiteY321" fmla="*/ 3213100 h 4184650"/>
                <a:gd name="connsiteX322" fmla="*/ 3187700 w 3422650"/>
                <a:gd name="connsiteY322" fmla="*/ 3194050 h 4184650"/>
                <a:gd name="connsiteX323" fmla="*/ 3200400 w 3422650"/>
                <a:gd name="connsiteY323" fmla="*/ 3168650 h 4184650"/>
                <a:gd name="connsiteX324" fmla="*/ 3219450 w 3422650"/>
                <a:gd name="connsiteY324" fmla="*/ 3143250 h 4184650"/>
                <a:gd name="connsiteX325" fmla="*/ 3232150 w 3422650"/>
                <a:gd name="connsiteY325" fmla="*/ 3105150 h 4184650"/>
                <a:gd name="connsiteX326" fmla="*/ 3257550 w 3422650"/>
                <a:gd name="connsiteY326" fmla="*/ 3067050 h 4184650"/>
                <a:gd name="connsiteX327" fmla="*/ 3289300 w 3422650"/>
                <a:gd name="connsiteY327" fmla="*/ 2997200 h 4184650"/>
                <a:gd name="connsiteX328" fmla="*/ 3302000 w 3422650"/>
                <a:gd name="connsiteY328" fmla="*/ 2978150 h 4184650"/>
                <a:gd name="connsiteX329" fmla="*/ 3314700 w 3422650"/>
                <a:gd name="connsiteY329" fmla="*/ 2940050 h 4184650"/>
                <a:gd name="connsiteX330" fmla="*/ 3327400 w 3422650"/>
                <a:gd name="connsiteY330" fmla="*/ 2901950 h 4184650"/>
                <a:gd name="connsiteX331" fmla="*/ 3333750 w 3422650"/>
                <a:gd name="connsiteY331" fmla="*/ 2882900 h 4184650"/>
                <a:gd name="connsiteX332" fmla="*/ 3346450 w 3422650"/>
                <a:gd name="connsiteY332" fmla="*/ 2838450 h 4184650"/>
                <a:gd name="connsiteX333" fmla="*/ 3352800 w 3422650"/>
                <a:gd name="connsiteY333" fmla="*/ 2794000 h 4184650"/>
                <a:gd name="connsiteX334" fmla="*/ 3359150 w 3422650"/>
                <a:gd name="connsiteY334" fmla="*/ 2736850 h 4184650"/>
                <a:gd name="connsiteX335" fmla="*/ 3371850 w 3422650"/>
                <a:gd name="connsiteY335" fmla="*/ 2692400 h 4184650"/>
                <a:gd name="connsiteX336" fmla="*/ 3378200 w 3422650"/>
                <a:gd name="connsiteY336" fmla="*/ 2667000 h 4184650"/>
                <a:gd name="connsiteX337" fmla="*/ 3397250 w 3422650"/>
                <a:gd name="connsiteY337" fmla="*/ 2603500 h 4184650"/>
                <a:gd name="connsiteX338" fmla="*/ 3409950 w 3422650"/>
                <a:gd name="connsiteY338" fmla="*/ 2381250 h 4184650"/>
                <a:gd name="connsiteX339" fmla="*/ 3416300 w 3422650"/>
                <a:gd name="connsiteY339" fmla="*/ 2362200 h 4184650"/>
                <a:gd name="connsiteX340" fmla="*/ 3422650 w 3422650"/>
                <a:gd name="connsiteY340" fmla="*/ 2228850 h 4184650"/>
                <a:gd name="connsiteX341" fmla="*/ 3416300 w 3422650"/>
                <a:gd name="connsiteY341" fmla="*/ 2038350 h 4184650"/>
                <a:gd name="connsiteX342" fmla="*/ 3397250 w 3422650"/>
                <a:gd name="connsiteY342" fmla="*/ 2000250 h 4184650"/>
                <a:gd name="connsiteX343" fmla="*/ 3378200 w 3422650"/>
                <a:gd name="connsiteY343" fmla="*/ 1987550 h 4184650"/>
                <a:gd name="connsiteX344" fmla="*/ 3359150 w 3422650"/>
                <a:gd name="connsiteY344" fmla="*/ 1949450 h 4184650"/>
                <a:gd name="connsiteX345" fmla="*/ 3340100 w 3422650"/>
                <a:gd name="connsiteY345" fmla="*/ 1911350 h 4184650"/>
                <a:gd name="connsiteX346" fmla="*/ 3327400 w 3422650"/>
                <a:gd name="connsiteY346" fmla="*/ 1835150 h 4184650"/>
                <a:gd name="connsiteX347" fmla="*/ 3321050 w 3422650"/>
                <a:gd name="connsiteY347" fmla="*/ 1784350 h 4184650"/>
                <a:gd name="connsiteX348" fmla="*/ 3302000 w 3422650"/>
                <a:gd name="connsiteY348" fmla="*/ 1765300 h 4184650"/>
                <a:gd name="connsiteX349" fmla="*/ 3238500 w 3422650"/>
                <a:gd name="connsiteY349" fmla="*/ 1739900 h 4184650"/>
                <a:gd name="connsiteX350" fmla="*/ 3225800 w 3422650"/>
                <a:gd name="connsiteY350" fmla="*/ 1701800 h 4184650"/>
                <a:gd name="connsiteX351" fmla="*/ 3213100 w 3422650"/>
                <a:gd name="connsiteY351" fmla="*/ 1663700 h 4184650"/>
                <a:gd name="connsiteX352" fmla="*/ 3206750 w 3422650"/>
                <a:gd name="connsiteY352" fmla="*/ 1644650 h 4184650"/>
                <a:gd name="connsiteX353" fmla="*/ 3200400 w 3422650"/>
                <a:gd name="connsiteY353" fmla="*/ 1612900 h 4184650"/>
                <a:gd name="connsiteX354" fmla="*/ 3194050 w 3422650"/>
                <a:gd name="connsiteY354" fmla="*/ 1543050 h 4184650"/>
                <a:gd name="connsiteX355" fmla="*/ 3187700 w 3422650"/>
                <a:gd name="connsiteY355" fmla="*/ 1524000 h 4184650"/>
                <a:gd name="connsiteX356" fmla="*/ 3175000 w 3422650"/>
                <a:gd name="connsiteY356" fmla="*/ 1473200 h 4184650"/>
                <a:gd name="connsiteX357" fmla="*/ 3168650 w 3422650"/>
                <a:gd name="connsiteY357" fmla="*/ 1377950 h 4184650"/>
                <a:gd name="connsiteX358" fmla="*/ 3149600 w 3422650"/>
                <a:gd name="connsiteY358" fmla="*/ 1358900 h 4184650"/>
                <a:gd name="connsiteX359" fmla="*/ 3143250 w 3422650"/>
                <a:gd name="connsiteY359" fmla="*/ 1339850 h 4184650"/>
                <a:gd name="connsiteX360" fmla="*/ 3098800 w 3422650"/>
                <a:gd name="connsiteY360" fmla="*/ 1282700 h 4184650"/>
                <a:gd name="connsiteX361" fmla="*/ 3092450 w 3422650"/>
                <a:gd name="connsiteY361" fmla="*/ 1263650 h 4184650"/>
                <a:gd name="connsiteX362" fmla="*/ 3054350 w 3422650"/>
                <a:gd name="connsiteY362" fmla="*/ 1244600 h 4184650"/>
                <a:gd name="connsiteX363" fmla="*/ 3028950 w 3422650"/>
                <a:gd name="connsiteY363" fmla="*/ 120650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3422650" h="4184650">
                  <a:moveTo>
                    <a:pt x="3028950" y="1206500"/>
                  </a:moveTo>
                  <a:cubicBezTo>
                    <a:pt x="3022600" y="1190625"/>
                    <a:pt x="3021631" y="1167285"/>
                    <a:pt x="3016250" y="1149350"/>
                  </a:cubicBezTo>
                  <a:cubicBezTo>
                    <a:pt x="3012403" y="1136528"/>
                    <a:pt x="3003550" y="1111250"/>
                    <a:pt x="3003550" y="1111250"/>
                  </a:cubicBezTo>
                  <a:cubicBezTo>
                    <a:pt x="3001433" y="1081617"/>
                    <a:pt x="2998647" y="1052024"/>
                    <a:pt x="2997200" y="1022350"/>
                  </a:cubicBezTo>
                  <a:cubicBezTo>
                    <a:pt x="2980776" y="685655"/>
                    <a:pt x="2999604" y="982213"/>
                    <a:pt x="2984500" y="755650"/>
                  </a:cubicBezTo>
                  <a:cubicBezTo>
                    <a:pt x="2986617" y="734483"/>
                    <a:pt x="2988212" y="713258"/>
                    <a:pt x="2990850" y="692150"/>
                  </a:cubicBezTo>
                  <a:cubicBezTo>
                    <a:pt x="2992447" y="679374"/>
                    <a:pt x="2997200" y="666925"/>
                    <a:pt x="2997200" y="654050"/>
                  </a:cubicBezTo>
                  <a:cubicBezTo>
                    <a:pt x="2997200" y="636985"/>
                    <a:pt x="2993903" y="620040"/>
                    <a:pt x="2990850" y="603250"/>
                  </a:cubicBezTo>
                  <a:cubicBezTo>
                    <a:pt x="2989653" y="596664"/>
                    <a:pt x="2989233" y="588933"/>
                    <a:pt x="2984500" y="584200"/>
                  </a:cubicBezTo>
                  <a:cubicBezTo>
                    <a:pt x="2979767" y="579467"/>
                    <a:pt x="2971800" y="579967"/>
                    <a:pt x="2965450" y="577850"/>
                  </a:cubicBezTo>
                  <a:cubicBezTo>
                    <a:pt x="2961217" y="571500"/>
                    <a:pt x="2958493" y="563826"/>
                    <a:pt x="2952750" y="558800"/>
                  </a:cubicBezTo>
                  <a:cubicBezTo>
                    <a:pt x="2941263" y="548749"/>
                    <a:pt x="2914650" y="533400"/>
                    <a:pt x="2914650" y="533400"/>
                  </a:cubicBezTo>
                  <a:cubicBezTo>
                    <a:pt x="2910417" y="516467"/>
                    <a:pt x="2907470" y="499159"/>
                    <a:pt x="2901950" y="482600"/>
                  </a:cubicBezTo>
                  <a:lnTo>
                    <a:pt x="2889250" y="444500"/>
                  </a:lnTo>
                  <a:cubicBezTo>
                    <a:pt x="2887133" y="391583"/>
                    <a:pt x="2888001" y="338463"/>
                    <a:pt x="2882900" y="285750"/>
                  </a:cubicBezTo>
                  <a:cubicBezTo>
                    <a:pt x="2881611" y="272425"/>
                    <a:pt x="2874433" y="260350"/>
                    <a:pt x="2870200" y="247650"/>
                  </a:cubicBezTo>
                  <a:lnTo>
                    <a:pt x="2863850" y="228600"/>
                  </a:lnTo>
                  <a:lnTo>
                    <a:pt x="2857500" y="209550"/>
                  </a:lnTo>
                  <a:lnTo>
                    <a:pt x="2851150" y="190500"/>
                  </a:lnTo>
                  <a:cubicBezTo>
                    <a:pt x="2847294" y="159654"/>
                    <a:pt x="2845723" y="137040"/>
                    <a:pt x="2838450" y="107950"/>
                  </a:cubicBezTo>
                  <a:cubicBezTo>
                    <a:pt x="2836827" y="101456"/>
                    <a:pt x="2834217" y="95250"/>
                    <a:pt x="2832100" y="88900"/>
                  </a:cubicBezTo>
                  <a:cubicBezTo>
                    <a:pt x="2829983" y="71967"/>
                    <a:pt x="2829326" y="54786"/>
                    <a:pt x="2825750" y="38100"/>
                  </a:cubicBezTo>
                  <a:cubicBezTo>
                    <a:pt x="2822945" y="25010"/>
                    <a:pt x="2813050" y="0"/>
                    <a:pt x="2813050" y="0"/>
                  </a:cubicBezTo>
                  <a:lnTo>
                    <a:pt x="2743200" y="6350"/>
                  </a:lnTo>
                  <a:cubicBezTo>
                    <a:pt x="2731413" y="12697"/>
                    <a:pt x="2733747" y="31463"/>
                    <a:pt x="2730500" y="44450"/>
                  </a:cubicBezTo>
                  <a:cubicBezTo>
                    <a:pt x="2726950" y="58649"/>
                    <a:pt x="2717634" y="98674"/>
                    <a:pt x="2711450" y="107950"/>
                  </a:cubicBezTo>
                  <a:cubicBezTo>
                    <a:pt x="2695037" y="132569"/>
                    <a:pt x="2701163" y="119760"/>
                    <a:pt x="2692400" y="146050"/>
                  </a:cubicBezTo>
                  <a:cubicBezTo>
                    <a:pt x="2690283" y="228600"/>
                    <a:pt x="2689978" y="311216"/>
                    <a:pt x="2686050" y="393700"/>
                  </a:cubicBezTo>
                  <a:cubicBezTo>
                    <a:pt x="2685190" y="411755"/>
                    <a:pt x="2659887" y="442470"/>
                    <a:pt x="2654300" y="450850"/>
                  </a:cubicBezTo>
                  <a:lnTo>
                    <a:pt x="2641600" y="469900"/>
                  </a:lnTo>
                  <a:lnTo>
                    <a:pt x="2628900" y="488950"/>
                  </a:lnTo>
                  <a:cubicBezTo>
                    <a:pt x="2626783" y="497417"/>
                    <a:pt x="2624948" y="505959"/>
                    <a:pt x="2622550" y="514350"/>
                  </a:cubicBezTo>
                  <a:cubicBezTo>
                    <a:pt x="2620711" y="520786"/>
                    <a:pt x="2617652" y="526866"/>
                    <a:pt x="2616200" y="533400"/>
                  </a:cubicBezTo>
                  <a:cubicBezTo>
                    <a:pt x="2613407" y="545969"/>
                    <a:pt x="2611967" y="558800"/>
                    <a:pt x="2609850" y="571500"/>
                  </a:cubicBezTo>
                  <a:cubicBezTo>
                    <a:pt x="2607733" y="618067"/>
                    <a:pt x="2608466" y="664851"/>
                    <a:pt x="2603500" y="711200"/>
                  </a:cubicBezTo>
                  <a:cubicBezTo>
                    <a:pt x="2599032" y="752901"/>
                    <a:pt x="2592157" y="740236"/>
                    <a:pt x="2578100" y="768350"/>
                  </a:cubicBezTo>
                  <a:cubicBezTo>
                    <a:pt x="2575107" y="774337"/>
                    <a:pt x="2574743" y="781413"/>
                    <a:pt x="2571750" y="787400"/>
                  </a:cubicBezTo>
                  <a:cubicBezTo>
                    <a:pt x="2556230" y="818440"/>
                    <a:pt x="2560680" y="793578"/>
                    <a:pt x="2552700" y="825500"/>
                  </a:cubicBezTo>
                  <a:cubicBezTo>
                    <a:pt x="2547120" y="847822"/>
                    <a:pt x="2545211" y="902839"/>
                    <a:pt x="2520950" y="927100"/>
                  </a:cubicBezTo>
                  <a:cubicBezTo>
                    <a:pt x="2515554" y="932496"/>
                    <a:pt x="2508250" y="935567"/>
                    <a:pt x="2501900" y="939800"/>
                  </a:cubicBezTo>
                  <a:cubicBezTo>
                    <a:pt x="2499783" y="950383"/>
                    <a:pt x="2506133" y="973667"/>
                    <a:pt x="2495550" y="971550"/>
                  </a:cubicBezTo>
                  <a:cubicBezTo>
                    <a:pt x="2480583" y="968557"/>
                    <a:pt x="2478617" y="946150"/>
                    <a:pt x="2470150" y="933450"/>
                  </a:cubicBezTo>
                  <a:cubicBezTo>
                    <a:pt x="2433754" y="878855"/>
                    <a:pt x="2477390" y="947930"/>
                    <a:pt x="2451100" y="895350"/>
                  </a:cubicBezTo>
                  <a:cubicBezTo>
                    <a:pt x="2445580" y="884311"/>
                    <a:pt x="2437570" y="874639"/>
                    <a:pt x="2432050" y="863600"/>
                  </a:cubicBezTo>
                  <a:cubicBezTo>
                    <a:pt x="2429057" y="857613"/>
                    <a:pt x="2428337" y="850702"/>
                    <a:pt x="2425700" y="844550"/>
                  </a:cubicBezTo>
                  <a:cubicBezTo>
                    <a:pt x="2421971" y="835849"/>
                    <a:pt x="2417696" y="827369"/>
                    <a:pt x="2413000" y="819150"/>
                  </a:cubicBezTo>
                  <a:cubicBezTo>
                    <a:pt x="2409214" y="812524"/>
                    <a:pt x="2406259" y="804868"/>
                    <a:pt x="2400300" y="800100"/>
                  </a:cubicBezTo>
                  <a:cubicBezTo>
                    <a:pt x="2395073" y="795919"/>
                    <a:pt x="2387237" y="796743"/>
                    <a:pt x="2381250" y="793750"/>
                  </a:cubicBezTo>
                  <a:cubicBezTo>
                    <a:pt x="2374424" y="790337"/>
                    <a:pt x="2368550" y="785283"/>
                    <a:pt x="2362200" y="781050"/>
                  </a:cubicBezTo>
                  <a:cubicBezTo>
                    <a:pt x="2357967" y="774700"/>
                    <a:pt x="2354896" y="767396"/>
                    <a:pt x="2349500" y="762000"/>
                  </a:cubicBezTo>
                  <a:cubicBezTo>
                    <a:pt x="2344104" y="756604"/>
                    <a:pt x="2335218" y="755259"/>
                    <a:pt x="2330450" y="749300"/>
                  </a:cubicBezTo>
                  <a:cubicBezTo>
                    <a:pt x="2326269" y="744073"/>
                    <a:pt x="2328833" y="734983"/>
                    <a:pt x="2324100" y="730250"/>
                  </a:cubicBezTo>
                  <a:cubicBezTo>
                    <a:pt x="2313307" y="719457"/>
                    <a:pt x="2286000" y="704850"/>
                    <a:pt x="2286000" y="704850"/>
                  </a:cubicBezTo>
                  <a:cubicBezTo>
                    <a:pt x="2249604" y="650255"/>
                    <a:pt x="2293240" y="719330"/>
                    <a:pt x="2266950" y="666750"/>
                  </a:cubicBezTo>
                  <a:cubicBezTo>
                    <a:pt x="2263537" y="659924"/>
                    <a:pt x="2257663" y="654526"/>
                    <a:pt x="2254250" y="647700"/>
                  </a:cubicBezTo>
                  <a:cubicBezTo>
                    <a:pt x="2251257" y="641713"/>
                    <a:pt x="2252081" y="633877"/>
                    <a:pt x="2247900" y="628650"/>
                  </a:cubicBezTo>
                  <a:cubicBezTo>
                    <a:pt x="2243132" y="622691"/>
                    <a:pt x="2235200" y="620183"/>
                    <a:pt x="2228850" y="615950"/>
                  </a:cubicBezTo>
                  <a:cubicBezTo>
                    <a:pt x="2213390" y="569571"/>
                    <a:pt x="2219397" y="590837"/>
                    <a:pt x="2209800" y="552450"/>
                  </a:cubicBezTo>
                  <a:cubicBezTo>
                    <a:pt x="2211917" y="539750"/>
                    <a:pt x="2213027" y="526841"/>
                    <a:pt x="2216150" y="514350"/>
                  </a:cubicBezTo>
                  <a:lnTo>
                    <a:pt x="2235200" y="457200"/>
                  </a:lnTo>
                  <a:cubicBezTo>
                    <a:pt x="2237317" y="450850"/>
                    <a:pt x="2235981" y="441863"/>
                    <a:pt x="2241550" y="438150"/>
                  </a:cubicBezTo>
                  <a:lnTo>
                    <a:pt x="2260600" y="425450"/>
                  </a:lnTo>
                  <a:cubicBezTo>
                    <a:pt x="2262717" y="414867"/>
                    <a:pt x="2264332" y="404171"/>
                    <a:pt x="2266950" y="393700"/>
                  </a:cubicBezTo>
                  <a:cubicBezTo>
                    <a:pt x="2268573" y="387206"/>
                    <a:pt x="2271848" y="381184"/>
                    <a:pt x="2273300" y="374650"/>
                  </a:cubicBezTo>
                  <a:cubicBezTo>
                    <a:pt x="2276093" y="362081"/>
                    <a:pt x="2276527" y="349041"/>
                    <a:pt x="2279650" y="336550"/>
                  </a:cubicBezTo>
                  <a:cubicBezTo>
                    <a:pt x="2282897" y="323563"/>
                    <a:pt x="2282884" y="307916"/>
                    <a:pt x="2292350" y="298450"/>
                  </a:cubicBezTo>
                  <a:cubicBezTo>
                    <a:pt x="2316796" y="274004"/>
                    <a:pt x="2303928" y="284381"/>
                    <a:pt x="2330450" y="266700"/>
                  </a:cubicBezTo>
                  <a:cubicBezTo>
                    <a:pt x="2328333" y="245533"/>
                    <a:pt x="2327335" y="224225"/>
                    <a:pt x="2324100" y="203200"/>
                  </a:cubicBezTo>
                  <a:cubicBezTo>
                    <a:pt x="2322443" y="192428"/>
                    <a:pt x="2313361" y="172025"/>
                    <a:pt x="2305050" y="165100"/>
                  </a:cubicBezTo>
                  <a:cubicBezTo>
                    <a:pt x="2297778" y="159040"/>
                    <a:pt x="2287869" y="157096"/>
                    <a:pt x="2279650" y="152400"/>
                  </a:cubicBezTo>
                  <a:cubicBezTo>
                    <a:pt x="2273024" y="148614"/>
                    <a:pt x="2267910" y="141893"/>
                    <a:pt x="2260600" y="139700"/>
                  </a:cubicBezTo>
                  <a:cubicBezTo>
                    <a:pt x="2254340" y="137822"/>
                    <a:pt x="2168196" y="127356"/>
                    <a:pt x="2165350" y="127000"/>
                  </a:cubicBezTo>
                  <a:lnTo>
                    <a:pt x="2127250" y="114300"/>
                  </a:lnTo>
                  <a:cubicBezTo>
                    <a:pt x="2120900" y="112183"/>
                    <a:pt x="2114694" y="109573"/>
                    <a:pt x="2108200" y="107950"/>
                  </a:cubicBezTo>
                  <a:cubicBezTo>
                    <a:pt x="2082800" y="101600"/>
                    <a:pt x="2057227" y="95907"/>
                    <a:pt x="2032000" y="88900"/>
                  </a:cubicBezTo>
                  <a:cubicBezTo>
                    <a:pt x="2007080" y="81978"/>
                    <a:pt x="1993397" y="78956"/>
                    <a:pt x="1974850" y="63500"/>
                  </a:cubicBezTo>
                  <a:cubicBezTo>
                    <a:pt x="1956515" y="48221"/>
                    <a:pt x="1955587" y="44131"/>
                    <a:pt x="1943100" y="25400"/>
                  </a:cubicBezTo>
                  <a:cubicBezTo>
                    <a:pt x="1938867" y="31750"/>
                    <a:pt x="1933500" y="37476"/>
                    <a:pt x="1930400" y="44450"/>
                  </a:cubicBezTo>
                  <a:cubicBezTo>
                    <a:pt x="1924963" y="56683"/>
                    <a:pt x="1925126" y="71411"/>
                    <a:pt x="1917700" y="82550"/>
                  </a:cubicBezTo>
                  <a:cubicBezTo>
                    <a:pt x="1901287" y="107169"/>
                    <a:pt x="1907413" y="94360"/>
                    <a:pt x="1898650" y="120650"/>
                  </a:cubicBezTo>
                  <a:cubicBezTo>
                    <a:pt x="1896533" y="146050"/>
                    <a:pt x="1901010" y="172897"/>
                    <a:pt x="1892300" y="196850"/>
                  </a:cubicBezTo>
                  <a:cubicBezTo>
                    <a:pt x="1890013" y="203140"/>
                    <a:pt x="1879062" y="193821"/>
                    <a:pt x="1873250" y="190500"/>
                  </a:cubicBezTo>
                  <a:cubicBezTo>
                    <a:pt x="1864061" y="185249"/>
                    <a:pt x="1856317" y="177800"/>
                    <a:pt x="1847850" y="171450"/>
                  </a:cubicBezTo>
                  <a:cubicBezTo>
                    <a:pt x="1837267" y="173567"/>
                    <a:pt x="1826206" y="174010"/>
                    <a:pt x="1816100" y="177800"/>
                  </a:cubicBezTo>
                  <a:cubicBezTo>
                    <a:pt x="1808954" y="180480"/>
                    <a:pt x="1803876" y="187087"/>
                    <a:pt x="1797050" y="190500"/>
                  </a:cubicBezTo>
                  <a:cubicBezTo>
                    <a:pt x="1787940" y="195055"/>
                    <a:pt x="1760738" y="201165"/>
                    <a:pt x="1752600" y="203200"/>
                  </a:cubicBezTo>
                  <a:lnTo>
                    <a:pt x="1714500" y="228600"/>
                  </a:lnTo>
                  <a:lnTo>
                    <a:pt x="1695450" y="241300"/>
                  </a:lnTo>
                  <a:cubicBezTo>
                    <a:pt x="1693333" y="247650"/>
                    <a:pt x="1689100" y="253657"/>
                    <a:pt x="1689100" y="260350"/>
                  </a:cubicBezTo>
                  <a:cubicBezTo>
                    <a:pt x="1689100" y="273495"/>
                    <a:pt x="1701729" y="288818"/>
                    <a:pt x="1708150" y="298450"/>
                  </a:cubicBezTo>
                  <a:cubicBezTo>
                    <a:pt x="1693850" y="341350"/>
                    <a:pt x="1713682" y="294849"/>
                    <a:pt x="1682750" y="330200"/>
                  </a:cubicBezTo>
                  <a:cubicBezTo>
                    <a:pt x="1672699" y="341687"/>
                    <a:pt x="1657350" y="368300"/>
                    <a:pt x="1657350" y="368300"/>
                  </a:cubicBezTo>
                  <a:cubicBezTo>
                    <a:pt x="1655233" y="404283"/>
                    <a:pt x="1655662" y="440507"/>
                    <a:pt x="1651000" y="476250"/>
                  </a:cubicBezTo>
                  <a:cubicBezTo>
                    <a:pt x="1649269" y="489525"/>
                    <a:pt x="1649439" y="506924"/>
                    <a:pt x="1638300" y="514350"/>
                  </a:cubicBezTo>
                  <a:lnTo>
                    <a:pt x="1619250" y="527050"/>
                  </a:lnTo>
                  <a:cubicBezTo>
                    <a:pt x="1619195" y="527270"/>
                    <a:pt x="1609587" y="568463"/>
                    <a:pt x="1606550" y="571500"/>
                  </a:cubicBezTo>
                  <a:cubicBezTo>
                    <a:pt x="1601817" y="576233"/>
                    <a:pt x="1593850" y="575733"/>
                    <a:pt x="1587500" y="577850"/>
                  </a:cubicBezTo>
                  <a:cubicBezTo>
                    <a:pt x="1579033" y="575733"/>
                    <a:pt x="1568668" y="577247"/>
                    <a:pt x="1562100" y="571500"/>
                  </a:cubicBezTo>
                  <a:cubicBezTo>
                    <a:pt x="1526506" y="540355"/>
                    <a:pt x="1544369" y="542388"/>
                    <a:pt x="1530350" y="514350"/>
                  </a:cubicBezTo>
                  <a:cubicBezTo>
                    <a:pt x="1526937" y="507524"/>
                    <a:pt x="1521063" y="502126"/>
                    <a:pt x="1517650" y="495300"/>
                  </a:cubicBezTo>
                  <a:cubicBezTo>
                    <a:pt x="1507321" y="474642"/>
                    <a:pt x="1516798" y="475398"/>
                    <a:pt x="1498600" y="457200"/>
                  </a:cubicBezTo>
                  <a:cubicBezTo>
                    <a:pt x="1486290" y="444890"/>
                    <a:pt x="1475994" y="443315"/>
                    <a:pt x="1460500" y="438150"/>
                  </a:cubicBezTo>
                  <a:cubicBezTo>
                    <a:pt x="1347506" y="454292"/>
                    <a:pt x="1465500" y="435880"/>
                    <a:pt x="1390650" y="450850"/>
                  </a:cubicBezTo>
                  <a:cubicBezTo>
                    <a:pt x="1374391" y="454102"/>
                    <a:pt x="1349978" y="455311"/>
                    <a:pt x="1333500" y="463550"/>
                  </a:cubicBezTo>
                  <a:cubicBezTo>
                    <a:pt x="1326674" y="466963"/>
                    <a:pt x="1320800" y="472017"/>
                    <a:pt x="1314450" y="476250"/>
                  </a:cubicBezTo>
                  <a:cubicBezTo>
                    <a:pt x="1310217" y="482600"/>
                    <a:pt x="1305163" y="488474"/>
                    <a:pt x="1301750" y="495300"/>
                  </a:cubicBezTo>
                  <a:cubicBezTo>
                    <a:pt x="1298757" y="501287"/>
                    <a:pt x="1300133" y="509617"/>
                    <a:pt x="1295400" y="514350"/>
                  </a:cubicBezTo>
                  <a:cubicBezTo>
                    <a:pt x="1290667" y="519083"/>
                    <a:pt x="1282700" y="518583"/>
                    <a:pt x="1276350" y="520700"/>
                  </a:cubicBezTo>
                  <a:cubicBezTo>
                    <a:pt x="1274233" y="527050"/>
                    <a:pt x="1272993" y="533763"/>
                    <a:pt x="1270000" y="539750"/>
                  </a:cubicBezTo>
                  <a:cubicBezTo>
                    <a:pt x="1261159" y="557431"/>
                    <a:pt x="1252294" y="563806"/>
                    <a:pt x="1238250" y="577850"/>
                  </a:cubicBezTo>
                  <a:cubicBezTo>
                    <a:pt x="1236133" y="584200"/>
                    <a:pt x="1235221" y="591088"/>
                    <a:pt x="1231900" y="596900"/>
                  </a:cubicBezTo>
                  <a:cubicBezTo>
                    <a:pt x="1220395" y="617034"/>
                    <a:pt x="1209978" y="621694"/>
                    <a:pt x="1200150" y="641350"/>
                  </a:cubicBezTo>
                  <a:cubicBezTo>
                    <a:pt x="1197157" y="647337"/>
                    <a:pt x="1195917" y="654050"/>
                    <a:pt x="1193800" y="660400"/>
                  </a:cubicBezTo>
                  <a:cubicBezTo>
                    <a:pt x="1195917" y="677333"/>
                    <a:pt x="1197097" y="694410"/>
                    <a:pt x="1200150" y="711200"/>
                  </a:cubicBezTo>
                  <a:cubicBezTo>
                    <a:pt x="1201347" y="717786"/>
                    <a:pt x="1206500" y="723557"/>
                    <a:pt x="1206500" y="730250"/>
                  </a:cubicBezTo>
                  <a:cubicBezTo>
                    <a:pt x="1206500" y="745217"/>
                    <a:pt x="1202827" y="759974"/>
                    <a:pt x="1200150" y="774700"/>
                  </a:cubicBezTo>
                  <a:cubicBezTo>
                    <a:pt x="1198589" y="783286"/>
                    <a:pt x="1199252" y="793285"/>
                    <a:pt x="1193800" y="800100"/>
                  </a:cubicBezTo>
                  <a:cubicBezTo>
                    <a:pt x="1189619" y="805327"/>
                    <a:pt x="1180737" y="803457"/>
                    <a:pt x="1174750" y="806450"/>
                  </a:cubicBezTo>
                  <a:cubicBezTo>
                    <a:pt x="1167924" y="809863"/>
                    <a:pt x="1162050" y="814917"/>
                    <a:pt x="1155700" y="819150"/>
                  </a:cubicBezTo>
                  <a:cubicBezTo>
                    <a:pt x="1153583" y="825500"/>
                    <a:pt x="1154083" y="833467"/>
                    <a:pt x="1149350" y="838200"/>
                  </a:cubicBezTo>
                  <a:cubicBezTo>
                    <a:pt x="1144617" y="842933"/>
                    <a:pt x="1134191" y="839103"/>
                    <a:pt x="1130300" y="844550"/>
                  </a:cubicBezTo>
                  <a:cubicBezTo>
                    <a:pt x="1122519" y="855443"/>
                    <a:pt x="1121833" y="869950"/>
                    <a:pt x="1117600" y="882650"/>
                  </a:cubicBezTo>
                  <a:cubicBezTo>
                    <a:pt x="1107837" y="911939"/>
                    <a:pt x="1112563" y="895136"/>
                    <a:pt x="1104900" y="933450"/>
                  </a:cubicBezTo>
                  <a:lnTo>
                    <a:pt x="1079500" y="895350"/>
                  </a:lnTo>
                  <a:cubicBezTo>
                    <a:pt x="1075267" y="889000"/>
                    <a:pt x="1069213" y="883540"/>
                    <a:pt x="1066800" y="876300"/>
                  </a:cubicBezTo>
                  <a:lnTo>
                    <a:pt x="1054100" y="838200"/>
                  </a:lnTo>
                  <a:lnTo>
                    <a:pt x="1041400" y="876300"/>
                  </a:lnTo>
                  <a:lnTo>
                    <a:pt x="1035050" y="895350"/>
                  </a:lnTo>
                  <a:cubicBezTo>
                    <a:pt x="1032933" y="918633"/>
                    <a:pt x="1033285" y="942275"/>
                    <a:pt x="1028700" y="965200"/>
                  </a:cubicBezTo>
                  <a:cubicBezTo>
                    <a:pt x="1026844" y="974482"/>
                    <a:pt x="1019324" y="981737"/>
                    <a:pt x="1016000" y="990600"/>
                  </a:cubicBezTo>
                  <a:cubicBezTo>
                    <a:pt x="1012936" y="998772"/>
                    <a:pt x="1013088" y="1007978"/>
                    <a:pt x="1009650" y="1016000"/>
                  </a:cubicBezTo>
                  <a:cubicBezTo>
                    <a:pt x="1006644" y="1023015"/>
                    <a:pt x="1000363" y="1028224"/>
                    <a:pt x="996950" y="1035050"/>
                  </a:cubicBezTo>
                  <a:cubicBezTo>
                    <a:pt x="989692" y="1049565"/>
                    <a:pt x="987873" y="1071359"/>
                    <a:pt x="984250" y="1085850"/>
                  </a:cubicBezTo>
                  <a:cubicBezTo>
                    <a:pt x="982627" y="1092344"/>
                    <a:pt x="979523" y="1098406"/>
                    <a:pt x="977900" y="1104900"/>
                  </a:cubicBezTo>
                  <a:cubicBezTo>
                    <a:pt x="975282" y="1115371"/>
                    <a:pt x="974168" y="1126179"/>
                    <a:pt x="971550" y="1136650"/>
                  </a:cubicBezTo>
                  <a:cubicBezTo>
                    <a:pt x="969927" y="1143144"/>
                    <a:pt x="969933" y="1150967"/>
                    <a:pt x="965200" y="1155700"/>
                  </a:cubicBezTo>
                  <a:cubicBezTo>
                    <a:pt x="960467" y="1160433"/>
                    <a:pt x="952500" y="1159933"/>
                    <a:pt x="946150" y="1162050"/>
                  </a:cubicBezTo>
                  <a:cubicBezTo>
                    <a:pt x="944033" y="1168400"/>
                    <a:pt x="943051" y="1175249"/>
                    <a:pt x="939800" y="1181100"/>
                  </a:cubicBezTo>
                  <a:cubicBezTo>
                    <a:pt x="932387" y="1194443"/>
                    <a:pt x="922867" y="1206500"/>
                    <a:pt x="914400" y="1219200"/>
                  </a:cubicBezTo>
                  <a:lnTo>
                    <a:pt x="901700" y="1238250"/>
                  </a:lnTo>
                  <a:cubicBezTo>
                    <a:pt x="897467" y="1244600"/>
                    <a:pt x="895350" y="1253067"/>
                    <a:pt x="889000" y="1257300"/>
                  </a:cubicBezTo>
                  <a:cubicBezTo>
                    <a:pt x="876300" y="1265767"/>
                    <a:pt x="865380" y="1277873"/>
                    <a:pt x="850900" y="1282700"/>
                  </a:cubicBezTo>
                  <a:lnTo>
                    <a:pt x="812800" y="1295400"/>
                  </a:lnTo>
                  <a:cubicBezTo>
                    <a:pt x="806450" y="1301750"/>
                    <a:pt x="800649" y="1308701"/>
                    <a:pt x="793750" y="1314450"/>
                  </a:cubicBezTo>
                  <a:cubicBezTo>
                    <a:pt x="787887" y="1319336"/>
                    <a:pt x="780096" y="1321754"/>
                    <a:pt x="774700" y="1327150"/>
                  </a:cubicBezTo>
                  <a:cubicBezTo>
                    <a:pt x="769304" y="1332546"/>
                    <a:pt x="768472" y="1342155"/>
                    <a:pt x="762000" y="1346200"/>
                  </a:cubicBezTo>
                  <a:cubicBezTo>
                    <a:pt x="750648" y="1353295"/>
                    <a:pt x="735039" y="1351474"/>
                    <a:pt x="723900" y="1358900"/>
                  </a:cubicBezTo>
                  <a:cubicBezTo>
                    <a:pt x="711200" y="1367367"/>
                    <a:pt x="699972" y="1378631"/>
                    <a:pt x="685800" y="1384300"/>
                  </a:cubicBezTo>
                  <a:cubicBezTo>
                    <a:pt x="641621" y="1401972"/>
                    <a:pt x="664864" y="1393395"/>
                    <a:pt x="615950" y="1409700"/>
                  </a:cubicBezTo>
                  <a:cubicBezTo>
                    <a:pt x="609600" y="1411817"/>
                    <a:pt x="602469" y="1412337"/>
                    <a:pt x="596900" y="1416050"/>
                  </a:cubicBezTo>
                  <a:lnTo>
                    <a:pt x="558800" y="1441450"/>
                  </a:lnTo>
                  <a:cubicBezTo>
                    <a:pt x="544172" y="1451202"/>
                    <a:pt x="538227" y="1457579"/>
                    <a:pt x="520700" y="1460500"/>
                  </a:cubicBezTo>
                  <a:cubicBezTo>
                    <a:pt x="501794" y="1463651"/>
                    <a:pt x="482549" y="1464317"/>
                    <a:pt x="463550" y="1466850"/>
                  </a:cubicBezTo>
                  <a:cubicBezTo>
                    <a:pt x="416889" y="1473072"/>
                    <a:pt x="437909" y="1471137"/>
                    <a:pt x="400050" y="1479550"/>
                  </a:cubicBezTo>
                  <a:cubicBezTo>
                    <a:pt x="327496" y="1495673"/>
                    <a:pt x="404845" y="1476764"/>
                    <a:pt x="342900" y="1492250"/>
                  </a:cubicBezTo>
                  <a:cubicBezTo>
                    <a:pt x="300295" y="1520653"/>
                    <a:pt x="342037" y="1487194"/>
                    <a:pt x="317500" y="1524000"/>
                  </a:cubicBezTo>
                  <a:cubicBezTo>
                    <a:pt x="307721" y="1538668"/>
                    <a:pt x="293457" y="1546379"/>
                    <a:pt x="279400" y="1555750"/>
                  </a:cubicBezTo>
                  <a:cubicBezTo>
                    <a:pt x="275167" y="1564217"/>
                    <a:pt x="270429" y="1572449"/>
                    <a:pt x="266700" y="1581150"/>
                  </a:cubicBezTo>
                  <a:cubicBezTo>
                    <a:pt x="264063" y="1587302"/>
                    <a:pt x="263343" y="1594213"/>
                    <a:pt x="260350" y="1600200"/>
                  </a:cubicBezTo>
                  <a:cubicBezTo>
                    <a:pt x="256937" y="1607026"/>
                    <a:pt x="251883" y="1612900"/>
                    <a:pt x="247650" y="1619250"/>
                  </a:cubicBezTo>
                  <a:cubicBezTo>
                    <a:pt x="245533" y="1638300"/>
                    <a:pt x="252292" y="1660698"/>
                    <a:pt x="241300" y="1676400"/>
                  </a:cubicBezTo>
                  <a:cubicBezTo>
                    <a:pt x="233917" y="1686948"/>
                    <a:pt x="213748" y="1675367"/>
                    <a:pt x="203200" y="1682750"/>
                  </a:cubicBezTo>
                  <a:cubicBezTo>
                    <a:pt x="181792" y="1697736"/>
                    <a:pt x="172613" y="1736412"/>
                    <a:pt x="165100" y="1758950"/>
                  </a:cubicBezTo>
                  <a:cubicBezTo>
                    <a:pt x="143760" y="1822971"/>
                    <a:pt x="176320" y="1723666"/>
                    <a:pt x="152400" y="1803400"/>
                  </a:cubicBezTo>
                  <a:cubicBezTo>
                    <a:pt x="148553" y="1816222"/>
                    <a:pt x="143933" y="1828800"/>
                    <a:pt x="139700" y="1841500"/>
                  </a:cubicBezTo>
                  <a:lnTo>
                    <a:pt x="133350" y="1860550"/>
                  </a:lnTo>
                  <a:lnTo>
                    <a:pt x="127000" y="1879600"/>
                  </a:lnTo>
                  <a:cubicBezTo>
                    <a:pt x="129117" y="1896533"/>
                    <a:pt x="129774" y="1913714"/>
                    <a:pt x="133350" y="1930400"/>
                  </a:cubicBezTo>
                  <a:cubicBezTo>
                    <a:pt x="136155" y="1943490"/>
                    <a:pt x="146050" y="1968500"/>
                    <a:pt x="146050" y="1968500"/>
                  </a:cubicBezTo>
                  <a:cubicBezTo>
                    <a:pt x="148167" y="1983317"/>
                    <a:pt x="149035" y="1998366"/>
                    <a:pt x="152400" y="2012950"/>
                  </a:cubicBezTo>
                  <a:cubicBezTo>
                    <a:pt x="155410" y="2025994"/>
                    <a:pt x="165100" y="2051050"/>
                    <a:pt x="165100" y="2051050"/>
                  </a:cubicBezTo>
                  <a:cubicBezTo>
                    <a:pt x="162983" y="2067983"/>
                    <a:pt x="160506" y="2084875"/>
                    <a:pt x="158750" y="2101850"/>
                  </a:cubicBezTo>
                  <a:cubicBezTo>
                    <a:pt x="144084" y="2243626"/>
                    <a:pt x="183414" y="2210290"/>
                    <a:pt x="127000" y="2247900"/>
                  </a:cubicBezTo>
                  <a:cubicBezTo>
                    <a:pt x="120650" y="2243667"/>
                    <a:pt x="113909" y="2230432"/>
                    <a:pt x="107950" y="2235200"/>
                  </a:cubicBezTo>
                  <a:cubicBezTo>
                    <a:pt x="97497" y="2243563"/>
                    <a:pt x="95250" y="2273300"/>
                    <a:pt x="95250" y="2273300"/>
                  </a:cubicBezTo>
                  <a:cubicBezTo>
                    <a:pt x="97367" y="2319867"/>
                    <a:pt x="97883" y="2366534"/>
                    <a:pt x="101600" y="2413000"/>
                  </a:cubicBezTo>
                  <a:cubicBezTo>
                    <a:pt x="102134" y="2419672"/>
                    <a:pt x="104699" y="2426199"/>
                    <a:pt x="107950" y="2432050"/>
                  </a:cubicBezTo>
                  <a:cubicBezTo>
                    <a:pt x="115363" y="2445393"/>
                    <a:pt x="133350" y="2470150"/>
                    <a:pt x="133350" y="2470150"/>
                  </a:cubicBezTo>
                  <a:cubicBezTo>
                    <a:pt x="137583" y="2499783"/>
                    <a:pt x="141129" y="2529523"/>
                    <a:pt x="146050" y="2559050"/>
                  </a:cubicBezTo>
                  <a:cubicBezTo>
                    <a:pt x="148167" y="2571750"/>
                    <a:pt x="149875" y="2584525"/>
                    <a:pt x="152400" y="2597150"/>
                  </a:cubicBezTo>
                  <a:cubicBezTo>
                    <a:pt x="154112" y="2605708"/>
                    <a:pt x="157315" y="2613942"/>
                    <a:pt x="158750" y="2622550"/>
                  </a:cubicBezTo>
                  <a:cubicBezTo>
                    <a:pt x="161555" y="2639383"/>
                    <a:pt x="162983" y="2656417"/>
                    <a:pt x="165100" y="2673350"/>
                  </a:cubicBezTo>
                  <a:cubicBezTo>
                    <a:pt x="162983" y="2762250"/>
                    <a:pt x="163507" y="2851252"/>
                    <a:pt x="158750" y="2940050"/>
                  </a:cubicBezTo>
                  <a:cubicBezTo>
                    <a:pt x="157149" y="2969941"/>
                    <a:pt x="150283" y="2999317"/>
                    <a:pt x="146050" y="3028950"/>
                  </a:cubicBezTo>
                  <a:lnTo>
                    <a:pt x="139700" y="3073400"/>
                  </a:lnTo>
                  <a:cubicBezTo>
                    <a:pt x="137583" y="3107267"/>
                    <a:pt x="136567" y="3141220"/>
                    <a:pt x="133350" y="3175000"/>
                  </a:cubicBezTo>
                  <a:cubicBezTo>
                    <a:pt x="132327" y="3185744"/>
                    <a:pt x="128931" y="3196131"/>
                    <a:pt x="127000" y="3206750"/>
                  </a:cubicBezTo>
                  <a:cubicBezTo>
                    <a:pt x="124360" y="3221271"/>
                    <a:pt x="118578" y="3260915"/>
                    <a:pt x="114300" y="3276600"/>
                  </a:cubicBezTo>
                  <a:cubicBezTo>
                    <a:pt x="110778" y="3289515"/>
                    <a:pt x="104847" y="3301713"/>
                    <a:pt x="101600" y="3314700"/>
                  </a:cubicBezTo>
                  <a:cubicBezTo>
                    <a:pt x="91548" y="3354908"/>
                    <a:pt x="102512" y="3335259"/>
                    <a:pt x="57150" y="3365500"/>
                  </a:cubicBezTo>
                  <a:lnTo>
                    <a:pt x="38100" y="3378200"/>
                  </a:lnTo>
                  <a:cubicBezTo>
                    <a:pt x="29633" y="3390900"/>
                    <a:pt x="17527" y="3401820"/>
                    <a:pt x="12700" y="3416300"/>
                  </a:cubicBezTo>
                  <a:lnTo>
                    <a:pt x="0" y="3454400"/>
                  </a:lnTo>
                  <a:cubicBezTo>
                    <a:pt x="3298" y="3467591"/>
                    <a:pt x="13253" y="3510170"/>
                    <a:pt x="19050" y="3517900"/>
                  </a:cubicBezTo>
                  <a:lnTo>
                    <a:pt x="38100" y="3543300"/>
                  </a:lnTo>
                  <a:cubicBezTo>
                    <a:pt x="42333" y="3556000"/>
                    <a:pt x="41334" y="3571934"/>
                    <a:pt x="50800" y="3581400"/>
                  </a:cubicBezTo>
                  <a:cubicBezTo>
                    <a:pt x="57150" y="3587750"/>
                    <a:pt x="64101" y="3593551"/>
                    <a:pt x="69850" y="3600450"/>
                  </a:cubicBezTo>
                  <a:cubicBezTo>
                    <a:pt x="74736" y="3606313"/>
                    <a:pt x="76807" y="3614474"/>
                    <a:pt x="82550" y="3619500"/>
                  </a:cubicBezTo>
                  <a:cubicBezTo>
                    <a:pt x="109423" y="3643014"/>
                    <a:pt x="113535" y="3642528"/>
                    <a:pt x="139700" y="3651250"/>
                  </a:cubicBezTo>
                  <a:cubicBezTo>
                    <a:pt x="175683" y="3649133"/>
                    <a:pt x="212003" y="3650247"/>
                    <a:pt x="247650" y="3644900"/>
                  </a:cubicBezTo>
                  <a:cubicBezTo>
                    <a:pt x="261054" y="3642889"/>
                    <a:pt x="276740" y="3619157"/>
                    <a:pt x="285750" y="3613150"/>
                  </a:cubicBezTo>
                  <a:cubicBezTo>
                    <a:pt x="291319" y="3609437"/>
                    <a:pt x="298813" y="3609793"/>
                    <a:pt x="304800" y="3606800"/>
                  </a:cubicBezTo>
                  <a:cubicBezTo>
                    <a:pt x="311626" y="3603387"/>
                    <a:pt x="317500" y="3598333"/>
                    <a:pt x="323850" y="3594100"/>
                  </a:cubicBezTo>
                  <a:cubicBezTo>
                    <a:pt x="325967" y="3587750"/>
                    <a:pt x="326019" y="3580277"/>
                    <a:pt x="330200" y="3575050"/>
                  </a:cubicBezTo>
                  <a:cubicBezTo>
                    <a:pt x="334968" y="3569091"/>
                    <a:pt x="346837" y="3569590"/>
                    <a:pt x="349250" y="3562350"/>
                  </a:cubicBezTo>
                  <a:cubicBezTo>
                    <a:pt x="359694" y="3531019"/>
                    <a:pt x="342604" y="3502284"/>
                    <a:pt x="368300" y="3479800"/>
                  </a:cubicBezTo>
                  <a:cubicBezTo>
                    <a:pt x="436679" y="3419968"/>
                    <a:pt x="381084" y="3472698"/>
                    <a:pt x="425450" y="3448050"/>
                  </a:cubicBezTo>
                  <a:cubicBezTo>
                    <a:pt x="438793" y="3440637"/>
                    <a:pt x="463550" y="3422650"/>
                    <a:pt x="463550" y="3422650"/>
                  </a:cubicBezTo>
                  <a:cubicBezTo>
                    <a:pt x="469859" y="3423021"/>
                    <a:pt x="557419" y="3418785"/>
                    <a:pt x="590550" y="3435350"/>
                  </a:cubicBezTo>
                  <a:cubicBezTo>
                    <a:pt x="650927" y="3465539"/>
                    <a:pt x="549406" y="3427985"/>
                    <a:pt x="647700" y="3460750"/>
                  </a:cubicBezTo>
                  <a:lnTo>
                    <a:pt x="666750" y="3467100"/>
                  </a:lnTo>
                  <a:cubicBezTo>
                    <a:pt x="677333" y="3464983"/>
                    <a:pt x="689129" y="3466105"/>
                    <a:pt x="698500" y="3460750"/>
                  </a:cubicBezTo>
                  <a:cubicBezTo>
                    <a:pt x="705126" y="3456964"/>
                    <a:pt x="705804" y="3447096"/>
                    <a:pt x="711200" y="3441700"/>
                  </a:cubicBezTo>
                  <a:cubicBezTo>
                    <a:pt x="716596" y="3436304"/>
                    <a:pt x="723900" y="3433233"/>
                    <a:pt x="730250" y="3429000"/>
                  </a:cubicBezTo>
                  <a:cubicBezTo>
                    <a:pt x="734483" y="3416300"/>
                    <a:pt x="731811" y="3398326"/>
                    <a:pt x="742950" y="3390900"/>
                  </a:cubicBezTo>
                  <a:cubicBezTo>
                    <a:pt x="749300" y="3386667"/>
                    <a:pt x="756296" y="3383270"/>
                    <a:pt x="762000" y="3378200"/>
                  </a:cubicBezTo>
                  <a:cubicBezTo>
                    <a:pt x="775424" y="3366268"/>
                    <a:pt x="785156" y="3350063"/>
                    <a:pt x="800100" y="3340100"/>
                  </a:cubicBezTo>
                  <a:lnTo>
                    <a:pt x="838200" y="3314700"/>
                  </a:lnTo>
                  <a:lnTo>
                    <a:pt x="857250" y="3302000"/>
                  </a:lnTo>
                  <a:cubicBezTo>
                    <a:pt x="863600" y="3297767"/>
                    <a:pt x="869060" y="3291713"/>
                    <a:pt x="876300" y="3289300"/>
                  </a:cubicBezTo>
                  <a:cubicBezTo>
                    <a:pt x="882650" y="3287183"/>
                    <a:pt x="889256" y="3285720"/>
                    <a:pt x="895350" y="3282950"/>
                  </a:cubicBezTo>
                  <a:cubicBezTo>
                    <a:pt x="912585" y="3275116"/>
                    <a:pt x="930398" y="3268052"/>
                    <a:pt x="946150" y="3257550"/>
                  </a:cubicBezTo>
                  <a:cubicBezTo>
                    <a:pt x="952500" y="3253317"/>
                    <a:pt x="958185" y="3247856"/>
                    <a:pt x="965200" y="3244850"/>
                  </a:cubicBezTo>
                  <a:cubicBezTo>
                    <a:pt x="973222" y="3241412"/>
                    <a:pt x="982428" y="3241564"/>
                    <a:pt x="990600" y="3238500"/>
                  </a:cubicBezTo>
                  <a:cubicBezTo>
                    <a:pt x="999463" y="3235176"/>
                    <a:pt x="1007137" y="3229124"/>
                    <a:pt x="1016000" y="3225800"/>
                  </a:cubicBezTo>
                  <a:cubicBezTo>
                    <a:pt x="1024172" y="3222736"/>
                    <a:pt x="1033041" y="3221958"/>
                    <a:pt x="1041400" y="3219450"/>
                  </a:cubicBezTo>
                  <a:cubicBezTo>
                    <a:pt x="1054222" y="3215603"/>
                    <a:pt x="1066800" y="3210983"/>
                    <a:pt x="1079500" y="3206750"/>
                  </a:cubicBezTo>
                  <a:cubicBezTo>
                    <a:pt x="1085850" y="3204633"/>
                    <a:pt x="1092563" y="3203393"/>
                    <a:pt x="1098550" y="3200400"/>
                  </a:cubicBezTo>
                  <a:cubicBezTo>
                    <a:pt x="1107017" y="3196167"/>
                    <a:pt x="1114726" y="3189829"/>
                    <a:pt x="1123950" y="3187700"/>
                  </a:cubicBezTo>
                  <a:cubicBezTo>
                    <a:pt x="1142626" y="3183390"/>
                    <a:pt x="1162050" y="3183467"/>
                    <a:pt x="1181100" y="3181350"/>
                  </a:cubicBezTo>
                  <a:cubicBezTo>
                    <a:pt x="1189567" y="3179233"/>
                    <a:pt x="1197892" y="3176435"/>
                    <a:pt x="1206500" y="3175000"/>
                  </a:cubicBezTo>
                  <a:cubicBezTo>
                    <a:pt x="1233465" y="3170506"/>
                    <a:pt x="1296342" y="3164746"/>
                    <a:pt x="1320800" y="3162300"/>
                  </a:cubicBezTo>
                  <a:cubicBezTo>
                    <a:pt x="1333500" y="3158067"/>
                    <a:pt x="1347761" y="3157026"/>
                    <a:pt x="1358900" y="3149600"/>
                  </a:cubicBezTo>
                  <a:cubicBezTo>
                    <a:pt x="1402569" y="3120487"/>
                    <a:pt x="1382520" y="3129027"/>
                    <a:pt x="1416050" y="3117850"/>
                  </a:cubicBezTo>
                  <a:cubicBezTo>
                    <a:pt x="1422400" y="3111500"/>
                    <a:pt x="1426175" y="3099792"/>
                    <a:pt x="1435100" y="3098800"/>
                  </a:cubicBezTo>
                  <a:cubicBezTo>
                    <a:pt x="1482380" y="3093547"/>
                    <a:pt x="1464668" y="3111972"/>
                    <a:pt x="1485900" y="3130550"/>
                  </a:cubicBezTo>
                  <a:cubicBezTo>
                    <a:pt x="1497387" y="3140601"/>
                    <a:pt x="1511300" y="3147483"/>
                    <a:pt x="1524000" y="3155950"/>
                  </a:cubicBezTo>
                  <a:lnTo>
                    <a:pt x="1543050" y="3168650"/>
                  </a:lnTo>
                  <a:cubicBezTo>
                    <a:pt x="1549400" y="3172883"/>
                    <a:pt x="1554616" y="3179853"/>
                    <a:pt x="1562100" y="3181350"/>
                  </a:cubicBezTo>
                  <a:lnTo>
                    <a:pt x="1593850" y="3187700"/>
                  </a:lnTo>
                  <a:cubicBezTo>
                    <a:pt x="1608145" y="3230584"/>
                    <a:pt x="1591649" y="3177796"/>
                    <a:pt x="1606550" y="3244850"/>
                  </a:cubicBezTo>
                  <a:cubicBezTo>
                    <a:pt x="1608002" y="3251384"/>
                    <a:pt x="1610783" y="3257550"/>
                    <a:pt x="1612900" y="3263900"/>
                  </a:cubicBezTo>
                  <a:cubicBezTo>
                    <a:pt x="1615017" y="3293533"/>
                    <a:pt x="1617453" y="3323146"/>
                    <a:pt x="1619250" y="3352800"/>
                  </a:cubicBezTo>
                  <a:cubicBezTo>
                    <a:pt x="1621686" y="3392999"/>
                    <a:pt x="1621954" y="3433343"/>
                    <a:pt x="1625600" y="3473450"/>
                  </a:cubicBezTo>
                  <a:cubicBezTo>
                    <a:pt x="1626206" y="3480116"/>
                    <a:pt x="1630327" y="3486006"/>
                    <a:pt x="1631950" y="3492500"/>
                  </a:cubicBezTo>
                  <a:cubicBezTo>
                    <a:pt x="1649901" y="3564303"/>
                    <a:pt x="1623754" y="3480613"/>
                    <a:pt x="1651000" y="3562350"/>
                  </a:cubicBezTo>
                  <a:lnTo>
                    <a:pt x="1657350" y="3581400"/>
                  </a:lnTo>
                  <a:cubicBezTo>
                    <a:pt x="1669426" y="3578985"/>
                    <a:pt x="1695133" y="3575209"/>
                    <a:pt x="1708150" y="3568700"/>
                  </a:cubicBezTo>
                  <a:cubicBezTo>
                    <a:pt x="1757389" y="3544081"/>
                    <a:pt x="1698367" y="3565611"/>
                    <a:pt x="1746250" y="3549650"/>
                  </a:cubicBezTo>
                  <a:cubicBezTo>
                    <a:pt x="1767009" y="3487372"/>
                    <a:pt x="1733353" y="3575345"/>
                    <a:pt x="1771650" y="3517900"/>
                  </a:cubicBezTo>
                  <a:cubicBezTo>
                    <a:pt x="1776491" y="3510638"/>
                    <a:pt x="1774562" y="3500522"/>
                    <a:pt x="1778000" y="3492500"/>
                  </a:cubicBezTo>
                  <a:cubicBezTo>
                    <a:pt x="1784927" y="3476336"/>
                    <a:pt x="1794356" y="3468447"/>
                    <a:pt x="1809750" y="3460750"/>
                  </a:cubicBezTo>
                  <a:cubicBezTo>
                    <a:pt x="1815737" y="3457757"/>
                    <a:pt x="1822813" y="3457393"/>
                    <a:pt x="1828800" y="3454400"/>
                  </a:cubicBezTo>
                  <a:cubicBezTo>
                    <a:pt x="1835626" y="3450987"/>
                    <a:pt x="1847850" y="3434068"/>
                    <a:pt x="1847850" y="3441700"/>
                  </a:cubicBezTo>
                  <a:cubicBezTo>
                    <a:pt x="1847850" y="3452283"/>
                    <a:pt x="1835150" y="3458633"/>
                    <a:pt x="1828800" y="3467100"/>
                  </a:cubicBezTo>
                  <a:lnTo>
                    <a:pt x="1803400" y="3543300"/>
                  </a:lnTo>
                  <a:lnTo>
                    <a:pt x="1797050" y="3562350"/>
                  </a:lnTo>
                  <a:cubicBezTo>
                    <a:pt x="1794933" y="3568700"/>
                    <a:pt x="1792323" y="3574906"/>
                    <a:pt x="1790700" y="3581400"/>
                  </a:cubicBezTo>
                  <a:lnTo>
                    <a:pt x="1784350" y="3606800"/>
                  </a:lnTo>
                  <a:cubicBezTo>
                    <a:pt x="1786467" y="3615267"/>
                    <a:pt x="1783216" y="3627710"/>
                    <a:pt x="1790700" y="3632200"/>
                  </a:cubicBezTo>
                  <a:cubicBezTo>
                    <a:pt x="1798184" y="3636690"/>
                    <a:pt x="1808294" y="3629753"/>
                    <a:pt x="1816100" y="3625850"/>
                  </a:cubicBezTo>
                  <a:cubicBezTo>
                    <a:pt x="1829752" y="3619024"/>
                    <a:pt x="1841500" y="3608917"/>
                    <a:pt x="1854200" y="3600450"/>
                  </a:cubicBezTo>
                  <a:lnTo>
                    <a:pt x="1873250" y="3587750"/>
                  </a:lnTo>
                  <a:cubicBezTo>
                    <a:pt x="1871133" y="3596217"/>
                    <a:pt x="1869298" y="3604759"/>
                    <a:pt x="1866900" y="3613150"/>
                  </a:cubicBezTo>
                  <a:cubicBezTo>
                    <a:pt x="1865061" y="3619586"/>
                    <a:pt x="1860550" y="3625507"/>
                    <a:pt x="1860550" y="3632200"/>
                  </a:cubicBezTo>
                  <a:cubicBezTo>
                    <a:pt x="1860550" y="3659798"/>
                    <a:pt x="1864783" y="3687233"/>
                    <a:pt x="1866900" y="3714750"/>
                  </a:cubicBezTo>
                  <a:cubicBezTo>
                    <a:pt x="1881717" y="3712633"/>
                    <a:pt x="1896624" y="3711077"/>
                    <a:pt x="1911350" y="3708400"/>
                  </a:cubicBezTo>
                  <a:cubicBezTo>
                    <a:pt x="1919936" y="3706839"/>
                    <a:pt x="1931677" y="3694948"/>
                    <a:pt x="1936750" y="3702050"/>
                  </a:cubicBezTo>
                  <a:cubicBezTo>
                    <a:pt x="1946669" y="3715936"/>
                    <a:pt x="1940983" y="3735917"/>
                    <a:pt x="1943100" y="3752850"/>
                  </a:cubicBezTo>
                  <a:cubicBezTo>
                    <a:pt x="1940983" y="3769783"/>
                    <a:pt x="1939555" y="3786817"/>
                    <a:pt x="1936750" y="3803650"/>
                  </a:cubicBezTo>
                  <a:cubicBezTo>
                    <a:pt x="1934092" y="3819597"/>
                    <a:pt x="1929083" y="3833001"/>
                    <a:pt x="1924050" y="3848100"/>
                  </a:cubicBezTo>
                  <a:cubicBezTo>
                    <a:pt x="1921933" y="3875617"/>
                    <a:pt x="1924021" y="3903786"/>
                    <a:pt x="1917700" y="3930650"/>
                  </a:cubicBezTo>
                  <a:cubicBezTo>
                    <a:pt x="1915276" y="3940952"/>
                    <a:pt x="1904801" y="3947438"/>
                    <a:pt x="1898650" y="3956050"/>
                  </a:cubicBezTo>
                  <a:cubicBezTo>
                    <a:pt x="1883263" y="3977592"/>
                    <a:pt x="1887464" y="3970559"/>
                    <a:pt x="1879600" y="3994150"/>
                  </a:cubicBezTo>
                  <a:cubicBezTo>
                    <a:pt x="1881717" y="4000500"/>
                    <a:pt x="1879856" y="4010430"/>
                    <a:pt x="1885950" y="4013200"/>
                  </a:cubicBezTo>
                  <a:cubicBezTo>
                    <a:pt x="1905601" y="4022132"/>
                    <a:pt x="1949450" y="4025900"/>
                    <a:pt x="1949450" y="4025900"/>
                  </a:cubicBezTo>
                  <a:cubicBezTo>
                    <a:pt x="1951848" y="4035491"/>
                    <a:pt x="1964083" y="4087191"/>
                    <a:pt x="1968500" y="4089400"/>
                  </a:cubicBezTo>
                  <a:cubicBezTo>
                    <a:pt x="1976967" y="4093633"/>
                    <a:pt x="1986197" y="4096598"/>
                    <a:pt x="1993900" y="4102100"/>
                  </a:cubicBezTo>
                  <a:cubicBezTo>
                    <a:pt x="2035520" y="4131829"/>
                    <a:pt x="1991135" y="4113878"/>
                    <a:pt x="2032000" y="4127500"/>
                  </a:cubicBezTo>
                  <a:cubicBezTo>
                    <a:pt x="2038350" y="4133850"/>
                    <a:pt x="2042415" y="4144083"/>
                    <a:pt x="2051050" y="4146550"/>
                  </a:cubicBezTo>
                  <a:cubicBezTo>
                    <a:pt x="2059441" y="4148948"/>
                    <a:pt x="2067842" y="4141635"/>
                    <a:pt x="2076450" y="4140200"/>
                  </a:cubicBezTo>
                  <a:cubicBezTo>
                    <a:pt x="2093283" y="4137395"/>
                    <a:pt x="2110317" y="4135967"/>
                    <a:pt x="2127250" y="4133850"/>
                  </a:cubicBezTo>
                  <a:cubicBezTo>
                    <a:pt x="2172925" y="4118625"/>
                    <a:pt x="2115886" y="4137097"/>
                    <a:pt x="2171700" y="4121150"/>
                  </a:cubicBezTo>
                  <a:cubicBezTo>
                    <a:pt x="2178136" y="4119311"/>
                    <a:pt x="2184400" y="4116917"/>
                    <a:pt x="2190750" y="4114800"/>
                  </a:cubicBezTo>
                  <a:cubicBezTo>
                    <a:pt x="2191387" y="4112889"/>
                    <a:pt x="2202652" y="4073523"/>
                    <a:pt x="2209800" y="4076700"/>
                  </a:cubicBezTo>
                  <a:cubicBezTo>
                    <a:pt x="2264064" y="4100817"/>
                    <a:pt x="2240500" y="4118436"/>
                    <a:pt x="2273300" y="4146550"/>
                  </a:cubicBezTo>
                  <a:cubicBezTo>
                    <a:pt x="2280487" y="4152710"/>
                    <a:pt x="2290997" y="4153748"/>
                    <a:pt x="2298700" y="4159250"/>
                  </a:cubicBezTo>
                  <a:cubicBezTo>
                    <a:pt x="2340320" y="4188979"/>
                    <a:pt x="2295935" y="4171028"/>
                    <a:pt x="2336800" y="4184650"/>
                  </a:cubicBezTo>
                  <a:cubicBezTo>
                    <a:pt x="2353733" y="4182533"/>
                    <a:pt x="2371529" y="4184040"/>
                    <a:pt x="2387600" y="4178300"/>
                  </a:cubicBezTo>
                  <a:cubicBezTo>
                    <a:pt x="2401974" y="4173166"/>
                    <a:pt x="2425700" y="4152900"/>
                    <a:pt x="2425700" y="4152900"/>
                  </a:cubicBezTo>
                  <a:cubicBezTo>
                    <a:pt x="2429933" y="4146550"/>
                    <a:pt x="2433004" y="4139246"/>
                    <a:pt x="2438400" y="4133850"/>
                  </a:cubicBezTo>
                  <a:cubicBezTo>
                    <a:pt x="2450710" y="4121540"/>
                    <a:pt x="2461006" y="4119965"/>
                    <a:pt x="2476500" y="4114800"/>
                  </a:cubicBezTo>
                  <a:cubicBezTo>
                    <a:pt x="2489200" y="4102100"/>
                    <a:pt x="2497561" y="4082380"/>
                    <a:pt x="2514600" y="4076700"/>
                  </a:cubicBezTo>
                  <a:cubicBezTo>
                    <a:pt x="2527300" y="4072467"/>
                    <a:pt x="2539713" y="4067247"/>
                    <a:pt x="2552700" y="4064000"/>
                  </a:cubicBezTo>
                  <a:cubicBezTo>
                    <a:pt x="2560838" y="4061965"/>
                    <a:pt x="2588040" y="4055855"/>
                    <a:pt x="2597150" y="4051300"/>
                  </a:cubicBezTo>
                  <a:cubicBezTo>
                    <a:pt x="2603976" y="4047887"/>
                    <a:pt x="2609850" y="4042833"/>
                    <a:pt x="2616200" y="4038600"/>
                  </a:cubicBezTo>
                  <a:cubicBezTo>
                    <a:pt x="2618317" y="4032250"/>
                    <a:pt x="2618369" y="4024777"/>
                    <a:pt x="2622550" y="4019550"/>
                  </a:cubicBezTo>
                  <a:cubicBezTo>
                    <a:pt x="2627318" y="4013591"/>
                    <a:pt x="2635737" y="4011736"/>
                    <a:pt x="2641600" y="4006850"/>
                  </a:cubicBezTo>
                  <a:cubicBezTo>
                    <a:pt x="2648499" y="4001101"/>
                    <a:pt x="2655137" y="3994889"/>
                    <a:pt x="2660650" y="3987800"/>
                  </a:cubicBezTo>
                  <a:cubicBezTo>
                    <a:pt x="2700541" y="3936512"/>
                    <a:pt x="2668221" y="3961586"/>
                    <a:pt x="2705100" y="3937000"/>
                  </a:cubicBezTo>
                  <a:cubicBezTo>
                    <a:pt x="2709333" y="3924300"/>
                    <a:pt x="2710374" y="3910039"/>
                    <a:pt x="2717800" y="3898900"/>
                  </a:cubicBezTo>
                  <a:cubicBezTo>
                    <a:pt x="2730555" y="3879768"/>
                    <a:pt x="2733532" y="3877008"/>
                    <a:pt x="2743200" y="3854450"/>
                  </a:cubicBezTo>
                  <a:cubicBezTo>
                    <a:pt x="2745837" y="3848298"/>
                    <a:pt x="2746913" y="3841552"/>
                    <a:pt x="2749550" y="3835400"/>
                  </a:cubicBezTo>
                  <a:cubicBezTo>
                    <a:pt x="2753279" y="3826699"/>
                    <a:pt x="2758734" y="3818789"/>
                    <a:pt x="2762250" y="3810000"/>
                  </a:cubicBezTo>
                  <a:cubicBezTo>
                    <a:pt x="2787361" y="3747222"/>
                    <a:pt x="2762595" y="3796351"/>
                    <a:pt x="2787650" y="3727450"/>
                  </a:cubicBezTo>
                  <a:cubicBezTo>
                    <a:pt x="2790885" y="3718554"/>
                    <a:pt x="2795480" y="3710167"/>
                    <a:pt x="2800350" y="3702050"/>
                  </a:cubicBezTo>
                  <a:cubicBezTo>
                    <a:pt x="2808203" y="3688962"/>
                    <a:pt x="2813050" y="3672417"/>
                    <a:pt x="2825750" y="3663950"/>
                  </a:cubicBezTo>
                  <a:lnTo>
                    <a:pt x="2844800" y="3651250"/>
                  </a:lnTo>
                  <a:lnTo>
                    <a:pt x="2882900" y="3594100"/>
                  </a:lnTo>
                  <a:cubicBezTo>
                    <a:pt x="2887133" y="3587750"/>
                    <a:pt x="2893187" y="3582290"/>
                    <a:pt x="2895600" y="3575050"/>
                  </a:cubicBezTo>
                  <a:cubicBezTo>
                    <a:pt x="2902217" y="3555199"/>
                    <a:pt x="2908635" y="3530377"/>
                    <a:pt x="2927350" y="3517900"/>
                  </a:cubicBezTo>
                  <a:lnTo>
                    <a:pt x="2946400" y="3505200"/>
                  </a:lnTo>
                  <a:cubicBezTo>
                    <a:pt x="2948517" y="3498850"/>
                    <a:pt x="2949757" y="3492137"/>
                    <a:pt x="2952750" y="3486150"/>
                  </a:cubicBezTo>
                  <a:cubicBezTo>
                    <a:pt x="2956163" y="3479324"/>
                    <a:pt x="2962350" y="3474074"/>
                    <a:pt x="2965450" y="3467100"/>
                  </a:cubicBezTo>
                  <a:cubicBezTo>
                    <a:pt x="2987722" y="3416987"/>
                    <a:pt x="2962930" y="3439147"/>
                    <a:pt x="2997200" y="3416300"/>
                  </a:cubicBezTo>
                  <a:cubicBezTo>
                    <a:pt x="3001383" y="3403751"/>
                    <a:pt x="3005059" y="3387152"/>
                    <a:pt x="3016250" y="3378200"/>
                  </a:cubicBezTo>
                  <a:cubicBezTo>
                    <a:pt x="3021477" y="3374019"/>
                    <a:pt x="3029449" y="3375101"/>
                    <a:pt x="3035300" y="3371850"/>
                  </a:cubicBezTo>
                  <a:cubicBezTo>
                    <a:pt x="3048643" y="3364437"/>
                    <a:pt x="3073400" y="3346450"/>
                    <a:pt x="3073400" y="3346450"/>
                  </a:cubicBezTo>
                  <a:cubicBezTo>
                    <a:pt x="3081867" y="3333750"/>
                    <a:pt x="3088007" y="3319143"/>
                    <a:pt x="3098800" y="3308350"/>
                  </a:cubicBezTo>
                  <a:cubicBezTo>
                    <a:pt x="3111500" y="3295650"/>
                    <a:pt x="3126937" y="3285194"/>
                    <a:pt x="3136900" y="3270250"/>
                  </a:cubicBezTo>
                  <a:cubicBezTo>
                    <a:pt x="3145367" y="3257550"/>
                    <a:pt x="3157473" y="3246630"/>
                    <a:pt x="3162300" y="3232150"/>
                  </a:cubicBezTo>
                  <a:cubicBezTo>
                    <a:pt x="3164417" y="3225800"/>
                    <a:pt x="3164937" y="3218669"/>
                    <a:pt x="3168650" y="3213100"/>
                  </a:cubicBezTo>
                  <a:cubicBezTo>
                    <a:pt x="3173631" y="3205628"/>
                    <a:pt x="3182480" y="3201358"/>
                    <a:pt x="3187700" y="3194050"/>
                  </a:cubicBezTo>
                  <a:cubicBezTo>
                    <a:pt x="3193202" y="3186347"/>
                    <a:pt x="3195383" y="3176677"/>
                    <a:pt x="3200400" y="3168650"/>
                  </a:cubicBezTo>
                  <a:cubicBezTo>
                    <a:pt x="3206009" y="3159675"/>
                    <a:pt x="3213100" y="3151717"/>
                    <a:pt x="3219450" y="3143250"/>
                  </a:cubicBezTo>
                  <a:cubicBezTo>
                    <a:pt x="3223683" y="3130550"/>
                    <a:pt x="3224724" y="3116289"/>
                    <a:pt x="3232150" y="3105150"/>
                  </a:cubicBezTo>
                  <a:cubicBezTo>
                    <a:pt x="3240617" y="3092450"/>
                    <a:pt x="3252723" y="3081530"/>
                    <a:pt x="3257550" y="3067050"/>
                  </a:cubicBezTo>
                  <a:cubicBezTo>
                    <a:pt x="3266541" y="3040078"/>
                    <a:pt x="3270371" y="3025593"/>
                    <a:pt x="3289300" y="2997200"/>
                  </a:cubicBezTo>
                  <a:cubicBezTo>
                    <a:pt x="3293533" y="2990850"/>
                    <a:pt x="3298900" y="2985124"/>
                    <a:pt x="3302000" y="2978150"/>
                  </a:cubicBezTo>
                  <a:cubicBezTo>
                    <a:pt x="3307437" y="2965917"/>
                    <a:pt x="3310467" y="2952750"/>
                    <a:pt x="3314700" y="2940050"/>
                  </a:cubicBezTo>
                  <a:lnTo>
                    <a:pt x="3327400" y="2901950"/>
                  </a:lnTo>
                  <a:cubicBezTo>
                    <a:pt x="3329517" y="2895600"/>
                    <a:pt x="3332127" y="2889394"/>
                    <a:pt x="3333750" y="2882900"/>
                  </a:cubicBezTo>
                  <a:cubicBezTo>
                    <a:pt x="3341723" y="2851006"/>
                    <a:pt x="3337340" y="2865779"/>
                    <a:pt x="3346450" y="2838450"/>
                  </a:cubicBezTo>
                  <a:cubicBezTo>
                    <a:pt x="3348567" y="2823633"/>
                    <a:pt x="3350944" y="2808852"/>
                    <a:pt x="3352800" y="2794000"/>
                  </a:cubicBezTo>
                  <a:cubicBezTo>
                    <a:pt x="3355177" y="2774981"/>
                    <a:pt x="3356235" y="2755794"/>
                    <a:pt x="3359150" y="2736850"/>
                  </a:cubicBezTo>
                  <a:cubicBezTo>
                    <a:pt x="3362459" y="2715345"/>
                    <a:pt x="3366318" y="2711762"/>
                    <a:pt x="3371850" y="2692400"/>
                  </a:cubicBezTo>
                  <a:cubicBezTo>
                    <a:pt x="3374248" y="2684009"/>
                    <a:pt x="3375692" y="2675359"/>
                    <a:pt x="3378200" y="2667000"/>
                  </a:cubicBezTo>
                  <a:cubicBezTo>
                    <a:pt x="3401390" y="2589701"/>
                    <a:pt x="3382614" y="2662044"/>
                    <a:pt x="3397250" y="2603500"/>
                  </a:cubicBezTo>
                  <a:cubicBezTo>
                    <a:pt x="3399701" y="2529980"/>
                    <a:pt x="3391863" y="2453597"/>
                    <a:pt x="3409950" y="2381250"/>
                  </a:cubicBezTo>
                  <a:cubicBezTo>
                    <a:pt x="3411573" y="2374756"/>
                    <a:pt x="3414183" y="2368550"/>
                    <a:pt x="3416300" y="2362200"/>
                  </a:cubicBezTo>
                  <a:cubicBezTo>
                    <a:pt x="3418417" y="2317750"/>
                    <a:pt x="3422650" y="2273350"/>
                    <a:pt x="3422650" y="2228850"/>
                  </a:cubicBezTo>
                  <a:cubicBezTo>
                    <a:pt x="3422650" y="2165315"/>
                    <a:pt x="3420144" y="2101769"/>
                    <a:pt x="3416300" y="2038350"/>
                  </a:cubicBezTo>
                  <a:cubicBezTo>
                    <a:pt x="3415634" y="2027354"/>
                    <a:pt x="3404431" y="2007431"/>
                    <a:pt x="3397250" y="2000250"/>
                  </a:cubicBezTo>
                  <a:cubicBezTo>
                    <a:pt x="3391854" y="1994854"/>
                    <a:pt x="3384550" y="1991783"/>
                    <a:pt x="3378200" y="1987550"/>
                  </a:cubicBezTo>
                  <a:cubicBezTo>
                    <a:pt x="3341804" y="1932955"/>
                    <a:pt x="3385440" y="2002030"/>
                    <a:pt x="3359150" y="1949450"/>
                  </a:cubicBezTo>
                  <a:cubicBezTo>
                    <a:pt x="3346663" y="1924476"/>
                    <a:pt x="3345420" y="1937951"/>
                    <a:pt x="3340100" y="1911350"/>
                  </a:cubicBezTo>
                  <a:cubicBezTo>
                    <a:pt x="3335050" y="1886100"/>
                    <a:pt x="3330594" y="1860702"/>
                    <a:pt x="3327400" y="1835150"/>
                  </a:cubicBezTo>
                  <a:cubicBezTo>
                    <a:pt x="3325283" y="1818217"/>
                    <a:pt x="3326882" y="1800388"/>
                    <a:pt x="3321050" y="1784350"/>
                  </a:cubicBezTo>
                  <a:cubicBezTo>
                    <a:pt x="3317981" y="1775910"/>
                    <a:pt x="3308350" y="1771650"/>
                    <a:pt x="3302000" y="1765300"/>
                  </a:cubicBezTo>
                  <a:cubicBezTo>
                    <a:pt x="3284637" y="1713212"/>
                    <a:pt x="3316481" y="1789524"/>
                    <a:pt x="3238500" y="1739900"/>
                  </a:cubicBezTo>
                  <a:cubicBezTo>
                    <a:pt x="3227206" y="1732713"/>
                    <a:pt x="3230033" y="1714500"/>
                    <a:pt x="3225800" y="1701800"/>
                  </a:cubicBezTo>
                  <a:lnTo>
                    <a:pt x="3213100" y="1663700"/>
                  </a:lnTo>
                  <a:cubicBezTo>
                    <a:pt x="3210983" y="1657350"/>
                    <a:pt x="3208063" y="1651214"/>
                    <a:pt x="3206750" y="1644650"/>
                  </a:cubicBezTo>
                  <a:lnTo>
                    <a:pt x="3200400" y="1612900"/>
                  </a:lnTo>
                  <a:cubicBezTo>
                    <a:pt x="3198283" y="1589617"/>
                    <a:pt x="3197356" y="1566194"/>
                    <a:pt x="3194050" y="1543050"/>
                  </a:cubicBezTo>
                  <a:cubicBezTo>
                    <a:pt x="3193103" y="1536424"/>
                    <a:pt x="3189323" y="1530494"/>
                    <a:pt x="3187700" y="1524000"/>
                  </a:cubicBezTo>
                  <a:lnTo>
                    <a:pt x="3175000" y="1473200"/>
                  </a:lnTo>
                  <a:cubicBezTo>
                    <a:pt x="3172883" y="1441450"/>
                    <a:pt x="3175553" y="1409013"/>
                    <a:pt x="3168650" y="1377950"/>
                  </a:cubicBezTo>
                  <a:cubicBezTo>
                    <a:pt x="3166702" y="1369184"/>
                    <a:pt x="3154581" y="1366372"/>
                    <a:pt x="3149600" y="1358900"/>
                  </a:cubicBezTo>
                  <a:cubicBezTo>
                    <a:pt x="3145887" y="1353331"/>
                    <a:pt x="3146501" y="1345701"/>
                    <a:pt x="3143250" y="1339850"/>
                  </a:cubicBezTo>
                  <a:cubicBezTo>
                    <a:pt x="3124262" y="1305671"/>
                    <a:pt x="3121940" y="1305840"/>
                    <a:pt x="3098800" y="1282700"/>
                  </a:cubicBezTo>
                  <a:cubicBezTo>
                    <a:pt x="3096683" y="1276350"/>
                    <a:pt x="3096631" y="1268877"/>
                    <a:pt x="3092450" y="1263650"/>
                  </a:cubicBezTo>
                  <a:cubicBezTo>
                    <a:pt x="3080318" y="1248485"/>
                    <a:pt x="3069688" y="1252269"/>
                    <a:pt x="3054350" y="1244600"/>
                  </a:cubicBezTo>
                  <a:cubicBezTo>
                    <a:pt x="3047524" y="1241187"/>
                    <a:pt x="3035300" y="1222375"/>
                    <a:pt x="3028950" y="12065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Shape 11">
              <a:extLst>
                <a:ext uri="{FF2B5EF4-FFF2-40B4-BE49-F238E27FC236}">
                  <a16:creationId xmlns:a16="http://schemas.microsoft.com/office/drawing/2014/main" id="{2D034FEF-C9A5-43AE-89D4-C022E94CC347}"/>
                </a:ext>
              </a:extLst>
            </p:cNvPr>
            <p:cNvSpPr/>
            <p:nvPr/>
          </p:nvSpPr>
          <p:spPr>
            <a:xfrm>
              <a:off x="22510750" y="18103850"/>
              <a:ext cx="362021" cy="446065"/>
            </a:xfrm>
            <a:custGeom>
              <a:avLst/>
              <a:gdLst>
                <a:gd name="connsiteX0" fmla="*/ 196850 w 362021"/>
                <a:gd name="connsiteY0" fmla="*/ 374650 h 446065"/>
                <a:gd name="connsiteX1" fmla="*/ 228600 w 362021"/>
                <a:gd name="connsiteY1" fmla="*/ 349250 h 446065"/>
                <a:gd name="connsiteX2" fmla="*/ 234950 w 362021"/>
                <a:gd name="connsiteY2" fmla="*/ 330200 h 446065"/>
                <a:gd name="connsiteX3" fmla="*/ 247650 w 362021"/>
                <a:gd name="connsiteY3" fmla="*/ 311150 h 446065"/>
                <a:gd name="connsiteX4" fmla="*/ 260350 w 362021"/>
                <a:gd name="connsiteY4" fmla="*/ 273050 h 446065"/>
                <a:gd name="connsiteX5" fmla="*/ 285750 w 362021"/>
                <a:gd name="connsiteY5" fmla="*/ 234950 h 446065"/>
                <a:gd name="connsiteX6" fmla="*/ 298450 w 362021"/>
                <a:gd name="connsiteY6" fmla="*/ 196850 h 446065"/>
                <a:gd name="connsiteX7" fmla="*/ 317500 w 362021"/>
                <a:gd name="connsiteY7" fmla="*/ 158750 h 446065"/>
                <a:gd name="connsiteX8" fmla="*/ 336550 w 362021"/>
                <a:gd name="connsiteY8" fmla="*/ 152400 h 446065"/>
                <a:gd name="connsiteX9" fmla="*/ 349250 w 362021"/>
                <a:gd name="connsiteY9" fmla="*/ 127000 h 446065"/>
                <a:gd name="connsiteX10" fmla="*/ 361950 w 362021"/>
                <a:gd name="connsiteY10" fmla="*/ 107950 h 446065"/>
                <a:gd name="connsiteX11" fmla="*/ 349250 w 362021"/>
                <a:gd name="connsiteY11" fmla="*/ 50800 h 446065"/>
                <a:gd name="connsiteX12" fmla="*/ 336550 w 362021"/>
                <a:gd name="connsiteY12" fmla="*/ 31750 h 446065"/>
                <a:gd name="connsiteX13" fmla="*/ 330200 w 362021"/>
                <a:gd name="connsiteY13" fmla="*/ 12700 h 446065"/>
                <a:gd name="connsiteX14" fmla="*/ 311150 w 362021"/>
                <a:gd name="connsiteY14" fmla="*/ 0 h 446065"/>
                <a:gd name="connsiteX15" fmla="*/ 273050 w 362021"/>
                <a:gd name="connsiteY15" fmla="*/ 38100 h 446065"/>
                <a:gd name="connsiteX16" fmla="*/ 254000 w 362021"/>
                <a:gd name="connsiteY16" fmla="*/ 50800 h 446065"/>
                <a:gd name="connsiteX17" fmla="*/ 222250 w 362021"/>
                <a:gd name="connsiteY17" fmla="*/ 76200 h 446065"/>
                <a:gd name="connsiteX18" fmla="*/ 184150 w 362021"/>
                <a:gd name="connsiteY18" fmla="*/ 63500 h 446065"/>
                <a:gd name="connsiteX19" fmla="*/ 177800 w 362021"/>
                <a:gd name="connsiteY19" fmla="*/ 44450 h 446065"/>
                <a:gd name="connsiteX20" fmla="*/ 152400 w 362021"/>
                <a:gd name="connsiteY20" fmla="*/ 38100 h 446065"/>
                <a:gd name="connsiteX21" fmla="*/ 76200 w 362021"/>
                <a:gd name="connsiteY21" fmla="*/ 44450 h 446065"/>
                <a:gd name="connsiteX22" fmla="*/ 63500 w 362021"/>
                <a:gd name="connsiteY22" fmla="*/ 82550 h 446065"/>
                <a:gd name="connsiteX23" fmla="*/ 50800 w 362021"/>
                <a:gd name="connsiteY23" fmla="*/ 101600 h 446065"/>
                <a:gd name="connsiteX24" fmla="*/ 31750 w 362021"/>
                <a:gd name="connsiteY24" fmla="*/ 171450 h 446065"/>
                <a:gd name="connsiteX25" fmla="*/ 12700 w 362021"/>
                <a:gd name="connsiteY25" fmla="*/ 228600 h 446065"/>
                <a:gd name="connsiteX26" fmla="*/ 6350 w 362021"/>
                <a:gd name="connsiteY26" fmla="*/ 247650 h 446065"/>
                <a:gd name="connsiteX27" fmla="*/ 0 w 362021"/>
                <a:gd name="connsiteY27" fmla="*/ 279400 h 446065"/>
                <a:gd name="connsiteX28" fmla="*/ 6350 w 362021"/>
                <a:gd name="connsiteY28" fmla="*/ 419100 h 446065"/>
                <a:gd name="connsiteX29" fmla="*/ 12700 w 362021"/>
                <a:gd name="connsiteY29" fmla="*/ 444500 h 446065"/>
                <a:gd name="connsiteX30" fmla="*/ 57150 w 362021"/>
                <a:gd name="connsiteY30" fmla="*/ 438150 h 446065"/>
                <a:gd name="connsiteX31" fmla="*/ 76200 w 362021"/>
                <a:gd name="connsiteY31" fmla="*/ 425450 h 446065"/>
                <a:gd name="connsiteX32" fmla="*/ 82550 w 362021"/>
                <a:gd name="connsiteY32" fmla="*/ 406400 h 446065"/>
                <a:gd name="connsiteX33" fmla="*/ 101600 w 362021"/>
                <a:gd name="connsiteY33" fmla="*/ 400050 h 446065"/>
                <a:gd name="connsiteX34" fmla="*/ 120650 w 362021"/>
                <a:gd name="connsiteY34" fmla="*/ 387350 h 446065"/>
                <a:gd name="connsiteX35" fmla="*/ 139700 w 362021"/>
                <a:gd name="connsiteY35" fmla="*/ 393700 h 446065"/>
                <a:gd name="connsiteX36" fmla="*/ 215900 w 362021"/>
                <a:gd name="connsiteY36" fmla="*/ 381000 h 446065"/>
                <a:gd name="connsiteX37" fmla="*/ 196850 w 362021"/>
                <a:gd name="connsiteY37" fmla="*/ 374650 h 4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021" h="446065">
                  <a:moveTo>
                    <a:pt x="196850" y="374650"/>
                  </a:moveTo>
                  <a:cubicBezTo>
                    <a:pt x="198967" y="369358"/>
                    <a:pt x="219780" y="359540"/>
                    <a:pt x="228600" y="349250"/>
                  </a:cubicBezTo>
                  <a:cubicBezTo>
                    <a:pt x="232956" y="344168"/>
                    <a:pt x="231957" y="336187"/>
                    <a:pt x="234950" y="330200"/>
                  </a:cubicBezTo>
                  <a:cubicBezTo>
                    <a:pt x="238363" y="323374"/>
                    <a:pt x="244550" y="318124"/>
                    <a:pt x="247650" y="311150"/>
                  </a:cubicBezTo>
                  <a:cubicBezTo>
                    <a:pt x="253087" y="298917"/>
                    <a:pt x="252924" y="284189"/>
                    <a:pt x="260350" y="273050"/>
                  </a:cubicBezTo>
                  <a:cubicBezTo>
                    <a:pt x="268817" y="260350"/>
                    <a:pt x="280923" y="249430"/>
                    <a:pt x="285750" y="234950"/>
                  </a:cubicBezTo>
                  <a:lnTo>
                    <a:pt x="298450" y="196850"/>
                  </a:lnTo>
                  <a:cubicBezTo>
                    <a:pt x="302633" y="184301"/>
                    <a:pt x="306309" y="167702"/>
                    <a:pt x="317500" y="158750"/>
                  </a:cubicBezTo>
                  <a:cubicBezTo>
                    <a:pt x="322727" y="154569"/>
                    <a:pt x="330200" y="154517"/>
                    <a:pt x="336550" y="152400"/>
                  </a:cubicBezTo>
                  <a:cubicBezTo>
                    <a:pt x="340783" y="143933"/>
                    <a:pt x="344554" y="135219"/>
                    <a:pt x="349250" y="127000"/>
                  </a:cubicBezTo>
                  <a:cubicBezTo>
                    <a:pt x="353036" y="120374"/>
                    <a:pt x="361107" y="115535"/>
                    <a:pt x="361950" y="107950"/>
                  </a:cubicBezTo>
                  <a:cubicBezTo>
                    <a:pt x="362837" y="99968"/>
                    <a:pt x="355337" y="62974"/>
                    <a:pt x="349250" y="50800"/>
                  </a:cubicBezTo>
                  <a:cubicBezTo>
                    <a:pt x="345837" y="43974"/>
                    <a:pt x="339963" y="38576"/>
                    <a:pt x="336550" y="31750"/>
                  </a:cubicBezTo>
                  <a:cubicBezTo>
                    <a:pt x="333557" y="25763"/>
                    <a:pt x="334381" y="17927"/>
                    <a:pt x="330200" y="12700"/>
                  </a:cubicBezTo>
                  <a:cubicBezTo>
                    <a:pt x="325432" y="6741"/>
                    <a:pt x="317500" y="4233"/>
                    <a:pt x="311150" y="0"/>
                  </a:cubicBezTo>
                  <a:cubicBezTo>
                    <a:pt x="266255" y="29930"/>
                    <a:pt x="320308" y="-9158"/>
                    <a:pt x="273050" y="38100"/>
                  </a:cubicBezTo>
                  <a:cubicBezTo>
                    <a:pt x="267654" y="43496"/>
                    <a:pt x="260350" y="46567"/>
                    <a:pt x="254000" y="50800"/>
                  </a:cubicBezTo>
                  <a:cubicBezTo>
                    <a:pt x="245856" y="63016"/>
                    <a:pt x="241288" y="78315"/>
                    <a:pt x="222250" y="76200"/>
                  </a:cubicBezTo>
                  <a:cubicBezTo>
                    <a:pt x="208945" y="74722"/>
                    <a:pt x="184150" y="63500"/>
                    <a:pt x="184150" y="63500"/>
                  </a:cubicBezTo>
                  <a:cubicBezTo>
                    <a:pt x="182033" y="57150"/>
                    <a:pt x="183027" y="48631"/>
                    <a:pt x="177800" y="44450"/>
                  </a:cubicBezTo>
                  <a:cubicBezTo>
                    <a:pt x="170985" y="38998"/>
                    <a:pt x="161127" y="38100"/>
                    <a:pt x="152400" y="38100"/>
                  </a:cubicBezTo>
                  <a:cubicBezTo>
                    <a:pt x="126912" y="38100"/>
                    <a:pt x="101600" y="42333"/>
                    <a:pt x="76200" y="44450"/>
                  </a:cubicBezTo>
                  <a:cubicBezTo>
                    <a:pt x="71967" y="57150"/>
                    <a:pt x="70926" y="71411"/>
                    <a:pt x="63500" y="82550"/>
                  </a:cubicBezTo>
                  <a:cubicBezTo>
                    <a:pt x="59267" y="88900"/>
                    <a:pt x="53900" y="94626"/>
                    <a:pt x="50800" y="101600"/>
                  </a:cubicBezTo>
                  <a:cubicBezTo>
                    <a:pt x="32740" y="142236"/>
                    <a:pt x="42295" y="132784"/>
                    <a:pt x="31750" y="171450"/>
                  </a:cubicBezTo>
                  <a:lnTo>
                    <a:pt x="12700" y="228600"/>
                  </a:lnTo>
                  <a:cubicBezTo>
                    <a:pt x="10583" y="234950"/>
                    <a:pt x="7663" y="241086"/>
                    <a:pt x="6350" y="247650"/>
                  </a:cubicBezTo>
                  <a:lnTo>
                    <a:pt x="0" y="279400"/>
                  </a:lnTo>
                  <a:cubicBezTo>
                    <a:pt x="2117" y="325967"/>
                    <a:pt x="2775" y="372623"/>
                    <a:pt x="6350" y="419100"/>
                  </a:cubicBezTo>
                  <a:cubicBezTo>
                    <a:pt x="7019" y="427802"/>
                    <a:pt x="4528" y="441436"/>
                    <a:pt x="12700" y="444500"/>
                  </a:cubicBezTo>
                  <a:cubicBezTo>
                    <a:pt x="26714" y="449755"/>
                    <a:pt x="42333" y="440267"/>
                    <a:pt x="57150" y="438150"/>
                  </a:cubicBezTo>
                  <a:cubicBezTo>
                    <a:pt x="63500" y="433917"/>
                    <a:pt x="71432" y="431409"/>
                    <a:pt x="76200" y="425450"/>
                  </a:cubicBezTo>
                  <a:cubicBezTo>
                    <a:pt x="80381" y="420223"/>
                    <a:pt x="77817" y="411133"/>
                    <a:pt x="82550" y="406400"/>
                  </a:cubicBezTo>
                  <a:cubicBezTo>
                    <a:pt x="87283" y="401667"/>
                    <a:pt x="95613" y="403043"/>
                    <a:pt x="101600" y="400050"/>
                  </a:cubicBezTo>
                  <a:cubicBezTo>
                    <a:pt x="108426" y="396637"/>
                    <a:pt x="114300" y="391583"/>
                    <a:pt x="120650" y="387350"/>
                  </a:cubicBezTo>
                  <a:cubicBezTo>
                    <a:pt x="127000" y="389467"/>
                    <a:pt x="133007" y="393700"/>
                    <a:pt x="139700" y="393700"/>
                  </a:cubicBezTo>
                  <a:cubicBezTo>
                    <a:pt x="182235" y="393700"/>
                    <a:pt x="186093" y="390936"/>
                    <a:pt x="215900" y="381000"/>
                  </a:cubicBezTo>
                  <a:cubicBezTo>
                    <a:pt x="222919" y="359942"/>
                    <a:pt x="194733" y="379942"/>
                    <a:pt x="196850" y="37465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21CA67C7-16D2-4B99-9A49-3911A7456F4F}"/>
                </a:ext>
              </a:extLst>
            </p:cNvPr>
            <p:cNvSpPr/>
            <p:nvPr/>
          </p:nvSpPr>
          <p:spPr>
            <a:xfrm>
              <a:off x="22311673" y="12020550"/>
              <a:ext cx="1643702" cy="1555204"/>
            </a:xfrm>
            <a:custGeom>
              <a:avLst/>
              <a:gdLst>
                <a:gd name="connsiteX0" fmla="*/ 1096015 w 1643702"/>
                <a:gd name="connsiteY0" fmla="*/ 1100138 h 1555204"/>
                <a:gd name="connsiteX1" fmla="*/ 1100777 w 1643702"/>
                <a:gd name="connsiteY1" fmla="*/ 1085850 h 1555204"/>
                <a:gd name="connsiteX2" fmla="*/ 1219840 w 1643702"/>
                <a:gd name="connsiteY2" fmla="*/ 1095375 h 1555204"/>
                <a:gd name="connsiteX3" fmla="*/ 1243652 w 1643702"/>
                <a:gd name="connsiteY3" fmla="*/ 1119188 h 1555204"/>
                <a:gd name="connsiteX4" fmla="*/ 1257940 w 1643702"/>
                <a:gd name="connsiteY4" fmla="*/ 1128713 h 1555204"/>
                <a:gd name="connsiteX5" fmla="*/ 1267465 w 1643702"/>
                <a:gd name="connsiteY5" fmla="*/ 1157288 h 1555204"/>
                <a:gd name="connsiteX6" fmla="*/ 1272227 w 1643702"/>
                <a:gd name="connsiteY6" fmla="*/ 1195388 h 1555204"/>
                <a:gd name="connsiteX7" fmla="*/ 1276990 w 1643702"/>
                <a:gd name="connsiteY7" fmla="*/ 1209675 h 1555204"/>
                <a:gd name="connsiteX8" fmla="*/ 1286515 w 1643702"/>
                <a:gd name="connsiteY8" fmla="*/ 1247775 h 1555204"/>
                <a:gd name="connsiteX9" fmla="*/ 1296040 w 1643702"/>
                <a:gd name="connsiteY9" fmla="*/ 1262063 h 1555204"/>
                <a:gd name="connsiteX10" fmla="*/ 1305565 w 1643702"/>
                <a:gd name="connsiteY10" fmla="*/ 1295400 h 1555204"/>
                <a:gd name="connsiteX11" fmla="*/ 1315090 w 1643702"/>
                <a:gd name="connsiteY11" fmla="*/ 1390650 h 1555204"/>
                <a:gd name="connsiteX12" fmla="*/ 1324615 w 1643702"/>
                <a:gd name="connsiteY12" fmla="*/ 1404938 h 1555204"/>
                <a:gd name="connsiteX13" fmla="*/ 1338902 w 1643702"/>
                <a:gd name="connsiteY13" fmla="*/ 1433513 h 1555204"/>
                <a:gd name="connsiteX14" fmla="*/ 1353190 w 1643702"/>
                <a:gd name="connsiteY14" fmla="*/ 1438275 h 1555204"/>
                <a:gd name="connsiteX15" fmla="*/ 1357952 w 1643702"/>
                <a:gd name="connsiteY15" fmla="*/ 1452563 h 1555204"/>
                <a:gd name="connsiteX16" fmla="*/ 1386527 w 1643702"/>
                <a:gd name="connsiteY16" fmla="*/ 1457325 h 1555204"/>
                <a:gd name="connsiteX17" fmla="*/ 1434152 w 1643702"/>
                <a:gd name="connsiteY17" fmla="*/ 1471613 h 1555204"/>
                <a:gd name="connsiteX18" fmla="*/ 1448440 w 1643702"/>
                <a:gd name="connsiteY18" fmla="*/ 1476375 h 1555204"/>
                <a:gd name="connsiteX19" fmla="*/ 1477015 w 1643702"/>
                <a:gd name="connsiteY19" fmla="*/ 1485900 h 1555204"/>
                <a:gd name="connsiteX20" fmla="*/ 1491302 w 1643702"/>
                <a:gd name="connsiteY20" fmla="*/ 1490663 h 1555204"/>
                <a:gd name="connsiteX21" fmla="*/ 1505590 w 1643702"/>
                <a:gd name="connsiteY21" fmla="*/ 1504950 h 1555204"/>
                <a:gd name="connsiteX22" fmla="*/ 1524640 w 1643702"/>
                <a:gd name="connsiteY22" fmla="*/ 1533525 h 1555204"/>
                <a:gd name="connsiteX23" fmla="*/ 1553215 w 1643702"/>
                <a:gd name="connsiteY23" fmla="*/ 1543050 h 1555204"/>
                <a:gd name="connsiteX24" fmla="*/ 1615127 w 1643702"/>
                <a:gd name="connsiteY24" fmla="*/ 1547813 h 1555204"/>
                <a:gd name="connsiteX25" fmla="*/ 1643702 w 1643702"/>
                <a:gd name="connsiteY25" fmla="*/ 1538288 h 1555204"/>
                <a:gd name="connsiteX26" fmla="*/ 1634177 w 1643702"/>
                <a:gd name="connsiteY26" fmla="*/ 1462088 h 1555204"/>
                <a:gd name="connsiteX27" fmla="*/ 1624652 w 1643702"/>
                <a:gd name="connsiteY27" fmla="*/ 1447800 h 1555204"/>
                <a:gd name="connsiteX28" fmla="*/ 1615127 w 1643702"/>
                <a:gd name="connsiteY28" fmla="*/ 1419225 h 1555204"/>
                <a:gd name="connsiteX29" fmla="*/ 1610365 w 1643702"/>
                <a:gd name="connsiteY29" fmla="*/ 1395413 h 1555204"/>
                <a:gd name="connsiteX30" fmla="*/ 1600840 w 1643702"/>
                <a:gd name="connsiteY30" fmla="*/ 1366838 h 1555204"/>
                <a:gd name="connsiteX31" fmla="*/ 1581790 w 1643702"/>
                <a:gd name="connsiteY31" fmla="*/ 1338263 h 1555204"/>
                <a:gd name="connsiteX32" fmla="*/ 1572265 w 1643702"/>
                <a:gd name="connsiteY32" fmla="*/ 1323975 h 1555204"/>
                <a:gd name="connsiteX33" fmla="*/ 1567502 w 1643702"/>
                <a:gd name="connsiteY33" fmla="*/ 1309688 h 1555204"/>
                <a:gd name="connsiteX34" fmla="*/ 1553215 w 1643702"/>
                <a:gd name="connsiteY34" fmla="*/ 1276350 h 1555204"/>
                <a:gd name="connsiteX35" fmla="*/ 1524640 w 1643702"/>
                <a:gd name="connsiteY35" fmla="*/ 1262063 h 1555204"/>
                <a:gd name="connsiteX36" fmla="*/ 1510352 w 1643702"/>
                <a:gd name="connsiteY36" fmla="*/ 1252538 h 1555204"/>
                <a:gd name="connsiteX37" fmla="*/ 1491302 w 1643702"/>
                <a:gd name="connsiteY37" fmla="*/ 1223963 h 1555204"/>
                <a:gd name="connsiteX38" fmla="*/ 1472252 w 1643702"/>
                <a:gd name="connsiteY38" fmla="*/ 1166813 h 1555204"/>
                <a:gd name="connsiteX39" fmla="*/ 1467490 w 1643702"/>
                <a:gd name="connsiteY39" fmla="*/ 1152525 h 1555204"/>
                <a:gd name="connsiteX40" fmla="*/ 1448440 w 1643702"/>
                <a:gd name="connsiteY40" fmla="*/ 1123950 h 1555204"/>
                <a:gd name="connsiteX41" fmla="*/ 1429390 w 1643702"/>
                <a:gd name="connsiteY41" fmla="*/ 1095375 h 1555204"/>
                <a:gd name="connsiteX42" fmla="*/ 1415102 w 1643702"/>
                <a:gd name="connsiteY42" fmla="*/ 1052513 h 1555204"/>
                <a:gd name="connsiteX43" fmla="*/ 1410340 w 1643702"/>
                <a:gd name="connsiteY43" fmla="*/ 1038225 h 1555204"/>
                <a:gd name="connsiteX44" fmla="*/ 1429390 w 1643702"/>
                <a:gd name="connsiteY44" fmla="*/ 1009650 h 1555204"/>
                <a:gd name="connsiteX45" fmla="*/ 1443677 w 1643702"/>
                <a:gd name="connsiteY45" fmla="*/ 1004888 h 1555204"/>
                <a:gd name="connsiteX46" fmla="*/ 1467490 w 1643702"/>
                <a:gd name="connsiteY46" fmla="*/ 976313 h 1555204"/>
                <a:gd name="connsiteX47" fmla="*/ 1491302 w 1643702"/>
                <a:gd name="connsiteY47" fmla="*/ 947738 h 1555204"/>
                <a:gd name="connsiteX48" fmla="*/ 1481777 w 1643702"/>
                <a:gd name="connsiteY48" fmla="*/ 904875 h 1555204"/>
                <a:gd name="connsiteX49" fmla="*/ 1472252 w 1643702"/>
                <a:gd name="connsiteY49" fmla="*/ 890588 h 1555204"/>
                <a:gd name="connsiteX50" fmla="*/ 1457965 w 1643702"/>
                <a:gd name="connsiteY50" fmla="*/ 885825 h 1555204"/>
                <a:gd name="connsiteX51" fmla="*/ 1434152 w 1643702"/>
                <a:gd name="connsiteY51" fmla="*/ 866775 h 1555204"/>
                <a:gd name="connsiteX52" fmla="*/ 1424627 w 1643702"/>
                <a:gd name="connsiteY52" fmla="*/ 852488 h 1555204"/>
                <a:gd name="connsiteX53" fmla="*/ 1396052 w 1643702"/>
                <a:gd name="connsiteY53" fmla="*/ 833438 h 1555204"/>
                <a:gd name="connsiteX54" fmla="*/ 1367477 w 1643702"/>
                <a:gd name="connsiteY54" fmla="*/ 819150 h 1555204"/>
                <a:gd name="connsiteX55" fmla="*/ 1343665 w 1643702"/>
                <a:gd name="connsiteY55" fmla="*/ 795338 h 1555204"/>
                <a:gd name="connsiteX56" fmla="*/ 1329377 w 1643702"/>
                <a:gd name="connsiteY56" fmla="*/ 781050 h 1555204"/>
                <a:gd name="connsiteX57" fmla="*/ 1300802 w 1643702"/>
                <a:gd name="connsiteY57" fmla="*/ 762000 h 1555204"/>
                <a:gd name="connsiteX58" fmla="*/ 1286515 w 1643702"/>
                <a:gd name="connsiteY58" fmla="*/ 752475 h 1555204"/>
                <a:gd name="connsiteX59" fmla="*/ 1272227 w 1643702"/>
                <a:gd name="connsiteY59" fmla="*/ 723900 h 1555204"/>
                <a:gd name="connsiteX60" fmla="*/ 1257940 w 1643702"/>
                <a:gd name="connsiteY60" fmla="*/ 719138 h 1555204"/>
                <a:gd name="connsiteX61" fmla="*/ 1238890 w 1643702"/>
                <a:gd name="connsiteY61" fmla="*/ 690563 h 1555204"/>
                <a:gd name="connsiteX62" fmla="*/ 1229365 w 1643702"/>
                <a:gd name="connsiteY62" fmla="*/ 661988 h 1555204"/>
                <a:gd name="connsiteX63" fmla="*/ 1215077 w 1643702"/>
                <a:gd name="connsiteY63" fmla="*/ 614363 h 1555204"/>
                <a:gd name="connsiteX64" fmla="*/ 1205552 w 1643702"/>
                <a:gd name="connsiteY64" fmla="*/ 595313 h 1555204"/>
                <a:gd name="connsiteX65" fmla="*/ 1191265 w 1643702"/>
                <a:gd name="connsiteY65" fmla="*/ 581025 h 1555204"/>
                <a:gd name="connsiteX66" fmla="*/ 1167452 w 1643702"/>
                <a:gd name="connsiteY66" fmla="*/ 557213 h 1555204"/>
                <a:gd name="connsiteX67" fmla="*/ 1134115 w 1643702"/>
                <a:gd name="connsiteY67" fmla="*/ 523875 h 1555204"/>
                <a:gd name="connsiteX68" fmla="*/ 1119827 w 1643702"/>
                <a:gd name="connsiteY68" fmla="*/ 490538 h 1555204"/>
                <a:gd name="connsiteX69" fmla="*/ 1105540 w 1643702"/>
                <a:gd name="connsiteY69" fmla="*/ 481013 h 1555204"/>
                <a:gd name="connsiteX70" fmla="*/ 1086490 w 1643702"/>
                <a:gd name="connsiteY70" fmla="*/ 452438 h 1555204"/>
                <a:gd name="connsiteX71" fmla="*/ 1057915 w 1643702"/>
                <a:gd name="connsiteY71" fmla="*/ 433388 h 1555204"/>
                <a:gd name="connsiteX72" fmla="*/ 1038865 w 1643702"/>
                <a:gd name="connsiteY72" fmla="*/ 423863 h 1555204"/>
                <a:gd name="connsiteX73" fmla="*/ 996002 w 1643702"/>
                <a:gd name="connsiteY73" fmla="*/ 390525 h 1555204"/>
                <a:gd name="connsiteX74" fmla="*/ 967427 w 1643702"/>
                <a:gd name="connsiteY74" fmla="*/ 381000 h 1555204"/>
                <a:gd name="connsiteX75" fmla="*/ 929327 w 1643702"/>
                <a:gd name="connsiteY75" fmla="*/ 371475 h 1555204"/>
                <a:gd name="connsiteX76" fmla="*/ 905515 w 1643702"/>
                <a:gd name="connsiteY76" fmla="*/ 361950 h 1555204"/>
                <a:gd name="connsiteX77" fmla="*/ 876940 w 1643702"/>
                <a:gd name="connsiteY77" fmla="*/ 347663 h 1555204"/>
                <a:gd name="connsiteX78" fmla="*/ 857890 w 1643702"/>
                <a:gd name="connsiteY78" fmla="*/ 342900 h 1555204"/>
                <a:gd name="connsiteX79" fmla="*/ 815027 w 1643702"/>
                <a:gd name="connsiteY79" fmla="*/ 323850 h 1555204"/>
                <a:gd name="connsiteX80" fmla="*/ 800740 w 1643702"/>
                <a:gd name="connsiteY80" fmla="*/ 319088 h 1555204"/>
                <a:gd name="connsiteX81" fmla="*/ 772165 w 1643702"/>
                <a:gd name="connsiteY81" fmla="*/ 300038 h 1555204"/>
                <a:gd name="connsiteX82" fmla="*/ 738827 w 1643702"/>
                <a:gd name="connsiteY82" fmla="*/ 276225 h 1555204"/>
                <a:gd name="connsiteX83" fmla="*/ 724540 w 1643702"/>
                <a:gd name="connsiteY83" fmla="*/ 271463 h 1555204"/>
                <a:gd name="connsiteX84" fmla="*/ 710252 w 1643702"/>
                <a:gd name="connsiteY84" fmla="*/ 261938 h 1555204"/>
                <a:gd name="connsiteX85" fmla="*/ 686440 w 1643702"/>
                <a:gd name="connsiteY85" fmla="*/ 238125 h 1555204"/>
                <a:gd name="connsiteX86" fmla="*/ 662627 w 1643702"/>
                <a:gd name="connsiteY86" fmla="*/ 195263 h 1555204"/>
                <a:gd name="connsiteX87" fmla="*/ 653102 w 1643702"/>
                <a:gd name="connsiteY87" fmla="*/ 180975 h 1555204"/>
                <a:gd name="connsiteX88" fmla="*/ 648340 w 1643702"/>
                <a:gd name="connsiteY88" fmla="*/ 166688 h 1555204"/>
                <a:gd name="connsiteX89" fmla="*/ 624527 w 1643702"/>
                <a:gd name="connsiteY89" fmla="*/ 142875 h 1555204"/>
                <a:gd name="connsiteX90" fmla="*/ 605477 w 1643702"/>
                <a:gd name="connsiteY90" fmla="*/ 138113 h 1555204"/>
                <a:gd name="connsiteX91" fmla="*/ 591190 w 1643702"/>
                <a:gd name="connsiteY91" fmla="*/ 147638 h 1555204"/>
                <a:gd name="connsiteX92" fmla="*/ 581665 w 1643702"/>
                <a:gd name="connsiteY92" fmla="*/ 176213 h 1555204"/>
                <a:gd name="connsiteX93" fmla="*/ 576902 w 1643702"/>
                <a:gd name="connsiteY93" fmla="*/ 190500 h 1555204"/>
                <a:gd name="connsiteX94" fmla="*/ 567377 w 1643702"/>
                <a:gd name="connsiteY94" fmla="*/ 219075 h 1555204"/>
                <a:gd name="connsiteX95" fmla="*/ 538802 w 1643702"/>
                <a:gd name="connsiteY95" fmla="*/ 238125 h 1555204"/>
                <a:gd name="connsiteX96" fmla="*/ 524515 w 1643702"/>
                <a:gd name="connsiteY96" fmla="*/ 247650 h 1555204"/>
                <a:gd name="connsiteX97" fmla="*/ 491177 w 1643702"/>
                <a:gd name="connsiteY97" fmla="*/ 285750 h 1555204"/>
                <a:gd name="connsiteX98" fmla="*/ 476890 w 1643702"/>
                <a:gd name="connsiteY98" fmla="*/ 314325 h 1555204"/>
                <a:gd name="connsiteX99" fmla="*/ 462602 w 1643702"/>
                <a:gd name="connsiteY99" fmla="*/ 323850 h 1555204"/>
                <a:gd name="connsiteX100" fmla="*/ 443552 w 1643702"/>
                <a:gd name="connsiteY100" fmla="*/ 361950 h 1555204"/>
                <a:gd name="connsiteX101" fmla="*/ 424502 w 1643702"/>
                <a:gd name="connsiteY101" fmla="*/ 376238 h 1555204"/>
                <a:gd name="connsiteX102" fmla="*/ 410215 w 1643702"/>
                <a:gd name="connsiteY102" fmla="*/ 419100 h 1555204"/>
                <a:gd name="connsiteX103" fmla="*/ 405452 w 1643702"/>
                <a:gd name="connsiteY103" fmla="*/ 433388 h 1555204"/>
                <a:gd name="connsiteX104" fmla="*/ 367352 w 1643702"/>
                <a:gd name="connsiteY104" fmla="*/ 414338 h 1555204"/>
                <a:gd name="connsiteX105" fmla="*/ 357827 w 1643702"/>
                <a:gd name="connsiteY105" fmla="*/ 385763 h 1555204"/>
                <a:gd name="connsiteX106" fmla="*/ 353065 w 1643702"/>
                <a:gd name="connsiteY106" fmla="*/ 371475 h 1555204"/>
                <a:gd name="connsiteX107" fmla="*/ 343540 w 1643702"/>
                <a:gd name="connsiteY107" fmla="*/ 357188 h 1555204"/>
                <a:gd name="connsiteX108" fmla="*/ 338777 w 1643702"/>
                <a:gd name="connsiteY108" fmla="*/ 338138 h 1555204"/>
                <a:gd name="connsiteX109" fmla="*/ 334015 w 1643702"/>
                <a:gd name="connsiteY109" fmla="*/ 323850 h 1555204"/>
                <a:gd name="connsiteX110" fmla="*/ 329252 w 1643702"/>
                <a:gd name="connsiteY110" fmla="*/ 295275 h 1555204"/>
                <a:gd name="connsiteX111" fmla="*/ 324490 w 1643702"/>
                <a:gd name="connsiteY111" fmla="*/ 219075 h 1555204"/>
                <a:gd name="connsiteX112" fmla="*/ 314965 w 1643702"/>
                <a:gd name="connsiteY112" fmla="*/ 190500 h 1555204"/>
                <a:gd name="connsiteX113" fmla="*/ 310202 w 1643702"/>
                <a:gd name="connsiteY113" fmla="*/ 171450 h 1555204"/>
                <a:gd name="connsiteX114" fmla="*/ 295915 w 1643702"/>
                <a:gd name="connsiteY114" fmla="*/ 128588 h 1555204"/>
                <a:gd name="connsiteX115" fmla="*/ 286390 w 1643702"/>
                <a:gd name="connsiteY115" fmla="*/ 100013 h 1555204"/>
                <a:gd name="connsiteX116" fmla="*/ 281627 w 1643702"/>
                <a:gd name="connsiteY116" fmla="*/ 85725 h 1555204"/>
                <a:gd name="connsiteX117" fmla="*/ 272102 w 1643702"/>
                <a:gd name="connsiteY117" fmla="*/ 71438 h 1555204"/>
                <a:gd name="connsiteX118" fmla="*/ 257815 w 1643702"/>
                <a:gd name="connsiteY118" fmla="*/ 28575 h 1555204"/>
                <a:gd name="connsiteX119" fmla="*/ 253052 w 1643702"/>
                <a:gd name="connsiteY119" fmla="*/ 14288 h 1555204"/>
                <a:gd name="connsiteX120" fmla="*/ 224477 w 1643702"/>
                <a:gd name="connsiteY120" fmla="*/ 4763 h 1555204"/>
                <a:gd name="connsiteX121" fmla="*/ 210190 w 1643702"/>
                <a:gd name="connsiteY121" fmla="*/ 0 h 1555204"/>
                <a:gd name="connsiteX122" fmla="*/ 133990 w 1643702"/>
                <a:gd name="connsiteY122" fmla="*/ 4763 h 1555204"/>
                <a:gd name="connsiteX123" fmla="*/ 105415 w 1643702"/>
                <a:gd name="connsiteY123" fmla="*/ 23813 h 1555204"/>
                <a:gd name="connsiteX124" fmla="*/ 72077 w 1643702"/>
                <a:gd name="connsiteY124" fmla="*/ 38100 h 1555204"/>
                <a:gd name="connsiteX125" fmla="*/ 57790 w 1643702"/>
                <a:gd name="connsiteY125" fmla="*/ 47625 h 1555204"/>
                <a:gd name="connsiteX126" fmla="*/ 43502 w 1643702"/>
                <a:gd name="connsiteY126" fmla="*/ 61913 h 1555204"/>
                <a:gd name="connsiteX127" fmla="*/ 24452 w 1643702"/>
                <a:gd name="connsiteY127" fmla="*/ 66675 h 1555204"/>
                <a:gd name="connsiteX128" fmla="*/ 14927 w 1643702"/>
                <a:gd name="connsiteY128" fmla="*/ 80963 h 1555204"/>
                <a:gd name="connsiteX129" fmla="*/ 640 w 1643702"/>
                <a:gd name="connsiteY129" fmla="*/ 95250 h 1555204"/>
                <a:gd name="connsiteX130" fmla="*/ 5402 w 1643702"/>
                <a:gd name="connsiteY130" fmla="*/ 138113 h 1555204"/>
                <a:gd name="connsiteX131" fmla="*/ 10165 w 1643702"/>
                <a:gd name="connsiteY131" fmla="*/ 152400 h 1555204"/>
                <a:gd name="connsiteX132" fmla="*/ 95890 w 1643702"/>
                <a:gd name="connsiteY132" fmla="*/ 166688 h 1555204"/>
                <a:gd name="connsiteX133" fmla="*/ 114940 w 1643702"/>
                <a:gd name="connsiteY133" fmla="*/ 195263 h 1555204"/>
                <a:gd name="connsiteX134" fmla="*/ 124465 w 1643702"/>
                <a:gd name="connsiteY134" fmla="*/ 233363 h 1555204"/>
                <a:gd name="connsiteX135" fmla="*/ 153040 w 1643702"/>
                <a:gd name="connsiteY135" fmla="*/ 252413 h 1555204"/>
                <a:gd name="connsiteX136" fmla="*/ 167327 w 1643702"/>
                <a:gd name="connsiteY136" fmla="*/ 261938 h 1555204"/>
                <a:gd name="connsiteX137" fmla="*/ 195902 w 1643702"/>
                <a:gd name="connsiteY137" fmla="*/ 266700 h 1555204"/>
                <a:gd name="connsiteX138" fmla="*/ 224477 w 1643702"/>
                <a:gd name="connsiteY138" fmla="*/ 280988 h 1555204"/>
                <a:gd name="connsiteX139" fmla="*/ 229240 w 1643702"/>
                <a:gd name="connsiteY139" fmla="*/ 295275 h 1555204"/>
                <a:gd name="connsiteX140" fmla="*/ 214952 w 1643702"/>
                <a:gd name="connsiteY140" fmla="*/ 304800 h 1555204"/>
                <a:gd name="connsiteX141" fmla="*/ 186377 w 1643702"/>
                <a:gd name="connsiteY141" fmla="*/ 314325 h 1555204"/>
                <a:gd name="connsiteX142" fmla="*/ 157802 w 1643702"/>
                <a:gd name="connsiteY142" fmla="*/ 323850 h 1555204"/>
                <a:gd name="connsiteX143" fmla="*/ 143515 w 1643702"/>
                <a:gd name="connsiteY143" fmla="*/ 328613 h 1555204"/>
                <a:gd name="connsiteX144" fmla="*/ 129227 w 1643702"/>
                <a:gd name="connsiteY144" fmla="*/ 333375 h 1555204"/>
                <a:gd name="connsiteX145" fmla="*/ 114940 w 1643702"/>
                <a:gd name="connsiteY145" fmla="*/ 361950 h 1555204"/>
                <a:gd name="connsiteX146" fmla="*/ 119702 w 1643702"/>
                <a:gd name="connsiteY146" fmla="*/ 414338 h 1555204"/>
                <a:gd name="connsiteX147" fmla="*/ 129227 w 1643702"/>
                <a:gd name="connsiteY147" fmla="*/ 428625 h 1555204"/>
                <a:gd name="connsiteX148" fmla="*/ 143515 w 1643702"/>
                <a:gd name="connsiteY148" fmla="*/ 457200 h 1555204"/>
                <a:gd name="connsiteX149" fmla="*/ 162565 w 1643702"/>
                <a:gd name="connsiteY149" fmla="*/ 481013 h 1555204"/>
                <a:gd name="connsiteX150" fmla="*/ 167327 w 1643702"/>
                <a:gd name="connsiteY150" fmla="*/ 500063 h 1555204"/>
                <a:gd name="connsiteX151" fmla="*/ 172090 w 1643702"/>
                <a:gd name="connsiteY151" fmla="*/ 514350 h 1555204"/>
                <a:gd name="connsiteX152" fmla="*/ 191140 w 1643702"/>
                <a:gd name="connsiteY152" fmla="*/ 547688 h 1555204"/>
                <a:gd name="connsiteX153" fmla="*/ 210190 w 1643702"/>
                <a:gd name="connsiteY153" fmla="*/ 581025 h 1555204"/>
                <a:gd name="connsiteX154" fmla="*/ 224477 w 1643702"/>
                <a:gd name="connsiteY154" fmla="*/ 519113 h 1555204"/>
                <a:gd name="connsiteX155" fmla="*/ 243527 w 1643702"/>
                <a:gd name="connsiteY155" fmla="*/ 490538 h 1555204"/>
                <a:gd name="connsiteX156" fmla="*/ 267340 w 1643702"/>
                <a:gd name="connsiteY156" fmla="*/ 471488 h 1555204"/>
                <a:gd name="connsiteX157" fmla="*/ 295915 w 1643702"/>
                <a:gd name="connsiteY157" fmla="*/ 485775 h 1555204"/>
                <a:gd name="connsiteX158" fmla="*/ 310202 w 1643702"/>
                <a:gd name="connsiteY158" fmla="*/ 504825 h 1555204"/>
                <a:gd name="connsiteX159" fmla="*/ 319727 w 1643702"/>
                <a:gd name="connsiteY159" fmla="*/ 538163 h 1555204"/>
                <a:gd name="connsiteX160" fmla="*/ 357827 w 1643702"/>
                <a:gd name="connsiteY160" fmla="*/ 595313 h 1555204"/>
                <a:gd name="connsiteX161" fmla="*/ 372115 w 1643702"/>
                <a:gd name="connsiteY161" fmla="*/ 623888 h 1555204"/>
                <a:gd name="connsiteX162" fmla="*/ 386402 w 1643702"/>
                <a:gd name="connsiteY162" fmla="*/ 633413 h 1555204"/>
                <a:gd name="connsiteX163" fmla="*/ 453077 w 1643702"/>
                <a:gd name="connsiteY163" fmla="*/ 647700 h 1555204"/>
                <a:gd name="connsiteX164" fmla="*/ 481652 w 1643702"/>
                <a:gd name="connsiteY164" fmla="*/ 671513 h 1555204"/>
                <a:gd name="connsiteX165" fmla="*/ 500702 w 1643702"/>
                <a:gd name="connsiteY165" fmla="*/ 676275 h 1555204"/>
                <a:gd name="connsiteX166" fmla="*/ 529277 w 1643702"/>
                <a:gd name="connsiteY166" fmla="*/ 690563 h 1555204"/>
                <a:gd name="connsiteX167" fmla="*/ 572140 w 1643702"/>
                <a:gd name="connsiteY167" fmla="*/ 728663 h 1555204"/>
                <a:gd name="connsiteX168" fmla="*/ 600715 w 1643702"/>
                <a:gd name="connsiteY168" fmla="*/ 771525 h 1555204"/>
                <a:gd name="connsiteX169" fmla="*/ 619765 w 1643702"/>
                <a:gd name="connsiteY169" fmla="*/ 795338 h 1555204"/>
                <a:gd name="connsiteX170" fmla="*/ 629290 w 1643702"/>
                <a:gd name="connsiteY170" fmla="*/ 838200 h 1555204"/>
                <a:gd name="connsiteX171" fmla="*/ 638815 w 1643702"/>
                <a:gd name="connsiteY171" fmla="*/ 866775 h 1555204"/>
                <a:gd name="connsiteX172" fmla="*/ 643577 w 1643702"/>
                <a:gd name="connsiteY172" fmla="*/ 904875 h 1555204"/>
                <a:gd name="connsiteX173" fmla="*/ 653102 w 1643702"/>
                <a:gd name="connsiteY173" fmla="*/ 933450 h 1555204"/>
                <a:gd name="connsiteX174" fmla="*/ 662627 w 1643702"/>
                <a:gd name="connsiteY174" fmla="*/ 985838 h 1555204"/>
                <a:gd name="connsiteX175" fmla="*/ 653102 w 1643702"/>
                <a:gd name="connsiteY175" fmla="*/ 1038225 h 1555204"/>
                <a:gd name="connsiteX176" fmla="*/ 619765 w 1643702"/>
                <a:gd name="connsiteY176" fmla="*/ 1057275 h 1555204"/>
                <a:gd name="connsiteX177" fmla="*/ 610240 w 1643702"/>
                <a:gd name="connsiteY177" fmla="*/ 1071563 h 1555204"/>
                <a:gd name="connsiteX178" fmla="*/ 591190 w 1643702"/>
                <a:gd name="connsiteY178" fmla="*/ 1138238 h 1555204"/>
                <a:gd name="connsiteX179" fmla="*/ 586427 w 1643702"/>
                <a:gd name="connsiteY179" fmla="*/ 1157288 h 1555204"/>
                <a:gd name="connsiteX180" fmla="*/ 591190 w 1643702"/>
                <a:gd name="connsiteY180" fmla="*/ 1204913 h 1555204"/>
                <a:gd name="connsiteX181" fmla="*/ 595952 w 1643702"/>
                <a:gd name="connsiteY181" fmla="*/ 1219200 h 1555204"/>
                <a:gd name="connsiteX182" fmla="*/ 615002 w 1643702"/>
                <a:gd name="connsiteY182" fmla="*/ 1223963 h 1555204"/>
                <a:gd name="connsiteX183" fmla="*/ 681677 w 1643702"/>
                <a:gd name="connsiteY183" fmla="*/ 1219200 h 1555204"/>
                <a:gd name="connsiteX184" fmla="*/ 710252 w 1643702"/>
                <a:gd name="connsiteY184" fmla="*/ 1209675 h 1555204"/>
                <a:gd name="connsiteX185" fmla="*/ 724540 w 1643702"/>
                <a:gd name="connsiteY185" fmla="*/ 1204913 h 1555204"/>
                <a:gd name="connsiteX186" fmla="*/ 762640 w 1643702"/>
                <a:gd name="connsiteY186" fmla="*/ 1209675 h 1555204"/>
                <a:gd name="connsiteX187" fmla="*/ 767402 w 1643702"/>
                <a:gd name="connsiteY187" fmla="*/ 1223963 h 1555204"/>
                <a:gd name="connsiteX188" fmla="*/ 781690 w 1643702"/>
                <a:gd name="connsiteY188" fmla="*/ 1233488 h 1555204"/>
                <a:gd name="connsiteX189" fmla="*/ 800740 w 1643702"/>
                <a:gd name="connsiteY189" fmla="*/ 1266825 h 1555204"/>
                <a:gd name="connsiteX190" fmla="*/ 810265 w 1643702"/>
                <a:gd name="connsiteY190" fmla="*/ 1281113 h 1555204"/>
                <a:gd name="connsiteX191" fmla="*/ 829315 w 1643702"/>
                <a:gd name="connsiteY191" fmla="*/ 1295400 h 1555204"/>
                <a:gd name="connsiteX192" fmla="*/ 872177 w 1643702"/>
                <a:gd name="connsiteY192" fmla="*/ 1319213 h 1555204"/>
                <a:gd name="connsiteX193" fmla="*/ 934090 w 1643702"/>
                <a:gd name="connsiteY193" fmla="*/ 1323975 h 1555204"/>
                <a:gd name="connsiteX194" fmla="*/ 957902 w 1643702"/>
                <a:gd name="connsiteY194" fmla="*/ 1328738 h 1555204"/>
                <a:gd name="connsiteX195" fmla="*/ 986477 w 1643702"/>
                <a:gd name="connsiteY195" fmla="*/ 1333500 h 1555204"/>
                <a:gd name="connsiteX196" fmla="*/ 1000765 w 1643702"/>
                <a:gd name="connsiteY196" fmla="*/ 1338263 h 1555204"/>
                <a:gd name="connsiteX197" fmla="*/ 1034102 w 1643702"/>
                <a:gd name="connsiteY197" fmla="*/ 1333500 h 1555204"/>
                <a:gd name="connsiteX198" fmla="*/ 1053152 w 1643702"/>
                <a:gd name="connsiteY198" fmla="*/ 1309688 h 1555204"/>
                <a:gd name="connsiteX199" fmla="*/ 1062677 w 1643702"/>
                <a:gd name="connsiteY199" fmla="*/ 1276350 h 1555204"/>
                <a:gd name="connsiteX200" fmla="*/ 1067440 w 1643702"/>
                <a:gd name="connsiteY200" fmla="*/ 1223963 h 1555204"/>
                <a:gd name="connsiteX201" fmla="*/ 1081727 w 1643702"/>
                <a:gd name="connsiteY201" fmla="*/ 1195388 h 1555204"/>
                <a:gd name="connsiteX202" fmla="*/ 1091252 w 1643702"/>
                <a:gd name="connsiteY202" fmla="*/ 1157288 h 1555204"/>
                <a:gd name="connsiteX203" fmla="*/ 1096015 w 1643702"/>
                <a:gd name="connsiteY203" fmla="*/ 1143000 h 1555204"/>
                <a:gd name="connsiteX204" fmla="*/ 1096015 w 1643702"/>
                <a:gd name="connsiteY204" fmla="*/ 1100138 h 15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643702" h="1555204">
                  <a:moveTo>
                    <a:pt x="1096015" y="1100138"/>
                  </a:moveTo>
                  <a:cubicBezTo>
                    <a:pt x="1096809" y="1090613"/>
                    <a:pt x="1095776" y="1086285"/>
                    <a:pt x="1100777" y="1085850"/>
                  </a:cubicBezTo>
                  <a:cubicBezTo>
                    <a:pt x="1175973" y="1079311"/>
                    <a:pt x="1177352" y="1081214"/>
                    <a:pt x="1219840" y="1095375"/>
                  </a:cubicBezTo>
                  <a:cubicBezTo>
                    <a:pt x="1257942" y="1120777"/>
                    <a:pt x="1211899" y="1087435"/>
                    <a:pt x="1243652" y="1119188"/>
                  </a:cubicBezTo>
                  <a:cubicBezTo>
                    <a:pt x="1247699" y="1123235"/>
                    <a:pt x="1253177" y="1125538"/>
                    <a:pt x="1257940" y="1128713"/>
                  </a:cubicBezTo>
                  <a:cubicBezTo>
                    <a:pt x="1261115" y="1138238"/>
                    <a:pt x="1266220" y="1147325"/>
                    <a:pt x="1267465" y="1157288"/>
                  </a:cubicBezTo>
                  <a:cubicBezTo>
                    <a:pt x="1269052" y="1169988"/>
                    <a:pt x="1269937" y="1182796"/>
                    <a:pt x="1272227" y="1195388"/>
                  </a:cubicBezTo>
                  <a:cubicBezTo>
                    <a:pt x="1273125" y="1200327"/>
                    <a:pt x="1275772" y="1204805"/>
                    <a:pt x="1276990" y="1209675"/>
                  </a:cubicBezTo>
                  <a:cubicBezTo>
                    <a:pt x="1279709" y="1220552"/>
                    <a:pt x="1281069" y="1236884"/>
                    <a:pt x="1286515" y="1247775"/>
                  </a:cubicBezTo>
                  <a:cubicBezTo>
                    <a:pt x="1289075" y="1252895"/>
                    <a:pt x="1292865" y="1257300"/>
                    <a:pt x="1296040" y="1262063"/>
                  </a:cubicBezTo>
                  <a:cubicBezTo>
                    <a:pt x="1298896" y="1270632"/>
                    <a:pt x="1304768" y="1287032"/>
                    <a:pt x="1305565" y="1295400"/>
                  </a:cubicBezTo>
                  <a:cubicBezTo>
                    <a:pt x="1306058" y="1300577"/>
                    <a:pt x="1302624" y="1365720"/>
                    <a:pt x="1315090" y="1390650"/>
                  </a:cubicBezTo>
                  <a:cubicBezTo>
                    <a:pt x="1317650" y="1395770"/>
                    <a:pt x="1321440" y="1400175"/>
                    <a:pt x="1324615" y="1404938"/>
                  </a:cubicBezTo>
                  <a:cubicBezTo>
                    <a:pt x="1327752" y="1414350"/>
                    <a:pt x="1330509" y="1426799"/>
                    <a:pt x="1338902" y="1433513"/>
                  </a:cubicBezTo>
                  <a:cubicBezTo>
                    <a:pt x="1342822" y="1436649"/>
                    <a:pt x="1348427" y="1436688"/>
                    <a:pt x="1353190" y="1438275"/>
                  </a:cubicBezTo>
                  <a:cubicBezTo>
                    <a:pt x="1354777" y="1443038"/>
                    <a:pt x="1353593" y="1450072"/>
                    <a:pt x="1357952" y="1452563"/>
                  </a:cubicBezTo>
                  <a:cubicBezTo>
                    <a:pt x="1366336" y="1457354"/>
                    <a:pt x="1377058" y="1455431"/>
                    <a:pt x="1386527" y="1457325"/>
                  </a:cubicBezTo>
                  <a:cubicBezTo>
                    <a:pt x="1404517" y="1460923"/>
                    <a:pt x="1415935" y="1465541"/>
                    <a:pt x="1434152" y="1471613"/>
                  </a:cubicBezTo>
                  <a:lnTo>
                    <a:pt x="1448440" y="1476375"/>
                  </a:lnTo>
                  <a:lnTo>
                    <a:pt x="1477015" y="1485900"/>
                  </a:lnTo>
                  <a:lnTo>
                    <a:pt x="1491302" y="1490663"/>
                  </a:lnTo>
                  <a:cubicBezTo>
                    <a:pt x="1496065" y="1495425"/>
                    <a:pt x="1501455" y="1499634"/>
                    <a:pt x="1505590" y="1504950"/>
                  </a:cubicBezTo>
                  <a:cubicBezTo>
                    <a:pt x="1512618" y="1513986"/>
                    <a:pt x="1513780" y="1529905"/>
                    <a:pt x="1524640" y="1533525"/>
                  </a:cubicBezTo>
                  <a:lnTo>
                    <a:pt x="1553215" y="1543050"/>
                  </a:lnTo>
                  <a:cubicBezTo>
                    <a:pt x="1578817" y="1560119"/>
                    <a:pt x="1567269" y="1556786"/>
                    <a:pt x="1615127" y="1547813"/>
                  </a:cubicBezTo>
                  <a:cubicBezTo>
                    <a:pt x="1624995" y="1545963"/>
                    <a:pt x="1643702" y="1538288"/>
                    <a:pt x="1643702" y="1538288"/>
                  </a:cubicBezTo>
                  <a:cubicBezTo>
                    <a:pt x="1642792" y="1526458"/>
                    <a:pt x="1644459" y="1482651"/>
                    <a:pt x="1634177" y="1462088"/>
                  </a:cubicBezTo>
                  <a:cubicBezTo>
                    <a:pt x="1631617" y="1456968"/>
                    <a:pt x="1627827" y="1452563"/>
                    <a:pt x="1624652" y="1447800"/>
                  </a:cubicBezTo>
                  <a:cubicBezTo>
                    <a:pt x="1621477" y="1438275"/>
                    <a:pt x="1617096" y="1429070"/>
                    <a:pt x="1615127" y="1419225"/>
                  </a:cubicBezTo>
                  <a:cubicBezTo>
                    <a:pt x="1613540" y="1411288"/>
                    <a:pt x="1612495" y="1403222"/>
                    <a:pt x="1610365" y="1395413"/>
                  </a:cubicBezTo>
                  <a:cubicBezTo>
                    <a:pt x="1607723" y="1385727"/>
                    <a:pt x="1606409" y="1375192"/>
                    <a:pt x="1600840" y="1366838"/>
                  </a:cubicBezTo>
                  <a:lnTo>
                    <a:pt x="1581790" y="1338263"/>
                  </a:lnTo>
                  <a:cubicBezTo>
                    <a:pt x="1578615" y="1333500"/>
                    <a:pt x="1574075" y="1329405"/>
                    <a:pt x="1572265" y="1323975"/>
                  </a:cubicBezTo>
                  <a:cubicBezTo>
                    <a:pt x="1570677" y="1319213"/>
                    <a:pt x="1568881" y="1314515"/>
                    <a:pt x="1567502" y="1309688"/>
                  </a:cubicBezTo>
                  <a:cubicBezTo>
                    <a:pt x="1563130" y="1294385"/>
                    <a:pt x="1564816" y="1287951"/>
                    <a:pt x="1553215" y="1276350"/>
                  </a:cubicBezTo>
                  <a:cubicBezTo>
                    <a:pt x="1543983" y="1267118"/>
                    <a:pt x="1536260" y="1265936"/>
                    <a:pt x="1524640" y="1262063"/>
                  </a:cubicBezTo>
                  <a:cubicBezTo>
                    <a:pt x="1519877" y="1258888"/>
                    <a:pt x="1514121" y="1256846"/>
                    <a:pt x="1510352" y="1252538"/>
                  </a:cubicBezTo>
                  <a:cubicBezTo>
                    <a:pt x="1502814" y="1243923"/>
                    <a:pt x="1491302" y="1223963"/>
                    <a:pt x="1491302" y="1223963"/>
                  </a:cubicBezTo>
                  <a:lnTo>
                    <a:pt x="1472252" y="1166813"/>
                  </a:lnTo>
                  <a:cubicBezTo>
                    <a:pt x="1470664" y="1162050"/>
                    <a:pt x="1470275" y="1156702"/>
                    <a:pt x="1467490" y="1152525"/>
                  </a:cubicBezTo>
                  <a:cubicBezTo>
                    <a:pt x="1461140" y="1143000"/>
                    <a:pt x="1452061" y="1134810"/>
                    <a:pt x="1448440" y="1123950"/>
                  </a:cubicBezTo>
                  <a:cubicBezTo>
                    <a:pt x="1441547" y="1103274"/>
                    <a:pt x="1447227" y="1113213"/>
                    <a:pt x="1429390" y="1095375"/>
                  </a:cubicBezTo>
                  <a:lnTo>
                    <a:pt x="1415102" y="1052513"/>
                  </a:lnTo>
                  <a:lnTo>
                    <a:pt x="1410340" y="1038225"/>
                  </a:lnTo>
                  <a:cubicBezTo>
                    <a:pt x="1415333" y="1023246"/>
                    <a:pt x="1414100" y="1019843"/>
                    <a:pt x="1429390" y="1009650"/>
                  </a:cubicBezTo>
                  <a:cubicBezTo>
                    <a:pt x="1433567" y="1006865"/>
                    <a:pt x="1438915" y="1006475"/>
                    <a:pt x="1443677" y="1004888"/>
                  </a:cubicBezTo>
                  <a:cubicBezTo>
                    <a:pt x="1485411" y="963154"/>
                    <a:pt x="1434345" y="1016088"/>
                    <a:pt x="1467490" y="976313"/>
                  </a:cubicBezTo>
                  <a:cubicBezTo>
                    <a:pt x="1498047" y="939644"/>
                    <a:pt x="1467653" y="983210"/>
                    <a:pt x="1491302" y="947738"/>
                  </a:cubicBezTo>
                  <a:cubicBezTo>
                    <a:pt x="1489472" y="936759"/>
                    <a:pt x="1487640" y="916601"/>
                    <a:pt x="1481777" y="904875"/>
                  </a:cubicBezTo>
                  <a:cubicBezTo>
                    <a:pt x="1479217" y="899756"/>
                    <a:pt x="1476721" y="894164"/>
                    <a:pt x="1472252" y="890588"/>
                  </a:cubicBezTo>
                  <a:cubicBezTo>
                    <a:pt x="1468332" y="887452"/>
                    <a:pt x="1462727" y="887413"/>
                    <a:pt x="1457965" y="885825"/>
                  </a:cubicBezTo>
                  <a:cubicBezTo>
                    <a:pt x="1450027" y="879475"/>
                    <a:pt x="1441340" y="873963"/>
                    <a:pt x="1434152" y="866775"/>
                  </a:cubicBezTo>
                  <a:cubicBezTo>
                    <a:pt x="1430105" y="862728"/>
                    <a:pt x="1428935" y="856257"/>
                    <a:pt x="1424627" y="852488"/>
                  </a:cubicBezTo>
                  <a:cubicBezTo>
                    <a:pt x="1416012" y="844950"/>
                    <a:pt x="1405577" y="839788"/>
                    <a:pt x="1396052" y="833438"/>
                  </a:cubicBezTo>
                  <a:cubicBezTo>
                    <a:pt x="1377587" y="821128"/>
                    <a:pt x="1387196" y="825723"/>
                    <a:pt x="1367477" y="819150"/>
                  </a:cubicBezTo>
                  <a:cubicBezTo>
                    <a:pt x="1350014" y="792957"/>
                    <a:pt x="1367477" y="815182"/>
                    <a:pt x="1343665" y="795338"/>
                  </a:cubicBezTo>
                  <a:cubicBezTo>
                    <a:pt x="1338491" y="791026"/>
                    <a:pt x="1334694" y="785185"/>
                    <a:pt x="1329377" y="781050"/>
                  </a:cubicBezTo>
                  <a:cubicBezTo>
                    <a:pt x="1320341" y="774022"/>
                    <a:pt x="1310327" y="768350"/>
                    <a:pt x="1300802" y="762000"/>
                  </a:cubicBezTo>
                  <a:lnTo>
                    <a:pt x="1286515" y="752475"/>
                  </a:lnTo>
                  <a:cubicBezTo>
                    <a:pt x="1283378" y="743064"/>
                    <a:pt x="1280619" y="730614"/>
                    <a:pt x="1272227" y="723900"/>
                  </a:cubicBezTo>
                  <a:cubicBezTo>
                    <a:pt x="1268307" y="720764"/>
                    <a:pt x="1262702" y="720725"/>
                    <a:pt x="1257940" y="719138"/>
                  </a:cubicBezTo>
                  <a:cubicBezTo>
                    <a:pt x="1251590" y="709613"/>
                    <a:pt x="1242510" y="701423"/>
                    <a:pt x="1238890" y="690563"/>
                  </a:cubicBezTo>
                  <a:cubicBezTo>
                    <a:pt x="1235715" y="681038"/>
                    <a:pt x="1231800" y="671728"/>
                    <a:pt x="1229365" y="661988"/>
                  </a:cubicBezTo>
                  <a:cubicBezTo>
                    <a:pt x="1225947" y="648317"/>
                    <a:pt x="1220873" y="625955"/>
                    <a:pt x="1215077" y="614363"/>
                  </a:cubicBezTo>
                  <a:cubicBezTo>
                    <a:pt x="1211902" y="608013"/>
                    <a:pt x="1209678" y="601090"/>
                    <a:pt x="1205552" y="595313"/>
                  </a:cubicBezTo>
                  <a:cubicBezTo>
                    <a:pt x="1201637" y="589832"/>
                    <a:pt x="1195577" y="586199"/>
                    <a:pt x="1191265" y="581025"/>
                  </a:cubicBezTo>
                  <a:cubicBezTo>
                    <a:pt x="1171424" y="557215"/>
                    <a:pt x="1193644" y="574674"/>
                    <a:pt x="1167452" y="557213"/>
                  </a:cubicBezTo>
                  <a:cubicBezTo>
                    <a:pt x="1145617" y="524461"/>
                    <a:pt x="1159262" y="532259"/>
                    <a:pt x="1134115" y="523875"/>
                  </a:cubicBezTo>
                  <a:cubicBezTo>
                    <a:pt x="1130471" y="509301"/>
                    <a:pt x="1130790" y="501501"/>
                    <a:pt x="1119827" y="490538"/>
                  </a:cubicBezTo>
                  <a:cubicBezTo>
                    <a:pt x="1115780" y="486491"/>
                    <a:pt x="1110302" y="484188"/>
                    <a:pt x="1105540" y="481013"/>
                  </a:cubicBezTo>
                  <a:cubicBezTo>
                    <a:pt x="1099190" y="471488"/>
                    <a:pt x="1096015" y="458788"/>
                    <a:pt x="1086490" y="452438"/>
                  </a:cubicBezTo>
                  <a:cubicBezTo>
                    <a:pt x="1076965" y="446088"/>
                    <a:pt x="1068154" y="438508"/>
                    <a:pt x="1057915" y="433388"/>
                  </a:cubicBezTo>
                  <a:cubicBezTo>
                    <a:pt x="1051565" y="430213"/>
                    <a:pt x="1044642" y="427990"/>
                    <a:pt x="1038865" y="423863"/>
                  </a:cubicBezTo>
                  <a:cubicBezTo>
                    <a:pt x="1017292" y="408453"/>
                    <a:pt x="1028805" y="401459"/>
                    <a:pt x="996002" y="390525"/>
                  </a:cubicBezTo>
                  <a:cubicBezTo>
                    <a:pt x="986477" y="387350"/>
                    <a:pt x="977272" y="382969"/>
                    <a:pt x="967427" y="381000"/>
                  </a:cubicBezTo>
                  <a:cubicBezTo>
                    <a:pt x="947122" y="376939"/>
                    <a:pt x="946066" y="377752"/>
                    <a:pt x="929327" y="371475"/>
                  </a:cubicBezTo>
                  <a:cubicBezTo>
                    <a:pt x="921323" y="368473"/>
                    <a:pt x="913298" y="365487"/>
                    <a:pt x="905515" y="361950"/>
                  </a:cubicBezTo>
                  <a:cubicBezTo>
                    <a:pt x="895820" y="357543"/>
                    <a:pt x="886828" y="351618"/>
                    <a:pt x="876940" y="347663"/>
                  </a:cubicBezTo>
                  <a:cubicBezTo>
                    <a:pt x="870863" y="345232"/>
                    <a:pt x="864240" y="344488"/>
                    <a:pt x="857890" y="342900"/>
                  </a:cubicBezTo>
                  <a:cubicBezTo>
                    <a:pt x="835248" y="327806"/>
                    <a:pt x="849031" y="335185"/>
                    <a:pt x="815027" y="323850"/>
                  </a:cubicBezTo>
                  <a:lnTo>
                    <a:pt x="800740" y="319088"/>
                  </a:lnTo>
                  <a:cubicBezTo>
                    <a:pt x="767487" y="285835"/>
                    <a:pt x="804331" y="318419"/>
                    <a:pt x="772165" y="300038"/>
                  </a:cubicBezTo>
                  <a:cubicBezTo>
                    <a:pt x="757054" y="291403"/>
                    <a:pt x="753577" y="283600"/>
                    <a:pt x="738827" y="276225"/>
                  </a:cubicBezTo>
                  <a:cubicBezTo>
                    <a:pt x="734337" y="273980"/>
                    <a:pt x="729302" y="273050"/>
                    <a:pt x="724540" y="271463"/>
                  </a:cubicBezTo>
                  <a:cubicBezTo>
                    <a:pt x="719777" y="268288"/>
                    <a:pt x="714299" y="265985"/>
                    <a:pt x="710252" y="261938"/>
                  </a:cubicBezTo>
                  <a:cubicBezTo>
                    <a:pt x="678499" y="230185"/>
                    <a:pt x="724542" y="263527"/>
                    <a:pt x="686440" y="238125"/>
                  </a:cubicBezTo>
                  <a:cubicBezTo>
                    <a:pt x="678056" y="212978"/>
                    <a:pt x="684462" y="228016"/>
                    <a:pt x="662627" y="195263"/>
                  </a:cubicBezTo>
                  <a:lnTo>
                    <a:pt x="653102" y="180975"/>
                  </a:lnTo>
                  <a:cubicBezTo>
                    <a:pt x="651515" y="176213"/>
                    <a:pt x="650585" y="171178"/>
                    <a:pt x="648340" y="166688"/>
                  </a:cubicBezTo>
                  <a:cubicBezTo>
                    <a:pt x="642567" y="155142"/>
                    <a:pt x="636651" y="148071"/>
                    <a:pt x="624527" y="142875"/>
                  </a:cubicBezTo>
                  <a:cubicBezTo>
                    <a:pt x="618511" y="140297"/>
                    <a:pt x="611827" y="139700"/>
                    <a:pt x="605477" y="138113"/>
                  </a:cubicBezTo>
                  <a:cubicBezTo>
                    <a:pt x="600715" y="141288"/>
                    <a:pt x="594223" y="142784"/>
                    <a:pt x="591190" y="147638"/>
                  </a:cubicBezTo>
                  <a:cubicBezTo>
                    <a:pt x="585869" y="156152"/>
                    <a:pt x="584840" y="166688"/>
                    <a:pt x="581665" y="176213"/>
                  </a:cubicBezTo>
                  <a:lnTo>
                    <a:pt x="576902" y="190500"/>
                  </a:lnTo>
                  <a:cubicBezTo>
                    <a:pt x="576901" y="190502"/>
                    <a:pt x="567379" y="219073"/>
                    <a:pt x="567377" y="219075"/>
                  </a:cubicBezTo>
                  <a:lnTo>
                    <a:pt x="538802" y="238125"/>
                  </a:lnTo>
                  <a:lnTo>
                    <a:pt x="524515" y="247650"/>
                  </a:lnTo>
                  <a:cubicBezTo>
                    <a:pt x="502290" y="280988"/>
                    <a:pt x="514990" y="269875"/>
                    <a:pt x="491177" y="285750"/>
                  </a:cubicBezTo>
                  <a:cubicBezTo>
                    <a:pt x="487304" y="297371"/>
                    <a:pt x="486123" y="305092"/>
                    <a:pt x="476890" y="314325"/>
                  </a:cubicBezTo>
                  <a:cubicBezTo>
                    <a:pt x="472842" y="318372"/>
                    <a:pt x="467365" y="320675"/>
                    <a:pt x="462602" y="323850"/>
                  </a:cubicBezTo>
                  <a:cubicBezTo>
                    <a:pt x="457493" y="339179"/>
                    <a:pt x="455666" y="348105"/>
                    <a:pt x="443552" y="361950"/>
                  </a:cubicBezTo>
                  <a:cubicBezTo>
                    <a:pt x="438325" y="367924"/>
                    <a:pt x="430852" y="371475"/>
                    <a:pt x="424502" y="376238"/>
                  </a:cubicBezTo>
                  <a:lnTo>
                    <a:pt x="410215" y="419100"/>
                  </a:lnTo>
                  <a:lnTo>
                    <a:pt x="405452" y="433388"/>
                  </a:lnTo>
                  <a:cubicBezTo>
                    <a:pt x="401186" y="431682"/>
                    <a:pt x="372107" y="421946"/>
                    <a:pt x="367352" y="414338"/>
                  </a:cubicBezTo>
                  <a:cubicBezTo>
                    <a:pt x="362031" y="405824"/>
                    <a:pt x="361002" y="395288"/>
                    <a:pt x="357827" y="385763"/>
                  </a:cubicBezTo>
                  <a:cubicBezTo>
                    <a:pt x="356240" y="381000"/>
                    <a:pt x="355850" y="375652"/>
                    <a:pt x="353065" y="371475"/>
                  </a:cubicBezTo>
                  <a:lnTo>
                    <a:pt x="343540" y="357188"/>
                  </a:lnTo>
                  <a:cubicBezTo>
                    <a:pt x="341952" y="350838"/>
                    <a:pt x="340575" y="344432"/>
                    <a:pt x="338777" y="338138"/>
                  </a:cubicBezTo>
                  <a:cubicBezTo>
                    <a:pt x="337398" y="333311"/>
                    <a:pt x="335104" y="328751"/>
                    <a:pt x="334015" y="323850"/>
                  </a:cubicBezTo>
                  <a:cubicBezTo>
                    <a:pt x="331920" y="314424"/>
                    <a:pt x="330840" y="304800"/>
                    <a:pt x="329252" y="295275"/>
                  </a:cubicBezTo>
                  <a:cubicBezTo>
                    <a:pt x="327665" y="269875"/>
                    <a:pt x="327928" y="244291"/>
                    <a:pt x="324490" y="219075"/>
                  </a:cubicBezTo>
                  <a:cubicBezTo>
                    <a:pt x="323133" y="209127"/>
                    <a:pt x="317400" y="200240"/>
                    <a:pt x="314965" y="190500"/>
                  </a:cubicBezTo>
                  <a:cubicBezTo>
                    <a:pt x="313377" y="184150"/>
                    <a:pt x="312083" y="177719"/>
                    <a:pt x="310202" y="171450"/>
                  </a:cubicBezTo>
                  <a:cubicBezTo>
                    <a:pt x="305874" y="157025"/>
                    <a:pt x="300677" y="142875"/>
                    <a:pt x="295915" y="128588"/>
                  </a:cubicBezTo>
                  <a:lnTo>
                    <a:pt x="286390" y="100013"/>
                  </a:lnTo>
                  <a:cubicBezTo>
                    <a:pt x="284802" y="95250"/>
                    <a:pt x="284412" y="89902"/>
                    <a:pt x="281627" y="85725"/>
                  </a:cubicBezTo>
                  <a:lnTo>
                    <a:pt x="272102" y="71438"/>
                  </a:lnTo>
                  <a:lnTo>
                    <a:pt x="257815" y="28575"/>
                  </a:lnTo>
                  <a:cubicBezTo>
                    <a:pt x="256228" y="23813"/>
                    <a:pt x="257814" y="15875"/>
                    <a:pt x="253052" y="14288"/>
                  </a:cubicBezTo>
                  <a:lnTo>
                    <a:pt x="224477" y="4763"/>
                  </a:lnTo>
                  <a:lnTo>
                    <a:pt x="210190" y="0"/>
                  </a:lnTo>
                  <a:cubicBezTo>
                    <a:pt x="184790" y="1588"/>
                    <a:pt x="158807" y="-877"/>
                    <a:pt x="133990" y="4763"/>
                  </a:cubicBezTo>
                  <a:cubicBezTo>
                    <a:pt x="122827" y="7300"/>
                    <a:pt x="115654" y="18693"/>
                    <a:pt x="105415" y="23813"/>
                  </a:cubicBezTo>
                  <a:cubicBezTo>
                    <a:pt x="81875" y="35583"/>
                    <a:pt x="93100" y="31093"/>
                    <a:pt x="72077" y="38100"/>
                  </a:cubicBezTo>
                  <a:cubicBezTo>
                    <a:pt x="67315" y="41275"/>
                    <a:pt x="62187" y="43961"/>
                    <a:pt x="57790" y="47625"/>
                  </a:cubicBezTo>
                  <a:cubicBezTo>
                    <a:pt x="52616" y="51937"/>
                    <a:pt x="49350" y="58571"/>
                    <a:pt x="43502" y="61913"/>
                  </a:cubicBezTo>
                  <a:cubicBezTo>
                    <a:pt x="37819" y="65160"/>
                    <a:pt x="30802" y="65088"/>
                    <a:pt x="24452" y="66675"/>
                  </a:cubicBezTo>
                  <a:cubicBezTo>
                    <a:pt x="21277" y="71438"/>
                    <a:pt x="18591" y="76566"/>
                    <a:pt x="14927" y="80963"/>
                  </a:cubicBezTo>
                  <a:cubicBezTo>
                    <a:pt x="10615" y="86137"/>
                    <a:pt x="1747" y="88607"/>
                    <a:pt x="640" y="95250"/>
                  </a:cubicBezTo>
                  <a:cubicBezTo>
                    <a:pt x="-1723" y="109430"/>
                    <a:pt x="3039" y="123933"/>
                    <a:pt x="5402" y="138113"/>
                  </a:cubicBezTo>
                  <a:cubicBezTo>
                    <a:pt x="6227" y="143065"/>
                    <a:pt x="7029" y="148480"/>
                    <a:pt x="10165" y="152400"/>
                  </a:cubicBezTo>
                  <a:cubicBezTo>
                    <a:pt x="27478" y="174041"/>
                    <a:pt x="88918" y="166223"/>
                    <a:pt x="95890" y="166688"/>
                  </a:cubicBezTo>
                  <a:cubicBezTo>
                    <a:pt x="111415" y="182213"/>
                    <a:pt x="109771" y="176309"/>
                    <a:pt x="114940" y="195263"/>
                  </a:cubicBezTo>
                  <a:cubicBezTo>
                    <a:pt x="118385" y="207893"/>
                    <a:pt x="113573" y="226101"/>
                    <a:pt x="124465" y="233363"/>
                  </a:cubicBezTo>
                  <a:lnTo>
                    <a:pt x="153040" y="252413"/>
                  </a:lnTo>
                  <a:cubicBezTo>
                    <a:pt x="157802" y="255588"/>
                    <a:pt x="161681" y="260997"/>
                    <a:pt x="167327" y="261938"/>
                  </a:cubicBezTo>
                  <a:lnTo>
                    <a:pt x="195902" y="266700"/>
                  </a:lnTo>
                  <a:cubicBezTo>
                    <a:pt x="205314" y="269838"/>
                    <a:pt x="217762" y="272595"/>
                    <a:pt x="224477" y="280988"/>
                  </a:cubicBezTo>
                  <a:cubicBezTo>
                    <a:pt x="227613" y="284908"/>
                    <a:pt x="227652" y="290513"/>
                    <a:pt x="229240" y="295275"/>
                  </a:cubicBezTo>
                  <a:cubicBezTo>
                    <a:pt x="224477" y="298450"/>
                    <a:pt x="220183" y="302475"/>
                    <a:pt x="214952" y="304800"/>
                  </a:cubicBezTo>
                  <a:cubicBezTo>
                    <a:pt x="205777" y="308878"/>
                    <a:pt x="195902" y="311150"/>
                    <a:pt x="186377" y="314325"/>
                  </a:cubicBezTo>
                  <a:lnTo>
                    <a:pt x="157802" y="323850"/>
                  </a:lnTo>
                  <a:lnTo>
                    <a:pt x="143515" y="328613"/>
                  </a:lnTo>
                  <a:lnTo>
                    <a:pt x="129227" y="333375"/>
                  </a:lnTo>
                  <a:cubicBezTo>
                    <a:pt x="124411" y="340599"/>
                    <a:pt x="114940" y="352091"/>
                    <a:pt x="114940" y="361950"/>
                  </a:cubicBezTo>
                  <a:cubicBezTo>
                    <a:pt x="114940" y="379485"/>
                    <a:pt x="116028" y="397193"/>
                    <a:pt x="119702" y="414338"/>
                  </a:cubicBezTo>
                  <a:cubicBezTo>
                    <a:pt x="120901" y="419935"/>
                    <a:pt x="126667" y="423506"/>
                    <a:pt x="129227" y="428625"/>
                  </a:cubicBezTo>
                  <a:cubicBezTo>
                    <a:pt x="148945" y="468059"/>
                    <a:pt x="116219" y="416257"/>
                    <a:pt x="143515" y="457200"/>
                  </a:cubicBezTo>
                  <a:cubicBezTo>
                    <a:pt x="159082" y="503907"/>
                    <a:pt x="133844" y="437932"/>
                    <a:pt x="162565" y="481013"/>
                  </a:cubicBezTo>
                  <a:cubicBezTo>
                    <a:pt x="166196" y="486459"/>
                    <a:pt x="165529" y="493769"/>
                    <a:pt x="167327" y="500063"/>
                  </a:cubicBezTo>
                  <a:cubicBezTo>
                    <a:pt x="168706" y="504890"/>
                    <a:pt x="170112" y="509736"/>
                    <a:pt x="172090" y="514350"/>
                  </a:cubicBezTo>
                  <a:cubicBezTo>
                    <a:pt x="184427" y="543136"/>
                    <a:pt x="177473" y="523771"/>
                    <a:pt x="191140" y="547688"/>
                  </a:cubicBezTo>
                  <a:cubicBezTo>
                    <a:pt x="215304" y="589976"/>
                    <a:pt x="186988" y="546223"/>
                    <a:pt x="210190" y="581025"/>
                  </a:cubicBezTo>
                  <a:cubicBezTo>
                    <a:pt x="236216" y="541987"/>
                    <a:pt x="197818" y="604423"/>
                    <a:pt x="224477" y="519113"/>
                  </a:cubicBezTo>
                  <a:cubicBezTo>
                    <a:pt x="227891" y="508186"/>
                    <a:pt x="237177" y="500063"/>
                    <a:pt x="243527" y="490538"/>
                  </a:cubicBezTo>
                  <a:cubicBezTo>
                    <a:pt x="255837" y="472073"/>
                    <a:pt x="247621" y="478060"/>
                    <a:pt x="267340" y="471488"/>
                  </a:cubicBezTo>
                  <a:cubicBezTo>
                    <a:pt x="278960" y="475361"/>
                    <a:pt x="286683" y="476543"/>
                    <a:pt x="295915" y="485775"/>
                  </a:cubicBezTo>
                  <a:cubicBezTo>
                    <a:pt x="301528" y="491388"/>
                    <a:pt x="305440" y="498475"/>
                    <a:pt x="310202" y="504825"/>
                  </a:cubicBezTo>
                  <a:cubicBezTo>
                    <a:pt x="311384" y="509552"/>
                    <a:pt x="316576" y="532386"/>
                    <a:pt x="319727" y="538163"/>
                  </a:cubicBezTo>
                  <a:cubicBezTo>
                    <a:pt x="334667" y="565554"/>
                    <a:pt x="341486" y="573525"/>
                    <a:pt x="357827" y="595313"/>
                  </a:cubicBezTo>
                  <a:cubicBezTo>
                    <a:pt x="361701" y="606932"/>
                    <a:pt x="362884" y="614656"/>
                    <a:pt x="372115" y="623888"/>
                  </a:cubicBezTo>
                  <a:cubicBezTo>
                    <a:pt x="376162" y="627935"/>
                    <a:pt x="381172" y="631088"/>
                    <a:pt x="386402" y="633413"/>
                  </a:cubicBezTo>
                  <a:cubicBezTo>
                    <a:pt x="412957" y="645215"/>
                    <a:pt x="423068" y="643949"/>
                    <a:pt x="453077" y="647700"/>
                  </a:cubicBezTo>
                  <a:cubicBezTo>
                    <a:pt x="461658" y="656281"/>
                    <a:pt x="470050" y="666541"/>
                    <a:pt x="481652" y="671513"/>
                  </a:cubicBezTo>
                  <a:cubicBezTo>
                    <a:pt x="487668" y="674091"/>
                    <a:pt x="494352" y="674688"/>
                    <a:pt x="500702" y="676275"/>
                  </a:cubicBezTo>
                  <a:cubicBezTo>
                    <a:pt x="541651" y="703573"/>
                    <a:pt x="489841" y="670844"/>
                    <a:pt x="529277" y="690563"/>
                  </a:cubicBezTo>
                  <a:cubicBezTo>
                    <a:pt x="543594" y="697722"/>
                    <a:pt x="565827" y="719193"/>
                    <a:pt x="572140" y="728663"/>
                  </a:cubicBezTo>
                  <a:lnTo>
                    <a:pt x="600715" y="771525"/>
                  </a:lnTo>
                  <a:cubicBezTo>
                    <a:pt x="612684" y="807436"/>
                    <a:pt x="595146" y="764565"/>
                    <a:pt x="619765" y="795338"/>
                  </a:cubicBezTo>
                  <a:cubicBezTo>
                    <a:pt x="624718" y="801530"/>
                    <a:pt x="629207" y="837868"/>
                    <a:pt x="629290" y="838200"/>
                  </a:cubicBezTo>
                  <a:cubicBezTo>
                    <a:pt x="631725" y="847940"/>
                    <a:pt x="638815" y="866775"/>
                    <a:pt x="638815" y="866775"/>
                  </a:cubicBezTo>
                  <a:cubicBezTo>
                    <a:pt x="640402" y="879475"/>
                    <a:pt x="640895" y="892360"/>
                    <a:pt x="643577" y="904875"/>
                  </a:cubicBezTo>
                  <a:cubicBezTo>
                    <a:pt x="645681" y="914692"/>
                    <a:pt x="650667" y="923710"/>
                    <a:pt x="653102" y="933450"/>
                  </a:cubicBezTo>
                  <a:cubicBezTo>
                    <a:pt x="660588" y="963390"/>
                    <a:pt x="656939" y="946020"/>
                    <a:pt x="662627" y="985838"/>
                  </a:cubicBezTo>
                  <a:cubicBezTo>
                    <a:pt x="662605" y="985969"/>
                    <a:pt x="654670" y="1035481"/>
                    <a:pt x="653102" y="1038225"/>
                  </a:cubicBezTo>
                  <a:cubicBezTo>
                    <a:pt x="650409" y="1042938"/>
                    <a:pt x="622226" y="1056044"/>
                    <a:pt x="619765" y="1057275"/>
                  </a:cubicBezTo>
                  <a:cubicBezTo>
                    <a:pt x="616590" y="1062038"/>
                    <a:pt x="612565" y="1066332"/>
                    <a:pt x="610240" y="1071563"/>
                  </a:cubicBezTo>
                  <a:cubicBezTo>
                    <a:pt x="602431" y="1089133"/>
                    <a:pt x="595515" y="1120939"/>
                    <a:pt x="591190" y="1138238"/>
                  </a:cubicBezTo>
                  <a:lnTo>
                    <a:pt x="586427" y="1157288"/>
                  </a:lnTo>
                  <a:cubicBezTo>
                    <a:pt x="588015" y="1173163"/>
                    <a:pt x="588764" y="1189144"/>
                    <a:pt x="591190" y="1204913"/>
                  </a:cubicBezTo>
                  <a:cubicBezTo>
                    <a:pt x="591953" y="1209875"/>
                    <a:pt x="592032" y="1216064"/>
                    <a:pt x="595952" y="1219200"/>
                  </a:cubicBezTo>
                  <a:cubicBezTo>
                    <a:pt x="601063" y="1223289"/>
                    <a:pt x="608652" y="1222375"/>
                    <a:pt x="615002" y="1223963"/>
                  </a:cubicBezTo>
                  <a:cubicBezTo>
                    <a:pt x="637227" y="1222375"/>
                    <a:pt x="659642" y="1222505"/>
                    <a:pt x="681677" y="1219200"/>
                  </a:cubicBezTo>
                  <a:cubicBezTo>
                    <a:pt x="691606" y="1217711"/>
                    <a:pt x="700727" y="1212850"/>
                    <a:pt x="710252" y="1209675"/>
                  </a:cubicBezTo>
                  <a:lnTo>
                    <a:pt x="724540" y="1204913"/>
                  </a:lnTo>
                  <a:cubicBezTo>
                    <a:pt x="737240" y="1206500"/>
                    <a:pt x="750944" y="1204477"/>
                    <a:pt x="762640" y="1209675"/>
                  </a:cubicBezTo>
                  <a:cubicBezTo>
                    <a:pt x="767228" y="1211714"/>
                    <a:pt x="764266" y="1220043"/>
                    <a:pt x="767402" y="1223963"/>
                  </a:cubicBezTo>
                  <a:cubicBezTo>
                    <a:pt x="770978" y="1228433"/>
                    <a:pt x="776927" y="1230313"/>
                    <a:pt x="781690" y="1233488"/>
                  </a:cubicBezTo>
                  <a:cubicBezTo>
                    <a:pt x="789418" y="1256674"/>
                    <a:pt x="782719" y="1241596"/>
                    <a:pt x="800740" y="1266825"/>
                  </a:cubicBezTo>
                  <a:cubicBezTo>
                    <a:pt x="804067" y="1271483"/>
                    <a:pt x="806218" y="1277066"/>
                    <a:pt x="810265" y="1281113"/>
                  </a:cubicBezTo>
                  <a:cubicBezTo>
                    <a:pt x="815878" y="1286726"/>
                    <a:pt x="822812" y="1290848"/>
                    <a:pt x="829315" y="1295400"/>
                  </a:cubicBezTo>
                  <a:cubicBezTo>
                    <a:pt x="839387" y="1302450"/>
                    <a:pt x="856976" y="1317313"/>
                    <a:pt x="872177" y="1319213"/>
                  </a:cubicBezTo>
                  <a:cubicBezTo>
                    <a:pt x="892716" y="1321780"/>
                    <a:pt x="913452" y="1322388"/>
                    <a:pt x="934090" y="1323975"/>
                  </a:cubicBezTo>
                  <a:lnTo>
                    <a:pt x="957902" y="1328738"/>
                  </a:lnTo>
                  <a:cubicBezTo>
                    <a:pt x="967403" y="1330465"/>
                    <a:pt x="977051" y="1331405"/>
                    <a:pt x="986477" y="1333500"/>
                  </a:cubicBezTo>
                  <a:cubicBezTo>
                    <a:pt x="991378" y="1334589"/>
                    <a:pt x="996002" y="1336675"/>
                    <a:pt x="1000765" y="1338263"/>
                  </a:cubicBezTo>
                  <a:cubicBezTo>
                    <a:pt x="1011877" y="1336675"/>
                    <a:pt x="1023350" y="1336726"/>
                    <a:pt x="1034102" y="1333500"/>
                  </a:cubicBezTo>
                  <a:cubicBezTo>
                    <a:pt x="1049281" y="1328946"/>
                    <a:pt x="1049462" y="1322604"/>
                    <a:pt x="1053152" y="1309688"/>
                  </a:cubicBezTo>
                  <a:cubicBezTo>
                    <a:pt x="1065115" y="1267819"/>
                    <a:pt x="1051257" y="1310614"/>
                    <a:pt x="1062677" y="1276350"/>
                  </a:cubicBezTo>
                  <a:cubicBezTo>
                    <a:pt x="1064265" y="1258888"/>
                    <a:pt x="1064960" y="1241321"/>
                    <a:pt x="1067440" y="1223963"/>
                  </a:cubicBezTo>
                  <a:cubicBezTo>
                    <a:pt x="1069835" y="1207201"/>
                    <a:pt x="1074180" y="1210482"/>
                    <a:pt x="1081727" y="1195388"/>
                  </a:cubicBezTo>
                  <a:cubicBezTo>
                    <a:pt x="1087172" y="1184499"/>
                    <a:pt x="1088534" y="1168162"/>
                    <a:pt x="1091252" y="1157288"/>
                  </a:cubicBezTo>
                  <a:cubicBezTo>
                    <a:pt x="1092470" y="1152418"/>
                    <a:pt x="1094427" y="1147763"/>
                    <a:pt x="1096015" y="1143000"/>
                  </a:cubicBezTo>
                  <a:cubicBezTo>
                    <a:pt x="1101515" y="1109996"/>
                    <a:pt x="1095221" y="1109663"/>
                    <a:pt x="1096015" y="11001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Shape 13">
              <a:extLst>
                <a:ext uri="{FF2B5EF4-FFF2-40B4-BE49-F238E27FC236}">
                  <a16:creationId xmlns:a16="http://schemas.microsoft.com/office/drawing/2014/main" id="{7298B417-058F-4978-94C5-CE7CD1E00A65}"/>
                </a:ext>
              </a:extLst>
            </p:cNvPr>
            <p:cNvSpPr/>
            <p:nvPr/>
          </p:nvSpPr>
          <p:spPr>
            <a:xfrm>
              <a:off x="22098000" y="12363450"/>
              <a:ext cx="195347" cy="138113"/>
            </a:xfrm>
            <a:custGeom>
              <a:avLst/>
              <a:gdLst>
                <a:gd name="connsiteX0" fmla="*/ 128588 w 195347"/>
                <a:gd name="connsiteY0" fmla="*/ 23813 h 138113"/>
                <a:gd name="connsiteX1" fmla="*/ 76200 w 195347"/>
                <a:gd name="connsiteY1" fmla="*/ 4763 h 138113"/>
                <a:gd name="connsiteX2" fmla="*/ 61913 w 195347"/>
                <a:gd name="connsiteY2" fmla="*/ 0 h 138113"/>
                <a:gd name="connsiteX3" fmla="*/ 28575 w 195347"/>
                <a:gd name="connsiteY3" fmla="*/ 14288 h 138113"/>
                <a:gd name="connsiteX4" fmla="*/ 9525 w 195347"/>
                <a:gd name="connsiteY4" fmla="*/ 38100 h 138113"/>
                <a:gd name="connsiteX5" fmla="*/ 4763 w 195347"/>
                <a:gd name="connsiteY5" fmla="*/ 57150 h 138113"/>
                <a:gd name="connsiteX6" fmla="*/ 0 w 195347"/>
                <a:gd name="connsiteY6" fmla="*/ 71438 h 138113"/>
                <a:gd name="connsiteX7" fmla="*/ 9525 w 195347"/>
                <a:gd name="connsiteY7" fmla="*/ 119063 h 138113"/>
                <a:gd name="connsiteX8" fmla="*/ 19050 w 195347"/>
                <a:gd name="connsiteY8" fmla="*/ 133350 h 138113"/>
                <a:gd name="connsiteX9" fmla="*/ 33338 w 195347"/>
                <a:gd name="connsiteY9" fmla="*/ 138113 h 138113"/>
                <a:gd name="connsiteX10" fmla="*/ 100013 w 195347"/>
                <a:gd name="connsiteY10" fmla="*/ 133350 h 138113"/>
                <a:gd name="connsiteX11" fmla="*/ 190500 w 195347"/>
                <a:gd name="connsiteY11" fmla="*/ 119063 h 138113"/>
                <a:gd name="connsiteX12" fmla="*/ 190500 w 195347"/>
                <a:gd name="connsiteY12" fmla="*/ 76200 h 138113"/>
                <a:gd name="connsiteX13" fmla="*/ 185738 w 195347"/>
                <a:gd name="connsiteY13" fmla="*/ 61913 h 138113"/>
                <a:gd name="connsiteX14" fmla="*/ 157163 w 195347"/>
                <a:gd name="connsiteY14" fmla="*/ 52388 h 138113"/>
                <a:gd name="connsiteX15" fmla="*/ 128588 w 195347"/>
                <a:gd name="connsiteY15" fmla="*/ 238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47" h="138113">
                  <a:moveTo>
                    <a:pt x="128588" y="23813"/>
                  </a:moveTo>
                  <a:cubicBezTo>
                    <a:pt x="95446" y="10556"/>
                    <a:pt x="112894" y="16995"/>
                    <a:pt x="76200" y="4763"/>
                  </a:cubicBezTo>
                  <a:lnTo>
                    <a:pt x="61913" y="0"/>
                  </a:lnTo>
                  <a:cubicBezTo>
                    <a:pt x="50474" y="2860"/>
                    <a:pt x="36797" y="4011"/>
                    <a:pt x="28575" y="14288"/>
                  </a:cubicBezTo>
                  <a:cubicBezTo>
                    <a:pt x="2284" y="47151"/>
                    <a:pt x="50474" y="10802"/>
                    <a:pt x="9525" y="38100"/>
                  </a:cubicBezTo>
                  <a:cubicBezTo>
                    <a:pt x="7938" y="44450"/>
                    <a:pt x="6561" y="50856"/>
                    <a:pt x="4763" y="57150"/>
                  </a:cubicBezTo>
                  <a:cubicBezTo>
                    <a:pt x="3384" y="61977"/>
                    <a:pt x="0" y="66418"/>
                    <a:pt x="0" y="71438"/>
                  </a:cubicBezTo>
                  <a:cubicBezTo>
                    <a:pt x="0" y="80208"/>
                    <a:pt x="3661" y="107335"/>
                    <a:pt x="9525" y="119063"/>
                  </a:cubicBezTo>
                  <a:cubicBezTo>
                    <a:pt x="12085" y="124182"/>
                    <a:pt x="14581" y="129774"/>
                    <a:pt x="19050" y="133350"/>
                  </a:cubicBezTo>
                  <a:cubicBezTo>
                    <a:pt x="22970" y="136486"/>
                    <a:pt x="28575" y="136525"/>
                    <a:pt x="33338" y="138113"/>
                  </a:cubicBezTo>
                  <a:lnTo>
                    <a:pt x="100013" y="133350"/>
                  </a:lnTo>
                  <a:cubicBezTo>
                    <a:pt x="182495" y="127851"/>
                    <a:pt x="154910" y="142791"/>
                    <a:pt x="190500" y="119063"/>
                  </a:cubicBezTo>
                  <a:cubicBezTo>
                    <a:pt x="196616" y="94603"/>
                    <a:pt x="197302" y="103409"/>
                    <a:pt x="190500" y="76200"/>
                  </a:cubicBezTo>
                  <a:cubicBezTo>
                    <a:pt x="189282" y="71330"/>
                    <a:pt x="189823" y="64831"/>
                    <a:pt x="185738" y="61913"/>
                  </a:cubicBezTo>
                  <a:cubicBezTo>
                    <a:pt x="177568" y="56077"/>
                    <a:pt x="157163" y="52388"/>
                    <a:pt x="157163" y="52388"/>
                  </a:cubicBezTo>
                  <a:cubicBezTo>
                    <a:pt x="145147" y="34364"/>
                    <a:pt x="151685" y="42147"/>
                    <a:pt x="128588" y="23813"/>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8E76F323-9C12-41D8-B3E9-71611134D1FD}"/>
                </a:ext>
              </a:extLst>
            </p:cNvPr>
            <p:cNvSpPr/>
            <p:nvPr/>
          </p:nvSpPr>
          <p:spPr>
            <a:xfrm>
              <a:off x="22039283" y="11585672"/>
              <a:ext cx="139977" cy="364009"/>
            </a:xfrm>
            <a:custGeom>
              <a:avLst/>
              <a:gdLst>
                <a:gd name="connsiteX0" fmla="*/ 1567 w 139977"/>
                <a:gd name="connsiteY0" fmla="*/ 153891 h 364009"/>
                <a:gd name="connsiteX1" fmla="*/ 11092 w 139977"/>
                <a:gd name="connsiteY1" fmla="*/ 277716 h 364009"/>
                <a:gd name="connsiteX2" fmla="*/ 30142 w 139977"/>
                <a:gd name="connsiteY2" fmla="*/ 296766 h 364009"/>
                <a:gd name="connsiteX3" fmla="*/ 44430 w 139977"/>
                <a:gd name="connsiteY3" fmla="*/ 325341 h 364009"/>
                <a:gd name="connsiteX4" fmla="*/ 49192 w 139977"/>
                <a:gd name="connsiteY4" fmla="*/ 339628 h 364009"/>
                <a:gd name="connsiteX5" fmla="*/ 63480 w 139977"/>
                <a:gd name="connsiteY5" fmla="*/ 349153 h 364009"/>
                <a:gd name="connsiteX6" fmla="*/ 73005 w 139977"/>
                <a:gd name="connsiteY6" fmla="*/ 363441 h 364009"/>
                <a:gd name="connsiteX7" fmla="*/ 106342 w 139977"/>
                <a:gd name="connsiteY7" fmla="*/ 349153 h 364009"/>
                <a:gd name="connsiteX8" fmla="*/ 111105 w 139977"/>
                <a:gd name="connsiteY8" fmla="*/ 334866 h 364009"/>
                <a:gd name="connsiteX9" fmla="*/ 130155 w 139977"/>
                <a:gd name="connsiteY9" fmla="*/ 306291 h 364009"/>
                <a:gd name="connsiteX10" fmla="*/ 139680 w 139977"/>
                <a:gd name="connsiteY10" fmla="*/ 277716 h 364009"/>
                <a:gd name="connsiteX11" fmla="*/ 125392 w 139977"/>
                <a:gd name="connsiteY11" fmla="*/ 225328 h 364009"/>
                <a:gd name="connsiteX12" fmla="*/ 111105 w 139977"/>
                <a:gd name="connsiteY12" fmla="*/ 211041 h 364009"/>
                <a:gd name="connsiteX13" fmla="*/ 96817 w 139977"/>
                <a:gd name="connsiteY13" fmla="*/ 182466 h 364009"/>
                <a:gd name="connsiteX14" fmla="*/ 92055 w 139977"/>
                <a:gd name="connsiteY14" fmla="*/ 168178 h 364009"/>
                <a:gd name="connsiteX15" fmla="*/ 77767 w 139977"/>
                <a:gd name="connsiteY15" fmla="*/ 158653 h 364009"/>
                <a:gd name="connsiteX16" fmla="*/ 82530 w 139977"/>
                <a:gd name="connsiteY16" fmla="*/ 115791 h 364009"/>
                <a:gd name="connsiteX17" fmla="*/ 96817 w 139977"/>
                <a:gd name="connsiteY17" fmla="*/ 106266 h 364009"/>
                <a:gd name="connsiteX18" fmla="*/ 106342 w 139977"/>
                <a:gd name="connsiteY18" fmla="*/ 77691 h 364009"/>
                <a:gd name="connsiteX19" fmla="*/ 115867 w 139977"/>
                <a:gd name="connsiteY19" fmla="*/ 63403 h 364009"/>
                <a:gd name="connsiteX20" fmla="*/ 125392 w 139977"/>
                <a:gd name="connsiteY20" fmla="*/ 34828 h 364009"/>
                <a:gd name="connsiteX21" fmla="*/ 120630 w 139977"/>
                <a:gd name="connsiteY21" fmla="*/ 11016 h 364009"/>
                <a:gd name="connsiteX22" fmla="*/ 44430 w 139977"/>
                <a:gd name="connsiteY22" fmla="*/ 30066 h 364009"/>
                <a:gd name="connsiteX23" fmla="*/ 30142 w 139977"/>
                <a:gd name="connsiteY23" fmla="*/ 39591 h 364009"/>
                <a:gd name="connsiteX24" fmla="*/ 1567 w 139977"/>
                <a:gd name="connsiteY24" fmla="*/ 153891 h 3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977" h="364009">
                  <a:moveTo>
                    <a:pt x="1567" y="153891"/>
                  </a:moveTo>
                  <a:cubicBezTo>
                    <a:pt x="-1608" y="193578"/>
                    <a:pt x="-674" y="136529"/>
                    <a:pt x="11092" y="277716"/>
                  </a:cubicBezTo>
                  <a:cubicBezTo>
                    <a:pt x="12543" y="295132"/>
                    <a:pt x="15992" y="292049"/>
                    <a:pt x="30142" y="296766"/>
                  </a:cubicBezTo>
                  <a:cubicBezTo>
                    <a:pt x="42116" y="332683"/>
                    <a:pt x="25962" y="288405"/>
                    <a:pt x="44430" y="325341"/>
                  </a:cubicBezTo>
                  <a:cubicBezTo>
                    <a:pt x="46675" y="329831"/>
                    <a:pt x="46056" y="335708"/>
                    <a:pt x="49192" y="339628"/>
                  </a:cubicBezTo>
                  <a:cubicBezTo>
                    <a:pt x="52768" y="344098"/>
                    <a:pt x="58717" y="345978"/>
                    <a:pt x="63480" y="349153"/>
                  </a:cubicBezTo>
                  <a:cubicBezTo>
                    <a:pt x="66655" y="353916"/>
                    <a:pt x="67575" y="361631"/>
                    <a:pt x="73005" y="363441"/>
                  </a:cubicBezTo>
                  <a:cubicBezTo>
                    <a:pt x="83256" y="366858"/>
                    <a:pt x="99159" y="353942"/>
                    <a:pt x="106342" y="349153"/>
                  </a:cubicBezTo>
                  <a:cubicBezTo>
                    <a:pt x="107930" y="344391"/>
                    <a:pt x="108667" y="339254"/>
                    <a:pt x="111105" y="334866"/>
                  </a:cubicBezTo>
                  <a:cubicBezTo>
                    <a:pt x="116665" y="324859"/>
                    <a:pt x="130155" y="306291"/>
                    <a:pt x="130155" y="306291"/>
                  </a:cubicBezTo>
                  <a:cubicBezTo>
                    <a:pt x="133330" y="296766"/>
                    <a:pt x="141649" y="287561"/>
                    <a:pt x="139680" y="277716"/>
                  </a:cubicBezTo>
                  <a:cubicBezTo>
                    <a:pt x="137820" y="268417"/>
                    <a:pt x="131434" y="231370"/>
                    <a:pt x="125392" y="225328"/>
                  </a:cubicBezTo>
                  <a:lnTo>
                    <a:pt x="111105" y="211041"/>
                  </a:lnTo>
                  <a:cubicBezTo>
                    <a:pt x="99130" y="175120"/>
                    <a:pt x="115285" y="219403"/>
                    <a:pt x="96817" y="182466"/>
                  </a:cubicBezTo>
                  <a:cubicBezTo>
                    <a:pt x="94572" y="177976"/>
                    <a:pt x="95191" y="172098"/>
                    <a:pt x="92055" y="168178"/>
                  </a:cubicBezTo>
                  <a:cubicBezTo>
                    <a:pt x="88479" y="163708"/>
                    <a:pt x="82530" y="161828"/>
                    <a:pt x="77767" y="158653"/>
                  </a:cubicBezTo>
                  <a:cubicBezTo>
                    <a:pt x="79355" y="144366"/>
                    <a:pt x="77617" y="129301"/>
                    <a:pt x="82530" y="115791"/>
                  </a:cubicBezTo>
                  <a:cubicBezTo>
                    <a:pt x="84486" y="110412"/>
                    <a:pt x="93784" y="111120"/>
                    <a:pt x="96817" y="106266"/>
                  </a:cubicBezTo>
                  <a:cubicBezTo>
                    <a:pt x="102138" y="97752"/>
                    <a:pt x="100773" y="86045"/>
                    <a:pt x="106342" y="77691"/>
                  </a:cubicBezTo>
                  <a:cubicBezTo>
                    <a:pt x="109517" y="72928"/>
                    <a:pt x="113542" y="68634"/>
                    <a:pt x="115867" y="63403"/>
                  </a:cubicBezTo>
                  <a:cubicBezTo>
                    <a:pt x="119945" y="54228"/>
                    <a:pt x="125392" y="34828"/>
                    <a:pt x="125392" y="34828"/>
                  </a:cubicBezTo>
                  <a:cubicBezTo>
                    <a:pt x="123805" y="26891"/>
                    <a:pt x="128451" y="13102"/>
                    <a:pt x="120630" y="11016"/>
                  </a:cubicBezTo>
                  <a:cubicBezTo>
                    <a:pt x="33935" y="-12103"/>
                    <a:pt x="69991" y="4505"/>
                    <a:pt x="44430" y="30066"/>
                  </a:cubicBezTo>
                  <a:cubicBezTo>
                    <a:pt x="40383" y="34113"/>
                    <a:pt x="34905" y="36416"/>
                    <a:pt x="30142" y="39591"/>
                  </a:cubicBezTo>
                  <a:cubicBezTo>
                    <a:pt x="-4759" y="91942"/>
                    <a:pt x="4742" y="114204"/>
                    <a:pt x="1567" y="153891"/>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2088330D-532F-487C-9B0D-9DE974D43B5F}"/>
                </a:ext>
              </a:extLst>
            </p:cNvPr>
            <p:cNvSpPr/>
            <p:nvPr/>
          </p:nvSpPr>
          <p:spPr>
            <a:xfrm>
              <a:off x="21874154" y="12406313"/>
              <a:ext cx="166696" cy="171450"/>
            </a:xfrm>
            <a:custGeom>
              <a:avLst/>
              <a:gdLst>
                <a:gd name="connsiteX0" fmla="*/ 123834 w 166696"/>
                <a:gd name="connsiteY0" fmla="*/ 57150 h 171450"/>
                <a:gd name="connsiteX1" fmla="*/ 95259 w 166696"/>
                <a:gd name="connsiteY1" fmla="*/ 28575 h 171450"/>
                <a:gd name="connsiteX2" fmla="*/ 76209 w 166696"/>
                <a:gd name="connsiteY2" fmla="*/ 0 h 171450"/>
                <a:gd name="connsiteX3" fmla="*/ 52396 w 166696"/>
                <a:gd name="connsiteY3" fmla="*/ 4762 h 171450"/>
                <a:gd name="connsiteX4" fmla="*/ 38109 w 166696"/>
                <a:gd name="connsiteY4" fmla="*/ 9525 h 171450"/>
                <a:gd name="connsiteX5" fmla="*/ 4771 w 166696"/>
                <a:gd name="connsiteY5" fmla="*/ 47625 h 171450"/>
                <a:gd name="connsiteX6" fmla="*/ 4771 w 166696"/>
                <a:gd name="connsiteY6" fmla="*/ 85725 h 171450"/>
                <a:gd name="connsiteX7" fmla="*/ 14296 w 166696"/>
                <a:gd name="connsiteY7" fmla="*/ 114300 h 171450"/>
                <a:gd name="connsiteX8" fmla="*/ 28584 w 166696"/>
                <a:gd name="connsiteY8" fmla="*/ 123825 h 171450"/>
                <a:gd name="connsiteX9" fmla="*/ 47634 w 166696"/>
                <a:gd name="connsiteY9" fmla="*/ 147637 h 171450"/>
                <a:gd name="connsiteX10" fmla="*/ 76209 w 166696"/>
                <a:gd name="connsiteY10" fmla="*/ 157162 h 171450"/>
                <a:gd name="connsiteX11" fmla="*/ 104784 w 166696"/>
                <a:gd name="connsiteY11" fmla="*/ 171450 h 171450"/>
                <a:gd name="connsiteX12" fmla="*/ 133359 w 166696"/>
                <a:gd name="connsiteY12" fmla="*/ 166687 h 171450"/>
                <a:gd name="connsiteX13" fmla="*/ 157171 w 166696"/>
                <a:gd name="connsiteY13" fmla="*/ 123825 h 171450"/>
                <a:gd name="connsiteX14" fmla="*/ 166696 w 166696"/>
                <a:gd name="connsiteY14" fmla="*/ 109537 h 171450"/>
                <a:gd name="connsiteX15" fmla="*/ 138121 w 166696"/>
                <a:gd name="connsiteY15" fmla="*/ 95250 h 171450"/>
                <a:gd name="connsiteX16" fmla="*/ 128596 w 166696"/>
                <a:gd name="connsiteY16" fmla="*/ 66675 h 171450"/>
                <a:gd name="connsiteX17" fmla="*/ 123834 w 166696"/>
                <a:gd name="connsiteY17" fmla="*/ 52387 h 171450"/>
                <a:gd name="connsiteX18" fmla="*/ 123834 w 166696"/>
                <a:gd name="connsiteY18"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696" h="171450">
                  <a:moveTo>
                    <a:pt x="123834" y="57150"/>
                  </a:moveTo>
                  <a:cubicBezTo>
                    <a:pt x="81535" y="31770"/>
                    <a:pt x="110638" y="56258"/>
                    <a:pt x="95259" y="28575"/>
                  </a:cubicBezTo>
                  <a:cubicBezTo>
                    <a:pt x="89700" y="18568"/>
                    <a:pt x="76209" y="0"/>
                    <a:pt x="76209" y="0"/>
                  </a:cubicBezTo>
                  <a:cubicBezTo>
                    <a:pt x="68271" y="1587"/>
                    <a:pt x="60249" y="2799"/>
                    <a:pt x="52396" y="4762"/>
                  </a:cubicBezTo>
                  <a:cubicBezTo>
                    <a:pt x="47526" y="5980"/>
                    <a:pt x="41659" y="5975"/>
                    <a:pt x="38109" y="9525"/>
                  </a:cubicBezTo>
                  <a:cubicBezTo>
                    <a:pt x="-17446" y="65082"/>
                    <a:pt x="45250" y="20640"/>
                    <a:pt x="4771" y="47625"/>
                  </a:cubicBezTo>
                  <a:cubicBezTo>
                    <a:pt x="-1001" y="70715"/>
                    <a:pt x="-2156" y="62635"/>
                    <a:pt x="4771" y="85725"/>
                  </a:cubicBezTo>
                  <a:cubicBezTo>
                    <a:pt x="7656" y="95342"/>
                    <a:pt x="5942" y="108731"/>
                    <a:pt x="14296" y="114300"/>
                  </a:cubicBezTo>
                  <a:lnTo>
                    <a:pt x="28584" y="123825"/>
                  </a:lnTo>
                  <a:cubicBezTo>
                    <a:pt x="33748" y="139318"/>
                    <a:pt x="30775" y="140144"/>
                    <a:pt x="47634" y="147637"/>
                  </a:cubicBezTo>
                  <a:cubicBezTo>
                    <a:pt x="56809" y="151715"/>
                    <a:pt x="76209" y="157162"/>
                    <a:pt x="76209" y="157162"/>
                  </a:cubicBezTo>
                  <a:cubicBezTo>
                    <a:pt x="83433" y="161978"/>
                    <a:pt x="94925" y="171450"/>
                    <a:pt x="104784" y="171450"/>
                  </a:cubicBezTo>
                  <a:cubicBezTo>
                    <a:pt x="114440" y="171450"/>
                    <a:pt x="123834" y="168275"/>
                    <a:pt x="133359" y="166687"/>
                  </a:cubicBezTo>
                  <a:cubicBezTo>
                    <a:pt x="141741" y="141539"/>
                    <a:pt x="135336" y="156578"/>
                    <a:pt x="157171" y="123825"/>
                  </a:cubicBezTo>
                  <a:lnTo>
                    <a:pt x="166696" y="109537"/>
                  </a:lnTo>
                  <a:cubicBezTo>
                    <a:pt x="158911" y="106942"/>
                    <a:pt x="142980" y="103025"/>
                    <a:pt x="138121" y="95250"/>
                  </a:cubicBezTo>
                  <a:cubicBezTo>
                    <a:pt x="132800" y="86736"/>
                    <a:pt x="131771" y="76200"/>
                    <a:pt x="128596" y="66675"/>
                  </a:cubicBezTo>
                  <a:cubicBezTo>
                    <a:pt x="127009" y="61912"/>
                    <a:pt x="127384" y="55936"/>
                    <a:pt x="123834" y="52387"/>
                  </a:cubicBezTo>
                  <a:lnTo>
                    <a:pt x="123834" y="571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377CDD4C-788E-48E5-AC25-ACEDE730F0C5}"/>
                </a:ext>
              </a:extLst>
            </p:cNvPr>
            <p:cNvSpPr/>
            <p:nvPr/>
          </p:nvSpPr>
          <p:spPr>
            <a:xfrm>
              <a:off x="21278850" y="11696700"/>
              <a:ext cx="587053" cy="1181100"/>
            </a:xfrm>
            <a:custGeom>
              <a:avLst/>
              <a:gdLst>
                <a:gd name="connsiteX0" fmla="*/ 485775 w 587053"/>
                <a:gd name="connsiteY0" fmla="*/ 223838 h 1181100"/>
                <a:gd name="connsiteX1" fmla="*/ 533400 w 587053"/>
                <a:gd name="connsiteY1" fmla="*/ 209550 h 1181100"/>
                <a:gd name="connsiteX2" fmla="*/ 538163 w 587053"/>
                <a:gd name="connsiteY2" fmla="*/ 195263 h 1181100"/>
                <a:gd name="connsiteX3" fmla="*/ 542925 w 587053"/>
                <a:gd name="connsiteY3" fmla="*/ 133350 h 1181100"/>
                <a:gd name="connsiteX4" fmla="*/ 561975 w 587053"/>
                <a:gd name="connsiteY4" fmla="*/ 104775 h 1181100"/>
                <a:gd name="connsiteX5" fmla="*/ 576263 w 587053"/>
                <a:gd name="connsiteY5" fmla="*/ 76200 h 1181100"/>
                <a:gd name="connsiteX6" fmla="*/ 581025 w 587053"/>
                <a:gd name="connsiteY6" fmla="*/ 19050 h 1181100"/>
                <a:gd name="connsiteX7" fmla="*/ 552450 w 587053"/>
                <a:gd name="connsiteY7" fmla="*/ 9525 h 1181100"/>
                <a:gd name="connsiteX8" fmla="*/ 538163 w 587053"/>
                <a:gd name="connsiteY8" fmla="*/ 4763 h 1181100"/>
                <a:gd name="connsiteX9" fmla="*/ 495300 w 587053"/>
                <a:gd name="connsiteY9" fmla="*/ 23813 h 1181100"/>
                <a:gd name="connsiteX10" fmla="*/ 466725 w 587053"/>
                <a:gd name="connsiteY10" fmla="*/ 42863 h 1181100"/>
                <a:gd name="connsiteX11" fmla="*/ 457200 w 587053"/>
                <a:gd name="connsiteY11" fmla="*/ 71438 h 1181100"/>
                <a:gd name="connsiteX12" fmla="*/ 452438 w 587053"/>
                <a:gd name="connsiteY12" fmla="*/ 85725 h 1181100"/>
                <a:gd name="connsiteX13" fmla="*/ 438150 w 587053"/>
                <a:gd name="connsiteY13" fmla="*/ 95250 h 1181100"/>
                <a:gd name="connsiteX14" fmla="*/ 409575 w 587053"/>
                <a:gd name="connsiteY14" fmla="*/ 85725 h 1181100"/>
                <a:gd name="connsiteX15" fmla="*/ 371475 w 587053"/>
                <a:gd name="connsiteY15" fmla="*/ 52388 h 1181100"/>
                <a:gd name="connsiteX16" fmla="*/ 328613 w 587053"/>
                <a:gd name="connsiteY16" fmla="*/ 38100 h 1181100"/>
                <a:gd name="connsiteX17" fmla="*/ 314325 w 587053"/>
                <a:gd name="connsiteY17" fmla="*/ 33338 h 1181100"/>
                <a:gd name="connsiteX18" fmla="*/ 300038 w 587053"/>
                <a:gd name="connsiteY18" fmla="*/ 28575 h 1181100"/>
                <a:gd name="connsiteX19" fmla="*/ 290513 w 587053"/>
                <a:gd name="connsiteY19" fmla="*/ 14288 h 1181100"/>
                <a:gd name="connsiteX20" fmla="*/ 276225 w 587053"/>
                <a:gd name="connsiteY20" fmla="*/ 9525 h 1181100"/>
                <a:gd name="connsiteX21" fmla="*/ 261938 w 587053"/>
                <a:gd name="connsiteY21" fmla="*/ 0 h 1181100"/>
                <a:gd name="connsiteX22" fmla="*/ 209550 w 587053"/>
                <a:gd name="connsiteY22" fmla="*/ 9525 h 1181100"/>
                <a:gd name="connsiteX23" fmla="*/ 195263 w 587053"/>
                <a:gd name="connsiteY23" fmla="*/ 19050 h 1181100"/>
                <a:gd name="connsiteX24" fmla="*/ 180975 w 587053"/>
                <a:gd name="connsiteY24" fmla="*/ 47625 h 1181100"/>
                <a:gd name="connsiteX25" fmla="*/ 176213 w 587053"/>
                <a:gd name="connsiteY25" fmla="*/ 80963 h 1181100"/>
                <a:gd name="connsiteX26" fmla="*/ 161925 w 587053"/>
                <a:gd name="connsiteY26" fmla="*/ 95250 h 1181100"/>
                <a:gd name="connsiteX27" fmla="*/ 152400 w 587053"/>
                <a:gd name="connsiteY27" fmla="*/ 109538 h 1181100"/>
                <a:gd name="connsiteX28" fmla="*/ 142875 w 587053"/>
                <a:gd name="connsiteY28" fmla="*/ 138113 h 1181100"/>
                <a:gd name="connsiteX29" fmla="*/ 133350 w 587053"/>
                <a:gd name="connsiteY29" fmla="*/ 204788 h 1181100"/>
                <a:gd name="connsiteX30" fmla="*/ 123825 w 587053"/>
                <a:gd name="connsiteY30" fmla="*/ 219075 h 1181100"/>
                <a:gd name="connsiteX31" fmla="*/ 104775 w 587053"/>
                <a:gd name="connsiteY31" fmla="*/ 276225 h 1181100"/>
                <a:gd name="connsiteX32" fmla="*/ 100013 w 587053"/>
                <a:gd name="connsiteY32" fmla="*/ 290513 h 1181100"/>
                <a:gd name="connsiteX33" fmla="*/ 90488 w 587053"/>
                <a:gd name="connsiteY33" fmla="*/ 304800 h 1181100"/>
                <a:gd name="connsiteX34" fmla="*/ 80963 w 587053"/>
                <a:gd name="connsiteY34" fmla="*/ 333375 h 1181100"/>
                <a:gd name="connsiteX35" fmla="*/ 76200 w 587053"/>
                <a:gd name="connsiteY35" fmla="*/ 414338 h 1181100"/>
                <a:gd name="connsiteX36" fmla="*/ 61913 w 587053"/>
                <a:gd name="connsiteY36" fmla="*/ 423863 h 1181100"/>
                <a:gd name="connsiteX37" fmla="*/ 52388 w 587053"/>
                <a:gd name="connsiteY37" fmla="*/ 452438 h 1181100"/>
                <a:gd name="connsiteX38" fmla="*/ 57150 w 587053"/>
                <a:gd name="connsiteY38" fmla="*/ 476250 h 1181100"/>
                <a:gd name="connsiteX39" fmla="*/ 61913 w 587053"/>
                <a:gd name="connsiteY39" fmla="*/ 504825 h 1181100"/>
                <a:gd name="connsiteX40" fmla="*/ 66675 w 587053"/>
                <a:gd name="connsiteY40" fmla="*/ 519113 h 1181100"/>
                <a:gd name="connsiteX41" fmla="*/ 71438 w 587053"/>
                <a:gd name="connsiteY41" fmla="*/ 542925 h 1181100"/>
                <a:gd name="connsiteX42" fmla="*/ 57150 w 587053"/>
                <a:gd name="connsiteY42" fmla="*/ 581025 h 1181100"/>
                <a:gd name="connsiteX43" fmla="*/ 52388 w 587053"/>
                <a:gd name="connsiteY43" fmla="*/ 595313 h 1181100"/>
                <a:gd name="connsiteX44" fmla="*/ 33338 w 587053"/>
                <a:gd name="connsiteY44" fmla="*/ 623888 h 1181100"/>
                <a:gd name="connsiteX45" fmla="*/ 19050 w 587053"/>
                <a:gd name="connsiteY45" fmla="*/ 666750 h 1181100"/>
                <a:gd name="connsiteX46" fmla="*/ 9525 w 587053"/>
                <a:gd name="connsiteY46" fmla="*/ 704850 h 1181100"/>
                <a:gd name="connsiteX47" fmla="*/ 0 w 587053"/>
                <a:gd name="connsiteY47" fmla="*/ 733425 h 1181100"/>
                <a:gd name="connsiteX48" fmla="*/ 14288 w 587053"/>
                <a:gd name="connsiteY48" fmla="*/ 742950 h 1181100"/>
                <a:gd name="connsiteX49" fmla="*/ 19050 w 587053"/>
                <a:gd name="connsiteY49" fmla="*/ 757238 h 1181100"/>
                <a:gd name="connsiteX50" fmla="*/ 47625 w 587053"/>
                <a:gd name="connsiteY50" fmla="*/ 766763 h 1181100"/>
                <a:gd name="connsiteX51" fmla="*/ 76200 w 587053"/>
                <a:gd name="connsiteY51" fmla="*/ 809625 h 1181100"/>
                <a:gd name="connsiteX52" fmla="*/ 85725 w 587053"/>
                <a:gd name="connsiteY52" fmla="*/ 823913 h 1181100"/>
                <a:gd name="connsiteX53" fmla="*/ 95250 w 587053"/>
                <a:gd name="connsiteY53" fmla="*/ 838200 h 1181100"/>
                <a:gd name="connsiteX54" fmla="*/ 100013 w 587053"/>
                <a:gd name="connsiteY54" fmla="*/ 857250 h 1181100"/>
                <a:gd name="connsiteX55" fmla="*/ 104775 w 587053"/>
                <a:gd name="connsiteY55" fmla="*/ 871538 h 1181100"/>
                <a:gd name="connsiteX56" fmla="*/ 100013 w 587053"/>
                <a:gd name="connsiteY56" fmla="*/ 900113 h 1181100"/>
                <a:gd name="connsiteX57" fmla="*/ 80963 w 587053"/>
                <a:gd name="connsiteY57" fmla="*/ 928688 h 1181100"/>
                <a:gd name="connsiteX58" fmla="*/ 76200 w 587053"/>
                <a:gd name="connsiteY58" fmla="*/ 947738 h 1181100"/>
                <a:gd name="connsiteX59" fmla="*/ 61913 w 587053"/>
                <a:gd name="connsiteY59" fmla="*/ 957263 h 1181100"/>
                <a:gd name="connsiteX60" fmla="*/ 52388 w 587053"/>
                <a:gd name="connsiteY60" fmla="*/ 985838 h 1181100"/>
                <a:gd name="connsiteX61" fmla="*/ 47625 w 587053"/>
                <a:gd name="connsiteY61" fmla="*/ 1000125 h 1181100"/>
                <a:gd name="connsiteX62" fmla="*/ 47625 w 587053"/>
                <a:gd name="connsiteY62" fmla="*/ 1100138 h 1181100"/>
                <a:gd name="connsiteX63" fmla="*/ 52388 w 587053"/>
                <a:gd name="connsiteY63" fmla="*/ 1114425 h 1181100"/>
                <a:gd name="connsiteX64" fmla="*/ 66675 w 587053"/>
                <a:gd name="connsiteY64" fmla="*/ 1128713 h 1181100"/>
                <a:gd name="connsiteX65" fmla="*/ 85725 w 587053"/>
                <a:gd name="connsiteY65" fmla="*/ 1171575 h 1181100"/>
                <a:gd name="connsiteX66" fmla="*/ 114300 w 587053"/>
                <a:gd name="connsiteY66" fmla="*/ 1181100 h 1181100"/>
                <a:gd name="connsiteX67" fmla="*/ 142875 w 587053"/>
                <a:gd name="connsiteY67" fmla="*/ 1166813 h 1181100"/>
                <a:gd name="connsiteX68" fmla="*/ 161925 w 587053"/>
                <a:gd name="connsiteY68" fmla="*/ 1147763 h 1181100"/>
                <a:gd name="connsiteX69" fmla="*/ 171450 w 587053"/>
                <a:gd name="connsiteY69" fmla="*/ 1133475 h 1181100"/>
                <a:gd name="connsiteX70" fmla="*/ 180975 w 587053"/>
                <a:gd name="connsiteY70" fmla="*/ 1042988 h 1181100"/>
                <a:gd name="connsiteX71" fmla="*/ 176213 w 587053"/>
                <a:gd name="connsiteY71" fmla="*/ 900113 h 1181100"/>
                <a:gd name="connsiteX72" fmla="*/ 161925 w 587053"/>
                <a:gd name="connsiteY72" fmla="*/ 857250 h 1181100"/>
                <a:gd name="connsiteX73" fmla="*/ 152400 w 587053"/>
                <a:gd name="connsiteY73" fmla="*/ 823913 h 1181100"/>
                <a:gd name="connsiteX74" fmla="*/ 142875 w 587053"/>
                <a:gd name="connsiteY74" fmla="*/ 790575 h 1181100"/>
                <a:gd name="connsiteX75" fmla="*/ 147638 w 587053"/>
                <a:gd name="connsiteY75" fmla="*/ 766763 h 1181100"/>
                <a:gd name="connsiteX76" fmla="*/ 166688 w 587053"/>
                <a:gd name="connsiteY76" fmla="*/ 738188 h 1181100"/>
                <a:gd name="connsiteX77" fmla="*/ 171450 w 587053"/>
                <a:gd name="connsiteY77" fmla="*/ 723900 h 1181100"/>
                <a:gd name="connsiteX78" fmla="*/ 185738 w 587053"/>
                <a:gd name="connsiteY78" fmla="*/ 714375 h 1181100"/>
                <a:gd name="connsiteX79" fmla="*/ 209550 w 587053"/>
                <a:gd name="connsiteY79" fmla="*/ 742950 h 1181100"/>
                <a:gd name="connsiteX80" fmla="*/ 223838 w 587053"/>
                <a:gd name="connsiteY80" fmla="*/ 757238 h 1181100"/>
                <a:gd name="connsiteX81" fmla="*/ 228600 w 587053"/>
                <a:gd name="connsiteY81" fmla="*/ 771525 h 1181100"/>
                <a:gd name="connsiteX82" fmla="*/ 238125 w 587053"/>
                <a:gd name="connsiteY82" fmla="*/ 785813 h 1181100"/>
                <a:gd name="connsiteX83" fmla="*/ 242888 w 587053"/>
                <a:gd name="connsiteY83" fmla="*/ 923925 h 1181100"/>
                <a:gd name="connsiteX84" fmla="*/ 257175 w 587053"/>
                <a:gd name="connsiteY84" fmla="*/ 995363 h 1181100"/>
                <a:gd name="connsiteX85" fmla="*/ 271463 w 587053"/>
                <a:gd name="connsiteY85" fmla="*/ 1004888 h 1181100"/>
                <a:gd name="connsiteX86" fmla="*/ 314325 w 587053"/>
                <a:gd name="connsiteY86" fmla="*/ 971550 h 1181100"/>
                <a:gd name="connsiteX87" fmla="*/ 347663 w 587053"/>
                <a:gd name="connsiteY87" fmla="*/ 933450 h 1181100"/>
                <a:gd name="connsiteX88" fmla="*/ 366713 w 587053"/>
                <a:gd name="connsiteY88" fmla="*/ 904875 h 1181100"/>
                <a:gd name="connsiteX89" fmla="*/ 352425 w 587053"/>
                <a:gd name="connsiteY89" fmla="*/ 785813 h 1181100"/>
                <a:gd name="connsiteX90" fmla="*/ 347663 w 587053"/>
                <a:gd name="connsiteY90" fmla="*/ 762000 h 1181100"/>
                <a:gd name="connsiteX91" fmla="*/ 338138 w 587053"/>
                <a:gd name="connsiteY91" fmla="*/ 747713 h 1181100"/>
                <a:gd name="connsiteX92" fmla="*/ 323850 w 587053"/>
                <a:gd name="connsiteY92" fmla="*/ 719138 h 1181100"/>
                <a:gd name="connsiteX93" fmla="*/ 290513 w 587053"/>
                <a:gd name="connsiteY93" fmla="*/ 619125 h 1181100"/>
                <a:gd name="connsiteX94" fmla="*/ 285750 w 587053"/>
                <a:gd name="connsiteY94" fmla="*/ 604838 h 1181100"/>
                <a:gd name="connsiteX95" fmla="*/ 276225 w 587053"/>
                <a:gd name="connsiteY95" fmla="*/ 566738 h 1181100"/>
                <a:gd name="connsiteX96" fmla="*/ 285750 w 587053"/>
                <a:gd name="connsiteY96" fmla="*/ 514350 h 1181100"/>
                <a:gd name="connsiteX97" fmla="*/ 295275 w 587053"/>
                <a:gd name="connsiteY97" fmla="*/ 500063 h 1181100"/>
                <a:gd name="connsiteX98" fmla="*/ 314325 w 587053"/>
                <a:gd name="connsiteY98" fmla="*/ 490538 h 1181100"/>
                <a:gd name="connsiteX99" fmla="*/ 342900 w 587053"/>
                <a:gd name="connsiteY99" fmla="*/ 481013 h 1181100"/>
                <a:gd name="connsiteX100" fmla="*/ 381000 w 587053"/>
                <a:gd name="connsiteY100" fmla="*/ 466725 h 1181100"/>
                <a:gd name="connsiteX101" fmla="*/ 409575 w 587053"/>
                <a:gd name="connsiteY101" fmla="*/ 457200 h 1181100"/>
                <a:gd name="connsiteX102" fmla="*/ 419100 w 587053"/>
                <a:gd name="connsiteY102" fmla="*/ 442913 h 1181100"/>
                <a:gd name="connsiteX103" fmla="*/ 419100 w 587053"/>
                <a:gd name="connsiteY103" fmla="*/ 390525 h 1181100"/>
                <a:gd name="connsiteX104" fmla="*/ 414338 w 587053"/>
                <a:gd name="connsiteY104" fmla="*/ 376238 h 1181100"/>
                <a:gd name="connsiteX105" fmla="*/ 395288 w 587053"/>
                <a:gd name="connsiteY105" fmla="*/ 361950 h 1181100"/>
                <a:gd name="connsiteX106" fmla="*/ 385763 w 587053"/>
                <a:gd name="connsiteY106" fmla="*/ 347663 h 1181100"/>
                <a:gd name="connsiteX107" fmla="*/ 357188 w 587053"/>
                <a:gd name="connsiteY107" fmla="*/ 328613 h 1181100"/>
                <a:gd name="connsiteX108" fmla="*/ 323850 w 587053"/>
                <a:gd name="connsiteY108" fmla="*/ 338138 h 1181100"/>
                <a:gd name="connsiteX109" fmla="*/ 304800 w 587053"/>
                <a:gd name="connsiteY109" fmla="*/ 366713 h 1181100"/>
                <a:gd name="connsiteX110" fmla="*/ 295275 w 587053"/>
                <a:gd name="connsiteY110" fmla="*/ 381000 h 1181100"/>
                <a:gd name="connsiteX111" fmla="*/ 280988 w 587053"/>
                <a:gd name="connsiteY111" fmla="*/ 390525 h 1181100"/>
                <a:gd name="connsiteX112" fmla="*/ 276225 w 587053"/>
                <a:gd name="connsiteY112" fmla="*/ 404813 h 1181100"/>
                <a:gd name="connsiteX113" fmla="*/ 247650 w 587053"/>
                <a:gd name="connsiteY113" fmla="*/ 419100 h 1181100"/>
                <a:gd name="connsiteX114" fmla="*/ 233363 w 587053"/>
                <a:gd name="connsiteY114" fmla="*/ 428625 h 1181100"/>
                <a:gd name="connsiteX115" fmla="*/ 204788 w 587053"/>
                <a:gd name="connsiteY115" fmla="*/ 419100 h 1181100"/>
                <a:gd name="connsiteX116" fmla="*/ 200025 w 587053"/>
                <a:gd name="connsiteY116" fmla="*/ 404813 h 1181100"/>
                <a:gd name="connsiteX117" fmla="*/ 190500 w 587053"/>
                <a:gd name="connsiteY117" fmla="*/ 390525 h 1181100"/>
                <a:gd name="connsiteX118" fmla="*/ 180975 w 587053"/>
                <a:gd name="connsiteY118" fmla="*/ 361950 h 1181100"/>
                <a:gd name="connsiteX119" fmla="*/ 195263 w 587053"/>
                <a:gd name="connsiteY119" fmla="*/ 247650 h 1181100"/>
                <a:gd name="connsiteX120" fmla="*/ 204788 w 587053"/>
                <a:gd name="connsiteY120" fmla="*/ 233363 h 1181100"/>
                <a:gd name="connsiteX121" fmla="*/ 219075 w 587053"/>
                <a:gd name="connsiteY121" fmla="*/ 223838 h 1181100"/>
                <a:gd name="connsiteX122" fmla="*/ 228600 w 587053"/>
                <a:gd name="connsiteY122" fmla="*/ 209550 h 1181100"/>
                <a:gd name="connsiteX123" fmla="*/ 257175 w 587053"/>
                <a:gd name="connsiteY123" fmla="*/ 200025 h 1181100"/>
                <a:gd name="connsiteX124" fmla="*/ 271463 w 587053"/>
                <a:gd name="connsiteY124" fmla="*/ 195263 h 1181100"/>
                <a:gd name="connsiteX125" fmla="*/ 285750 w 587053"/>
                <a:gd name="connsiteY125" fmla="*/ 190500 h 1181100"/>
                <a:gd name="connsiteX126" fmla="*/ 304800 w 587053"/>
                <a:gd name="connsiteY126" fmla="*/ 185738 h 1181100"/>
                <a:gd name="connsiteX127" fmla="*/ 342900 w 587053"/>
                <a:gd name="connsiteY127" fmla="*/ 195263 h 1181100"/>
                <a:gd name="connsiteX128" fmla="*/ 357188 w 587053"/>
                <a:gd name="connsiteY128" fmla="*/ 204788 h 1181100"/>
                <a:gd name="connsiteX129" fmla="*/ 366713 w 587053"/>
                <a:gd name="connsiteY129" fmla="*/ 219075 h 1181100"/>
                <a:gd name="connsiteX130" fmla="*/ 395288 w 587053"/>
                <a:gd name="connsiteY130" fmla="*/ 228600 h 1181100"/>
                <a:gd name="connsiteX131" fmla="*/ 409575 w 587053"/>
                <a:gd name="connsiteY131" fmla="*/ 233363 h 1181100"/>
                <a:gd name="connsiteX132" fmla="*/ 423863 w 587053"/>
                <a:gd name="connsiteY132" fmla="*/ 242888 h 1181100"/>
                <a:gd name="connsiteX133" fmla="*/ 447675 w 587053"/>
                <a:gd name="connsiteY133" fmla="*/ 247650 h 1181100"/>
                <a:gd name="connsiteX134" fmla="*/ 485775 w 587053"/>
                <a:gd name="connsiteY134" fmla="*/ 223838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87053" h="1181100">
                  <a:moveTo>
                    <a:pt x="485775" y="223838"/>
                  </a:moveTo>
                  <a:cubicBezTo>
                    <a:pt x="500063" y="217488"/>
                    <a:pt x="522221" y="223523"/>
                    <a:pt x="533400" y="209550"/>
                  </a:cubicBezTo>
                  <a:cubicBezTo>
                    <a:pt x="536536" y="205630"/>
                    <a:pt x="536575" y="200025"/>
                    <a:pt x="538163" y="195263"/>
                  </a:cubicBezTo>
                  <a:cubicBezTo>
                    <a:pt x="539750" y="174625"/>
                    <a:pt x="537657" y="153367"/>
                    <a:pt x="542925" y="133350"/>
                  </a:cubicBezTo>
                  <a:cubicBezTo>
                    <a:pt x="545838" y="122279"/>
                    <a:pt x="558354" y="115635"/>
                    <a:pt x="561975" y="104775"/>
                  </a:cubicBezTo>
                  <a:cubicBezTo>
                    <a:pt x="568548" y="85058"/>
                    <a:pt x="563953" y="94665"/>
                    <a:pt x="576263" y="76200"/>
                  </a:cubicBezTo>
                  <a:cubicBezTo>
                    <a:pt x="581024" y="61917"/>
                    <a:pt x="594957" y="34973"/>
                    <a:pt x="581025" y="19050"/>
                  </a:cubicBezTo>
                  <a:cubicBezTo>
                    <a:pt x="574413" y="11494"/>
                    <a:pt x="561975" y="12700"/>
                    <a:pt x="552450" y="9525"/>
                  </a:cubicBezTo>
                  <a:lnTo>
                    <a:pt x="538163" y="4763"/>
                  </a:lnTo>
                  <a:cubicBezTo>
                    <a:pt x="491936" y="12467"/>
                    <a:pt x="524094" y="1417"/>
                    <a:pt x="495300" y="23813"/>
                  </a:cubicBezTo>
                  <a:cubicBezTo>
                    <a:pt x="486264" y="30841"/>
                    <a:pt x="466725" y="42863"/>
                    <a:pt x="466725" y="42863"/>
                  </a:cubicBezTo>
                  <a:lnTo>
                    <a:pt x="457200" y="71438"/>
                  </a:lnTo>
                  <a:cubicBezTo>
                    <a:pt x="455613" y="76200"/>
                    <a:pt x="456615" y="82941"/>
                    <a:pt x="452438" y="85725"/>
                  </a:cubicBezTo>
                  <a:lnTo>
                    <a:pt x="438150" y="95250"/>
                  </a:lnTo>
                  <a:cubicBezTo>
                    <a:pt x="428625" y="92075"/>
                    <a:pt x="415144" y="94079"/>
                    <a:pt x="409575" y="85725"/>
                  </a:cubicBezTo>
                  <a:cubicBezTo>
                    <a:pt x="398462" y="69057"/>
                    <a:pt x="395287" y="60325"/>
                    <a:pt x="371475" y="52388"/>
                  </a:cubicBezTo>
                  <a:lnTo>
                    <a:pt x="328613" y="38100"/>
                  </a:lnTo>
                  <a:lnTo>
                    <a:pt x="314325" y="33338"/>
                  </a:lnTo>
                  <a:lnTo>
                    <a:pt x="300038" y="28575"/>
                  </a:lnTo>
                  <a:cubicBezTo>
                    <a:pt x="296863" y="23813"/>
                    <a:pt x="294982" y="17864"/>
                    <a:pt x="290513" y="14288"/>
                  </a:cubicBezTo>
                  <a:cubicBezTo>
                    <a:pt x="286593" y="11152"/>
                    <a:pt x="280715" y="11770"/>
                    <a:pt x="276225" y="9525"/>
                  </a:cubicBezTo>
                  <a:cubicBezTo>
                    <a:pt x="271106" y="6965"/>
                    <a:pt x="266700" y="3175"/>
                    <a:pt x="261938" y="0"/>
                  </a:cubicBezTo>
                  <a:cubicBezTo>
                    <a:pt x="248812" y="1641"/>
                    <a:pt x="224230" y="2185"/>
                    <a:pt x="209550" y="9525"/>
                  </a:cubicBezTo>
                  <a:cubicBezTo>
                    <a:pt x="204431" y="12085"/>
                    <a:pt x="200025" y="15875"/>
                    <a:pt x="195263" y="19050"/>
                  </a:cubicBezTo>
                  <a:cubicBezTo>
                    <a:pt x="187237" y="31089"/>
                    <a:pt x="183791" y="33544"/>
                    <a:pt x="180975" y="47625"/>
                  </a:cubicBezTo>
                  <a:cubicBezTo>
                    <a:pt x="178774" y="58632"/>
                    <a:pt x="180382" y="70540"/>
                    <a:pt x="176213" y="80963"/>
                  </a:cubicBezTo>
                  <a:cubicBezTo>
                    <a:pt x="173712" y="87216"/>
                    <a:pt x="166237" y="90076"/>
                    <a:pt x="161925" y="95250"/>
                  </a:cubicBezTo>
                  <a:cubicBezTo>
                    <a:pt x="158261" y="99647"/>
                    <a:pt x="155575" y="104775"/>
                    <a:pt x="152400" y="109538"/>
                  </a:cubicBezTo>
                  <a:cubicBezTo>
                    <a:pt x="149225" y="119063"/>
                    <a:pt x="143784" y="128114"/>
                    <a:pt x="142875" y="138113"/>
                  </a:cubicBezTo>
                  <a:cubicBezTo>
                    <a:pt x="141658" y="151503"/>
                    <a:pt x="142513" y="186462"/>
                    <a:pt x="133350" y="204788"/>
                  </a:cubicBezTo>
                  <a:cubicBezTo>
                    <a:pt x="130790" y="209907"/>
                    <a:pt x="127000" y="214313"/>
                    <a:pt x="123825" y="219075"/>
                  </a:cubicBezTo>
                  <a:lnTo>
                    <a:pt x="104775" y="276225"/>
                  </a:lnTo>
                  <a:cubicBezTo>
                    <a:pt x="103187" y="280988"/>
                    <a:pt x="102798" y="286336"/>
                    <a:pt x="100013" y="290513"/>
                  </a:cubicBezTo>
                  <a:cubicBezTo>
                    <a:pt x="96838" y="295275"/>
                    <a:pt x="92813" y="299570"/>
                    <a:pt x="90488" y="304800"/>
                  </a:cubicBezTo>
                  <a:cubicBezTo>
                    <a:pt x="86410" y="313975"/>
                    <a:pt x="80963" y="333375"/>
                    <a:pt x="80963" y="333375"/>
                  </a:cubicBezTo>
                  <a:cubicBezTo>
                    <a:pt x="79375" y="360363"/>
                    <a:pt x="81769" y="387884"/>
                    <a:pt x="76200" y="414338"/>
                  </a:cubicBezTo>
                  <a:cubicBezTo>
                    <a:pt x="75021" y="419939"/>
                    <a:pt x="64946" y="419009"/>
                    <a:pt x="61913" y="423863"/>
                  </a:cubicBezTo>
                  <a:cubicBezTo>
                    <a:pt x="56592" y="432377"/>
                    <a:pt x="52388" y="452438"/>
                    <a:pt x="52388" y="452438"/>
                  </a:cubicBezTo>
                  <a:cubicBezTo>
                    <a:pt x="53975" y="460375"/>
                    <a:pt x="55702" y="468286"/>
                    <a:pt x="57150" y="476250"/>
                  </a:cubicBezTo>
                  <a:cubicBezTo>
                    <a:pt x="58877" y="485751"/>
                    <a:pt x="59818" y="495399"/>
                    <a:pt x="61913" y="504825"/>
                  </a:cubicBezTo>
                  <a:cubicBezTo>
                    <a:pt x="63002" y="509726"/>
                    <a:pt x="65457" y="514243"/>
                    <a:pt x="66675" y="519113"/>
                  </a:cubicBezTo>
                  <a:cubicBezTo>
                    <a:pt x="68638" y="526966"/>
                    <a:pt x="69850" y="534988"/>
                    <a:pt x="71438" y="542925"/>
                  </a:cubicBezTo>
                  <a:cubicBezTo>
                    <a:pt x="62247" y="588874"/>
                    <a:pt x="73502" y="548319"/>
                    <a:pt x="57150" y="581025"/>
                  </a:cubicBezTo>
                  <a:cubicBezTo>
                    <a:pt x="54905" y="585515"/>
                    <a:pt x="54826" y="590925"/>
                    <a:pt x="52388" y="595313"/>
                  </a:cubicBezTo>
                  <a:cubicBezTo>
                    <a:pt x="46829" y="605320"/>
                    <a:pt x="36958" y="613028"/>
                    <a:pt x="33338" y="623888"/>
                  </a:cubicBezTo>
                  <a:lnTo>
                    <a:pt x="19050" y="666750"/>
                  </a:lnTo>
                  <a:cubicBezTo>
                    <a:pt x="4605" y="710086"/>
                    <a:pt x="26759" y="641660"/>
                    <a:pt x="9525" y="704850"/>
                  </a:cubicBezTo>
                  <a:cubicBezTo>
                    <a:pt x="6883" y="714536"/>
                    <a:pt x="0" y="733425"/>
                    <a:pt x="0" y="733425"/>
                  </a:cubicBezTo>
                  <a:cubicBezTo>
                    <a:pt x="4763" y="736600"/>
                    <a:pt x="10712" y="738480"/>
                    <a:pt x="14288" y="742950"/>
                  </a:cubicBezTo>
                  <a:cubicBezTo>
                    <a:pt x="17424" y="746870"/>
                    <a:pt x="14965" y="754320"/>
                    <a:pt x="19050" y="757238"/>
                  </a:cubicBezTo>
                  <a:cubicBezTo>
                    <a:pt x="27220" y="763074"/>
                    <a:pt x="47625" y="766763"/>
                    <a:pt x="47625" y="766763"/>
                  </a:cubicBezTo>
                  <a:lnTo>
                    <a:pt x="76200" y="809625"/>
                  </a:lnTo>
                  <a:lnTo>
                    <a:pt x="85725" y="823913"/>
                  </a:lnTo>
                  <a:lnTo>
                    <a:pt x="95250" y="838200"/>
                  </a:lnTo>
                  <a:cubicBezTo>
                    <a:pt x="96838" y="844550"/>
                    <a:pt x="98215" y="850956"/>
                    <a:pt x="100013" y="857250"/>
                  </a:cubicBezTo>
                  <a:cubicBezTo>
                    <a:pt x="101392" y="862077"/>
                    <a:pt x="104775" y="866518"/>
                    <a:pt x="104775" y="871538"/>
                  </a:cubicBezTo>
                  <a:cubicBezTo>
                    <a:pt x="104775" y="881194"/>
                    <a:pt x="103727" y="891199"/>
                    <a:pt x="100013" y="900113"/>
                  </a:cubicBezTo>
                  <a:cubicBezTo>
                    <a:pt x="95610" y="910680"/>
                    <a:pt x="80963" y="928688"/>
                    <a:pt x="80963" y="928688"/>
                  </a:cubicBezTo>
                  <a:cubicBezTo>
                    <a:pt x="79375" y="935038"/>
                    <a:pt x="79831" y="942292"/>
                    <a:pt x="76200" y="947738"/>
                  </a:cubicBezTo>
                  <a:cubicBezTo>
                    <a:pt x="73025" y="952500"/>
                    <a:pt x="64946" y="952409"/>
                    <a:pt x="61913" y="957263"/>
                  </a:cubicBezTo>
                  <a:cubicBezTo>
                    <a:pt x="56592" y="965777"/>
                    <a:pt x="55563" y="976313"/>
                    <a:pt x="52388" y="985838"/>
                  </a:cubicBezTo>
                  <a:lnTo>
                    <a:pt x="47625" y="1000125"/>
                  </a:lnTo>
                  <a:cubicBezTo>
                    <a:pt x="41974" y="1050990"/>
                    <a:pt x="40045" y="1043286"/>
                    <a:pt x="47625" y="1100138"/>
                  </a:cubicBezTo>
                  <a:cubicBezTo>
                    <a:pt x="48288" y="1105114"/>
                    <a:pt x="49603" y="1110248"/>
                    <a:pt x="52388" y="1114425"/>
                  </a:cubicBezTo>
                  <a:cubicBezTo>
                    <a:pt x="56124" y="1120029"/>
                    <a:pt x="61913" y="1123950"/>
                    <a:pt x="66675" y="1128713"/>
                  </a:cubicBezTo>
                  <a:cubicBezTo>
                    <a:pt x="68255" y="1133454"/>
                    <a:pt x="76191" y="1165617"/>
                    <a:pt x="85725" y="1171575"/>
                  </a:cubicBezTo>
                  <a:cubicBezTo>
                    <a:pt x="94239" y="1176896"/>
                    <a:pt x="114300" y="1181100"/>
                    <a:pt x="114300" y="1181100"/>
                  </a:cubicBezTo>
                  <a:cubicBezTo>
                    <a:pt x="123713" y="1177963"/>
                    <a:pt x="136160" y="1175207"/>
                    <a:pt x="142875" y="1166813"/>
                  </a:cubicBezTo>
                  <a:cubicBezTo>
                    <a:pt x="161347" y="1143723"/>
                    <a:pt x="130755" y="1158152"/>
                    <a:pt x="161925" y="1147763"/>
                  </a:cubicBezTo>
                  <a:cubicBezTo>
                    <a:pt x="165100" y="1143000"/>
                    <a:pt x="168890" y="1138595"/>
                    <a:pt x="171450" y="1133475"/>
                  </a:cubicBezTo>
                  <a:cubicBezTo>
                    <a:pt x="183347" y="1109681"/>
                    <a:pt x="180537" y="1049996"/>
                    <a:pt x="180975" y="1042988"/>
                  </a:cubicBezTo>
                  <a:cubicBezTo>
                    <a:pt x="179388" y="995363"/>
                    <a:pt x="180170" y="947600"/>
                    <a:pt x="176213" y="900113"/>
                  </a:cubicBezTo>
                  <a:cubicBezTo>
                    <a:pt x="175617" y="892960"/>
                    <a:pt x="164605" y="867970"/>
                    <a:pt x="161925" y="857250"/>
                  </a:cubicBezTo>
                  <a:cubicBezTo>
                    <a:pt x="147038" y="797696"/>
                    <a:pt x="166065" y="871739"/>
                    <a:pt x="152400" y="823913"/>
                  </a:cubicBezTo>
                  <a:cubicBezTo>
                    <a:pt x="140437" y="782044"/>
                    <a:pt x="154297" y="824839"/>
                    <a:pt x="142875" y="790575"/>
                  </a:cubicBezTo>
                  <a:cubicBezTo>
                    <a:pt x="144463" y="782638"/>
                    <a:pt x="144288" y="774132"/>
                    <a:pt x="147638" y="766763"/>
                  </a:cubicBezTo>
                  <a:cubicBezTo>
                    <a:pt x="152375" y="756342"/>
                    <a:pt x="166688" y="738188"/>
                    <a:pt x="166688" y="738188"/>
                  </a:cubicBezTo>
                  <a:cubicBezTo>
                    <a:pt x="168275" y="733425"/>
                    <a:pt x="168314" y="727820"/>
                    <a:pt x="171450" y="723900"/>
                  </a:cubicBezTo>
                  <a:cubicBezTo>
                    <a:pt x="175026" y="719430"/>
                    <a:pt x="180092" y="713434"/>
                    <a:pt x="185738" y="714375"/>
                  </a:cubicBezTo>
                  <a:cubicBezTo>
                    <a:pt x="193815" y="715721"/>
                    <a:pt x="205005" y="737497"/>
                    <a:pt x="209550" y="742950"/>
                  </a:cubicBezTo>
                  <a:cubicBezTo>
                    <a:pt x="213862" y="748124"/>
                    <a:pt x="219075" y="752475"/>
                    <a:pt x="223838" y="757238"/>
                  </a:cubicBezTo>
                  <a:cubicBezTo>
                    <a:pt x="225425" y="762000"/>
                    <a:pt x="226355" y="767035"/>
                    <a:pt x="228600" y="771525"/>
                  </a:cubicBezTo>
                  <a:cubicBezTo>
                    <a:pt x="231160" y="776645"/>
                    <a:pt x="237591" y="780114"/>
                    <a:pt x="238125" y="785813"/>
                  </a:cubicBezTo>
                  <a:cubicBezTo>
                    <a:pt x="242425" y="831677"/>
                    <a:pt x="240467" y="877924"/>
                    <a:pt x="242888" y="923925"/>
                  </a:cubicBezTo>
                  <a:cubicBezTo>
                    <a:pt x="242993" y="925913"/>
                    <a:pt x="247131" y="988667"/>
                    <a:pt x="257175" y="995363"/>
                  </a:cubicBezTo>
                  <a:lnTo>
                    <a:pt x="271463" y="1004888"/>
                  </a:lnTo>
                  <a:cubicBezTo>
                    <a:pt x="288088" y="993805"/>
                    <a:pt x="302272" y="987048"/>
                    <a:pt x="314325" y="971550"/>
                  </a:cubicBezTo>
                  <a:cubicBezTo>
                    <a:pt x="344241" y="933085"/>
                    <a:pt x="320004" y="951889"/>
                    <a:pt x="347663" y="933450"/>
                  </a:cubicBezTo>
                  <a:cubicBezTo>
                    <a:pt x="354013" y="923925"/>
                    <a:pt x="367977" y="916253"/>
                    <a:pt x="366713" y="904875"/>
                  </a:cubicBezTo>
                  <a:cubicBezTo>
                    <a:pt x="363887" y="879441"/>
                    <a:pt x="355250" y="799941"/>
                    <a:pt x="352425" y="785813"/>
                  </a:cubicBezTo>
                  <a:cubicBezTo>
                    <a:pt x="350838" y="777875"/>
                    <a:pt x="350505" y="769579"/>
                    <a:pt x="347663" y="762000"/>
                  </a:cubicBezTo>
                  <a:cubicBezTo>
                    <a:pt x="345653" y="756641"/>
                    <a:pt x="340698" y="752832"/>
                    <a:pt x="338138" y="747713"/>
                  </a:cubicBezTo>
                  <a:cubicBezTo>
                    <a:pt x="318420" y="708279"/>
                    <a:pt x="351146" y="760081"/>
                    <a:pt x="323850" y="719138"/>
                  </a:cubicBezTo>
                  <a:lnTo>
                    <a:pt x="290513" y="619125"/>
                  </a:lnTo>
                  <a:cubicBezTo>
                    <a:pt x="288926" y="614363"/>
                    <a:pt x="286968" y="609708"/>
                    <a:pt x="285750" y="604838"/>
                  </a:cubicBezTo>
                  <a:lnTo>
                    <a:pt x="276225" y="566738"/>
                  </a:lnTo>
                  <a:cubicBezTo>
                    <a:pt x="277866" y="553612"/>
                    <a:pt x="278410" y="529030"/>
                    <a:pt x="285750" y="514350"/>
                  </a:cubicBezTo>
                  <a:cubicBezTo>
                    <a:pt x="288310" y="509231"/>
                    <a:pt x="290878" y="503727"/>
                    <a:pt x="295275" y="500063"/>
                  </a:cubicBezTo>
                  <a:cubicBezTo>
                    <a:pt x="300729" y="495518"/>
                    <a:pt x="307733" y="493175"/>
                    <a:pt x="314325" y="490538"/>
                  </a:cubicBezTo>
                  <a:cubicBezTo>
                    <a:pt x="323647" y="486809"/>
                    <a:pt x="342900" y="481013"/>
                    <a:pt x="342900" y="481013"/>
                  </a:cubicBezTo>
                  <a:cubicBezTo>
                    <a:pt x="367764" y="464437"/>
                    <a:pt x="346143" y="476232"/>
                    <a:pt x="381000" y="466725"/>
                  </a:cubicBezTo>
                  <a:cubicBezTo>
                    <a:pt x="390686" y="464083"/>
                    <a:pt x="409575" y="457200"/>
                    <a:pt x="409575" y="457200"/>
                  </a:cubicBezTo>
                  <a:cubicBezTo>
                    <a:pt x="412750" y="452438"/>
                    <a:pt x="416540" y="448032"/>
                    <a:pt x="419100" y="442913"/>
                  </a:cubicBezTo>
                  <a:cubicBezTo>
                    <a:pt x="428381" y="424351"/>
                    <a:pt x="423286" y="413547"/>
                    <a:pt x="419100" y="390525"/>
                  </a:cubicBezTo>
                  <a:cubicBezTo>
                    <a:pt x="418202" y="385586"/>
                    <a:pt x="417552" y="380094"/>
                    <a:pt x="414338" y="376238"/>
                  </a:cubicBezTo>
                  <a:cubicBezTo>
                    <a:pt x="409257" y="370140"/>
                    <a:pt x="400901" y="367563"/>
                    <a:pt x="395288" y="361950"/>
                  </a:cubicBezTo>
                  <a:cubicBezTo>
                    <a:pt x="391241" y="357903"/>
                    <a:pt x="390071" y="351432"/>
                    <a:pt x="385763" y="347663"/>
                  </a:cubicBezTo>
                  <a:cubicBezTo>
                    <a:pt x="377148" y="340125"/>
                    <a:pt x="357188" y="328613"/>
                    <a:pt x="357188" y="328613"/>
                  </a:cubicBezTo>
                  <a:cubicBezTo>
                    <a:pt x="357021" y="328655"/>
                    <a:pt x="326129" y="335859"/>
                    <a:pt x="323850" y="338138"/>
                  </a:cubicBezTo>
                  <a:cubicBezTo>
                    <a:pt x="315755" y="346233"/>
                    <a:pt x="311150" y="357188"/>
                    <a:pt x="304800" y="366713"/>
                  </a:cubicBezTo>
                  <a:cubicBezTo>
                    <a:pt x="301625" y="371475"/>
                    <a:pt x="300037" y="377825"/>
                    <a:pt x="295275" y="381000"/>
                  </a:cubicBezTo>
                  <a:lnTo>
                    <a:pt x="280988" y="390525"/>
                  </a:lnTo>
                  <a:cubicBezTo>
                    <a:pt x="279400" y="395288"/>
                    <a:pt x="279361" y="400893"/>
                    <a:pt x="276225" y="404813"/>
                  </a:cubicBezTo>
                  <a:cubicBezTo>
                    <a:pt x="269510" y="413207"/>
                    <a:pt x="257063" y="415963"/>
                    <a:pt x="247650" y="419100"/>
                  </a:cubicBezTo>
                  <a:cubicBezTo>
                    <a:pt x="242888" y="422275"/>
                    <a:pt x="239087" y="428625"/>
                    <a:pt x="233363" y="428625"/>
                  </a:cubicBezTo>
                  <a:cubicBezTo>
                    <a:pt x="223323" y="428625"/>
                    <a:pt x="204788" y="419100"/>
                    <a:pt x="204788" y="419100"/>
                  </a:cubicBezTo>
                  <a:cubicBezTo>
                    <a:pt x="203200" y="414338"/>
                    <a:pt x="202270" y="409303"/>
                    <a:pt x="200025" y="404813"/>
                  </a:cubicBezTo>
                  <a:cubicBezTo>
                    <a:pt x="197465" y="399693"/>
                    <a:pt x="192825" y="395756"/>
                    <a:pt x="190500" y="390525"/>
                  </a:cubicBezTo>
                  <a:cubicBezTo>
                    <a:pt x="186422" y="381350"/>
                    <a:pt x="180975" y="361950"/>
                    <a:pt x="180975" y="361950"/>
                  </a:cubicBezTo>
                  <a:cubicBezTo>
                    <a:pt x="181481" y="352845"/>
                    <a:pt x="178377" y="272978"/>
                    <a:pt x="195263" y="247650"/>
                  </a:cubicBezTo>
                  <a:cubicBezTo>
                    <a:pt x="198438" y="242888"/>
                    <a:pt x="200741" y="237410"/>
                    <a:pt x="204788" y="233363"/>
                  </a:cubicBezTo>
                  <a:cubicBezTo>
                    <a:pt x="208835" y="229316"/>
                    <a:pt x="214313" y="227013"/>
                    <a:pt x="219075" y="223838"/>
                  </a:cubicBezTo>
                  <a:cubicBezTo>
                    <a:pt x="222250" y="219075"/>
                    <a:pt x="223746" y="212584"/>
                    <a:pt x="228600" y="209550"/>
                  </a:cubicBezTo>
                  <a:cubicBezTo>
                    <a:pt x="237114" y="204229"/>
                    <a:pt x="247650" y="203200"/>
                    <a:pt x="257175" y="200025"/>
                  </a:cubicBezTo>
                  <a:lnTo>
                    <a:pt x="271463" y="195263"/>
                  </a:lnTo>
                  <a:cubicBezTo>
                    <a:pt x="276225" y="193676"/>
                    <a:pt x="280880" y="191717"/>
                    <a:pt x="285750" y="190500"/>
                  </a:cubicBezTo>
                  <a:lnTo>
                    <a:pt x="304800" y="185738"/>
                  </a:lnTo>
                  <a:cubicBezTo>
                    <a:pt x="313863" y="187550"/>
                    <a:pt x="333133" y="190379"/>
                    <a:pt x="342900" y="195263"/>
                  </a:cubicBezTo>
                  <a:cubicBezTo>
                    <a:pt x="348020" y="197823"/>
                    <a:pt x="352425" y="201613"/>
                    <a:pt x="357188" y="204788"/>
                  </a:cubicBezTo>
                  <a:cubicBezTo>
                    <a:pt x="360363" y="209550"/>
                    <a:pt x="361859" y="216042"/>
                    <a:pt x="366713" y="219075"/>
                  </a:cubicBezTo>
                  <a:cubicBezTo>
                    <a:pt x="375227" y="224396"/>
                    <a:pt x="385763" y="225425"/>
                    <a:pt x="395288" y="228600"/>
                  </a:cubicBezTo>
                  <a:cubicBezTo>
                    <a:pt x="400050" y="230188"/>
                    <a:pt x="405398" y="230578"/>
                    <a:pt x="409575" y="233363"/>
                  </a:cubicBezTo>
                  <a:cubicBezTo>
                    <a:pt x="414338" y="236538"/>
                    <a:pt x="418503" y="240878"/>
                    <a:pt x="423863" y="242888"/>
                  </a:cubicBezTo>
                  <a:cubicBezTo>
                    <a:pt x="431442" y="245730"/>
                    <a:pt x="439691" y="246319"/>
                    <a:pt x="447675" y="247650"/>
                  </a:cubicBezTo>
                  <a:cubicBezTo>
                    <a:pt x="477600" y="252638"/>
                    <a:pt x="471487" y="230188"/>
                    <a:pt x="485775" y="2238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BAC7E6EE-C198-4EF0-BE53-C4812D8574EE}"/>
                </a:ext>
              </a:extLst>
            </p:cNvPr>
            <p:cNvSpPr/>
            <p:nvPr/>
          </p:nvSpPr>
          <p:spPr>
            <a:xfrm>
              <a:off x="20473988" y="10910888"/>
              <a:ext cx="890587" cy="1643062"/>
            </a:xfrm>
            <a:custGeom>
              <a:avLst/>
              <a:gdLst>
                <a:gd name="connsiteX0" fmla="*/ 752475 w 890587"/>
                <a:gd name="connsiteY0" fmla="*/ 942975 h 1643062"/>
                <a:gd name="connsiteX1" fmla="*/ 828675 w 890587"/>
                <a:gd name="connsiteY1" fmla="*/ 923925 h 1643062"/>
                <a:gd name="connsiteX2" fmla="*/ 842962 w 890587"/>
                <a:gd name="connsiteY2" fmla="*/ 919162 h 1643062"/>
                <a:gd name="connsiteX3" fmla="*/ 857250 w 890587"/>
                <a:gd name="connsiteY3" fmla="*/ 909637 h 1643062"/>
                <a:gd name="connsiteX4" fmla="*/ 862012 w 890587"/>
                <a:gd name="connsiteY4" fmla="*/ 895350 h 1643062"/>
                <a:gd name="connsiteX5" fmla="*/ 852487 w 890587"/>
                <a:gd name="connsiteY5" fmla="*/ 881062 h 1643062"/>
                <a:gd name="connsiteX6" fmla="*/ 842962 w 890587"/>
                <a:gd name="connsiteY6" fmla="*/ 838200 h 1643062"/>
                <a:gd name="connsiteX7" fmla="*/ 823912 w 890587"/>
                <a:gd name="connsiteY7" fmla="*/ 809625 h 1643062"/>
                <a:gd name="connsiteX8" fmla="*/ 819150 w 890587"/>
                <a:gd name="connsiteY8" fmla="*/ 795337 h 1643062"/>
                <a:gd name="connsiteX9" fmla="*/ 804862 w 890587"/>
                <a:gd name="connsiteY9" fmla="*/ 785812 h 1643062"/>
                <a:gd name="connsiteX10" fmla="*/ 795337 w 890587"/>
                <a:gd name="connsiteY10" fmla="*/ 771525 h 1643062"/>
                <a:gd name="connsiteX11" fmla="*/ 790575 w 890587"/>
                <a:gd name="connsiteY11" fmla="*/ 757237 h 1643062"/>
                <a:gd name="connsiteX12" fmla="*/ 771525 w 890587"/>
                <a:gd name="connsiteY12" fmla="*/ 728662 h 1643062"/>
                <a:gd name="connsiteX13" fmla="*/ 762000 w 890587"/>
                <a:gd name="connsiteY13" fmla="*/ 700087 h 1643062"/>
                <a:gd name="connsiteX14" fmla="*/ 757237 w 890587"/>
                <a:gd name="connsiteY14" fmla="*/ 661987 h 1643062"/>
                <a:gd name="connsiteX15" fmla="*/ 747712 w 890587"/>
                <a:gd name="connsiteY15" fmla="*/ 523875 h 1643062"/>
                <a:gd name="connsiteX16" fmla="*/ 738187 w 890587"/>
                <a:gd name="connsiteY16" fmla="*/ 481012 h 1643062"/>
                <a:gd name="connsiteX17" fmla="*/ 733425 w 890587"/>
                <a:gd name="connsiteY17" fmla="*/ 466725 h 1643062"/>
                <a:gd name="connsiteX18" fmla="*/ 742950 w 890587"/>
                <a:gd name="connsiteY18" fmla="*/ 419100 h 1643062"/>
                <a:gd name="connsiteX19" fmla="*/ 752475 w 890587"/>
                <a:gd name="connsiteY19" fmla="*/ 404812 h 1643062"/>
                <a:gd name="connsiteX20" fmla="*/ 766762 w 890587"/>
                <a:gd name="connsiteY20" fmla="*/ 400050 h 1643062"/>
                <a:gd name="connsiteX21" fmla="*/ 785812 w 890587"/>
                <a:gd name="connsiteY21" fmla="*/ 371475 h 1643062"/>
                <a:gd name="connsiteX22" fmla="*/ 800100 w 890587"/>
                <a:gd name="connsiteY22" fmla="*/ 342900 h 1643062"/>
                <a:gd name="connsiteX23" fmla="*/ 804862 w 890587"/>
                <a:gd name="connsiteY23" fmla="*/ 314325 h 1643062"/>
                <a:gd name="connsiteX24" fmla="*/ 847725 w 890587"/>
                <a:gd name="connsiteY24" fmla="*/ 300037 h 1643062"/>
                <a:gd name="connsiteX25" fmla="*/ 857250 w 890587"/>
                <a:gd name="connsiteY25" fmla="*/ 285750 h 1643062"/>
                <a:gd name="connsiteX26" fmla="*/ 885825 w 890587"/>
                <a:gd name="connsiteY26" fmla="*/ 271462 h 1643062"/>
                <a:gd name="connsiteX27" fmla="*/ 890587 w 890587"/>
                <a:gd name="connsiteY27" fmla="*/ 257175 h 1643062"/>
                <a:gd name="connsiteX28" fmla="*/ 876300 w 890587"/>
                <a:gd name="connsiteY28" fmla="*/ 228600 h 1643062"/>
                <a:gd name="connsiteX29" fmla="*/ 862012 w 890587"/>
                <a:gd name="connsiteY29" fmla="*/ 223837 h 1643062"/>
                <a:gd name="connsiteX30" fmla="*/ 852487 w 890587"/>
                <a:gd name="connsiteY30" fmla="*/ 209550 h 1643062"/>
                <a:gd name="connsiteX31" fmla="*/ 838200 w 890587"/>
                <a:gd name="connsiteY31" fmla="*/ 200025 h 1643062"/>
                <a:gd name="connsiteX32" fmla="*/ 819150 w 890587"/>
                <a:gd name="connsiteY32" fmla="*/ 176212 h 1643062"/>
                <a:gd name="connsiteX33" fmla="*/ 800100 w 890587"/>
                <a:gd name="connsiteY33" fmla="*/ 147637 h 1643062"/>
                <a:gd name="connsiteX34" fmla="*/ 776287 w 890587"/>
                <a:gd name="connsiteY34" fmla="*/ 123825 h 1643062"/>
                <a:gd name="connsiteX35" fmla="*/ 762000 w 890587"/>
                <a:gd name="connsiteY35" fmla="*/ 119062 h 1643062"/>
                <a:gd name="connsiteX36" fmla="*/ 742950 w 890587"/>
                <a:gd name="connsiteY36" fmla="*/ 90487 h 1643062"/>
                <a:gd name="connsiteX37" fmla="*/ 733425 w 890587"/>
                <a:gd name="connsiteY37" fmla="*/ 76200 h 1643062"/>
                <a:gd name="connsiteX38" fmla="*/ 728662 w 890587"/>
                <a:gd name="connsiteY38" fmla="*/ 61912 h 1643062"/>
                <a:gd name="connsiteX39" fmla="*/ 714375 w 890587"/>
                <a:gd name="connsiteY39" fmla="*/ 52387 h 1643062"/>
                <a:gd name="connsiteX40" fmla="*/ 681037 w 890587"/>
                <a:gd name="connsiteY40" fmla="*/ 19050 h 1643062"/>
                <a:gd name="connsiteX41" fmla="*/ 666750 w 890587"/>
                <a:gd name="connsiteY41" fmla="*/ 9525 h 1643062"/>
                <a:gd name="connsiteX42" fmla="*/ 652462 w 890587"/>
                <a:gd name="connsiteY42" fmla="*/ 0 h 1643062"/>
                <a:gd name="connsiteX43" fmla="*/ 628650 w 890587"/>
                <a:gd name="connsiteY43" fmla="*/ 33337 h 1643062"/>
                <a:gd name="connsiteX44" fmla="*/ 619125 w 890587"/>
                <a:gd name="connsiteY44" fmla="*/ 47625 h 1643062"/>
                <a:gd name="connsiteX45" fmla="*/ 604837 w 890587"/>
                <a:gd name="connsiteY45" fmla="*/ 57150 h 1643062"/>
                <a:gd name="connsiteX46" fmla="*/ 600075 w 890587"/>
                <a:gd name="connsiteY46" fmla="*/ 100012 h 1643062"/>
                <a:gd name="connsiteX47" fmla="*/ 595312 w 890587"/>
                <a:gd name="connsiteY47" fmla="*/ 114300 h 1643062"/>
                <a:gd name="connsiteX48" fmla="*/ 590550 w 890587"/>
                <a:gd name="connsiteY48" fmla="*/ 180975 h 1643062"/>
                <a:gd name="connsiteX49" fmla="*/ 576262 w 890587"/>
                <a:gd name="connsiteY49" fmla="*/ 209550 h 1643062"/>
                <a:gd name="connsiteX50" fmla="*/ 561975 w 890587"/>
                <a:gd name="connsiteY50" fmla="*/ 228600 h 1643062"/>
                <a:gd name="connsiteX51" fmla="*/ 552450 w 890587"/>
                <a:gd name="connsiteY51" fmla="*/ 242887 h 1643062"/>
                <a:gd name="connsiteX52" fmla="*/ 538162 w 890587"/>
                <a:gd name="connsiteY52" fmla="*/ 252412 h 1643062"/>
                <a:gd name="connsiteX53" fmla="*/ 523875 w 890587"/>
                <a:gd name="connsiteY53" fmla="*/ 376237 h 1643062"/>
                <a:gd name="connsiteX54" fmla="*/ 514350 w 890587"/>
                <a:gd name="connsiteY54" fmla="*/ 390525 h 1643062"/>
                <a:gd name="connsiteX55" fmla="*/ 500062 w 890587"/>
                <a:gd name="connsiteY55" fmla="*/ 400050 h 1643062"/>
                <a:gd name="connsiteX56" fmla="*/ 481012 w 890587"/>
                <a:gd name="connsiteY56" fmla="*/ 395287 h 1643062"/>
                <a:gd name="connsiteX57" fmla="*/ 466725 w 890587"/>
                <a:gd name="connsiteY57" fmla="*/ 390525 h 1643062"/>
                <a:gd name="connsiteX58" fmla="*/ 457200 w 890587"/>
                <a:gd name="connsiteY58" fmla="*/ 361950 h 1643062"/>
                <a:gd name="connsiteX59" fmla="*/ 442912 w 890587"/>
                <a:gd name="connsiteY59" fmla="*/ 366712 h 1643062"/>
                <a:gd name="connsiteX60" fmla="*/ 428625 w 890587"/>
                <a:gd name="connsiteY60" fmla="*/ 395287 h 1643062"/>
                <a:gd name="connsiteX61" fmla="*/ 414337 w 890587"/>
                <a:gd name="connsiteY61" fmla="*/ 423862 h 1643062"/>
                <a:gd name="connsiteX62" fmla="*/ 409575 w 890587"/>
                <a:gd name="connsiteY62" fmla="*/ 490537 h 1643062"/>
                <a:gd name="connsiteX63" fmla="*/ 395287 w 890587"/>
                <a:gd name="connsiteY63" fmla="*/ 504825 h 1643062"/>
                <a:gd name="connsiteX64" fmla="*/ 376237 w 890587"/>
                <a:gd name="connsiteY64" fmla="*/ 533400 h 1643062"/>
                <a:gd name="connsiteX65" fmla="*/ 357187 w 890587"/>
                <a:gd name="connsiteY65" fmla="*/ 561975 h 1643062"/>
                <a:gd name="connsiteX66" fmla="*/ 338137 w 890587"/>
                <a:gd name="connsiteY66" fmla="*/ 595312 h 1643062"/>
                <a:gd name="connsiteX67" fmla="*/ 323850 w 890587"/>
                <a:gd name="connsiteY67" fmla="*/ 609600 h 1643062"/>
                <a:gd name="connsiteX68" fmla="*/ 266700 w 890587"/>
                <a:gd name="connsiteY68" fmla="*/ 642937 h 1643062"/>
                <a:gd name="connsiteX69" fmla="*/ 252412 w 890587"/>
                <a:gd name="connsiteY69" fmla="*/ 647700 h 1643062"/>
                <a:gd name="connsiteX70" fmla="*/ 223837 w 890587"/>
                <a:gd name="connsiteY70" fmla="*/ 666750 h 1643062"/>
                <a:gd name="connsiteX71" fmla="*/ 214312 w 890587"/>
                <a:gd name="connsiteY71" fmla="*/ 709612 h 1643062"/>
                <a:gd name="connsiteX72" fmla="*/ 209550 w 890587"/>
                <a:gd name="connsiteY72" fmla="*/ 733425 h 1643062"/>
                <a:gd name="connsiteX73" fmla="*/ 200025 w 890587"/>
                <a:gd name="connsiteY73" fmla="*/ 747712 h 1643062"/>
                <a:gd name="connsiteX74" fmla="*/ 190500 w 890587"/>
                <a:gd name="connsiteY74" fmla="*/ 766762 h 1643062"/>
                <a:gd name="connsiteX75" fmla="*/ 171450 w 890587"/>
                <a:gd name="connsiteY75" fmla="*/ 795337 h 1643062"/>
                <a:gd name="connsiteX76" fmla="*/ 166687 w 890587"/>
                <a:gd name="connsiteY76" fmla="*/ 823912 h 1643062"/>
                <a:gd name="connsiteX77" fmla="*/ 138112 w 890587"/>
                <a:gd name="connsiteY77" fmla="*/ 833437 h 1643062"/>
                <a:gd name="connsiteX78" fmla="*/ 109537 w 890587"/>
                <a:gd name="connsiteY78" fmla="*/ 819150 h 1643062"/>
                <a:gd name="connsiteX79" fmla="*/ 100012 w 890587"/>
                <a:gd name="connsiteY79" fmla="*/ 804862 h 1643062"/>
                <a:gd name="connsiteX80" fmla="*/ 85725 w 890587"/>
                <a:gd name="connsiteY80" fmla="*/ 776287 h 1643062"/>
                <a:gd name="connsiteX81" fmla="*/ 71437 w 890587"/>
                <a:gd name="connsiteY81" fmla="*/ 766762 h 1643062"/>
                <a:gd name="connsiteX82" fmla="*/ 42862 w 890587"/>
                <a:gd name="connsiteY82" fmla="*/ 781050 h 1643062"/>
                <a:gd name="connsiteX83" fmla="*/ 28575 w 890587"/>
                <a:gd name="connsiteY83" fmla="*/ 785812 h 1643062"/>
                <a:gd name="connsiteX84" fmla="*/ 19050 w 890587"/>
                <a:gd name="connsiteY84" fmla="*/ 800100 h 1643062"/>
                <a:gd name="connsiteX85" fmla="*/ 4762 w 890587"/>
                <a:gd name="connsiteY85" fmla="*/ 804862 h 1643062"/>
                <a:gd name="connsiteX86" fmla="*/ 0 w 890587"/>
                <a:gd name="connsiteY86" fmla="*/ 957262 h 1643062"/>
                <a:gd name="connsiteX87" fmla="*/ 4762 w 890587"/>
                <a:gd name="connsiteY87" fmla="*/ 1047750 h 1643062"/>
                <a:gd name="connsiteX88" fmla="*/ 9525 w 890587"/>
                <a:gd name="connsiteY88" fmla="*/ 1062037 h 1643062"/>
                <a:gd name="connsiteX89" fmla="*/ 14287 w 890587"/>
                <a:gd name="connsiteY89" fmla="*/ 1081087 h 1643062"/>
                <a:gd name="connsiteX90" fmla="*/ 23812 w 890587"/>
                <a:gd name="connsiteY90" fmla="*/ 1171575 h 1643062"/>
                <a:gd name="connsiteX91" fmla="*/ 28575 w 890587"/>
                <a:gd name="connsiteY91" fmla="*/ 1204912 h 1643062"/>
                <a:gd name="connsiteX92" fmla="*/ 57150 w 890587"/>
                <a:gd name="connsiteY92" fmla="*/ 1214437 h 1643062"/>
                <a:gd name="connsiteX93" fmla="*/ 71437 w 890587"/>
                <a:gd name="connsiteY93" fmla="*/ 1219200 h 1643062"/>
                <a:gd name="connsiteX94" fmla="*/ 76200 w 890587"/>
                <a:gd name="connsiteY94" fmla="*/ 1252537 h 1643062"/>
                <a:gd name="connsiteX95" fmla="*/ 85725 w 890587"/>
                <a:gd name="connsiteY95" fmla="*/ 1281112 h 1643062"/>
                <a:gd name="connsiteX96" fmla="*/ 90487 w 890587"/>
                <a:gd name="connsiteY96" fmla="*/ 1295400 h 1643062"/>
                <a:gd name="connsiteX97" fmla="*/ 95250 w 890587"/>
                <a:gd name="connsiteY97" fmla="*/ 1309687 h 1643062"/>
                <a:gd name="connsiteX98" fmla="*/ 100012 w 890587"/>
                <a:gd name="connsiteY98" fmla="*/ 1328737 h 1643062"/>
                <a:gd name="connsiteX99" fmla="*/ 104775 w 890587"/>
                <a:gd name="connsiteY99" fmla="*/ 1390650 h 1643062"/>
                <a:gd name="connsiteX100" fmla="*/ 114300 w 890587"/>
                <a:gd name="connsiteY100" fmla="*/ 1419225 h 1643062"/>
                <a:gd name="connsiteX101" fmla="*/ 119062 w 890587"/>
                <a:gd name="connsiteY101" fmla="*/ 1447800 h 1643062"/>
                <a:gd name="connsiteX102" fmla="*/ 128587 w 890587"/>
                <a:gd name="connsiteY102" fmla="*/ 1485900 h 1643062"/>
                <a:gd name="connsiteX103" fmla="*/ 138112 w 890587"/>
                <a:gd name="connsiteY103" fmla="*/ 1500187 h 1643062"/>
                <a:gd name="connsiteX104" fmla="*/ 166687 w 890587"/>
                <a:gd name="connsiteY104" fmla="*/ 1509712 h 1643062"/>
                <a:gd name="connsiteX105" fmla="*/ 171450 w 890587"/>
                <a:gd name="connsiteY105" fmla="*/ 1524000 h 1643062"/>
                <a:gd name="connsiteX106" fmla="*/ 214312 w 890587"/>
                <a:gd name="connsiteY106" fmla="*/ 1524000 h 1643062"/>
                <a:gd name="connsiteX107" fmla="*/ 233362 w 890587"/>
                <a:gd name="connsiteY107" fmla="*/ 1500187 h 1643062"/>
                <a:gd name="connsiteX108" fmla="*/ 252412 w 890587"/>
                <a:gd name="connsiteY108" fmla="*/ 1504950 h 1643062"/>
                <a:gd name="connsiteX109" fmla="*/ 276225 w 890587"/>
                <a:gd name="connsiteY109" fmla="*/ 1533525 h 1643062"/>
                <a:gd name="connsiteX110" fmla="*/ 290512 w 890587"/>
                <a:gd name="connsiteY110" fmla="*/ 1543050 h 1643062"/>
                <a:gd name="connsiteX111" fmla="*/ 323850 w 890587"/>
                <a:gd name="connsiteY111" fmla="*/ 1581150 h 1643062"/>
                <a:gd name="connsiteX112" fmla="*/ 338137 w 890587"/>
                <a:gd name="connsiteY112" fmla="*/ 1585912 h 1643062"/>
                <a:gd name="connsiteX113" fmla="*/ 376237 w 890587"/>
                <a:gd name="connsiteY113" fmla="*/ 1566862 h 1643062"/>
                <a:gd name="connsiteX114" fmla="*/ 404812 w 890587"/>
                <a:gd name="connsiteY114" fmla="*/ 1557337 h 1643062"/>
                <a:gd name="connsiteX115" fmla="*/ 409575 w 890587"/>
                <a:gd name="connsiteY115" fmla="*/ 1543050 h 1643062"/>
                <a:gd name="connsiteX116" fmla="*/ 423862 w 890587"/>
                <a:gd name="connsiteY116" fmla="*/ 1538287 h 1643062"/>
                <a:gd name="connsiteX117" fmla="*/ 438150 w 890587"/>
                <a:gd name="connsiteY117" fmla="*/ 1528762 h 1643062"/>
                <a:gd name="connsiteX118" fmla="*/ 452437 w 890587"/>
                <a:gd name="connsiteY118" fmla="*/ 1533525 h 1643062"/>
                <a:gd name="connsiteX119" fmla="*/ 481012 w 890587"/>
                <a:gd name="connsiteY119" fmla="*/ 1552575 h 1643062"/>
                <a:gd name="connsiteX120" fmla="*/ 490537 w 890587"/>
                <a:gd name="connsiteY120" fmla="*/ 1581150 h 1643062"/>
                <a:gd name="connsiteX121" fmla="*/ 500062 w 890587"/>
                <a:gd name="connsiteY121" fmla="*/ 1595437 h 1643062"/>
                <a:gd name="connsiteX122" fmla="*/ 509587 w 890587"/>
                <a:gd name="connsiteY122" fmla="*/ 1628775 h 1643062"/>
                <a:gd name="connsiteX123" fmla="*/ 514350 w 890587"/>
                <a:gd name="connsiteY123" fmla="*/ 1643062 h 1643062"/>
                <a:gd name="connsiteX124" fmla="*/ 528637 w 890587"/>
                <a:gd name="connsiteY124" fmla="*/ 1633537 h 1643062"/>
                <a:gd name="connsiteX125" fmla="*/ 533400 w 890587"/>
                <a:gd name="connsiteY125" fmla="*/ 1619250 h 1643062"/>
                <a:gd name="connsiteX126" fmla="*/ 561975 w 890587"/>
                <a:gd name="connsiteY126" fmla="*/ 1609725 h 1643062"/>
                <a:gd name="connsiteX127" fmla="*/ 581025 w 890587"/>
                <a:gd name="connsiteY127" fmla="*/ 1581150 h 1643062"/>
                <a:gd name="connsiteX128" fmla="*/ 585787 w 890587"/>
                <a:gd name="connsiteY128" fmla="*/ 1566862 h 1643062"/>
                <a:gd name="connsiteX129" fmla="*/ 595312 w 890587"/>
                <a:gd name="connsiteY129" fmla="*/ 1552575 h 1643062"/>
                <a:gd name="connsiteX130" fmla="*/ 600075 w 890587"/>
                <a:gd name="connsiteY130" fmla="*/ 1538287 h 1643062"/>
                <a:gd name="connsiteX131" fmla="*/ 604837 w 890587"/>
                <a:gd name="connsiteY131" fmla="*/ 1519237 h 1643062"/>
                <a:gd name="connsiteX132" fmla="*/ 633412 w 890587"/>
                <a:gd name="connsiteY132" fmla="*/ 1500187 h 1643062"/>
                <a:gd name="connsiteX133" fmla="*/ 642937 w 890587"/>
                <a:gd name="connsiteY133" fmla="*/ 1485900 h 1643062"/>
                <a:gd name="connsiteX134" fmla="*/ 628650 w 890587"/>
                <a:gd name="connsiteY134" fmla="*/ 1423987 h 1643062"/>
                <a:gd name="connsiteX135" fmla="*/ 623887 w 890587"/>
                <a:gd name="connsiteY135" fmla="*/ 1395412 h 1643062"/>
                <a:gd name="connsiteX136" fmla="*/ 633412 w 890587"/>
                <a:gd name="connsiteY136" fmla="*/ 1304925 h 1643062"/>
                <a:gd name="connsiteX137" fmla="*/ 628650 w 890587"/>
                <a:gd name="connsiteY137" fmla="*/ 1276350 h 1643062"/>
                <a:gd name="connsiteX138" fmla="*/ 623887 w 890587"/>
                <a:gd name="connsiteY138" fmla="*/ 1262062 h 1643062"/>
                <a:gd name="connsiteX139" fmla="*/ 638175 w 890587"/>
                <a:gd name="connsiteY139" fmla="*/ 1233487 h 1643062"/>
                <a:gd name="connsiteX140" fmla="*/ 666750 w 890587"/>
                <a:gd name="connsiteY140" fmla="*/ 1223962 h 1643062"/>
                <a:gd name="connsiteX141" fmla="*/ 681037 w 890587"/>
                <a:gd name="connsiteY141" fmla="*/ 1219200 h 1643062"/>
                <a:gd name="connsiteX142" fmla="*/ 685800 w 890587"/>
                <a:gd name="connsiteY142" fmla="*/ 1204912 h 1643062"/>
                <a:gd name="connsiteX143" fmla="*/ 700087 w 890587"/>
                <a:gd name="connsiteY143" fmla="*/ 1200150 h 1643062"/>
                <a:gd name="connsiteX144" fmla="*/ 709612 w 890587"/>
                <a:gd name="connsiteY144" fmla="*/ 1171575 h 1643062"/>
                <a:gd name="connsiteX145" fmla="*/ 723900 w 890587"/>
                <a:gd name="connsiteY145" fmla="*/ 1143000 h 1643062"/>
                <a:gd name="connsiteX146" fmla="*/ 733425 w 890587"/>
                <a:gd name="connsiteY146" fmla="*/ 1109662 h 1643062"/>
                <a:gd name="connsiteX147" fmla="*/ 738187 w 890587"/>
                <a:gd name="connsiteY147" fmla="*/ 1042987 h 1643062"/>
                <a:gd name="connsiteX148" fmla="*/ 747712 w 890587"/>
                <a:gd name="connsiteY148" fmla="*/ 1014412 h 1643062"/>
                <a:gd name="connsiteX149" fmla="*/ 752475 w 890587"/>
                <a:gd name="connsiteY149" fmla="*/ 942975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90587" h="1643062">
                  <a:moveTo>
                    <a:pt x="752475" y="942975"/>
                  </a:moveTo>
                  <a:cubicBezTo>
                    <a:pt x="809937" y="931483"/>
                    <a:pt x="784747" y="938569"/>
                    <a:pt x="828675" y="923925"/>
                  </a:cubicBezTo>
                  <a:cubicBezTo>
                    <a:pt x="833437" y="922337"/>
                    <a:pt x="838785" y="921947"/>
                    <a:pt x="842962" y="919162"/>
                  </a:cubicBezTo>
                  <a:lnTo>
                    <a:pt x="857250" y="909637"/>
                  </a:lnTo>
                  <a:cubicBezTo>
                    <a:pt x="858837" y="904875"/>
                    <a:pt x="862837" y="900302"/>
                    <a:pt x="862012" y="895350"/>
                  </a:cubicBezTo>
                  <a:cubicBezTo>
                    <a:pt x="861071" y="889704"/>
                    <a:pt x="855047" y="886182"/>
                    <a:pt x="852487" y="881062"/>
                  </a:cubicBezTo>
                  <a:cubicBezTo>
                    <a:pt x="838069" y="852225"/>
                    <a:pt x="861251" y="882093"/>
                    <a:pt x="842962" y="838200"/>
                  </a:cubicBezTo>
                  <a:cubicBezTo>
                    <a:pt x="838559" y="827633"/>
                    <a:pt x="823912" y="809625"/>
                    <a:pt x="823912" y="809625"/>
                  </a:cubicBezTo>
                  <a:cubicBezTo>
                    <a:pt x="822325" y="804862"/>
                    <a:pt x="822286" y="799257"/>
                    <a:pt x="819150" y="795337"/>
                  </a:cubicBezTo>
                  <a:cubicBezTo>
                    <a:pt x="815574" y="790867"/>
                    <a:pt x="808910" y="789859"/>
                    <a:pt x="804862" y="785812"/>
                  </a:cubicBezTo>
                  <a:cubicBezTo>
                    <a:pt x="800815" y="781765"/>
                    <a:pt x="798512" y="776287"/>
                    <a:pt x="795337" y="771525"/>
                  </a:cubicBezTo>
                  <a:cubicBezTo>
                    <a:pt x="793750" y="766762"/>
                    <a:pt x="793013" y="761625"/>
                    <a:pt x="790575" y="757237"/>
                  </a:cubicBezTo>
                  <a:cubicBezTo>
                    <a:pt x="785016" y="747230"/>
                    <a:pt x="775145" y="739522"/>
                    <a:pt x="771525" y="728662"/>
                  </a:cubicBezTo>
                  <a:lnTo>
                    <a:pt x="762000" y="700087"/>
                  </a:lnTo>
                  <a:cubicBezTo>
                    <a:pt x="760412" y="687387"/>
                    <a:pt x="758271" y="674744"/>
                    <a:pt x="757237" y="661987"/>
                  </a:cubicBezTo>
                  <a:cubicBezTo>
                    <a:pt x="753507" y="615991"/>
                    <a:pt x="756761" y="569126"/>
                    <a:pt x="747712" y="523875"/>
                  </a:cubicBezTo>
                  <a:cubicBezTo>
                    <a:pt x="744436" y="507493"/>
                    <a:pt x="742674" y="496716"/>
                    <a:pt x="738187" y="481012"/>
                  </a:cubicBezTo>
                  <a:cubicBezTo>
                    <a:pt x="736808" y="476185"/>
                    <a:pt x="735012" y="471487"/>
                    <a:pt x="733425" y="466725"/>
                  </a:cubicBezTo>
                  <a:cubicBezTo>
                    <a:pt x="735181" y="454432"/>
                    <a:pt x="736299" y="432403"/>
                    <a:pt x="742950" y="419100"/>
                  </a:cubicBezTo>
                  <a:cubicBezTo>
                    <a:pt x="745510" y="413980"/>
                    <a:pt x="748005" y="408388"/>
                    <a:pt x="752475" y="404812"/>
                  </a:cubicBezTo>
                  <a:cubicBezTo>
                    <a:pt x="756395" y="401676"/>
                    <a:pt x="762000" y="401637"/>
                    <a:pt x="766762" y="400050"/>
                  </a:cubicBezTo>
                  <a:cubicBezTo>
                    <a:pt x="773112" y="390525"/>
                    <a:pt x="782192" y="382335"/>
                    <a:pt x="785812" y="371475"/>
                  </a:cubicBezTo>
                  <a:cubicBezTo>
                    <a:pt x="792385" y="351757"/>
                    <a:pt x="787790" y="361364"/>
                    <a:pt x="800100" y="342900"/>
                  </a:cubicBezTo>
                  <a:cubicBezTo>
                    <a:pt x="801687" y="333375"/>
                    <a:pt x="800544" y="322962"/>
                    <a:pt x="804862" y="314325"/>
                  </a:cubicBezTo>
                  <a:cubicBezTo>
                    <a:pt x="810950" y="302150"/>
                    <a:pt x="840893" y="301176"/>
                    <a:pt x="847725" y="300037"/>
                  </a:cubicBezTo>
                  <a:cubicBezTo>
                    <a:pt x="850900" y="295275"/>
                    <a:pt x="853203" y="289797"/>
                    <a:pt x="857250" y="285750"/>
                  </a:cubicBezTo>
                  <a:cubicBezTo>
                    <a:pt x="866482" y="276518"/>
                    <a:pt x="874204" y="275336"/>
                    <a:pt x="885825" y="271462"/>
                  </a:cubicBezTo>
                  <a:cubicBezTo>
                    <a:pt x="887412" y="266700"/>
                    <a:pt x="890587" y="262195"/>
                    <a:pt x="890587" y="257175"/>
                  </a:cubicBezTo>
                  <a:cubicBezTo>
                    <a:pt x="890587" y="250272"/>
                    <a:pt x="881117" y="232454"/>
                    <a:pt x="876300" y="228600"/>
                  </a:cubicBezTo>
                  <a:cubicBezTo>
                    <a:pt x="872380" y="225464"/>
                    <a:pt x="866775" y="225425"/>
                    <a:pt x="862012" y="223837"/>
                  </a:cubicBezTo>
                  <a:cubicBezTo>
                    <a:pt x="858837" y="219075"/>
                    <a:pt x="856534" y="213597"/>
                    <a:pt x="852487" y="209550"/>
                  </a:cubicBezTo>
                  <a:cubicBezTo>
                    <a:pt x="848440" y="205503"/>
                    <a:pt x="841776" y="204494"/>
                    <a:pt x="838200" y="200025"/>
                  </a:cubicBezTo>
                  <a:cubicBezTo>
                    <a:pt x="811910" y="167162"/>
                    <a:pt x="860093" y="203508"/>
                    <a:pt x="819150" y="176212"/>
                  </a:cubicBezTo>
                  <a:lnTo>
                    <a:pt x="800100" y="147637"/>
                  </a:lnTo>
                  <a:cubicBezTo>
                    <a:pt x="790575" y="133349"/>
                    <a:pt x="792163" y="131763"/>
                    <a:pt x="776287" y="123825"/>
                  </a:cubicBezTo>
                  <a:cubicBezTo>
                    <a:pt x="771797" y="121580"/>
                    <a:pt x="766762" y="120650"/>
                    <a:pt x="762000" y="119062"/>
                  </a:cubicBezTo>
                  <a:lnTo>
                    <a:pt x="742950" y="90487"/>
                  </a:lnTo>
                  <a:cubicBezTo>
                    <a:pt x="739775" y="85725"/>
                    <a:pt x="735235" y="81630"/>
                    <a:pt x="733425" y="76200"/>
                  </a:cubicBezTo>
                  <a:cubicBezTo>
                    <a:pt x="731837" y="71437"/>
                    <a:pt x="731798" y="65832"/>
                    <a:pt x="728662" y="61912"/>
                  </a:cubicBezTo>
                  <a:cubicBezTo>
                    <a:pt x="725086" y="57443"/>
                    <a:pt x="719137" y="55562"/>
                    <a:pt x="714375" y="52387"/>
                  </a:cubicBezTo>
                  <a:cubicBezTo>
                    <a:pt x="705991" y="27240"/>
                    <a:pt x="713789" y="40885"/>
                    <a:pt x="681037" y="19050"/>
                  </a:cubicBezTo>
                  <a:lnTo>
                    <a:pt x="666750" y="9525"/>
                  </a:lnTo>
                  <a:lnTo>
                    <a:pt x="652462" y="0"/>
                  </a:lnTo>
                  <a:cubicBezTo>
                    <a:pt x="630006" y="33683"/>
                    <a:pt x="658198" y="-8032"/>
                    <a:pt x="628650" y="33337"/>
                  </a:cubicBezTo>
                  <a:cubicBezTo>
                    <a:pt x="625323" y="37995"/>
                    <a:pt x="623172" y="43578"/>
                    <a:pt x="619125" y="47625"/>
                  </a:cubicBezTo>
                  <a:cubicBezTo>
                    <a:pt x="615078" y="51672"/>
                    <a:pt x="609600" y="53975"/>
                    <a:pt x="604837" y="57150"/>
                  </a:cubicBezTo>
                  <a:cubicBezTo>
                    <a:pt x="603250" y="71437"/>
                    <a:pt x="602438" y="85832"/>
                    <a:pt x="600075" y="100012"/>
                  </a:cubicBezTo>
                  <a:cubicBezTo>
                    <a:pt x="599250" y="104964"/>
                    <a:pt x="595899" y="109314"/>
                    <a:pt x="595312" y="114300"/>
                  </a:cubicBezTo>
                  <a:cubicBezTo>
                    <a:pt x="592709" y="136429"/>
                    <a:pt x="593153" y="158846"/>
                    <a:pt x="590550" y="180975"/>
                  </a:cubicBezTo>
                  <a:cubicBezTo>
                    <a:pt x="589221" y="192270"/>
                    <a:pt x="582592" y="200688"/>
                    <a:pt x="576262" y="209550"/>
                  </a:cubicBezTo>
                  <a:cubicBezTo>
                    <a:pt x="571649" y="216009"/>
                    <a:pt x="566589" y="222141"/>
                    <a:pt x="561975" y="228600"/>
                  </a:cubicBezTo>
                  <a:cubicBezTo>
                    <a:pt x="558648" y="233258"/>
                    <a:pt x="556497" y="238840"/>
                    <a:pt x="552450" y="242887"/>
                  </a:cubicBezTo>
                  <a:cubicBezTo>
                    <a:pt x="548402" y="246934"/>
                    <a:pt x="542925" y="249237"/>
                    <a:pt x="538162" y="252412"/>
                  </a:cubicBezTo>
                  <a:cubicBezTo>
                    <a:pt x="537924" y="257173"/>
                    <a:pt x="541866" y="349250"/>
                    <a:pt x="523875" y="376237"/>
                  </a:cubicBezTo>
                  <a:cubicBezTo>
                    <a:pt x="520700" y="381000"/>
                    <a:pt x="518397" y="386478"/>
                    <a:pt x="514350" y="390525"/>
                  </a:cubicBezTo>
                  <a:cubicBezTo>
                    <a:pt x="510303" y="394572"/>
                    <a:pt x="504825" y="396875"/>
                    <a:pt x="500062" y="400050"/>
                  </a:cubicBezTo>
                  <a:cubicBezTo>
                    <a:pt x="493712" y="398462"/>
                    <a:pt x="487306" y="397085"/>
                    <a:pt x="481012" y="395287"/>
                  </a:cubicBezTo>
                  <a:cubicBezTo>
                    <a:pt x="476185" y="393908"/>
                    <a:pt x="469643" y="394610"/>
                    <a:pt x="466725" y="390525"/>
                  </a:cubicBezTo>
                  <a:cubicBezTo>
                    <a:pt x="460889" y="382355"/>
                    <a:pt x="457200" y="361950"/>
                    <a:pt x="457200" y="361950"/>
                  </a:cubicBezTo>
                  <a:cubicBezTo>
                    <a:pt x="452437" y="363537"/>
                    <a:pt x="446832" y="363576"/>
                    <a:pt x="442912" y="366712"/>
                  </a:cubicBezTo>
                  <a:cubicBezTo>
                    <a:pt x="431538" y="375811"/>
                    <a:pt x="434376" y="383784"/>
                    <a:pt x="428625" y="395287"/>
                  </a:cubicBezTo>
                  <a:cubicBezTo>
                    <a:pt x="410157" y="432223"/>
                    <a:pt x="426311" y="387945"/>
                    <a:pt x="414337" y="423862"/>
                  </a:cubicBezTo>
                  <a:cubicBezTo>
                    <a:pt x="412750" y="446087"/>
                    <a:pt x="414678" y="468848"/>
                    <a:pt x="409575" y="490537"/>
                  </a:cubicBezTo>
                  <a:cubicBezTo>
                    <a:pt x="408032" y="497093"/>
                    <a:pt x="399422" y="499508"/>
                    <a:pt x="395287" y="504825"/>
                  </a:cubicBezTo>
                  <a:cubicBezTo>
                    <a:pt x="388259" y="513861"/>
                    <a:pt x="382587" y="523875"/>
                    <a:pt x="376237" y="533400"/>
                  </a:cubicBezTo>
                  <a:cubicBezTo>
                    <a:pt x="376233" y="533405"/>
                    <a:pt x="357190" y="561970"/>
                    <a:pt x="357187" y="561975"/>
                  </a:cubicBezTo>
                  <a:cubicBezTo>
                    <a:pt x="351363" y="573623"/>
                    <a:pt x="346553" y="585213"/>
                    <a:pt x="338137" y="595312"/>
                  </a:cubicBezTo>
                  <a:cubicBezTo>
                    <a:pt x="333825" y="600486"/>
                    <a:pt x="328612" y="604837"/>
                    <a:pt x="323850" y="609600"/>
                  </a:cubicBezTo>
                  <a:cubicBezTo>
                    <a:pt x="309280" y="653310"/>
                    <a:pt x="324315" y="637176"/>
                    <a:pt x="266700" y="642937"/>
                  </a:cubicBezTo>
                  <a:cubicBezTo>
                    <a:pt x="261937" y="644525"/>
                    <a:pt x="256801" y="645262"/>
                    <a:pt x="252412" y="647700"/>
                  </a:cubicBezTo>
                  <a:cubicBezTo>
                    <a:pt x="242405" y="653259"/>
                    <a:pt x="223837" y="666750"/>
                    <a:pt x="223837" y="666750"/>
                  </a:cubicBezTo>
                  <a:cubicBezTo>
                    <a:pt x="215441" y="691939"/>
                    <a:pt x="221017" y="672737"/>
                    <a:pt x="214312" y="709612"/>
                  </a:cubicBezTo>
                  <a:cubicBezTo>
                    <a:pt x="212864" y="717576"/>
                    <a:pt x="212392" y="725846"/>
                    <a:pt x="209550" y="733425"/>
                  </a:cubicBezTo>
                  <a:cubicBezTo>
                    <a:pt x="207540" y="738784"/>
                    <a:pt x="202865" y="742742"/>
                    <a:pt x="200025" y="747712"/>
                  </a:cubicBezTo>
                  <a:cubicBezTo>
                    <a:pt x="196503" y="753876"/>
                    <a:pt x="194153" y="760674"/>
                    <a:pt x="190500" y="766762"/>
                  </a:cubicBezTo>
                  <a:cubicBezTo>
                    <a:pt x="184610" y="776578"/>
                    <a:pt x="171450" y="795337"/>
                    <a:pt x="171450" y="795337"/>
                  </a:cubicBezTo>
                  <a:cubicBezTo>
                    <a:pt x="169862" y="804862"/>
                    <a:pt x="173046" y="816645"/>
                    <a:pt x="166687" y="823912"/>
                  </a:cubicBezTo>
                  <a:cubicBezTo>
                    <a:pt x="160075" y="831468"/>
                    <a:pt x="138112" y="833437"/>
                    <a:pt x="138112" y="833437"/>
                  </a:cubicBezTo>
                  <a:cubicBezTo>
                    <a:pt x="126492" y="829564"/>
                    <a:pt x="118769" y="828382"/>
                    <a:pt x="109537" y="819150"/>
                  </a:cubicBezTo>
                  <a:cubicBezTo>
                    <a:pt x="105490" y="815103"/>
                    <a:pt x="103187" y="809625"/>
                    <a:pt x="100012" y="804862"/>
                  </a:cubicBezTo>
                  <a:cubicBezTo>
                    <a:pt x="96139" y="793242"/>
                    <a:pt x="94957" y="785519"/>
                    <a:pt x="85725" y="776287"/>
                  </a:cubicBezTo>
                  <a:cubicBezTo>
                    <a:pt x="81678" y="772240"/>
                    <a:pt x="76200" y="769937"/>
                    <a:pt x="71437" y="766762"/>
                  </a:cubicBezTo>
                  <a:cubicBezTo>
                    <a:pt x="35520" y="778736"/>
                    <a:pt x="79798" y="762582"/>
                    <a:pt x="42862" y="781050"/>
                  </a:cubicBezTo>
                  <a:cubicBezTo>
                    <a:pt x="38372" y="783295"/>
                    <a:pt x="33337" y="784225"/>
                    <a:pt x="28575" y="785812"/>
                  </a:cubicBezTo>
                  <a:cubicBezTo>
                    <a:pt x="25400" y="790575"/>
                    <a:pt x="23520" y="796524"/>
                    <a:pt x="19050" y="800100"/>
                  </a:cubicBezTo>
                  <a:cubicBezTo>
                    <a:pt x="15130" y="803236"/>
                    <a:pt x="5366" y="799878"/>
                    <a:pt x="4762" y="804862"/>
                  </a:cubicBezTo>
                  <a:cubicBezTo>
                    <a:pt x="-1354" y="855317"/>
                    <a:pt x="1587" y="906462"/>
                    <a:pt x="0" y="957262"/>
                  </a:cubicBezTo>
                  <a:cubicBezTo>
                    <a:pt x="1587" y="987425"/>
                    <a:pt x="2027" y="1017670"/>
                    <a:pt x="4762" y="1047750"/>
                  </a:cubicBezTo>
                  <a:cubicBezTo>
                    <a:pt x="5216" y="1052749"/>
                    <a:pt x="8146" y="1057210"/>
                    <a:pt x="9525" y="1062037"/>
                  </a:cubicBezTo>
                  <a:cubicBezTo>
                    <a:pt x="11323" y="1068331"/>
                    <a:pt x="13211" y="1074631"/>
                    <a:pt x="14287" y="1081087"/>
                  </a:cubicBezTo>
                  <a:cubicBezTo>
                    <a:pt x="19485" y="1112272"/>
                    <a:pt x="20276" y="1139752"/>
                    <a:pt x="23812" y="1171575"/>
                  </a:cubicBezTo>
                  <a:cubicBezTo>
                    <a:pt x="25052" y="1182732"/>
                    <a:pt x="21683" y="1196051"/>
                    <a:pt x="28575" y="1204912"/>
                  </a:cubicBezTo>
                  <a:cubicBezTo>
                    <a:pt x="34739" y="1212837"/>
                    <a:pt x="47625" y="1211262"/>
                    <a:pt x="57150" y="1214437"/>
                  </a:cubicBezTo>
                  <a:lnTo>
                    <a:pt x="71437" y="1219200"/>
                  </a:lnTo>
                  <a:cubicBezTo>
                    <a:pt x="73025" y="1230312"/>
                    <a:pt x="73676" y="1241599"/>
                    <a:pt x="76200" y="1252537"/>
                  </a:cubicBezTo>
                  <a:cubicBezTo>
                    <a:pt x="78458" y="1262320"/>
                    <a:pt x="82550" y="1271587"/>
                    <a:pt x="85725" y="1281112"/>
                  </a:cubicBezTo>
                  <a:lnTo>
                    <a:pt x="90487" y="1295400"/>
                  </a:lnTo>
                  <a:cubicBezTo>
                    <a:pt x="92074" y="1300162"/>
                    <a:pt x="94033" y="1304817"/>
                    <a:pt x="95250" y="1309687"/>
                  </a:cubicBezTo>
                  <a:lnTo>
                    <a:pt x="100012" y="1328737"/>
                  </a:lnTo>
                  <a:cubicBezTo>
                    <a:pt x="101600" y="1349375"/>
                    <a:pt x="101547" y="1370205"/>
                    <a:pt x="104775" y="1390650"/>
                  </a:cubicBezTo>
                  <a:cubicBezTo>
                    <a:pt x="106341" y="1400567"/>
                    <a:pt x="114300" y="1419225"/>
                    <a:pt x="114300" y="1419225"/>
                  </a:cubicBezTo>
                  <a:cubicBezTo>
                    <a:pt x="115887" y="1428750"/>
                    <a:pt x="117335" y="1438299"/>
                    <a:pt x="119062" y="1447800"/>
                  </a:cubicBezTo>
                  <a:cubicBezTo>
                    <a:pt x="120613" y="1456333"/>
                    <a:pt x="123868" y="1476462"/>
                    <a:pt x="128587" y="1485900"/>
                  </a:cubicBezTo>
                  <a:cubicBezTo>
                    <a:pt x="131147" y="1491019"/>
                    <a:pt x="133258" y="1497154"/>
                    <a:pt x="138112" y="1500187"/>
                  </a:cubicBezTo>
                  <a:cubicBezTo>
                    <a:pt x="146626" y="1505508"/>
                    <a:pt x="166687" y="1509712"/>
                    <a:pt x="166687" y="1509712"/>
                  </a:cubicBezTo>
                  <a:cubicBezTo>
                    <a:pt x="168275" y="1514475"/>
                    <a:pt x="167900" y="1520450"/>
                    <a:pt x="171450" y="1524000"/>
                  </a:cubicBezTo>
                  <a:cubicBezTo>
                    <a:pt x="181498" y="1534048"/>
                    <a:pt x="206561" y="1525292"/>
                    <a:pt x="214312" y="1524000"/>
                  </a:cubicBezTo>
                  <a:cubicBezTo>
                    <a:pt x="217916" y="1513190"/>
                    <a:pt x="218283" y="1502341"/>
                    <a:pt x="233362" y="1500187"/>
                  </a:cubicBezTo>
                  <a:cubicBezTo>
                    <a:pt x="239842" y="1499261"/>
                    <a:pt x="246062" y="1503362"/>
                    <a:pt x="252412" y="1504950"/>
                  </a:cubicBezTo>
                  <a:cubicBezTo>
                    <a:pt x="261778" y="1518998"/>
                    <a:pt x="262474" y="1522065"/>
                    <a:pt x="276225" y="1533525"/>
                  </a:cubicBezTo>
                  <a:cubicBezTo>
                    <a:pt x="280622" y="1537189"/>
                    <a:pt x="285750" y="1539875"/>
                    <a:pt x="290512" y="1543050"/>
                  </a:cubicBezTo>
                  <a:cubicBezTo>
                    <a:pt x="304800" y="1564482"/>
                    <a:pt x="304006" y="1571228"/>
                    <a:pt x="323850" y="1581150"/>
                  </a:cubicBezTo>
                  <a:cubicBezTo>
                    <a:pt x="328340" y="1583395"/>
                    <a:pt x="333375" y="1584325"/>
                    <a:pt x="338137" y="1585912"/>
                  </a:cubicBezTo>
                  <a:cubicBezTo>
                    <a:pt x="398617" y="1573818"/>
                    <a:pt x="331213" y="1591876"/>
                    <a:pt x="376237" y="1566862"/>
                  </a:cubicBezTo>
                  <a:cubicBezTo>
                    <a:pt x="385014" y="1561986"/>
                    <a:pt x="404812" y="1557337"/>
                    <a:pt x="404812" y="1557337"/>
                  </a:cubicBezTo>
                  <a:cubicBezTo>
                    <a:pt x="406400" y="1552575"/>
                    <a:pt x="406025" y="1546600"/>
                    <a:pt x="409575" y="1543050"/>
                  </a:cubicBezTo>
                  <a:cubicBezTo>
                    <a:pt x="413125" y="1539500"/>
                    <a:pt x="419372" y="1540532"/>
                    <a:pt x="423862" y="1538287"/>
                  </a:cubicBezTo>
                  <a:cubicBezTo>
                    <a:pt x="428982" y="1535727"/>
                    <a:pt x="433387" y="1531937"/>
                    <a:pt x="438150" y="1528762"/>
                  </a:cubicBezTo>
                  <a:cubicBezTo>
                    <a:pt x="442912" y="1530350"/>
                    <a:pt x="448049" y="1531087"/>
                    <a:pt x="452437" y="1533525"/>
                  </a:cubicBezTo>
                  <a:cubicBezTo>
                    <a:pt x="462444" y="1539085"/>
                    <a:pt x="481012" y="1552575"/>
                    <a:pt x="481012" y="1552575"/>
                  </a:cubicBezTo>
                  <a:cubicBezTo>
                    <a:pt x="484187" y="1562100"/>
                    <a:pt x="484968" y="1572796"/>
                    <a:pt x="490537" y="1581150"/>
                  </a:cubicBezTo>
                  <a:cubicBezTo>
                    <a:pt x="493712" y="1585912"/>
                    <a:pt x="497502" y="1590318"/>
                    <a:pt x="500062" y="1595437"/>
                  </a:cubicBezTo>
                  <a:cubicBezTo>
                    <a:pt x="503871" y="1603054"/>
                    <a:pt x="507551" y="1621648"/>
                    <a:pt x="509587" y="1628775"/>
                  </a:cubicBezTo>
                  <a:cubicBezTo>
                    <a:pt x="510966" y="1633602"/>
                    <a:pt x="512762" y="1638300"/>
                    <a:pt x="514350" y="1643062"/>
                  </a:cubicBezTo>
                  <a:cubicBezTo>
                    <a:pt x="519112" y="1639887"/>
                    <a:pt x="525061" y="1638006"/>
                    <a:pt x="528637" y="1633537"/>
                  </a:cubicBezTo>
                  <a:cubicBezTo>
                    <a:pt x="531773" y="1629617"/>
                    <a:pt x="529315" y="1622168"/>
                    <a:pt x="533400" y="1619250"/>
                  </a:cubicBezTo>
                  <a:cubicBezTo>
                    <a:pt x="541570" y="1613414"/>
                    <a:pt x="561975" y="1609725"/>
                    <a:pt x="561975" y="1609725"/>
                  </a:cubicBezTo>
                  <a:cubicBezTo>
                    <a:pt x="568325" y="1600200"/>
                    <a:pt x="577405" y="1592010"/>
                    <a:pt x="581025" y="1581150"/>
                  </a:cubicBezTo>
                  <a:cubicBezTo>
                    <a:pt x="582612" y="1576387"/>
                    <a:pt x="583542" y="1571352"/>
                    <a:pt x="585787" y="1566862"/>
                  </a:cubicBezTo>
                  <a:cubicBezTo>
                    <a:pt x="588347" y="1561743"/>
                    <a:pt x="592752" y="1557694"/>
                    <a:pt x="595312" y="1552575"/>
                  </a:cubicBezTo>
                  <a:cubicBezTo>
                    <a:pt x="597557" y="1548085"/>
                    <a:pt x="598696" y="1543114"/>
                    <a:pt x="600075" y="1538287"/>
                  </a:cubicBezTo>
                  <a:cubicBezTo>
                    <a:pt x="601873" y="1531993"/>
                    <a:pt x="600527" y="1524163"/>
                    <a:pt x="604837" y="1519237"/>
                  </a:cubicBezTo>
                  <a:cubicBezTo>
                    <a:pt x="612375" y="1510622"/>
                    <a:pt x="633412" y="1500187"/>
                    <a:pt x="633412" y="1500187"/>
                  </a:cubicBezTo>
                  <a:cubicBezTo>
                    <a:pt x="636587" y="1495425"/>
                    <a:pt x="642498" y="1491607"/>
                    <a:pt x="642937" y="1485900"/>
                  </a:cubicBezTo>
                  <a:cubicBezTo>
                    <a:pt x="646063" y="1445266"/>
                    <a:pt x="643990" y="1446998"/>
                    <a:pt x="628650" y="1423987"/>
                  </a:cubicBezTo>
                  <a:cubicBezTo>
                    <a:pt x="627062" y="1414462"/>
                    <a:pt x="623501" y="1405061"/>
                    <a:pt x="623887" y="1395412"/>
                  </a:cubicBezTo>
                  <a:cubicBezTo>
                    <a:pt x="625099" y="1365107"/>
                    <a:pt x="633412" y="1304925"/>
                    <a:pt x="633412" y="1304925"/>
                  </a:cubicBezTo>
                  <a:cubicBezTo>
                    <a:pt x="631825" y="1295400"/>
                    <a:pt x="630745" y="1285776"/>
                    <a:pt x="628650" y="1276350"/>
                  </a:cubicBezTo>
                  <a:cubicBezTo>
                    <a:pt x="627561" y="1271449"/>
                    <a:pt x="623887" y="1267082"/>
                    <a:pt x="623887" y="1262062"/>
                  </a:cubicBezTo>
                  <a:cubicBezTo>
                    <a:pt x="623887" y="1255900"/>
                    <a:pt x="633361" y="1236496"/>
                    <a:pt x="638175" y="1233487"/>
                  </a:cubicBezTo>
                  <a:cubicBezTo>
                    <a:pt x="646689" y="1228166"/>
                    <a:pt x="657225" y="1227137"/>
                    <a:pt x="666750" y="1223962"/>
                  </a:cubicBezTo>
                  <a:lnTo>
                    <a:pt x="681037" y="1219200"/>
                  </a:lnTo>
                  <a:cubicBezTo>
                    <a:pt x="682625" y="1214437"/>
                    <a:pt x="682250" y="1208462"/>
                    <a:pt x="685800" y="1204912"/>
                  </a:cubicBezTo>
                  <a:cubicBezTo>
                    <a:pt x="689350" y="1201362"/>
                    <a:pt x="697169" y="1204235"/>
                    <a:pt x="700087" y="1200150"/>
                  </a:cubicBezTo>
                  <a:cubicBezTo>
                    <a:pt x="705923" y="1191980"/>
                    <a:pt x="706437" y="1181100"/>
                    <a:pt x="709612" y="1171575"/>
                  </a:cubicBezTo>
                  <a:cubicBezTo>
                    <a:pt x="716184" y="1151858"/>
                    <a:pt x="711591" y="1161463"/>
                    <a:pt x="723900" y="1143000"/>
                  </a:cubicBezTo>
                  <a:cubicBezTo>
                    <a:pt x="726908" y="1133973"/>
                    <a:pt x="732429" y="1118626"/>
                    <a:pt x="733425" y="1109662"/>
                  </a:cubicBezTo>
                  <a:cubicBezTo>
                    <a:pt x="735886" y="1087517"/>
                    <a:pt x="734882" y="1065022"/>
                    <a:pt x="738187" y="1042987"/>
                  </a:cubicBezTo>
                  <a:cubicBezTo>
                    <a:pt x="739676" y="1033058"/>
                    <a:pt x="747712" y="1024452"/>
                    <a:pt x="747712" y="1014412"/>
                  </a:cubicBezTo>
                  <a:lnTo>
                    <a:pt x="752475" y="942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1D206A96-6C38-440E-BB8A-C7CB36EBB248}"/>
                </a:ext>
              </a:extLst>
            </p:cNvPr>
            <p:cNvSpPr/>
            <p:nvPr/>
          </p:nvSpPr>
          <p:spPr>
            <a:xfrm>
              <a:off x="23802932" y="12587288"/>
              <a:ext cx="381043" cy="333375"/>
            </a:xfrm>
            <a:custGeom>
              <a:avLst/>
              <a:gdLst>
                <a:gd name="connsiteX0" fmla="*/ 14331 w 381043"/>
                <a:gd name="connsiteY0" fmla="*/ 157162 h 333375"/>
                <a:gd name="connsiteX1" fmla="*/ 52431 w 381043"/>
                <a:gd name="connsiteY1" fmla="*/ 152400 h 333375"/>
                <a:gd name="connsiteX2" fmla="*/ 209593 w 381043"/>
                <a:gd name="connsiteY2" fmla="*/ 161925 h 333375"/>
                <a:gd name="connsiteX3" fmla="*/ 242931 w 381043"/>
                <a:gd name="connsiteY3" fmla="*/ 157162 h 333375"/>
                <a:gd name="connsiteX4" fmla="*/ 257218 w 381043"/>
                <a:gd name="connsiteY4" fmla="*/ 152400 h 333375"/>
                <a:gd name="connsiteX5" fmla="*/ 266743 w 381043"/>
                <a:gd name="connsiteY5" fmla="*/ 138112 h 333375"/>
                <a:gd name="connsiteX6" fmla="*/ 271506 w 381043"/>
                <a:gd name="connsiteY6" fmla="*/ 123825 h 333375"/>
                <a:gd name="connsiteX7" fmla="*/ 290556 w 381043"/>
                <a:gd name="connsiteY7" fmla="*/ 95250 h 333375"/>
                <a:gd name="connsiteX8" fmla="*/ 300081 w 381043"/>
                <a:gd name="connsiteY8" fmla="*/ 28575 h 333375"/>
                <a:gd name="connsiteX9" fmla="*/ 319131 w 381043"/>
                <a:gd name="connsiteY9" fmla="*/ 0 h 333375"/>
                <a:gd name="connsiteX10" fmla="*/ 338181 w 381043"/>
                <a:gd name="connsiteY10" fmla="*/ 19050 h 333375"/>
                <a:gd name="connsiteX11" fmla="*/ 352468 w 381043"/>
                <a:gd name="connsiteY11" fmla="*/ 23812 h 333375"/>
                <a:gd name="connsiteX12" fmla="*/ 366756 w 381043"/>
                <a:gd name="connsiteY12" fmla="*/ 52387 h 333375"/>
                <a:gd name="connsiteX13" fmla="*/ 371518 w 381043"/>
                <a:gd name="connsiteY13" fmla="*/ 66675 h 333375"/>
                <a:gd name="connsiteX14" fmla="*/ 376281 w 381043"/>
                <a:gd name="connsiteY14" fmla="*/ 133350 h 333375"/>
                <a:gd name="connsiteX15" fmla="*/ 381043 w 381043"/>
                <a:gd name="connsiteY15" fmla="*/ 147637 h 333375"/>
                <a:gd name="connsiteX16" fmla="*/ 376281 w 381043"/>
                <a:gd name="connsiteY16" fmla="*/ 228600 h 333375"/>
                <a:gd name="connsiteX17" fmla="*/ 366756 w 381043"/>
                <a:gd name="connsiteY17" fmla="*/ 242887 h 333375"/>
                <a:gd name="connsiteX18" fmla="*/ 352468 w 381043"/>
                <a:gd name="connsiteY18" fmla="*/ 247650 h 333375"/>
                <a:gd name="connsiteX19" fmla="*/ 338181 w 381043"/>
                <a:gd name="connsiteY19" fmla="*/ 257175 h 333375"/>
                <a:gd name="connsiteX20" fmla="*/ 328656 w 381043"/>
                <a:gd name="connsiteY20" fmla="*/ 271462 h 333375"/>
                <a:gd name="connsiteX21" fmla="*/ 290556 w 381043"/>
                <a:gd name="connsiteY21" fmla="*/ 261937 h 333375"/>
                <a:gd name="connsiteX22" fmla="*/ 261981 w 381043"/>
                <a:gd name="connsiteY22" fmla="*/ 271462 h 333375"/>
                <a:gd name="connsiteX23" fmla="*/ 247693 w 381043"/>
                <a:gd name="connsiteY23" fmla="*/ 276225 h 333375"/>
                <a:gd name="connsiteX24" fmla="*/ 238168 w 381043"/>
                <a:gd name="connsiteY24" fmla="*/ 290512 h 333375"/>
                <a:gd name="connsiteX25" fmla="*/ 233406 w 381043"/>
                <a:gd name="connsiteY25" fmla="*/ 304800 h 333375"/>
                <a:gd name="connsiteX26" fmla="*/ 204831 w 381043"/>
                <a:gd name="connsiteY26" fmla="*/ 323850 h 333375"/>
                <a:gd name="connsiteX27" fmla="*/ 190543 w 381043"/>
                <a:gd name="connsiteY27" fmla="*/ 333375 h 333375"/>
                <a:gd name="connsiteX28" fmla="*/ 161968 w 381043"/>
                <a:gd name="connsiteY28" fmla="*/ 328612 h 333375"/>
                <a:gd name="connsiteX29" fmla="*/ 104818 w 381043"/>
                <a:gd name="connsiteY29" fmla="*/ 319087 h 333375"/>
                <a:gd name="connsiteX30" fmla="*/ 76243 w 381043"/>
                <a:gd name="connsiteY30" fmla="*/ 309562 h 333375"/>
                <a:gd name="connsiteX31" fmla="*/ 66718 w 381043"/>
                <a:gd name="connsiteY31" fmla="*/ 280987 h 333375"/>
                <a:gd name="connsiteX32" fmla="*/ 52431 w 381043"/>
                <a:gd name="connsiteY32" fmla="*/ 252412 h 333375"/>
                <a:gd name="connsiteX33" fmla="*/ 23856 w 381043"/>
                <a:gd name="connsiteY33" fmla="*/ 238125 h 333375"/>
                <a:gd name="connsiteX34" fmla="*/ 43 w 381043"/>
                <a:gd name="connsiteY34" fmla="*/ 195262 h 333375"/>
                <a:gd name="connsiteX35" fmla="*/ 14331 w 381043"/>
                <a:gd name="connsiteY35" fmla="*/ 15716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043" h="333375">
                  <a:moveTo>
                    <a:pt x="14331" y="157162"/>
                  </a:moveTo>
                  <a:cubicBezTo>
                    <a:pt x="23062" y="150018"/>
                    <a:pt x="39632" y="152400"/>
                    <a:pt x="52431" y="152400"/>
                  </a:cubicBezTo>
                  <a:cubicBezTo>
                    <a:pt x="177136" y="152400"/>
                    <a:pt x="148688" y="146697"/>
                    <a:pt x="209593" y="161925"/>
                  </a:cubicBezTo>
                  <a:cubicBezTo>
                    <a:pt x="220706" y="160337"/>
                    <a:pt x="231923" y="159364"/>
                    <a:pt x="242931" y="157162"/>
                  </a:cubicBezTo>
                  <a:cubicBezTo>
                    <a:pt x="247853" y="156178"/>
                    <a:pt x="253298" y="155536"/>
                    <a:pt x="257218" y="152400"/>
                  </a:cubicBezTo>
                  <a:cubicBezTo>
                    <a:pt x="261688" y="148824"/>
                    <a:pt x="264183" y="143232"/>
                    <a:pt x="266743" y="138112"/>
                  </a:cubicBezTo>
                  <a:cubicBezTo>
                    <a:pt x="268988" y="133622"/>
                    <a:pt x="269068" y="128213"/>
                    <a:pt x="271506" y="123825"/>
                  </a:cubicBezTo>
                  <a:cubicBezTo>
                    <a:pt x="277066" y="113818"/>
                    <a:pt x="290556" y="95250"/>
                    <a:pt x="290556" y="95250"/>
                  </a:cubicBezTo>
                  <a:cubicBezTo>
                    <a:pt x="291078" y="89509"/>
                    <a:pt x="291116" y="44711"/>
                    <a:pt x="300081" y="28575"/>
                  </a:cubicBezTo>
                  <a:cubicBezTo>
                    <a:pt x="305641" y="18568"/>
                    <a:pt x="319131" y="0"/>
                    <a:pt x="319131" y="0"/>
                  </a:cubicBezTo>
                  <a:cubicBezTo>
                    <a:pt x="357228" y="12698"/>
                    <a:pt x="312782" y="-6349"/>
                    <a:pt x="338181" y="19050"/>
                  </a:cubicBezTo>
                  <a:cubicBezTo>
                    <a:pt x="341731" y="22600"/>
                    <a:pt x="347706" y="22225"/>
                    <a:pt x="352468" y="23812"/>
                  </a:cubicBezTo>
                  <a:cubicBezTo>
                    <a:pt x="364443" y="59733"/>
                    <a:pt x="348288" y="15450"/>
                    <a:pt x="366756" y="52387"/>
                  </a:cubicBezTo>
                  <a:cubicBezTo>
                    <a:pt x="369001" y="56877"/>
                    <a:pt x="369931" y="61912"/>
                    <a:pt x="371518" y="66675"/>
                  </a:cubicBezTo>
                  <a:cubicBezTo>
                    <a:pt x="373106" y="88900"/>
                    <a:pt x="373678" y="111221"/>
                    <a:pt x="376281" y="133350"/>
                  </a:cubicBezTo>
                  <a:cubicBezTo>
                    <a:pt x="376868" y="138336"/>
                    <a:pt x="381043" y="142617"/>
                    <a:pt x="381043" y="147637"/>
                  </a:cubicBezTo>
                  <a:cubicBezTo>
                    <a:pt x="381043" y="174671"/>
                    <a:pt x="380291" y="201865"/>
                    <a:pt x="376281" y="228600"/>
                  </a:cubicBezTo>
                  <a:cubicBezTo>
                    <a:pt x="375432" y="234260"/>
                    <a:pt x="371225" y="239311"/>
                    <a:pt x="366756" y="242887"/>
                  </a:cubicBezTo>
                  <a:cubicBezTo>
                    <a:pt x="362836" y="246023"/>
                    <a:pt x="356958" y="245405"/>
                    <a:pt x="352468" y="247650"/>
                  </a:cubicBezTo>
                  <a:cubicBezTo>
                    <a:pt x="347349" y="250210"/>
                    <a:pt x="342943" y="254000"/>
                    <a:pt x="338181" y="257175"/>
                  </a:cubicBezTo>
                  <a:cubicBezTo>
                    <a:pt x="335006" y="261937"/>
                    <a:pt x="334159" y="269890"/>
                    <a:pt x="328656" y="271462"/>
                  </a:cubicBezTo>
                  <a:cubicBezTo>
                    <a:pt x="322464" y="273231"/>
                    <a:pt x="298542" y="264599"/>
                    <a:pt x="290556" y="261937"/>
                  </a:cubicBezTo>
                  <a:lnTo>
                    <a:pt x="261981" y="271462"/>
                  </a:lnTo>
                  <a:lnTo>
                    <a:pt x="247693" y="276225"/>
                  </a:lnTo>
                  <a:cubicBezTo>
                    <a:pt x="244518" y="280987"/>
                    <a:pt x="240728" y="285393"/>
                    <a:pt x="238168" y="290512"/>
                  </a:cubicBezTo>
                  <a:cubicBezTo>
                    <a:pt x="235923" y="295002"/>
                    <a:pt x="236956" y="301250"/>
                    <a:pt x="233406" y="304800"/>
                  </a:cubicBezTo>
                  <a:cubicBezTo>
                    <a:pt x="225311" y="312895"/>
                    <a:pt x="214356" y="317500"/>
                    <a:pt x="204831" y="323850"/>
                  </a:cubicBezTo>
                  <a:lnTo>
                    <a:pt x="190543" y="333375"/>
                  </a:lnTo>
                  <a:cubicBezTo>
                    <a:pt x="181018" y="331787"/>
                    <a:pt x="171527" y="329978"/>
                    <a:pt x="161968" y="328612"/>
                  </a:cubicBezTo>
                  <a:cubicBezTo>
                    <a:pt x="131872" y="324313"/>
                    <a:pt x="128870" y="326303"/>
                    <a:pt x="104818" y="319087"/>
                  </a:cubicBezTo>
                  <a:cubicBezTo>
                    <a:pt x="95201" y="316202"/>
                    <a:pt x="76243" y="309562"/>
                    <a:pt x="76243" y="309562"/>
                  </a:cubicBezTo>
                  <a:lnTo>
                    <a:pt x="66718" y="280987"/>
                  </a:lnTo>
                  <a:cubicBezTo>
                    <a:pt x="62845" y="269367"/>
                    <a:pt x="61663" y="261644"/>
                    <a:pt x="52431" y="252412"/>
                  </a:cubicBezTo>
                  <a:cubicBezTo>
                    <a:pt x="43199" y="243180"/>
                    <a:pt x="35476" y="241998"/>
                    <a:pt x="23856" y="238125"/>
                  </a:cubicBezTo>
                  <a:cubicBezTo>
                    <a:pt x="12945" y="221758"/>
                    <a:pt x="3636" y="213224"/>
                    <a:pt x="43" y="195262"/>
                  </a:cubicBezTo>
                  <a:cubicBezTo>
                    <a:pt x="-580" y="192149"/>
                    <a:pt x="5600" y="164306"/>
                    <a:pt x="14331" y="15716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Shape 19">
              <a:extLst>
                <a:ext uri="{FF2B5EF4-FFF2-40B4-BE49-F238E27FC236}">
                  <a16:creationId xmlns:a16="http://schemas.microsoft.com/office/drawing/2014/main" id="{C8288424-77A1-4F74-A468-4006A8C88A44}"/>
                </a:ext>
              </a:extLst>
            </p:cNvPr>
            <p:cNvSpPr/>
            <p:nvPr/>
          </p:nvSpPr>
          <p:spPr>
            <a:xfrm>
              <a:off x="19278600" y="11096625"/>
              <a:ext cx="1040099" cy="1719909"/>
            </a:xfrm>
            <a:custGeom>
              <a:avLst/>
              <a:gdLst>
                <a:gd name="connsiteX0" fmla="*/ 85725 w 1040099"/>
                <a:gd name="connsiteY0" fmla="*/ 9525 h 1719909"/>
                <a:gd name="connsiteX1" fmla="*/ 95250 w 1040099"/>
                <a:gd name="connsiteY1" fmla="*/ 33338 h 1719909"/>
                <a:gd name="connsiteX2" fmla="*/ 104775 w 1040099"/>
                <a:gd name="connsiteY2" fmla="*/ 47625 h 1719909"/>
                <a:gd name="connsiteX3" fmla="*/ 180975 w 1040099"/>
                <a:gd name="connsiteY3" fmla="*/ 66675 h 1719909"/>
                <a:gd name="connsiteX4" fmla="*/ 195263 w 1040099"/>
                <a:gd name="connsiteY4" fmla="*/ 76200 h 1719909"/>
                <a:gd name="connsiteX5" fmla="*/ 214313 w 1040099"/>
                <a:gd name="connsiteY5" fmla="*/ 80963 h 1719909"/>
                <a:gd name="connsiteX6" fmla="*/ 233363 w 1040099"/>
                <a:gd name="connsiteY6" fmla="*/ 109538 h 1719909"/>
                <a:gd name="connsiteX7" fmla="*/ 247650 w 1040099"/>
                <a:gd name="connsiteY7" fmla="*/ 138113 h 1719909"/>
                <a:gd name="connsiteX8" fmla="*/ 252413 w 1040099"/>
                <a:gd name="connsiteY8" fmla="*/ 152400 h 1719909"/>
                <a:gd name="connsiteX9" fmla="*/ 266700 w 1040099"/>
                <a:gd name="connsiteY9" fmla="*/ 161925 h 1719909"/>
                <a:gd name="connsiteX10" fmla="*/ 276225 w 1040099"/>
                <a:gd name="connsiteY10" fmla="*/ 190500 h 1719909"/>
                <a:gd name="connsiteX11" fmla="*/ 280988 w 1040099"/>
                <a:gd name="connsiteY11" fmla="*/ 204788 h 1719909"/>
                <a:gd name="connsiteX12" fmla="*/ 290513 w 1040099"/>
                <a:gd name="connsiteY12" fmla="*/ 261938 h 1719909"/>
                <a:gd name="connsiteX13" fmla="*/ 300038 w 1040099"/>
                <a:gd name="connsiteY13" fmla="*/ 276225 h 1719909"/>
                <a:gd name="connsiteX14" fmla="*/ 319088 w 1040099"/>
                <a:gd name="connsiteY14" fmla="*/ 295275 h 1719909"/>
                <a:gd name="connsiteX15" fmla="*/ 328613 w 1040099"/>
                <a:gd name="connsiteY15" fmla="*/ 309563 h 1719909"/>
                <a:gd name="connsiteX16" fmla="*/ 357188 w 1040099"/>
                <a:gd name="connsiteY16" fmla="*/ 319088 h 1719909"/>
                <a:gd name="connsiteX17" fmla="*/ 371475 w 1040099"/>
                <a:gd name="connsiteY17" fmla="*/ 352425 h 1719909"/>
                <a:gd name="connsiteX18" fmla="*/ 395288 w 1040099"/>
                <a:gd name="connsiteY18" fmla="*/ 390525 h 1719909"/>
                <a:gd name="connsiteX19" fmla="*/ 414338 w 1040099"/>
                <a:gd name="connsiteY19" fmla="*/ 419100 h 1719909"/>
                <a:gd name="connsiteX20" fmla="*/ 423863 w 1040099"/>
                <a:gd name="connsiteY20" fmla="*/ 433388 h 1719909"/>
                <a:gd name="connsiteX21" fmla="*/ 438150 w 1040099"/>
                <a:gd name="connsiteY21" fmla="*/ 447675 h 1719909"/>
                <a:gd name="connsiteX22" fmla="*/ 457200 w 1040099"/>
                <a:gd name="connsiteY22" fmla="*/ 471488 h 1719909"/>
                <a:gd name="connsiteX23" fmla="*/ 461963 w 1040099"/>
                <a:gd name="connsiteY23" fmla="*/ 485775 h 1719909"/>
                <a:gd name="connsiteX24" fmla="*/ 481013 w 1040099"/>
                <a:gd name="connsiteY24" fmla="*/ 514350 h 1719909"/>
                <a:gd name="connsiteX25" fmla="*/ 490538 w 1040099"/>
                <a:gd name="connsiteY25" fmla="*/ 528638 h 1719909"/>
                <a:gd name="connsiteX26" fmla="*/ 504825 w 1040099"/>
                <a:gd name="connsiteY26" fmla="*/ 538163 h 1719909"/>
                <a:gd name="connsiteX27" fmla="*/ 519113 w 1040099"/>
                <a:gd name="connsiteY27" fmla="*/ 566738 h 1719909"/>
                <a:gd name="connsiteX28" fmla="*/ 533400 w 1040099"/>
                <a:gd name="connsiteY28" fmla="*/ 576263 h 1719909"/>
                <a:gd name="connsiteX29" fmla="*/ 547688 w 1040099"/>
                <a:gd name="connsiteY29" fmla="*/ 604838 h 1719909"/>
                <a:gd name="connsiteX30" fmla="*/ 561975 w 1040099"/>
                <a:gd name="connsiteY30" fmla="*/ 614363 h 1719909"/>
                <a:gd name="connsiteX31" fmla="*/ 581025 w 1040099"/>
                <a:gd name="connsiteY31" fmla="*/ 657225 h 1719909"/>
                <a:gd name="connsiteX32" fmla="*/ 595313 w 1040099"/>
                <a:gd name="connsiteY32" fmla="*/ 661988 h 1719909"/>
                <a:gd name="connsiteX33" fmla="*/ 614363 w 1040099"/>
                <a:gd name="connsiteY33" fmla="*/ 690563 h 1719909"/>
                <a:gd name="connsiteX34" fmla="*/ 623888 w 1040099"/>
                <a:gd name="connsiteY34" fmla="*/ 704850 h 1719909"/>
                <a:gd name="connsiteX35" fmla="*/ 638175 w 1040099"/>
                <a:gd name="connsiteY35" fmla="*/ 714375 h 1719909"/>
                <a:gd name="connsiteX36" fmla="*/ 661988 w 1040099"/>
                <a:gd name="connsiteY36" fmla="*/ 752475 h 1719909"/>
                <a:gd name="connsiteX37" fmla="*/ 676275 w 1040099"/>
                <a:gd name="connsiteY37" fmla="*/ 762000 h 1719909"/>
                <a:gd name="connsiteX38" fmla="*/ 690563 w 1040099"/>
                <a:gd name="connsiteY38" fmla="*/ 790575 h 1719909"/>
                <a:gd name="connsiteX39" fmla="*/ 704850 w 1040099"/>
                <a:gd name="connsiteY39" fmla="*/ 795338 h 1719909"/>
                <a:gd name="connsiteX40" fmla="*/ 714375 w 1040099"/>
                <a:gd name="connsiteY40" fmla="*/ 809625 h 1719909"/>
                <a:gd name="connsiteX41" fmla="*/ 719138 w 1040099"/>
                <a:gd name="connsiteY41" fmla="*/ 838200 h 1719909"/>
                <a:gd name="connsiteX42" fmla="*/ 723900 w 1040099"/>
                <a:gd name="connsiteY42" fmla="*/ 857250 h 1719909"/>
                <a:gd name="connsiteX43" fmla="*/ 733425 w 1040099"/>
                <a:gd name="connsiteY43" fmla="*/ 885825 h 1719909"/>
                <a:gd name="connsiteX44" fmla="*/ 738188 w 1040099"/>
                <a:gd name="connsiteY44" fmla="*/ 900113 h 1719909"/>
                <a:gd name="connsiteX45" fmla="*/ 742950 w 1040099"/>
                <a:gd name="connsiteY45" fmla="*/ 947738 h 1719909"/>
                <a:gd name="connsiteX46" fmla="*/ 747713 w 1040099"/>
                <a:gd name="connsiteY46" fmla="*/ 1004888 h 1719909"/>
                <a:gd name="connsiteX47" fmla="*/ 757238 w 1040099"/>
                <a:gd name="connsiteY47" fmla="*/ 1033463 h 1719909"/>
                <a:gd name="connsiteX48" fmla="*/ 785813 w 1040099"/>
                <a:gd name="connsiteY48" fmla="*/ 1047750 h 1719909"/>
                <a:gd name="connsiteX49" fmla="*/ 809625 w 1040099"/>
                <a:gd name="connsiteY49" fmla="*/ 1071563 h 1719909"/>
                <a:gd name="connsiteX50" fmla="*/ 819150 w 1040099"/>
                <a:gd name="connsiteY50" fmla="*/ 1100138 h 1719909"/>
                <a:gd name="connsiteX51" fmla="*/ 823913 w 1040099"/>
                <a:gd name="connsiteY51" fmla="*/ 1114425 h 1719909"/>
                <a:gd name="connsiteX52" fmla="*/ 828675 w 1040099"/>
                <a:gd name="connsiteY52" fmla="*/ 1128713 h 1719909"/>
                <a:gd name="connsiteX53" fmla="*/ 842963 w 1040099"/>
                <a:gd name="connsiteY53" fmla="*/ 1138238 h 1719909"/>
                <a:gd name="connsiteX54" fmla="*/ 852488 w 1040099"/>
                <a:gd name="connsiteY54" fmla="*/ 1166813 h 1719909"/>
                <a:gd name="connsiteX55" fmla="*/ 857250 w 1040099"/>
                <a:gd name="connsiteY55" fmla="*/ 1181100 h 1719909"/>
                <a:gd name="connsiteX56" fmla="*/ 876300 w 1040099"/>
                <a:gd name="connsiteY56" fmla="*/ 1152525 h 1719909"/>
                <a:gd name="connsiteX57" fmla="*/ 885825 w 1040099"/>
                <a:gd name="connsiteY57" fmla="*/ 1138238 h 1719909"/>
                <a:gd name="connsiteX58" fmla="*/ 900113 w 1040099"/>
                <a:gd name="connsiteY58" fmla="*/ 1128713 h 1719909"/>
                <a:gd name="connsiteX59" fmla="*/ 909638 w 1040099"/>
                <a:gd name="connsiteY59" fmla="*/ 1100138 h 1719909"/>
                <a:gd name="connsiteX60" fmla="*/ 928688 w 1040099"/>
                <a:gd name="connsiteY60" fmla="*/ 1104900 h 1719909"/>
                <a:gd name="connsiteX61" fmla="*/ 957263 w 1040099"/>
                <a:gd name="connsiteY61" fmla="*/ 1114425 h 1719909"/>
                <a:gd name="connsiteX62" fmla="*/ 981075 w 1040099"/>
                <a:gd name="connsiteY62" fmla="*/ 1143000 h 1719909"/>
                <a:gd name="connsiteX63" fmla="*/ 990600 w 1040099"/>
                <a:gd name="connsiteY63" fmla="*/ 1171575 h 1719909"/>
                <a:gd name="connsiteX64" fmla="*/ 1004888 w 1040099"/>
                <a:gd name="connsiteY64" fmla="*/ 1214438 h 1719909"/>
                <a:gd name="connsiteX65" fmla="*/ 1014413 w 1040099"/>
                <a:gd name="connsiteY65" fmla="*/ 1243013 h 1719909"/>
                <a:gd name="connsiteX66" fmla="*/ 1033463 w 1040099"/>
                <a:gd name="connsiteY66" fmla="*/ 1271588 h 1719909"/>
                <a:gd name="connsiteX67" fmla="*/ 1033463 w 1040099"/>
                <a:gd name="connsiteY67" fmla="*/ 1323975 h 1719909"/>
                <a:gd name="connsiteX68" fmla="*/ 1019175 w 1040099"/>
                <a:gd name="connsiteY68" fmla="*/ 1333500 h 1719909"/>
                <a:gd name="connsiteX69" fmla="*/ 985838 w 1040099"/>
                <a:gd name="connsiteY69" fmla="*/ 1328738 h 1719909"/>
                <a:gd name="connsiteX70" fmla="*/ 971550 w 1040099"/>
                <a:gd name="connsiteY70" fmla="*/ 1319213 h 1719909"/>
                <a:gd name="connsiteX71" fmla="*/ 957263 w 1040099"/>
                <a:gd name="connsiteY71" fmla="*/ 1314450 h 1719909"/>
                <a:gd name="connsiteX72" fmla="*/ 928688 w 1040099"/>
                <a:gd name="connsiteY72" fmla="*/ 1319213 h 1719909"/>
                <a:gd name="connsiteX73" fmla="*/ 938213 w 1040099"/>
                <a:gd name="connsiteY73" fmla="*/ 1347788 h 1719909"/>
                <a:gd name="connsiteX74" fmla="*/ 942975 w 1040099"/>
                <a:gd name="connsiteY74" fmla="*/ 1362075 h 1719909"/>
                <a:gd name="connsiteX75" fmla="*/ 938213 w 1040099"/>
                <a:gd name="connsiteY75" fmla="*/ 1400175 h 1719909"/>
                <a:gd name="connsiteX76" fmla="*/ 919163 w 1040099"/>
                <a:gd name="connsiteY76" fmla="*/ 1447800 h 1719909"/>
                <a:gd name="connsiteX77" fmla="*/ 914400 w 1040099"/>
                <a:gd name="connsiteY77" fmla="*/ 1466850 h 1719909"/>
                <a:gd name="connsiteX78" fmla="*/ 909638 w 1040099"/>
                <a:gd name="connsiteY78" fmla="*/ 1481138 h 1719909"/>
                <a:gd name="connsiteX79" fmla="*/ 919163 w 1040099"/>
                <a:gd name="connsiteY79" fmla="*/ 1524000 h 1719909"/>
                <a:gd name="connsiteX80" fmla="*/ 914400 w 1040099"/>
                <a:gd name="connsiteY80" fmla="*/ 1685925 h 1719909"/>
                <a:gd name="connsiteX81" fmla="*/ 881063 w 1040099"/>
                <a:gd name="connsiteY81" fmla="*/ 1671638 h 1719909"/>
                <a:gd name="connsiteX82" fmla="*/ 862013 w 1040099"/>
                <a:gd name="connsiteY82" fmla="*/ 1647825 h 1719909"/>
                <a:gd name="connsiteX83" fmla="*/ 819150 w 1040099"/>
                <a:gd name="connsiteY83" fmla="*/ 1662113 h 1719909"/>
                <a:gd name="connsiteX84" fmla="*/ 809625 w 1040099"/>
                <a:gd name="connsiteY84" fmla="*/ 1676400 h 1719909"/>
                <a:gd name="connsiteX85" fmla="*/ 804863 w 1040099"/>
                <a:gd name="connsiteY85" fmla="*/ 1709738 h 1719909"/>
                <a:gd name="connsiteX86" fmla="*/ 790575 w 1040099"/>
                <a:gd name="connsiteY86" fmla="*/ 1719263 h 1719909"/>
                <a:gd name="connsiteX87" fmla="*/ 771525 w 1040099"/>
                <a:gd name="connsiteY87" fmla="*/ 1690688 h 1719909"/>
                <a:gd name="connsiteX88" fmla="*/ 757238 w 1040099"/>
                <a:gd name="connsiteY88" fmla="*/ 1662113 h 1719909"/>
                <a:gd name="connsiteX89" fmla="*/ 747713 w 1040099"/>
                <a:gd name="connsiteY89" fmla="*/ 1633538 h 1719909"/>
                <a:gd name="connsiteX90" fmla="*/ 742950 w 1040099"/>
                <a:gd name="connsiteY90" fmla="*/ 1619250 h 1719909"/>
                <a:gd name="connsiteX91" fmla="*/ 733425 w 1040099"/>
                <a:gd name="connsiteY91" fmla="*/ 1604963 h 1719909"/>
                <a:gd name="connsiteX92" fmla="*/ 723900 w 1040099"/>
                <a:gd name="connsiteY92" fmla="*/ 1576388 h 1719909"/>
                <a:gd name="connsiteX93" fmla="*/ 719138 w 1040099"/>
                <a:gd name="connsiteY93" fmla="*/ 1562100 h 1719909"/>
                <a:gd name="connsiteX94" fmla="*/ 700088 w 1040099"/>
                <a:gd name="connsiteY94" fmla="*/ 1519238 h 1719909"/>
                <a:gd name="connsiteX95" fmla="*/ 695325 w 1040099"/>
                <a:gd name="connsiteY95" fmla="*/ 1500188 h 1719909"/>
                <a:gd name="connsiteX96" fmla="*/ 685800 w 1040099"/>
                <a:gd name="connsiteY96" fmla="*/ 1471613 h 1719909"/>
                <a:gd name="connsiteX97" fmla="*/ 671513 w 1040099"/>
                <a:gd name="connsiteY97" fmla="*/ 1428750 h 1719909"/>
                <a:gd name="connsiteX98" fmla="*/ 661988 w 1040099"/>
                <a:gd name="connsiteY98" fmla="*/ 1400175 h 1719909"/>
                <a:gd name="connsiteX99" fmla="*/ 657225 w 1040099"/>
                <a:gd name="connsiteY99" fmla="*/ 1385888 h 1719909"/>
                <a:gd name="connsiteX100" fmla="*/ 647700 w 1040099"/>
                <a:gd name="connsiteY100" fmla="*/ 1371600 h 1719909"/>
                <a:gd name="connsiteX101" fmla="*/ 642938 w 1040099"/>
                <a:gd name="connsiteY101" fmla="*/ 1357313 h 1719909"/>
                <a:gd name="connsiteX102" fmla="*/ 619125 w 1040099"/>
                <a:gd name="connsiteY102" fmla="*/ 1319213 h 1719909"/>
                <a:gd name="connsiteX103" fmla="*/ 604838 w 1040099"/>
                <a:gd name="connsiteY103" fmla="*/ 1290638 h 1719909"/>
                <a:gd name="connsiteX104" fmla="*/ 590550 w 1040099"/>
                <a:gd name="connsiteY104" fmla="*/ 1281113 h 1719909"/>
                <a:gd name="connsiteX105" fmla="*/ 571500 w 1040099"/>
                <a:gd name="connsiteY105" fmla="*/ 1252538 h 1719909"/>
                <a:gd name="connsiteX106" fmla="*/ 561975 w 1040099"/>
                <a:gd name="connsiteY106" fmla="*/ 1238250 h 1719909"/>
                <a:gd name="connsiteX107" fmla="*/ 547688 w 1040099"/>
                <a:gd name="connsiteY107" fmla="*/ 1228725 h 1719909"/>
                <a:gd name="connsiteX108" fmla="*/ 523875 w 1040099"/>
                <a:gd name="connsiteY108" fmla="*/ 1185863 h 1719909"/>
                <a:gd name="connsiteX109" fmla="*/ 514350 w 1040099"/>
                <a:gd name="connsiteY109" fmla="*/ 1171575 h 1719909"/>
                <a:gd name="connsiteX110" fmla="*/ 495300 w 1040099"/>
                <a:gd name="connsiteY110" fmla="*/ 1143000 h 1719909"/>
                <a:gd name="connsiteX111" fmla="*/ 481013 w 1040099"/>
                <a:gd name="connsiteY111" fmla="*/ 1123950 h 1719909"/>
                <a:gd name="connsiteX112" fmla="*/ 471488 w 1040099"/>
                <a:gd name="connsiteY112" fmla="*/ 1109663 h 1719909"/>
                <a:gd name="connsiteX113" fmla="*/ 457200 w 1040099"/>
                <a:gd name="connsiteY113" fmla="*/ 1100138 h 1719909"/>
                <a:gd name="connsiteX114" fmla="*/ 447675 w 1040099"/>
                <a:gd name="connsiteY114" fmla="*/ 1071563 h 1719909"/>
                <a:gd name="connsiteX115" fmla="*/ 442913 w 1040099"/>
                <a:gd name="connsiteY115" fmla="*/ 1047750 h 1719909"/>
                <a:gd name="connsiteX116" fmla="*/ 433388 w 1040099"/>
                <a:gd name="connsiteY116" fmla="*/ 1019175 h 1719909"/>
                <a:gd name="connsiteX117" fmla="*/ 423863 w 1040099"/>
                <a:gd name="connsiteY117" fmla="*/ 904875 h 1719909"/>
                <a:gd name="connsiteX118" fmla="*/ 414338 w 1040099"/>
                <a:gd name="connsiteY118" fmla="*/ 876300 h 1719909"/>
                <a:gd name="connsiteX119" fmla="*/ 404813 w 1040099"/>
                <a:gd name="connsiteY119" fmla="*/ 847725 h 1719909"/>
                <a:gd name="connsiteX120" fmla="*/ 400050 w 1040099"/>
                <a:gd name="connsiteY120" fmla="*/ 833438 h 1719909"/>
                <a:gd name="connsiteX121" fmla="*/ 385763 w 1040099"/>
                <a:gd name="connsiteY121" fmla="*/ 795338 h 1719909"/>
                <a:gd name="connsiteX122" fmla="*/ 371475 w 1040099"/>
                <a:gd name="connsiteY122" fmla="*/ 738188 h 1719909"/>
                <a:gd name="connsiteX123" fmla="*/ 366713 w 1040099"/>
                <a:gd name="connsiteY123" fmla="*/ 723900 h 1719909"/>
                <a:gd name="connsiteX124" fmla="*/ 347663 w 1040099"/>
                <a:gd name="connsiteY124" fmla="*/ 695325 h 1719909"/>
                <a:gd name="connsiteX125" fmla="*/ 333375 w 1040099"/>
                <a:gd name="connsiteY125" fmla="*/ 666750 h 1719909"/>
                <a:gd name="connsiteX126" fmla="*/ 323850 w 1040099"/>
                <a:gd name="connsiteY126" fmla="*/ 638175 h 1719909"/>
                <a:gd name="connsiteX127" fmla="*/ 309563 w 1040099"/>
                <a:gd name="connsiteY127" fmla="*/ 590550 h 1719909"/>
                <a:gd name="connsiteX128" fmla="*/ 304800 w 1040099"/>
                <a:gd name="connsiteY128" fmla="*/ 576263 h 1719909"/>
                <a:gd name="connsiteX129" fmla="*/ 285750 w 1040099"/>
                <a:gd name="connsiteY129" fmla="*/ 547688 h 1719909"/>
                <a:gd name="connsiteX130" fmla="*/ 247650 w 1040099"/>
                <a:gd name="connsiteY130" fmla="*/ 538163 h 1719909"/>
                <a:gd name="connsiteX131" fmla="*/ 238125 w 1040099"/>
                <a:gd name="connsiteY131" fmla="*/ 523875 h 1719909"/>
                <a:gd name="connsiteX132" fmla="*/ 228600 w 1040099"/>
                <a:gd name="connsiteY132" fmla="*/ 466725 h 1719909"/>
                <a:gd name="connsiteX133" fmla="*/ 219075 w 1040099"/>
                <a:gd name="connsiteY133" fmla="*/ 438150 h 1719909"/>
                <a:gd name="connsiteX134" fmla="*/ 214313 w 1040099"/>
                <a:gd name="connsiteY134" fmla="*/ 423863 h 1719909"/>
                <a:gd name="connsiteX135" fmla="*/ 209550 w 1040099"/>
                <a:gd name="connsiteY135" fmla="*/ 295275 h 1719909"/>
                <a:gd name="connsiteX136" fmla="*/ 195263 w 1040099"/>
                <a:gd name="connsiteY136" fmla="*/ 290513 h 1719909"/>
                <a:gd name="connsiteX137" fmla="*/ 180975 w 1040099"/>
                <a:gd name="connsiteY137" fmla="*/ 280988 h 1719909"/>
                <a:gd name="connsiteX138" fmla="*/ 128588 w 1040099"/>
                <a:gd name="connsiteY138" fmla="*/ 247650 h 1719909"/>
                <a:gd name="connsiteX139" fmla="*/ 100013 w 1040099"/>
                <a:gd name="connsiteY139" fmla="*/ 238125 h 1719909"/>
                <a:gd name="connsiteX140" fmla="*/ 90488 w 1040099"/>
                <a:gd name="connsiteY140" fmla="*/ 223838 h 1719909"/>
                <a:gd name="connsiteX141" fmla="*/ 76200 w 1040099"/>
                <a:gd name="connsiteY141" fmla="*/ 219075 h 1719909"/>
                <a:gd name="connsiteX142" fmla="*/ 57150 w 1040099"/>
                <a:gd name="connsiteY142" fmla="*/ 190500 h 1719909"/>
                <a:gd name="connsiteX143" fmla="*/ 52388 w 1040099"/>
                <a:gd name="connsiteY143" fmla="*/ 176213 h 1719909"/>
                <a:gd name="connsiteX144" fmla="*/ 42863 w 1040099"/>
                <a:gd name="connsiteY144" fmla="*/ 161925 h 1719909"/>
                <a:gd name="connsiteX145" fmla="*/ 38100 w 1040099"/>
                <a:gd name="connsiteY145" fmla="*/ 142875 h 1719909"/>
                <a:gd name="connsiteX146" fmla="*/ 33338 w 1040099"/>
                <a:gd name="connsiteY146" fmla="*/ 104775 h 1719909"/>
                <a:gd name="connsiteX147" fmla="*/ 19050 w 1040099"/>
                <a:gd name="connsiteY147" fmla="*/ 85725 h 1719909"/>
                <a:gd name="connsiteX148" fmla="*/ 14288 w 1040099"/>
                <a:gd name="connsiteY148" fmla="*/ 66675 h 1719909"/>
                <a:gd name="connsiteX149" fmla="*/ 0 w 1040099"/>
                <a:gd name="connsiteY149" fmla="*/ 38100 h 1719909"/>
                <a:gd name="connsiteX150" fmla="*/ 14288 w 1040099"/>
                <a:gd name="connsiteY150" fmla="*/ 9525 h 1719909"/>
                <a:gd name="connsiteX151" fmla="*/ 28575 w 1040099"/>
                <a:gd name="connsiteY151" fmla="*/ 0 h 1719909"/>
                <a:gd name="connsiteX152" fmla="*/ 85725 w 1040099"/>
                <a:gd name="connsiteY152" fmla="*/ 9525 h 17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40099" h="1719909">
                  <a:moveTo>
                    <a:pt x="85725" y="9525"/>
                  </a:moveTo>
                  <a:cubicBezTo>
                    <a:pt x="96838" y="15081"/>
                    <a:pt x="91427" y="25691"/>
                    <a:pt x="95250" y="33338"/>
                  </a:cubicBezTo>
                  <a:cubicBezTo>
                    <a:pt x="97810" y="38457"/>
                    <a:pt x="100728" y="43578"/>
                    <a:pt x="104775" y="47625"/>
                  </a:cubicBezTo>
                  <a:cubicBezTo>
                    <a:pt x="123732" y="66581"/>
                    <a:pt x="158295" y="64407"/>
                    <a:pt x="180975" y="66675"/>
                  </a:cubicBezTo>
                  <a:cubicBezTo>
                    <a:pt x="185738" y="69850"/>
                    <a:pt x="190002" y="73945"/>
                    <a:pt x="195263" y="76200"/>
                  </a:cubicBezTo>
                  <a:cubicBezTo>
                    <a:pt x="201279" y="78778"/>
                    <a:pt x="209387" y="76653"/>
                    <a:pt x="214313" y="80963"/>
                  </a:cubicBezTo>
                  <a:cubicBezTo>
                    <a:pt x="222928" y="88501"/>
                    <a:pt x="233363" y="109538"/>
                    <a:pt x="233363" y="109538"/>
                  </a:cubicBezTo>
                  <a:cubicBezTo>
                    <a:pt x="245330" y="145441"/>
                    <a:pt x="229189" y="101192"/>
                    <a:pt x="247650" y="138113"/>
                  </a:cubicBezTo>
                  <a:cubicBezTo>
                    <a:pt x="249895" y="142603"/>
                    <a:pt x="249277" y="148480"/>
                    <a:pt x="252413" y="152400"/>
                  </a:cubicBezTo>
                  <a:cubicBezTo>
                    <a:pt x="255989" y="156869"/>
                    <a:pt x="261938" y="158750"/>
                    <a:pt x="266700" y="161925"/>
                  </a:cubicBezTo>
                  <a:lnTo>
                    <a:pt x="276225" y="190500"/>
                  </a:lnTo>
                  <a:lnTo>
                    <a:pt x="280988" y="204788"/>
                  </a:lnTo>
                  <a:cubicBezTo>
                    <a:pt x="282497" y="218374"/>
                    <a:pt x="282533" y="245979"/>
                    <a:pt x="290513" y="261938"/>
                  </a:cubicBezTo>
                  <a:cubicBezTo>
                    <a:pt x="293073" y="267057"/>
                    <a:pt x="296863" y="271463"/>
                    <a:pt x="300038" y="276225"/>
                  </a:cubicBezTo>
                  <a:cubicBezTo>
                    <a:pt x="310428" y="307399"/>
                    <a:pt x="295997" y="276802"/>
                    <a:pt x="319088" y="295275"/>
                  </a:cubicBezTo>
                  <a:cubicBezTo>
                    <a:pt x="323558" y="298851"/>
                    <a:pt x="323759" y="306529"/>
                    <a:pt x="328613" y="309563"/>
                  </a:cubicBezTo>
                  <a:cubicBezTo>
                    <a:pt x="337127" y="314884"/>
                    <a:pt x="357188" y="319088"/>
                    <a:pt x="357188" y="319088"/>
                  </a:cubicBezTo>
                  <a:cubicBezTo>
                    <a:pt x="369784" y="369478"/>
                    <a:pt x="352682" y="310142"/>
                    <a:pt x="371475" y="352425"/>
                  </a:cubicBezTo>
                  <a:cubicBezTo>
                    <a:pt x="388180" y="390010"/>
                    <a:pt x="369585" y="373390"/>
                    <a:pt x="395288" y="390525"/>
                  </a:cubicBezTo>
                  <a:lnTo>
                    <a:pt x="414338" y="419100"/>
                  </a:lnTo>
                  <a:cubicBezTo>
                    <a:pt x="417513" y="423863"/>
                    <a:pt x="419816" y="429341"/>
                    <a:pt x="423863" y="433388"/>
                  </a:cubicBezTo>
                  <a:lnTo>
                    <a:pt x="438150" y="447675"/>
                  </a:lnTo>
                  <a:cubicBezTo>
                    <a:pt x="450122" y="483587"/>
                    <a:pt x="432581" y="440715"/>
                    <a:pt x="457200" y="471488"/>
                  </a:cubicBezTo>
                  <a:cubicBezTo>
                    <a:pt x="460336" y="475408"/>
                    <a:pt x="459525" y="481387"/>
                    <a:pt x="461963" y="485775"/>
                  </a:cubicBezTo>
                  <a:cubicBezTo>
                    <a:pt x="467523" y="495782"/>
                    <a:pt x="474663" y="504825"/>
                    <a:pt x="481013" y="514350"/>
                  </a:cubicBezTo>
                  <a:cubicBezTo>
                    <a:pt x="484188" y="519113"/>
                    <a:pt x="485775" y="525463"/>
                    <a:pt x="490538" y="528638"/>
                  </a:cubicBezTo>
                  <a:lnTo>
                    <a:pt x="504825" y="538163"/>
                  </a:lnTo>
                  <a:cubicBezTo>
                    <a:pt x="508699" y="549782"/>
                    <a:pt x="509882" y="557506"/>
                    <a:pt x="519113" y="566738"/>
                  </a:cubicBezTo>
                  <a:cubicBezTo>
                    <a:pt x="523160" y="570785"/>
                    <a:pt x="528638" y="573088"/>
                    <a:pt x="533400" y="576263"/>
                  </a:cubicBezTo>
                  <a:cubicBezTo>
                    <a:pt x="537274" y="587882"/>
                    <a:pt x="538457" y="595606"/>
                    <a:pt x="547688" y="604838"/>
                  </a:cubicBezTo>
                  <a:cubicBezTo>
                    <a:pt x="551735" y="608885"/>
                    <a:pt x="557213" y="611188"/>
                    <a:pt x="561975" y="614363"/>
                  </a:cubicBezTo>
                  <a:cubicBezTo>
                    <a:pt x="564886" y="623095"/>
                    <a:pt x="570733" y="648992"/>
                    <a:pt x="581025" y="657225"/>
                  </a:cubicBezTo>
                  <a:cubicBezTo>
                    <a:pt x="584945" y="660361"/>
                    <a:pt x="590550" y="660400"/>
                    <a:pt x="595313" y="661988"/>
                  </a:cubicBezTo>
                  <a:lnTo>
                    <a:pt x="614363" y="690563"/>
                  </a:lnTo>
                  <a:cubicBezTo>
                    <a:pt x="617538" y="695325"/>
                    <a:pt x="619126" y="701675"/>
                    <a:pt x="623888" y="704850"/>
                  </a:cubicBezTo>
                  <a:cubicBezTo>
                    <a:pt x="628650" y="708025"/>
                    <a:pt x="634128" y="710328"/>
                    <a:pt x="638175" y="714375"/>
                  </a:cubicBezTo>
                  <a:cubicBezTo>
                    <a:pt x="684282" y="760482"/>
                    <a:pt x="624264" y="707205"/>
                    <a:pt x="661988" y="752475"/>
                  </a:cubicBezTo>
                  <a:cubicBezTo>
                    <a:pt x="665652" y="756872"/>
                    <a:pt x="671513" y="758825"/>
                    <a:pt x="676275" y="762000"/>
                  </a:cubicBezTo>
                  <a:cubicBezTo>
                    <a:pt x="679413" y="771412"/>
                    <a:pt x="682170" y="783860"/>
                    <a:pt x="690563" y="790575"/>
                  </a:cubicBezTo>
                  <a:cubicBezTo>
                    <a:pt x="694483" y="793711"/>
                    <a:pt x="700088" y="793750"/>
                    <a:pt x="704850" y="795338"/>
                  </a:cubicBezTo>
                  <a:cubicBezTo>
                    <a:pt x="708025" y="800100"/>
                    <a:pt x="712565" y="804195"/>
                    <a:pt x="714375" y="809625"/>
                  </a:cubicBezTo>
                  <a:cubicBezTo>
                    <a:pt x="717429" y="818786"/>
                    <a:pt x="717244" y="828731"/>
                    <a:pt x="719138" y="838200"/>
                  </a:cubicBezTo>
                  <a:cubicBezTo>
                    <a:pt x="720422" y="844618"/>
                    <a:pt x="722019" y="850981"/>
                    <a:pt x="723900" y="857250"/>
                  </a:cubicBezTo>
                  <a:cubicBezTo>
                    <a:pt x="726785" y="866867"/>
                    <a:pt x="730250" y="876300"/>
                    <a:pt x="733425" y="885825"/>
                  </a:cubicBezTo>
                  <a:lnTo>
                    <a:pt x="738188" y="900113"/>
                  </a:lnTo>
                  <a:cubicBezTo>
                    <a:pt x="739775" y="915988"/>
                    <a:pt x="741506" y="931849"/>
                    <a:pt x="742950" y="947738"/>
                  </a:cubicBezTo>
                  <a:cubicBezTo>
                    <a:pt x="744681" y="966776"/>
                    <a:pt x="744570" y="986032"/>
                    <a:pt x="747713" y="1004888"/>
                  </a:cubicBezTo>
                  <a:cubicBezTo>
                    <a:pt x="749364" y="1014792"/>
                    <a:pt x="748884" y="1027894"/>
                    <a:pt x="757238" y="1033463"/>
                  </a:cubicBezTo>
                  <a:cubicBezTo>
                    <a:pt x="775702" y="1045773"/>
                    <a:pt x="766095" y="1041178"/>
                    <a:pt x="785813" y="1047750"/>
                  </a:cubicBezTo>
                  <a:cubicBezTo>
                    <a:pt x="798847" y="1056440"/>
                    <a:pt x="802941" y="1056523"/>
                    <a:pt x="809625" y="1071563"/>
                  </a:cubicBezTo>
                  <a:cubicBezTo>
                    <a:pt x="813703" y="1080738"/>
                    <a:pt x="815975" y="1090613"/>
                    <a:pt x="819150" y="1100138"/>
                  </a:cubicBezTo>
                  <a:lnTo>
                    <a:pt x="823913" y="1114425"/>
                  </a:lnTo>
                  <a:cubicBezTo>
                    <a:pt x="825501" y="1119188"/>
                    <a:pt x="824498" y="1125928"/>
                    <a:pt x="828675" y="1128713"/>
                  </a:cubicBezTo>
                  <a:lnTo>
                    <a:pt x="842963" y="1138238"/>
                  </a:lnTo>
                  <a:lnTo>
                    <a:pt x="852488" y="1166813"/>
                  </a:lnTo>
                  <a:lnTo>
                    <a:pt x="857250" y="1181100"/>
                  </a:lnTo>
                  <a:lnTo>
                    <a:pt x="876300" y="1152525"/>
                  </a:lnTo>
                  <a:cubicBezTo>
                    <a:pt x="879475" y="1147763"/>
                    <a:pt x="881063" y="1141413"/>
                    <a:pt x="885825" y="1138238"/>
                  </a:cubicBezTo>
                  <a:lnTo>
                    <a:pt x="900113" y="1128713"/>
                  </a:lnTo>
                  <a:cubicBezTo>
                    <a:pt x="903288" y="1119188"/>
                    <a:pt x="899897" y="1097703"/>
                    <a:pt x="909638" y="1100138"/>
                  </a:cubicBezTo>
                  <a:cubicBezTo>
                    <a:pt x="915988" y="1101725"/>
                    <a:pt x="922419" y="1103019"/>
                    <a:pt x="928688" y="1104900"/>
                  </a:cubicBezTo>
                  <a:cubicBezTo>
                    <a:pt x="938305" y="1107785"/>
                    <a:pt x="957263" y="1114425"/>
                    <a:pt x="957263" y="1114425"/>
                  </a:cubicBezTo>
                  <a:cubicBezTo>
                    <a:pt x="966233" y="1123396"/>
                    <a:pt x="975771" y="1131067"/>
                    <a:pt x="981075" y="1143000"/>
                  </a:cubicBezTo>
                  <a:cubicBezTo>
                    <a:pt x="985153" y="1152175"/>
                    <a:pt x="987425" y="1162050"/>
                    <a:pt x="990600" y="1171575"/>
                  </a:cubicBezTo>
                  <a:lnTo>
                    <a:pt x="1004888" y="1214438"/>
                  </a:lnTo>
                  <a:cubicBezTo>
                    <a:pt x="1004889" y="1214442"/>
                    <a:pt x="1014411" y="1243010"/>
                    <a:pt x="1014413" y="1243013"/>
                  </a:cubicBezTo>
                  <a:lnTo>
                    <a:pt x="1033463" y="1271588"/>
                  </a:lnTo>
                  <a:cubicBezTo>
                    <a:pt x="1040160" y="1291680"/>
                    <a:pt x="1044233" y="1297051"/>
                    <a:pt x="1033463" y="1323975"/>
                  </a:cubicBezTo>
                  <a:cubicBezTo>
                    <a:pt x="1031337" y="1329290"/>
                    <a:pt x="1023938" y="1330325"/>
                    <a:pt x="1019175" y="1333500"/>
                  </a:cubicBezTo>
                  <a:cubicBezTo>
                    <a:pt x="1008063" y="1331913"/>
                    <a:pt x="996590" y="1331963"/>
                    <a:pt x="985838" y="1328738"/>
                  </a:cubicBezTo>
                  <a:cubicBezTo>
                    <a:pt x="980355" y="1327093"/>
                    <a:pt x="976670" y="1321773"/>
                    <a:pt x="971550" y="1319213"/>
                  </a:cubicBezTo>
                  <a:cubicBezTo>
                    <a:pt x="967060" y="1316968"/>
                    <a:pt x="962025" y="1316038"/>
                    <a:pt x="957263" y="1314450"/>
                  </a:cubicBezTo>
                  <a:cubicBezTo>
                    <a:pt x="947738" y="1316038"/>
                    <a:pt x="933479" y="1310829"/>
                    <a:pt x="928688" y="1319213"/>
                  </a:cubicBezTo>
                  <a:cubicBezTo>
                    <a:pt x="923707" y="1327930"/>
                    <a:pt x="935038" y="1338263"/>
                    <a:pt x="938213" y="1347788"/>
                  </a:cubicBezTo>
                  <a:lnTo>
                    <a:pt x="942975" y="1362075"/>
                  </a:lnTo>
                  <a:cubicBezTo>
                    <a:pt x="941388" y="1374775"/>
                    <a:pt x="940895" y="1387660"/>
                    <a:pt x="938213" y="1400175"/>
                  </a:cubicBezTo>
                  <a:cubicBezTo>
                    <a:pt x="929646" y="1440156"/>
                    <a:pt x="930913" y="1416467"/>
                    <a:pt x="919163" y="1447800"/>
                  </a:cubicBezTo>
                  <a:cubicBezTo>
                    <a:pt x="916865" y="1453929"/>
                    <a:pt x="916198" y="1460556"/>
                    <a:pt x="914400" y="1466850"/>
                  </a:cubicBezTo>
                  <a:cubicBezTo>
                    <a:pt x="913021" y="1471677"/>
                    <a:pt x="911225" y="1476375"/>
                    <a:pt x="909638" y="1481138"/>
                  </a:cubicBezTo>
                  <a:cubicBezTo>
                    <a:pt x="911473" y="1488481"/>
                    <a:pt x="919163" y="1517960"/>
                    <a:pt x="919163" y="1524000"/>
                  </a:cubicBezTo>
                  <a:cubicBezTo>
                    <a:pt x="919163" y="1577998"/>
                    <a:pt x="915988" y="1631950"/>
                    <a:pt x="914400" y="1685925"/>
                  </a:cubicBezTo>
                  <a:cubicBezTo>
                    <a:pt x="902960" y="1683065"/>
                    <a:pt x="889286" y="1681917"/>
                    <a:pt x="881063" y="1671638"/>
                  </a:cubicBezTo>
                  <a:cubicBezTo>
                    <a:pt x="854773" y="1638775"/>
                    <a:pt x="902956" y="1675121"/>
                    <a:pt x="862013" y="1647825"/>
                  </a:cubicBezTo>
                  <a:cubicBezTo>
                    <a:pt x="842856" y="1651018"/>
                    <a:pt x="832543" y="1648720"/>
                    <a:pt x="819150" y="1662113"/>
                  </a:cubicBezTo>
                  <a:cubicBezTo>
                    <a:pt x="815103" y="1666160"/>
                    <a:pt x="812800" y="1671638"/>
                    <a:pt x="809625" y="1676400"/>
                  </a:cubicBezTo>
                  <a:cubicBezTo>
                    <a:pt x="808038" y="1687513"/>
                    <a:pt x="809422" y="1699480"/>
                    <a:pt x="804863" y="1709738"/>
                  </a:cubicBezTo>
                  <a:cubicBezTo>
                    <a:pt x="802538" y="1714969"/>
                    <a:pt x="795545" y="1722103"/>
                    <a:pt x="790575" y="1719263"/>
                  </a:cubicBezTo>
                  <a:cubicBezTo>
                    <a:pt x="780636" y="1713583"/>
                    <a:pt x="771525" y="1690688"/>
                    <a:pt x="771525" y="1690688"/>
                  </a:cubicBezTo>
                  <a:cubicBezTo>
                    <a:pt x="754162" y="1638593"/>
                    <a:pt x="781851" y="1717491"/>
                    <a:pt x="757238" y="1662113"/>
                  </a:cubicBezTo>
                  <a:cubicBezTo>
                    <a:pt x="753160" y="1652938"/>
                    <a:pt x="750888" y="1643063"/>
                    <a:pt x="747713" y="1633538"/>
                  </a:cubicBezTo>
                  <a:cubicBezTo>
                    <a:pt x="746125" y="1628775"/>
                    <a:pt x="745735" y="1623427"/>
                    <a:pt x="742950" y="1619250"/>
                  </a:cubicBezTo>
                  <a:lnTo>
                    <a:pt x="733425" y="1604963"/>
                  </a:lnTo>
                  <a:lnTo>
                    <a:pt x="723900" y="1576388"/>
                  </a:lnTo>
                  <a:cubicBezTo>
                    <a:pt x="722313" y="1571625"/>
                    <a:pt x="721923" y="1566277"/>
                    <a:pt x="719138" y="1562100"/>
                  </a:cubicBezTo>
                  <a:cubicBezTo>
                    <a:pt x="706628" y="1543335"/>
                    <a:pt x="706890" y="1546444"/>
                    <a:pt x="700088" y="1519238"/>
                  </a:cubicBezTo>
                  <a:cubicBezTo>
                    <a:pt x="698500" y="1512888"/>
                    <a:pt x="697206" y="1506457"/>
                    <a:pt x="695325" y="1500188"/>
                  </a:cubicBezTo>
                  <a:cubicBezTo>
                    <a:pt x="692440" y="1490571"/>
                    <a:pt x="688975" y="1481138"/>
                    <a:pt x="685800" y="1471613"/>
                  </a:cubicBezTo>
                  <a:lnTo>
                    <a:pt x="671513" y="1428750"/>
                  </a:lnTo>
                  <a:lnTo>
                    <a:pt x="661988" y="1400175"/>
                  </a:lnTo>
                  <a:cubicBezTo>
                    <a:pt x="660401" y="1395413"/>
                    <a:pt x="660010" y="1390065"/>
                    <a:pt x="657225" y="1385888"/>
                  </a:cubicBezTo>
                  <a:lnTo>
                    <a:pt x="647700" y="1371600"/>
                  </a:lnTo>
                  <a:cubicBezTo>
                    <a:pt x="646113" y="1366838"/>
                    <a:pt x="645183" y="1361803"/>
                    <a:pt x="642938" y="1357313"/>
                  </a:cubicBezTo>
                  <a:cubicBezTo>
                    <a:pt x="637193" y="1345824"/>
                    <a:pt x="626682" y="1330547"/>
                    <a:pt x="619125" y="1319213"/>
                  </a:cubicBezTo>
                  <a:cubicBezTo>
                    <a:pt x="615252" y="1307592"/>
                    <a:pt x="614071" y="1299871"/>
                    <a:pt x="604838" y="1290638"/>
                  </a:cubicBezTo>
                  <a:cubicBezTo>
                    <a:pt x="600790" y="1286591"/>
                    <a:pt x="595313" y="1284288"/>
                    <a:pt x="590550" y="1281113"/>
                  </a:cubicBezTo>
                  <a:lnTo>
                    <a:pt x="571500" y="1252538"/>
                  </a:lnTo>
                  <a:cubicBezTo>
                    <a:pt x="568325" y="1247775"/>
                    <a:pt x="566738" y="1241425"/>
                    <a:pt x="561975" y="1238250"/>
                  </a:cubicBezTo>
                  <a:lnTo>
                    <a:pt x="547688" y="1228725"/>
                  </a:lnTo>
                  <a:cubicBezTo>
                    <a:pt x="539304" y="1203578"/>
                    <a:pt x="545710" y="1218616"/>
                    <a:pt x="523875" y="1185863"/>
                  </a:cubicBezTo>
                  <a:lnTo>
                    <a:pt x="514350" y="1171575"/>
                  </a:lnTo>
                  <a:cubicBezTo>
                    <a:pt x="506250" y="1147272"/>
                    <a:pt x="514759" y="1165703"/>
                    <a:pt x="495300" y="1143000"/>
                  </a:cubicBezTo>
                  <a:cubicBezTo>
                    <a:pt x="490134" y="1136973"/>
                    <a:pt x="485627" y="1130409"/>
                    <a:pt x="481013" y="1123950"/>
                  </a:cubicBezTo>
                  <a:cubicBezTo>
                    <a:pt x="477686" y="1119292"/>
                    <a:pt x="475535" y="1113710"/>
                    <a:pt x="471488" y="1109663"/>
                  </a:cubicBezTo>
                  <a:cubicBezTo>
                    <a:pt x="467440" y="1105616"/>
                    <a:pt x="461963" y="1103313"/>
                    <a:pt x="457200" y="1100138"/>
                  </a:cubicBezTo>
                  <a:cubicBezTo>
                    <a:pt x="454025" y="1090613"/>
                    <a:pt x="449644" y="1081408"/>
                    <a:pt x="447675" y="1071563"/>
                  </a:cubicBezTo>
                  <a:cubicBezTo>
                    <a:pt x="446088" y="1063625"/>
                    <a:pt x="445043" y="1055560"/>
                    <a:pt x="442913" y="1047750"/>
                  </a:cubicBezTo>
                  <a:cubicBezTo>
                    <a:pt x="440271" y="1038064"/>
                    <a:pt x="433388" y="1019175"/>
                    <a:pt x="433388" y="1019175"/>
                  </a:cubicBezTo>
                  <a:cubicBezTo>
                    <a:pt x="432583" y="1007097"/>
                    <a:pt x="428300" y="927062"/>
                    <a:pt x="423863" y="904875"/>
                  </a:cubicBezTo>
                  <a:cubicBezTo>
                    <a:pt x="421894" y="895030"/>
                    <a:pt x="417513" y="885825"/>
                    <a:pt x="414338" y="876300"/>
                  </a:cubicBezTo>
                  <a:lnTo>
                    <a:pt x="404813" y="847725"/>
                  </a:lnTo>
                  <a:cubicBezTo>
                    <a:pt x="403226" y="842963"/>
                    <a:pt x="401914" y="838099"/>
                    <a:pt x="400050" y="833438"/>
                  </a:cubicBezTo>
                  <a:cubicBezTo>
                    <a:pt x="398195" y="828800"/>
                    <a:pt x="387630" y="803739"/>
                    <a:pt x="385763" y="795338"/>
                  </a:cubicBezTo>
                  <a:cubicBezTo>
                    <a:pt x="372936" y="737617"/>
                    <a:pt x="390722" y="795931"/>
                    <a:pt x="371475" y="738188"/>
                  </a:cubicBezTo>
                  <a:cubicBezTo>
                    <a:pt x="369888" y="733425"/>
                    <a:pt x="369498" y="728077"/>
                    <a:pt x="366713" y="723900"/>
                  </a:cubicBezTo>
                  <a:cubicBezTo>
                    <a:pt x="360363" y="714375"/>
                    <a:pt x="351284" y="706185"/>
                    <a:pt x="347663" y="695325"/>
                  </a:cubicBezTo>
                  <a:cubicBezTo>
                    <a:pt x="341090" y="675608"/>
                    <a:pt x="345685" y="685215"/>
                    <a:pt x="333375" y="666750"/>
                  </a:cubicBezTo>
                  <a:cubicBezTo>
                    <a:pt x="330200" y="657225"/>
                    <a:pt x="326285" y="647916"/>
                    <a:pt x="323850" y="638175"/>
                  </a:cubicBezTo>
                  <a:cubicBezTo>
                    <a:pt x="316654" y="609389"/>
                    <a:pt x="321156" y="625328"/>
                    <a:pt x="309563" y="590550"/>
                  </a:cubicBezTo>
                  <a:cubicBezTo>
                    <a:pt x="307975" y="585788"/>
                    <a:pt x="307585" y="580440"/>
                    <a:pt x="304800" y="576263"/>
                  </a:cubicBezTo>
                  <a:cubicBezTo>
                    <a:pt x="298450" y="566738"/>
                    <a:pt x="296610" y="551309"/>
                    <a:pt x="285750" y="547688"/>
                  </a:cubicBezTo>
                  <a:cubicBezTo>
                    <a:pt x="263784" y="540365"/>
                    <a:pt x="276386" y="543909"/>
                    <a:pt x="247650" y="538163"/>
                  </a:cubicBezTo>
                  <a:cubicBezTo>
                    <a:pt x="244475" y="533400"/>
                    <a:pt x="240685" y="528995"/>
                    <a:pt x="238125" y="523875"/>
                  </a:cubicBezTo>
                  <a:cubicBezTo>
                    <a:pt x="229445" y="506514"/>
                    <a:pt x="232120" y="484324"/>
                    <a:pt x="228600" y="466725"/>
                  </a:cubicBezTo>
                  <a:cubicBezTo>
                    <a:pt x="226631" y="456880"/>
                    <a:pt x="222250" y="447675"/>
                    <a:pt x="219075" y="438150"/>
                  </a:cubicBezTo>
                  <a:lnTo>
                    <a:pt x="214313" y="423863"/>
                  </a:lnTo>
                  <a:cubicBezTo>
                    <a:pt x="212725" y="381000"/>
                    <a:pt x="215616" y="337736"/>
                    <a:pt x="209550" y="295275"/>
                  </a:cubicBezTo>
                  <a:cubicBezTo>
                    <a:pt x="208840" y="290306"/>
                    <a:pt x="199753" y="292758"/>
                    <a:pt x="195263" y="290513"/>
                  </a:cubicBezTo>
                  <a:cubicBezTo>
                    <a:pt x="190143" y="287953"/>
                    <a:pt x="185372" y="284652"/>
                    <a:pt x="180975" y="280988"/>
                  </a:cubicBezTo>
                  <a:cubicBezTo>
                    <a:pt x="155513" y="259769"/>
                    <a:pt x="175105" y="263156"/>
                    <a:pt x="128588" y="247650"/>
                  </a:cubicBezTo>
                  <a:lnTo>
                    <a:pt x="100013" y="238125"/>
                  </a:lnTo>
                  <a:cubicBezTo>
                    <a:pt x="96838" y="233363"/>
                    <a:pt x="94957" y="227414"/>
                    <a:pt x="90488" y="223838"/>
                  </a:cubicBezTo>
                  <a:cubicBezTo>
                    <a:pt x="86568" y="220702"/>
                    <a:pt x="79750" y="222625"/>
                    <a:pt x="76200" y="219075"/>
                  </a:cubicBezTo>
                  <a:cubicBezTo>
                    <a:pt x="68105" y="210980"/>
                    <a:pt x="57150" y="190500"/>
                    <a:pt x="57150" y="190500"/>
                  </a:cubicBezTo>
                  <a:cubicBezTo>
                    <a:pt x="55563" y="185738"/>
                    <a:pt x="54633" y="180703"/>
                    <a:pt x="52388" y="176213"/>
                  </a:cubicBezTo>
                  <a:cubicBezTo>
                    <a:pt x="49828" y="171093"/>
                    <a:pt x="45118" y="167186"/>
                    <a:pt x="42863" y="161925"/>
                  </a:cubicBezTo>
                  <a:cubicBezTo>
                    <a:pt x="40285" y="155909"/>
                    <a:pt x="39688" y="149225"/>
                    <a:pt x="38100" y="142875"/>
                  </a:cubicBezTo>
                  <a:cubicBezTo>
                    <a:pt x="36513" y="130175"/>
                    <a:pt x="37385" y="116917"/>
                    <a:pt x="33338" y="104775"/>
                  </a:cubicBezTo>
                  <a:cubicBezTo>
                    <a:pt x="30828" y="97245"/>
                    <a:pt x="22600" y="92825"/>
                    <a:pt x="19050" y="85725"/>
                  </a:cubicBezTo>
                  <a:cubicBezTo>
                    <a:pt x="16123" y="79871"/>
                    <a:pt x="16866" y="72691"/>
                    <a:pt x="14288" y="66675"/>
                  </a:cubicBezTo>
                  <a:cubicBezTo>
                    <a:pt x="-13417" y="2029"/>
                    <a:pt x="20076" y="98325"/>
                    <a:pt x="0" y="38100"/>
                  </a:cubicBezTo>
                  <a:cubicBezTo>
                    <a:pt x="3874" y="26481"/>
                    <a:pt x="5057" y="18757"/>
                    <a:pt x="14288" y="9525"/>
                  </a:cubicBezTo>
                  <a:cubicBezTo>
                    <a:pt x="18335" y="5478"/>
                    <a:pt x="23813" y="3175"/>
                    <a:pt x="28575" y="0"/>
                  </a:cubicBezTo>
                  <a:cubicBezTo>
                    <a:pt x="54589" y="5203"/>
                    <a:pt x="74612" y="3969"/>
                    <a:pt x="85725" y="952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Shape 20">
              <a:extLst>
                <a:ext uri="{FF2B5EF4-FFF2-40B4-BE49-F238E27FC236}">
                  <a16:creationId xmlns:a16="http://schemas.microsoft.com/office/drawing/2014/main" id="{07665615-22A1-4DE7-8542-CD67C5AA472A}"/>
                </a:ext>
              </a:extLst>
            </p:cNvPr>
            <p:cNvSpPr/>
            <p:nvPr/>
          </p:nvSpPr>
          <p:spPr>
            <a:xfrm>
              <a:off x="20159663" y="12858750"/>
              <a:ext cx="890587" cy="457200"/>
            </a:xfrm>
            <a:custGeom>
              <a:avLst/>
              <a:gdLst>
                <a:gd name="connsiteX0" fmla="*/ 476250 w 890587"/>
                <a:gd name="connsiteY0" fmla="*/ 66675 h 457200"/>
                <a:gd name="connsiteX1" fmla="*/ 452437 w 890587"/>
                <a:gd name="connsiteY1" fmla="*/ 71438 h 457200"/>
                <a:gd name="connsiteX2" fmla="*/ 438150 w 890587"/>
                <a:gd name="connsiteY2" fmla="*/ 76200 h 457200"/>
                <a:gd name="connsiteX3" fmla="*/ 409575 w 890587"/>
                <a:gd name="connsiteY3" fmla="*/ 119063 h 457200"/>
                <a:gd name="connsiteX4" fmla="*/ 400050 w 890587"/>
                <a:gd name="connsiteY4" fmla="*/ 133350 h 457200"/>
                <a:gd name="connsiteX5" fmla="*/ 390525 w 890587"/>
                <a:gd name="connsiteY5" fmla="*/ 147638 h 457200"/>
                <a:gd name="connsiteX6" fmla="*/ 361950 w 890587"/>
                <a:gd name="connsiteY6" fmla="*/ 142875 h 457200"/>
                <a:gd name="connsiteX7" fmla="*/ 333375 w 890587"/>
                <a:gd name="connsiteY7" fmla="*/ 123825 h 457200"/>
                <a:gd name="connsiteX8" fmla="*/ 295275 w 890587"/>
                <a:gd name="connsiteY8" fmla="*/ 100013 h 457200"/>
                <a:gd name="connsiteX9" fmla="*/ 280987 w 890587"/>
                <a:gd name="connsiteY9" fmla="*/ 95250 h 457200"/>
                <a:gd name="connsiteX10" fmla="*/ 271462 w 890587"/>
                <a:gd name="connsiteY10" fmla="*/ 80963 h 457200"/>
                <a:gd name="connsiteX11" fmla="*/ 257175 w 890587"/>
                <a:gd name="connsiteY11" fmla="*/ 71438 h 457200"/>
                <a:gd name="connsiteX12" fmla="*/ 252412 w 890587"/>
                <a:gd name="connsiteY12" fmla="*/ 47625 h 457200"/>
                <a:gd name="connsiteX13" fmla="*/ 242887 w 890587"/>
                <a:gd name="connsiteY13" fmla="*/ 14288 h 457200"/>
                <a:gd name="connsiteX14" fmla="*/ 214312 w 890587"/>
                <a:gd name="connsiteY14" fmla="*/ 19050 h 457200"/>
                <a:gd name="connsiteX15" fmla="*/ 200025 w 890587"/>
                <a:gd name="connsiteY15" fmla="*/ 23813 h 457200"/>
                <a:gd name="connsiteX16" fmla="*/ 180975 w 890587"/>
                <a:gd name="connsiteY16" fmla="*/ 28575 h 457200"/>
                <a:gd name="connsiteX17" fmla="*/ 138112 w 890587"/>
                <a:gd name="connsiteY17" fmla="*/ 52388 h 457200"/>
                <a:gd name="connsiteX18" fmla="*/ 123825 w 890587"/>
                <a:gd name="connsiteY18" fmla="*/ 23813 h 457200"/>
                <a:gd name="connsiteX19" fmla="*/ 119062 w 890587"/>
                <a:gd name="connsiteY19" fmla="*/ 9525 h 457200"/>
                <a:gd name="connsiteX20" fmla="*/ 104775 w 890587"/>
                <a:gd name="connsiteY20" fmla="*/ 0 h 457200"/>
                <a:gd name="connsiteX21" fmla="*/ 80962 w 890587"/>
                <a:gd name="connsiteY21" fmla="*/ 4763 h 457200"/>
                <a:gd name="connsiteX22" fmla="*/ 66675 w 890587"/>
                <a:gd name="connsiteY22" fmla="*/ 14288 h 457200"/>
                <a:gd name="connsiteX23" fmla="*/ 52387 w 890587"/>
                <a:gd name="connsiteY23" fmla="*/ 19050 h 457200"/>
                <a:gd name="connsiteX24" fmla="*/ 14287 w 890587"/>
                <a:gd name="connsiteY24" fmla="*/ 52388 h 457200"/>
                <a:gd name="connsiteX25" fmla="*/ 4762 w 890587"/>
                <a:gd name="connsiteY25" fmla="*/ 80963 h 457200"/>
                <a:gd name="connsiteX26" fmla="*/ 0 w 890587"/>
                <a:gd name="connsiteY26" fmla="*/ 95250 h 457200"/>
                <a:gd name="connsiteX27" fmla="*/ 4762 w 890587"/>
                <a:gd name="connsiteY27" fmla="*/ 119063 h 457200"/>
                <a:gd name="connsiteX28" fmla="*/ 23812 w 890587"/>
                <a:gd name="connsiteY28" fmla="*/ 123825 h 457200"/>
                <a:gd name="connsiteX29" fmla="*/ 38100 w 890587"/>
                <a:gd name="connsiteY29" fmla="*/ 128588 h 457200"/>
                <a:gd name="connsiteX30" fmla="*/ 52387 w 890587"/>
                <a:gd name="connsiteY30" fmla="*/ 157163 h 457200"/>
                <a:gd name="connsiteX31" fmla="*/ 66675 w 890587"/>
                <a:gd name="connsiteY31" fmla="*/ 166688 h 457200"/>
                <a:gd name="connsiteX32" fmla="*/ 85725 w 890587"/>
                <a:gd name="connsiteY32" fmla="*/ 233363 h 457200"/>
                <a:gd name="connsiteX33" fmla="*/ 119062 w 890587"/>
                <a:gd name="connsiteY33" fmla="*/ 228600 h 457200"/>
                <a:gd name="connsiteX34" fmla="*/ 147637 w 890587"/>
                <a:gd name="connsiteY34" fmla="*/ 233363 h 457200"/>
                <a:gd name="connsiteX35" fmla="*/ 200025 w 890587"/>
                <a:gd name="connsiteY35" fmla="*/ 242888 h 457200"/>
                <a:gd name="connsiteX36" fmla="*/ 214312 w 890587"/>
                <a:gd name="connsiteY36" fmla="*/ 252413 h 457200"/>
                <a:gd name="connsiteX37" fmla="*/ 223837 w 890587"/>
                <a:gd name="connsiteY37" fmla="*/ 266700 h 457200"/>
                <a:gd name="connsiteX38" fmla="*/ 238125 w 890587"/>
                <a:gd name="connsiteY38" fmla="*/ 271463 h 457200"/>
                <a:gd name="connsiteX39" fmla="*/ 252412 w 890587"/>
                <a:gd name="connsiteY39" fmla="*/ 280988 h 457200"/>
                <a:gd name="connsiteX40" fmla="*/ 261937 w 890587"/>
                <a:gd name="connsiteY40" fmla="*/ 295275 h 457200"/>
                <a:gd name="connsiteX41" fmla="*/ 290512 w 890587"/>
                <a:gd name="connsiteY41" fmla="*/ 304800 h 457200"/>
                <a:gd name="connsiteX42" fmla="*/ 319087 w 890587"/>
                <a:gd name="connsiteY42" fmla="*/ 323850 h 457200"/>
                <a:gd name="connsiteX43" fmla="*/ 347662 w 890587"/>
                <a:gd name="connsiteY43" fmla="*/ 338138 h 457200"/>
                <a:gd name="connsiteX44" fmla="*/ 357187 w 890587"/>
                <a:gd name="connsiteY44" fmla="*/ 352425 h 457200"/>
                <a:gd name="connsiteX45" fmla="*/ 390525 w 890587"/>
                <a:gd name="connsiteY45" fmla="*/ 338138 h 457200"/>
                <a:gd name="connsiteX46" fmla="*/ 404812 w 890587"/>
                <a:gd name="connsiteY46" fmla="*/ 333375 h 457200"/>
                <a:gd name="connsiteX47" fmla="*/ 447675 w 890587"/>
                <a:gd name="connsiteY47" fmla="*/ 366713 h 457200"/>
                <a:gd name="connsiteX48" fmla="*/ 476250 w 890587"/>
                <a:gd name="connsiteY48" fmla="*/ 361950 h 457200"/>
                <a:gd name="connsiteX49" fmla="*/ 490537 w 890587"/>
                <a:gd name="connsiteY49" fmla="*/ 352425 h 457200"/>
                <a:gd name="connsiteX50" fmla="*/ 509587 w 890587"/>
                <a:gd name="connsiteY50" fmla="*/ 342900 h 457200"/>
                <a:gd name="connsiteX51" fmla="*/ 538162 w 890587"/>
                <a:gd name="connsiteY51" fmla="*/ 361950 h 457200"/>
                <a:gd name="connsiteX52" fmla="*/ 552450 w 890587"/>
                <a:gd name="connsiteY52" fmla="*/ 390525 h 457200"/>
                <a:gd name="connsiteX53" fmla="*/ 566737 w 890587"/>
                <a:gd name="connsiteY53" fmla="*/ 395288 h 457200"/>
                <a:gd name="connsiteX54" fmla="*/ 642937 w 890587"/>
                <a:gd name="connsiteY54" fmla="*/ 381000 h 457200"/>
                <a:gd name="connsiteX55" fmla="*/ 671512 w 890587"/>
                <a:gd name="connsiteY55" fmla="*/ 371475 h 457200"/>
                <a:gd name="connsiteX56" fmla="*/ 685800 w 890587"/>
                <a:gd name="connsiteY56" fmla="*/ 366713 h 457200"/>
                <a:gd name="connsiteX57" fmla="*/ 719137 w 890587"/>
                <a:gd name="connsiteY57" fmla="*/ 376238 h 457200"/>
                <a:gd name="connsiteX58" fmla="*/ 747712 w 890587"/>
                <a:gd name="connsiteY58" fmla="*/ 395288 h 457200"/>
                <a:gd name="connsiteX59" fmla="*/ 790575 w 890587"/>
                <a:gd name="connsiteY59" fmla="*/ 390525 h 457200"/>
                <a:gd name="connsiteX60" fmla="*/ 819150 w 890587"/>
                <a:gd name="connsiteY60" fmla="*/ 409575 h 457200"/>
                <a:gd name="connsiteX61" fmla="*/ 828675 w 890587"/>
                <a:gd name="connsiteY61" fmla="*/ 438150 h 457200"/>
                <a:gd name="connsiteX62" fmla="*/ 833437 w 890587"/>
                <a:gd name="connsiteY62" fmla="*/ 452438 h 457200"/>
                <a:gd name="connsiteX63" fmla="*/ 847725 w 890587"/>
                <a:gd name="connsiteY63" fmla="*/ 457200 h 457200"/>
                <a:gd name="connsiteX64" fmla="*/ 881062 w 890587"/>
                <a:gd name="connsiteY64" fmla="*/ 433388 h 457200"/>
                <a:gd name="connsiteX65" fmla="*/ 885825 w 890587"/>
                <a:gd name="connsiteY65" fmla="*/ 409575 h 457200"/>
                <a:gd name="connsiteX66" fmla="*/ 890587 w 890587"/>
                <a:gd name="connsiteY66" fmla="*/ 347663 h 457200"/>
                <a:gd name="connsiteX67" fmla="*/ 885825 w 890587"/>
                <a:gd name="connsiteY67" fmla="*/ 323850 h 457200"/>
                <a:gd name="connsiteX68" fmla="*/ 871537 w 890587"/>
                <a:gd name="connsiteY68" fmla="*/ 319088 h 457200"/>
                <a:gd name="connsiteX69" fmla="*/ 857250 w 890587"/>
                <a:gd name="connsiteY69" fmla="*/ 309563 h 457200"/>
                <a:gd name="connsiteX70" fmla="*/ 838200 w 890587"/>
                <a:gd name="connsiteY70" fmla="*/ 285750 h 457200"/>
                <a:gd name="connsiteX71" fmla="*/ 828675 w 890587"/>
                <a:gd name="connsiteY71" fmla="*/ 271463 h 457200"/>
                <a:gd name="connsiteX72" fmla="*/ 800100 w 890587"/>
                <a:gd name="connsiteY72" fmla="*/ 261938 h 457200"/>
                <a:gd name="connsiteX73" fmla="*/ 785812 w 890587"/>
                <a:gd name="connsiteY73" fmla="*/ 266700 h 457200"/>
                <a:gd name="connsiteX74" fmla="*/ 771525 w 890587"/>
                <a:gd name="connsiteY74" fmla="*/ 276225 h 457200"/>
                <a:gd name="connsiteX75" fmla="*/ 757237 w 890587"/>
                <a:gd name="connsiteY75" fmla="*/ 271463 h 457200"/>
                <a:gd name="connsiteX76" fmla="*/ 747712 w 890587"/>
                <a:gd name="connsiteY76" fmla="*/ 242888 h 457200"/>
                <a:gd name="connsiteX77" fmla="*/ 633412 w 890587"/>
                <a:gd name="connsiteY77" fmla="*/ 219075 h 457200"/>
                <a:gd name="connsiteX78" fmla="*/ 619125 w 890587"/>
                <a:gd name="connsiteY78" fmla="*/ 204788 h 457200"/>
                <a:gd name="connsiteX79" fmla="*/ 609600 w 890587"/>
                <a:gd name="connsiteY79" fmla="*/ 176213 h 457200"/>
                <a:gd name="connsiteX80" fmla="*/ 604837 w 890587"/>
                <a:gd name="connsiteY80" fmla="*/ 161925 h 457200"/>
                <a:gd name="connsiteX81" fmla="*/ 595312 w 890587"/>
                <a:gd name="connsiteY81" fmla="*/ 133350 h 457200"/>
                <a:gd name="connsiteX82" fmla="*/ 571500 w 890587"/>
                <a:gd name="connsiteY82" fmla="*/ 128588 h 457200"/>
                <a:gd name="connsiteX83" fmla="*/ 542925 w 890587"/>
                <a:gd name="connsiteY83" fmla="*/ 119063 h 457200"/>
                <a:gd name="connsiteX84" fmla="*/ 500062 w 890587"/>
                <a:gd name="connsiteY84" fmla="*/ 90488 h 457200"/>
                <a:gd name="connsiteX85" fmla="*/ 485775 w 890587"/>
                <a:gd name="connsiteY85" fmla="*/ 80963 h 457200"/>
                <a:gd name="connsiteX86" fmla="*/ 476250 w 890587"/>
                <a:gd name="connsiteY86" fmla="*/ 666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0587" h="457200">
                  <a:moveTo>
                    <a:pt x="476250" y="66675"/>
                  </a:moveTo>
                  <a:cubicBezTo>
                    <a:pt x="470694" y="65088"/>
                    <a:pt x="460290" y="69475"/>
                    <a:pt x="452437" y="71438"/>
                  </a:cubicBezTo>
                  <a:cubicBezTo>
                    <a:pt x="447567" y="72656"/>
                    <a:pt x="441700" y="72650"/>
                    <a:pt x="438150" y="76200"/>
                  </a:cubicBezTo>
                  <a:cubicBezTo>
                    <a:pt x="438147" y="76203"/>
                    <a:pt x="414339" y="111917"/>
                    <a:pt x="409575" y="119063"/>
                  </a:cubicBezTo>
                  <a:lnTo>
                    <a:pt x="400050" y="133350"/>
                  </a:lnTo>
                  <a:lnTo>
                    <a:pt x="390525" y="147638"/>
                  </a:lnTo>
                  <a:cubicBezTo>
                    <a:pt x="381000" y="146050"/>
                    <a:pt x="370864" y="146589"/>
                    <a:pt x="361950" y="142875"/>
                  </a:cubicBezTo>
                  <a:cubicBezTo>
                    <a:pt x="351383" y="138472"/>
                    <a:pt x="333375" y="123825"/>
                    <a:pt x="333375" y="123825"/>
                  </a:cubicBezTo>
                  <a:cubicBezTo>
                    <a:pt x="318280" y="101184"/>
                    <a:pt x="329280" y="111348"/>
                    <a:pt x="295275" y="100013"/>
                  </a:cubicBezTo>
                  <a:lnTo>
                    <a:pt x="280987" y="95250"/>
                  </a:lnTo>
                  <a:cubicBezTo>
                    <a:pt x="277812" y="90488"/>
                    <a:pt x="275509" y="85010"/>
                    <a:pt x="271462" y="80963"/>
                  </a:cubicBezTo>
                  <a:cubicBezTo>
                    <a:pt x="267415" y="76916"/>
                    <a:pt x="260015" y="76408"/>
                    <a:pt x="257175" y="71438"/>
                  </a:cubicBezTo>
                  <a:cubicBezTo>
                    <a:pt x="253159" y="64410"/>
                    <a:pt x="254168" y="55527"/>
                    <a:pt x="252412" y="47625"/>
                  </a:cubicBezTo>
                  <a:cubicBezTo>
                    <a:pt x="248424" y="29677"/>
                    <a:pt x="248193" y="30204"/>
                    <a:pt x="242887" y="14288"/>
                  </a:cubicBezTo>
                  <a:cubicBezTo>
                    <a:pt x="233362" y="15875"/>
                    <a:pt x="223738" y="16955"/>
                    <a:pt x="214312" y="19050"/>
                  </a:cubicBezTo>
                  <a:cubicBezTo>
                    <a:pt x="209412" y="20139"/>
                    <a:pt x="204852" y="22434"/>
                    <a:pt x="200025" y="23813"/>
                  </a:cubicBezTo>
                  <a:cubicBezTo>
                    <a:pt x="193731" y="25611"/>
                    <a:pt x="187325" y="26988"/>
                    <a:pt x="180975" y="28575"/>
                  </a:cubicBezTo>
                  <a:cubicBezTo>
                    <a:pt x="148223" y="50410"/>
                    <a:pt x="163260" y="44005"/>
                    <a:pt x="138112" y="52388"/>
                  </a:cubicBezTo>
                  <a:cubicBezTo>
                    <a:pt x="126145" y="16481"/>
                    <a:pt x="142286" y="60735"/>
                    <a:pt x="123825" y="23813"/>
                  </a:cubicBezTo>
                  <a:cubicBezTo>
                    <a:pt x="121580" y="19323"/>
                    <a:pt x="122198" y="13445"/>
                    <a:pt x="119062" y="9525"/>
                  </a:cubicBezTo>
                  <a:cubicBezTo>
                    <a:pt x="115486" y="5056"/>
                    <a:pt x="109537" y="3175"/>
                    <a:pt x="104775" y="0"/>
                  </a:cubicBezTo>
                  <a:cubicBezTo>
                    <a:pt x="96837" y="1588"/>
                    <a:pt x="88541" y="1921"/>
                    <a:pt x="80962" y="4763"/>
                  </a:cubicBezTo>
                  <a:cubicBezTo>
                    <a:pt x="75603" y="6773"/>
                    <a:pt x="71794" y="11728"/>
                    <a:pt x="66675" y="14288"/>
                  </a:cubicBezTo>
                  <a:cubicBezTo>
                    <a:pt x="62185" y="16533"/>
                    <a:pt x="57150" y="17463"/>
                    <a:pt x="52387" y="19050"/>
                  </a:cubicBezTo>
                  <a:cubicBezTo>
                    <a:pt x="19049" y="41275"/>
                    <a:pt x="30162" y="28575"/>
                    <a:pt x="14287" y="52388"/>
                  </a:cubicBezTo>
                  <a:lnTo>
                    <a:pt x="4762" y="80963"/>
                  </a:lnTo>
                  <a:lnTo>
                    <a:pt x="0" y="95250"/>
                  </a:lnTo>
                  <a:cubicBezTo>
                    <a:pt x="1587" y="103188"/>
                    <a:pt x="-420" y="112844"/>
                    <a:pt x="4762" y="119063"/>
                  </a:cubicBezTo>
                  <a:cubicBezTo>
                    <a:pt x="8952" y="124091"/>
                    <a:pt x="17518" y="122027"/>
                    <a:pt x="23812" y="123825"/>
                  </a:cubicBezTo>
                  <a:cubicBezTo>
                    <a:pt x="28639" y="125204"/>
                    <a:pt x="33337" y="127000"/>
                    <a:pt x="38100" y="128588"/>
                  </a:cubicBezTo>
                  <a:cubicBezTo>
                    <a:pt x="41973" y="140208"/>
                    <a:pt x="43155" y="147931"/>
                    <a:pt x="52387" y="157163"/>
                  </a:cubicBezTo>
                  <a:cubicBezTo>
                    <a:pt x="56434" y="161210"/>
                    <a:pt x="61912" y="163513"/>
                    <a:pt x="66675" y="166688"/>
                  </a:cubicBezTo>
                  <a:cubicBezTo>
                    <a:pt x="67111" y="171923"/>
                    <a:pt x="56969" y="230488"/>
                    <a:pt x="85725" y="233363"/>
                  </a:cubicBezTo>
                  <a:cubicBezTo>
                    <a:pt x="96894" y="234480"/>
                    <a:pt x="107950" y="230188"/>
                    <a:pt x="119062" y="228600"/>
                  </a:cubicBezTo>
                  <a:cubicBezTo>
                    <a:pt x="128587" y="230188"/>
                    <a:pt x="138078" y="231997"/>
                    <a:pt x="147637" y="233363"/>
                  </a:cubicBezTo>
                  <a:cubicBezTo>
                    <a:pt x="161433" y="235334"/>
                    <a:pt x="185082" y="235416"/>
                    <a:pt x="200025" y="242888"/>
                  </a:cubicBezTo>
                  <a:cubicBezTo>
                    <a:pt x="205144" y="245448"/>
                    <a:pt x="209550" y="249238"/>
                    <a:pt x="214312" y="252413"/>
                  </a:cubicBezTo>
                  <a:cubicBezTo>
                    <a:pt x="217487" y="257175"/>
                    <a:pt x="219368" y="263124"/>
                    <a:pt x="223837" y="266700"/>
                  </a:cubicBezTo>
                  <a:cubicBezTo>
                    <a:pt x="227757" y="269836"/>
                    <a:pt x="233635" y="269218"/>
                    <a:pt x="238125" y="271463"/>
                  </a:cubicBezTo>
                  <a:cubicBezTo>
                    <a:pt x="243244" y="274023"/>
                    <a:pt x="247650" y="277813"/>
                    <a:pt x="252412" y="280988"/>
                  </a:cubicBezTo>
                  <a:cubicBezTo>
                    <a:pt x="255587" y="285750"/>
                    <a:pt x="257083" y="292242"/>
                    <a:pt x="261937" y="295275"/>
                  </a:cubicBezTo>
                  <a:cubicBezTo>
                    <a:pt x="270451" y="300596"/>
                    <a:pt x="290512" y="304800"/>
                    <a:pt x="290512" y="304800"/>
                  </a:cubicBezTo>
                  <a:cubicBezTo>
                    <a:pt x="300037" y="311150"/>
                    <a:pt x="308227" y="320230"/>
                    <a:pt x="319087" y="323850"/>
                  </a:cubicBezTo>
                  <a:cubicBezTo>
                    <a:pt x="338805" y="330423"/>
                    <a:pt x="329198" y="325828"/>
                    <a:pt x="347662" y="338138"/>
                  </a:cubicBezTo>
                  <a:cubicBezTo>
                    <a:pt x="350837" y="342900"/>
                    <a:pt x="351757" y="350615"/>
                    <a:pt x="357187" y="352425"/>
                  </a:cubicBezTo>
                  <a:cubicBezTo>
                    <a:pt x="369081" y="356390"/>
                    <a:pt x="381905" y="342448"/>
                    <a:pt x="390525" y="338138"/>
                  </a:cubicBezTo>
                  <a:cubicBezTo>
                    <a:pt x="395015" y="335893"/>
                    <a:pt x="400050" y="334963"/>
                    <a:pt x="404812" y="333375"/>
                  </a:cubicBezTo>
                  <a:cubicBezTo>
                    <a:pt x="428352" y="368685"/>
                    <a:pt x="412637" y="359705"/>
                    <a:pt x="447675" y="366713"/>
                  </a:cubicBezTo>
                  <a:cubicBezTo>
                    <a:pt x="457200" y="365125"/>
                    <a:pt x="467089" y="365004"/>
                    <a:pt x="476250" y="361950"/>
                  </a:cubicBezTo>
                  <a:cubicBezTo>
                    <a:pt x="481680" y="360140"/>
                    <a:pt x="485567" y="355265"/>
                    <a:pt x="490537" y="352425"/>
                  </a:cubicBezTo>
                  <a:cubicBezTo>
                    <a:pt x="496701" y="348903"/>
                    <a:pt x="503237" y="346075"/>
                    <a:pt x="509587" y="342900"/>
                  </a:cubicBezTo>
                  <a:cubicBezTo>
                    <a:pt x="519112" y="349250"/>
                    <a:pt x="534542" y="351090"/>
                    <a:pt x="538162" y="361950"/>
                  </a:cubicBezTo>
                  <a:cubicBezTo>
                    <a:pt x="541300" y="371362"/>
                    <a:pt x="544057" y="383810"/>
                    <a:pt x="552450" y="390525"/>
                  </a:cubicBezTo>
                  <a:cubicBezTo>
                    <a:pt x="556370" y="393661"/>
                    <a:pt x="561975" y="393700"/>
                    <a:pt x="566737" y="395288"/>
                  </a:cubicBezTo>
                  <a:cubicBezTo>
                    <a:pt x="624357" y="389525"/>
                    <a:pt x="599224" y="395570"/>
                    <a:pt x="642937" y="381000"/>
                  </a:cubicBezTo>
                  <a:lnTo>
                    <a:pt x="671512" y="371475"/>
                  </a:lnTo>
                  <a:lnTo>
                    <a:pt x="685800" y="366713"/>
                  </a:lnTo>
                  <a:cubicBezTo>
                    <a:pt x="690290" y="367835"/>
                    <a:pt x="713543" y="373130"/>
                    <a:pt x="719137" y="376238"/>
                  </a:cubicBezTo>
                  <a:cubicBezTo>
                    <a:pt x="729144" y="381798"/>
                    <a:pt x="747712" y="395288"/>
                    <a:pt x="747712" y="395288"/>
                  </a:cubicBezTo>
                  <a:cubicBezTo>
                    <a:pt x="765353" y="383528"/>
                    <a:pt x="764252" y="379557"/>
                    <a:pt x="790575" y="390525"/>
                  </a:cubicBezTo>
                  <a:cubicBezTo>
                    <a:pt x="801142" y="394928"/>
                    <a:pt x="819150" y="409575"/>
                    <a:pt x="819150" y="409575"/>
                  </a:cubicBezTo>
                  <a:lnTo>
                    <a:pt x="828675" y="438150"/>
                  </a:lnTo>
                  <a:cubicBezTo>
                    <a:pt x="830262" y="442913"/>
                    <a:pt x="828674" y="450851"/>
                    <a:pt x="833437" y="452438"/>
                  </a:cubicBezTo>
                  <a:lnTo>
                    <a:pt x="847725" y="457200"/>
                  </a:lnTo>
                  <a:cubicBezTo>
                    <a:pt x="876734" y="447530"/>
                    <a:pt x="875289" y="456479"/>
                    <a:pt x="881062" y="433388"/>
                  </a:cubicBezTo>
                  <a:cubicBezTo>
                    <a:pt x="883025" y="425535"/>
                    <a:pt x="884237" y="417513"/>
                    <a:pt x="885825" y="409575"/>
                  </a:cubicBezTo>
                  <a:cubicBezTo>
                    <a:pt x="887412" y="388938"/>
                    <a:pt x="890587" y="368361"/>
                    <a:pt x="890587" y="347663"/>
                  </a:cubicBezTo>
                  <a:cubicBezTo>
                    <a:pt x="890587" y="339568"/>
                    <a:pt x="890315" y="330585"/>
                    <a:pt x="885825" y="323850"/>
                  </a:cubicBezTo>
                  <a:cubicBezTo>
                    <a:pt x="883040" y="319673"/>
                    <a:pt x="876300" y="320675"/>
                    <a:pt x="871537" y="319088"/>
                  </a:cubicBezTo>
                  <a:cubicBezTo>
                    <a:pt x="866775" y="315913"/>
                    <a:pt x="860826" y="314032"/>
                    <a:pt x="857250" y="309563"/>
                  </a:cubicBezTo>
                  <a:cubicBezTo>
                    <a:pt x="830960" y="276700"/>
                    <a:pt x="879143" y="313046"/>
                    <a:pt x="838200" y="285750"/>
                  </a:cubicBezTo>
                  <a:cubicBezTo>
                    <a:pt x="835025" y="280988"/>
                    <a:pt x="833529" y="274496"/>
                    <a:pt x="828675" y="271463"/>
                  </a:cubicBezTo>
                  <a:cubicBezTo>
                    <a:pt x="820161" y="266142"/>
                    <a:pt x="800100" y="261938"/>
                    <a:pt x="800100" y="261938"/>
                  </a:cubicBezTo>
                  <a:cubicBezTo>
                    <a:pt x="795337" y="263525"/>
                    <a:pt x="790302" y="264455"/>
                    <a:pt x="785812" y="266700"/>
                  </a:cubicBezTo>
                  <a:cubicBezTo>
                    <a:pt x="780693" y="269260"/>
                    <a:pt x="777171" y="275284"/>
                    <a:pt x="771525" y="276225"/>
                  </a:cubicBezTo>
                  <a:cubicBezTo>
                    <a:pt x="766573" y="277050"/>
                    <a:pt x="762000" y="273050"/>
                    <a:pt x="757237" y="271463"/>
                  </a:cubicBezTo>
                  <a:cubicBezTo>
                    <a:pt x="754062" y="261938"/>
                    <a:pt x="756066" y="248457"/>
                    <a:pt x="747712" y="242888"/>
                  </a:cubicBezTo>
                  <a:cubicBezTo>
                    <a:pt x="695324" y="207963"/>
                    <a:pt x="730567" y="224473"/>
                    <a:pt x="633412" y="219075"/>
                  </a:cubicBezTo>
                  <a:cubicBezTo>
                    <a:pt x="628650" y="214313"/>
                    <a:pt x="622396" y="210675"/>
                    <a:pt x="619125" y="204788"/>
                  </a:cubicBezTo>
                  <a:cubicBezTo>
                    <a:pt x="614249" y="196011"/>
                    <a:pt x="612775" y="185738"/>
                    <a:pt x="609600" y="176213"/>
                  </a:cubicBezTo>
                  <a:lnTo>
                    <a:pt x="604837" y="161925"/>
                  </a:lnTo>
                  <a:cubicBezTo>
                    <a:pt x="604837" y="161924"/>
                    <a:pt x="595313" y="133350"/>
                    <a:pt x="595312" y="133350"/>
                  </a:cubicBezTo>
                  <a:cubicBezTo>
                    <a:pt x="587375" y="131763"/>
                    <a:pt x="579309" y="130718"/>
                    <a:pt x="571500" y="128588"/>
                  </a:cubicBezTo>
                  <a:cubicBezTo>
                    <a:pt x="561814" y="125946"/>
                    <a:pt x="542925" y="119063"/>
                    <a:pt x="542925" y="119063"/>
                  </a:cubicBezTo>
                  <a:lnTo>
                    <a:pt x="500062" y="90488"/>
                  </a:lnTo>
                  <a:cubicBezTo>
                    <a:pt x="495300" y="87313"/>
                    <a:pt x="491205" y="82773"/>
                    <a:pt x="485775" y="80963"/>
                  </a:cubicBezTo>
                  <a:cubicBezTo>
                    <a:pt x="469981" y="75698"/>
                    <a:pt x="481806" y="68262"/>
                    <a:pt x="476250" y="666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Shape 21">
              <a:extLst>
                <a:ext uri="{FF2B5EF4-FFF2-40B4-BE49-F238E27FC236}">
                  <a16:creationId xmlns:a16="http://schemas.microsoft.com/office/drawing/2014/main" id="{1438387A-8C58-493D-9E14-CCA0FD7CD124}"/>
                </a:ext>
              </a:extLst>
            </p:cNvPr>
            <p:cNvSpPr/>
            <p:nvPr/>
          </p:nvSpPr>
          <p:spPr>
            <a:xfrm>
              <a:off x="21093113" y="13196888"/>
              <a:ext cx="210029" cy="142934"/>
            </a:xfrm>
            <a:custGeom>
              <a:avLst/>
              <a:gdLst>
                <a:gd name="connsiteX0" fmla="*/ 200025 w 210029"/>
                <a:gd name="connsiteY0" fmla="*/ 61912 h 142934"/>
                <a:gd name="connsiteX1" fmla="*/ 176212 w 210029"/>
                <a:gd name="connsiteY1" fmla="*/ 23812 h 142934"/>
                <a:gd name="connsiteX2" fmla="*/ 171450 w 210029"/>
                <a:gd name="connsiteY2" fmla="*/ 9525 h 142934"/>
                <a:gd name="connsiteX3" fmla="*/ 157162 w 210029"/>
                <a:gd name="connsiteY3" fmla="*/ 0 h 142934"/>
                <a:gd name="connsiteX4" fmla="*/ 114300 w 210029"/>
                <a:gd name="connsiteY4" fmla="*/ 9525 h 142934"/>
                <a:gd name="connsiteX5" fmla="*/ 85725 w 210029"/>
                <a:gd name="connsiteY5" fmla="*/ 23812 h 142934"/>
                <a:gd name="connsiteX6" fmla="*/ 42862 w 210029"/>
                <a:gd name="connsiteY6" fmla="*/ 28575 h 142934"/>
                <a:gd name="connsiteX7" fmla="*/ 14287 w 210029"/>
                <a:gd name="connsiteY7" fmla="*/ 38100 h 142934"/>
                <a:gd name="connsiteX8" fmla="*/ 4762 w 210029"/>
                <a:gd name="connsiteY8" fmla="*/ 66675 h 142934"/>
                <a:gd name="connsiteX9" fmla="*/ 0 w 210029"/>
                <a:gd name="connsiteY9" fmla="*/ 80962 h 142934"/>
                <a:gd name="connsiteX10" fmla="*/ 14287 w 210029"/>
                <a:gd name="connsiteY10" fmla="*/ 119062 h 142934"/>
                <a:gd name="connsiteX11" fmla="*/ 28575 w 210029"/>
                <a:gd name="connsiteY11" fmla="*/ 128587 h 142934"/>
                <a:gd name="connsiteX12" fmla="*/ 52387 w 210029"/>
                <a:gd name="connsiteY12" fmla="*/ 138112 h 142934"/>
                <a:gd name="connsiteX13" fmla="*/ 180975 w 210029"/>
                <a:gd name="connsiteY13" fmla="*/ 133350 h 142934"/>
                <a:gd name="connsiteX14" fmla="*/ 209550 w 210029"/>
                <a:gd name="connsiteY14" fmla="*/ 104775 h 142934"/>
                <a:gd name="connsiteX15" fmla="*/ 200025 w 210029"/>
                <a:gd name="connsiteY15" fmla="*/ 61912 h 1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029" h="142934">
                  <a:moveTo>
                    <a:pt x="200025" y="61912"/>
                  </a:moveTo>
                  <a:cubicBezTo>
                    <a:pt x="194469" y="48418"/>
                    <a:pt x="180948" y="38020"/>
                    <a:pt x="176212" y="23812"/>
                  </a:cubicBezTo>
                  <a:cubicBezTo>
                    <a:pt x="174625" y="19050"/>
                    <a:pt x="174586" y="13445"/>
                    <a:pt x="171450" y="9525"/>
                  </a:cubicBezTo>
                  <a:cubicBezTo>
                    <a:pt x="167874" y="5055"/>
                    <a:pt x="161925" y="3175"/>
                    <a:pt x="157162" y="0"/>
                  </a:cubicBezTo>
                  <a:cubicBezTo>
                    <a:pt x="146181" y="1830"/>
                    <a:pt x="126027" y="3661"/>
                    <a:pt x="114300" y="9525"/>
                  </a:cubicBezTo>
                  <a:cubicBezTo>
                    <a:pt x="97845" y="17753"/>
                    <a:pt x="103680" y="20820"/>
                    <a:pt x="85725" y="23812"/>
                  </a:cubicBezTo>
                  <a:cubicBezTo>
                    <a:pt x="71545" y="26175"/>
                    <a:pt x="57150" y="26987"/>
                    <a:pt x="42862" y="28575"/>
                  </a:cubicBezTo>
                  <a:cubicBezTo>
                    <a:pt x="33337" y="31750"/>
                    <a:pt x="17462" y="28575"/>
                    <a:pt x="14287" y="38100"/>
                  </a:cubicBezTo>
                  <a:lnTo>
                    <a:pt x="4762" y="66675"/>
                  </a:lnTo>
                  <a:lnTo>
                    <a:pt x="0" y="80962"/>
                  </a:lnTo>
                  <a:cubicBezTo>
                    <a:pt x="3407" y="98000"/>
                    <a:pt x="2023" y="106799"/>
                    <a:pt x="14287" y="119062"/>
                  </a:cubicBezTo>
                  <a:cubicBezTo>
                    <a:pt x="18335" y="123109"/>
                    <a:pt x="23812" y="125412"/>
                    <a:pt x="28575" y="128587"/>
                  </a:cubicBezTo>
                  <a:cubicBezTo>
                    <a:pt x="36517" y="152416"/>
                    <a:pt x="27019" y="139749"/>
                    <a:pt x="52387" y="138112"/>
                  </a:cubicBezTo>
                  <a:cubicBezTo>
                    <a:pt x="95190" y="135351"/>
                    <a:pt x="138112" y="134937"/>
                    <a:pt x="180975" y="133350"/>
                  </a:cubicBezTo>
                  <a:cubicBezTo>
                    <a:pt x="188338" y="127828"/>
                    <a:pt x="207351" y="116869"/>
                    <a:pt x="209550" y="104775"/>
                  </a:cubicBezTo>
                  <a:cubicBezTo>
                    <a:pt x="211822" y="92280"/>
                    <a:pt x="205581" y="75406"/>
                    <a:pt x="200025" y="6191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Shape 22">
              <a:extLst>
                <a:ext uri="{FF2B5EF4-FFF2-40B4-BE49-F238E27FC236}">
                  <a16:creationId xmlns:a16="http://schemas.microsoft.com/office/drawing/2014/main" id="{CE686C3A-227E-40AD-8633-48474C8D1F02}"/>
                </a:ext>
              </a:extLst>
            </p:cNvPr>
            <p:cNvSpPr/>
            <p:nvPr/>
          </p:nvSpPr>
          <p:spPr>
            <a:xfrm>
              <a:off x="21297901" y="13382625"/>
              <a:ext cx="130132" cy="148457"/>
            </a:xfrm>
            <a:custGeom>
              <a:avLst/>
              <a:gdLst>
                <a:gd name="connsiteX0" fmla="*/ 123824 w 130132"/>
                <a:gd name="connsiteY0" fmla="*/ 114300 h 148457"/>
                <a:gd name="connsiteX1" fmla="*/ 123824 w 130132"/>
                <a:gd name="connsiteY1" fmla="*/ 42863 h 148457"/>
                <a:gd name="connsiteX2" fmla="*/ 80962 w 130132"/>
                <a:gd name="connsiteY2" fmla="*/ 19050 h 148457"/>
                <a:gd name="connsiteX3" fmla="*/ 76199 w 130132"/>
                <a:gd name="connsiteY3" fmla="*/ 4763 h 148457"/>
                <a:gd name="connsiteX4" fmla="*/ 61912 w 130132"/>
                <a:gd name="connsiteY4" fmla="*/ 0 h 148457"/>
                <a:gd name="connsiteX5" fmla="*/ 19049 w 130132"/>
                <a:gd name="connsiteY5" fmla="*/ 4763 h 148457"/>
                <a:gd name="connsiteX6" fmla="*/ 4762 w 130132"/>
                <a:gd name="connsiteY6" fmla="*/ 47625 h 148457"/>
                <a:gd name="connsiteX7" fmla="*/ 14287 w 130132"/>
                <a:gd name="connsiteY7" fmla="*/ 61913 h 148457"/>
                <a:gd name="connsiteX8" fmla="*/ 23812 w 130132"/>
                <a:gd name="connsiteY8" fmla="*/ 90488 h 148457"/>
                <a:gd name="connsiteX9" fmla="*/ 28574 w 130132"/>
                <a:gd name="connsiteY9" fmla="*/ 119063 h 148457"/>
                <a:gd name="connsiteX10" fmla="*/ 57149 w 130132"/>
                <a:gd name="connsiteY10" fmla="*/ 138113 h 148457"/>
                <a:gd name="connsiteX11" fmla="*/ 85724 w 130132"/>
                <a:gd name="connsiteY11" fmla="*/ 147638 h 148457"/>
                <a:gd name="connsiteX12" fmla="*/ 123824 w 130132"/>
                <a:gd name="connsiteY12" fmla="*/ 114300 h 14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2" h="148457">
                  <a:moveTo>
                    <a:pt x="123824" y="114300"/>
                  </a:moveTo>
                  <a:cubicBezTo>
                    <a:pt x="130174" y="96838"/>
                    <a:pt x="134074" y="57506"/>
                    <a:pt x="123824" y="42863"/>
                  </a:cubicBezTo>
                  <a:cubicBezTo>
                    <a:pt x="113857" y="28624"/>
                    <a:pt x="96117" y="24103"/>
                    <a:pt x="80962" y="19050"/>
                  </a:cubicBezTo>
                  <a:cubicBezTo>
                    <a:pt x="79374" y="14288"/>
                    <a:pt x="79749" y="8313"/>
                    <a:pt x="76199" y="4763"/>
                  </a:cubicBezTo>
                  <a:cubicBezTo>
                    <a:pt x="72649" y="1213"/>
                    <a:pt x="66932" y="0"/>
                    <a:pt x="61912" y="0"/>
                  </a:cubicBezTo>
                  <a:cubicBezTo>
                    <a:pt x="47536" y="0"/>
                    <a:pt x="33337" y="3175"/>
                    <a:pt x="19049" y="4763"/>
                  </a:cubicBezTo>
                  <a:cubicBezTo>
                    <a:pt x="2675" y="29324"/>
                    <a:pt x="-6016" y="26070"/>
                    <a:pt x="4762" y="47625"/>
                  </a:cubicBezTo>
                  <a:cubicBezTo>
                    <a:pt x="7322" y="52745"/>
                    <a:pt x="11112" y="57150"/>
                    <a:pt x="14287" y="61913"/>
                  </a:cubicBezTo>
                  <a:cubicBezTo>
                    <a:pt x="17462" y="71438"/>
                    <a:pt x="22162" y="80584"/>
                    <a:pt x="23812" y="90488"/>
                  </a:cubicBezTo>
                  <a:cubicBezTo>
                    <a:pt x="25399" y="100013"/>
                    <a:pt x="25520" y="109902"/>
                    <a:pt x="28574" y="119063"/>
                  </a:cubicBezTo>
                  <a:cubicBezTo>
                    <a:pt x="34819" y="137798"/>
                    <a:pt x="40450" y="133103"/>
                    <a:pt x="57149" y="138113"/>
                  </a:cubicBezTo>
                  <a:cubicBezTo>
                    <a:pt x="66766" y="140998"/>
                    <a:pt x="76199" y="144463"/>
                    <a:pt x="85724" y="147638"/>
                  </a:cubicBezTo>
                  <a:cubicBezTo>
                    <a:pt x="101516" y="152902"/>
                    <a:pt x="117474" y="131762"/>
                    <a:pt x="123824"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35C4C9F2-A328-4E9D-B3DD-EA3A20F6659A}"/>
                </a:ext>
              </a:extLst>
            </p:cNvPr>
            <p:cNvSpPr/>
            <p:nvPr/>
          </p:nvSpPr>
          <p:spPr>
            <a:xfrm>
              <a:off x="21369338" y="13154025"/>
              <a:ext cx="404812" cy="162142"/>
            </a:xfrm>
            <a:custGeom>
              <a:avLst/>
              <a:gdLst>
                <a:gd name="connsiteX0" fmla="*/ 376237 w 404812"/>
                <a:gd name="connsiteY0" fmla="*/ 19050 h 162142"/>
                <a:gd name="connsiteX1" fmla="*/ 338137 w 404812"/>
                <a:gd name="connsiteY1" fmla="*/ 9525 h 162142"/>
                <a:gd name="connsiteX2" fmla="*/ 323850 w 404812"/>
                <a:gd name="connsiteY2" fmla="*/ 0 h 162142"/>
                <a:gd name="connsiteX3" fmla="*/ 295275 w 404812"/>
                <a:gd name="connsiteY3" fmla="*/ 4763 h 162142"/>
                <a:gd name="connsiteX4" fmla="*/ 276225 w 404812"/>
                <a:gd name="connsiteY4" fmla="*/ 19050 h 162142"/>
                <a:gd name="connsiteX5" fmla="*/ 247650 w 404812"/>
                <a:gd name="connsiteY5" fmla="*/ 33338 h 162142"/>
                <a:gd name="connsiteX6" fmla="*/ 233362 w 404812"/>
                <a:gd name="connsiteY6" fmla="*/ 47625 h 162142"/>
                <a:gd name="connsiteX7" fmla="*/ 219075 w 404812"/>
                <a:gd name="connsiteY7" fmla="*/ 52388 h 162142"/>
                <a:gd name="connsiteX8" fmla="*/ 176212 w 404812"/>
                <a:gd name="connsiteY8" fmla="*/ 42863 h 162142"/>
                <a:gd name="connsiteX9" fmla="*/ 152400 w 404812"/>
                <a:gd name="connsiteY9" fmla="*/ 47625 h 162142"/>
                <a:gd name="connsiteX10" fmla="*/ 138112 w 404812"/>
                <a:gd name="connsiteY10" fmla="*/ 57150 h 162142"/>
                <a:gd name="connsiteX11" fmla="*/ 109537 w 404812"/>
                <a:gd name="connsiteY11" fmla="*/ 47625 h 162142"/>
                <a:gd name="connsiteX12" fmla="*/ 100012 w 404812"/>
                <a:gd name="connsiteY12" fmla="*/ 33338 h 162142"/>
                <a:gd name="connsiteX13" fmla="*/ 33337 w 404812"/>
                <a:gd name="connsiteY13" fmla="*/ 33338 h 162142"/>
                <a:gd name="connsiteX14" fmla="*/ 19050 w 404812"/>
                <a:gd name="connsiteY14" fmla="*/ 61913 h 162142"/>
                <a:gd name="connsiteX15" fmla="*/ 4762 w 404812"/>
                <a:gd name="connsiteY15" fmla="*/ 66675 h 162142"/>
                <a:gd name="connsiteX16" fmla="*/ 0 w 404812"/>
                <a:gd name="connsiteY16" fmla="*/ 80963 h 162142"/>
                <a:gd name="connsiteX17" fmla="*/ 9525 w 404812"/>
                <a:gd name="connsiteY17" fmla="*/ 119063 h 162142"/>
                <a:gd name="connsiteX18" fmla="*/ 14287 w 404812"/>
                <a:gd name="connsiteY18" fmla="*/ 138113 h 162142"/>
                <a:gd name="connsiteX19" fmla="*/ 19050 w 404812"/>
                <a:gd name="connsiteY19" fmla="*/ 152400 h 162142"/>
                <a:gd name="connsiteX20" fmla="*/ 42862 w 404812"/>
                <a:gd name="connsiteY20" fmla="*/ 157163 h 162142"/>
                <a:gd name="connsiteX21" fmla="*/ 114300 w 404812"/>
                <a:gd name="connsiteY21" fmla="*/ 152400 h 162142"/>
                <a:gd name="connsiteX22" fmla="*/ 180975 w 404812"/>
                <a:gd name="connsiteY22" fmla="*/ 157163 h 162142"/>
                <a:gd name="connsiteX23" fmla="*/ 195262 w 404812"/>
                <a:gd name="connsiteY23" fmla="*/ 152400 h 162142"/>
                <a:gd name="connsiteX24" fmla="*/ 209550 w 404812"/>
                <a:gd name="connsiteY24" fmla="*/ 142875 h 162142"/>
                <a:gd name="connsiteX25" fmla="*/ 228600 w 404812"/>
                <a:gd name="connsiteY25" fmla="*/ 138113 h 162142"/>
                <a:gd name="connsiteX26" fmla="*/ 242887 w 404812"/>
                <a:gd name="connsiteY26" fmla="*/ 133350 h 162142"/>
                <a:gd name="connsiteX27" fmla="*/ 257175 w 404812"/>
                <a:gd name="connsiteY27" fmla="*/ 104775 h 162142"/>
                <a:gd name="connsiteX28" fmla="*/ 333375 w 404812"/>
                <a:gd name="connsiteY28" fmla="*/ 90488 h 162142"/>
                <a:gd name="connsiteX29" fmla="*/ 376237 w 404812"/>
                <a:gd name="connsiteY29" fmla="*/ 80963 h 162142"/>
                <a:gd name="connsiteX30" fmla="*/ 390525 w 404812"/>
                <a:gd name="connsiteY30" fmla="*/ 71438 h 162142"/>
                <a:gd name="connsiteX31" fmla="*/ 404812 w 404812"/>
                <a:gd name="connsiteY31" fmla="*/ 42863 h 162142"/>
                <a:gd name="connsiteX32" fmla="*/ 376237 w 404812"/>
                <a:gd name="connsiteY32" fmla="*/ 19050 h 1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12" h="162142">
                  <a:moveTo>
                    <a:pt x="376237" y="19050"/>
                  </a:moveTo>
                  <a:cubicBezTo>
                    <a:pt x="367176" y="17238"/>
                    <a:pt x="347902" y="14408"/>
                    <a:pt x="338137" y="9525"/>
                  </a:cubicBezTo>
                  <a:cubicBezTo>
                    <a:pt x="333018" y="6965"/>
                    <a:pt x="328612" y="3175"/>
                    <a:pt x="323850" y="0"/>
                  </a:cubicBezTo>
                  <a:cubicBezTo>
                    <a:pt x="314325" y="1588"/>
                    <a:pt x="304241" y="1177"/>
                    <a:pt x="295275" y="4763"/>
                  </a:cubicBezTo>
                  <a:cubicBezTo>
                    <a:pt x="287905" y="7711"/>
                    <a:pt x="282684" y="14437"/>
                    <a:pt x="276225" y="19050"/>
                  </a:cubicBezTo>
                  <a:cubicBezTo>
                    <a:pt x="260068" y="30590"/>
                    <a:pt x="265343" y="27440"/>
                    <a:pt x="247650" y="33338"/>
                  </a:cubicBezTo>
                  <a:cubicBezTo>
                    <a:pt x="242887" y="38100"/>
                    <a:pt x="238966" y="43889"/>
                    <a:pt x="233362" y="47625"/>
                  </a:cubicBezTo>
                  <a:cubicBezTo>
                    <a:pt x="229185" y="50410"/>
                    <a:pt x="224095" y="52388"/>
                    <a:pt x="219075" y="52388"/>
                  </a:cubicBezTo>
                  <a:cubicBezTo>
                    <a:pt x="202316" y="52388"/>
                    <a:pt x="190944" y="47773"/>
                    <a:pt x="176212" y="42863"/>
                  </a:cubicBezTo>
                  <a:cubicBezTo>
                    <a:pt x="168275" y="44450"/>
                    <a:pt x="159979" y="44783"/>
                    <a:pt x="152400" y="47625"/>
                  </a:cubicBezTo>
                  <a:cubicBezTo>
                    <a:pt x="147040" y="49635"/>
                    <a:pt x="143836" y="57150"/>
                    <a:pt x="138112" y="57150"/>
                  </a:cubicBezTo>
                  <a:cubicBezTo>
                    <a:pt x="128072" y="57150"/>
                    <a:pt x="109537" y="47625"/>
                    <a:pt x="109537" y="47625"/>
                  </a:cubicBezTo>
                  <a:cubicBezTo>
                    <a:pt x="106362" y="42863"/>
                    <a:pt x="105131" y="35898"/>
                    <a:pt x="100012" y="33338"/>
                  </a:cubicBezTo>
                  <a:cubicBezTo>
                    <a:pt x="80784" y="23724"/>
                    <a:pt x="51897" y="31018"/>
                    <a:pt x="33337" y="33338"/>
                  </a:cubicBezTo>
                  <a:cubicBezTo>
                    <a:pt x="30200" y="42750"/>
                    <a:pt x="27443" y="55199"/>
                    <a:pt x="19050" y="61913"/>
                  </a:cubicBezTo>
                  <a:cubicBezTo>
                    <a:pt x="15130" y="65049"/>
                    <a:pt x="9525" y="65088"/>
                    <a:pt x="4762" y="66675"/>
                  </a:cubicBezTo>
                  <a:cubicBezTo>
                    <a:pt x="3175" y="71438"/>
                    <a:pt x="0" y="75943"/>
                    <a:pt x="0" y="80963"/>
                  </a:cubicBezTo>
                  <a:cubicBezTo>
                    <a:pt x="0" y="95491"/>
                    <a:pt x="5766" y="105907"/>
                    <a:pt x="9525" y="119063"/>
                  </a:cubicBezTo>
                  <a:cubicBezTo>
                    <a:pt x="11323" y="125357"/>
                    <a:pt x="12489" y="131819"/>
                    <a:pt x="14287" y="138113"/>
                  </a:cubicBezTo>
                  <a:cubicBezTo>
                    <a:pt x="15666" y="142940"/>
                    <a:pt x="14873" y="149615"/>
                    <a:pt x="19050" y="152400"/>
                  </a:cubicBezTo>
                  <a:cubicBezTo>
                    <a:pt x="25785" y="156890"/>
                    <a:pt x="34925" y="155575"/>
                    <a:pt x="42862" y="157163"/>
                  </a:cubicBezTo>
                  <a:cubicBezTo>
                    <a:pt x="85075" y="143092"/>
                    <a:pt x="61458" y="146529"/>
                    <a:pt x="114300" y="152400"/>
                  </a:cubicBezTo>
                  <a:cubicBezTo>
                    <a:pt x="155017" y="165972"/>
                    <a:pt x="132912" y="163170"/>
                    <a:pt x="180975" y="157163"/>
                  </a:cubicBezTo>
                  <a:cubicBezTo>
                    <a:pt x="185737" y="155575"/>
                    <a:pt x="190772" y="154645"/>
                    <a:pt x="195262" y="152400"/>
                  </a:cubicBezTo>
                  <a:cubicBezTo>
                    <a:pt x="200382" y="149840"/>
                    <a:pt x="204289" y="145130"/>
                    <a:pt x="209550" y="142875"/>
                  </a:cubicBezTo>
                  <a:cubicBezTo>
                    <a:pt x="215566" y="140297"/>
                    <a:pt x="222306" y="139911"/>
                    <a:pt x="228600" y="138113"/>
                  </a:cubicBezTo>
                  <a:cubicBezTo>
                    <a:pt x="233427" y="136734"/>
                    <a:pt x="238125" y="134938"/>
                    <a:pt x="242887" y="133350"/>
                  </a:cubicBezTo>
                  <a:cubicBezTo>
                    <a:pt x="245482" y="125566"/>
                    <a:pt x="249402" y="109633"/>
                    <a:pt x="257175" y="104775"/>
                  </a:cubicBezTo>
                  <a:cubicBezTo>
                    <a:pt x="277201" y="92259"/>
                    <a:pt x="313395" y="92986"/>
                    <a:pt x="333375" y="90488"/>
                  </a:cubicBezTo>
                  <a:cubicBezTo>
                    <a:pt x="360193" y="87136"/>
                    <a:pt x="356277" y="87616"/>
                    <a:pt x="376237" y="80963"/>
                  </a:cubicBezTo>
                  <a:cubicBezTo>
                    <a:pt x="381000" y="77788"/>
                    <a:pt x="386478" y="75485"/>
                    <a:pt x="390525" y="71438"/>
                  </a:cubicBezTo>
                  <a:cubicBezTo>
                    <a:pt x="399757" y="62206"/>
                    <a:pt x="400939" y="54483"/>
                    <a:pt x="404812" y="42863"/>
                  </a:cubicBezTo>
                  <a:lnTo>
                    <a:pt x="376237" y="190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Shape 24">
              <a:extLst>
                <a:ext uri="{FF2B5EF4-FFF2-40B4-BE49-F238E27FC236}">
                  <a16:creationId xmlns:a16="http://schemas.microsoft.com/office/drawing/2014/main" id="{984F9990-F42E-47E1-ABF3-425C99045DC7}"/>
                </a:ext>
              </a:extLst>
            </p:cNvPr>
            <p:cNvSpPr/>
            <p:nvPr/>
          </p:nvSpPr>
          <p:spPr>
            <a:xfrm>
              <a:off x="21650325" y="13215938"/>
              <a:ext cx="377006" cy="314325"/>
            </a:xfrm>
            <a:custGeom>
              <a:avLst/>
              <a:gdLst>
                <a:gd name="connsiteX0" fmla="*/ 257175 w 377006"/>
                <a:gd name="connsiteY0" fmla="*/ 114300 h 314325"/>
                <a:gd name="connsiteX1" fmla="*/ 280988 w 377006"/>
                <a:gd name="connsiteY1" fmla="*/ 100012 h 314325"/>
                <a:gd name="connsiteX2" fmla="*/ 338138 w 377006"/>
                <a:gd name="connsiteY2" fmla="*/ 90487 h 314325"/>
                <a:gd name="connsiteX3" fmla="*/ 366713 w 377006"/>
                <a:gd name="connsiteY3" fmla="*/ 71437 h 314325"/>
                <a:gd name="connsiteX4" fmla="*/ 371475 w 377006"/>
                <a:gd name="connsiteY4" fmla="*/ 33337 h 314325"/>
                <a:gd name="connsiteX5" fmla="*/ 357188 w 377006"/>
                <a:gd name="connsiteY5" fmla="*/ 28575 h 314325"/>
                <a:gd name="connsiteX6" fmla="*/ 328613 w 377006"/>
                <a:gd name="connsiteY6" fmla="*/ 14287 h 314325"/>
                <a:gd name="connsiteX7" fmla="*/ 300038 w 377006"/>
                <a:gd name="connsiteY7" fmla="*/ 0 h 314325"/>
                <a:gd name="connsiteX8" fmla="*/ 285750 w 377006"/>
                <a:gd name="connsiteY8" fmla="*/ 4762 h 314325"/>
                <a:gd name="connsiteX9" fmla="*/ 242888 w 377006"/>
                <a:gd name="connsiteY9" fmla="*/ 28575 h 314325"/>
                <a:gd name="connsiteX10" fmla="*/ 200025 w 377006"/>
                <a:gd name="connsiteY10" fmla="*/ 33337 h 314325"/>
                <a:gd name="connsiteX11" fmla="*/ 171450 w 377006"/>
                <a:gd name="connsiteY11" fmla="*/ 42862 h 314325"/>
                <a:gd name="connsiteX12" fmla="*/ 157163 w 377006"/>
                <a:gd name="connsiteY12" fmla="*/ 47625 h 314325"/>
                <a:gd name="connsiteX13" fmla="*/ 152400 w 377006"/>
                <a:gd name="connsiteY13" fmla="*/ 66675 h 314325"/>
                <a:gd name="connsiteX14" fmla="*/ 138113 w 377006"/>
                <a:gd name="connsiteY14" fmla="*/ 80962 h 314325"/>
                <a:gd name="connsiteX15" fmla="*/ 128588 w 377006"/>
                <a:gd name="connsiteY15" fmla="*/ 95250 h 314325"/>
                <a:gd name="connsiteX16" fmla="*/ 114300 w 377006"/>
                <a:gd name="connsiteY16" fmla="*/ 123825 h 314325"/>
                <a:gd name="connsiteX17" fmla="*/ 100013 w 377006"/>
                <a:gd name="connsiteY17" fmla="*/ 128587 h 314325"/>
                <a:gd name="connsiteX18" fmla="*/ 90488 w 377006"/>
                <a:gd name="connsiteY18" fmla="*/ 142875 h 314325"/>
                <a:gd name="connsiteX19" fmla="*/ 61913 w 377006"/>
                <a:gd name="connsiteY19" fmla="*/ 157162 h 314325"/>
                <a:gd name="connsiteX20" fmla="*/ 57150 w 377006"/>
                <a:gd name="connsiteY20" fmla="*/ 171450 h 314325"/>
                <a:gd name="connsiteX21" fmla="*/ 42863 w 377006"/>
                <a:gd name="connsiteY21" fmla="*/ 176212 h 314325"/>
                <a:gd name="connsiteX22" fmla="*/ 28575 w 377006"/>
                <a:gd name="connsiteY22" fmla="*/ 185737 h 314325"/>
                <a:gd name="connsiteX23" fmla="*/ 19050 w 377006"/>
                <a:gd name="connsiteY23" fmla="*/ 200025 h 314325"/>
                <a:gd name="connsiteX24" fmla="*/ 9525 w 377006"/>
                <a:gd name="connsiteY24" fmla="*/ 252412 h 314325"/>
                <a:gd name="connsiteX25" fmla="*/ 0 w 377006"/>
                <a:gd name="connsiteY25" fmla="*/ 280987 h 314325"/>
                <a:gd name="connsiteX26" fmla="*/ 23813 w 377006"/>
                <a:gd name="connsiteY26" fmla="*/ 314325 h 314325"/>
                <a:gd name="connsiteX27" fmla="*/ 90488 w 377006"/>
                <a:gd name="connsiteY27" fmla="*/ 300037 h 314325"/>
                <a:gd name="connsiteX28" fmla="*/ 100013 w 377006"/>
                <a:gd name="connsiteY28" fmla="*/ 285750 h 314325"/>
                <a:gd name="connsiteX29" fmla="*/ 119063 w 377006"/>
                <a:gd name="connsiteY29" fmla="*/ 242887 h 314325"/>
                <a:gd name="connsiteX30" fmla="*/ 128588 w 377006"/>
                <a:gd name="connsiteY30" fmla="*/ 223837 h 314325"/>
                <a:gd name="connsiteX31" fmla="*/ 142875 w 377006"/>
                <a:gd name="connsiteY31" fmla="*/ 219075 h 314325"/>
                <a:gd name="connsiteX32" fmla="*/ 152400 w 377006"/>
                <a:gd name="connsiteY32" fmla="*/ 204787 h 314325"/>
                <a:gd name="connsiteX33" fmla="*/ 180975 w 377006"/>
                <a:gd name="connsiteY33" fmla="*/ 190500 h 314325"/>
                <a:gd name="connsiteX34" fmla="*/ 204788 w 377006"/>
                <a:gd name="connsiteY34" fmla="*/ 171450 h 314325"/>
                <a:gd name="connsiteX35" fmla="*/ 219075 w 377006"/>
                <a:gd name="connsiteY35" fmla="*/ 161925 h 314325"/>
                <a:gd name="connsiteX36" fmla="*/ 257175 w 377006"/>
                <a:gd name="connsiteY36"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06" h="314325">
                  <a:moveTo>
                    <a:pt x="257175" y="114300"/>
                  </a:moveTo>
                  <a:cubicBezTo>
                    <a:pt x="267494" y="103981"/>
                    <a:pt x="272087" y="102555"/>
                    <a:pt x="280988" y="100012"/>
                  </a:cubicBezTo>
                  <a:cubicBezTo>
                    <a:pt x="293959" y="96306"/>
                    <a:pt x="322394" y="99234"/>
                    <a:pt x="338138" y="90487"/>
                  </a:cubicBezTo>
                  <a:cubicBezTo>
                    <a:pt x="348145" y="84928"/>
                    <a:pt x="366713" y="71437"/>
                    <a:pt x="366713" y="71437"/>
                  </a:cubicBezTo>
                  <a:cubicBezTo>
                    <a:pt x="373214" y="58435"/>
                    <a:pt x="383447" y="48301"/>
                    <a:pt x="371475" y="33337"/>
                  </a:cubicBezTo>
                  <a:cubicBezTo>
                    <a:pt x="368339" y="29417"/>
                    <a:pt x="361950" y="30162"/>
                    <a:pt x="357188" y="28575"/>
                  </a:cubicBezTo>
                  <a:cubicBezTo>
                    <a:pt x="316239" y="1277"/>
                    <a:pt x="368049" y="34006"/>
                    <a:pt x="328613" y="14287"/>
                  </a:cubicBezTo>
                  <a:cubicBezTo>
                    <a:pt x="291692" y="-4174"/>
                    <a:pt x="335941" y="11967"/>
                    <a:pt x="300038" y="0"/>
                  </a:cubicBezTo>
                  <a:cubicBezTo>
                    <a:pt x="295275" y="1587"/>
                    <a:pt x="290138" y="2324"/>
                    <a:pt x="285750" y="4762"/>
                  </a:cubicBezTo>
                  <a:cubicBezTo>
                    <a:pt x="268223" y="14499"/>
                    <a:pt x="261359" y="25497"/>
                    <a:pt x="242888" y="28575"/>
                  </a:cubicBezTo>
                  <a:cubicBezTo>
                    <a:pt x="228708" y="30938"/>
                    <a:pt x="214313" y="31750"/>
                    <a:pt x="200025" y="33337"/>
                  </a:cubicBezTo>
                  <a:lnTo>
                    <a:pt x="171450" y="42862"/>
                  </a:lnTo>
                  <a:lnTo>
                    <a:pt x="157163" y="47625"/>
                  </a:lnTo>
                  <a:cubicBezTo>
                    <a:pt x="155575" y="53975"/>
                    <a:pt x="155647" y="60992"/>
                    <a:pt x="152400" y="66675"/>
                  </a:cubicBezTo>
                  <a:cubicBezTo>
                    <a:pt x="149058" y="72523"/>
                    <a:pt x="142425" y="75788"/>
                    <a:pt x="138113" y="80962"/>
                  </a:cubicBezTo>
                  <a:cubicBezTo>
                    <a:pt x="134449" y="85359"/>
                    <a:pt x="131148" y="90130"/>
                    <a:pt x="128588" y="95250"/>
                  </a:cubicBezTo>
                  <a:cubicBezTo>
                    <a:pt x="122837" y="106752"/>
                    <a:pt x="125672" y="114727"/>
                    <a:pt x="114300" y="123825"/>
                  </a:cubicBezTo>
                  <a:cubicBezTo>
                    <a:pt x="110380" y="126961"/>
                    <a:pt x="104775" y="127000"/>
                    <a:pt x="100013" y="128587"/>
                  </a:cubicBezTo>
                  <a:cubicBezTo>
                    <a:pt x="96838" y="133350"/>
                    <a:pt x="94535" y="138828"/>
                    <a:pt x="90488" y="142875"/>
                  </a:cubicBezTo>
                  <a:cubicBezTo>
                    <a:pt x="81256" y="152107"/>
                    <a:pt x="73533" y="153289"/>
                    <a:pt x="61913" y="157162"/>
                  </a:cubicBezTo>
                  <a:cubicBezTo>
                    <a:pt x="60325" y="161925"/>
                    <a:pt x="60700" y="167900"/>
                    <a:pt x="57150" y="171450"/>
                  </a:cubicBezTo>
                  <a:cubicBezTo>
                    <a:pt x="53600" y="175000"/>
                    <a:pt x="47353" y="173967"/>
                    <a:pt x="42863" y="176212"/>
                  </a:cubicBezTo>
                  <a:cubicBezTo>
                    <a:pt x="37743" y="178772"/>
                    <a:pt x="33338" y="182562"/>
                    <a:pt x="28575" y="185737"/>
                  </a:cubicBezTo>
                  <a:cubicBezTo>
                    <a:pt x="25400" y="190500"/>
                    <a:pt x="21610" y="194905"/>
                    <a:pt x="19050" y="200025"/>
                  </a:cubicBezTo>
                  <a:cubicBezTo>
                    <a:pt x="10905" y="216316"/>
                    <a:pt x="13218" y="235180"/>
                    <a:pt x="9525" y="252412"/>
                  </a:cubicBezTo>
                  <a:cubicBezTo>
                    <a:pt x="7421" y="262229"/>
                    <a:pt x="0" y="280987"/>
                    <a:pt x="0" y="280987"/>
                  </a:cubicBezTo>
                  <a:cubicBezTo>
                    <a:pt x="11113" y="314325"/>
                    <a:pt x="0" y="306387"/>
                    <a:pt x="23813" y="314325"/>
                  </a:cubicBezTo>
                  <a:cubicBezTo>
                    <a:pt x="64139" y="287440"/>
                    <a:pt x="-2675" y="328702"/>
                    <a:pt x="90488" y="300037"/>
                  </a:cubicBezTo>
                  <a:cubicBezTo>
                    <a:pt x="95959" y="298354"/>
                    <a:pt x="96838" y="290512"/>
                    <a:pt x="100013" y="285750"/>
                  </a:cubicBezTo>
                  <a:cubicBezTo>
                    <a:pt x="116643" y="235860"/>
                    <a:pt x="100950" y="274585"/>
                    <a:pt x="119063" y="242887"/>
                  </a:cubicBezTo>
                  <a:cubicBezTo>
                    <a:pt x="122585" y="236723"/>
                    <a:pt x="123568" y="228857"/>
                    <a:pt x="128588" y="223837"/>
                  </a:cubicBezTo>
                  <a:cubicBezTo>
                    <a:pt x="132138" y="220287"/>
                    <a:pt x="138113" y="220662"/>
                    <a:pt x="142875" y="219075"/>
                  </a:cubicBezTo>
                  <a:cubicBezTo>
                    <a:pt x="146050" y="214312"/>
                    <a:pt x="148353" y="208834"/>
                    <a:pt x="152400" y="204787"/>
                  </a:cubicBezTo>
                  <a:cubicBezTo>
                    <a:pt x="161632" y="195555"/>
                    <a:pt x="169355" y="194373"/>
                    <a:pt x="180975" y="190500"/>
                  </a:cubicBezTo>
                  <a:cubicBezTo>
                    <a:pt x="197032" y="166413"/>
                    <a:pt x="181783" y="182952"/>
                    <a:pt x="204788" y="171450"/>
                  </a:cubicBezTo>
                  <a:cubicBezTo>
                    <a:pt x="209907" y="168890"/>
                    <a:pt x="213845" y="164250"/>
                    <a:pt x="219075" y="161925"/>
                  </a:cubicBezTo>
                  <a:cubicBezTo>
                    <a:pt x="228250" y="157847"/>
                    <a:pt x="246856" y="124619"/>
                    <a:pt x="257175"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1177F46A-31EC-4F8E-846C-F8D450DCCCFA}"/>
                </a:ext>
              </a:extLst>
            </p:cNvPr>
            <p:cNvSpPr/>
            <p:nvPr/>
          </p:nvSpPr>
          <p:spPr>
            <a:xfrm>
              <a:off x="21158200" y="10222831"/>
              <a:ext cx="222250" cy="473744"/>
            </a:xfrm>
            <a:custGeom>
              <a:avLst/>
              <a:gdLst>
                <a:gd name="connsiteX0" fmla="*/ 203200 w 222250"/>
                <a:gd name="connsiteY0" fmla="*/ 172119 h 473744"/>
                <a:gd name="connsiteX1" fmla="*/ 206375 w 222250"/>
                <a:gd name="connsiteY1" fmla="*/ 156244 h 473744"/>
                <a:gd name="connsiteX2" fmla="*/ 219075 w 222250"/>
                <a:gd name="connsiteY2" fmla="*/ 137194 h 473744"/>
                <a:gd name="connsiteX3" fmla="*/ 222250 w 222250"/>
                <a:gd name="connsiteY3" fmla="*/ 127669 h 473744"/>
                <a:gd name="connsiteX4" fmla="*/ 196850 w 222250"/>
                <a:gd name="connsiteY4" fmla="*/ 105444 h 473744"/>
                <a:gd name="connsiteX5" fmla="*/ 190500 w 222250"/>
                <a:gd name="connsiteY5" fmla="*/ 86394 h 473744"/>
                <a:gd name="connsiteX6" fmla="*/ 180975 w 222250"/>
                <a:gd name="connsiteY6" fmla="*/ 26069 h 473744"/>
                <a:gd name="connsiteX7" fmla="*/ 177800 w 222250"/>
                <a:gd name="connsiteY7" fmla="*/ 16544 h 473744"/>
                <a:gd name="connsiteX8" fmla="*/ 168275 w 222250"/>
                <a:gd name="connsiteY8" fmla="*/ 10194 h 473744"/>
                <a:gd name="connsiteX9" fmla="*/ 161925 w 222250"/>
                <a:gd name="connsiteY9" fmla="*/ 669 h 473744"/>
                <a:gd name="connsiteX10" fmla="*/ 158750 w 222250"/>
                <a:gd name="connsiteY10" fmla="*/ 26069 h 473744"/>
                <a:gd name="connsiteX11" fmla="*/ 155575 w 222250"/>
                <a:gd name="connsiteY11" fmla="*/ 38769 h 473744"/>
                <a:gd name="connsiteX12" fmla="*/ 146050 w 222250"/>
                <a:gd name="connsiteY12" fmla="*/ 99094 h 473744"/>
                <a:gd name="connsiteX13" fmla="*/ 136525 w 222250"/>
                <a:gd name="connsiteY13" fmla="*/ 105444 h 473744"/>
                <a:gd name="connsiteX14" fmla="*/ 130175 w 222250"/>
                <a:gd name="connsiteY14" fmla="*/ 114969 h 473744"/>
                <a:gd name="connsiteX15" fmla="*/ 123825 w 222250"/>
                <a:gd name="connsiteY15" fmla="*/ 172119 h 473744"/>
                <a:gd name="connsiteX16" fmla="*/ 104775 w 222250"/>
                <a:gd name="connsiteY16" fmla="*/ 184819 h 473744"/>
                <a:gd name="connsiteX17" fmla="*/ 95250 w 222250"/>
                <a:gd name="connsiteY17" fmla="*/ 191169 h 473744"/>
                <a:gd name="connsiteX18" fmla="*/ 92075 w 222250"/>
                <a:gd name="connsiteY18" fmla="*/ 232444 h 473744"/>
                <a:gd name="connsiteX19" fmla="*/ 73025 w 222250"/>
                <a:gd name="connsiteY19" fmla="*/ 245144 h 473744"/>
                <a:gd name="connsiteX20" fmla="*/ 66675 w 222250"/>
                <a:gd name="connsiteY20" fmla="*/ 257844 h 473744"/>
                <a:gd name="connsiteX21" fmla="*/ 47625 w 222250"/>
                <a:gd name="connsiteY21" fmla="*/ 270544 h 473744"/>
                <a:gd name="connsiteX22" fmla="*/ 25400 w 222250"/>
                <a:gd name="connsiteY22" fmla="*/ 289594 h 473744"/>
                <a:gd name="connsiteX23" fmla="*/ 9525 w 222250"/>
                <a:gd name="connsiteY23" fmla="*/ 311819 h 473744"/>
                <a:gd name="connsiteX24" fmla="*/ 0 w 222250"/>
                <a:gd name="connsiteY24" fmla="*/ 330869 h 473744"/>
                <a:gd name="connsiteX25" fmla="*/ 9525 w 222250"/>
                <a:gd name="connsiteY25" fmla="*/ 381669 h 473744"/>
                <a:gd name="connsiteX26" fmla="*/ 15875 w 222250"/>
                <a:gd name="connsiteY26" fmla="*/ 400719 h 473744"/>
                <a:gd name="connsiteX27" fmla="*/ 12700 w 222250"/>
                <a:gd name="connsiteY27" fmla="*/ 429294 h 473744"/>
                <a:gd name="connsiteX28" fmla="*/ 9525 w 222250"/>
                <a:gd name="connsiteY28" fmla="*/ 438819 h 473744"/>
                <a:gd name="connsiteX29" fmla="*/ 3175 w 222250"/>
                <a:gd name="connsiteY29" fmla="*/ 461044 h 473744"/>
                <a:gd name="connsiteX30" fmla="*/ 22225 w 222250"/>
                <a:gd name="connsiteY30" fmla="*/ 470569 h 473744"/>
                <a:gd name="connsiteX31" fmla="*/ 31750 w 222250"/>
                <a:gd name="connsiteY31" fmla="*/ 473744 h 473744"/>
                <a:gd name="connsiteX32" fmla="*/ 53975 w 222250"/>
                <a:gd name="connsiteY32" fmla="*/ 464219 h 473744"/>
                <a:gd name="connsiteX33" fmla="*/ 63500 w 222250"/>
                <a:gd name="connsiteY33" fmla="*/ 445169 h 473744"/>
                <a:gd name="connsiteX34" fmla="*/ 66675 w 222250"/>
                <a:gd name="connsiteY34" fmla="*/ 429294 h 473744"/>
                <a:gd name="connsiteX35" fmla="*/ 73025 w 222250"/>
                <a:gd name="connsiteY35" fmla="*/ 410244 h 473744"/>
                <a:gd name="connsiteX36" fmla="*/ 88900 w 222250"/>
                <a:gd name="connsiteY36" fmla="*/ 381669 h 473744"/>
                <a:gd name="connsiteX37" fmla="*/ 95250 w 222250"/>
                <a:gd name="connsiteY37" fmla="*/ 372144 h 473744"/>
                <a:gd name="connsiteX38" fmla="*/ 101600 w 222250"/>
                <a:gd name="connsiteY38" fmla="*/ 362619 h 473744"/>
                <a:gd name="connsiteX39" fmla="*/ 111125 w 222250"/>
                <a:gd name="connsiteY39" fmla="*/ 356269 h 473744"/>
                <a:gd name="connsiteX40" fmla="*/ 120650 w 222250"/>
                <a:gd name="connsiteY40" fmla="*/ 337219 h 473744"/>
                <a:gd name="connsiteX41" fmla="*/ 133350 w 222250"/>
                <a:gd name="connsiteY41" fmla="*/ 305469 h 473744"/>
                <a:gd name="connsiteX42" fmla="*/ 146050 w 222250"/>
                <a:gd name="connsiteY42" fmla="*/ 286419 h 473744"/>
                <a:gd name="connsiteX43" fmla="*/ 165100 w 222250"/>
                <a:gd name="connsiteY43" fmla="*/ 248319 h 473744"/>
                <a:gd name="connsiteX44" fmla="*/ 184150 w 222250"/>
                <a:gd name="connsiteY44" fmla="*/ 232444 h 473744"/>
                <a:gd name="connsiteX45" fmla="*/ 190500 w 222250"/>
                <a:gd name="connsiteY45" fmla="*/ 222919 h 473744"/>
                <a:gd name="connsiteX46" fmla="*/ 193675 w 222250"/>
                <a:gd name="connsiteY46" fmla="*/ 213394 h 473744"/>
                <a:gd name="connsiteX47" fmla="*/ 203200 w 222250"/>
                <a:gd name="connsiteY47" fmla="*/ 207044 h 473744"/>
                <a:gd name="connsiteX48" fmla="*/ 212725 w 222250"/>
                <a:gd name="connsiteY48" fmla="*/ 191169 h 473744"/>
                <a:gd name="connsiteX49" fmla="*/ 219075 w 222250"/>
                <a:gd name="connsiteY49" fmla="*/ 181644 h 473744"/>
                <a:gd name="connsiteX50" fmla="*/ 203200 w 222250"/>
                <a:gd name="connsiteY50" fmla="*/ 172119 h 4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2250" h="473744">
                  <a:moveTo>
                    <a:pt x="203200" y="172119"/>
                  </a:moveTo>
                  <a:cubicBezTo>
                    <a:pt x="201083" y="167886"/>
                    <a:pt x="204142" y="161157"/>
                    <a:pt x="206375" y="156244"/>
                  </a:cubicBezTo>
                  <a:cubicBezTo>
                    <a:pt x="209533" y="149296"/>
                    <a:pt x="216662" y="144434"/>
                    <a:pt x="219075" y="137194"/>
                  </a:cubicBezTo>
                  <a:lnTo>
                    <a:pt x="222250" y="127669"/>
                  </a:lnTo>
                  <a:cubicBezTo>
                    <a:pt x="210051" y="119537"/>
                    <a:pt x="202420" y="117977"/>
                    <a:pt x="196850" y="105444"/>
                  </a:cubicBezTo>
                  <a:cubicBezTo>
                    <a:pt x="194132" y="99327"/>
                    <a:pt x="190500" y="86394"/>
                    <a:pt x="190500" y="86394"/>
                  </a:cubicBezTo>
                  <a:cubicBezTo>
                    <a:pt x="186812" y="38445"/>
                    <a:pt x="191689" y="58210"/>
                    <a:pt x="180975" y="26069"/>
                  </a:cubicBezTo>
                  <a:cubicBezTo>
                    <a:pt x="179917" y="22894"/>
                    <a:pt x="180585" y="18400"/>
                    <a:pt x="177800" y="16544"/>
                  </a:cubicBezTo>
                  <a:lnTo>
                    <a:pt x="168275" y="10194"/>
                  </a:lnTo>
                  <a:cubicBezTo>
                    <a:pt x="166158" y="7019"/>
                    <a:pt x="163888" y="-2603"/>
                    <a:pt x="161925" y="669"/>
                  </a:cubicBezTo>
                  <a:cubicBezTo>
                    <a:pt x="157535" y="7986"/>
                    <a:pt x="160153" y="17653"/>
                    <a:pt x="158750" y="26069"/>
                  </a:cubicBezTo>
                  <a:cubicBezTo>
                    <a:pt x="158033" y="30373"/>
                    <a:pt x="156633" y="34536"/>
                    <a:pt x="155575" y="38769"/>
                  </a:cubicBezTo>
                  <a:cubicBezTo>
                    <a:pt x="154709" y="51756"/>
                    <a:pt x="158735" y="83872"/>
                    <a:pt x="146050" y="99094"/>
                  </a:cubicBezTo>
                  <a:cubicBezTo>
                    <a:pt x="143607" y="102025"/>
                    <a:pt x="139700" y="103327"/>
                    <a:pt x="136525" y="105444"/>
                  </a:cubicBezTo>
                  <a:cubicBezTo>
                    <a:pt x="134408" y="108619"/>
                    <a:pt x="131678" y="111462"/>
                    <a:pt x="130175" y="114969"/>
                  </a:cubicBezTo>
                  <a:cubicBezTo>
                    <a:pt x="121689" y="134770"/>
                    <a:pt x="133127" y="148199"/>
                    <a:pt x="123825" y="172119"/>
                  </a:cubicBezTo>
                  <a:cubicBezTo>
                    <a:pt x="121059" y="179232"/>
                    <a:pt x="111125" y="180586"/>
                    <a:pt x="104775" y="184819"/>
                  </a:cubicBezTo>
                  <a:lnTo>
                    <a:pt x="95250" y="191169"/>
                  </a:lnTo>
                  <a:cubicBezTo>
                    <a:pt x="94192" y="204927"/>
                    <a:pt x="97329" y="219684"/>
                    <a:pt x="92075" y="232444"/>
                  </a:cubicBezTo>
                  <a:cubicBezTo>
                    <a:pt x="89169" y="239501"/>
                    <a:pt x="73025" y="245144"/>
                    <a:pt x="73025" y="245144"/>
                  </a:cubicBezTo>
                  <a:cubicBezTo>
                    <a:pt x="70908" y="249377"/>
                    <a:pt x="70022" y="254497"/>
                    <a:pt x="66675" y="257844"/>
                  </a:cubicBezTo>
                  <a:cubicBezTo>
                    <a:pt x="61279" y="263240"/>
                    <a:pt x="52393" y="264585"/>
                    <a:pt x="47625" y="270544"/>
                  </a:cubicBezTo>
                  <a:cubicBezTo>
                    <a:pt x="32834" y="289032"/>
                    <a:pt x="41354" y="284276"/>
                    <a:pt x="25400" y="289594"/>
                  </a:cubicBezTo>
                  <a:cubicBezTo>
                    <a:pt x="19566" y="307096"/>
                    <a:pt x="25961" y="292643"/>
                    <a:pt x="9525" y="311819"/>
                  </a:cubicBezTo>
                  <a:cubicBezTo>
                    <a:pt x="2811" y="319652"/>
                    <a:pt x="3073" y="321650"/>
                    <a:pt x="0" y="330869"/>
                  </a:cubicBezTo>
                  <a:cubicBezTo>
                    <a:pt x="4356" y="378780"/>
                    <a:pt x="-1490" y="351377"/>
                    <a:pt x="9525" y="381669"/>
                  </a:cubicBezTo>
                  <a:cubicBezTo>
                    <a:pt x="11812" y="387959"/>
                    <a:pt x="15875" y="400719"/>
                    <a:pt x="15875" y="400719"/>
                  </a:cubicBezTo>
                  <a:cubicBezTo>
                    <a:pt x="14817" y="410244"/>
                    <a:pt x="14276" y="419841"/>
                    <a:pt x="12700" y="429294"/>
                  </a:cubicBezTo>
                  <a:cubicBezTo>
                    <a:pt x="12150" y="432595"/>
                    <a:pt x="10444" y="435601"/>
                    <a:pt x="9525" y="438819"/>
                  </a:cubicBezTo>
                  <a:cubicBezTo>
                    <a:pt x="1552" y="466726"/>
                    <a:pt x="10788" y="438206"/>
                    <a:pt x="3175" y="461044"/>
                  </a:cubicBezTo>
                  <a:cubicBezTo>
                    <a:pt x="27116" y="469024"/>
                    <a:pt x="-2394" y="458259"/>
                    <a:pt x="22225" y="470569"/>
                  </a:cubicBezTo>
                  <a:cubicBezTo>
                    <a:pt x="25218" y="472066"/>
                    <a:pt x="28575" y="472686"/>
                    <a:pt x="31750" y="473744"/>
                  </a:cubicBezTo>
                  <a:cubicBezTo>
                    <a:pt x="41466" y="471315"/>
                    <a:pt x="46666" y="471528"/>
                    <a:pt x="53975" y="464219"/>
                  </a:cubicBezTo>
                  <a:cubicBezTo>
                    <a:pt x="59148" y="459046"/>
                    <a:pt x="61778" y="452055"/>
                    <a:pt x="63500" y="445169"/>
                  </a:cubicBezTo>
                  <a:cubicBezTo>
                    <a:pt x="64809" y="439934"/>
                    <a:pt x="65255" y="434500"/>
                    <a:pt x="66675" y="429294"/>
                  </a:cubicBezTo>
                  <a:cubicBezTo>
                    <a:pt x="68436" y="422836"/>
                    <a:pt x="70908" y="416594"/>
                    <a:pt x="73025" y="410244"/>
                  </a:cubicBezTo>
                  <a:cubicBezTo>
                    <a:pt x="78613" y="393479"/>
                    <a:pt x="74344" y="403504"/>
                    <a:pt x="88900" y="381669"/>
                  </a:cubicBezTo>
                  <a:lnTo>
                    <a:pt x="95250" y="372144"/>
                  </a:lnTo>
                  <a:cubicBezTo>
                    <a:pt x="97367" y="368969"/>
                    <a:pt x="98425" y="364736"/>
                    <a:pt x="101600" y="362619"/>
                  </a:cubicBezTo>
                  <a:lnTo>
                    <a:pt x="111125" y="356269"/>
                  </a:lnTo>
                  <a:cubicBezTo>
                    <a:pt x="122704" y="321531"/>
                    <a:pt x="104237" y="374148"/>
                    <a:pt x="120650" y="337219"/>
                  </a:cubicBezTo>
                  <a:cubicBezTo>
                    <a:pt x="131035" y="313853"/>
                    <a:pt x="122212" y="324032"/>
                    <a:pt x="133350" y="305469"/>
                  </a:cubicBezTo>
                  <a:cubicBezTo>
                    <a:pt x="137277" y="298925"/>
                    <a:pt x="143637" y="293659"/>
                    <a:pt x="146050" y="286419"/>
                  </a:cubicBezTo>
                  <a:cubicBezTo>
                    <a:pt x="149672" y="275552"/>
                    <a:pt x="154549" y="255353"/>
                    <a:pt x="165100" y="248319"/>
                  </a:cubicBezTo>
                  <a:cubicBezTo>
                    <a:pt x="174466" y="242075"/>
                    <a:pt x="176510" y="241611"/>
                    <a:pt x="184150" y="232444"/>
                  </a:cubicBezTo>
                  <a:cubicBezTo>
                    <a:pt x="186593" y="229513"/>
                    <a:pt x="188793" y="226332"/>
                    <a:pt x="190500" y="222919"/>
                  </a:cubicBezTo>
                  <a:cubicBezTo>
                    <a:pt x="191997" y="219926"/>
                    <a:pt x="191584" y="216007"/>
                    <a:pt x="193675" y="213394"/>
                  </a:cubicBezTo>
                  <a:cubicBezTo>
                    <a:pt x="196059" y="210414"/>
                    <a:pt x="200025" y="209161"/>
                    <a:pt x="203200" y="207044"/>
                  </a:cubicBezTo>
                  <a:cubicBezTo>
                    <a:pt x="206375" y="201752"/>
                    <a:pt x="209454" y="196402"/>
                    <a:pt x="212725" y="191169"/>
                  </a:cubicBezTo>
                  <a:cubicBezTo>
                    <a:pt x="214747" y="187933"/>
                    <a:pt x="217368" y="185057"/>
                    <a:pt x="219075" y="181644"/>
                  </a:cubicBezTo>
                  <a:cubicBezTo>
                    <a:pt x="219548" y="180697"/>
                    <a:pt x="205317" y="176352"/>
                    <a:pt x="203200" y="172119"/>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Shape 26">
              <a:extLst>
                <a:ext uri="{FF2B5EF4-FFF2-40B4-BE49-F238E27FC236}">
                  <a16:creationId xmlns:a16="http://schemas.microsoft.com/office/drawing/2014/main" id="{263BBBE1-B1D4-43A2-A5DB-55DC0996593A}"/>
                </a:ext>
              </a:extLst>
            </p:cNvPr>
            <p:cNvSpPr/>
            <p:nvPr/>
          </p:nvSpPr>
          <p:spPr>
            <a:xfrm>
              <a:off x="21597453" y="10455275"/>
              <a:ext cx="351322" cy="685800"/>
            </a:xfrm>
            <a:custGeom>
              <a:avLst/>
              <a:gdLst>
                <a:gd name="connsiteX0" fmla="*/ 310047 w 351322"/>
                <a:gd name="connsiteY0" fmla="*/ 114300 h 685800"/>
                <a:gd name="connsiteX1" fmla="*/ 303697 w 351322"/>
                <a:gd name="connsiteY1" fmla="*/ 88900 h 685800"/>
                <a:gd name="connsiteX2" fmla="*/ 300522 w 351322"/>
                <a:gd name="connsiteY2" fmla="*/ 76200 h 685800"/>
                <a:gd name="connsiteX3" fmla="*/ 294172 w 351322"/>
                <a:gd name="connsiteY3" fmla="*/ 57150 h 685800"/>
                <a:gd name="connsiteX4" fmla="*/ 284647 w 351322"/>
                <a:gd name="connsiteY4" fmla="*/ 25400 h 685800"/>
                <a:gd name="connsiteX5" fmla="*/ 271947 w 351322"/>
                <a:gd name="connsiteY5" fmla="*/ 6350 h 685800"/>
                <a:gd name="connsiteX6" fmla="*/ 252897 w 351322"/>
                <a:gd name="connsiteY6" fmla="*/ 0 h 685800"/>
                <a:gd name="connsiteX7" fmla="*/ 243372 w 351322"/>
                <a:gd name="connsiteY7" fmla="*/ 3175 h 685800"/>
                <a:gd name="connsiteX8" fmla="*/ 237022 w 351322"/>
                <a:gd name="connsiteY8" fmla="*/ 22225 h 685800"/>
                <a:gd name="connsiteX9" fmla="*/ 230672 w 351322"/>
                <a:gd name="connsiteY9" fmla="*/ 34925 h 685800"/>
                <a:gd name="connsiteX10" fmla="*/ 227497 w 351322"/>
                <a:gd name="connsiteY10" fmla="*/ 50800 h 685800"/>
                <a:gd name="connsiteX11" fmla="*/ 224322 w 351322"/>
                <a:gd name="connsiteY11" fmla="*/ 79375 h 685800"/>
                <a:gd name="connsiteX12" fmla="*/ 221147 w 351322"/>
                <a:gd name="connsiteY12" fmla="*/ 88900 h 685800"/>
                <a:gd name="connsiteX13" fmla="*/ 214797 w 351322"/>
                <a:gd name="connsiteY13" fmla="*/ 111125 h 685800"/>
                <a:gd name="connsiteX14" fmla="*/ 205272 w 351322"/>
                <a:gd name="connsiteY14" fmla="*/ 117475 h 685800"/>
                <a:gd name="connsiteX15" fmla="*/ 198922 w 351322"/>
                <a:gd name="connsiteY15" fmla="*/ 127000 h 685800"/>
                <a:gd name="connsiteX16" fmla="*/ 189397 w 351322"/>
                <a:gd name="connsiteY16" fmla="*/ 142875 h 685800"/>
                <a:gd name="connsiteX17" fmla="*/ 179872 w 351322"/>
                <a:gd name="connsiteY17" fmla="*/ 146050 h 685800"/>
                <a:gd name="connsiteX18" fmla="*/ 173522 w 351322"/>
                <a:gd name="connsiteY18" fmla="*/ 155575 h 685800"/>
                <a:gd name="connsiteX19" fmla="*/ 167172 w 351322"/>
                <a:gd name="connsiteY19" fmla="*/ 190500 h 685800"/>
                <a:gd name="connsiteX20" fmla="*/ 163997 w 351322"/>
                <a:gd name="connsiteY20" fmla="*/ 209550 h 685800"/>
                <a:gd name="connsiteX21" fmla="*/ 160822 w 351322"/>
                <a:gd name="connsiteY21" fmla="*/ 241300 h 685800"/>
                <a:gd name="connsiteX22" fmla="*/ 132247 w 351322"/>
                <a:gd name="connsiteY22" fmla="*/ 257175 h 685800"/>
                <a:gd name="connsiteX23" fmla="*/ 122722 w 351322"/>
                <a:gd name="connsiteY23" fmla="*/ 254000 h 685800"/>
                <a:gd name="connsiteX24" fmla="*/ 116372 w 351322"/>
                <a:gd name="connsiteY24" fmla="*/ 234950 h 685800"/>
                <a:gd name="connsiteX25" fmla="*/ 113197 w 351322"/>
                <a:gd name="connsiteY25" fmla="*/ 225425 h 685800"/>
                <a:gd name="connsiteX26" fmla="*/ 110022 w 351322"/>
                <a:gd name="connsiteY26" fmla="*/ 215900 h 685800"/>
                <a:gd name="connsiteX27" fmla="*/ 106847 w 351322"/>
                <a:gd name="connsiteY27" fmla="*/ 206375 h 685800"/>
                <a:gd name="connsiteX28" fmla="*/ 97322 w 351322"/>
                <a:gd name="connsiteY28" fmla="*/ 203200 h 685800"/>
                <a:gd name="connsiteX29" fmla="*/ 68747 w 351322"/>
                <a:gd name="connsiteY29" fmla="*/ 215900 h 685800"/>
                <a:gd name="connsiteX30" fmla="*/ 46522 w 351322"/>
                <a:gd name="connsiteY30" fmla="*/ 241300 h 685800"/>
                <a:gd name="connsiteX31" fmla="*/ 40172 w 351322"/>
                <a:gd name="connsiteY31" fmla="*/ 260350 h 685800"/>
                <a:gd name="connsiteX32" fmla="*/ 36997 w 351322"/>
                <a:gd name="connsiteY32" fmla="*/ 269875 h 685800"/>
                <a:gd name="connsiteX33" fmla="*/ 8422 w 351322"/>
                <a:gd name="connsiteY33" fmla="*/ 282575 h 685800"/>
                <a:gd name="connsiteX34" fmla="*/ 5247 w 351322"/>
                <a:gd name="connsiteY34" fmla="*/ 304800 h 685800"/>
                <a:gd name="connsiteX35" fmla="*/ 2072 w 351322"/>
                <a:gd name="connsiteY35" fmla="*/ 314325 h 685800"/>
                <a:gd name="connsiteX36" fmla="*/ 5247 w 351322"/>
                <a:gd name="connsiteY36" fmla="*/ 400050 h 685800"/>
                <a:gd name="connsiteX37" fmla="*/ 33822 w 351322"/>
                <a:gd name="connsiteY37" fmla="*/ 396875 h 685800"/>
                <a:gd name="connsiteX38" fmla="*/ 65572 w 351322"/>
                <a:gd name="connsiteY38" fmla="*/ 384175 h 685800"/>
                <a:gd name="connsiteX39" fmla="*/ 71922 w 351322"/>
                <a:gd name="connsiteY39" fmla="*/ 374650 h 685800"/>
                <a:gd name="connsiteX40" fmla="*/ 90972 w 351322"/>
                <a:gd name="connsiteY40" fmla="*/ 368300 h 685800"/>
                <a:gd name="connsiteX41" fmla="*/ 110022 w 351322"/>
                <a:gd name="connsiteY41" fmla="*/ 358775 h 685800"/>
                <a:gd name="connsiteX42" fmla="*/ 129072 w 351322"/>
                <a:gd name="connsiteY42" fmla="*/ 368300 h 685800"/>
                <a:gd name="connsiteX43" fmla="*/ 132247 w 351322"/>
                <a:gd name="connsiteY43" fmla="*/ 377825 h 685800"/>
                <a:gd name="connsiteX44" fmla="*/ 141772 w 351322"/>
                <a:gd name="connsiteY44" fmla="*/ 396875 h 685800"/>
                <a:gd name="connsiteX45" fmla="*/ 135422 w 351322"/>
                <a:gd name="connsiteY45" fmla="*/ 460375 h 685800"/>
                <a:gd name="connsiteX46" fmla="*/ 132247 w 351322"/>
                <a:gd name="connsiteY46" fmla="*/ 469900 h 685800"/>
                <a:gd name="connsiteX47" fmla="*/ 148122 w 351322"/>
                <a:gd name="connsiteY47" fmla="*/ 590550 h 685800"/>
                <a:gd name="connsiteX48" fmla="*/ 157647 w 351322"/>
                <a:gd name="connsiteY48" fmla="*/ 596900 h 685800"/>
                <a:gd name="connsiteX49" fmla="*/ 167172 w 351322"/>
                <a:gd name="connsiteY49" fmla="*/ 615950 h 685800"/>
                <a:gd name="connsiteX50" fmla="*/ 176697 w 351322"/>
                <a:gd name="connsiteY50" fmla="*/ 619125 h 685800"/>
                <a:gd name="connsiteX51" fmla="*/ 186222 w 351322"/>
                <a:gd name="connsiteY51" fmla="*/ 625475 h 685800"/>
                <a:gd name="connsiteX52" fmla="*/ 192572 w 351322"/>
                <a:gd name="connsiteY52" fmla="*/ 635000 h 685800"/>
                <a:gd name="connsiteX53" fmla="*/ 205272 w 351322"/>
                <a:gd name="connsiteY53" fmla="*/ 654050 h 685800"/>
                <a:gd name="connsiteX54" fmla="*/ 214797 w 351322"/>
                <a:gd name="connsiteY54" fmla="*/ 657225 h 685800"/>
                <a:gd name="connsiteX55" fmla="*/ 221147 w 351322"/>
                <a:gd name="connsiteY55" fmla="*/ 666750 h 685800"/>
                <a:gd name="connsiteX56" fmla="*/ 233847 w 351322"/>
                <a:gd name="connsiteY56" fmla="*/ 682625 h 685800"/>
                <a:gd name="connsiteX57" fmla="*/ 259247 w 351322"/>
                <a:gd name="connsiteY57" fmla="*/ 685800 h 685800"/>
                <a:gd name="connsiteX58" fmla="*/ 278297 w 351322"/>
                <a:gd name="connsiteY58" fmla="*/ 682625 h 685800"/>
                <a:gd name="connsiteX59" fmla="*/ 294172 w 351322"/>
                <a:gd name="connsiteY59" fmla="*/ 654050 h 685800"/>
                <a:gd name="connsiteX60" fmla="*/ 303697 w 351322"/>
                <a:gd name="connsiteY60" fmla="*/ 635000 h 685800"/>
                <a:gd name="connsiteX61" fmla="*/ 297347 w 351322"/>
                <a:gd name="connsiteY61" fmla="*/ 565150 h 685800"/>
                <a:gd name="connsiteX62" fmla="*/ 290997 w 351322"/>
                <a:gd name="connsiteY62" fmla="*/ 546100 h 685800"/>
                <a:gd name="connsiteX63" fmla="*/ 287822 w 351322"/>
                <a:gd name="connsiteY63" fmla="*/ 533400 h 685800"/>
                <a:gd name="connsiteX64" fmla="*/ 281472 w 351322"/>
                <a:gd name="connsiteY64" fmla="*/ 514350 h 685800"/>
                <a:gd name="connsiteX65" fmla="*/ 278297 w 351322"/>
                <a:gd name="connsiteY65" fmla="*/ 501650 h 685800"/>
                <a:gd name="connsiteX66" fmla="*/ 281472 w 351322"/>
                <a:gd name="connsiteY66" fmla="*/ 476250 h 685800"/>
                <a:gd name="connsiteX67" fmla="*/ 290997 w 351322"/>
                <a:gd name="connsiteY67" fmla="*/ 473075 h 685800"/>
                <a:gd name="connsiteX68" fmla="*/ 325922 w 351322"/>
                <a:gd name="connsiteY68" fmla="*/ 466725 h 685800"/>
                <a:gd name="connsiteX69" fmla="*/ 341797 w 351322"/>
                <a:gd name="connsiteY69" fmla="*/ 450850 h 685800"/>
                <a:gd name="connsiteX70" fmla="*/ 344972 w 351322"/>
                <a:gd name="connsiteY70" fmla="*/ 419100 h 685800"/>
                <a:gd name="connsiteX71" fmla="*/ 351322 w 351322"/>
                <a:gd name="connsiteY71" fmla="*/ 387350 h 685800"/>
                <a:gd name="connsiteX72" fmla="*/ 344972 w 351322"/>
                <a:gd name="connsiteY72" fmla="*/ 317500 h 685800"/>
                <a:gd name="connsiteX73" fmla="*/ 341797 w 351322"/>
                <a:gd name="connsiteY73" fmla="*/ 307975 h 685800"/>
                <a:gd name="connsiteX74" fmla="*/ 329097 w 351322"/>
                <a:gd name="connsiteY74" fmla="*/ 288925 h 685800"/>
                <a:gd name="connsiteX75" fmla="*/ 319572 w 351322"/>
                <a:gd name="connsiteY75" fmla="*/ 254000 h 685800"/>
                <a:gd name="connsiteX76" fmla="*/ 316397 w 351322"/>
                <a:gd name="connsiteY76" fmla="*/ 241300 h 685800"/>
                <a:gd name="connsiteX77" fmla="*/ 313222 w 351322"/>
                <a:gd name="connsiteY77" fmla="*/ 177800 h 685800"/>
                <a:gd name="connsiteX78" fmla="*/ 310047 w 351322"/>
                <a:gd name="connsiteY78" fmla="*/ 168275 h 685800"/>
                <a:gd name="connsiteX79" fmla="*/ 306872 w 351322"/>
                <a:gd name="connsiteY79" fmla="*/ 155575 h 685800"/>
                <a:gd name="connsiteX80" fmla="*/ 303697 w 351322"/>
                <a:gd name="connsiteY80" fmla="*/ 146050 h 685800"/>
                <a:gd name="connsiteX81" fmla="*/ 310047 w 351322"/>
                <a:gd name="connsiteY81" fmla="*/ 1143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1322" h="685800">
                  <a:moveTo>
                    <a:pt x="310047" y="114300"/>
                  </a:moveTo>
                  <a:cubicBezTo>
                    <a:pt x="310047" y="104775"/>
                    <a:pt x="310206" y="111680"/>
                    <a:pt x="303697" y="88900"/>
                  </a:cubicBezTo>
                  <a:cubicBezTo>
                    <a:pt x="302498" y="84704"/>
                    <a:pt x="301776" y="80380"/>
                    <a:pt x="300522" y="76200"/>
                  </a:cubicBezTo>
                  <a:cubicBezTo>
                    <a:pt x="298599" y="69789"/>
                    <a:pt x="295795" y="63644"/>
                    <a:pt x="294172" y="57150"/>
                  </a:cubicBezTo>
                  <a:cubicBezTo>
                    <a:pt x="292397" y="50051"/>
                    <a:pt x="287739" y="30038"/>
                    <a:pt x="284647" y="25400"/>
                  </a:cubicBezTo>
                  <a:cubicBezTo>
                    <a:pt x="280414" y="19050"/>
                    <a:pt x="279187" y="8763"/>
                    <a:pt x="271947" y="6350"/>
                  </a:cubicBezTo>
                  <a:lnTo>
                    <a:pt x="252897" y="0"/>
                  </a:lnTo>
                  <a:cubicBezTo>
                    <a:pt x="249722" y="1058"/>
                    <a:pt x="245317" y="452"/>
                    <a:pt x="243372" y="3175"/>
                  </a:cubicBezTo>
                  <a:cubicBezTo>
                    <a:pt x="239481" y="8622"/>
                    <a:pt x="240015" y="16238"/>
                    <a:pt x="237022" y="22225"/>
                  </a:cubicBezTo>
                  <a:lnTo>
                    <a:pt x="230672" y="34925"/>
                  </a:lnTo>
                  <a:cubicBezTo>
                    <a:pt x="229614" y="40217"/>
                    <a:pt x="228260" y="45458"/>
                    <a:pt x="227497" y="50800"/>
                  </a:cubicBezTo>
                  <a:cubicBezTo>
                    <a:pt x="226142" y="60287"/>
                    <a:pt x="225898" y="69922"/>
                    <a:pt x="224322" y="79375"/>
                  </a:cubicBezTo>
                  <a:cubicBezTo>
                    <a:pt x="223772" y="82676"/>
                    <a:pt x="222066" y="85682"/>
                    <a:pt x="221147" y="88900"/>
                  </a:cubicBezTo>
                  <a:cubicBezTo>
                    <a:pt x="220893" y="89787"/>
                    <a:pt x="216489" y="109010"/>
                    <a:pt x="214797" y="111125"/>
                  </a:cubicBezTo>
                  <a:cubicBezTo>
                    <a:pt x="212413" y="114105"/>
                    <a:pt x="208447" y="115358"/>
                    <a:pt x="205272" y="117475"/>
                  </a:cubicBezTo>
                  <a:cubicBezTo>
                    <a:pt x="203155" y="120650"/>
                    <a:pt x="200944" y="123764"/>
                    <a:pt x="198922" y="127000"/>
                  </a:cubicBezTo>
                  <a:cubicBezTo>
                    <a:pt x="195651" y="132233"/>
                    <a:pt x="193761" y="138511"/>
                    <a:pt x="189397" y="142875"/>
                  </a:cubicBezTo>
                  <a:cubicBezTo>
                    <a:pt x="187030" y="145242"/>
                    <a:pt x="183047" y="144992"/>
                    <a:pt x="179872" y="146050"/>
                  </a:cubicBezTo>
                  <a:cubicBezTo>
                    <a:pt x="177755" y="149225"/>
                    <a:pt x="175229" y="152162"/>
                    <a:pt x="173522" y="155575"/>
                  </a:cubicBezTo>
                  <a:cubicBezTo>
                    <a:pt x="168542" y="165535"/>
                    <a:pt x="168485" y="181306"/>
                    <a:pt x="167172" y="190500"/>
                  </a:cubicBezTo>
                  <a:cubicBezTo>
                    <a:pt x="166262" y="196873"/>
                    <a:pt x="164795" y="203162"/>
                    <a:pt x="163997" y="209550"/>
                  </a:cubicBezTo>
                  <a:cubicBezTo>
                    <a:pt x="162678" y="220104"/>
                    <a:pt x="165579" y="231787"/>
                    <a:pt x="160822" y="241300"/>
                  </a:cubicBezTo>
                  <a:cubicBezTo>
                    <a:pt x="156455" y="250034"/>
                    <a:pt x="141352" y="254140"/>
                    <a:pt x="132247" y="257175"/>
                  </a:cubicBezTo>
                  <a:cubicBezTo>
                    <a:pt x="129072" y="256117"/>
                    <a:pt x="124667" y="256723"/>
                    <a:pt x="122722" y="254000"/>
                  </a:cubicBezTo>
                  <a:cubicBezTo>
                    <a:pt x="118831" y="248553"/>
                    <a:pt x="118489" y="241300"/>
                    <a:pt x="116372" y="234950"/>
                  </a:cubicBezTo>
                  <a:lnTo>
                    <a:pt x="113197" y="225425"/>
                  </a:lnTo>
                  <a:lnTo>
                    <a:pt x="110022" y="215900"/>
                  </a:lnTo>
                  <a:cubicBezTo>
                    <a:pt x="108964" y="212725"/>
                    <a:pt x="110022" y="207433"/>
                    <a:pt x="106847" y="206375"/>
                  </a:cubicBezTo>
                  <a:lnTo>
                    <a:pt x="97322" y="203200"/>
                  </a:lnTo>
                  <a:cubicBezTo>
                    <a:pt x="74652" y="210757"/>
                    <a:pt x="83841" y="205837"/>
                    <a:pt x="68747" y="215900"/>
                  </a:cubicBezTo>
                  <a:cubicBezTo>
                    <a:pt x="53930" y="238125"/>
                    <a:pt x="62397" y="230717"/>
                    <a:pt x="46522" y="241300"/>
                  </a:cubicBezTo>
                  <a:lnTo>
                    <a:pt x="40172" y="260350"/>
                  </a:lnTo>
                  <a:lnTo>
                    <a:pt x="36997" y="269875"/>
                  </a:lnTo>
                  <a:cubicBezTo>
                    <a:pt x="53190" y="294165"/>
                    <a:pt x="36857" y="263619"/>
                    <a:pt x="8422" y="282575"/>
                  </a:cubicBezTo>
                  <a:cubicBezTo>
                    <a:pt x="2195" y="286726"/>
                    <a:pt x="6715" y="297462"/>
                    <a:pt x="5247" y="304800"/>
                  </a:cubicBezTo>
                  <a:cubicBezTo>
                    <a:pt x="4591" y="308082"/>
                    <a:pt x="3130" y="311150"/>
                    <a:pt x="2072" y="314325"/>
                  </a:cubicBezTo>
                  <a:cubicBezTo>
                    <a:pt x="3130" y="342900"/>
                    <a:pt x="-5018" y="373361"/>
                    <a:pt x="5247" y="400050"/>
                  </a:cubicBezTo>
                  <a:cubicBezTo>
                    <a:pt x="8687" y="408995"/>
                    <a:pt x="24424" y="398755"/>
                    <a:pt x="33822" y="396875"/>
                  </a:cubicBezTo>
                  <a:cubicBezTo>
                    <a:pt x="46900" y="394259"/>
                    <a:pt x="54283" y="389819"/>
                    <a:pt x="65572" y="384175"/>
                  </a:cubicBezTo>
                  <a:cubicBezTo>
                    <a:pt x="67689" y="381000"/>
                    <a:pt x="68686" y="376672"/>
                    <a:pt x="71922" y="374650"/>
                  </a:cubicBezTo>
                  <a:cubicBezTo>
                    <a:pt x="77598" y="371102"/>
                    <a:pt x="85403" y="372013"/>
                    <a:pt x="90972" y="368300"/>
                  </a:cubicBezTo>
                  <a:cubicBezTo>
                    <a:pt x="103282" y="360094"/>
                    <a:pt x="96877" y="363157"/>
                    <a:pt x="110022" y="358775"/>
                  </a:cubicBezTo>
                  <a:cubicBezTo>
                    <a:pt x="116297" y="360867"/>
                    <a:pt x="124596" y="362705"/>
                    <a:pt x="129072" y="368300"/>
                  </a:cubicBezTo>
                  <a:cubicBezTo>
                    <a:pt x="131163" y="370913"/>
                    <a:pt x="130750" y="374832"/>
                    <a:pt x="132247" y="377825"/>
                  </a:cubicBezTo>
                  <a:cubicBezTo>
                    <a:pt x="144557" y="402444"/>
                    <a:pt x="133792" y="372934"/>
                    <a:pt x="141772" y="396875"/>
                  </a:cubicBezTo>
                  <a:cubicBezTo>
                    <a:pt x="139925" y="424575"/>
                    <a:pt x="141145" y="437483"/>
                    <a:pt x="135422" y="460375"/>
                  </a:cubicBezTo>
                  <a:cubicBezTo>
                    <a:pt x="134610" y="463622"/>
                    <a:pt x="133305" y="466725"/>
                    <a:pt x="132247" y="469900"/>
                  </a:cubicBezTo>
                  <a:cubicBezTo>
                    <a:pt x="134609" y="550211"/>
                    <a:pt x="110131" y="557987"/>
                    <a:pt x="148122" y="590550"/>
                  </a:cubicBezTo>
                  <a:cubicBezTo>
                    <a:pt x="151019" y="593033"/>
                    <a:pt x="154472" y="594783"/>
                    <a:pt x="157647" y="596900"/>
                  </a:cubicBezTo>
                  <a:cubicBezTo>
                    <a:pt x="159739" y="603175"/>
                    <a:pt x="161577" y="611474"/>
                    <a:pt x="167172" y="615950"/>
                  </a:cubicBezTo>
                  <a:cubicBezTo>
                    <a:pt x="169785" y="618041"/>
                    <a:pt x="173704" y="617628"/>
                    <a:pt x="176697" y="619125"/>
                  </a:cubicBezTo>
                  <a:cubicBezTo>
                    <a:pt x="180110" y="620832"/>
                    <a:pt x="183047" y="623358"/>
                    <a:pt x="186222" y="625475"/>
                  </a:cubicBezTo>
                  <a:cubicBezTo>
                    <a:pt x="188339" y="628650"/>
                    <a:pt x="190865" y="631587"/>
                    <a:pt x="192572" y="635000"/>
                  </a:cubicBezTo>
                  <a:cubicBezTo>
                    <a:pt x="198397" y="646650"/>
                    <a:pt x="191730" y="645022"/>
                    <a:pt x="205272" y="654050"/>
                  </a:cubicBezTo>
                  <a:cubicBezTo>
                    <a:pt x="208057" y="655906"/>
                    <a:pt x="211622" y="656167"/>
                    <a:pt x="214797" y="657225"/>
                  </a:cubicBezTo>
                  <a:cubicBezTo>
                    <a:pt x="216914" y="660400"/>
                    <a:pt x="219440" y="663337"/>
                    <a:pt x="221147" y="666750"/>
                  </a:cubicBezTo>
                  <a:cubicBezTo>
                    <a:pt x="225603" y="675662"/>
                    <a:pt x="221452" y="679245"/>
                    <a:pt x="233847" y="682625"/>
                  </a:cubicBezTo>
                  <a:cubicBezTo>
                    <a:pt x="242079" y="684870"/>
                    <a:pt x="250780" y="684742"/>
                    <a:pt x="259247" y="685800"/>
                  </a:cubicBezTo>
                  <a:cubicBezTo>
                    <a:pt x="265597" y="684742"/>
                    <a:pt x="272414" y="685240"/>
                    <a:pt x="278297" y="682625"/>
                  </a:cubicBezTo>
                  <a:cubicBezTo>
                    <a:pt x="289455" y="677666"/>
                    <a:pt x="291023" y="663498"/>
                    <a:pt x="294172" y="654050"/>
                  </a:cubicBezTo>
                  <a:cubicBezTo>
                    <a:pt x="298554" y="640905"/>
                    <a:pt x="295491" y="647310"/>
                    <a:pt x="303697" y="635000"/>
                  </a:cubicBezTo>
                  <a:cubicBezTo>
                    <a:pt x="303170" y="628146"/>
                    <a:pt x="299696" y="576897"/>
                    <a:pt x="297347" y="565150"/>
                  </a:cubicBezTo>
                  <a:cubicBezTo>
                    <a:pt x="296034" y="558586"/>
                    <a:pt x="292620" y="552594"/>
                    <a:pt x="290997" y="546100"/>
                  </a:cubicBezTo>
                  <a:cubicBezTo>
                    <a:pt x="289939" y="541867"/>
                    <a:pt x="289076" y="537580"/>
                    <a:pt x="287822" y="533400"/>
                  </a:cubicBezTo>
                  <a:cubicBezTo>
                    <a:pt x="285899" y="526989"/>
                    <a:pt x="283095" y="520844"/>
                    <a:pt x="281472" y="514350"/>
                  </a:cubicBezTo>
                  <a:lnTo>
                    <a:pt x="278297" y="501650"/>
                  </a:lnTo>
                  <a:cubicBezTo>
                    <a:pt x="279355" y="493183"/>
                    <a:pt x="278007" y="484047"/>
                    <a:pt x="281472" y="476250"/>
                  </a:cubicBezTo>
                  <a:cubicBezTo>
                    <a:pt x="282831" y="473192"/>
                    <a:pt x="287715" y="473731"/>
                    <a:pt x="290997" y="473075"/>
                  </a:cubicBezTo>
                  <a:cubicBezTo>
                    <a:pt x="347879" y="461699"/>
                    <a:pt x="288273" y="476137"/>
                    <a:pt x="325922" y="466725"/>
                  </a:cubicBezTo>
                  <a:cubicBezTo>
                    <a:pt x="332080" y="462620"/>
                    <a:pt x="339873" y="459188"/>
                    <a:pt x="341797" y="450850"/>
                  </a:cubicBezTo>
                  <a:cubicBezTo>
                    <a:pt x="344189" y="440486"/>
                    <a:pt x="343729" y="429663"/>
                    <a:pt x="344972" y="419100"/>
                  </a:cubicBezTo>
                  <a:cubicBezTo>
                    <a:pt x="347625" y="396547"/>
                    <a:pt x="346225" y="402640"/>
                    <a:pt x="351322" y="387350"/>
                  </a:cubicBezTo>
                  <a:cubicBezTo>
                    <a:pt x="349554" y="357291"/>
                    <a:pt x="351165" y="342274"/>
                    <a:pt x="344972" y="317500"/>
                  </a:cubicBezTo>
                  <a:cubicBezTo>
                    <a:pt x="344160" y="314253"/>
                    <a:pt x="343422" y="310901"/>
                    <a:pt x="341797" y="307975"/>
                  </a:cubicBezTo>
                  <a:cubicBezTo>
                    <a:pt x="338091" y="301304"/>
                    <a:pt x="331510" y="296165"/>
                    <a:pt x="329097" y="288925"/>
                  </a:cubicBezTo>
                  <a:cubicBezTo>
                    <a:pt x="323162" y="271121"/>
                    <a:pt x="326734" y="282647"/>
                    <a:pt x="319572" y="254000"/>
                  </a:cubicBezTo>
                  <a:lnTo>
                    <a:pt x="316397" y="241300"/>
                  </a:lnTo>
                  <a:cubicBezTo>
                    <a:pt x="315339" y="220133"/>
                    <a:pt x="315058" y="198913"/>
                    <a:pt x="313222" y="177800"/>
                  </a:cubicBezTo>
                  <a:cubicBezTo>
                    <a:pt x="312932" y="174466"/>
                    <a:pt x="310966" y="171493"/>
                    <a:pt x="310047" y="168275"/>
                  </a:cubicBezTo>
                  <a:cubicBezTo>
                    <a:pt x="308848" y="164079"/>
                    <a:pt x="308071" y="159771"/>
                    <a:pt x="306872" y="155575"/>
                  </a:cubicBezTo>
                  <a:cubicBezTo>
                    <a:pt x="305953" y="152357"/>
                    <a:pt x="304030" y="149380"/>
                    <a:pt x="303697" y="146050"/>
                  </a:cubicBezTo>
                  <a:cubicBezTo>
                    <a:pt x="302960" y="138678"/>
                    <a:pt x="310047" y="123825"/>
                    <a:pt x="310047"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Shape 27">
              <a:extLst>
                <a:ext uri="{FF2B5EF4-FFF2-40B4-BE49-F238E27FC236}">
                  <a16:creationId xmlns:a16="http://schemas.microsoft.com/office/drawing/2014/main" id="{3E068684-CA94-4E4C-8FF2-DDDDD6BD7E60}"/>
                </a:ext>
              </a:extLst>
            </p:cNvPr>
            <p:cNvSpPr/>
            <p:nvPr/>
          </p:nvSpPr>
          <p:spPr>
            <a:xfrm>
              <a:off x="21729700" y="10090150"/>
              <a:ext cx="131589" cy="311150"/>
            </a:xfrm>
            <a:custGeom>
              <a:avLst/>
              <a:gdLst>
                <a:gd name="connsiteX0" fmla="*/ 88900 w 131589"/>
                <a:gd name="connsiteY0" fmla="*/ 196850 h 311150"/>
                <a:gd name="connsiteX1" fmla="*/ 104775 w 131589"/>
                <a:gd name="connsiteY1" fmla="*/ 187325 h 311150"/>
                <a:gd name="connsiteX2" fmla="*/ 123825 w 131589"/>
                <a:gd name="connsiteY2" fmla="*/ 174625 h 311150"/>
                <a:gd name="connsiteX3" fmla="*/ 130175 w 131589"/>
                <a:gd name="connsiteY3" fmla="*/ 165100 h 311150"/>
                <a:gd name="connsiteX4" fmla="*/ 123825 w 131589"/>
                <a:gd name="connsiteY4" fmla="*/ 117475 h 311150"/>
                <a:gd name="connsiteX5" fmla="*/ 114300 w 131589"/>
                <a:gd name="connsiteY5" fmla="*/ 66675 h 311150"/>
                <a:gd name="connsiteX6" fmla="*/ 111125 w 131589"/>
                <a:gd name="connsiteY6" fmla="*/ 34925 h 311150"/>
                <a:gd name="connsiteX7" fmla="*/ 107950 w 131589"/>
                <a:gd name="connsiteY7" fmla="*/ 25400 h 311150"/>
                <a:gd name="connsiteX8" fmla="*/ 98425 w 131589"/>
                <a:gd name="connsiteY8" fmla="*/ 19050 h 311150"/>
                <a:gd name="connsiteX9" fmla="*/ 79375 w 131589"/>
                <a:gd name="connsiteY9" fmla="*/ 12700 h 311150"/>
                <a:gd name="connsiteX10" fmla="*/ 60325 w 131589"/>
                <a:gd name="connsiteY10" fmla="*/ 6350 h 311150"/>
                <a:gd name="connsiteX11" fmla="*/ 50800 w 131589"/>
                <a:gd name="connsiteY11" fmla="*/ 3175 h 311150"/>
                <a:gd name="connsiteX12" fmla="*/ 41275 w 131589"/>
                <a:gd name="connsiteY12" fmla="*/ 0 h 311150"/>
                <a:gd name="connsiteX13" fmla="*/ 19050 w 131589"/>
                <a:gd name="connsiteY13" fmla="*/ 3175 h 311150"/>
                <a:gd name="connsiteX14" fmla="*/ 6350 w 131589"/>
                <a:gd name="connsiteY14" fmla="*/ 19050 h 311150"/>
                <a:gd name="connsiteX15" fmla="*/ 0 w 131589"/>
                <a:gd name="connsiteY15" fmla="*/ 41275 h 311150"/>
                <a:gd name="connsiteX16" fmla="*/ 3175 w 131589"/>
                <a:gd name="connsiteY16" fmla="*/ 85725 h 311150"/>
                <a:gd name="connsiteX17" fmla="*/ 6350 w 131589"/>
                <a:gd name="connsiteY17" fmla="*/ 120650 h 311150"/>
                <a:gd name="connsiteX18" fmla="*/ 3175 w 131589"/>
                <a:gd name="connsiteY18" fmla="*/ 177800 h 311150"/>
                <a:gd name="connsiteX19" fmla="*/ 6350 w 131589"/>
                <a:gd name="connsiteY19" fmla="*/ 238125 h 311150"/>
                <a:gd name="connsiteX20" fmla="*/ 9525 w 131589"/>
                <a:gd name="connsiteY20" fmla="*/ 247650 h 311150"/>
                <a:gd name="connsiteX21" fmla="*/ 12700 w 131589"/>
                <a:gd name="connsiteY21" fmla="*/ 260350 h 311150"/>
                <a:gd name="connsiteX22" fmla="*/ 15875 w 131589"/>
                <a:gd name="connsiteY22" fmla="*/ 285750 h 311150"/>
                <a:gd name="connsiteX23" fmla="*/ 38100 w 131589"/>
                <a:gd name="connsiteY23" fmla="*/ 311150 h 311150"/>
                <a:gd name="connsiteX24" fmla="*/ 57150 w 131589"/>
                <a:gd name="connsiteY24" fmla="*/ 307975 h 311150"/>
                <a:gd name="connsiteX25" fmla="*/ 63500 w 131589"/>
                <a:gd name="connsiteY25" fmla="*/ 288925 h 311150"/>
                <a:gd name="connsiteX26" fmla="*/ 69850 w 131589"/>
                <a:gd name="connsiteY26" fmla="*/ 260350 h 311150"/>
                <a:gd name="connsiteX27" fmla="*/ 73025 w 131589"/>
                <a:gd name="connsiteY27" fmla="*/ 250825 h 311150"/>
                <a:gd name="connsiteX28" fmla="*/ 88900 w 131589"/>
                <a:gd name="connsiteY28" fmla="*/ 19685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589" h="311150">
                  <a:moveTo>
                    <a:pt x="88900" y="196850"/>
                  </a:moveTo>
                  <a:cubicBezTo>
                    <a:pt x="94192" y="193675"/>
                    <a:pt x="99569" y="190638"/>
                    <a:pt x="104775" y="187325"/>
                  </a:cubicBezTo>
                  <a:cubicBezTo>
                    <a:pt x="111214" y="183228"/>
                    <a:pt x="123825" y="174625"/>
                    <a:pt x="123825" y="174625"/>
                  </a:cubicBezTo>
                  <a:cubicBezTo>
                    <a:pt x="125942" y="171450"/>
                    <a:pt x="129921" y="168907"/>
                    <a:pt x="130175" y="165100"/>
                  </a:cubicBezTo>
                  <a:cubicBezTo>
                    <a:pt x="134127" y="105818"/>
                    <a:pt x="129085" y="143777"/>
                    <a:pt x="123825" y="117475"/>
                  </a:cubicBezTo>
                  <a:cubicBezTo>
                    <a:pt x="109690" y="46801"/>
                    <a:pt x="122993" y="101447"/>
                    <a:pt x="114300" y="66675"/>
                  </a:cubicBezTo>
                  <a:cubicBezTo>
                    <a:pt x="113242" y="56092"/>
                    <a:pt x="112742" y="45437"/>
                    <a:pt x="111125" y="34925"/>
                  </a:cubicBezTo>
                  <a:cubicBezTo>
                    <a:pt x="110616" y="31617"/>
                    <a:pt x="110041" y="28013"/>
                    <a:pt x="107950" y="25400"/>
                  </a:cubicBezTo>
                  <a:cubicBezTo>
                    <a:pt x="105566" y="22420"/>
                    <a:pt x="101912" y="20600"/>
                    <a:pt x="98425" y="19050"/>
                  </a:cubicBezTo>
                  <a:cubicBezTo>
                    <a:pt x="92308" y="16332"/>
                    <a:pt x="85725" y="14817"/>
                    <a:pt x="79375" y="12700"/>
                  </a:cubicBezTo>
                  <a:lnTo>
                    <a:pt x="60325" y="6350"/>
                  </a:lnTo>
                  <a:lnTo>
                    <a:pt x="50800" y="3175"/>
                  </a:lnTo>
                  <a:lnTo>
                    <a:pt x="41275" y="0"/>
                  </a:lnTo>
                  <a:cubicBezTo>
                    <a:pt x="33867" y="1058"/>
                    <a:pt x="26218" y="1025"/>
                    <a:pt x="19050" y="3175"/>
                  </a:cubicBezTo>
                  <a:cubicBezTo>
                    <a:pt x="8931" y="6211"/>
                    <a:pt x="8810" y="10440"/>
                    <a:pt x="6350" y="19050"/>
                  </a:cubicBezTo>
                  <a:cubicBezTo>
                    <a:pt x="-1623" y="46957"/>
                    <a:pt x="7613" y="18437"/>
                    <a:pt x="0" y="41275"/>
                  </a:cubicBezTo>
                  <a:cubicBezTo>
                    <a:pt x="1058" y="56092"/>
                    <a:pt x="1990" y="70918"/>
                    <a:pt x="3175" y="85725"/>
                  </a:cubicBezTo>
                  <a:cubicBezTo>
                    <a:pt x="4107" y="97377"/>
                    <a:pt x="6350" y="108960"/>
                    <a:pt x="6350" y="120650"/>
                  </a:cubicBezTo>
                  <a:cubicBezTo>
                    <a:pt x="6350" y="139729"/>
                    <a:pt x="4233" y="158750"/>
                    <a:pt x="3175" y="177800"/>
                  </a:cubicBezTo>
                  <a:cubicBezTo>
                    <a:pt x="4233" y="197908"/>
                    <a:pt x="4527" y="218072"/>
                    <a:pt x="6350" y="238125"/>
                  </a:cubicBezTo>
                  <a:cubicBezTo>
                    <a:pt x="6653" y="241458"/>
                    <a:pt x="8606" y="244432"/>
                    <a:pt x="9525" y="247650"/>
                  </a:cubicBezTo>
                  <a:cubicBezTo>
                    <a:pt x="10724" y="251846"/>
                    <a:pt x="11983" y="256046"/>
                    <a:pt x="12700" y="260350"/>
                  </a:cubicBezTo>
                  <a:cubicBezTo>
                    <a:pt x="14103" y="268766"/>
                    <a:pt x="13005" y="277715"/>
                    <a:pt x="15875" y="285750"/>
                  </a:cubicBezTo>
                  <a:cubicBezTo>
                    <a:pt x="21663" y="301956"/>
                    <a:pt x="26739" y="303576"/>
                    <a:pt x="38100" y="311150"/>
                  </a:cubicBezTo>
                  <a:cubicBezTo>
                    <a:pt x="44450" y="310092"/>
                    <a:pt x="52305" y="312214"/>
                    <a:pt x="57150" y="307975"/>
                  </a:cubicBezTo>
                  <a:cubicBezTo>
                    <a:pt x="62187" y="303567"/>
                    <a:pt x="61383" y="295275"/>
                    <a:pt x="63500" y="288925"/>
                  </a:cubicBezTo>
                  <a:cubicBezTo>
                    <a:pt x="70647" y="267483"/>
                    <a:pt x="62400" y="293877"/>
                    <a:pt x="69850" y="260350"/>
                  </a:cubicBezTo>
                  <a:cubicBezTo>
                    <a:pt x="70576" y="257083"/>
                    <a:pt x="71967" y="254000"/>
                    <a:pt x="73025" y="250825"/>
                  </a:cubicBezTo>
                  <a:lnTo>
                    <a:pt x="88900" y="1968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Shape 28">
              <a:extLst>
                <a:ext uri="{FF2B5EF4-FFF2-40B4-BE49-F238E27FC236}">
                  <a16:creationId xmlns:a16="http://schemas.microsoft.com/office/drawing/2014/main" id="{0B92EE0F-B419-4B2C-B0D1-12CBDEA20DAD}"/>
                </a:ext>
              </a:extLst>
            </p:cNvPr>
            <p:cNvSpPr/>
            <p:nvPr/>
          </p:nvSpPr>
          <p:spPr>
            <a:xfrm>
              <a:off x="21605875" y="10316765"/>
              <a:ext cx="117475" cy="262335"/>
            </a:xfrm>
            <a:custGeom>
              <a:avLst/>
              <a:gdLst>
                <a:gd name="connsiteX0" fmla="*/ 98425 w 117475"/>
                <a:gd name="connsiteY0" fmla="*/ 128985 h 262335"/>
                <a:gd name="connsiteX1" fmla="*/ 79375 w 117475"/>
                <a:gd name="connsiteY1" fmla="*/ 154385 h 262335"/>
                <a:gd name="connsiteX2" fmla="*/ 76200 w 117475"/>
                <a:gd name="connsiteY2" fmla="*/ 167085 h 262335"/>
                <a:gd name="connsiteX3" fmla="*/ 76200 w 117475"/>
                <a:gd name="connsiteY3" fmla="*/ 227410 h 262335"/>
                <a:gd name="connsiteX4" fmla="*/ 63500 w 117475"/>
                <a:gd name="connsiteY4" fmla="*/ 246460 h 262335"/>
                <a:gd name="connsiteX5" fmla="*/ 47625 w 117475"/>
                <a:gd name="connsiteY5" fmla="*/ 262335 h 262335"/>
                <a:gd name="connsiteX6" fmla="*/ 25400 w 117475"/>
                <a:gd name="connsiteY6" fmla="*/ 252810 h 262335"/>
                <a:gd name="connsiteX7" fmla="*/ 19050 w 117475"/>
                <a:gd name="connsiteY7" fmla="*/ 233760 h 262335"/>
                <a:gd name="connsiteX8" fmla="*/ 12700 w 117475"/>
                <a:gd name="connsiteY8" fmla="*/ 205185 h 262335"/>
                <a:gd name="connsiteX9" fmla="*/ 3175 w 117475"/>
                <a:gd name="connsiteY9" fmla="*/ 176610 h 262335"/>
                <a:gd name="connsiteX10" fmla="*/ 0 w 117475"/>
                <a:gd name="connsiteY10" fmla="*/ 167085 h 262335"/>
                <a:gd name="connsiteX11" fmla="*/ 3175 w 117475"/>
                <a:gd name="connsiteY11" fmla="*/ 125810 h 262335"/>
                <a:gd name="connsiteX12" fmla="*/ 9525 w 117475"/>
                <a:gd name="connsiteY12" fmla="*/ 106760 h 262335"/>
                <a:gd name="connsiteX13" fmla="*/ 15875 w 117475"/>
                <a:gd name="connsiteY13" fmla="*/ 87710 h 262335"/>
                <a:gd name="connsiteX14" fmla="*/ 19050 w 117475"/>
                <a:gd name="connsiteY14" fmla="*/ 78185 h 262335"/>
                <a:gd name="connsiteX15" fmla="*/ 31750 w 117475"/>
                <a:gd name="connsiteY15" fmla="*/ 59135 h 262335"/>
                <a:gd name="connsiteX16" fmla="*/ 38100 w 117475"/>
                <a:gd name="connsiteY16" fmla="*/ 49610 h 262335"/>
                <a:gd name="connsiteX17" fmla="*/ 47625 w 117475"/>
                <a:gd name="connsiteY17" fmla="*/ 43260 h 262335"/>
                <a:gd name="connsiteX18" fmla="*/ 60325 w 117475"/>
                <a:gd name="connsiteY18" fmla="*/ 14685 h 262335"/>
                <a:gd name="connsiteX19" fmla="*/ 69850 w 117475"/>
                <a:gd name="connsiteY19" fmla="*/ 11510 h 262335"/>
                <a:gd name="connsiteX20" fmla="*/ 73025 w 117475"/>
                <a:gd name="connsiteY20" fmla="*/ 1985 h 262335"/>
                <a:gd name="connsiteX21" fmla="*/ 104775 w 117475"/>
                <a:gd name="connsiteY21" fmla="*/ 14685 h 262335"/>
                <a:gd name="connsiteX22" fmla="*/ 107950 w 117475"/>
                <a:gd name="connsiteY22" fmla="*/ 43260 h 262335"/>
                <a:gd name="connsiteX23" fmla="*/ 114300 w 117475"/>
                <a:gd name="connsiteY23" fmla="*/ 62310 h 262335"/>
                <a:gd name="connsiteX24" fmla="*/ 117475 w 117475"/>
                <a:gd name="connsiteY24" fmla="*/ 78185 h 262335"/>
                <a:gd name="connsiteX25" fmla="*/ 111125 w 117475"/>
                <a:gd name="connsiteY25" fmla="*/ 97235 h 262335"/>
                <a:gd name="connsiteX26" fmla="*/ 107950 w 117475"/>
                <a:gd name="connsiteY26" fmla="*/ 106760 h 262335"/>
                <a:gd name="connsiteX27" fmla="*/ 98425 w 117475"/>
                <a:gd name="connsiteY27" fmla="*/ 128985 h 2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7475" h="262335">
                  <a:moveTo>
                    <a:pt x="98425" y="128985"/>
                  </a:moveTo>
                  <a:cubicBezTo>
                    <a:pt x="97151" y="130578"/>
                    <a:pt x="81708" y="148942"/>
                    <a:pt x="79375" y="154385"/>
                  </a:cubicBezTo>
                  <a:cubicBezTo>
                    <a:pt x="77656" y="158396"/>
                    <a:pt x="77258" y="162852"/>
                    <a:pt x="76200" y="167085"/>
                  </a:cubicBezTo>
                  <a:cubicBezTo>
                    <a:pt x="77442" y="181990"/>
                    <a:pt x="82677" y="210569"/>
                    <a:pt x="76200" y="227410"/>
                  </a:cubicBezTo>
                  <a:cubicBezTo>
                    <a:pt x="73460" y="234533"/>
                    <a:pt x="67733" y="240110"/>
                    <a:pt x="63500" y="246460"/>
                  </a:cubicBezTo>
                  <a:cubicBezTo>
                    <a:pt x="55033" y="259160"/>
                    <a:pt x="60325" y="253868"/>
                    <a:pt x="47625" y="262335"/>
                  </a:cubicBezTo>
                  <a:cubicBezTo>
                    <a:pt x="41624" y="260835"/>
                    <a:pt x="29460" y="259307"/>
                    <a:pt x="25400" y="252810"/>
                  </a:cubicBezTo>
                  <a:cubicBezTo>
                    <a:pt x="21852" y="247134"/>
                    <a:pt x="21167" y="240110"/>
                    <a:pt x="19050" y="233760"/>
                  </a:cubicBezTo>
                  <a:cubicBezTo>
                    <a:pt x="9966" y="206508"/>
                    <a:pt x="23876" y="249887"/>
                    <a:pt x="12700" y="205185"/>
                  </a:cubicBezTo>
                  <a:lnTo>
                    <a:pt x="3175" y="176610"/>
                  </a:lnTo>
                  <a:lnTo>
                    <a:pt x="0" y="167085"/>
                  </a:lnTo>
                  <a:cubicBezTo>
                    <a:pt x="1058" y="153327"/>
                    <a:pt x="1023" y="139440"/>
                    <a:pt x="3175" y="125810"/>
                  </a:cubicBezTo>
                  <a:cubicBezTo>
                    <a:pt x="4219" y="119198"/>
                    <a:pt x="7408" y="113110"/>
                    <a:pt x="9525" y="106760"/>
                  </a:cubicBezTo>
                  <a:lnTo>
                    <a:pt x="15875" y="87710"/>
                  </a:lnTo>
                  <a:cubicBezTo>
                    <a:pt x="16933" y="84535"/>
                    <a:pt x="17194" y="80970"/>
                    <a:pt x="19050" y="78185"/>
                  </a:cubicBezTo>
                  <a:lnTo>
                    <a:pt x="31750" y="59135"/>
                  </a:lnTo>
                  <a:cubicBezTo>
                    <a:pt x="33867" y="55960"/>
                    <a:pt x="34925" y="51727"/>
                    <a:pt x="38100" y="49610"/>
                  </a:cubicBezTo>
                  <a:lnTo>
                    <a:pt x="47625" y="43260"/>
                  </a:lnTo>
                  <a:cubicBezTo>
                    <a:pt x="49565" y="37439"/>
                    <a:pt x="53464" y="20174"/>
                    <a:pt x="60325" y="14685"/>
                  </a:cubicBezTo>
                  <a:cubicBezTo>
                    <a:pt x="62938" y="12594"/>
                    <a:pt x="66675" y="12568"/>
                    <a:pt x="69850" y="11510"/>
                  </a:cubicBezTo>
                  <a:cubicBezTo>
                    <a:pt x="70908" y="8335"/>
                    <a:pt x="69758" y="2711"/>
                    <a:pt x="73025" y="1985"/>
                  </a:cubicBezTo>
                  <a:cubicBezTo>
                    <a:pt x="96327" y="-3193"/>
                    <a:pt x="96324" y="2008"/>
                    <a:pt x="104775" y="14685"/>
                  </a:cubicBezTo>
                  <a:cubicBezTo>
                    <a:pt x="105833" y="24210"/>
                    <a:pt x="106070" y="33862"/>
                    <a:pt x="107950" y="43260"/>
                  </a:cubicBezTo>
                  <a:cubicBezTo>
                    <a:pt x="109263" y="49824"/>
                    <a:pt x="112987" y="55746"/>
                    <a:pt x="114300" y="62310"/>
                  </a:cubicBezTo>
                  <a:lnTo>
                    <a:pt x="117475" y="78185"/>
                  </a:lnTo>
                  <a:lnTo>
                    <a:pt x="111125" y="97235"/>
                  </a:lnTo>
                  <a:cubicBezTo>
                    <a:pt x="110067" y="100410"/>
                    <a:pt x="110943" y="105263"/>
                    <a:pt x="107950" y="106760"/>
                  </a:cubicBezTo>
                  <a:lnTo>
                    <a:pt x="98425" y="12898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D4A2F8C-CB2B-4959-A4D0-7C5CDAC5CA2B}"/>
                </a:ext>
              </a:extLst>
            </p:cNvPr>
            <p:cNvSpPr/>
            <p:nvPr/>
          </p:nvSpPr>
          <p:spPr>
            <a:xfrm>
              <a:off x="21520150" y="10185400"/>
              <a:ext cx="130175" cy="206375"/>
            </a:xfrm>
            <a:custGeom>
              <a:avLst/>
              <a:gdLst>
                <a:gd name="connsiteX0" fmla="*/ 117475 w 130175"/>
                <a:gd name="connsiteY0" fmla="*/ 53975 h 206375"/>
                <a:gd name="connsiteX1" fmla="*/ 104775 w 130175"/>
                <a:gd name="connsiteY1" fmla="*/ 38100 h 206375"/>
                <a:gd name="connsiteX2" fmla="*/ 98425 w 130175"/>
                <a:gd name="connsiteY2" fmla="*/ 28575 h 206375"/>
                <a:gd name="connsiteX3" fmla="*/ 88900 w 130175"/>
                <a:gd name="connsiteY3" fmla="*/ 25400 h 206375"/>
                <a:gd name="connsiteX4" fmla="*/ 79375 w 130175"/>
                <a:gd name="connsiteY4" fmla="*/ 19050 h 206375"/>
                <a:gd name="connsiteX5" fmla="*/ 53975 w 130175"/>
                <a:gd name="connsiteY5" fmla="*/ 6350 h 206375"/>
                <a:gd name="connsiteX6" fmla="*/ 34925 w 130175"/>
                <a:gd name="connsiteY6" fmla="*/ 0 h 206375"/>
                <a:gd name="connsiteX7" fmla="*/ 12700 w 130175"/>
                <a:gd name="connsiteY7" fmla="*/ 3175 h 206375"/>
                <a:gd name="connsiteX8" fmla="*/ 6350 w 130175"/>
                <a:gd name="connsiteY8" fmla="*/ 12700 h 206375"/>
                <a:gd name="connsiteX9" fmla="*/ 0 w 130175"/>
                <a:gd name="connsiteY9" fmla="*/ 41275 h 206375"/>
                <a:gd name="connsiteX10" fmla="*/ 3175 w 130175"/>
                <a:gd name="connsiteY10" fmla="*/ 73025 h 206375"/>
                <a:gd name="connsiteX11" fmla="*/ 12700 w 130175"/>
                <a:gd name="connsiteY11" fmla="*/ 95250 h 206375"/>
                <a:gd name="connsiteX12" fmla="*/ 15875 w 130175"/>
                <a:gd name="connsiteY12" fmla="*/ 104775 h 206375"/>
                <a:gd name="connsiteX13" fmla="*/ 12700 w 130175"/>
                <a:gd name="connsiteY13" fmla="*/ 136525 h 206375"/>
                <a:gd name="connsiteX14" fmla="*/ 6350 w 130175"/>
                <a:gd name="connsiteY14" fmla="*/ 155575 h 206375"/>
                <a:gd name="connsiteX15" fmla="*/ 3175 w 130175"/>
                <a:gd name="connsiteY15" fmla="*/ 171450 h 206375"/>
                <a:gd name="connsiteX16" fmla="*/ 6350 w 130175"/>
                <a:gd name="connsiteY16" fmla="*/ 200025 h 206375"/>
                <a:gd name="connsiteX17" fmla="*/ 25400 w 130175"/>
                <a:gd name="connsiteY17" fmla="*/ 206375 h 206375"/>
                <a:gd name="connsiteX18" fmla="*/ 38100 w 130175"/>
                <a:gd name="connsiteY18" fmla="*/ 203200 h 206375"/>
                <a:gd name="connsiteX19" fmla="*/ 57150 w 130175"/>
                <a:gd name="connsiteY19" fmla="*/ 200025 h 206375"/>
                <a:gd name="connsiteX20" fmla="*/ 66675 w 130175"/>
                <a:gd name="connsiteY20" fmla="*/ 193675 h 206375"/>
                <a:gd name="connsiteX21" fmla="*/ 69850 w 130175"/>
                <a:gd name="connsiteY21" fmla="*/ 184150 h 206375"/>
                <a:gd name="connsiteX22" fmla="*/ 82550 w 130175"/>
                <a:gd name="connsiteY22" fmla="*/ 165100 h 206375"/>
                <a:gd name="connsiteX23" fmla="*/ 88900 w 130175"/>
                <a:gd name="connsiteY23" fmla="*/ 139700 h 206375"/>
                <a:gd name="connsiteX24" fmla="*/ 92075 w 130175"/>
                <a:gd name="connsiteY24" fmla="*/ 130175 h 206375"/>
                <a:gd name="connsiteX25" fmla="*/ 98425 w 130175"/>
                <a:gd name="connsiteY25" fmla="*/ 120650 h 206375"/>
                <a:gd name="connsiteX26" fmla="*/ 117475 w 130175"/>
                <a:gd name="connsiteY26" fmla="*/ 107950 h 206375"/>
                <a:gd name="connsiteX27" fmla="*/ 127000 w 130175"/>
                <a:gd name="connsiteY27" fmla="*/ 79375 h 206375"/>
                <a:gd name="connsiteX28" fmla="*/ 130175 w 130175"/>
                <a:gd name="connsiteY28" fmla="*/ 69850 h 206375"/>
                <a:gd name="connsiteX29" fmla="*/ 127000 w 130175"/>
                <a:gd name="connsiteY29" fmla="*/ 57150 h 206375"/>
                <a:gd name="connsiteX30" fmla="*/ 117475 w 130175"/>
                <a:gd name="connsiteY30" fmla="*/ 53975 h 206375"/>
                <a:gd name="connsiteX31" fmla="*/ 117475 w 130175"/>
                <a:gd name="connsiteY31" fmla="*/ 539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175" h="206375">
                  <a:moveTo>
                    <a:pt x="117475" y="53975"/>
                  </a:moveTo>
                  <a:cubicBezTo>
                    <a:pt x="115358" y="51329"/>
                    <a:pt x="108841" y="43521"/>
                    <a:pt x="104775" y="38100"/>
                  </a:cubicBezTo>
                  <a:cubicBezTo>
                    <a:pt x="102485" y="35047"/>
                    <a:pt x="101405" y="30959"/>
                    <a:pt x="98425" y="28575"/>
                  </a:cubicBezTo>
                  <a:cubicBezTo>
                    <a:pt x="95812" y="26484"/>
                    <a:pt x="91893" y="26897"/>
                    <a:pt x="88900" y="25400"/>
                  </a:cubicBezTo>
                  <a:cubicBezTo>
                    <a:pt x="85487" y="23693"/>
                    <a:pt x="82550" y="21167"/>
                    <a:pt x="79375" y="19050"/>
                  </a:cubicBezTo>
                  <a:cubicBezTo>
                    <a:pt x="68553" y="2816"/>
                    <a:pt x="78310" y="12434"/>
                    <a:pt x="53975" y="6350"/>
                  </a:cubicBezTo>
                  <a:cubicBezTo>
                    <a:pt x="47481" y="4727"/>
                    <a:pt x="34925" y="0"/>
                    <a:pt x="34925" y="0"/>
                  </a:cubicBezTo>
                  <a:cubicBezTo>
                    <a:pt x="27517" y="1058"/>
                    <a:pt x="19539" y="136"/>
                    <a:pt x="12700" y="3175"/>
                  </a:cubicBezTo>
                  <a:cubicBezTo>
                    <a:pt x="9213" y="4725"/>
                    <a:pt x="8057" y="9287"/>
                    <a:pt x="6350" y="12700"/>
                  </a:cubicBezTo>
                  <a:cubicBezTo>
                    <a:pt x="2442" y="20516"/>
                    <a:pt x="1219" y="33958"/>
                    <a:pt x="0" y="41275"/>
                  </a:cubicBezTo>
                  <a:cubicBezTo>
                    <a:pt x="1058" y="51858"/>
                    <a:pt x="1558" y="62513"/>
                    <a:pt x="3175" y="73025"/>
                  </a:cubicBezTo>
                  <a:cubicBezTo>
                    <a:pt x="4366" y="80769"/>
                    <a:pt x="9775" y="88426"/>
                    <a:pt x="12700" y="95250"/>
                  </a:cubicBezTo>
                  <a:cubicBezTo>
                    <a:pt x="14018" y="98326"/>
                    <a:pt x="14817" y="101600"/>
                    <a:pt x="15875" y="104775"/>
                  </a:cubicBezTo>
                  <a:cubicBezTo>
                    <a:pt x="14817" y="115358"/>
                    <a:pt x="14660" y="126071"/>
                    <a:pt x="12700" y="136525"/>
                  </a:cubicBezTo>
                  <a:cubicBezTo>
                    <a:pt x="11466" y="143104"/>
                    <a:pt x="7663" y="149011"/>
                    <a:pt x="6350" y="155575"/>
                  </a:cubicBezTo>
                  <a:lnTo>
                    <a:pt x="3175" y="171450"/>
                  </a:lnTo>
                  <a:cubicBezTo>
                    <a:pt x="4233" y="180975"/>
                    <a:pt x="1205" y="191940"/>
                    <a:pt x="6350" y="200025"/>
                  </a:cubicBezTo>
                  <a:cubicBezTo>
                    <a:pt x="9944" y="205672"/>
                    <a:pt x="25400" y="206375"/>
                    <a:pt x="25400" y="206375"/>
                  </a:cubicBezTo>
                  <a:cubicBezTo>
                    <a:pt x="29633" y="205317"/>
                    <a:pt x="33821" y="204056"/>
                    <a:pt x="38100" y="203200"/>
                  </a:cubicBezTo>
                  <a:cubicBezTo>
                    <a:pt x="44413" y="201937"/>
                    <a:pt x="51043" y="202061"/>
                    <a:pt x="57150" y="200025"/>
                  </a:cubicBezTo>
                  <a:cubicBezTo>
                    <a:pt x="60770" y="198818"/>
                    <a:pt x="63500" y="195792"/>
                    <a:pt x="66675" y="193675"/>
                  </a:cubicBezTo>
                  <a:cubicBezTo>
                    <a:pt x="67733" y="190500"/>
                    <a:pt x="68225" y="187076"/>
                    <a:pt x="69850" y="184150"/>
                  </a:cubicBezTo>
                  <a:cubicBezTo>
                    <a:pt x="73556" y="177479"/>
                    <a:pt x="82550" y="165100"/>
                    <a:pt x="82550" y="165100"/>
                  </a:cubicBezTo>
                  <a:cubicBezTo>
                    <a:pt x="84667" y="156633"/>
                    <a:pt x="86140" y="147979"/>
                    <a:pt x="88900" y="139700"/>
                  </a:cubicBezTo>
                  <a:cubicBezTo>
                    <a:pt x="89958" y="136525"/>
                    <a:pt x="90578" y="133168"/>
                    <a:pt x="92075" y="130175"/>
                  </a:cubicBezTo>
                  <a:cubicBezTo>
                    <a:pt x="93782" y="126762"/>
                    <a:pt x="95553" y="123163"/>
                    <a:pt x="98425" y="120650"/>
                  </a:cubicBezTo>
                  <a:cubicBezTo>
                    <a:pt x="104168" y="115624"/>
                    <a:pt x="117475" y="107950"/>
                    <a:pt x="117475" y="107950"/>
                  </a:cubicBezTo>
                  <a:lnTo>
                    <a:pt x="127000" y="79375"/>
                  </a:lnTo>
                  <a:lnTo>
                    <a:pt x="130175" y="69850"/>
                  </a:lnTo>
                  <a:cubicBezTo>
                    <a:pt x="129117" y="65617"/>
                    <a:pt x="129726" y="60557"/>
                    <a:pt x="127000" y="57150"/>
                  </a:cubicBezTo>
                  <a:cubicBezTo>
                    <a:pt x="124909" y="54537"/>
                    <a:pt x="120345" y="55697"/>
                    <a:pt x="117475" y="53975"/>
                  </a:cubicBezTo>
                  <a:lnTo>
                    <a:pt x="117475" y="53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DA1C28D7-B2BC-44C6-B52C-1C98F293333D}"/>
                </a:ext>
              </a:extLst>
            </p:cNvPr>
            <p:cNvSpPr/>
            <p:nvPr/>
          </p:nvSpPr>
          <p:spPr>
            <a:xfrm>
              <a:off x="21291550" y="9165295"/>
              <a:ext cx="415925" cy="959780"/>
            </a:xfrm>
            <a:custGeom>
              <a:avLst/>
              <a:gdLst>
                <a:gd name="connsiteX0" fmla="*/ 174625 w 415925"/>
                <a:gd name="connsiteY0" fmla="*/ 7280 h 959780"/>
                <a:gd name="connsiteX1" fmla="*/ 136525 w 415925"/>
                <a:gd name="connsiteY1" fmla="*/ 10455 h 959780"/>
                <a:gd name="connsiteX2" fmla="*/ 114300 w 415925"/>
                <a:gd name="connsiteY2" fmla="*/ 16805 h 959780"/>
                <a:gd name="connsiteX3" fmla="*/ 104775 w 415925"/>
                <a:gd name="connsiteY3" fmla="*/ 26330 h 959780"/>
                <a:gd name="connsiteX4" fmla="*/ 98425 w 415925"/>
                <a:gd name="connsiteY4" fmla="*/ 35855 h 959780"/>
                <a:gd name="connsiteX5" fmla="*/ 82550 w 415925"/>
                <a:gd name="connsiteY5" fmla="*/ 32680 h 959780"/>
                <a:gd name="connsiteX6" fmla="*/ 76200 w 415925"/>
                <a:gd name="connsiteY6" fmla="*/ 23155 h 959780"/>
                <a:gd name="connsiteX7" fmla="*/ 69850 w 415925"/>
                <a:gd name="connsiteY7" fmla="*/ 4105 h 959780"/>
                <a:gd name="connsiteX8" fmla="*/ 60325 w 415925"/>
                <a:gd name="connsiteY8" fmla="*/ 930 h 959780"/>
                <a:gd name="connsiteX9" fmla="*/ 31750 w 415925"/>
                <a:gd name="connsiteY9" fmla="*/ 4105 h 959780"/>
                <a:gd name="connsiteX10" fmla="*/ 28575 w 415925"/>
                <a:gd name="connsiteY10" fmla="*/ 42205 h 959780"/>
                <a:gd name="connsiteX11" fmla="*/ 22225 w 415925"/>
                <a:gd name="connsiteY11" fmla="*/ 61255 h 959780"/>
                <a:gd name="connsiteX12" fmla="*/ 19050 w 415925"/>
                <a:gd name="connsiteY12" fmla="*/ 73955 h 959780"/>
                <a:gd name="connsiteX13" fmla="*/ 12700 w 415925"/>
                <a:gd name="connsiteY13" fmla="*/ 93005 h 959780"/>
                <a:gd name="connsiteX14" fmla="*/ 19050 w 415925"/>
                <a:gd name="connsiteY14" fmla="*/ 159680 h 959780"/>
                <a:gd name="connsiteX15" fmla="*/ 28575 w 415925"/>
                <a:gd name="connsiteY15" fmla="*/ 191430 h 959780"/>
                <a:gd name="connsiteX16" fmla="*/ 34925 w 415925"/>
                <a:gd name="connsiteY16" fmla="*/ 210480 h 959780"/>
                <a:gd name="connsiteX17" fmla="*/ 38100 w 415925"/>
                <a:gd name="connsiteY17" fmla="*/ 220005 h 959780"/>
                <a:gd name="connsiteX18" fmla="*/ 47625 w 415925"/>
                <a:gd name="connsiteY18" fmla="*/ 223180 h 959780"/>
                <a:gd name="connsiteX19" fmla="*/ 57150 w 415925"/>
                <a:gd name="connsiteY19" fmla="*/ 254930 h 959780"/>
                <a:gd name="connsiteX20" fmla="*/ 60325 w 415925"/>
                <a:gd name="connsiteY20" fmla="*/ 264455 h 959780"/>
                <a:gd name="connsiteX21" fmla="*/ 57150 w 415925"/>
                <a:gd name="connsiteY21" fmla="*/ 350180 h 959780"/>
                <a:gd name="connsiteX22" fmla="*/ 38100 w 415925"/>
                <a:gd name="connsiteY22" fmla="*/ 362880 h 959780"/>
                <a:gd name="connsiteX23" fmla="*/ 19050 w 415925"/>
                <a:gd name="connsiteY23" fmla="*/ 372405 h 959780"/>
                <a:gd name="connsiteX24" fmla="*/ 12700 w 415925"/>
                <a:gd name="connsiteY24" fmla="*/ 381930 h 959780"/>
                <a:gd name="connsiteX25" fmla="*/ 0 w 415925"/>
                <a:gd name="connsiteY25" fmla="*/ 394630 h 959780"/>
                <a:gd name="connsiteX26" fmla="*/ 9525 w 415925"/>
                <a:gd name="connsiteY26" fmla="*/ 439080 h 959780"/>
                <a:gd name="connsiteX27" fmla="*/ 22225 w 415925"/>
                <a:gd name="connsiteY27" fmla="*/ 458130 h 959780"/>
                <a:gd name="connsiteX28" fmla="*/ 28575 w 415925"/>
                <a:gd name="connsiteY28" fmla="*/ 467655 h 959780"/>
                <a:gd name="connsiteX29" fmla="*/ 34925 w 415925"/>
                <a:gd name="connsiteY29" fmla="*/ 486705 h 959780"/>
                <a:gd name="connsiteX30" fmla="*/ 38100 w 415925"/>
                <a:gd name="connsiteY30" fmla="*/ 499405 h 959780"/>
                <a:gd name="connsiteX31" fmla="*/ 44450 w 415925"/>
                <a:gd name="connsiteY31" fmla="*/ 518455 h 959780"/>
                <a:gd name="connsiteX32" fmla="*/ 50800 w 415925"/>
                <a:gd name="connsiteY32" fmla="*/ 537505 h 959780"/>
                <a:gd name="connsiteX33" fmla="*/ 57150 w 415925"/>
                <a:gd name="connsiteY33" fmla="*/ 559730 h 959780"/>
                <a:gd name="connsiteX34" fmla="*/ 60325 w 415925"/>
                <a:gd name="connsiteY34" fmla="*/ 569255 h 959780"/>
                <a:gd name="connsiteX35" fmla="*/ 63500 w 415925"/>
                <a:gd name="connsiteY35" fmla="*/ 581955 h 959780"/>
                <a:gd name="connsiteX36" fmla="*/ 69850 w 415925"/>
                <a:gd name="connsiteY36" fmla="*/ 591480 h 959780"/>
                <a:gd name="connsiteX37" fmla="*/ 88900 w 415925"/>
                <a:gd name="connsiteY37" fmla="*/ 597830 h 959780"/>
                <a:gd name="connsiteX38" fmla="*/ 95250 w 415925"/>
                <a:gd name="connsiteY38" fmla="*/ 620055 h 959780"/>
                <a:gd name="connsiteX39" fmla="*/ 98425 w 415925"/>
                <a:gd name="connsiteY39" fmla="*/ 645455 h 959780"/>
                <a:gd name="connsiteX40" fmla="*/ 107950 w 415925"/>
                <a:gd name="connsiteY40" fmla="*/ 674030 h 959780"/>
                <a:gd name="connsiteX41" fmla="*/ 111125 w 415925"/>
                <a:gd name="connsiteY41" fmla="*/ 683555 h 959780"/>
                <a:gd name="connsiteX42" fmla="*/ 117475 w 415925"/>
                <a:gd name="connsiteY42" fmla="*/ 705780 h 959780"/>
                <a:gd name="connsiteX43" fmla="*/ 114300 w 415925"/>
                <a:gd name="connsiteY43" fmla="*/ 724830 h 959780"/>
                <a:gd name="connsiteX44" fmla="*/ 111125 w 415925"/>
                <a:gd name="connsiteY44" fmla="*/ 734355 h 959780"/>
                <a:gd name="connsiteX45" fmla="*/ 101600 w 415925"/>
                <a:gd name="connsiteY45" fmla="*/ 737530 h 959780"/>
                <a:gd name="connsiteX46" fmla="*/ 95250 w 415925"/>
                <a:gd name="connsiteY46" fmla="*/ 766105 h 959780"/>
                <a:gd name="connsiteX47" fmla="*/ 92075 w 415925"/>
                <a:gd name="connsiteY47" fmla="*/ 778805 h 959780"/>
                <a:gd name="connsiteX48" fmla="*/ 95250 w 415925"/>
                <a:gd name="connsiteY48" fmla="*/ 835955 h 959780"/>
                <a:gd name="connsiteX49" fmla="*/ 104775 w 415925"/>
                <a:gd name="connsiteY49" fmla="*/ 855005 h 959780"/>
                <a:gd name="connsiteX50" fmla="*/ 111125 w 415925"/>
                <a:gd name="connsiteY50" fmla="*/ 874055 h 959780"/>
                <a:gd name="connsiteX51" fmla="*/ 123825 w 415925"/>
                <a:gd name="connsiteY51" fmla="*/ 899455 h 959780"/>
                <a:gd name="connsiteX52" fmla="*/ 127000 w 415925"/>
                <a:gd name="connsiteY52" fmla="*/ 937555 h 959780"/>
                <a:gd name="connsiteX53" fmla="*/ 133350 w 415925"/>
                <a:gd name="connsiteY53" fmla="*/ 956605 h 959780"/>
                <a:gd name="connsiteX54" fmla="*/ 142875 w 415925"/>
                <a:gd name="connsiteY54" fmla="*/ 959780 h 959780"/>
                <a:gd name="connsiteX55" fmla="*/ 177800 w 415925"/>
                <a:gd name="connsiteY55" fmla="*/ 956605 h 959780"/>
                <a:gd name="connsiteX56" fmla="*/ 187325 w 415925"/>
                <a:gd name="connsiteY56" fmla="*/ 953430 h 959780"/>
                <a:gd name="connsiteX57" fmla="*/ 193675 w 415925"/>
                <a:gd name="connsiteY57" fmla="*/ 934380 h 959780"/>
                <a:gd name="connsiteX58" fmla="*/ 196850 w 415925"/>
                <a:gd name="connsiteY58" fmla="*/ 924855 h 959780"/>
                <a:gd name="connsiteX59" fmla="*/ 196850 w 415925"/>
                <a:gd name="connsiteY59" fmla="*/ 804205 h 959780"/>
                <a:gd name="connsiteX60" fmla="*/ 203200 w 415925"/>
                <a:gd name="connsiteY60" fmla="*/ 785155 h 959780"/>
                <a:gd name="connsiteX61" fmla="*/ 206375 w 415925"/>
                <a:gd name="connsiteY61" fmla="*/ 775630 h 959780"/>
                <a:gd name="connsiteX62" fmla="*/ 225425 w 415925"/>
                <a:gd name="connsiteY62" fmla="*/ 769280 h 959780"/>
                <a:gd name="connsiteX63" fmla="*/ 234950 w 415925"/>
                <a:gd name="connsiteY63" fmla="*/ 775630 h 959780"/>
                <a:gd name="connsiteX64" fmla="*/ 241300 w 415925"/>
                <a:gd name="connsiteY64" fmla="*/ 794680 h 959780"/>
                <a:gd name="connsiteX65" fmla="*/ 247650 w 415925"/>
                <a:gd name="connsiteY65" fmla="*/ 804205 h 959780"/>
                <a:gd name="connsiteX66" fmla="*/ 250825 w 415925"/>
                <a:gd name="connsiteY66" fmla="*/ 823255 h 959780"/>
                <a:gd name="connsiteX67" fmla="*/ 254000 w 415925"/>
                <a:gd name="connsiteY67" fmla="*/ 832780 h 959780"/>
                <a:gd name="connsiteX68" fmla="*/ 257175 w 415925"/>
                <a:gd name="connsiteY68" fmla="*/ 848655 h 959780"/>
                <a:gd name="connsiteX69" fmla="*/ 263525 w 415925"/>
                <a:gd name="connsiteY69" fmla="*/ 867705 h 959780"/>
                <a:gd name="connsiteX70" fmla="*/ 276225 w 415925"/>
                <a:gd name="connsiteY70" fmla="*/ 851830 h 959780"/>
                <a:gd name="connsiteX71" fmla="*/ 295275 w 415925"/>
                <a:gd name="connsiteY71" fmla="*/ 842305 h 959780"/>
                <a:gd name="connsiteX72" fmla="*/ 314325 w 415925"/>
                <a:gd name="connsiteY72" fmla="*/ 851830 h 959780"/>
                <a:gd name="connsiteX73" fmla="*/ 317500 w 415925"/>
                <a:gd name="connsiteY73" fmla="*/ 861355 h 959780"/>
                <a:gd name="connsiteX74" fmla="*/ 336550 w 415925"/>
                <a:gd name="connsiteY74" fmla="*/ 874055 h 959780"/>
                <a:gd name="connsiteX75" fmla="*/ 346075 w 415925"/>
                <a:gd name="connsiteY75" fmla="*/ 880405 h 959780"/>
                <a:gd name="connsiteX76" fmla="*/ 352425 w 415925"/>
                <a:gd name="connsiteY76" fmla="*/ 902630 h 959780"/>
                <a:gd name="connsiteX77" fmla="*/ 358775 w 415925"/>
                <a:gd name="connsiteY77" fmla="*/ 921680 h 959780"/>
                <a:gd name="connsiteX78" fmla="*/ 368300 w 415925"/>
                <a:gd name="connsiteY78" fmla="*/ 924855 h 959780"/>
                <a:gd name="connsiteX79" fmla="*/ 377825 w 415925"/>
                <a:gd name="connsiteY79" fmla="*/ 934380 h 959780"/>
                <a:gd name="connsiteX80" fmla="*/ 406400 w 415925"/>
                <a:gd name="connsiteY80" fmla="*/ 915330 h 959780"/>
                <a:gd name="connsiteX81" fmla="*/ 412750 w 415925"/>
                <a:gd name="connsiteY81" fmla="*/ 902630 h 959780"/>
                <a:gd name="connsiteX82" fmla="*/ 415925 w 415925"/>
                <a:gd name="connsiteY82" fmla="*/ 889930 h 959780"/>
                <a:gd name="connsiteX83" fmla="*/ 412750 w 415925"/>
                <a:gd name="connsiteY83" fmla="*/ 839130 h 959780"/>
                <a:gd name="connsiteX84" fmla="*/ 409575 w 415925"/>
                <a:gd name="connsiteY84" fmla="*/ 823255 h 959780"/>
                <a:gd name="connsiteX85" fmla="*/ 403225 w 415925"/>
                <a:gd name="connsiteY85" fmla="*/ 813730 h 959780"/>
                <a:gd name="connsiteX86" fmla="*/ 384175 w 415925"/>
                <a:gd name="connsiteY86" fmla="*/ 801030 h 959780"/>
                <a:gd name="connsiteX87" fmla="*/ 377825 w 415925"/>
                <a:gd name="connsiteY87" fmla="*/ 791505 h 959780"/>
                <a:gd name="connsiteX88" fmla="*/ 368300 w 415925"/>
                <a:gd name="connsiteY88" fmla="*/ 785155 h 959780"/>
                <a:gd name="connsiteX89" fmla="*/ 365125 w 415925"/>
                <a:gd name="connsiteY89" fmla="*/ 772455 h 959780"/>
                <a:gd name="connsiteX90" fmla="*/ 355600 w 415925"/>
                <a:gd name="connsiteY90" fmla="*/ 753405 h 959780"/>
                <a:gd name="connsiteX91" fmla="*/ 352425 w 415925"/>
                <a:gd name="connsiteY91" fmla="*/ 740705 h 959780"/>
                <a:gd name="connsiteX92" fmla="*/ 342900 w 415925"/>
                <a:gd name="connsiteY92" fmla="*/ 664505 h 959780"/>
                <a:gd name="connsiteX93" fmla="*/ 323850 w 415925"/>
                <a:gd name="connsiteY93" fmla="*/ 645455 h 959780"/>
                <a:gd name="connsiteX94" fmla="*/ 301625 w 415925"/>
                <a:gd name="connsiteY94" fmla="*/ 639105 h 959780"/>
                <a:gd name="connsiteX95" fmla="*/ 231775 w 415925"/>
                <a:gd name="connsiteY95" fmla="*/ 642280 h 959780"/>
                <a:gd name="connsiteX96" fmla="*/ 225425 w 415925"/>
                <a:gd name="connsiteY96" fmla="*/ 629580 h 959780"/>
                <a:gd name="connsiteX97" fmla="*/ 222250 w 415925"/>
                <a:gd name="connsiteY97" fmla="*/ 620055 h 959780"/>
                <a:gd name="connsiteX98" fmla="*/ 212725 w 415925"/>
                <a:gd name="connsiteY98" fmla="*/ 607355 h 959780"/>
                <a:gd name="connsiteX99" fmla="*/ 203200 w 415925"/>
                <a:gd name="connsiteY99" fmla="*/ 581955 h 959780"/>
                <a:gd name="connsiteX100" fmla="*/ 196850 w 415925"/>
                <a:gd name="connsiteY100" fmla="*/ 572430 h 959780"/>
                <a:gd name="connsiteX101" fmla="*/ 190500 w 415925"/>
                <a:gd name="connsiteY101" fmla="*/ 550205 h 959780"/>
                <a:gd name="connsiteX102" fmla="*/ 184150 w 415925"/>
                <a:gd name="connsiteY102" fmla="*/ 540680 h 959780"/>
                <a:gd name="connsiteX103" fmla="*/ 177800 w 415925"/>
                <a:gd name="connsiteY103" fmla="*/ 527980 h 959780"/>
                <a:gd name="connsiteX104" fmla="*/ 168275 w 415925"/>
                <a:gd name="connsiteY104" fmla="*/ 515280 h 959780"/>
                <a:gd name="connsiteX105" fmla="*/ 161925 w 415925"/>
                <a:gd name="connsiteY105" fmla="*/ 505755 h 959780"/>
                <a:gd name="connsiteX106" fmla="*/ 158750 w 415925"/>
                <a:gd name="connsiteY106" fmla="*/ 493055 h 959780"/>
                <a:gd name="connsiteX107" fmla="*/ 152400 w 415925"/>
                <a:gd name="connsiteY107" fmla="*/ 483530 h 959780"/>
                <a:gd name="connsiteX108" fmla="*/ 158750 w 415925"/>
                <a:gd name="connsiteY108" fmla="*/ 423205 h 959780"/>
                <a:gd name="connsiteX109" fmla="*/ 161925 w 415925"/>
                <a:gd name="connsiteY109" fmla="*/ 413680 h 959780"/>
                <a:gd name="connsiteX110" fmla="*/ 171450 w 415925"/>
                <a:gd name="connsiteY110" fmla="*/ 400980 h 959780"/>
                <a:gd name="connsiteX111" fmla="*/ 177800 w 415925"/>
                <a:gd name="connsiteY111" fmla="*/ 391455 h 959780"/>
                <a:gd name="connsiteX112" fmla="*/ 187325 w 415925"/>
                <a:gd name="connsiteY112" fmla="*/ 388280 h 959780"/>
                <a:gd name="connsiteX113" fmla="*/ 200025 w 415925"/>
                <a:gd name="connsiteY113" fmla="*/ 366055 h 959780"/>
                <a:gd name="connsiteX114" fmla="*/ 212725 w 415925"/>
                <a:gd name="connsiteY114" fmla="*/ 347005 h 959780"/>
                <a:gd name="connsiteX115" fmla="*/ 215900 w 415925"/>
                <a:gd name="connsiteY115" fmla="*/ 324780 h 959780"/>
                <a:gd name="connsiteX116" fmla="*/ 209550 w 415925"/>
                <a:gd name="connsiteY116" fmla="*/ 277155 h 959780"/>
                <a:gd name="connsiteX117" fmla="*/ 206375 w 415925"/>
                <a:gd name="connsiteY117" fmla="*/ 264455 h 959780"/>
                <a:gd name="connsiteX118" fmla="*/ 200025 w 415925"/>
                <a:gd name="connsiteY118" fmla="*/ 245405 h 959780"/>
                <a:gd name="connsiteX119" fmla="*/ 200025 w 415925"/>
                <a:gd name="connsiteY119" fmla="*/ 153330 h 959780"/>
                <a:gd name="connsiteX120" fmla="*/ 193675 w 415925"/>
                <a:gd name="connsiteY120" fmla="*/ 134280 h 959780"/>
                <a:gd name="connsiteX121" fmla="*/ 187325 w 415925"/>
                <a:gd name="connsiteY121" fmla="*/ 112055 h 959780"/>
                <a:gd name="connsiteX122" fmla="*/ 190500 w 415925"/>
                <a:gd name="connsiteY122" fmla="*/ 80305 h 959780"/>
                <a:gd name="connsiteX123" fmla="*/ 174625 w 415925"/>
                <a:gd name="connsiteY123" fmla="*/ 7280 h 9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5925" h="959780">
                  <a:moveTo>
                    <a:pt x="174625" y="7280"/>
                  </a:moveTo>
                  <a:cubicBezTo>
                    <a:pt x="165629" y="-4362"/>
                    <a:pt x="149171" y="8874"/>
                    <a:pt x="136525" y="10455"/>
                  </a:cubicBezTo>
                  <a:cubicBezTo>
                    <a:pt x="130146" y="11252"/>
                    <a:pt x="120626" y="14696"/>
                    <a:pt x="114300" y="16805"/>
                  </a:cubicBezTo>
                  <a:cubicBezTo>
                    <a:pt x="111125" y="19980"/>
                    <a:pt x="107650" y="22881"/>
                    <a:pt x="104775" y="26330"/>
                  </a:cubicBezTo>
                  <a:cubicBezTo>
                    <a:pt x="102332" y="29261"/>
                    <a:pt x="102094" y="34807"/>
                    <a:pt x="98425" y="35855"/>
                  </a:cubicBezTo>
                  <a:cubicBezTo>
                    <a:pt x="93236" y="37338"/>
                    <a:pt x="87842" y="33738"/>
                    <a:pt x="82550" y="32680"/>
                  </a:cubicBezTo>
                  <a:cubicBezTo>
                    <a:pt x="80433" y="29505"/>
                    <a:pt x="77750" y="26642"/>
                    <a:pt x="76200" y="23155"/>
                  </a:cubicBezTo>
                  <a:cubicBezTo>
                    <a:pt x="73482" y="17038"/>
                    <a:pt x="76200" y="6222"/>
                    <a:pt x="69850" y="4105"/>
                  </a:cubicBezTo>
                  <a:lnTo>
                    <a:pt x="60325" y="930"/>
                  </a:lnTo>
                  <a:cubicBezTo>
                    <a:pt x="50800" y="1988"/>
                    <a:pt x="37593" y="-3491"/>
                    <a:pt x="31750" y="4105"/>
                  </a:cubicBezTo>
                  <a:cubicBezTo>
                    <a:pt x="23980" y="14206"/>
                    <a:pt x="30670" y="29634"/>
                    <a:pt x="28575" y="42205"/>
                  </a:cubicBezTo>
                  <a:cubicBezTo>
                    <a:pt x="27475" y="48807"/>
                    <a:pt x="23848" y="54761"/>
                    <a:pt x="22225" y="61255"/>
                  </a:cubicBezTo>
                  <a:cubicBezTo>
                    <a:pt x="21167" y="65488"/>
                    <a:pt x="20304" y="69775"/>
                    <a:pt x="19050" y="73955"/>
                  </a:cubicBezTo>
                  <a:cubicBezTo>
                    <a:pt x="17127" y="80366"/>
                    <a:pt x="12700" y="93005"/>
                    <a:pt x="12700" y="93005"/>
                  </a:cubicBezTo>
                  <a:cubicBezTo>
                    <a:pt x="13901" y="107418"/>
                    <a:pt x="16551" y="143434"/>
                    <a:pt x="19050" y="159680"/>
                  </a:cubicBezTo>
                  <a:cubicBezTo>
                    <a:pt x="20421" y="168591"/>
                    <a:pt x="26103" y="184013"/>
                    <a:pt x="28575" y="191430"/>
                  </a:cubicBezTo>
                  <a:lnTo>
                    <a:pt x="34925" y="210480"/>
                  </a:lnTo>
                  <a:cubicBezTo>
                    <a:pt x="35983" y="213655"/>
                    <a:pt x="34925" y="218947"/>
                    <a:pt x="38100" y="220005"/>
                  </a:cubicBezTo>
                  <a:lnTo>
                    <a:pt x="47625" y="223180"/>
                  </a:lnTo>
                  <a:cubicBezTo>
                    <a:pt x="52423" y="242374"/>
                    <a:pt x="49420" y="231740"/>
                    <a:pt x="57150" y="254930"/>
                  </a:cubicBezTo>
                  <a:lnTo>
                    <a:pt x="60325" y="264455"/>
                  </a:lnTo>
                  <a:cubicBezTo>
                    <a:pt x="59267" y="293030"/>
                    <a:pt x="63448" y="322288"/>
                    <a:pt x="57150" y="350180"/>
                  </a:cubicBezTo>
                  <a:cubicBezTo>
                    <a:pt x="55469" y="357624"/>
                    <a:pt x="44450" y="358647"/>
                    <a:pt x="38100" y="362880"/>
                  </a:cubicBezTo>
                  <a:cubicBezTo>
                    <a:pt x="25790" y="371086"/>
                    <a:pt x="32195" y="368023"/>
                    <a:pt x="19050" y="372405"/>
                  </a:cubicBezTo>
                  <a:cubicBezTo>
                    <a:pt x="16933" y="375580"/>
                    <a:pt x="15680" y="379546"/>
                    <a:pt x="12700" y="381930"/>
                  </a:cubicBezTo>
                  <a:cubicBezTo>
                    <a:pt x="-2694" y="394245"/>
                    <a:pt x="6927" y="373848"/>
                    <a:pt x="0" y="394630"/>
                  </a:cubicBezTo>
                  <a:cubicBezTo>
                    <a:pt x="1343" y="405378"/>
                    <a:pt x="2565" y="428640"/>
                    <a:pt x="9525" y="439080"/>
                  </a:cubicBezTo>
                  <a:lnTo>
                    <a:pt x="22225" y="458130"/>
                  </a:lnTo>
                  <a:cubicBezTo>
                    <a:pt x="24342" y="461305"/>
                    <a:pt x="27368" y="464035"/>
                    <a:pt x="28575" y="467655"/>
                  </a:cubicBezTo>
                  <a:cubicBezTo>
                    <a:pt x="30692" y="474005"/>
                    <a:pt x="33302" y="480211"/>
                    <a:pt x="34925" y="486705"/>
                  </a:cubicBezTo>
                  <a:cubicBezTo>
                    <a:pt x="35983" y="490938"/>
                    <a:pt x="36846" y="495225"/>
                    <a:pt x="38100" y="499405"/>
                  </a:cubicBezTo>
                  <a:cubicBezTo>
                    <a:pt x="40023" y="505816"/>
                    <a:pt x="42333" y="512105"/>
                    <a:pt x="44450" y="518455"/>
                  </a:cubicBezTo>
                  <a:lnTo>
                    <a:pt x="50800" y="537505"/>
                  </a:lnTo>
                  <a:cubicBezTo>
                    <a:pt x="58413" y="560343"/>
                    <a:pt x="49177" y="531823"/>
                    <a:pt x="57150" y="559730"/>
                  </a:cubicBezTo>
                  <a:cubicBezTo>
                    <a:pt x="58069" y="562948"/>
                    <a:pt x="59406" y="566037"/>
                    <a:pt x="60325" y="569255"/>
                  </a:cubicBezTo>
                  <a:cubicBezTo>
                    <a:pt x="61524" y="573451"/>
                    <a:pt x="61781" y="577944"/>
                    <a:pt x="63500" y="581955"/>
                  </a:cubicBezTo>
                  <a:cubicBezTo>
                    <a:pt x="65003" y="585462"/>
                    <a:pt x="66614" y="589458"/>
                    <a:pt x="69850" y="591480"/>
                  </a:cubicBezTo>
                  <a:cubicBezTo>
                    <a:pt x="75526" y="595028"/>
                    <a:pt x="88900" y="597830"/>
                    <a:pt x="88900" y="597830"/>
                  </a:cubicBezTo>
                  <a:cubicBezTo>
                    <a:pt x="91416" y="605379"/>
                    <a:pt x="93921" y="612082"/>
                    <a:pt x="95250" y="620055"/>
                  </a:cubicBezTo>
                  <a:cubicBezTo>
                    <a:pt x="96653" y="628471"/>
                    <a:pt x="96637" y="637112"/>
                    <a:pt x="98425" y="645455"/>
                  </a:cubicBezTo>
                  <a:lnTo>
                    <a:pt x="107950" y="674030"/>
                  </a:lnTo>
                  <a:cubicBezTo>
                    <a:pt x="109008" y="677205"/>
                    <a:pt x="110313" y="680308"/>
                    <a:pt x="111125" y="683555"/>
                  </a:cubicBezTo>
                  <a:cubicBezTo>
                    <a:pt x="115112" y="699502"/>
                    <a:pt x="112920" y="692115"/>
                    <a:pt x="117475" y="705780"/>
                  </a:cubicBezTo>
                  <a:cubicBezTo>
                    <a:pt x="116417" y="712130"/>
                    <a:pt x="115697" y="718546"/>
                    <a:pt x="114300" y="724830"/>
                  </a:cubicBezTo>
                  <a:cubicBezTo>
                    <a:pt x="113574" y="728097"/>
                    <a:pt x="113492" y="731988"/>
                    <a:pt x="111125" y="734355"/>
                  </a:cubicBezTo>
                  <a:cubicBezTo>
                    <a:pt x="108758" y="736722"/>
                    <a:pt x="104775" y="736472"/>
                    <a:pt x="101600" y="737530"/>
                  </a:cubicBezTo>
                  <a:cubicBezTo>
                    <a:pt x="93857" y="768503"/>
                    <a:pt x="103312" y="729828"/>
                    <a:pt x="95250" y="766105"/>
                  </a:cubicBezTo>
                  <a:cubicBezTo>
                    <a:pt x="94303" y="770365"/>
                    <a:pt x="93133" y="774572"/>
                    <a:pt x="92075" y="778805"/>
                  </a:cubicBezTo>
                  <a:cubicBezTo>
                    <a:pt x="93133" y="797855"/>
                    <a:pt x="93441" y="816962"/>
                    <a:pt x="95250" y="835955"/>
                  </a:cubicBezTo>
                  <a:cubicBezTo>
                    <a:pt x="96303" y="847008"/>
                    <a:pt x="100364" y="845081"/>
                    <a:pt x="104775" y="855005"/>
                  </a:cubicBezTo>
                  <a:cubicBezTo>
                    <a:pt x="107493" y="861122"/>
                    <a:pt x="107412" y="868486"/>
                    <a:pt x="111125" y="874055"/>
                  </a:cubicBezTo>
                  <a:cubicBezTo>
                    <a:pt x="120636" y="888322"/>
                    <a:pt x="116058" y="880037"/>
                    <a:pt x="123825" y="899455"/>
                  </a:cubicBezTo>
                  <a:cubicBezTo>
                    <a:pt x="124883" y="912155"/>
                    <a:pt x="124905" y="924984"/>
                    <a:pt x="127000" y="937555"/>
                  </a:cubicBezTo>
                  <a:cubicBezTo>
                    <a:pt x="128100" y="944157"/>
                    <a:pt x="127000" y="954488"/>
                    <a:pt x="133350" y="956605"/>
                  </a:cubicBezTo>
                  <a:lnTo>
                    <a:pt x="142875" y="959780"/>
                  </a:lnTo>
                  <a:cubicBezTo>
                    <a:pt x="154517" y="958722"/>
                    <a:pt x="166228" y="958258"/>
                    <a:pt x="177800" y="956605"/>
                  </a:cubicBezTo>
                  <a:cubicBezTo>
                    <a:pt x="181113" y="956132"/>
                    <a:pt x="185380" y="956153"/>
                    <a:pt x="187325" y="953430"/>
                  </a:cubicBezTo>
                  <a:cubicBezTo>
                    <a:pt x="191216" y="947983"/>
                    <a:pt x="191558" y="940730"/>
                    <a:pt x="193675" y="934380"/>
                  </a:cubicBezTo>
                  <a:lnTo>
                    <a:pt x="196850" y="924855"/>
                  </a:lnTo>
                  <a:cubicBezTo>
                    <a:pt x="195249" y="884829"/>
                    <a:pt x="190536" y="844191"/>
                    <a:pt x="196850" y="804205"/>
                  </a:cubicBezTo>
                  <a:cubicBezTo>
                    <a:pt x="197894" y="797593"/>
                    <a:pt x="201083" y="791505"/>
                    <a:pt x="203200" y="785155"/>
                  </a:cubicBezTo>
                  <a:cubicBezTo>
                    <a:pt x="204258" y="781980"/>
                    <a:pt x="203200" y="776688"/>
                    <a:pt x="206375" y="775630"/>
                  </a:cubicBezTo>
                  <a:lnTo>
                    <a:pt x="225425" y="769280"/>
                  </a:lnTo>
                  <a:cubicBezTo>
                    <a:pt x="228600" y="771397"/>
                    <a:pt x="232928" y="772394"/>
                    <a:pt x="234950" y="775630"/>
                  </a:cubicBezTo>
                  <a:cubicBezTo>
                    <a:pt x="238498" y="781306"/>
                    <a:pt x="237587" y="789111"/>
                    <a:pt x="241300" y="794680"/>
                  </a:cubicBezTo>
                  <a:lnTo>
                    <a:pt x="247650" y="804205"/>
                  </a:lnTo>
                  <a:cubicBezTo>
                    <a:pt x="248708" y="810555"/>
                    <a:pt x="249428" y="816971"/>
                    <a:pt x="250825" y="823255"/>
                  </a:cubicBezTo>
                  <a:cubicBezTo>
                    <a:pt x="251551" y="826522"/>
                    <a:pt x="253188" y="829533"/>
                    <a:pt x="254000" y="832780"/>
                  </a:cubicBezTo>
                  <a:cubicBezTo>
                    <a:pt x="255309" y="838015"/>
                    <a:pt x="255755" y="843449"/>
                    <a:pt x="257175" y="848655"/>
                  </a:cubicBezTo>
                  <a:cubicBezTo>
                    <a:pt x="258936" y="855113"/>
                    <a:pt x="263525" y="867705"/>
                    <a:pt x="263525" y="867705"/>
                  </a:cubicBezTo>
                  <a:cubicBezTo>
                    <a:pt x="290822" y="849507"/>
                    <a:pt x="258698" y="873738"/>
                    <a:pt x="276225" y="851830"/>
                  </a:cubicBezTo>
                  <a:cubicBezTo>
                    <a:pt x="280701" y="846235"/>
                    <a:pt x="289000" y="844397"/>
                    <a:pt x="295275" y="842305"/>
                  </a:cubicBezTo>
                  <a:cubicBezTo>
                    <a:pt x="301550" y="844397"/>
                    <a:pt x="309849" y="846235"/>
                    <a:pt x="314325" y="851830"/>
                  </a:cubicBezTo>
                  <a:cubicBezTo>
                    <a:pt x="316416" y="854443"/>
                    <a:pt x="315133" y="858988"/>
                    <a:pt x="317500" y="861355"/>
                  </a:cubicBezTo>
                  <a:cubicBezTo>
                    <a:pt x="322896" y="866751"/>
                    <a:pt x="330200" y="869822"/>
                    <a:pt x="336550" y="874055"/>
                  </a:cubicBezTo>
                  <a:lnTo>
                    <a:pt x="346075" y="880405"/>
                  </a:lnTo>
                  <a:cubicBezTo>
                    <a:pt x="356745" y="912416"/>
                    <a:pt x="340465" y="862763"/>
                    <a:pt x="352425" y="902630"/>
                  </a:cubicBezTo>
                  <a:cubicBezTo>
                    <a:pt x="354348" y="909041"/>
                    <a:pt x="352425" y="919563"/>
                    <a:pt x="358775" y="921680"/>
                  </a:cubicBezTo>
                  <a:lnTo>
                    <a:pt x="368300" y="924855"/>
                  </a:lnTo>
                  <a:cubicBezTo>
                    <a:pt x="371475" y="928030"/>
                    <a:pt x="373362" y="933884"/>
                    <a:pt x="377825" y="934380"/>
                  </a:cubicBezTo>
                  <a:cubicBezTo>
                    <a:pt x="392974" y="936063"/>
                    <a:pt x="399912" y="925711"/>
                    <a:pt x="406400" y="915330"/>
                  </a:cubicBezTo>
                  <a:cubicBezTo>
                    <a:pt x="408908" y="911316"/>
                    <a:pt x="411088" y="907062"/>
                    <a:pt x="412750" y="902630"/>
                  </a:cubicBezTo>
                  <a:cubicBezTo>
                    <a:pt x="414282" y="898544"/>
                    <a:pt x="414867" y="894163"/>
                    <a:pt x="415925" y="889930"/>
                  </a:cubicBezTo>
                  <a:cubicBezTo>
                    <a:pt x="414867" y="872997"/>
                    <a:pt x="414359" y="856020"/>
                    <a:pt x="412750" y="839130"/>
                  </a:cubicBezTo>
                  <a:cubicBezTo>
                    <a:pt x="412238" y="833758"/>
                    <a:pt x="411470" y="828308"/>
                    <a:pt x="409575" y="823255"/>
                  </a:cubicBezTo>
                  <a:cubicBezTo>
                    <a:pt x="408235" y="819682"/>
                    <a:pt x="406097" y="816243"/>
                    <a:pt x="403225" y="813730"/>
                  </a:cubicBezTo>
                  <a:cubicBezTo>
                    <a:pt x="397482" y="808704"/>
                    <a:pt x="384175" y="801030"/>
                    <a:pt x="384175" y="801030"/>
                  </a:cubicBezTo>
                  <a:cubicBezTo>
                    <a:pt x="382058" y="797855"/>
                    <a:pt x="380523" y="794203"/>
                    <a:pt x="377825" y="791505"/>
                  </a:cubicBezTo>
                  <a:cubicBezTo>
                    <a:pt x="375127" y="788807"/>
                    <a:pt x="370417" y="788330"/>
                    <a:pt x="368300" y="785155"/>
                  </a:cubicBezTo>
                  <a:cubicBezTo>
                    <a:pt x="365879" y="781524"/>
                    <a:pt x="366324" y="776651"/>
                    <a:pt x="365125" y="772455"/>
                  </a:cubicBezTo>
                  <a:cubicBezTo>
                    <a:pt x="361839" y="760953"/>
                    <a:pt x="362557" y="763841"/>
                    <a:pt x="355600" y="753405"/>
                  </a:cubicBezTo>
                  <a:cubicBezTo>
                    <a:pt x="354542" y="749172"/>
                    <a:pt x="352803" y="745052"/>
                    <a:pt x="352425" y="740705"/>
                  </a:cubicBezTo>
                  <a:cubicBezTo>
                    <a:pt x="351805" y="733578"/>
                    <a:pt x="355920" y="682408"/>
                    <a:pt x="342900" y="664505"/>
                  </a:cubicBezTo>
                  <a:cubicBezTo>
                    <a:pt x="337618" y="657242"/>
                    <a:pt x="332369" y="648295"/>
                    <a:pt x="323850" y="645455"/>
                  </a:cubicBezTo>
                  <a:cubicBezTo>
                    <a:pt x="310185" y="640900"/>
                    <a:pt x="317572" y="643092"/>
                    <a:pt x="301625" y="639105"/>
                  </a:cubicBezTo>
                  <a:cubicBezTo>
                    <a:pt x="248728" y="646662"/>
                    <a:pt x="272027" y="647311"/>
                    <a:pt x="231775" y="642280"/>
                  </a:cubicBezTo>
                  <a:cubicBezTo>
                    <a:pt x="229658" y="638047"/>
                    <a:pt x="227289" y="633930"/>
                    <a:pt x="225425" y="629580"/>
                  </a:cubicBezTo>
                  <a:cubicBezTo>
                    <a:pt x="224107" y="626504"/>
                    <a:pt x="223910" y="622961"/>
                    <a:pt x="222250" y="620055"/>
                  </a:cubicBezTo>
                  <a:cubicBezTo>
                    <a:pt x="219625" y="615461"/>
                    <a:pt x="215295" y="611981"/>
                    <a:pt x="212725" y="607355"/>
                  </a:cubicBezTo>
                  <a:cubicBezTo>
                    <a:pt x="189327" y="565239"/>
                    <a:pt x="217458" y="610471"/>
                    <a:pt x="203200" y="581955"/>
                  </a:cubicBezTo>
                  <a:cubicBezTo>
                    <a:pt x="201493" y="578542"/>
                    <a:pt x="198557" y="575843"/>
                    <a:pt x="196850" y="572430"/>
                  </a:cubicBezTo>
                  <a:cubicBezTo>
                    <a:pt x="190671" y="560073"/>
                    <a:pt x="196604" y="564447"/>
                    <a:pt x="190500" y="550205"/>
                  </a:cubicBezTo>
                  <a:cubicBezTo>
                    <a:pt x="188997" y="546698"/>
                    <a:pt x="186043" y="543993"/>
                    <a:pt x="184150" y="540680"/>
                  </a:cubicBezTo>
                  <a:cubicBezTo>
                    <a:pt x="181802" y="536571"/>
                    <a:pt x="180308" y="531994"/>
                    <a:pt x="177800" y="527980"/>
                  </a:cubicBezTo>
                  <a:cubicBezTo>
                    <a:pt x="174995" y="523493"/>
                    <a:pt x="171351" y="519586"/>
                    <a:pt x="168275" y="515280"/>
                  </a:cubicBezTo>
                  <a:cubicBezTo>
                    <a:pt x="166057" y="512175"/>
                    <a:pt x="164042" y="508930"/>
                    <a:pt x="161925" y="505755"/>
                  </a:cubicBezTo>
                  <a:cubicBezTo>
                    <a:pt x="160867" y="501522"/>
                    <a:pt x="160469" y="497066"/>
                    <a:pt x="158750" y="493055"/>
                  </a:cubicBezTo>
                  <a:cubicBezTo>
                    <a:pt x="157247" y="489548"/>
                    <a:pt x="152624" y="487339"/>
                    <a:pt x="152400" y="483530"/>
                  </a:cubicBezTo>
                  <a:cubicBezTo>
                    <a:pt x="151503" y="468282"/>
                    <a:pt x="154281" y="441082"/>
                    <a:pt x="158750" y="423205"/>
                  </a:cubicBezTo>
                  <a:cubicBezTo>
                    <a:pt x="159562" y="419958"/>
                    <a:pt x="160265" y="416586"/>
                    <a:pt x="161925" y="413680"/>
                  </a:cubicBezTo>
                  <a:cubicBezTo>
                    <a:pt x="164550" y="409086"/>
                    <a:pt x="168374" y="405286"/>
                    <a:pt x="171450" y="400980"/>
                  </a:cubicBezTo>
                  <a:cubicBezTo>
                    <a:pt x="173668" y="397875"/>
                    <a:pt x="174820" y="393839"/>
                    <a:pt x="177800" y="391455"/>
                  </a:cubicBezTo>
                  <a:cubicBezTo>
                    <a:pt x="180413" y="389364"/>
                    <a:pt x="184150" y="389338"/>
                    <a:pt x="187325" y="388280"/>
                  </a:cubicBezTo>
                  <a:cubicBezTo>
                    <a:pt x="192615" y="372409"/>
                    <a:pt x="187793" y="383529"/>
                    <a:pt x="200025" y="366055"/>
                  </a:cubicBezTo>
                  <a:cubicBezTo>
                    <a:pt x="204402" y="359803"/>
                    <a:pt x="212725" y="347005"/>
                    <a:pt x="212725" y="347005"/>
                  </a:cubicBezTo>
                  <a:cubicBezTo>
                    <a:pt x="213783" y="339597"/>
                    <a:pt x="215900" y="332264"/>
                    <a:pt x="215900" y="324780"/>
                  </a:cubicBezTo>
                  <a:cubicBezTo>
                    <a:pt x="215900" y="281712"/>
                    <a:pt x="215848" y="299199"/>
                    <a:pt x="209550" y="277155"/>
                  </a:cubicBezTo>
                  <a:cubicBezTo>
                    <a:pt x="208351" y="272959"/>
                    <a:pt x="207629" y="268635"/>
                    <a:pt x="206375" y="264455"/>
                  </a:cubicBezTo>
                  <a:cubicBezTo>
                    <a:pt x="204452" y="258044"/>
                    <a:pt x="200025" y="245405"/>
                    <a:pt x="200025" y="245405"/>
                  </a:cubicBezTo>
                  <a:cubicBezTo>
                    <a:pt x="202418" y="207119"/>
                    <a:pt x="205837" y="190142"/>
                    <a:pt x="200025" y="153330"/>
                  </a:cubicBezTo>
                  <a:cubicBezTo>
                    <a:pt x="198981" y="146718"/>
                    <a:pt x="195792" y="140630"/>
                    <a:pt x="193675" y="134280"/>
                  </a:cubicBezTo>
                  <a:cubicBezTo>
                    <a:pt x="189120" y="120615"/>
                    <a:pt x="191312" y="128002"/>
                    <a:pt x="187325" y="112055"/>
                  </a:cubicBezTo>
                  <a:cubicBezTo>
                    <a:pt x="188383" y="101472"/>
                    <a:pt x="190500" y="90941"/>
                    <a:pt x="190500" y="80305"/>
                  </a:cubicBezTo>
                  <a:cubicBezTo>
                    <a:pt x="190500" y="68615"/>
                    <a:pt x="183621" y="18922"/>
                    <a:pt x="174625" y="728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Shape 31">
              <a:extLst>
                <a:ext uri="{FF2B5EF4-FFF2-40B4-BE49-F238E27FC236}">
                  <a16:creationId xmlns:a16="http://schemas.microsoft.com/office/drawing/2014/main" id="{1C23D475-CD3B-4E5E-B229-B93B4CD18FE4}"/>
                </a:ext>
              </a:extLst>
            </p:cNvPr>
            <p:cNvSpPr/>
            <p:nvPr/>
          </p:nvSpPr>
          <p:spPr>
            <a:xfrm>
              <a:off x="24354993" y="12785725"/>
              <a:ext cx="114847" cy="219075"/>
            </a:xfrm>
            <a:custGeom>
              <a:avLst/>
              <a:gdLst>
                <a:gd name="connsiteX0" fmla="*/ 111557 w 114847"/>
                <a:gd name="connsiteY0" fmla="*/ 130175 h 219075"/>
                <a:gd name="connsiteX1" fmla="*/ 76632 w 114847"/>
                <a:gd name="connsiteY1" fmla="*/ 117475 h 219075"/>
                <a:gd name="connsiteX2" fmla="*/ 73457 w 114847"/>
                <a:gd name="connsiteY2" fmla="*/ 107950 h 219075"/>
                <a:gd name="connsiteX3" fmla="*/ 70282 w 114847"/>
                <a:gd name="connsiteY3" fmla="*/ 69850 h 219075"/>
                <a:gd name="connsiteX4" fmla="*/ 60757 w 114847"/>
                <a:gd name="connsiteY4" fmla="*/ 50800 h 219075"/>
                <a:gd name="connsiteX5" fmla="*/ 48057 w 114847"/>
                <a:gd name="connsiteY5" fmla="*/ 47625 h 219075"/>
                <a:gd name="connsiteX6" fmla="*/ 35357 w 114847"/>
                <a:gd name="connsiteY6" fmla="*/ 28575 h 219075"/>
                <a:gd name="connsiteX7" fmla="*/ 29007 w 114847"/>
                <a:gd name="connsiteY7" fmla="*/ 0 h 219075"/>
                <a:gd name="connsiteX8" fmla="*/ 13132 w 114847"/>
                <a:gd name="connsiteY8" fmla="*/ 12700 h 219075"/>
                <a:gd name="connsiteX9" fmla="*/ 6782 w 114847"/>
                <a:gd name="connsiteY9" fmla="*/ 31750 h 219075"/>
                <a:gd name="connsiteX10" fmla="*/ 3607 w 114847"/>
                <a:gd name="connsiteY10" fmla="*/ 60325 h 219075"/>
                <a:gd name="connsiteX11" fmla="*/ 432 w 114847"/>
                <a:gd name="connsiteY11" fmla="*/ 76200 h 219075"/>
                <a:gd name="connsiteX12" fmla="*/ 9957 w 114847"/>
                <a:gd name="connsiteY12" fmla="*/ 127000 h 219075"/>
                <a:gd name="connsiteX13" fmla="*/ 19482 w 114847"/>
                <a:gd name="connsiteY13" fmla="*/ 133350 h 219075"/>
                <a:gd name="connsiteX14" fmla="*/ 38532 w 114847"/>
                <a:gd name="connsiteY14" fmla="*/ 171450 h 219075"/>
                <a:gd name="connsiteX15" fmla="*/ 41707 w 114847"/>
                <a:gd name="connsiteY15" fmla="*/ 180975 h 219075"/>
                <a:gd name="connsiteX16" fmla="*/ 44882 w 114847"/>
                <a:gd name="connsiteY16" fmla="*/ 190500 h 219075"/>
                <a:gd name="connsiteX17" fmla="*/ 48057 w 114847"/>
                <a:gd name="connsiteY17" fmla="*/ 209550 h 219075"/>
                <a:gd name="connsiteX18" fmla="*/ 86157 w 114847"/>
                <a:gd name="connsiteY18" fmla="*/ 219075 h 219075"/>
                <a:gd name="connsiteX19" fmla="*/ 95682 w 114847"/>
                <a:gd name="connsiteY19" fmla="*/ 215900 h 219075"/>
                <a:gd name="connsiteX20" fmla="*/ 102032 w 114847"/>
                <a:gd name="connsiteY20" fmla="*/ 206375 h 219075"/>
                <a:gd name="connsiteX21" fmla="*/ 108382 w 114847"/>
                <a:gd name="connsiteY21" fmla="*/ 184150 h 219075"/>
                <a:gd name="connsiteX22" fmla="*/ 111557 w 114847"/>
                <a:gd name="connsiteY22" fmla="*/ 1301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847" h="219075">
                  <a:moveTo>
                    <a:pt x="111557" y="130175"/>
                  </a:moveTo>
                  <a:cubicBezTo>
                    <a:pt x="106265" y="119062"/>
                    <a:pt x="87332" y="123717"/>
                    <a:pt x="76632" y="117475"/>
                  </a:cubicBezTo>
                  <a:cubicBezTo>
                    <a:pt x="73741" y="115789"/>
                    <a:pt x="73899" y="111267"/>
                    <a:pt x="73457" y="107950"/>
                  </a:cubicBezTo>
                  <a:cubicBezTo>
                    <a:pt x="71773" y="95318"/>
                    <a:pt x="71966" y="82482"/>
                    <a:pt x="70282" y="69850"/>
                  </a:cubicBezTo>
                  <a:cubicBezTo>
                    <a:pt x="69664" y="65212"/>
                    <a:pt x="64673" y="53410"/>
                    <a:pt x="60757" y="50800"/>
                  </a:cubicBezTo>
                  <a:cubicBezTo>
                    <a:pt x="57126" y="48379"/>
                    <a:pt x="52290" y="48683"/>
                    <a:pt x="48057" y="47625"/>
                  </a:cubicBezTo>
                  <a:cubicBezTo>
                    <a:pt x="43824" y="41275"/>
                    <a:pt x="36612" y="36103"/>
                    <a:pt x="35357" y="28575"/>
                  </a:cubicBezTo>
                  <a:cubicBezTo>
                    <a:pt x="31632" y="6224"/>
                    <a:pt x="34218" y="15632"/>
                    <a:pt x="29007" y="0"/>
                  </a:cubicBezTo>
                  <a:cubicBezTo>
                    <a:pt x="18678" y="3443"/>
                    <a:pt x="18127" y="1461"/>
                    <a:pt x="13132" y="12700"/>
                  </a:cubicBezTo>
                  <a:cubicBezTo>
                    <a:pt x="10414" y="18817"/>
                    <a:pt x="6782" y="31750"/>
                    <a:pt x="6782" y="31750"/>
                  </a:cubicBezTo>
                  <a:cubicBezTo>
                    <a:pt x="5724" y="41275"/>
                    <a:pt x="4962" y="50838"/>
                    <a:pt x="3607" y="60325"/>
                  </a:cubicBezTo>
                  <a:cubicBezTo>
                    <a:pt x="2844" y="65667"/>
                    <a:pt x="432" y="70804"/>
                    <a:pt x="432" y="76200"/>
                  </a:cubicBezTo>
                  <a:cubicBezTo>
                    <a:pt x="432" y="92491"/>
                    <a:pt x="-3088" y="113955"/>
                    <a:pt x="9957" y="127000"/>
                  </a:cubicBezTo>
                  <a:cubicBezTo>
                    <a:pt x="12655" y="129698"/>
                    <a:pt x="16307" y="131233"/>
                    <a:pt x="19482" y="133350"/>
                  </a:cubicBezTo>
                  <a:cubicBezTo>
                    <a:pt x="35895" y="157969"/>
                    <a:pt x="29769" y="145160"/>
                    <a:pt x="38532" y="171450"/>
                  </a:cubicBezTo>
                  <a:lnTo>
                    <a:pt x="41707" y="180975"/>
                  </a:lnTo>
                  <a:cubicBezTo>
                    <a:pt x="42765" y="184150"/>
                    <a:pt x="44332" y="187199"/>
                    <a:pt x="44882" y="190500"/>
                  </a:cubicBezTo>
                  <a:cubicBezTo>
                    <a:pt x="45940" y="196850"/>
                    <a:pt x="45178" y="203792"/>
                    <a:pt x="48057" y="209550"/>
                  </a:cubicBezTo>
                  <a:cubicBezTo>
                    <a:pt x="53204" y="219844"/>
                    <a:pt x="84812" y="218926"/>
                    <a:pt x="86157" y="219075"/>
                  </a:cubicBezTo>
                  <a:cubicBezTo>
                    <a:pt x="89332" y="218017"/>
                    <a:pt x="93069" y="217991"/>
                    <a:pt x="95682" y="215900"/>
                  </a:cubicBezTo>
                  <a:cubicBezTo>
                    <a:pt x="98662" y="213516"/>
                    <a:pt x="100325" y="209788"/>
                    <a:pt x="102032" y="206375"/>
                  </a:cubicBezTo>
                  <a:cubicBezTo>
                    <a:pt x="104700" y="201040"/>
                    <a:pt x="106856" y="189236"/>
                    <a:pt x="108382" y="184150"/>
                  </a:cubicBezTo>
                  <a:cubicBezTo>
                    <a:pt x="115736" y="159637"/>
                    <a:pt x="116849" y="141288"/>
                    <a:pt x="111557" y="1301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Shape 32">
              <a:extLst>
                <a:ext uri="{FF2B5EF4-FFF2-40B4-BE49-F238E27FC236}">
                  <a16:creationId xmlns:a16="http://schemas.microsoft.com/office/drawing/2014/main" id="{3FC9E028-B500-4AEF-AA9E-F08D1CD4A23E}"/>
                </a:ext>
              </a:extLst>
            </p:cNvPr>
            <p:cNvSpPr/>
            <p:nvPr/>
          </p:nvSpPr>
          <p:spPr>
            <a:xfrm>
              <a:off x="24917400" y="15001875"/>
              <a:ext cx="206375" cy="358775"/>
            </a:xfrm>
            <a:custGeom>
              <a:avLst/>
              <a:gdLst>
                <a:gd name="connsiteX0" fmla="*/ 187325 w 206375"/>
                <a:gd name="connsiteY0" fmla="*/ 238125 h 358775"/>
                <a:gd name="connsiteX1" fmla="*/ 180975 w 206375"/>
                <a:gd name="connsiteY1" fmla="*/ 200025 h 358775"/>
                <a:gd name="connsiteX2" fmla="*/ 177800 w 206375"/>
                <a:gd name="connsiteY2" fmla="*/ 190500 h 358775"/>
                <a:gd name="connsiteX3" fmla="*/ 168275 w 206375"/>
                <a:gd name="connsiteY3" fmla="*/ 187325 h 358775"/>
                <a:gd name="connsiteX4" fmla="*/ 152400 w 206375"/>
                <a:gd name="connsiteY4" fmla="*/ 158750 h 358775"/>
                <a:gd name="connsiteX5" fmla="*/ 139700 w 206375"/>
                <a:gd name="connsiteY5" fmla="*/ 139700 h 358775"/>
                <a:gd name="connsiteX6" fmla="*/ 136525 w 206375"/>
                <a:gd name="connsiteY6" fmla="*/ 130175 h 358775"/>
                <a:gd name="connsiteX7" fmla="*/ 123825 w 206375"/>
                <a:gd name="connsiteY7" fmla="*/ 111125 h 358775"/>
                <a:gd name="connsiteX8" fmla="*/ 117475 w 206375"/>
                <a:gd name="connsiteY8" fmla="*/ 73025 h 358775"/>
                <a:gd name="connsiteX9" fmla="*/ 114300 w 206375"/>
                <a:gd name="connsiteY9" fmla="*/ 60325 h 358775"/>
                <a:gd name="connsiteX10" fmla="*/ 92075 w 206375"/>
                <a:gd name="connsiteY10" fmla="*/ 31750 h 358775"/>
                <a:gd name="connsiteX11" fmla="*/ 79375 w 206375"/>
                <a:gd name="connsiteY11" fmla="*/ 12700 h 358775"/>
                <a:gd name="connsiteX12" fmla="*/ 60325 w 206375"/>
                <a:gd name="connsiteY12" fmla="*/ 0 h 358775"/>
                <a:gd name="connsiteX13" fmla="*/ 28575 w 206375"/>
                <a:gd name="connsiteY13" fmla="*/ 6350 h 358775"/>
                <a:gd name="connsiteX14" fmla="*/ 19050 w 206375"/>
                <a:gd name="connsiteY14" fmla="*/ 12700 h 358775"/>
                <a:gd name="connsiteX15" fmla="*/ 15875 w 206375"/>
                <a:gd name="connsiteY15" fmla="*/ 22225 h 358775"/>
                <a:gd name="connsiteX16" fmla="*/ 9525 w 206375"/>
                <a:gd name="connsiteY16" fmla="*/ 31750 h 358775"/>
                <a:gd name="connsiteX17" fmla="*/ 3175 w 206375"/>
                <a:gd name="connsiteY17" fmla="*/ 50800 h 358775"/>
                <a:gd name="connsiteX18" fmla="*/ 0 w 206375"/>
                <a:gd name="connsiteY18" fmla="*/ 60325 h 358775"/>
                <a:gd name="connsiteX19" fmla="*/ 3175 w 206375"/>
                <a:gd name="connsiteY19" fmla="*/ 82550 h 358775"/>
                <a:gd name="connsiteX20" fmla="*/ 25400 w 206375"/>
                <a:gd name="connsiteY20" fmla="*/ 114300 h 358775"/>
                <a:gd name="connsiteX21" fmla="*/ 38100 w 206375"/>
                <a:gd name="connsiteY21" fmla="*/ 130175 h 358775"/>
                <a:gd name="connsiteX22" fmla="*/ 41275 w 206375"/>
                <a:gd name="connsiteY22" fmla="*/ 142875 h 358775"/>
                <a:gd name="connsiteX23" fmla="*/ 47625 w 206375"/>
                <a:gd name="connsiteY23" fmla="*/ 152400 h 358775"/>
                <a:gd name="connsiteX24" fmla="*/ 57150 w 206375"/>
                <a:gd name="connsiteY24" fmla="*/ 184150 h 358775"/>
                <a:gd name="connsiteX25" fmla="*/ 60325 w 206375"/>
                <a:gd name="connsiteY25" fmla="*/ 193675 h 358775"/>
                <a:gd name="connsiteX26" fmla="*/ 69850 w 206375"/>
                <a:gd name="connsiteY26" fmla="*/ 250825 h 358775"/>
                <a:gd name="connsiteX27" fmla="*/ 73025 w 206375"/>
                <a:gd name="connsiteY27" fmla="*/ 260350 h 358775"/>
                <a:gd name="connsiteX28" fmla="*/ 95250 w 206375"/>
                <a:gd name="connsiteY28" fmla="*/ 288925 h 358775"/>
                <a:gd name="connsiteX29" fmla="*/ 104775 w 206375"/>
                <a:gd name="connsiteY29" fmla="*/ 301625 h 358775"/>
                <a:gd name="connsiteX30" fmla="*/ 111125 w 206375"/>
                <a:gd name="connsiteY30" fmla="*/ 311150 h 358775"/>
                <a:gd name="connsiteX31" fmla="*/ 127000 w 206375"/>
                <a:gd name="connsiteY31" fmla="*/ 330200 h 358775"/>
                <a:gd name="connsiteX32" fmla="*/ 130175 w 206375"/>
                <a:gd name="connsiteY32" fmla="*/ 339725 h 358775"/>
                <a:gd name="connsiteX33" fmla="*/ 149225 w 206375"/>
                <a:gd name="connsiteY33" fmla="*/ 352425 h 358775"/>
                <a:gd name="connsiteX34" fmla="*/ 158750 w 206375"/>
                <a:gd name="connsiteY34" fmla="*/ 358775 h 358775"/>
                <a:gd name="connsiteX35" fmla="*/ 180975 w 206375"/>
                <a:gd name="connsiteY35" fmla="*/ 355600 h 358775"/>
                <a:gd name="connsiteX36" fmla="*/ 196850 w 206375"/>
                <a:gd name="connsiteY36" fmla="*/ 339725 h 358775"/>
                <a:gd name="connsiteX37" fmla="*/ 203200 w 206375"/>
                <a:gd name="connsiteY37" fmla="*/ 320675 h 358775"/>
                <a:gd name="connsiteX38" fmla="*/ 206375 w 206375"/>
                <a:gd name="connsiteY38" fmla="*/ 311150 h 358775"/>
                <a:gd name="connsiteX39" fmla="*/ 200025 w 206375"/>
                <a:gd name="connsiteY39" fmla="*/ 292100 h 358775"/>
                <a:gd name="connsiteX40" fmla="*/ 196850 w 206375"/>
                <a:gd name="connsiteY40" fmla="*/ 282575 h 358775"/>
                <a:gd name="connsiteX41" fmla="*/ 190500 w 206375"/>
                <a:gd name="connsiteY41" fmla="*/ 273050 h 358775"/>
                <a:gd name="connsiteX42" fmla="*/ 187325 w 206375"/>
                <a:gd name="connsiteY42" fmla="*/ 238125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375" h="358775">
                  <a:moveTo>
                    <a:pt x="187325" y="238125"/>
                  </a:moveTo>
                  <a:cubicBezTo>
                    <a:pt x="184748" y="217511"/>
                    <a:pt x="185637" y="216341"/>
                    <a:pt x="180975" y="200025"/>
                  </a:cubicBezTo>
                  <a:cubicBezTo>
                    <a:pt x="180056" y="196807"/>
                    <a:pt x="180167" y="192867"/>
                    <a:pt x="177800" y="190500"/>
                  </a:cubicBezTo>
                  <a:cubicBezTo>
                    <a:pt x="175433" y="188133"/>
                    <a:pt x="171450" y="188383"/>
                    <a:pt x="168275" y="187325"/>
                  </a:cubicBezTo>
                  <a:cubicBezTo>
                    <a:pt x="138380" y="157430"/>
                    <a:pt x="183480" y="205369"/>
                    <a:pt x="152400" y="158750"/>
                  </a:cubicBezTo>
                  <a:cubicBezTo>
                    <a:pt x="148167" y="152400"/>
                    <a:pt x="142113" y="146940"/>
                    <a:pt x="139700" y="139700"/>
                  </a:cubicBezTo>
                  <a:cubicBezTo>
                    <a:pt x="138642" y="136525"/>
                    <a:pt x="138150" y="133101"/>
                    <a:pt x="136525" y="130175"/>
                  </a:cubicBezTo>
                  <a:cubicBezTo>
                    <a:pt x="132819" y="123504"/>
                    <a:pt x="123825" y="111125"/>
                    <a:pt x="123825" y="111125"/>
                  </a:cubicBezTo>
                  <a:cubicBezTo>
                    <a:pt x="121708" y="98425"/>
                    <a:pt x="120598" y="85516"/>
                    <a:pt x="117475" y="73025"/>
                  </a:cubicBezTo>
                  <a:cubicBezTo>
                    <a:pt x="116417" y="68792"/>
                    <a:pt x="116251" y="64228"/>
                    <a:pt x="114300" y="60325"/>
                  </a:cubicBezTo>
                  <a:cubicBezTo>
                    <a:pt x="99598" y="30921"/>
                    <a:pt x="106709" y="50565"/>
                    <a:pt x="92075" y="31750"/>
                  </a:cubicBezTo>
                  <a:cubicBezTo>
                    <a:pt x="87390" y="25726"/>
                    <a:pt x="85725" y="16933"/>
                    <a:pt x="79375" y="12700"/>
                  </a:cubicBezTo>
                  <a:lnTo>
                    <a:pt x="60325" y="0"/>
                  </a:lnTo>
                  <a:cubicBezTo>
                    <a:pt x="52135" y="1170"/>
                    <a:pt x="37441" y="1917"/>
                    <a:pt x="28575" y="6350"/>
                  </a:cubicBezTo>
                  <a:cubicBezTo>
                    <a:pt x="25162" y="8057"/>
                    <a:pt x="22225" y="10583"/>
                    <a:pt x="19050" y="12700"/>
                  </a:cubicBezTo>
                  <a:cubicBezTo>
                    <a:pt x="17992" y="15875"/>
                    <a:pt x="17372" y="19232"/>
                    <a:pt x="15875" y="22225"/>
                  </a:cubicBezTo>
                  <a:cubicBezTo>
                    <a:pt x="14168" y="25638"/>
                    <a:pt x="11075" y="28263"/>
                    <a:pt x="9525" y="31750"/>
                  </a:cubicBezTo>
                  <a:cubicBezTo>
                    <a:pt x="6807" y="37867"/>
                    <a:pt x="5292" y="44450"/>
                    <a:pt x="3175" y="50800"/>
                  </a:cubicBezTo>
                  <a:lnTo>
                    <a:pt x="0" y="60325"/>
                  </a:lnTo>
                  <a:cubicBezTo>
                    <a:pt x="1058" y="67733"/>
                    <a:pt x="489" y="75565"/>
                    <a:pt x="3175" y="82550"/>
                  </a:cubicBezTo>
                  <a:cubicBezTo>
                    <a:pt x="5232" y="87899"/>
                    <a:pt x="20711" y="108047"/>
                    <a:pt x="25400" y="114300"/>
                  </a:cubicBezTo>
                  <a:cubicBezTo>
                    <a:pt x="35780" y="145439"/>
                    <a:pt x="18952" y="101452"/>
                    <a:pt x="38100" y="130175"/>
                  </a:cubicBezTo>
                  <a:cubicBezTo>
                    <a:pt x="40521" y="133806"/>
                    <a:pt x="39556" y="138864"/>
                    <a:pt x="41275" y="142875"/>
                  </a:cubicBezTo>
                  <a:cubicBezTo>
                    <a:pt x="42778" y="146382"/>
                    <a:pt x="46075" y="148913"/>
                    <a:pt x="47625" y="152400"/>
                  </a:cubicBezTo>
                  <a:cubicBezTo>
                    <a:pt x="53661" y="165981"/>
                    <a:pt x="53456" y="171220"/>
                    <a:pt x="57150" y="184150"/>
                  </a:cubicBezTo>
                  <a:cubicBezTo>
                    <a:pt x="58069" y="187368"/>
                    <a:pt x="59267" y="190500"/>
                    <a:pt x="60325" y="193675"/>
                  </a:cubicBezTo>
                  <a:cubicBezTo>
                    <a:pt x="62814" y="218562"/>
                    <a:pt x="62196" y="227863"/>
                    <a:pt x="69850" y="250825"/>
                  </a:cubicBezTo>
                  <a:cubicBezTo>
                    <a:pt x="70908" y="254000"/>
                    <a:pt x="71400" y="257424"/>
                    <a:pt x="73025" y="260350"/>
                  </a:cubicBezTo>
                  <a:cubicBezTo>
                    <a:pt x="87694" y="286755"/>
                    <a:pt x="80635" y="271875"/>
                    <a:pt x="95250" y="288925"/>
                  </a:cubicBezTo>
                  <a:cubicBezTo>
                    <a:pt x="98694" y="292943"/>
                    <a:pt x="101699" y="297319"/>
                    <a:pt x="104775" y="301625"/>
                  </a:cubicBezTo>
                  <a:cubicBezTo>
                    <a:pt x="106993" y="304730"/>
                    <a:pt x="108682" y="308219"/>
                    <a:pt x="111125" y="311150"/>
                  </a:cubicBezTo>
                  <a:cubicBezTo>
                    <a:pt x="119902" y="321683"/>
                    <a:pt x="121088" y="318376"/>
                    <a:pt x="127000" y="330200"/>
                  </a:cubicBezTo>
                  <a:cubicBezTo>
                    <a:pt x="128497" y="333193"/>
                    <a:pt x="127808" y="337358"/>
                    <a:pt x="130175" y="339725"/>
                  </a:cubicBezTo>
                  <a:cubicBezTo>
                    <a:pt x="135571" y="345121"/>
                    <a:pt x="142875" y="348192"/>
                    <a:pt x="149225" y="352425"/>
                  </a:cubicBezTo>
                  <a:lnTo>
                    <a:pt x="158750" y="358775"/>
                  </a:lnTo>
                  <a:cubicBezTo>
                    <a:pt x="166158" y="357717"/>
                    <a:pt x="173807" y="357750"/>
                    <a:pt x="180975" y="355600"/>
                  </a:cubicBezTo>
                  <a:cubicBezTo>
                    <a:pt x="188031" y="353483"/>
                    <a:pt x="194028" y="346075"/>
                    <a:pt x="196850" y="339725"/>
                  </a:cubicBezTo>
                  <a:cubicBezTo>
                    <a:pt x="199568" y="333608"/>
                    <a:pt x="201083" y="327025"/>
                    <a:pt x="203200" y="320675"/>
                  </a:cubicBezTo>
                  <a:lnTo>
                    <a:pt x="206375" y="311150"/>
                  </a:lnTo>
                  <a:lnTo>
                    <a:pt x="200025" y="292100"/>
                  </a:lnTo>
                  <a:cubicBezTo>
                    <a:pt x="198967" y="288925"/>
                    <a:pt x="198706" y="285360"/>
                    <a:pt x="196850" y="282575"/>
                  </a:cubicBezTo>
                  <a:lnTo>
                    <a:pt x="190500" y="273050"/>
                  </a:lnTo>
                  <a:lnTo>
                    <a:pt x="187325" y="23812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4" name="Group 33">
            <a:extLst>
              <a:ext uri="{FF2B5EF4-FFF2-40B4-BE49-F238E27FC236}">
                <a16:creationId xmlns:a16="http://schemas.microsoft.com/office/drawing/2014/main" id="{865E290D-36C2-409E-B771-2DAA91970164}"/>
              </a:ext>
            </a:extLst>
          </p:cNvPr>
          <p:cNvGrpSpPr/>
          <p:nvPr/>
        </p:nvGrpSpPr>
        <p:grpSpPr>
          <a:xfrm>
            <a:off x="10607457" y="2156343"/>
            <a:ext cx="5647055" cy="4945711"/>
            <a:chOff x="10557703" y="1566407"/>
            <a:chExt cx="5647055" cy="4945711"/>
          </a:xfrm>
        </p:grpSpPr>
        <p:sp>
          <p:nvSpPr>
            <p:cNvPr id="35" name="Freeform: Shape 34">
              <a:extLst>
                <a:ext uri="{FF2B5EF4-FFF2-40B4-BE49-F238E27FC236}">
                  <a16:creationId xmlns:a16="http://schemas.microsoft.com/office/drawing/2014/main" id="{D2898C61-5170-417E-85C5-CB2F7468A5FD}"/>
                </a:ext>
              </a:extLst>
            </p:cNvPr>
            <p:cNvSpPr/>
            <p:nvPr/>
          </p:nvSpPr>
          <p:spPr>
            <a:xfrm>
              <a:off x="10933043" y="3156668"/>
              <a:ext cx="580446" cy="1256377"/>
            </a:xfrm>
            <a:custGeom>
              <a:avLst/>
              <a:gdLst>
                <a:gd name="connsiteX0" fmla="*/ 397566 w 580446"/>
                <a:gd name="connsiteY0" fmla="*/ 588396 h 1256377"/>
                <a:gd name="connsiteX1" fmla="*/ 365760 w 580446"/>
                <a:gd name="connsiteY1" fmla="*/ 508883 h 1256377"/>
                <a:gd name="connsiteX2" fmla="*/ 333955 w 580446"/>
                <a:gd name="connsiteY2" fmla="*/ 461175 h 1256377"/>
                <a:gd name="connsiteX3" fmla="*/ 318053 w 580446"/>
                <a:gd name="connsiteY3" fmla="*/ 413468 h 1256377"/>
                <a:gd name="connsiteX4" fmla="*/ 310101 w 580446"/>
                <a:gd name="connsiteY4" fmla="*/ 389614 h 1256377"/>
                <a:gd name="connsiteX5" fmla="*/ 294199 w 580446"/>
                <a:gd name="connsiteY5" fmla="*/ 333955 h 1256377"/>
                <a:gd name="connsiteX6" fmla="*/ 310101 w 580446"/>
                <a:gd name="connsiteY6" fmla="*/ 278295 h 1256377"/>
                <a:gd name="connsiteX7" fmla="*/ 326004 w 580446"/>
                <a:gd name="connsiteY7" fmla="*/ 254442 h 1256377"/>
                <a:gd name="connsiteX8" fmla="*/ 254442 w 580446"/>
                <a:gd name="connsiteY8" fmla="*/ 159026 h 1256377"/>
                <a:gd name="connsiteX9" fmla="*/ 230588 w 580446"/>
                <a:gd name="connsiteY9" fmla="*/ 166977 h 1256377"/>
                <a:gd name="connsiteX10" fmla="*/ 214686 w 580446"/>
                <a:gd name="connsiteY10" fmla="*/ 119269 h 1256377"/>
                <a:gd name="connsiteX11" fmla="*/ 206734 w 580446"/>
                <a:gd name="connsiteY11" fmla="*/ 95415 h 1256377"/>
                <a:gd name="connsiteX12" fmla="*/ 206734 w 580446"/>
                <a:gd name="connsiteY12" fmla="*/ 23854 h 1256377"/>
                <a:gd name="connsiteX13" fmla="*/ 182880 w 580446"/>
                <a:gd name="connsiteY13" fmla="*/ 7951 h 1256377"/>
                <a:gd name="connsiteX14" fmla="*/ 159027 w 580446"/>
                <a:gd name="connsiteY14" fmla="*/ 0 h 1256377"/>
                <a:gd name="connsiteX15" fmla="*/ 143124 w 580446"/>
                <a:gd name="connsiteY15" fmla="*/ 23854 h 1256377"/>
                <a:gd name="connsiteX16" fmla="*/ 87465 w 580446"/>
                <a:gd name="connsiteY16" fmla="*/ 47708 h 1256377"/>
                <a:gd name="connsiteX17" fmla="*/ 63611 w 580446"/>
                <a:gd name="connsiteY17" fmla="*/ 95415 h 1256377"/>
                <a:gd name="connsiteX18" fmla="*/ 55660 w 580446"/>
                <a:gd name="connsiteY18" fmla="*/ 151075 h 1256377"/>
                <a:gd name="connsiteX19" fmla="*/ 31806 w 580446"/>
                <a:gd name="connsiteY19" fmla="*/ 159026 h 1256377"/>
                <a:gd name="connsiteX20" fmla="*/ 0 w 580446"/>
                <a:gd name="connsiteY20" fmla="*/ 166977 h 1256377"/>
                <a:gd name="connsiteX21" fmla="*/ 15903 w 580446"/>
                <a:gd name="connsiteY21" fmla="*/ 397565 h 1256377"/>
                <a:gd name="connsiteX22" fmla="*/ 31806 w 580446"/>
                <a:gd name="connsiteY22" fmla="*/ 445273 h 1256377"/>
                <a:gd name="connsiteX23" fmla="*/ 39757 w 580446"/>
                <a:gd name="connsiteY23" fmla="*/ 469127 h 1256377"/>
                <a:gd name="connsiteX24" fmla="*/ 71562 w 580446"/>
                <a:gd name="connsiteY24" fmla="*/ 516835 h 1256377"/>
                <a:gd name="connsiteX25" fmla="*/ 95416 w 580446"/>
                <a:gd name="connsiteY25" fmla="*/ 564542 h 1256377"/>
                <a:gd name="connsiteX26" fmla="*/ 119270 w 580446"/>
                <a:gd name="connsiteY26" fmla="*/ 580445 h 1256377"/>
                <a:gd name="connsiteX27" fmla="*/ 151075 w 580446"/>
                <a:gd name="connsiteY27" fmla="*/ 620202 h 1256377"/>
                <a:gd name="connsiteX28" fmla="*/ 166978 w 580446"/>
                <a:gd name="connsiteY28" fmla="*/ 683812 h 1256377"/>
                <a:gd name="connsiteX29" fmla="*/ 174929 w 580446"/>
                <a:gd name="connsiteY29" fmla="*/ 707666 h 1256377"/>
                <a:gd name="connsiteX30" fmla="*/ 190832 w 580446"/>
                <a:gd name="connsiteY30" fmla="*/ 763325 h 1256377"/>
                <a:gd name="connsiteX31" fmla="*/ 166978 w 580446"/>
                <a:gd name="connsiteY31" fmla="*/ 779228 h 1256377"/>
                <a:gd name="connsiteX32" fmla="*/ 135173 w 580446"/>
                <a:gd name="connsiteY32" fmla="*/ 787179 h 1256377"/>
                <a:gd name="connsiteX33" fmla="*/ 111319 w 580446"/>
                <a:gd name="connsiteY33" fmla="*/ 795130 h 1256377"/>
                <a:gd name="connsiteX34" fmla="*/ 95416 w 580446"/>
                <a:gd name="connsiteY34" fmla="*/ 898497 h 1256377"/>
                <a:gd name="connsiteX35" fmla="*/ 87465 w 580446"/>
                <a:gd name="connsiteY35" fmla="*/ 922351 h 1256377"/>
                <a:gd name="connsiteX36" fmla="*/ 63611 w 580446"/>
                <a:gd name="connsiteY36" fmla="*/ 930302 h 1256377"/>
                <a:gd name="connsiteX37" fmla="*/ 55660 w 580446"/>
                <a:gd name="connsiteY37" fmla="*/ 1001864 h 1256377"/>
                <a:gd name="connsiteX38" fmla="*/ 63611 w 580446"/>
                <a:gd name="connsiteY38" fmla="*/ 1041621 h 1256377"/>
                <a:gd name="connsiteX39" fmla="*/ 87465 w 580446"/>
                <a:gd name="connsiteY39" fmla="*/ 1049572 h 1256377"/>
                <a:gd name="connsiteX40" fmla="*/ 143124 w 580446"/>
                <a:gd name="connsiteY40" fmla="*/ 1057523 h 1256377"/>
                <a:gd name="connsiteX41" fmla="*/ 119270 w 580446"/>
                <a:gd name="connsiteY41" fmla="*/ 1152939 h 1256377"/>
                <a:gd name="connsiteX42" fmla="*/ 103367 w 580446"/>
                <a:gd name="connsiteY42" fmla="*/ 1176793 h 1256377"/>
                <a:gd name="connsiteX43" fmla="*/ 79514 w 580446"/>
                <a:gd name="connsiteY43" fmla="*/ 1184744 h 1256377"/>
                <a:gd name="connsiteX44" fmla="*/ 63611 w 580446"/>
                <a:gd name="connsiteY44" fmla="*/ 1208598 h 1256377"/>
                <a:gd name="connsiteX45" fmla="*/ 55660 w 580446"/>
                <a:gd name="connsiteY45" fmla="*/ 1232452 h 1256377"/>
                <a:gd name="connsiteX46" fmla="*/ 31806 w 580446"/>
                <a:gd name="connsiteY46" fmla="*/ 1248355 h 1256377"/>
                <a:gd name="connsiteX47" fmla="*/ 79514 w 580446"/>
                <a:gd name="connsiteY47" fmla="*/ 1240403 h 1256377"/>
                <a:gd name="connsiteX48" fmla="*/ 87465 w 580446"/>
                <a:gd name="connsiteY48" fmla="*/ 1216549 h 1256377"/>
                <a:gd name="connsiteX49" fmla="*/ 135173 w 580446"/>
                <a:gd name="connsiteY49" fmla="*/ 1200647 h 1256377"/>
                <a:gd name="connsiteX50" fmla="*/ 222637 w 580446"/>
                <a:gd name="connsiteY50" fmla="*/ 1176793 h 1256377"/>
                <a:gd name="connsiteX51" fmla="*/ 246491 w 580446"/>
                <a:gd name="connsiteY51" fmla="*/ 1160890 h 1256377"/>
                <a:gd name="connsiteX52" fmla="*/ 294199 w 580446"/>
                <a:gd name="connsiteY52" fmla="*/ 1144988 h 1256377"/>
                <a:gd name="connsiteX53" fmla="*/ 318053 w 580446"/>
                <a:gd name="connsiteY53" fmla="*/ 1137036 h 1256377"/>
                <a:gd name="connsiteX54" fmla="*/ 461176 w 580446"/>
                <a:gd name="connsiteY54" fmla="*/ 1121134 h 1256377"/>
                <a:gd name="connsiteX55" fmla="*/ 500933 w 580446"/>
                <a:gd name="connsiteY55" fmla="*/ 1089329 h 1256377"/>
                <a:gd name="connsiteX56" fmla="*/ 485030 w 580446"/>
                <a:gd name="connsiteY56" fmla="*/ 1065475 h 1256377"/>
                <a:gd name="connsiteX57" fmla="*/ 477079 w 580446"/>
                <a:gd name="connsiteY57" fmla="*/ 985962 h 1256377"/>
                <a:gd name="connsiteX58" fmla="*/ 485030 w 580446"/>
                <a:gd name="connsiteY58" fmla="*/ 962108 h 1256377"/>
                <a:gd name="connsiteX59" fmla="*/ 508884 w 580446"/>
                <a:gd name="connsiteY59" fmla="*/ 946205 h 1256377"/>
                <a:gd name="connsiteX60" fmla="*/ 556592 w 580446"/>
                <a:gd name="connsiteY60" fmla="*/ 930302 h 1256377"/>
                <a:gd name="connsiteX61" fmla="*/ 572494 w 580446"/>
                <a:gd name="connsiteY61" fmla="*/ 882595 h 1256377"/>
                <a:gd name="connsiteX62" fmla="*/ 580446 w 580446"/>
                <a:gd name="connsiteY62" fmla="*/ 858741 h 1256377"/>
                <a:gd name="connsiteX63" fmla="*/ 524787 w 580446"/>
                <a:gd name="connsiteY63" fmla="*/ 803082 h 1256377"/>
                <a:gd name="connsiteX64" fmla="*/ 500933 w 580446"/>
                <a:gd name="connsiteY64" fmla="*/ 795130 h 1256377"/>
                <a:gd name="connsiteX65" fmla="*/ 485030 w 580446"/>
                <a:gd name="connsiteY65" fmla="*/ 771276 h 1256377"/>
                <a:gd name="connsiteX66" fmla="*/ 453225 w 580446"/>
                <a:gd name="connsiteY66" fmla="*/ 699715 h 1256377"/>
                <a:gd name="connsiteX67" fmla="*/ 445274 w 580446"/>
                <a:gd name="connsiteY67" fmla="*/ 675861 h 1256377"/>
                <a:gd name="connsiteX68" fmla="*/ 453225 w 580446"/>
                <a:gd name="connsiteY68" fmla="*/ 644055 h 1256377"/>
                <a:gd name="connsiteX69" fmla="*/ 429371 w 580446"/>
                <a:gd name="connsiteY69" fmla="*/ 628153 h 1256377"/>
                <a:gd name="connsiteX70" fmla="*/ 397566 w 580446"/>
                <a:gd name="connsiteY70" fmla="*/ 588396 h 1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0446" h="1256377">
                  <a:moveTo>
                    <a:pt x="397566" y="588396"/>
                  </a:moveTo>
                  <a:cubicBezTo>
                    <a:pt x="386964" y="568518"/>
                    <a:pt x="410285" y="559769"/>
                    <a:pt x="365760" y="508883"/>
                  </a:cubicBezTo>
                  <a:cubicBezTo>
                    <a:pt x="353174" y="494499"/>
                    <a:pt x="333955" y="461175"/>
                    <a:pt x="333955" y="461175"/>
                  </a:cubicBezTo>
                  <a:lnTo>
                    <a:pt x="318053" y="413468"/>
                  </a:lnTo>
                  <a:cubicBezTo>
                    <a:pt x="315402" y="405517"/>
                    <a:pt x="312134" y="397745"/>
                    <a:pt x="310101" y="389614"/>
                  </a:cubicBezTo>
                  <a:cubicBezTo>
                    <a:pt x="300117" y="349678"/>
                    <a:pt x="305606" y="368176"/>
                    <a:pt x="294199" y="333955"/>
                  </a:cubicBezTo>
                  <a:cubicBezTo>
                    <a:pt x="296746" y="323766"/>
                    <a:pt x="304398" y="289701"/>
                    <a:pt x="310101" y="278295"/>
                  </a:cubicBezTo>
                  <a:cubicBezTo>
                    <a:pt x="314375" y="269748"/>
                    <a:pt x="320703" y="262393"/>
                    <a:pt x="326004" y="254442"/>
                  </a:cubicBezTo>
                  <a:cubicBezTo>
                    <a:pt x="317097" y="138641"/>
                    <a:pt x="351922" y="141303"/>
                    <a:pt x="254442" y="159026"/>
                  </a:cubicBezTo>
                  <a:cubicBezTo>
                    <a:pt x="246196" y="160525"/>
                    <a:pt x="238539" y="164327"/>
                    <a:pt x="230588" y="166977"/>
                  </a:cubicBezTo>
                  <a:lnTo>
                    <a:pt x="214686" y="119269"/>
                  </a:lnTo>
                  <a:lnTo>
                    <a:pt x="206734" y="95415"/>
                  </a:lnTo>
                  <a:cubicBezTo>
                    <a:pt x="220134" y="55218"/>
                    <a:pt x="235085" y="52205"/>
                    <a:pt x="206734" y="23854"/>
                  </a:cubicBezTo>
                  <a:cubicBezTo>
                    <a:pt x="199977" y="17097"/>
                    <a:pt x="191427" y="12225"/>
                    <a:pt x="182880" y="7951"/>
                  </a:cubicBezTo>
                  <a:cubicBezTo>
                    <a:pt x="175384" y="4203"/>
                    <a:pt x="166978" y="2650"/>
                    <a:pt x="159027" y="0"/>
                  </a:cubicBezTo>
                  <a:cubicBezTo>
                    <a:pt x="153726" y="7951"/>
                    <a:pt x="149881" y="17097"/>
                    <a:pt x="143124" y="23854"/>
                  </a:cubicBezTo>
                  <a:cubicBezTo>
                    <a:pt x="124821" y="42156"/>
                    <a:pt x="111795" y="41625"/>
                    <a:pt x="87465" y="47708"/>
                  </a:cubicBezTo>
                  <a:cubicBezTo>
                    <a:pt x="74063" y="67811"/>
                    <a:pt x="68314" y="71902"/>
                    <a:pt x="63611" y="95415"/>
                  </a:cubicBezTo>
                  <a:cubicBezTo>
                    <a:pt x="59936" y="113793"/>
                    <a:pt x="64041" y="134312"/>
                    <a:pt x="55660" y="151075"/>
                  </a:cubicBezTo>
                  <a:cubicBezTo>
                    <a:pt x="51912" y="158572"/>
                    <a:pt x="39865" y="156724"/>
                    <a:pt x="31806" y="159026"/>
                  </a:cubicBezTo>
                  <a:cubicBezTo>
                    <a:pt x="21298" y="162028"/>
                    <a:pt x="10602" y="164327"/>
                    <a:pt x="0" y="166977"/>
                  </a:cubicBezTo>
                  <a:cubicBezTo>
                    <a:pt x="967" y="185344"/>
                    <a:pt x="7364" y="352022"/>
                    <a:pt x="15903" y="397565"/>
                  </a:cubicBezTo>
                  <a:cubicBezTo>
                    <a:pt x="18992" y="414041"/>
                    <a:pt x="26505" y="429370"/>
                    <a:pt x="31806" y="445273"/>
                  </a:cubicBezTo>
                  <a:cubicBezTo>
                    <a:pt x="34456" y="453224"/>
                    <a:pt x="35108" y="462153"/>
                    <a:pt x="39757" y="469127"/>
                  </a:cubicBezTo>
                  <a:cubicBezTo>
                    <a:pt x="50359" y="485030"/>
                    <a:pt x="65518" y="498703"/>
                    <a:pt x="71562" y="516835"/>
                  </a:cubicBezTo>
                  <a:cubicBezTo>
                    <a:pt x="78029" y="536235"/>
                    <a:pt x="80003" y="549129"/>
                    <a:pt x="95416" y="564542"/>
                  </a:cubicBezTo>
                  <a:cubicBezTo>
                    <a:pt x="102173" y="571299"/>
                    <a:pt x="111319" y="575144"/>
                    <a:pt x="119270" y="580445"/>
                  </a:cubicBezTo>
                  <a:cubicBezTo>
                    <a:pt x="139254" y="640398"/>
                    <a:pt x="109973" y="568827"/>
                    <a:pt x="151075" y="620202"/>
                  </a:cubicBezTo>
                  <a:cubicBezTo>
                    <a:pt x="157687" y="628466"/>
                    <a:pt x="166437" y="681648"/>
                    <a:pt x="166978" y="683812"/>
                  </a:cubicBezTo>
                  <a:cubicBezTo>
                    <a:pt x="169011" y="691943"/>
                    <a:pt x="172627" y="699607"/>
                    <a:pt x="174929" y="707666"/>
                  </a:cubicBezTo>
                  <a:cubicBezTo>
                    <a:pt x="194889" y="777528"/>
                    <a:pt x="171772" y="706151"/>
                    <a:pt x="190832" y="763325"/>
                  </a:cubicBezTo>
                  <a:cubicBezTo>
                    <a:pt x="182881" y="768626"/>
                    <a:pt x="175762" y="775464"/>
                    <a:pt x="166978" y="779228"/>
                  </a:cubicBezTo>
                  <a:cubicBezTo>
                    <a:pt x="156934" y="783533"/>
                    <a:pt x="145680" y="784177"/>
                    <a:pt x="135173" y="787179"/>
                  </a:cubicBezTo>
                  <a:cubicBezTo>
                    <a:pt x="127114" y="789481"/>
                    <a:pt x="119270" y="792480"/>
                    <a:pt x="111319" y="795130"/>
                  </a:cubicBezTo>
                  <a:cubicBezTo>
                    <a:pt x="92179" y="852545"/>
                    <a:pt x="112985" y="784294"/>
                    <a:pt x="95416" y="898497"/>
                  </a:cubicBezTo>
                  <a:cubicBezTo>
                    <a:pt x="94142" y="906781"/>
                    <a:pt x="93392" y="916424"/>
                    <a:pt x="87465" y="922351"/>
                  </a:cubicBezTo>
                  <a:cubicBezTo>
                    <a:pt x="81538" y="928278"/>
                    <a:pt x="71562" y="927652"/>
                    <a:pt x="63611" y="930302"/>
                  </a:cubicBezTo>
                  <a:cubicBezTo>
                    <a:pt x="39168" y="966966"/>
                    <a:pt x="45457" y="945749"/>
                    <a:pt x="55660" y="1001864"/>
                  </a:cubicBezTo>
                  <a:cubicBezTo>
                    <a:pt x="58078" y="1015161"/>
                    <a:pt x="56114" y="1030376"/>
                    <a:pt x="63611" y="1041621"/>
                  </a:cubicBezTo>
                  <a:cubicBezTo>
                    <a:pt x="68260" y="1048595"/>
                    <a:pt x="79246" y="1047928"/>
                    <a:pt x="87465" y="1049572"/>
                  </a:cubicBezTo>
                  <a:cubicBezTo>
                    <a:pt x="105842" y="1053247"/>
                    <a:pt x="124571" y="1054873"/>
                    <a:pt x="143124" y="1057523"/>
                  </a:cubicBezTo>
                  <a:cubicBezTo>
                    <a:pt x="139150" y="1081371"/>
                    <a:pt x="133271" y="1131937"/>
                    <a:pt x="119270" y="1152939"/>
                  </a:cubicBezTo>
                  <a:cubicBezTo>
                    <a:pt x="113969" y="1160890"/>
                    <a:pt x="110829" y="1170823"/>
                    <a:pt x="103367" y="1176793"/>
                  </a:cubicBezTo>
                  <a:cubicBezTo>
                    <a:pt x="96822" y="1182029"/>
                    <a:pt x="87465" y="1182094"/>
                    <a:pt x="79514" y="1184744"/>
                  </a:cubicBezTo>
                  <a:cubicBezTo>
                    <a:pt x="74213" y="1192695"/>
                    <a:pt x="67885" y="1200051"/>
                    <a:pt x="63611" y="1208598"/>
                  </a:cubicBezTo>
                  <a:cubicBezTo>
                    <a:pt x="59863" y="1216095"/>
                    <a:pt x="60896" y="1225907"/>
                    <a:pt x="55660" y="1232452"/>
                  </a:cubicBezTo>
                  <a:cubicBezTo>
                    <a:pt x="49690" y="1239914"/>
                    <a:pt x="39757" y="1243054"/>
                    <a:pt x="31806" y="1248355"/>
                  </a:cubicBezTo>
                  <a:cubicBezTo>
                    <a:pt x="54765" y="1256008"/>
                    <a:pt x="60044" y="1264741"/>
                    <a:pt x="79514" y="1240403"/>
                  </a:cubicBezTo>
                  <a:cubicBezTo>
                    <a:pt x="84750" y="1233858"/>
                    <a:pt x="80645" y="1221421"/>
                    <a:pt x="87465" y="1216549"/>
                  </a:cubicBezTo>
                  <a:cubicBezTo>
                    <a:pt x="101106" y="1206806"/>
                    <a:pt x="118911" y="1204713"/>
                    <a:pt x="135173" y="1200647"/>
                  </a:cubicBezTo>
                  <a:cubicBezTo>
                    <a:pt x="206914" y="1182711"/>
                    <a:pt x="178049" y="1191655"/>
                    <a:pt x="222637" y="1176793"/>
                  </a:cubicBezTo>
                  <a:cubicBezTo>
                    <a:pt x="230588" y="1171492"/>
                    <a:pt x="237758" y="1164771"/>
                    <a:pt x="246491" y="1160890"/>
                  </a:cubicBezTo>
                  <a:cubicBezTo>
                    <a:pt x="261809" y="1154082"/>
                    <a:pt x="278296" y="1150289"/>
                    <a:pt x="294199" y="1144988"/>
                  </a:cubicBezTo>
                  <a:cubicBezTo>
                    <a:pt x="302150" y="1142338"/>
                    <a:pt x="309706" y="1137795"/>
                    <a:pt x="318053" y="1137036"/>
                  </a:cubicBezTo>
                  <a:cubicBezTo>
                    <a:pt x="424181" y="1127388"/>
                    <a:pt x="376536" y="1133225"/>
                    <a:pt x="461176" y="1121134"/>
                  </a:cubicBezTo>
                  <a:cubicBezTo>
                    <a:pt x="476069" y="1116169"/>
                    <a:pt x="500933" y="1113304"/>
                    <a:pt x="500933" y="1089329"/>
                  </a:cubicBezTo>
                  <a:cubicBezTo>
                    <a:pt x="500933" y="1079773"/>
                    <a:pt x="490331" y="1073426"/>
                    <a:pt x="485030" y="1065475"/>
                  </a:cubicBezTo>
                  <a:cubicBezTo>
                    <a:pt x="467088" y="1011652"/>
                    <a:pt x="464137" y="1031258"/>
                    <a:pt x="477079" y="985962"/>
                  </a:cubicBezTo>
                  <a:cubicBezTo>
                    <a:pt x="479382" y="977903"/>
                    <a:pt x="479794" y="968653"/>
                    <a:pt x="485030" y="962108"/>
                  </a:cubicBezTo>
                  <a:cubicBezTo>
                    <a:pt x="491000" y="954646"/>
                    <a:pt x="500151" y="950086"/>
                    <a:pt x="508884" y="946205"/>
                  </a:cubicBezTo>
                  <a:cubicBezTo>
                    <a:pt x="524202" y="939397"/>
                    <a:pt x="556592" y="930302"/>
                    <a:pt x="556592" y="930302"/>
                  </a:cubicBezTo>
                  <a:lnTo>
                    <a:pt x="572494" y="882595"/>
                  </a:lnTo>
                  <a:lnTo>
                    <a:pt x="580446" y="858741"/>
                  </a:lnTo>
                  <a:cubicBezTo>
                    <a:pt x="559002" y="794409"/>
                    <a:pt x="582002" y="817386"/>
                    <a:pt x="524787" y="803082"/>
                  </a:cubicBezTo>
                  <a:cubicBezTo>
                    <a:pt x="516656" y="801049"/>
                    <a:pt x="508884" y="797781"/>
                    <a:pt x="500933" y="795130"/>
                  </a:cubicBezTo>
                  <a:cubicBezTo>
                    <a:pt x="495632" y="787179"/>
                    <a:pt x="487544" y="780496"/>
                    <a:pt x="485030" y="771276"/>
                  </a:cubicBezTo>
                  <a:cubicBezTo>
                    <a:pt x="464351" y="695453"/>
                    <a:pt x="501936" y="715951"/>
                    <a:pt x="453225" y="699715"/>
                  </a:cubicBezTo>
                  <a:cubicBezTo>
                    <a:pt x="450575" y="691764"/>
                    <a:pt x="449344" y="683188"/>
                    <a:pt x="445274" y="675861"/>
                  </a:cubicBezTo>
                  <a:cubicBezTo>
                    <a:pt x="395061" y="585478"/>
                    <a:pt x="403556" y="644055"/>
                    <a:pt x="453225" y="644055"/>
                  </a:cubicBezTo>
                  <a:cubicBezTo>
                    <a:pt x="462781" y="644055"/>
                    <a:pt x="437918" y="632427"/>
                    <a:pt x="429371" y="628153"/>
                  </a:cubicBezTo>
                  <a:cubicBezTo>
                    <a:pt x="421874" y="624405"/>
                    <a:pt x="408168" y="608274"/>
                    <a:pt x="397566" y="588396"/>
                  </a:cubicBez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Shape 35">
              <a:extLst>
                <a:ext uri="{FF2B5EF4-FFF2-40B4-BE49-F238E27FC236}">
                  <a16:creationId xmlns:a16="http://schemas.microsoft.com/office/drawing/2014/main" id="{7EC2096A-97F9-46EA-844D-BE646F4A42E9}"/>
                </a:ext>
              </a:extLst>
            </p:cNvPr>
            <p:cNvSpPr/>
            <p:nvPr/>
          </p:nvSpPr>
          <p:spPr>
            <a:xfrm>
              <a:off x="10637676" y="3681454"/>
              <a:ext cx="303412" cy="503864"/>
            </a:xfrm>
            <a:custGeom>
              <a:avLst/>
              <a:gdLst>
                <a:gd name="connsiteX0" fmla="*/ 215854 w 303412"/>
                <a:gd name="connsiteY0" fmla="*/ 7951 h 503864"/>
                <a:gd name="connsiteX1" fmla="*/ 176098 w 303412"/>
                <a:gd name="connsiteY1" fmla="*/ 23854 h 503864"/>
                <a:gd name="connsiteX2" fmla="*/ 152244 w 303412"/>
                <a:gd name="connsiteY2" fmla="*/ 31805 h 503864"/>
                <a:gd name="connsiteX3" fmla="*/ 136341 w 303412"/>
                <a:gd name="connsiteY3" fmla="*/ 79513 h 503864"/>
                <a:gd name="connsiteX4" fmla="*/ 64780 w 303412"/>
                <a:gd name="connsiteY4" fmla="*/ 111318 h 503864"/>
                <a:gd name="connsiteX5" fmla="*/ 25023 w 303412"/>
                <a:gd name="connsiteY5" fmla="*/ 349857 h 503864"/>
                <a:gd name="connsiteX6" fmla="*/ 9121 w 303412"/>
                <a:gd name="connsiteY6" fmla="*/ 405516 h 503864"/>
                <a:gd name="connsiteX7" fmla="*/ 1169 w 303412"/>
                <a:gd name="connsiteY7" fmla="*/ 437322 h 503864"/>
                <a:gd name="connsiteX8" fmla="*/ 9121 w 303412"/>
                <a:gd name="connsiteY8" fmla="*/ 500932 h 503864"/>
                <a:gd name="connsiteX9" fmla="*/ 56828 w 303412"/>
                <a:gd name="connsiteY9" fmla="*/ 485029 h 503864"/>
                <a:gd name="connsiteX10" fmla="*/ 88634 w 303412"/>
                <a:gd name="connsiteY10" fmla="*/ 477078 h 503864"/>
                <a:gd name="connsiteX11" fmla="*/ 112487 w 303412"/>
                <a:gd name="connsiteY11" fmla="*/ 461176 h 503864"/>
                <a:gd name="connsiteX12" fmla="*/ 144293 w 303412"/>
                <a:gd name="connsiteY12" fmla="*/ 453224 h 503864"/>
                <a:gd name="connsiteX13" fmla="*/ 215854 w 303412"/>
                <a:gd name="connsiteY13" fmla="*/ 437322 h 503864"/>
                <a:gd name="connsiteX14" fmla="*/ 239708 w 303412"/>
                <a:gd name="connsiteY14" fmla="*/ 429370 h 503864"/>
                <a:gd name="connsiteX15" fmla="*/ 247660 w 303412"/>
                <a:gd name="connsiteY15" fmla="*/ 405516 h 503864"/>
                <a:gd name="connsiteX16" fmla="*/ 263562 w 303412"/>
                <a:gd name="connsiteY16" fmla="*/ 381663 h 503864"/>
                <a:gd name="connsiteX17" fmla="*/ 255611 w 303412"/>
                <a:gd name="connsiteY17" fmla="*/ 341906 h 503864"/>
                <a:gd name="connsiteX18" fmla="*/ 247660 w 303412"/>
                <a:gd name="connsiteY18" fmla="*/ 310101 h 503864"/>
                <a:gd name="connsiteX19" fmla="*/ 231757 w 303412"/>
                <a:gd name="connsiteY19" fmla="*/ 222636 h 503864"/>
                <a:gd name="connsiteX20" fmla="*/ 239708 w 303412"/>
                <a:gd name="connsiteY20" fmla="*/ 198783 h 503864"/>
                <a:gd name="connsiteX21" fmla="*/ 247660 w 303412"/>
                <a:gd name="connsiteY21" fmla="*/ 166977 h 503864"/>
                <a:gd name="connsiteX22" fmla="*/ 295367 w 303412"/>
                <a:gd name="connsiteY22" fmla="*/ 143123 h 503864"/>
                <a:gd name="connsiteX23" fmla="*/ 303319 w 303412"/>
                <a:gd name="connsiteY23" fmla="*/ 119269 h 503864"/>
                <a:gd name="connsiteX24" fmla="*/ 287416 w 303412"/>
                <a:gd name="connsiteY24" fmla="*/ 71562 h 503864"/>
                <a:gd name="connsiteX25" fmla="*/ 247660 w 303412"/>
                <a:gd name="connsiteY25" fmla="*/ 0 h 503864"/>
                <a:gd name="connsiteX26" fmla="*/ 215854 w 303412"/>
                <a:gd name="connsiteY26" fmla="*/ 7951 h 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412" h="503864">
                  <a:moveTo>
                    <a:pt x="215854" y="7951"/>
                  </a:moveTo>
                  <a:cubicBezTo>
                    <a:pt x="202602" y="13252"/>
                    <a:pt x="189462" y="18842"/>
                    <a:pt x="176098" y="23854"/>
                  </a:cubicBezTo>
                  <a:cubicBezTo>
                    <a:pt x="168250" y="26797"/>
                    <a:pt x="157116" y="24985"/>
                    <a:pt x="152244" y="31805"/>
                  </a:cubicBezTo>
                  <a:cubicBezTo>
                    <a:pt x="142501" y="45445"/>
                    <a:pt x="152244" y="74212"/>
                    <a:pt x="136341" y="79513"/>
                  </a:cubicBezTo>
                  <a:cubicBezTo>
                    <a:pt x="79568" y="98438"/>
                    <a:pt x="102582" y="86118"/>
                    <a:pt x="64780" y="111318"/>
                  </a:cubicBezTo>
                  <a:cubicBezTo>
                    <a:pt x="-4442" y="215149"/>
                    <a:pt x="40767" y="129434"/>
                    <a:pt x="25023" y="349857"/>
                  </a:cubicBezTo>
                  <a:cubicBezTo>
                    <a:pt x="23839" y="366431"/>
                    <a:pt x="13779" y="389213"/>
                    <a:pt x="9121" y="405516"/>
                  </a:cubicBezTo>
                  <a:cubicBezTo>
                    <a:pt x="6119" y="416024"/>
                    <a:pt x="3820" y="426720"/>
                    <a:pt x="1169" y="437322"/>
                  </a:cubicBezTo>
                  <a:cubicBezTo>
                    <a:pt x="3820" y="458525"/>
                    <a:pt x="-7103" y="487026"/>
                    <a:pt x="9121" y="500932"/>
                  </a:cubicBezTo>
                  <a:cubicBezTo>
                    <a:pt x="21848" y="511841"/>
                    <a:pt x="40566" y="489094"/>
                    <a:pt x="56828" y="485029"/>
                  </a:cubicBezTo>
                  <a:lnTo>
                    <a:pt x="88634" y="477078"/>
                  </a:lnTo>
                  <a:cubicBezTo>
                    <a:pt x="96585" y="471777"/>
                    <a:pt x="103704" y="464940"/>
                    <a:pt x="112487" y="461176"/>
                  </a:cubicBezTo>
                  <a:cubicBezTo>
                    <a:pt x="122532" y="456871"/>
                    <a:pt x="133785" y="456226"/>
                    <a:pt x="144293" y="453224"/>
                  </a:cubicBezTo>
                  <a:cubicBezTo>
                    <a:pt x="199095" y="437566"/>
                    <a:pt x="129771" y="451669"/>
                    <a:pt x="215854" y="437322"/>
                  </a:cubicBezTo>
                  <a:cubicBezTo>
                    <a:pt x="223805" y="434671"/>
                    <a:pt x="233781" y="435297"/>
                    <a:pt x="239708" y="429370"/>
                  </a:cubicBezTo>
                  <a:cubicBezTo>
                    <a:pt x="245635" y="423443"/>
                    <a:pt x="243912" y="413013"/>
                    <a:pt x="247660" y="405516"/>
                  </a:cubicBezTo>
                  <a:cubicBezTo>
                    <a:pt x="251934" y="396969"/>
                    <a:pt x="258261" y="389614"/>
                    <a:pt x="263562" y="381663"/>
                  </a:cubicBezTo>
                  <a:cubicBezTo>
                    <a:pt x="260912" y="368411"/>
                    <a:pt x="258543" y="355099"/>
                    <a:pt x="255611" y="341906"/>
                  </a:cubicBezTo>
                  <a:cubicBezTo>
                    <a:pt x="253240" y="331238"/>
                    <a:pt x="249615" y="320853"/>
                    <a:pt x="247660" y="310101"/>
                  </a:cubicBezTo>
                  <a:cubicBezTo>
                    <a:pt x="228665" y="205632"/>
                    <a:pt x="249791" y="294777"/>
                    <a:pt x="231757" y="222636"/>
                  </a:cubicBezTo>
                  <a:cubicBezTo>
                    <a:pt x="234407" y="214685"/>
                    <a:pt x="237405" y="206842"/>
                    <a:pt x="239708" y="198783"/>
                  </a:cubicBezTo>
                  <a:cubicBezTo>
                    <a:pt x="242710" y="188275"/>
                    <a:pt x="241598" y="176070"/>
                    <a:pt x="247660" y="166977"/>
                  </a:cubicBezTo>
                  <a:cubicBezTo>
                    <a:pt x="256467" y="153767"/>
                    <a:pt x="281762" y="147659"/>
                    <a:pt x="295367" y="143123"/>
                  </a:cubicBezTo>
                  <a:cubicBezTo>
                    <a:pt x="298018" y="135172"/>
                    <a:pt x="304245" y="127599"/>
                    <a:pt x="303319" y="119269"/>
                  </a:cubicBezTo>
                  <a:cubicBezTo>
                    <a:pt x="301468" y="102609"/>
                    <a:pt x="292717" y="87464"/>
                    <a:pt x="287416" y="71562"/>
                  </a:cubicBezTo>
                  <a:cubicBezTo>
                    <a:pt x="281414" y="53556"/>
                    <a:pt x="265888" y="0"/>
                    <a:pt x="247660" y="0"/>
                  </a:cubicBezTo>
                  <a:lnTo>
                    <a:pt x="215854" y="7951"/>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698830EA-BE12-4FCF-B701-2AD89E1B1887}"/>
                </a:ext>
              </a:extLst>
            </p:cNvPr>
            <p:cNvGrpSpPr/>
            <p:nvPr/>
          </p:nvGrpSpPr>
          <p:grpSpPr>
            <a:xfrm>
              <a:off x="10557703" y="1566407"/>
              <a:ext cx="5647055" cy="4945711"/>
              <a:chOff x="10557703" y="1566407"/>
              <a:chExt cx="5647055" cy="4945711"/>
            </a:xfrm>
          </p:grpSpPr>
          <p:sp>
            <p:nvSpPr>
              <p:cNvPr id="38" name="Freeform: Shape 37">
                <a:extLst>
                  <a:ext uri="{FF2B5EF4-FFF2-40B4-BE49-F238E27FC236}">
                    <a16:creationId xmlns:a16="http://schemas.microsoft.com/office/drawing/2014/main" id="{8A02E929-E4C0-4353-9D24-755391710B96}"/>
                  </a:ext>
                </a:extLst>
              </p:cNvPr>
              <p:cNvSpPr/>
              <p:nvPr/>
            </p:nvSpPr>
            <p:spPr>
              <a:xfrm>
                <a:off x="10557703" y="1566407"/>
                <a:ext cx="5647055" cy="4945711"/>
              </a:xfrm>
              <a:custGeom>
                <a:avLst/>
                <a:gdLst>
                  <a:gd name="connsiteX0" fmla="*/ 4843974 w 5647055"/>
                  <a:gd name="connsiteY0" fmla="*/ 159026 h 4945711"/>
                  <a:gd name="connsiteX1" fmla="*/ 4804217 w 5647055"/>
                  <a:gd name="connsiteY1" fmla="*/ 166977 h 4945711"/>
                  <a:gd name="connsiteX2" fmla="*/ 4780363 w 5647055"/>
                  <a:gd name="connsiteY2" fmla="*/ 174929 h 4945711"/>
                  <a:gd name="connsiteX3" fmla="*/ 4748558 w 5647055"/>
                  <a:gd name="connsiteY3" fmla="*/ 182880 h 4945711"/>
                  <a:gd name="connsiteX4" fmla="*/ 4661094 w 5647055"/>
                  <a:gd name="connsiteY4" fmla="*/ 166977 h 4945711"/>
                  <a:gd name="connsiteX5" fmla="*/ 4613386 w 5647055"/>
                  <a:gd name="connsiteY5" fmla="*/ 135172 h 4945711"/>
                  <a:gd name="connsiteX6" fmla="*/ 4589532 w 5647055"/>
                  <a:gd name="connsiteY6" fmla="*/ 119270 h 4945711"/>
                  <a:gd name="connsiteX7" fmla="*/ 4525921 w 5647055"/>
                  <a:gd name="connsiteY7" fmla="*/ 127221 h 4945711"/>
                  <a:gd name="connsiteX8" fmla="*/ 4510019 w 5647055"/>
                  <a:gd name="connsiteY8" fmla="*/ 174929 h 4945711"/>
                  <a:gd name="connsiteX9" fmla="*/ 4502067 w 5647055"/>
                  <a:gd name="connsiteY9" fmla="*/ 198783 h 4945711"/>
                  <a:gd name="connsiteX10" fmla="*/ 4533873 w 5647055"/>
                  <a:gd name="connsiteY10" fmla="*/ 238539 h 4945711"/>
                  <a:gd name="connsiteX11" fmla="*/ 4581580 w 5647055"/>
                  <a:gd name="connsiteY11" fmla="*/ 270344 h 4945711"/>
                  <a:gd name="connsiteX12" fmla="*/ 4589532 w 5647055"/>
                  <a:gd name="connsiteY12" fmla="*/ 365760 h 4945711"/>
                  <a:gd name="connsiteX13" fmla="*/ 4565678 w 5647055"/>
                  <a:gd name="connsiteY13" fmla="*/ 373711 h 4945711"/>
                  <a:gd name="connsiteX14" fmla="*/ 4541824 w 5647055"/>
                  <a:gd name="connsiteY14" fmla="*/ 326003 h 4945711"/>
                  <a:gd name="connsiteX15" fmla="*/ 4533873 w 5647055"/>
                  <a:gd name="connsiteY15" fmla="*/ 302150 h 4945711"/>
                  <a:gd name="connsiteX16" fmla="*/ 4510019 w 5647055"/>
                  <a:gd name="connsiteY16" fmla="*/ 294198 h 4945711"/>
                  <a:gd name="connsiteX17" fmla="*/ 4478214 w 5647055"/>
                  <a:gd name="connsiteY17" fmla="*/ 302150 h 4945711"/>
                  <a:gd name="connsiteX18" fmla="*/ 4398700 w 5647055"/>
                  <a:gd name="connsiteY18" fmla="*/ 318052 h 4945711"/>
                  <a:gd name="connsiteX19" fmla="*/ 4350993 w 5647055"/>
                  <a:gd name="connsiteY19" fmla="*/ 333955 h 4945711"/>
                  <a:gd name="connsiteX20" fmla="*/ 4279431 w 5647055"/>
                  <a:gd name="connsiteY20" fmla="*/ 357809 h 4945711"/>
                  <a:gd name="connsiteX21" fmla="*/ 4255577 w 5647055"/>
                  <a:gd name="connsiteY21" fmla="*/ 365760 h 4945711"/>
                  <a:gd name="connsiteX22" fmla="*/ 4247626 w 5647055"/>
                  <a:gd name="connsiteY22" fmla="*/ 341906 h 4945711"/>
                  <a:gd name="connsiteX23" fmla="*/ 4239674 w 5647055"/>
                  <a:gd name="connsiteY23" fmla="*/ 294198 h 4945711"/>
                  <a:gd name="connsiteX24" fmla="*/ 4191967 w 5647055"/>
                  <a:gd name="connsiteY24" fmla="*/ 270344 h 4945711"/>
                  <a:gd name="connsiteX25" fmla="*/ 4168113 w 5647055"/>
                  <a:gd name="connsiteY25" fmla="*/ 278296 h 4945711"/>
                  <a:gd name="connsiteX26" fmla="*/ 4152210 w 5647055"/>
                  <a:gd name="connsiteY26" fmla="*/ 302150 h 4945711"/>
                  <a:gd name="connsiteX27" fmla="*/ 4104502 w 5647055"/>
                  <a:gd name="connsiteY27" fmla="*/ 318052 h 4945711"/>
                  <a:gd name="connsiteX28" fmla="*/ 4009087 w 5647055"/>
                  <a:gd name="connsiteY28" fmla="*/ 365760 h 4945711"/>
                  <a:gd name="connsiteX29" fmla="*/ 3985233 w 5647055"/>
                  <a:gd name="connsiteY29" fmla="*/ 373711 h 4945711"/>
                  <a:gd name="connsiteX30" fmla="*/ 3961379 w 5647055"/>
                  <a:gd name="connsiteY30" fmla="*/ 389614 h 4945711"/>
                  <a:gd name="connsiteX31" fmla="*/ 3937525 w 5647055"/>
                  <a:gd name="connsiteY31" fmla="*/ 397565 h 4945711"/>
                  <a:gd name="connsiteX32" fmla="*/ 3929574 w 5647055"/>
                  <a:gd name="connsiteY32" fmla="*/ 421419 h 4945711"/>
                  <a:gd name="connsiteX33" fmla="*/ 3921622 w 5647055"/>
                  <a:gd name="connsiteY33" fmla="*/ 469127 h 4945711"/>
                  <a:gd name="connsiteX34" fmla="*/ 3905720 w 5647055"/>
                  <a:gd name="connsiteY34" fmla="*/ 492981 h 4945711"/>
                  <a:gd name="connsiteX35" fmla="*/ 3858012 w 5647055"/>
                  <a:gd name="connsiteY35" fmla="*/ 508883 h 4945711"/>
                  <a:gd name="connsiteX36" fmla="*/ 3786450 w 5647055"/>
                  <a:gd name="connsiteY36" fmla="*/ 500932 h 4945711"/>
                  <a:gd name="connsiteX37" fmla="*/ 3770547 w 5647055"/>
                  <a:gd name="connsiteY37" fmla="*/ 429370 h 4945711"/>
                  <a:gd name="connsiteX38" fmla="*/ 3794401 w 5647055"/>
                  <a:gd name="connsiteY38" fmla="*/ 381663 h 4945711"/>
                  <a:gd name="connsiteX39" fmla="*/ 3786450 w 5647055"/>
                  <a:gd name="connsiteY39" fmla="*/ 357809 h 4945711"/>
                  <a:gd name="connsiteX40" fmla="*/ 3762596 w 5647055"/>
                  <a:gd name="connsiteY40" fmla="*/ 349857 h 4945711"/>
                  <a:gd name="connsiteX41" fmla="*/ 3722840 w 5647055"/>
                  <a:gd name="connsiteY41" fmla="*/ 341906 h 4945711"/>
                  <a:gd name="connsiteX42" fmla="*/ 3675132 w 5647055"/>
                  <a:gd name="connsiteY42" fmla="*/ 326003 h 4945711"/>
                  <a:gd name="connsiteX43" fmla="*/ 3651278 w 5647055"/>
                  <a:gd name="connsiteY43" fmla="*/ 318052 h 4945711"/>
                  <a:gd name="connsiteX44" fmla="*/ 3619473 w 5647055"/>
                  <a:gd name="connsiteY44" fmla="*/ 326003 h 4945711"/>
                  <a:gd name="connsiteX45" fmla="*/ 3611521 w 5647055"/>
                  <a:gd name="connsiteY45" fmla="*/ 349857 h 4945711"/>
                  <a:gd name="connsiteX46" fmla="*/ 3595619 w 5647055"/>
                  <a:gd name="connsiteY46" fmla="*/ 373711 h 4945711"/>
                  <a:gd name="connsiteX47" fmla="*/ 3619473 w 5647055"/>
                  <a:gd name="connsiteY47" fmla="*/ 461176 h 4945711"/>
                  <a:gd name="connsiteX48" fmla="*/ 3635375 w 5647055"/>
                  <a:gd name="connsiteY48" fmla="*/ 485030 h 4945711"/>
                  <a:gd name="connsiteX49" fmla="*/ 3651278 w 5647055"/>
                  <a:gd name="connsiteY49" fmla="*/ 556591 h 4945711"/>
                  <a:gd name="connsiteX50" fmla="*/ 3667180 w 5647055"/>
                  <a:gd name="connsiteY50" fmla="*/ 580445 h 4945711"/>
                  <a:gd name="connsiteX51" fmla="*/ 3659229 w 5647055"/>
                  <a:gd name="connsiteY51" fmla="*/ 620202 h 4945711"/>
                  <a:gd name="connsiteX52" fmla="*/ 3635375 w 5647055"/>
                  <a:gd name="connsiteY52" fmla="*/ 628153 h 4945711"/>
                  <a:gd name="connsiteX53" fmla="*/ 3516106 w 5647055"/>
                  <a:gd name="connsiteY53" fmla="*/ 652007 h 4945711"/>
                  <a:gd name="connsiteX54" fmla="*/ 3492252 w 5647055"/>
                  <a:gd name="connsiteY54" fmla="*/ 667910 h 4945711"/>
                  <a:gd name="connsiteX55" fmla="*/ 3444544 w 5647055"/>
                  <a:gd name="connsiteY55" fmla="*/ 683812 h 4945711"/>
                  <a:gd name="connsiteX56" fmla="*/ 3452495 w 5647055"/>
                  <a:gd name="connsiteY56" fmla="*/ 755374 h 4945711"/>
                  <a:gd name="connsiteX57" fmla="*/ 3460447 w 5647055"/>
                  <a:gd name="connsiteY57" fmla="*/ 779228 h 4945711"/>
                  <a:gd name="connsiteX58" fmla="*/ 3452495 w 5647055"/>
                  <a:gd name="connsiteY58" fmla="*/ 803082 h 4945711"/>
                  <a:gd name="connsiteX59" fmla="*/ 3341177 w 5647055"/>
                  <a:gd name="connsiteY59" fmla="*/ 818984 h 4945711"/>
                  <a:gd name="connsiteX60" fmla="*/ 3253713 w 5647055"/>
                  <a:gd name="connsiteY60" fmla="*/ 779228 h 4945711"/>
                  <a:gd name="connsiteX61" fmla="*/ 3206005 w 5647055"/>
                  <a:gd name="connsiteY61" fmla="*/ 787179 h 4945711"/>
                  <a:gd name="connsiteX62" fmla="*/ 3229859 w 5647055"/>
                  <a:gd name="connsiteY62" fmla="*/ 795130 h 4945711"/>
                  <a:gd name="connsiteX63" fmla="*/ 3261664 w 5647055"/>
                  <a:gd name="connsiteY63" fmla="*/ 803082 h 4945711"/>
                  <a:gd name="connsiteX64" fmla="*/ 3253713 w 5647055"/>
                  <a:gd name="connsiteY64" fmla="*/ 906449 h 4945711"/>
                  <a:gd name="connsiteX65" fmla="*/ 3142394 w 5647055"/>
                  <a:gd name="connsiteY65" fmla="*/ 866692 h 4945711"/>
                  <a:gd name="connsiteX66" fmla="*/ 3118540 w 5647055"/>
                  <a:gd name="connsiteY66" fmla="*/ 850790 h 4945711"/>
                  <a:gd name="connsiteX67" fmla="*/ 3102638 w 5647055"/>
                  <a:gd name="connsiteY67" fmla="*/ 803082 h 4945711"/>
                  <a:gd name="connsiteX68" fmla="*/ 3094687 w 5647055"/>
                  <a:gd name="connsiteY68" fmla="*/ 779228 h 4945711"/>
                  <a:gd name="connsiteX69" fmla="*/ 3094687 w 5647055"/>
                  <a:gd name="connsiteY69" fmla="*/ 644056 h 4945711"/>
                  <a:gd name="connsiteX70" fmla="*/ 3078784 w 5647055"/>
                  <a:gd name="connsiteY70" fmla="*/ 620202 h 4945711"/>
                  <a:gd name="connsiteX71" fmla="*/ 3031076 w 5647055"/>
                  <a:gd name="connsiteY71" fmla="*/ 612250 h 4945711"/>
                  <a:gd name="connsiteX72" fmla="*/ 3118540 w 5647055"/>
                  <a:gd name="connsiteY72" fmla="*/ 580445 h 4945711"/>
                  <a:gd name="connsiteX73" fmla="*/ 3134443 w 5647055"/>
                  <a:gd name="connsiteY73" fmla="*/ 604299 h 4945711"/>
                  <a:gd name="connsiteX74" fmla="*/ 3182151 w 5647055"/>
                  <a:gd name="connsiteY74" fmla="*/ 636104 h 4945711"/>
                  <a:gd name="connsiteX75" fmla="*/ 3261664 w 5647055"/>
                  <a:gd name="connsiteY75" fmla="*/ 659958 h 4945711"/>
                  <a:gd name="connsiteX76" fmla="*/ 3349128 w 5647055"/>
                  <a:gd name="connsiteY76" fmla="*/ 636104 h 4945711"/>
                  <a:gd name="connsiteX77" fmla="*/ 3372982 w 5647055"/>
                  <a:gd name="connsiteY77" fmla="*/ 628153 h 4945711"/>
                  <a:gd name="connsiteX78" fmla="*/ 3420690 w 5647055"/>
                  <a:gd name="connsiteY78" fmla="*/ 596348 h 4945711"/>
                  <a:gd name="connsiteX79" fmla="*/ 3452495 w 5647055"/>
                  <a:gd name="connsiteY79" fmla="*/ 548640 h 4945711"/>
                  <a:gd name="connsiteX80" fmla="*/ 3436593 w 5647055"/>
                  <a:gd name="connsiteY80" fmla="*/ 492981 h 4945711"/>
                  <a:gd name="connsiteX81" fmla="*/ 3412739 w 5647055"/>
                  <a:gd name="connsiteY81" fmla="*/ 485030 h 4945711"/>
                  <a:gd name="connsiteX82" fmla="*/ 3388885 w 5647055"/>
                  <a:gd name="connsiteY82" fmla="*/ 469127 h 4945711"/>
                  <a:gd name="connsiteX83" fmla="*/ 3372982 w 5647055"/>
                  <a:gd name="connsiteY83" fmla="*/ 445273 h 4945711"/>
                  <a:gd name="connsiteX84" fmla="*/ 3380934 w 5647055"/>
                  <a:gd name="connsiteY84" fmla="*/ 469127 h 4945711"/>
                  <a:gd name="connsiteX85" fmla="*/ 3428641 w 5647055"/>
                  <a:gd name="connsiteY85" fmla="*/ 500932 h 4945711"/>
                  <a:gd name="connsiteX86" fmla="*/ 3404787 w 5647055"/>
                  <a:gd name="connsiteY86" fmla="*/ 421419 h 4945711"/>
                  <a:gd name="connsiteX87" fmla="*/ 3380934 w 5647055"/>
                  <a:gd name="connsiteY87" fmla="*/ 397565 h 4945711"/>
                  <a:gd name="connsiteX88" fmla="*/ 3333226 w 5647055"/>
                  <a:gd name="connsiteY88" fmla="*/ 365760 h 4945711"/>
                  <a:gd name="connsiteX89" fmla="*/ 3261664 w 5647055"/>
                  <a:gd name="connsiteY89" fmla="*/ 349857 h 4945711"/>
                  <a:gd name="connsiteX90" fmla="*/ 3213956 w 5647055"/>
                  <a:gd name="connsiteY90" fmla="*/ 333955 h 4945711"/>
                  <a:gd name="connsiteX91" fmla="*/ 3198054 w 5647055"/>
                  <a:gd name="connsiteY91" fmla="*/ 310101 h 4945711"/>
                  <a:gd name="connsiteX92" fmla="*/ 3150346 w 5647055"/>
                  <a:gd name="connsiteY92" fmla="*/ 286247 h 4945711"/>
                  <a:gd name="connsiteX93" fmla="*/ 3126492 w 5647055"/>
                  <a:gd name="connsiteY93" fmla="*/ 270344 h 4945711"/>
                  <a:gd name="connsiteX94" fmla="*/ 3110589 w 5647055"/>
                  <a:gd name="connsiteY94" fmla="*/ 246490 h 4945711"/>
                  <a:gd name="connsiteX95" fmla="*/ 3070833 w 5647055"/>
                  <a:gd name="connsiteY95" fmla="*/ 238539 h 4945711"/>
                  <a:gd name="connsiteX96" fmla="*/ 2991320 w 5647055"/>
                  <a:gd name="connsiteY96" fmla="*/ 230588 h 4945711"/>
                  <a:gd name="connsiteX97" fmla="*/ 2943612 w 5647055"/>
                  <a:gd name="connsiteY97" fmla="*/ 214685 h 4945711"/>
                  <a:gd name="connsiteX98" fmla="*/ 2919758 w 5647055"/>
                  <a:gd name="connsiteY98" fmla="*/ 198783 h 4945711"/>
                  <a:gd name="connsiteX99" fmla="*/ 2887953 w 5647055"/>
                  <a:gd name="connsiteY99" fmla="*/ 190831 h 4945711"/>
                  <a:gd name="connsiteX100" fmla="*/ 2864099 w 5647055"/>
                  <a:gd name="connsiteY100" fmla="*/ 182880 h 4945711"/>
                  <a:gd name="connsiteX101" fmla="*/ 2816391 w 5647055"/>
                  <a:gd name="connsiteY101" fmla="*/ 151075 h 4945711"/>
                  <a:gd name="connsiteX102" fmla="*/ 2792537 w 5647055"/>
                  <a:gd name="connsiteY102" fmla="*/ 135172 h 4945711"/>
                  <a:gd name="connsiteX103" fmla="*/ 2752780 w 5647055"/>
                  <a:gd name="connsiteY103" fmla="*/ 71562 h 4945711"/>
                  <a:gd name="connsiteX104" fmla="*/ 2736878 w 5647055"/>
                  <a:gd name="connsiteY104" fmla="*/ 47708 h 4945711"/>
                  <a:gd name="connsiteX105" fmla="*/ 2713024 w 5647055"/>
                  <a:gd name="connsiteY105" fmla="*/ 31805 h 4945711"/>
                  <a:gd name="connsiteX106" fmla="*/ 2681219 w 5647055"/>
                  <a:gd name="connsiteY106" fmla="*/ 0 h 4945711"/>
                  <a:gd name="connsiteX107" fmla="*/ 2546047 w 5647055"/>
                  <a:gd name="connsiteY107" fmla="*/ 7951 h 4945711"/>
                  <a:gd name="connsiteX108" fmla="*/ 2538095 w 5647055"/>
                  <a:gd name="connsiteY108" fmla="*/ 31805 h 4945711"/>
                  <a:gd name="connsiteX109" fmla="*/ 2498339 w 5647055"/>
                  <a:gd name="connsiteY109" fmla="*/ 63610 h 4945711"/>
                  <a:gd name="connsiteX110" fmla="*/ 2474485 w 5647055"/>
                  <a:gd name="connsiteY110" fmla="*/ 55659 h 4945711"/>
                  <a:gd name="connsiteX111" fmla="*/ 2466534 w 5647055"/>
                  <a:gd name="connsiteY111" fmla="*/ 31805 h 4945711"/>
                  <a:gd name="connsiteX112" fmla="*/ 2450631 w 5647055"/>
                  <a:gd name="connsiteY112" fmla="*/ 7951 h 4945711"/>
                  <a:gd name="connsiteX113" fmla="*/ 2402923 w 5647055"/>
                  <a:gd name="connsiteY113" fmla="*/ 39756 h 4945711"/>
                  <a:gd name="connsiteX114" fmla="*/ 2371118 w 5647055"/>
                  <a:gd name="connsiteY114" fmla="*/ 71562 h 4945711"/>
                  <a:gd name="connsiteX115" fmla="*/ 2355215 w 5647055"/>
                  <a:gd name="connsiteY115" fmla="*/ 95416 h 4945711"/>
                  <a:gd name="connsiteX116" fmla="*/ 2307507 w 5647055"/>
                  <a:gd name="connsiteY116" fmla="*/ 71562 h 4945711"/>
                  <a:gd name="connsiteX117" fmla="*/ 2235946 w 5647055"/>
                  <a:gd name="connsiteY117" fmla="*/ 87464 h 4945711"/>
                  <a:gd name="connsiteX118" fmla="*/ 2220043 w 5647055"/>
                  <a:gd name="connsiteY118" fmla="*/ 111318 h 4945711"/>
                  <a:gd name="connsiteX119" fmla="*/ 2148481 w 5647055"/>
                  <a:gd name="connsiteY119" fmla="*/ 151075 h 4945711"/>
                  <a:gd name="connsiteX120" fmla="*/ 2132579 w 5647055"/>
                  <a:gd name="connsiteY120" fmla="*/ 174929 h 4945711"/>
                  <a:gd name="connsiteX121" fmla="*/ 2084871 w 5647055"/>
                  <a:gd name="connsiteY121" fmla="*/ 206734 h 4945711"/>
                  <a:gd name="connsiteX122" fmla="*/ 2076920 w 5647055"/>
                  <a:gd name="connsiteY122" fmla="*/ 159026 h 4945711"/>
                  <a:gd name="connsiteX123" fmla="*/ 1997407 w 5647055"/>
                  <a:gd name="connsiteY123" fmla="*/ 190831 h 4945711"/>
                  <a:gd name="connsiteX124" fmla="*/ 1973553 w 5647055"/>
                  <a:gd name="connsiteY124" fmla="*/ 206734 h 4945711"/>
                  <a:gd name="connsiteX125" fmla="*/ 1965601 w 5647055"/>
                  <a:gd name="connsiteY125" fmla="*/ 230588 h 4945711"/>
                  <a:gd name="connsiteX126" fmla="*/ 1894040 w 5647055"/>
                  <a:gd name="connsiteY126" fmla="*/ 270344 h 4945711"/>
                  <a:gd name="connsiteX127" fmla="*/ 1854283 w 5647055"/>
                  <a:gd name="connsiteY127" fmla="*/ 286247 h 4945711"/>
                  <a:gd name="connsiteX128" fmla="*/ 1782721 w 5647055"/>
                  <a:gd name="connsiteY128" fmla="*/ 310101 h 4945711"/>
                  <a:gd name="connsiteX129" fmla="*/ 1758867 w 5647055"/>
                  <a:gd name="connsiteY129" fmla="*/ 318052 h 4945711"/>
                  <a:gd name="connsiteX130" fmla="*/ 1742965 w 5647055"/>
                  <a:gd name="connsiteY130" fmla="*/ 341906 h 4945711"/>
                  <a:gd name="connsiteX131" fmla="*/ 1758867 w 5647055"/>
                  <a:gd name="connsiteY131" fmla="*/ 365760 h 4945711"/>
                  <a:gd name="connsiteX132" fmla="*/ 1790673 w 5647055"/>
                  <a:gd name="connsiteY132" fmla="*/ 397565 h 4945711"/>
                  <a:gd name="connsiteX133" fmla="*/ 1798624 w 5647055"/>
                  <a:gd name="connsiteY133" fmla="*/ 421419 h 4945711"/>
                  <a:gd name="connsiteX134" fmla="*/ 1774770 w 5647055"/>
                  <a:gd name="connsiteY134" fmla="*/ 477078 h 4945711"/>
                  <a:gd name="connsiteX135" fmla="*/ 1727062 w 5647055"/>
                  <a:gd name="connsiteY135" fmla="*/ 508883 h 4945711"/>
                  <a:gd name="connsiteX136" fmla="*/ 1719111 w 5647055"/>
                  <a:gd name="connsiteY136" fmla="*/ 532737 h 4945711"/>
                  <a:gd name="connsiteX137" fmla="*/ 1679354 w 5647055"/>
                  <a:gd name="connsiteY137" fmla="*/ 604299 h 4945711"/>
                  <a:gd name="connsiteX138" fmla="*/ 1655500 w 5647055"/>
                  <a:gd name="connsiteY138" fmla="*/ 715617 h 4945711"/>
                  <a:gd name="connsiteX139" fmla="*/ 1623695 w 5647055"/>
                  <a:gd name="connsiteY139" fmla="*/ 763325 h 4945711"/>
                  <a:gd name="connsiteX140" fmla="*/ 1591890 w 5647055"/>
                  <a:gd name="connsiteY140" fmla="*/ 803082 h 4945711"/>
                  <a:gd name="connsiteX141" fmla="*/ 1583939 w 5647055"/>
                  <a:gd name="connsiteY141" fmla="*/ 826936 h 4945711"/>
                  <a:gd name="connsiteX142" fmla="*/ 1544182 w 5647055"/>
                  <a:gd name="connsiteY142" fmla="*/ 874643 h 4945711"/>
                  <a:gd name="connsiteX143" fmla="*/ 1504426 w 5647055"/>
                  <a:gd name="connsiteY143" fmla="*/ 914400 h 4945711"/>
                  <a:gd name="connsiteX144" fmla="*/ 1448767 w 5647055"/>
                  <a:gd name="connsiteY144" fmla="*/ 970059 h 4945711"/>
                  <a:gd name="connsiteX145" fmla="*/ 1424913 w 5647055"/>
                  <a:gd name="connsiteY145" fmla="*/ 993913 h 4945711"/>
                  <a:gd name="connsiteX146" fmla="*/ 1409010 w 5647055"/>
                  <a:gd name="connsiteY146" fmla="*/ 1017767 h 4945711"/>
                  <a:gd name="connsiteX147" fmla="*/ 1385156 w 5647055"/>
                  <a:gd name="connsiteY147" fmla="*/ 1033670 h 4945711"/>
                  <a:gd name="connsiteX148" fmla="*/ 1369254 w 5647055"/>
                  <a:gd name="connsiteY148" fmla="*/ 1057523 h 4945711"/>
                  <a:gd name="connsiteX149" fmla="*/ 1345400 w 5647055"/>
                  <a:gd name="connsiteY149" fmla="*/ 1073426 h 4945711"/>
                  <a:gd name="connsiteX150" fmla="*/ 1313594 w 5647055"/>
                  <a:gd name="connsiteY150" fmla="*/ 1113183 h 4945711"/>
                  <a:gd name="connsiteX151" fmla="*/ 1265887 w 5647055"/>
                  <a:gd name="connsiteY151" fmla="*/ 1129085 h 4945711"/>
                  <a:gd name="connsiteX152" fmla="*/ 1249984 w 5647055"/>
                  <a:gd name="connsiteY152" fmla="*/ 1152939 h 4945711"/>
                  <a:gd name="connsiteX153" fmla="*/ 1226130 w 5647055"/>
                  <a:gd name="connsiteY153" fmla="*/ 1200647 h 4945711"/>
                  <a:gd name="connsiteX154" fmla="*/ 1202276 w 5647055"/>
                  <a:gd name="connsiteY154" fmla="*/ 1208598 h 4945711"/>
                  <a:gd name="connsiteX155" fmla="*/ 1178422 w 5647055"/>
                  <a:gd name="connsiteY155" fmla="*/ 1224501 h 4945711"/>
                  <a:gd name="connsiteX156" fmla="*/ 1210227 w 5647055"/>
                  <a:gd name="connsiteY156" fmla="*/ 1296063 h 4945711"/>
                  <a:gd name="connsiteX157" fmla="*/ 1202276 w 5647055"/>
                  <a:gd name="connsiteY157" fmla="*/ 1447137 h 4945711"/>
                  <a:gd name="connsiteX158" fmla="*/ 1194325 w 5647055"/>
                  <a:gd name="connsiteY158" fmla="*/ 1518699 h 4945711"/>
                  <a:gd name="connsiteX159" fmla="*/ 1218179 w 5647055"/>
                  <a:gd name="connsiteY159" fmla="*/ 1590261 h 4945711"/>
                  <a:gd name="connsiteX160" fmla="*/ 1226130 w 5647055"/>
                  <a:gd name="connsiteY160" fmla="*/ 1614115 h 4945711"/>
                  <a:gd name="connsiteX161" fmla="*/ 1257935 w 5647055"/>
                  <a:gd name="connsiteY161" fmla="*/ 1669774 h 4945711"/>
                  <a:gd name="connsiteX162" fmla="*/ 1305643 w 5647055"/>
                  <a:gd name="connsiteY162" fmla="*/ 1693628 h 4945711"/>
                  <a:gd name="connsiteX163" fmla="*/ 1377205 w 5647055"/>
                  <a:gd name="connsiteY163" fmla="*/ 1685676 h 4945711"/>
                  <a:gd name="connsiteX164" fmla="*/ 1401059 w 5647055"/>
                  <a:gd name="connsiteY164" fmla="*/ 1661823 h 4945711"/>
                  <a:gd name="connsiteX165" fmla="*/ 1432864 w 5647055"/>
                  <a:gd name="connsiteY165" fmla="*/ 1614115 h 4945711"/>
                  <a:gd name="connsiteX166" fmla="*/ 1480572 w 5647055"/>
                  <a:gd name="connsiteY166" fmla="*/ 1606163 h 4945711"/>
                  <a:gd name="connsiteX167" fmla="*/ 1504426 w 5647055"/>
                  <a:gd name="connsiteY167" fmla="*/ 1590261 h 4945711"/>
                  <a:gd name="connsiteX168" fmla="*/ 1560085 w 5647055"/>
                  <a:gd name="connsiteY168" fmla="*/ 1542553 h 4945711"/>
                  <a:gd name="connsiteX169" fmla="*/ 1568036 w 5647055"/>
                  <a:gd name="connsiteY169" fmla="*/ 1494845 h 4945711"/>
                  <a:gd name="connsiteX170" fmla="*/ 1575987 w 5647055"/>
                  <a:gd name="connsiteY170" fmla="*/ 1518699 h 4945711"/>
                  <a:gd name="connsiteX171" fmla="*/ 1583939 w 5647055"/>
                  <a:gd name="connsiteY171" fmla="*/ 1606163 h 4945711"/>
                  <a:gd name="connsiteX172" fmla="*/ 1615744 w 5647055"/>
                  <a:gd name="connsiteY172" fmla="*/ 1653871 h 4945711"/>
                  <a:gd name="connsiteX173" fmla="*/ 1631647 w 5647055"/>
                  <a:gd name="connsiteY173" fmla="*/ 1741336 h 4945711"/>
                  <a:gd name="connsiteX174" fmla="*/ 1655500 w 5647055"/>
                  <a:gd name="connsiteY174" fmla="*/ 1789043 h 4945711"/>
                  <a:gd name="connsiteX175" fmla="*/ 1679354 w 5647055"/>
                  <a:gd name="connsiteY175" fmla="*/ 1868556 h 4945711"/>
                  <a:gd name="connsiteX176" fmla="*/ 1711160 w 5647055"/>
                  <a:gd name="connsiteY176" fmla="*/ 1916264 h 4945711"/>
                  <a:gd name="connsiteX177" fmla="*/ 1727062 w 5647055"/>
                  <a:gd name="connsiteY177" fmla="*/ 1940118 h 4945711"/>
                  <a:gd name="connsiteX178" fmla="*/ 1735014 w 5647055"/>
                  <a:gd name="connsiteY178" fmla="*/ 1963972 h 4945711"/>
                  <a:gd name="connsiteX179" fmla="*/ 1758867 w 5647055"/>
                  <a:gd name="connsiteY179" fmla="*/ 2027583 h 4945711"/>
                  <a:gd name="connsiteX180" fmla="*/ 1782721 w 5647055"/>
                  <a:gd name="connsiteY180" fmla="*/ 2043485 h 4945711"/>
                  <a:gd name="connsiteX181" fmla="*/ 1814527 w 5647055"/>
                  <a:gd name="connsiteY181" fmla="*/ 2035534 h 4945711"/>
                  <a:gd name="connsiteX182" fmla="*/ 1822478 w 5647055"/>
                  <a:gd name="connsiteY182" fmla="*/ 2011680 h 4945711"/>
                  <a:gd name="connsiteX183" fmla="*/ 1846332 w 5647055"/>
                  <a:gd name="connsiteY183" fmla="*/ 1987826 h 4945711"/>
                  <a:gd name="connsiteX184" fmla="*/ 1894040 w 5647055"/>
                  <a:gd name="connsiteY184" fmla="*/ 1971923 h 4945711"/>
                  <a:gd name="connsiteX185" fmla="*/ 1917894 w 5647055"/>
                  <a:gd name="connsiteY185" fmla="*/ 1963972 h 4945711"/>
                  <a:gd name="connsiteX186" fmla="*/ 1933796 w 5647055"/>
                  <a:gd name="connsiteY186" fmla="*/ 1940118 h 4945711"/>
                  <a:gd name="connsiteX187" fmla="*/ 1973553 w 5647055"/>
                  <a:gd name="connsiteY187" fmla="*/ 1892410 h 4945711"/>
                  <a:gd name="connsiteX188" fmla="*/ 1981504 w 5647055"/>
                  <a:gd name="connsiteY188" fmla="*/ 1868556 h 4945711"/>
                  <a:gd name="connsiteX189" fmla="*/ 2005358 w 5647055"/>
                  <a:gd name="connsiteY189" fmla="*/ 1852654 h 4945711"/>
                  <a:gd name="connsiteX190" fmla="*/ 1989455 w 5647055"/>
                  <a:gd name="connsiteY190" fmla="*/ 1741336 h 4945711"/>
                  <a:gd name="connsiteX191" fmla="*/ 1981504 w 5647055"/>
                  <a:gd name="connsiteY191" fmla="*/ 1709530 h 4945711"/>
                  <a:gd name="connsiteX192" fmla="*/ 1957650 w 5647055"/>
                  <a:gd name="connsiteY192" fmla="*/ 1637969 h 4945711"/>
                  <a:gd name="connsiteX193" fmla="*/ 1949699 w 5647055"/>
                  <a:gd name="connsiteY193" fmla="*/ 1614115 h 4945711"/>
                  <a:gd name="connsiteX194" fmla="*/ 1973553 w 5647055"/>
                  <a:gd name="connsiteY194" fmla="*/ 1598212 h 4945711"/>
                  <a:gd name="connsiteX195" fmla="*/ 2013309 w 5647055"/>
                  <a:gd name="connsiteY195" fmla="*/ 1550504 h 4945711"/>
                  <a:gd name="connsiteX196" fmla="*/ 2092822 w 5647055"/>
                  <a:gd name="connsiteY196" fmla="*/ 1526650 h 4945711"/>
                  <a:gd name="connsiteX197" fmla="*/ 2116676 w 5647055"/>
                  <a:gd name="connsiteY197" fmla="*/ 1478943 h 4945711"/>
                  <a:gd name="connsiteX198" fmla="*/ 2076920 w 5647055"/>
                  <a:gd name="connsiteY198" fmla="*/ 1407381 h 4945711"/>
                  <a:gd name="connsiteX199" fmla="*/ 2029212 w 5647055"/>
                  <a:gd name="connsiteY199" fmla="*/ 1375576 h 4945711"/>
                  <a:gd name="connsiteX200" fmla="*/ 2013309 w 5647055"/>
                  <a:gd name="connsiteY200" fmla="*/ 1351722 h 4945711"/>
                  <a:gd name="connsiteX201" fmla="*/ 1989455 w 5647055"/>
                  <a:gd name="connsiteY201" fmla="*/ 1327868 h 4945711"/>
                  <a:gd name="connsiteX202" fmla="*/ 1981504 w 5647055"/>
                  <a:gd name="connsiteY202" fmla="*/ 1304014 h 4945711"/>
                  <a:gd name="connsiteX203" fmla="*/ 1989455 w 5647055"/>
                  <a:gd name="connsiteY203" fmla="*/ 1224501 h 4945711"/>
                  <a:gd name="connsiteX204" fmla="*/ 1997407 w 5647055"/>
                  <a:gd name="connsiteY204" fmla="*/ 1200647 h 4945711"/>
                  <a:gd name="connsiteX205" fmla="*/ 2005358 w 5647055"/>
                  <a:gd name="connsiteY205" fmla="*/ 1144988 h 4945711"/>
                  <a:gd name="connsiteX206" fmla="*/ 2029212 w 5647055"/>
                  <a:gd name="connsiteY206" fmla="*/ 1129085 h 4945711"/>
                  <a:gd name="connsiteX207" fmla="*/ 2061017 w 5647055"/>
                  <a:gd name="connsiteY207" fmla="*/ 1097280 h 4945711"/>
                  <a:gd name="connsiteX208" fmla="*/ 2092822 w 5647055"/>
                  <a:gd name="connsiteY208" fmla="*/ 1049572 h 4945711"/>
                  <a:gd name="connsiteX209" fmla="*/ 2116676 w 5647055"/>
                  <a:gd name="connsiteY209" fmla="*/ 1025718 h 4945711"/>
                  <a:gd name="connsiteX210" fmla="*/ 2148481 w 5647055"/>
                  <a:gd name="connsiteY210" fmla="*/ 978010 h 4945711"/>
                  <a:gd name="connsiteX211" fmla="*/ 2196189 w 5647055"/>
                  <a:gd name="connsiteY211" fmla="*/ 954156 h 4945711"/>
                  <a:gd name="connsiteX212" fmla="*/ 2212092 w 5647055"/>
                  <a:gd name="connsiteY212" fmla="*/ 930303 h 4945711"/>
                  <a:gd name="connsiteX213" fmla="*/ 2259800 w 5647055"/>
                  <a:gd name="connsiteY213" fmla="*/ 898497 h 4945711"/>
                  <a:gd name="connsiteX214" fmla="*/ 2267751 w 5647055"/>
                  <a:gd name="connsiteY214" fmla="*/ 779228 h 4945711"/>
                  <a:gd name="connsiteX215" fmla="*/ 2275702 w 5647055"/>
                  <a:gd name="connsiteY215" fmla="*/ 747423 h 4945711"/>
                  <a:gd name="connsiteX216" fmla="*/ 2363167 w 5647055"/>
                  <a:gd name="connsiteY216" fmla="*/ 707666 h 4945711"/>
                  <a:gd name="connsiteX217" fmla="*/ 2434728 w 5647055"/>
                  <a:gd name="connsiteY217" fmla="*/ 667910 h 4945711"/>
                  <a:gd name="connsiteX218" fmla="*/ 2458582 w 5647055"/>
                  <a:gd name="connsiteY218" fmla="*/ 675861 h 4945711"/>
                  <a:gd name="connsiteX219" fmla="*/ 2482436 w 5647055"/>
                  <a:gd name="connsiteY219" fmla="*/ 739471 h 4945711"/>
                  <a:gd name="connsiteX220" fmla="*/ 2490387 w 5647055"/>
                  <a:gd name="connsiteY220" fmla="*/ 763325 h 4945711"/>
                  <a:gd name="connsiteX221" fmla="*/ 2482436 w 5647055"/>
                  <a:gd name="connsiteY221" fmla="*/ 811033 h 4945711"/>
                  <a:gd name="connsiteX222" fmla="*/ 2434728 w 5647055"/>
                  <a:gd name="connsiteY222" fmla="*/ 866692 h 4945711"/>
                  <a:gd name="connsiteX223" fmla="*/ 2410874 w 5647055"/>
                  <a:gd name="connsiteY223" fmla="*/ 882595 h 4945711"/>
                  <a:gd name="connsiteX224" fmla="*/ 2387020 w 5647055"/>
                  <a:gd name="connsiteY224" fmla="*/ 906449 h 4945711"/>
                  <a:gd name="connsiteX225" fmla="*/ 2355215 w 5647055"/>
                  <a:gd name="connsiteY225" fmla="*/ 962108 h 4945711"/>
                  <a:gd name="connsiteX226" fmla="*/ 2331361 w 5647055"/>
                  <a:gd name="connsiteY226" fmla="*/ 978010 h 4945711"/>
                  <a:gd name="connsiteX227" fmla="*/ 2315459 w 5647055"/>
                  <a:gd name="connsiteY227" fmla="*/ 1009816 h 4945711"/>
                  <a:gd name="connsiteX228" fmla="*/ 2307507 w 5647055"/>
                  <a:gd name="connsiteY228" fmla="*/ 1033670 h 4945711"/>
                  <a:gd name="connsiteX229" fmla="*/ 2291605 w 5647055"/>
                  <a:gd name="connsiteY229" fmla="*/ 1065475 h 4945711"/>
                  <a:gd name="connsiteX230" fmla="*/ 2283654 w 5647055"/>
                  <a:gd name="connsiteY230" fmla="*/ 1113183 h 4945711"/>
                  <a:gd name="connsiteX231" fmla="*/ 2267751 w 5647055"/>
                  <a:gd name="connsiteY231" fmla="*/ 1137036 h 4945711"/>
                  <a:gd name="connsiteX232" fmla="*/ 2259800 w 5647055"/>
                  <a:gd name="connsiteY232" fmla="*/ 1168842 h 4945711"/>
                  <a:gd name="connsiteX233" fmla="*/ 2267751 w 5647055"/>
                  <a:gd name="connsiteY233" fmla="*/ 1280160 h 4945711"/>
                  <a:gd name="connsiteX234" fmla="*/ 2275702 w 5647055"/>
                  <a:gd name="connsiteY234" fmla="*/ 1304014 h 4945711"/>
                  <a:gd name="connsiteX235" fmla="*/ 2283654 w 5647055"/>
                  <a:gd name="connsiteY235" fmla="*/ 1415332 h 4945711"/>
                  <a:gd name="connsiteX236" fmla="*/ 2291605 w 5647055"/>
                  <a:gd name="connsiteY236" fmla="*/ 1439186 h 4945711"/>
                  <a:gd name="connsiteX237" fmla="*/ 2363167 w 5647055"/>
                  <a:gd name="connsiteY237" fmla="*/ 1470991 h 4945711"/>
                  <a:gd name="connsiteX238" fmla="*/ 2387020 w 5647055"/>
                  <a:gd name="connsiteY238" fmla="*/ 1478943 h 4945711"/>
                  <a:gd name="connsiteX239" fmla="*/ 2466534 w 5647055"/>
                  <a:gd name="connsiteY239" fmla="*/ 1455089 h 4945711"/>
                  <a:gd name="connsiteX240" fmla="*/ 2490387 w 5647055"/>
                  <a:gd name="connsiteY240" fmla="*/ 1447137 h 4945711"/>
                  <a:gd name="connsiteX241" fmla="*/ 2514241 w 5647055"/>
                  <a:gd name="connsiteY241" fmla="*/ 1431235 h 4945711"/>
                  <a:gd name="connsiteX242" fmla="*/ 2585803 w 5647055"/>
                  <a:gd name="connsiteY242" fmla="*/ 1415332 h 4945711"/>
                  <a:gd name="connsiteX243" fmla="*/ 2752780 w 5647055"/>
                  <a:gd name="connsiteY243" fmla="*/ 1375576 h 4945711"/>
                  <a:gd name="connsiteX244" fmla="*/ 2776634 w 5647055"/>
                  <a:gd name="connsiteY244" fmla="*/ 1383527 h 4945711"/>
                  <a:gd name="connsiteX245" fmla="*/ 2784586 w 5647055"/>
                  <a:gd name="connsiteY245" fmla="*/ 1407381 h 4945711"/>
                  <a:gd name="connsiteX246" fmla="*/ 2800488 w 5647055"/>
                  <a:gd name="connsiteY246" fmla="*/ 1431235 h 4945711"/>
                  <a:gd name="connsiteX247" fmla="*/ 2792537 w 5647055"/>
                  <a:gd name="connsiteY247" fmla="*/ 1534602 h 4945711"/>
                  <a:gd name="connsiteX248" fmla="*/ 2768683 w 5647055"/>
                  <a:gd name="connsiteY248" fmla="*/ 1542553 h 4945711"/>
                  <a:gd name="connsiteX249" fmla="*/ 2705073 w 5647055"/>
                  <a:gd name="connsiteY249" fmla="*/ 1534602 h 4945711"/>
                  <a:gd name="connsiteX250" fmla="*/ 2657365 w 5647055"/>
                  <a:gd name="connsiteY250" fmla="*/ 1510748 h 4945711"/>
                  <a:gd name="connsiteX251" fmla="*/ 2649414 w 5647055"/>
                  <a:gd name="connsiteY251" fmla="*/ 1486894 h 4945711"/>
                  <a:gd name="connsiteX252" fmla="*/ 2593754 w 5647055"/>
                  <a:gd name="connsiteY252" fmla="*/ 1455089 h 4945711"/>
                  <a:gd name="connsiteX253" fmla="*/ 2546047 w 5647055"/>
                  <a:gd name="connsiteY253" fmla="*/ 1463040 h 4945711"/>
                  <a:gd name="connsiteX254" fmla="*/ 2538095 w 5647055"/>
                  <a:gd name="connsiteY254" fmla="*/ 1486894 h 4945711"/>
                  <a:gd name="connsiteX255" fmla="*/ 2514241 w 5647055"/>
                  <a:gd name="connsiteY255" fmla="*/ 1494845 h 4945711"/>
                  <a:gd name="connsiteX256" fmla="*/ 2490387 w 5647055"/>
                  <a:gd name="connsiteY256" fmla="*/ 1510748 h 4945711"/>
                  <a:gd name="connsiteX257" fmla="*/ 2466534 w 5647055"/>
                  <a:gd name="connsiteY257" fmla="*/ 1558456 h 4945711"/>
                  <a:gd name="connsiteX258" fmla="*/ 2474485 w 5647055"/>
                  <a:gd name="connsiteY258" fmla="*/ 1725433 h 4945711"/>
                  <a:gd name="connsiteX259" fmla="*/ 2482436 w 5647055"/>
                  <a:gd name="connsiteY259" fmla="*/ 1749287 h 4945711"/>
                  <a:gd name="connsiteX260" fmla="*/ 2498339 w 5647055"/>
                  <a:gd name="connsiteY260" fmla="*/ 1773141 h 4945711"/>
                  <a:gd name="connsiteX261" fmla="*/ 2450631 w 5647055"/>
                  <a:gd name="connsiteY261" fmla="*/ 1804946 h 4945711"/>
                  <a:gd name="connsiteX262" fmla="*/ 2402923 w 5647055"/>
                  <a:gd name="connsiteY262" fmla="*/ 1773141 h 4945711"/>
                  <a:gd name="connsiteX263" fmla="*/ 2347264 w 5647055"/>
                  <a:gd name="connsiteY263" fmla="*/ 1789043 h 4945711"/>
                  <a:gd name="connsiteX264" fmla="*/ 2267751 w 5647055"/>
                  <a:gd name="connsiteY264" fmla="*/ 1828800 h 4945711"/>
                  <a:gd name="connsiteX265" fmla="*/ 2251848 w 5647055"/>
                  <a:gd name="connsiteY265" fmla="*/ 1876508 h 4945711"/>
                  <a:gd name="connsiteX266" fmla="*/ 2275702 w 5647055"/>
                  <a:gd name="connsiteY266" fmla="*/ 1971923 h 4945711"/>
                  <a:gd name="connsiteX267" fmla="*/ 2291605 w 5647055"/>
                  <a:gd name="connsiteY267" fmla="*/ 1995777 h 4945711"/>
                  <a:gd name="connsiteX268" fmla="*/ 2307507 w 5647055"/>
                  <a:gd name="connsiteY268" fmla="*/ 2059388 h 4945711"/>
                  <a:gd name="connsiteX269" fmla="*/ 2315459 w 5647055"/>
                  <a:gd name="connsiteY269" fmla="*/ 2083242 h 4945711"/>
                  <a:gd name="connsiteX270" fmla="*/ 2331361 w 5647055"/>
                  <a:gd name="connsiteY270" fmla="*/ 2146852 h 4945711"/>
                  <a:gd name="connsiteX271" fmla="*/ 2323410 w 5647055"/>
                  <a:gd name="connsiteY271" fmla="*/ 2170706 h 4945711"/>
                  <a:gd name="connsiteX272" fmla="*/ 2299556 w 5647055"/>
                  <a:gd name="connsiteY272" fmla="*/ 2186609 h 4945711"/>
                  <a:gd name="connsiteX273" fmla="*/ 2243897 w 5647055"/>
                  <a:gd name="connsiteY273" fmla="*/ 2202511 h 4945711"/>
                  <a:gd name="connsiteX274" fmla="*/ 2212092 w 5647055"/>
                  <a:gd name="connsiteY274" fmla="*/ 2194560 h 4945711"/>
                  <a:gd name="connsiteX275" fmla="*/ 2140530 w 5647055"/>
                  <a:gd name="connsiteY275" fmla="*/ 2170706 h 4945711"/>
                  <a:gd name="connsiteX276" fmla="*/ 2116676 w 5647055"/>
                  <a:gd name="connsiteY276" fmla="*/ 2154803 h 4945711"/>
                  <a:gd name="connsiteX277" fmla="*/ 2084871 w 5647055"/>
                  <a:gd name="connsiteY277" fmla="*/ 2107096 h 4945711"/>
                  <a:gd name="connsiteX278" fmla="*/ 2045114 w 5647055"/>
                  <a:gd name="connsiteY278" fmla="*/ 2146852 h 4945711"/>
                  <a:gd name="connsiteX279" fmla="*/ 1989455 w 5647055"/>
                  <a:gd name="connsiteY279" fmla="*/ 2186609 h 4945711"/>
                  <a:gd name="connsiteX280" fmla="*/ 1981504 w 5647055"/>
                  <a:gd name="connsiteY280" fmla="*/ 2210463 h 4945711"/>
                  <a:gd name="connsiteX281" fmla="*/ 1909942 w 5647055"/>
                  <a:gd name="connsiteY281" fmla="*/ 2250219 h 4945711"/>
                  <a:gd name="connsiteX282" fmla="*/ 1878137 w 5647055"/>
                  <a:gd name="connsiteY282" fmla="*/ 2258170 h 4945711"/>
                  <a:gd name="connsiteX283" fmla="*/ 1830429 w 5647055"/>
                  <a:gd name="connsiteY283" fmla="*/ 2274073 h 4945711"/>
                  <a:gd name="connsiteX284" fmla="*/ 1774770 w 5647055"/>
                  <a:gd name="connsiteY284" fmla="*/ 2258170 h 4945711"/>
                  <a:gd name="connsiteX285" fmla="*/ 1750916 w 5647055"/>
                  <a:gd name="connsiteY285" fmla="*/ 2242268 h 4945711"/>
                  <a:gd name="connsiteX286" fmla="*/ 1679354 w 5647055"/>
                  <a:gd name="connsiteY286" fmla="*/ 2250219 h 4945711"/>
                  <a:gd name="connsiteX287" fmla="*/ 1647549 w 5647055"/>
                  <a:gd name="connsiteY287" fmla="*/ 2266122 h 4945711"/>
                  <a:gd name="connsiteX288" fmla="*/ 1623695 w 5647055"/>
                  <a:gd name="connsiteY288" fmla="*/ 2274073 h 4945711"/>
                  <a:gd name="connsiteX289" fmla="*/ 1583939 w 5647055"/>
                  <a:gd name="connsiteY289" fmla="*/ 2266122 h 4945711"/>
                  <a:gd name="connsiteX290" fmla="*/ 1583939 w 5647055"/>
                  <a:gd name="connsiteY290" fmla="*/ 2202511 h 4945711"/>
                  <a:gd name="connsiteX291" fmla="*/ 1631647 w 5647055"/>
                  <a:gd name="connsiteY291" fmla="*/ 2170706 h 4945711"/>
                  <a:gd name="connsiteX292" fmla="*/ 1655500 w 5647055"/>
                  <a:gd name="connsiteY292" fmla="*/ 2154803 h 4945711"/>
                  <a:gd name="connsiteX293" fmla="*/ 1655500 w 5647055"/>
                  <a:gd name="connsiteY293" fmla="*/ 2019631 h 4945711"/>
                  <a:gd name="connsiteX294" fmla="*/ 1631647 w 5647055"/>
                  <a:gd name="connsiteY294" fmla="*/ 2011680 h 4945711"/>
                  <a:gd name="connsiteX295" fmla="*/ 1607793 w 5647055"/>
                  <a:gd name="connsiteY295" fmla="*/ 1995777 h 4945711"/>
                  <a:gd name="connsiteX296" fmla="*/ 1560085 w 5647055"/>
                  <a:gd name="connsiteY296" fmla="*/ 1979875 h 4945711"/>
                  <a:gd name="connsiteX297" fmla="*/ 1528280 w 5647055"/>
                  <a:gd name="connsiteY297" fmla="*/ 1892410 h 4945711"/>
                  <a:gd name="connsiteX298" fmla="*/ 1512377 w 5647055"/>
                  <a:gd name="connsiteY298" fmla="*/ 1844703 h 4945711"/>
                  <a:gd name="connsiteX299" fmla="*/ 1504426 w 5647055"/>
                  <a:gd name="connsiteY299" fmla="*/ 1820849 h 4945711"/>
                  <a:gd name="connsiteX300" fmla="*/ 1480572 w 5647055"/>
                  <a:gd name="connsiteY300" fmla="*/ 1804946 h 4945711"/>
                  <a:gd name="connsiteX301" fmla="*/ 1416961 w 5647055"/>
                  <a:gd name="connsiteY301" fmla="*/ 1876508 h 4945711"/>
                  <a:gd name="connsiteX302" fmla="*/ 1393107 w 5647055"/>
                  <a:gd name="connsiteY302" fmla="*/ 1956021 h 4945711"/>
                  <a:gd name="connsiteX303" fmla="*/ 1385156 w 5647055"/>
                  <a:gd name="connsiteY303" fmla="*/ 1979875 h 4945711"/>
                  <a:gd name="connsiteX304" fmla="*/ 1377205 w 5647055"/>
                  <a:gd name="connsiteY304" fmla="*/ 2003729 h 4945711"/>
                  <a:gd name="connsiteX305" fmla="*/ 1385156 w 5647055"/>
                  <a:gd name="connsiteY305" fmla="*/ 2083242 h 4945711"/>
                  <a:gd name="connsiteX306" fmla="*/ 1401059 w 5647055"/>
                  <a:gd name="connsiteY306" fmla="*/ 2130950 h 4945711"/>
                  <a:gd name="connsiteX307" fmla="*/ 1409010 w 5647055"/>
                  <a:gd name="connsiteY307" fmla="*/ 2162755 h 4945711"/>
                  <a:gd name="connsiteX308" fmla="*/ 1401059 w 5647055"/>
                  <a:gd name="connsiteY308" fmla="*/ 2297927 h 4945711"/>
                  <a:gd name="connsiteX309" fmla="*/ 1369254 w 5647055"/>
                  <a:gd name="connsiteY309" fmla="*/ 2313830 h 4945711"/>
                  <a:gd name="connsiteX310" fmla="*/ 1337448 w 5647055"/>
                  <a:gd name="connsiteY310" fmla="*/ 2321781 h 4945711"/>
                  <a:gd name="connsiteX311" fmla="*/ 1313594 w 5647055"/>
                  <a:gd name="connsiteY311" fmla="*/ 2329732 h 4945711"/>
                  <a:gd name="connsiteX312" fmla="*/ 1289740 w 5647055"/>
                  <a:gd name="connsiteY312" fmla="*/ 2345635 h 4945711"/>
                  <a:gd name="connsiteX313" fmla="*/ 1234081 w 5647055"/>
                  <a:gd name="connsiteY313" fmla="*/ 2401294 h 4945711"/>
                  <a:gd name="connsiteX314" fmla="*/ 1210227 w 5647055"/>
                  <a:gd name="connsiteY314" fmla="*/ 2409245 h 4945711"/>
                  <a:gd name="connsiteX315" fmla="*/ 1186374 w 5647055"/>
                  <a:gd name="connsiteY315" fmla="*/ 2433099 h 4945711"/>
                  <a:gd name="connsiteX316" fmla="*/ 1162520 w 5647055"/>
                  <a:gd name="connsiteY316" fmla="*/ 2504661 h 4945711"/>
                  <a:gd name="connsiteX317" fmla="*/ 1154568 w 5647055"/>
                  <a:gd name="connsiteY317" fmla="*/ 2528515 h 4945711"/>
                  <a:gd name="connsiteX318" fmla="*/ 1114812 w 5647055"/>
                  <a:gd name="connsiteY318" fmla="*/ 2584174 h 4945711"/>
                  <a:gd name="connsiteX319" fmla="*/ 1098909 w 5647055"/>
                  <a:gd name="connsiteY319" fmla="*/ 2631882 h 4945711"/>
                  <a:gd name="connsiteX320" fmla="*/ 1090958 w 5647055"/>
                  <a:gd name="connsiteY320" fmla="*/ 2655736 h 4945711"/>
                  <a:gd name="connsiteX321" fmla="*/ 1059153 w 5647055"/>
                  <a:gd name="connsiteY321" fmla="*/ 2663687 h 4945711"/>
                  <a:gd name="connsiteX322" fmla="*/ 1035299 w 5647055"/>
                  <a:gd name="connsiteY322" fmla="*/ 2679590 h 4945711"/>
                  <a:gd name="connsiteX323" fmla="*/ 1011445 w 5647055"/>
                  <a:gd name="connsiteY323" fmla="*/ 2687541 h 4945711"/>
                  <a:gd name="connsiteX324" fmla="*/ 947834 w 5647055"/>
                  <a:gd name="connsiteY324" fmla="*/ 2719346 h 4945711"/>
                  <a:gd name="connsiteX325" fmla="*/ 931932 w 5647055"/>
                  <a:gd name="connsiteY325" fmla="*/ 2743200 h 4945711"/>
                  <a:gd name="connsiteX326" fmla="*/ 908078 w 5647055"/>
                  <a:gd name="connsiteY326" fmla="*/ 2767054 h 4945711"/>
                  <a:gd name="connsiteX327" fmla="*/ 884224 w 5647055"/>
                  <a:gd name="connsiteY327" fmla="*/ 2814762 h 4945711"/>
                  <a:gd name="connsiteX328" fmla="*/ 852419 w 5647055"/>
                  <a:gd name="connsiteY328" fmla="*/ 2822713 h 4945711"/>
                  <a:gd name="connsiteX329" fmla="*/ 812662 w 5647055"/>
                  <a:gd name="connsiteY329" fmla="*/ 2854518 h 4945711"/>
                  <a:gd name="connsiteX330" fmla="*/ 796760 w 5647055"/>
                  <a:gd name="connsiteY330" fmla="*/ 2878372 h 4945711"/>
                  <a:gd name="connsiteX331" fmla="*/ 749052 w 5647055"/>
                  <a:gd name="connsiteY331" fmla="*/ 2910177 h 4945711"/>
                  <a:gd name="connsiteX332" fmla="*/ 661587 w 5647055"/>
                  <a:gd name="connsiteY332" fmla="*/ 2934031 h 4945711"/>
                  <a:gd name="connsiteX333" fmla="*/ 645685 w 5647055"/>
                  <a:gd name="connsiteY333" fmla="*/ 2997642 h 4945711"/>
                  <a:gd name="connsiteX334" fmla="*/ 637734 w 5647055"/>
                  <a:gd name="connsiteY334" fmla="*/ 3029447 h 4945711"/>
                  <a:gd name="connsiteX335" fmla="*/ 621831 w 5647055"/>
                  <a:gd name="connsiteY335" fmla="*/ 3053301 h 4945711"/>
                  <a:gd name="connsiteX336" fmla="*/ 582074 w 5647055"/>
                  <a:gd name="connsiteY336" fmla="*/ 3061252 h 4945711"/>
                  <a:gd name="connsiteX337" fmla="*/ 558220 w 5647055"/>
                  <a:gd name="connsiteY337" fmla="*/ 3069203 h 4945711"/>
                  <a:gd name="connsiteX338" fmla="*/ 510513 w 5647055"/>
                  <a:gd name="connsiteY338" fmla="*/ 3077155 h 4945711"/>
                  <a:gd name="connsiteX339" fmla="*/ 462805 w 5647055"/>
                  <a:gd name="connsiteY339" fmla="*/ 3093057 h 4945711"/>
                  <a:gd name="connsiteX340" fmla="*/ 454854 w 5647055"/>
                  <a:gd name="connsiteY340" fmla="*/ 3116911 h 4945711"/>
                  <a:gd name="connsiteX341" fmla="*/ 502561 w 5647055"/>
                  <a:gd name="connsiteY341" fmla="*/ 3132814 h 4945711"/>
                  <a:gd name="connsiteX342" fmla="*/ 518464 w 5647055"/>
                  <a:gd name="connsiteY342" fmla="*/ 3156668 h 4945711"/>
                  <a:gd name="connsiteX343" fmla="*/ 542318 w 5647055"/>
                  <a:gd name="connsiteY343" fmla="*/ 3180522 h 4945711"/>
                  <a:gd name="connsiteX344" fmla="*/ 550269 w 5647055"/>
                  <a:gd name="connsiteY344" fmla="*/ 3204376 h 4945711"/>
                  <a:gd name="connsiteX345" fmla="*/ 574123 w 5647055"/>
                  <a:gd name="connsiteY345" fmla="*/ 3236181 h 4945711"/>
                  <a:gd name="connsiteX346" fmla="*/ 590026 w 5647055"/>
                  <a:gd name="connsiteY346" fmla="*/ 3260035 h 4945711"/>
                  <a:gd name="connsiteX347" fmla="*/ 613880 w 5647055"/>
                  <a:gd name="connsiteY347" fmla="*/ 3339548 h 4945711"/>
                  <a:gd name="connsiteX348" fmla="*/ 637734 w 5647055"/>
                  <a:gd name="connsiteY348" fmla="*/ 3355450 h 4945711"/>
                  <a:gd name="connsiteX349" fmla="*/ 677490 w 5647055"/>
                  <a:gd name="connsiteY349" fmla="*/ 3403158 h 4945711"/>
                  <a:gd name="connsiteX350" fmla="*/ 693393 w 5647055"/>
                  <a:gd name="connsiteY350" fmla="*/ 3530379 h 4945711"/>
                  <a:gd name="connsiteX351" fmla="*/ 685441 w 5647055"/>
                  <a:gd name="connsiteY351" fmla="*/ 3601941 h 4945711"/>
                  <a:gd name="connsiteX352" fmla="*/ 653636 w 5647055"/>
                  <a:gd name="connsiteY352" fmla="*/ 3657600 h 4945711"/>
                  <a:gd name="connsiteX353" fmla="*/ 629782 w 5647055"/>
                  <a:gd name="connsiteY353" fmla="*/ 3729162 h 4945711"/>
                  <a:gd name="connsiteX354" fmla="*/ 621831 w 5647055"/>
                  <a:gd name="connsiteY354" fmla="*/ 3753016 h 4945711"/>
                  <a:gd name="connsiteX355" fmla="*/ 613880 w 5647055"/>
                  <a:gd name="connsiteY355" fmla="*/ 3776870 h 4945711"/>
                  <a:gd name="connsiteX356" fmla="*/ 582074 w 5647055"/>
                  <a:gd name="connsiteY356" fmla="*/ 3840480 h 4945711"/>
                  <a:gd name="connsiteX357" fmla="*/ 558220 w 5647055"/>
                  <a:gd name="connsiteY357" fmla="*/ 3848431 h 4945711"/>
                  <a:gd name="connsiteX358" fmla="*/ 518464 w 5647055"/>
                  <a:gd name="connsiteY358" fmla="*/ 3840480 h 4945711"/>
                  <a:gd name="connsiteX359" fmla="*/ 478707 w 5647055"/>
                  <a:gd name="connsiteY359" fmla="*/ 3800723 h 4945711"/>
                  <a:gd name="connsiteX360" fmla="*/ 351487 w 5647055"/>
                  <a:gd name="connsiteY360" fmla="*/ 3776870 h 4945711"/>
                  <a:gd name="connsiteX361" fmla="*/ 303779 w 5647055"/>
                  <a:gd name="connsiteY361" fmla="*/ 3760967 h 4945711"/>
                  <a:gd name="connsiteX362" fmla="*/ 176558 w 5647055"/>
                  <a:gd name="connsiteY362" fmla="*/ 3753016 h 4945711"/>
                  <a:gd name="connsiteX363" fmla="*/ 120899 w 5647055"/>
                  <a:gd name="connsiteY363" fmla="*/ 3808675 h 4945711"/>
                  <a:gd name="connsiteX364" fmla="*/ 120899 w 5647055"/>
                  <a:gd name="connsiteY364" fmla="*/ 3808675 h 4945711"/>
                  <a:gd name="connsiteX365" fmla="*/ 97045 w 5647055"/>
                  <a:gd name="connsiteY365" fmla="*/ 3824577 h 4945711"/>
                  <a:gd name="connsiteX366" fmla="*/ 49337 w 5647055"/>
                  <a:gd name="connsiteY366" fmla="*/ 3840480 h 4945711"/>
                  <a:gd name="connsiteX367" fmla="*/ 49337 w 5647055"/>
                  <a:gd name="connsiteY367" fmla="*/ 3999506 h 4945711"/>
                  <a:gd name="connsiteX368" fmla="*/ 73191 w 5647055"/>
                  <a:gd name="connsiteY368" fmla="*/ 4015409 h 4945711"/>
                  <a:gd name="connsiteX369" fmla="*/ 89094 w 5647055"/>
                  <a:gd name="connsiteY369" fmla="*/ 4039263 h 4945711"/>
                  <a:gd name="connsiteX370" fmla="*/ 81142 w 5647055"/>
                  <a:gd name="connsiteY370" fmla="*/ 4063116 h 4945711"/>
                  <a:gd name="connsiteX371" fmla="*/ 57288 w 5647055"/>
                  <a:gd name="connsiteY371" fmla="*/ 4142630 h 4945711"/>
                  <a:gd name="connsiteX372" fmla="*/ 41386 w 5647055"/>
                  <a:gd name="connsiteY372" fmla="*/ 4190337 h 4945711"/>
                  <a:gd name="connsiteX373" fmla="*/ 33434 w 5647055"/>
                  <a:gd name="connsiteY373" fmla="*/ 4365266 h 4945711"/>
                  <a:gd name="connsiteX374" fmla="*/ 17532 w 5647055"/>
                  <a:gd name="connsiteY374" fmla="*/ 4389120 h 4945711"/>
                  <a:gd name="connsiteX375" fmla="*/ 9580 w 5647055"/>
                  <a:gd name="connsiteY375" fmla="*/ 4412974 h 4945711"/>
                  <a:gd name="connsiteX376" fmla="*/ 9580 w 5647055"/>
                  <a:gd name="connsiteY376" fmla="*/ 4564049 h 4945711"/>
                  <a:gd name="connsiteX377" fmla="*/ 25483 w 5647055"/>
                  <a:gd name="connsiteY377" fmla="*/ 4611756 h 4945711"/>
                  <a:gd name="connsiteX378" fmla="*/ 33434 w 5647055"/>
                  <a:gd name="connsiteY378" fmla="*/ 4635610 h 4945711"/>
                  <a:gd name="connsiteX379" fmla="*/ 25483 w 5647055"/>
                  <a:gd name="connsiteY379" fmla="*/ 4707172 h 4945711"/>
                  <a:gd name="connsiteX380" fmla="*/ 17532 w 5647055"/>
                  <a:gd name="connsiteY380" fmla="*/ 4770783 h 4945711"/>
                  <a:gd name="connsiteX381" fmla="*/ 49337 w 5647055"/>
                  <a:gd name="connsiteY381" fmla="*/ 4778734 h 4945711"/>
                  <a:gd name="connsiteX382" fmla="*/ 73191 w 5647055"/>
                  <a:gd name="connsiteY382" fmla="*/ 4762831 h 4945711"/>
                  <a:gd name="connsiteX383" fmla="*/ 184509 w 5647055"/>
                  <a:gd name="connsiteY383" fmla="*/ 4762831 h 4945711"/>
                  <a:gd name="connsiteX384" fmla="*/ 200412 w 5647055"/>
                  <a:gd name="connsiteY384" fmla="*/ 4786685 h 4945711"/>
                  <a:gd name="connsiteX385" fmla="*/ 248120 w 5647055"/>
                  <a:gd name="connsiteY385" fmla="*/ 4818490 h 4945711"/>
                  <a:gd name="connsiteX386" fmla="*/ 264022 w 5647055"/>
                  <a:gd name="connsiteY386" fmla="*/ 4850296 h 4945711"/>
                  <a:gd name="connsiteX387" fmla="*/ 279925 w 5647055"/>
                  <a:gd name="connsiteY387" fmla="*/ 4898003 h 4945711"/>
                  <a:gd name="connsiteX388" fmla="*/ 303779 w 5647055"/>
                  <a:gd name="connsiteY388" fmla="*/ 4945711 h 4945711"/>
                  <a:gd name="connsiteX389" fmla="*/ 335584 w 5647055"/>
                  <a:gd name="connsiteY389" fmla="*/ 4937760 h 4945711"/>
                  <a:gd name="connsiteX390" fmla="*/ 351487 w 5647055"/>
                  <a:gd name="connsiteY390" fmla="*/ 4913906 h 4945711"/>
                  <a:gd name="connsiteX391" fmla="*/ 367389 w 5647055"/>
                  <a:gd name="connsiteY391" fmla="*/ 4866198 h 4945711"/>
                  <a:gd name="connsiteX392" fmla="*/ 446902 w 5647055"/>
                  <a:gd name="connsiteY392" fmla="*/ 4842344 h 4945711"/>
                  <a:gd name="connsiteX393" fmla="*/ 510513 w 5647055"/>
                  <a:gd name="connsiteY393" fmla="*/ 4842344 h 4945711"/>
                  <a:gd name="connsiteX394" fmla="*/ 597977 w 5647055"/>
                  <a:gd name="connsiteY394" fmla="*/ 4834393 h 4945711"/>
                  <a:gd name="connsiteX395" fmla="*/ 613880 w 5647055"/>
                  <a:gd name="connsiteY395" fmla="*/ 4754880 h 4945711"/>
                  <a:gd name="connsiteX396" fmla="*/ 629782 w 5647055"/>
                  <a:gd name="connsiteY396" fmla="*/ 4707172 h 4945711"/>
                  <a:gd name="connsiteX397" fmla="*/ 677490 w 5647055"/>
                  <a:gd name="connsiteY397" fmla="*/ 4691270 h 4945711"/>
                  <a:gd name="connsiteX398" fmla="*/ 685441 w 5647055"/>
                  <a:gd name="connsiteY398" fmla="*/ 4667416 h 4945711"/>
                  <a:gd name="connsiteX399" fmla="*/ 701344 w 5647055"/>
                  <a:gd name="connsiteY399" fmla="*/ 4635610 h 4945711"/>
                  <a:gd name="connsiteX400" fmla="*/ 709295 w 5647055"/>
                  <a:gd name="connsiteY400" fmla="*/ 4579951 h 4945711"/>
                  <a:gd name="connsiteX401" fmla="*/ 701344 w 5647055"/>
                  <a:gd name="connsiteY401" fmla="*/ 4492487 h 4945711"/>
                  <a:gd name="connsiteX402" fmla="*/ 701344 w 5647055"/>
                  <a:gd name="connsiteY402" fmla="*/ 4397071 h 4945711"/>
                  <a:gd name="connsiteX403" fmla="*/ 749052 w 5647055"/>
                  <a:gd name="connsiteY403" fmla="*/ 4349363 h 4945711"/>
                  <a:gd name="connsiteX404" fmla="*/ 780857 w 5647055"/>
                  <a:gd name="connsiteY404" fmla="*/ 4301656 h 4945711"/>
                  <a:gd name="connsiteX405" fmla="*/ 828565 w 5647055"/>
                  <a:gd name="connsiteY405" fmla="*/ 4245996 h 4945711"/>
                  <a:gd name="connsiteX406" fmla="*/ 844467 w 5647055"/>
                  <a:gd name="connsiteY406" fmla="*/ 4182386 h 4945711"/>
                  <a:gd name="connsiteX407" fmla="*/ 923980 w 5647055"/>
                  <a:gd name="connsiteY407" fmla="*/ 4158532 h 4945711"/>
                  <a:gd name="connsiteX408" fmla="*/ 947834 w 5647055"/>
                  <a:gd name="connsiteY408" fmla="*/ 4150581 h 4945711"/>
                  <a:gd name="connsiteX409" fmla="*/ 979640 w 5647055"/>
                  <a:gd name="connsiteY409" fmla="*/ 4102873 h 4945711"/>
                  <a:gd name="connsiteX410" fmla="*/ 995542 w 5647055"/>
                  <a:gd name="connsiteY410" fmla="*/ 4055165 h 4945711"/>
                  <a:gd name="connsiteX411" fmla="*/ 1003494 w 5647055"/>
                  <a:gd name="connsiteY411" fmla="*/ 3864334 h 4945711"/>
                  <a:gd name="connsiteX412" fmla="*/ 1027347 w 5647055"/>
                  <a:gd name="connsiteY412" fmla="*/ 3848431 h 4945711"/>
                  <a:gd name="connsiteX413" fmla="*/ 1090958 w 5647055"/>
                  <a:gd name="connsiteY413" fmla="*/ 3840480 h 4945711"/>
                  <a:gd name="connsiteX414" fmla="*/ 1146617 w 5647055"/>
                  <a:gd name="connsiteY414" fmla="*/ 3848431 h 4945711"/>
                  <a:gd name="connsiteX415" fmla="*/ 1170471 w 5647055"/>
                  <a:gd name="connsiteY415" fmla="*/ 3856383 h 4945711"/>
                  <a:gd name="connsiteX416" fmla="*/ 1218179 w 5647055"/>
                  <a:gd name="connsiteY416" fmla="*/ 3864334 h 4945711"/>
                  <a:gd name="connsiteX417" fmla="*/ 1226130 w 5647055"/>
                  <a:gd name="connsiteY417" fmla="*/ 3888188 h 4945711"/>
                  <a:gd name="connsiteX418" fmla="*/ 1273838 w 5647055"/>
                  <a:gd name="connsiteY418" fmla="*/ 3919993 h 4945711"/>
                  <a:gd name="connsiteX419" fmla="*/ 1321546 w 5647055"/>
                  <a:gd name="connsiteY419" fmla="*/ 3880236 h 4945711"/>
                  <a:gd name="connsiteX420" fmla="*/ 1377205 w 5647055"/>
                  <a:gd name="connsiteY420" fmla="*/ 3816626 h 4945711"/>
                  <a:gd name="connsiteX421" fmla="*/ 1393107 w 5647055"/>
                  <a:gd name="connsiteY421" fmla="*/ 3792772 h 4945711"/>
                  <a:gd name="connsiteX422" fmla="*/ 1464669 w 5647055"/>
                  <a:gd name="connsiteY422" fmla="*/ 3753016 h 4945711"/>
                  <a:gd name="connsiteX423" fmla="*/ 1536231 w 5647055"/>
                  <a:gd name="connsiteY423" fmla="*/ 3784821 h 4945711"/>
                  <a:gd name="connsiteX424" fmla="*/ 1544182 w 5647055"/>
                  <a:gd name="connsiteY424" fmla="*/ 3824577 h 4945711"/>
                  <a:gd name="connsiteX425" fmla="*/ 1552134 w 5647055"/>
                  <a:gd name="connsiteY425" fmla="*/ 3848431 h 4945711"/>
                  <a:gd name="connsiteX426" fmla="*/ 1560085 w 5647055"/>
                  <a:gd name="connsiteY426" fmla="*/ 3919993 h 4945711"/>
                  <a:gd name="connsiteX427" fmla="*/ 1560085 w 5647055"/>
                  <a:gd name="connsiteY427" fmla="*/ 4007457 h 4945711"/>
                  <a:gd name="connsiteX428" fmla="*/ 1607793 w 5647055"/>
                  <a:gd name="connsiteY428" fmla="*/ 4031311 h 4945711"/>
                  <a:gd name="connsiteX429" fmla="*/ 1631647 w 5647055"/>
                  <a:gd name="connsiteY429" fmla="*/ 4047214 h 4945711"/>
                  <a:gd name="connsiteX430" fmla="*/ 1655500 w 5647055"/>
                  <a:gd name="connsiteY430" fmla="*/ 4055165 h 4945711"/>
                  <a:gd name="connsiteX431" fmla="*/ 1679354 w 5647055"/>
                  <a:gd name="connsiteY431" fmla="*/ 4086970 h 4945711"/>
                  <a:gd name="connsiteX432" fmla="*/ 1695257 w 5647055"/>
                  <a:gd name="connsiteY432" fmla="*/ 4118776 h 4945711"/>
                  <a:gd name="connsiteX433" fmla="*/ 1703208 w 5647055"/>
                  <a:gd name="connsiteY433" fmla="*/ 4142630 h 4945711"/>
                  <a:gd name="connsiteX434" fmla="*/ 1735014 w 5647055"/>
                  <a:gd name="connsiteY434" fmla="*/ 4190337 h 4945711"/>
                  <a:gd name="connsiteX435" fmla="*/ 1750916 w 5647055"/>
                  <a:gd name="connsiteY435" fmla="*/ 4214191 h 4945711"/>
                  <a:gd name="connsiteX436" fmla="*/ 1862234 w 5647055"/>
                  <a:gd name="connsiteY436" fmla="*/ 4238045 h 4945711"/>
                  <a:gd name="connsiteX437" fmla="*/ 1909942 w 5647055"/>
                  <a:gd name="connsiteY437" fmla="*/ 4261899 h 4945711"/>
                  <a:gd name="connsiteX438" fmla="*/ 1941747 w 5647055"/>
                  <a:gd name="connsiteY438" fmla="*/ 4309607 h 4945711"/>
                  <a:gd name="connsiteX439" fmla="*/ 1949699 w 5647055"/>
                  <a:gd name="connsiteY439" fmla="*/ 4333461 h 4945711"/>
                  <a:gd name="connsiteX440" fmla="*/ 1973553 w 5647055"/>
                  <a:gd name="connsiteY440" fmla="*/ 4357315 h 4945711"/>
                  <a:gd name="connsiteX441" fmla="*/ 1973553 w 5647055"/>
                  <a:gd name="connsiteY441" fmla="*/ 4484536 h 4945711"/>
                  <a:gd name="connsiteX442" fmla="*/ 1949699 w 5647055"/>
                  <a:gd name="connsiteY442" fmla="*/ 4500438 h 4945711"/>
                  <a:gd name="connsiteX443" fmla="*/ 1901991 w 5647055"/>
                  <a:gd name="connsiteY443" fmla="*/ 4579951 h 4945711"/>
                  <a:gd name="connsiteX444" fmla="*/ 1870186 w 5647055"/>
                  <a:gd name="connsiteY444" fmla="*/ 4587903 h 4945711"/>
                  <a:gd name="connsiteX445" fmla="*/ 1790673 w 5647055"/>
                  <a:gd name="connsiteY445" fmla="*/ 4579951 h 4945711"/>
                  <a:gd name="connsiteX446" fmla="*/ 1719111 w 5647055"/>
                  <a:gd name="connsiteY446" fmla="*/ 4579951 h 4945711"/>
                  <a:gd name="connsiteX447" fmla="*/ 1663452 w 5647055"/>
                  <a:gd name="connsiteY447" fmla="*/ 4635610 h 4945711"/>
                  <a:gd name="connsiteX448" fmla="*/ 1719111 w 5647055"/>
                  <a:gd name="connsiteY448" fmla="*/ 4699221 h 4945711"/>
                  <a:gd name="connsiteX449" fmla="*/ 1742965 w 5647055"/>
                  <a:gd name="connsiteY449" fmla="*/ 4723075 h 4945711"/>
                  <a:gd name="connsiteX450" fmla="*/ 1758867 w 5647055"/>
                  <a:gd name="connsiteY450" fmla="*/ 4746929 h 4945711"/>
                  <a:gd name="connsiteX451" fmla="*/ 1782721 w 5647055"/>
                  <a:gd name="connsiteY451" fmla="*/ 4762831 h 4945711"/>
                  <a:gd name="connsiteX452" fmla="*/ 1806575 w 5647055"/>
                  <a:gd name="connsiteY452" fmla="*/ 4786685 h 4945711"/>
                  <a:gd name="connsiteX453" fmla="*/ 1814527 w 5647055"/>
                  <a:gd name="connsiteY453" fmla="*/ 4810539 h 4945711"/>
                  <a:gd name="connsiteX454" fmla="*/ 1838380 w 5647055"/>
                  <a:gd name="connsiteY454" fmla="*/ 4818490 h 4945711"/>
                  <a:gd name="connsiteX455" fmla="*/ 1862234 w 5647055"/>
                  <a:gd name="connsiteY455" fmla="*/ 4834393 h 4945711"/>
                  <a:gd name="connsiteX456" fmla="*/ 1909942 w 5647055"/>
                  <a:gd name="connsiteY456" fmla="*/ 4850296 h 4945711"/>
                  <a:gd name="connsiteX457" fmla="*/ 1933796 w 5647055"/>
                  <a:gd name="connsiteY457" fmla="*/ 4818490 h 4945711"/>
                  <a:gd name="connsiteX458" fmla="*/ 1949699 w 5647055"/>
                  <a:gd name="connsiteY458" fmla="*/ 4770783 h 4945711"/>
                  <a:gd name="connsiteX459" fmla="*/ 1957650 w 5647055"/>
                  <a:gd name="connsiteY459" fmla="*/ 4746929 h 4945711"/>
                  <a:gd name="connsiteX460" fmla="*/ 1965601 w 5647055"/>
                  <a:gd name="connsiteY460" fmla="*/ 4723075 h 4945711"/>
                  <a:gd name="connsiteX461" fmla="*/ 1981504 w 5647055"/>
                  <a:gd name="connsiteY461" fmla="*/ 4619708 h 4945711"/>
                  <a:gd name="connsiteX462" fmla="*/ 1997407 w 5647055"/>
                  <a:gd name="connsiteY462" fmla="*/ 4572000 h 4945711"/>
                  <a:gd name="connsiteX463" fmla="*/ 2021260 w 5647055"/>
                  <a:gd name="connsiteY463" fmla="*/ 4556097 h 4945711"/>
                  <a:gd name="connsiteX464" fmla="*/ 2061017 w 5647055"/>
                  <a:gd name="connsiteY464" fmla="*/ 4484536 h 4945711"/>
                  <a:gd name="connsiteX465" fmla="*/ 2053066 w 5647055"/>
                  <a:gd name="connsiteY465" fmla="*/ 4420925 h 4945711"/>
                  <a:gd name="connsiteX466" fmla="*/ 2037163 w 5647055"/>
                  <a:gd name="connsiteY466" fmla="*/ 4373217 h 4945711"/>
                  <a:gd name="connsiteX467" fmla="*/ 2045114 w 5647055"/>
                  <a:gd name="connsiteY467" fmla="*/ 4333461 h 4945711"/>
                  <a:gd name="connsiteX468" fmla="*/ 2068968 w 5647055"/>
                  <a:gd name="connsiteY468" fmla="*/ 4341412 h 4945711"/>
                  <a:gd name="connsiteX469" fmla="*/ 2100774 w 5647055"/>
                  <a:gd name="connsiteY469" fmla="*/ 4349363 h 4945711"/>
                  <a:gd name="connsiteX470" fmla="*/ 2116676 w 5647055"/>
                  <a:gd name="connsiteY470" fmla="*/ 4373217 h 4945711"/>
                  <a:gd name="connsiteX471" fmla="*/ 2124627 w 5647055"/>
                  <a:gd name="connsiteY471" fmla="*/ 4397071 h 4945711"/>
                  <a:gd name="connsiteX472" fmla="*/ 2156433 w 5647055"/>
                  <a:gd name="connsiteY472" fmla="*/ 4389120 h 4945711"/>
                  <a:gd name="connsiteX473" fmla="*/ 2148481 w 5647055"/>
                  <a:gd name="connsiteY473" fmla="*/ 4349363 h 4945711"/>
                  <a:gd name="connsiteX474" fmla="*/ 2116676 w 5647055"/>
                  <a:gd name="connsiteY474" fmla="*/ 4269850 h 4945711"/>
                  <a:gd name="connsiteX475" fmla="*/ 2092822 w 5647055"/>
                  <a:gd name="connsiteY475" fmla="*/ 4238045 h 4945711"/>
                  <a:gd name="connsiteX476" fmla="*/ 2061017 w 5647055"/>
                  <a:gd name="connsiteY476" fmla="*/ 4190337 h 4945711"/>
                  <a:gd name="connsiteX477" fmla="*/ 2029212 w 5647055"/>
                  <a:gd name="connsiteY477" fmla="*/ 4086970 h 4945711"/>
                  <a:gd name="connsiteX478" fmla="*/ 1981504 w 5647055"/>
                  <a:gd name="connsiteY478" fmla="*/ 4071068 h 4945711"/>
                  <a:gd name="connsiteX479" fmla="*/ 1965601 w 5647055"/>
                  <a:gd name="connsiteY479" fmla="*/ 4023360 h 4945711"/>
                  <a:gd name="connsiteX480" fmla="*/ 1846332 w 5647055"/>
                  <a:gd name="connsiteY480" fmla="*/ 3999506 h 4945711"/>
                  <a:gd name="connsiteX481" fmla="*/ 1830429 w 5647055"/>
                  <a:gd name="connsiteY481" fmla="*/ 3951798 h 4945711"/>
                  <a:gd name="connsiteX482" fmla="*/ 1822478 w 5647055"/>
                  <a:gd name="connsiteY482" fmla="*/ 3927944 h 4945711"/>
                  <a:gd name="connsiteX483" fmla="*/ 1766819 w 5647055"/>
                  <a:gd name="connsiteY483" fmla="*/ 3856383 h 4945711"/>
                  <a:gd name="connsiteX484" fmla="*/ 1750916 w 5647055"/>
                  <a:gd name="connsiteY484" fmla="*/ 3792772 h 4945711"/>
                  <a:gd name="connsiteX485" fmla="*/ 1735014 w 5647055"/>
                  <a:gd name="connsiteY485" fmla="*/ 3760967 h 4945711"/>
                  <a:gd name="connsiteX486" fmla="*/ 1719111 w 5647055"/>
                  <a:gd name="connsiteY486" fmla="*/ 3713259 h 4945711"/>
                  <a:gd name="connsiteX487" fmla="*/ 1711160 w 5647055"/>
                  <a:gd name="connsiteY487" fmla="*/ 3689405 h 4945711"/>
                  <a:gd name="connsiteX488" fmla="*/ 1719111 w 5647055"/>
                  <a:gd name="connsiteY488" fmla="*/ 3609892 h 4945711"/>
                  <a:gd name="connsiteX489" fmla="*/ 1735014 w 5647055"/>
                  <a:gd name="connsiteY489" fmla="*/ 3578087 h 4945711"/>
                  <a:gd name="connsiteX490" fmla="*/ 1742965 w 5647055"/>
                  <a:gd name="connsiteY490" fmla="*/ 3546282 h 4945711"/>
                  <a:gd name="connsiteX491" fmla="*/ 1790673 w 5647055"/>
                  <a:gd name="connsiteY491" fmla="*/ 3586038 h 4945711"/>
                  <a:gd name="connsiteX492" fmla="*/ 1798624 w 5647055"/>
                  <a:gd name="connsiteY492" fmla="*/ 3625795 h 4945711"/>
                  <a:gd name="connsiteX493" fmla="*/ 1822478 w 5647055"/>
                  <a:gd name="connsiteY493" fmla="*/ 3649649 h 4945711"/>
                  <a:gd name="connsiteX494" fmla="*/ 1862234 w 5647055"/>
                  <a:gd name="connsiteY494" fmla="*/ 3753016 h 4945711"/>
                  <a:gd name="connsiteX495" fmla="*/ 1878137 w 5647055"/>
                  <a:gd name="connsiteY495" fmla="*/ 3776870 h 4945711"/>
                  <a:gd name="connsiteX496" fmla="*/ 1949699 w 5647055"/>
                  <a:gd name="connsiteY496" fmla="*/ 3800723 h 4945711"/>
                  <a:gd name="connsiteX497" fmla="*/ 1997407 w 5647055"/>
                  <a:gd name="connsiteY497" fmla="*/ 3840480 h 4945711"/>
                  <a:gd name="connsiteX498" fmla="*/ 2100774 w 5647055"/>
                  <a:gd name="connsiteY498" fmla="*/ 3864334 h 4945711"/>
                  <a:gd name="connsiteX499" fmla="*/ 2116676 w 5647055"/>
                  <a:gd name="connsiteY499" fmla="*/ 3888188 h 4945711"/>
                  <a:gd name="connsiteX500" fmla="*/ 2140530 w 5647055"/>
                  <a:gd name="connsiteY500" fmla="*/ 3943847 h 4945711"/>
                  <a:gd name="connsiteX501" fmla="*/ 2188238 w 5647055"/>
                  <a:gd name="connsiteY501" fmla="*/ 3967701 h 4945711"/>
                  <a:gd name="connsiteX502" fmla="*/ 2212092 w 5647055"/>
                  <a:gd name="connsiteY502" fmla="*/ 3999506 h 4945711"/>
                  <a:gd name="connsiteX503" fmla="*/ 2220043 w 5647055"/>
                  <a:gd name="connsiteY503" fmla="*/ 4023360 h 4945711"/>
                  <a:gd name="connsiteX504" fmla="*/ 2243897 w 5647055"/>
                  <a:gd name="connsiteY504" fmla="*/ 4047214 h 4945711"/>
                  <a:gd name="connsiteX505" fmla="*/ 2267751 w 5647055"/>
                  <a:gd name="connsiteY505" fmla="*/ 4079019 h 4945711"/>
                  <a:gd name="connsiteX506" fmla="*/ 2283654 w 5647055"/>
                  <a:gd name="connsiteY506" fmla="*/ 4126727 h 4945711"/>
                  <a:gd name="connsiteX507" fmla="*/ 2291605 w 5647055"/>
                  <a:gd name="connsiteY507" fmla="*/ 4150581 h 4945711"/>
                  <a:gd name="connsiteX508" fmla="*/ 2291605 w 5647055"/>
                  <a:gd name="connsiteY508" fmla="*/ 4420925 h 4945711"/>
                  <a:gd name="connsiteX509" fmla="*/ 2299556 w 5647055"/>
                  <a:gd name="connsiteY509" fmla="*/ 4444779 h 4945711"/>
                  <a:gd name="connsiteX510" fmla="*/ 2323410 w 5647055"/>
                  <a:gd name="connsiteY510" fmla="*/ 4460682 h 4945711"/>
                  <a:gd name="connsiteX511" fmla="*/ 2339313 w 5647055"/>
                  <a:gd name="connsiteY511" fmla="*/ 4484536 h 4945711"/>
                  <a:gd name="connsiteX512" fmla="*/ 2363167 w 5647055"/>
                  <a:gd name="connsiteY512" fmla="*/ 4508390 h 4945711"/>
                  <a:gd name="connsiteX513" fmla="*/ 2379069 w 5647055"/>
                  <a:gd name="connsiteY513" fmla="*/ 4556097 h 4945711"/>
                  <a:gd name="connsiteX514" fmla="*/ 2387020 w 5647055"/>
                  <a:gd name="connsiteY514" fmla="*/ 4627659 h 4945711"/>
                  <a:gd name="connsiteX515" fmla="*/ 2394972 w 5647055"/>
                  <a:gd name="connsiteY515" fmla="*/ 4746929 h 4945711"/>
                  <a:gd name="connsiteX516" fmla="*/ 2506290 w 5647055"/>
                  <a:gd name="connsiteY516" fmla="*/ 4858247 h 4945711"/>
                  <a:gd name="connsiteX517" fmla="*/ 2530144 w 5647055"/>
                  <a:gd name="connsiteY517" fmla="*/ 4866198 h 4945711"/>
                  <a:gd name="connsiteX518" fmla="*/ 2585803 w 5647055"/>
                  <a:gd name="connsiteY518" fmla="*/ 4834393 h 4945711"/>
                  <a:gd name="connsiteX519" fmla="*/ 2561949 w 5647055"/>
                  <a:gd name="connsiteY519" fmla="*/ 4762831 h 4945711"/>
                  <a:gd name="connsiteX520" fmla="*/ 2553998 w 5647055"/>
                  <a:gd name="connsiteY520" fmla="*/ 4723075 h 4945711"/>
                  <a:gd name="connsiteX521" fmla="*/ 2553998 w 5647055"/>
                  <a:gd name="connsiteY521" fmla="*/ 4659464 h 4945711"/>
                  <a:gd name="connsiteX522" fmla="*/ 2577852 w 5647055"/>
                  <a:gd name="connsiteY522" fmla="*/ 4643562 h 4945711"/>
                  <a:gd name="connsiteX523" fmla="*/ 2593754 w 5647055"/>
                  <a:gd name="connsiteY523" fmla="*/ 4611756 h 4945711"/>
                  <a:gd name="connsiteX524" fmla="*/ 2577852 w 5647055"/>
                  <a:gd name="connsiteY524" fmla="*/ 4468633 h 4945711"/>
                  <a:gd name="connsiteX525" fmla="*/ 2561949 w 5647055"/>
                  <a:gd name="connsiteY525" fmla="*/ 4436828 h 4945711"/>
                  <a:gd name="connsiteX526" fmla="*/ 2546047 w 5647055"/>
                  <a:gd name="connsiteY526" fmla="*/ 4412974 h 4945711"/>
                  <a:gd name="connsiteX527" fmla="*/ 2538095 w 5647055"/>
                  <a:gd name="connsiteY527" fmla="*/ 4373217 h 4945711"/>
                  <a:gd name="connsiteX528" fmla="*/ 2522193 w 5647055"/>
                  <a:gd name="connsiteY528" fmla="*/ 4349363 h 4945711"/>
                  <a:gd name="connsiteX529" fmla="*/ 2506290 w 5647055"/>
                  <a:gd name="connsiteY529" fmla="*/ 4317558 h 4945711"/>
                  <a:gd name="connsiteX530" fmla="*/ 2514241 w 5647055"/>
                  <a:gd name="connsiteY530" fmla="*/ 4285753 h 4945711"/>
                  <a:gd name="connsiteX531" fmla="*/ 2561949 w 5647055"/>
                  <a:gd name="connsiteY531" fmla="*/ 4309607 h 4945711"/>
                  <a:gd name="connsiteX532" fmla="*/ 2617608 w 5647055"/>
                  <a:gd name="connsiteY532" fmla="*/ 4285753 h 4945711"/>
                  <a:gd name="connsiteX533" fmla="*/ 2649414 w 5647055"/>
                  <a:gd name="connsiteY533" fmla="*/ 4238045 h 4945711"/>
                  <a:gd name="connsiteX534" fmla="*/ 2673267 w 5647055"/>
                  <a:gd name="connsiteY534" fmla="*/ 4222143 h 4945711"/>
                  <a:gd name="connsiteX535" fmla="*/ 2744829 w 5647055"/>
                  <a:gd name="connsiteY535" fmla="*/ 4253948 h 4945711"/>
                  <a:gd name="connsiteX536" fmla="*/ 2840245 w 5647055"/>
                  <a:gd name="connsiteY536" fmla="*/ 4269850 h 4945711"/>
                  <a:gd name="connsiteX537" fmla="*/ 2864099 w 5647055"/>
                  <a:gd name="connsiteY537" fmla="*/ 4253948 h 4945711"/>
                  <a:gd name="connsiteX538" fmla="*/ 2903855 w 5647055"/>
                  <a:gd name="connsiteY538" fmla="*/ 4198289 h 4945711"/>
                  <a:gd name="connsiteX539" fmla="*/ 2927709 w 5647055"/>
                  <a:gd name="connsiteY539" fmla="*/ 4190337 h 4945711"/>
                  <a:gd name="connsiteX540" fmla="*/ 2959514 w 5647055"/>
                  <a:gd name="connsiteY540" fmla="*/ 4206240 h 4945711"/>
                  <a:gd name="connsiteX541" fmla="*/ 3007222 w 5647055"/>
                  <a:gd name="connsiteY541" fmla="*/ 4238045 h 4945711"/>
                  <a:gd name="connsiteX542" fmla="*/ 3070833 w 5647055"/>
                  <a:gd name="connsiteY542" fmla="*/ 4222143 h 4945711"/>
                  <a:gd name="connsiteX543" fmla="*/ 3142394 w 5647055"/>
                  <a:gd name="connsiteY543" fmla="*/ 4182386 h 4945711"/>
                  <a:gd name="connsiteX544" fmla="*/ 3174200 w 5647055"/>
                  <a:gd name="connsiteY544" fmla="*/ 4158532 h 4945711"/>
                  <a:gd name="connsiteX545" fmla="*/ 3166248 w 5647055"/>
                  <a:gd name="connsiteY545" fmla="*/ 4110824 h 4945711"/>
                  <a:gd name="connsiteX546" fmla="*/ 3062881 w 5647055"/>
                  <a:gd name="connsiteY546" fmla="*/ 4102873 h 4945711"/>
                  <a:gd name="connsiteX547" fmla="*/ 3007222 w 5647055"/>
                  <a:gd name="connsiteY547" fmla="*/ 4094922 h 4945711"/>
                  <a:gd name="connsiteX548" fmla="*/ 2983368 w 5647055"/>
                  <a:gd name="connsiteY548" fmla="*/ 4079019 h 4945711"/>
                  <a:gd name="connsiteX549" fmla="*/ 2935660 w 5647055"/>
                  <a:gd name="connsiteY549" fmla="*/ 4047214 h 4945711"/>
                  <a:gd name="connsiteX550" fmla="*/ 2903855 w 5647055"/>
                  <a:gd name="connsiteY550" fmla="*/ 3999506 h 4945711"/>
                  <a:gd name="connsiteX551" fmla="*/ 2919758 w 5647055"/>
                  <a:gd name="connsiteY551" fmla="*/ 3768918 h 4945711"/>
                  <a:gd name="connsiteX552" fmla="*/ 2927709 w 5647055"/>
                  <a:gd name="connsiteY552" fmla="*/ 3745064 h 4945711"/>
                  <a:gd name="connsiteX553" fmla="*/ 2935660 w 5647055"/>
                  <a:gd name="connsiteY553" fmla="*/ 3713259 h 4945711"/>
                  <a:gd name="connsiteX554" fmla="*/ 2959514 w 5647055"/>
                  <a:gd name="connsiteY554" fmla="*/ 3705308 h 4945711"/>
                  <a:gd name="connsiteX555" fmla="*/ 2983368 w 5647055"/>
                  <a:gd name="connsiteY555" fmla="*/ 3681454 h 4945711"/>
                  <a:gd name="connsiteX556" fmla="*/ 3007222 w 5647055"/>
                  <a:gd name="connsiteY556" fmla="*/ 3609892 h 4945711"/>
                  <a:gd name="connsiteX557" fmla="*/ 3023125 w 5647055"/>
                  <a:gd name="connsiteY557" fmla="*/ 3586038 h 4945711"/>
                  <a:gd name="connsiteX558" fmla="*/ 3039027 w 5647055"/>
                  <a:gd name="connsiteY558" fmla="*/ 3514476 h 4945711"/>
                  <a:gd name="connsiteX559" fmla="*/ 3054930 w 5647055"/>
                  <a:gd name="connsiteY559" fmla="*/ 3466769 h 4945711"/>
                  <a:gd name="connsiteX560" fmla="*/ 3062881 w 5647055"/>
                  <a:gd name="connsiteY560" fmla="*/ 3411110 h 4945711"/>
                  <a:gd name="connsiteX561" fmla="*/ 3110589 w 5647055"/>
                  <a:gd name="connsiteY561" fmla="*/ 3395207 h 4945711"/>
                  <a:gd name="connsiteX562" fmla="*/ 3134443 w 5647055"/>
                  <a:gd name="connsiteY562" fmla="*/ 3387256 h 4945711"/>
                  <a:gd name="connsiteX563" fmla="*/ 3182151 w 5647055"/>
                  <a:gd name="connsiteY563" fmla="*/ 3403158 h 4945711"/>
                  <a:gd name="connsiteX564" fmla="*/ 3261664 w 5647055"/>
                  <a:gd name="connsiteY564" fmla="*/ 3458817 h 4945711"/>
                  <a:gd name="connsiteX565" fmla="*/ 3285518 w 5647055"/>
                  <a:gd name="connsiteY565" fmla="*/ 3466769 h 4945711"/>
                  <a:gd name="connsiteX566" fmla="*/ 3309372 w 5647055"/>
                  <a:gd name="connsiteY566" fmla="*/ 3522428 h 4945711"/>
                  <a:gd name="connsiteX567" fmla="*/ 3301420 w 5647055"/>
                  <a:gd name="connsiteY567" fmla="*/ 3609892 h 4945711"/>
                  <a:gd name="connsiteX568" fmla="*/ 3293469 w 5647055"/>
                  <a:gd name="connsiteY568" fmla="*/ 3633746 h 4945711"/>
                  <a:gd name="connsiteX569" fmla="*/ 3285518 w 5647055"/>
                  <a:gd name="connsiteY569" fmla="*/ 3665551 h 4945711"/>
                  <a:gd name="connsiteX570" fmla="*/ 3341177 w 5647055"/>
                  <a:gd name="connsiteY570" fmla="*/ 3665551 h 4945711"/>
                  <a:gd name="connsiteX571" fmla="*/ 3357080 w 5647055"/>
                  <a:gd name="connsiteY571" fmla="*/ 3641697 h 4945711"/>
                  <a:gd name="connsiteX572" fmla="*/ 3380934 w 5647055"/>
                  <a:gd name="connsiteY572" fmla="*/ 3633746 h 4945711"/>
                  <a:gd name="connsiteX573" fmla="*/ 3420690 w 5647055"/>
                  <a:gd name="connsiteY573" fmla="*/ 3609892 h 4945711"/>
                  <a:gd name="connsiteX574" fmla="*/ 3436593 w 5647055"/>
                  <a:gd name="connsiteY574" fmla="*/ 3562184 h 4945711"/>
                  <a:gd name="connsiteX575" fmla="*/ 3444544 w 5647055"/>
                  <a:gd name="connsiteY575" fmla="*/ 3538330 h 4945711"/>
                  <a:gd name="connsiteX576" fmla="*/ 3436593 w 5647055"/>
                  <a:gd name="connsiteY576" fmla="*/ 3490623 h 4945711"/>
                  <a:gd name="connsiteX577" fmla="*/ 3428641 w 5647055"/>
                  <a:gd name="connsiteY577" fmla="*/ 3466769 h 4945711"/>
                  <a:gd name="connsiteX578" fmla="*/ 3460447 w 5647055"/>
                  <a:gd name="connsiteY578" fmla="*/ 3458817 h 4945711"/>
                  <a:gd name="connsiteX579" fmla="*/ 3468398 w 5647055"/>
                  <a:gd name="connsiteY579" fmla="*/ 3427012 h 4945711"/>
                  <a:gd name="connsiteX580" fmla="*/ 3452495 w 5647055"/>
                  <a:gd name="connsiteY580" fmla="*/ 3403158 h 4945711"/>
                  <a:gd name="connsiteX581" fmla="*/ 3444544 w 5647055"/>
                  <a:gd name="connsiteY581" fmla="*/ 3371353 h 4945711"/>
                  <a:gd name="connsiteX582" fmla="*/ 3547911 w 5647055"/>
                  <a:gd name="connsiteY582" fmla="*/ 3323645 h 4945711"/>
                  <a:gd name="connsiteX583" fmla="*/ 3571765 w 5647055"/>
                  <a:gd name="connsiteY583" fmla="*/ 3299791 h 4945711"/>
                  <a:gd name="connsiteX584" fmla="*/ 3627424 w 5647055"/>
                  <a:gd name="connsiteY584" fmla="*/ 3267986 h 4945711"/>
                  <a:gd name="connsiteX585" fmla="*/ 3683083 w 5647055"/>
                  <a:gd name="connsiteY585" fmla="*/ 3275937 h 4945711"/>
                  <a:gd name="connsiteX586" fmla="*/ 3698986 w 5647055"/>
                  <a:gd name="connsiteY586" fmla="*/ 3299791 h 4945711"/>
                  <a:gd name="connsiteX587" fmla="*/ 3659229 w 5647055"/>
                  <a:gd name="connsiteY587" fmla="*/ 3387256 h 4945711"/>
                  <a:gd name="connsiteX588" fmla="*/ 3635375 w 5647055"/>
                  <a:gd name="connsiteY588" fmla="*/ 3419061 h 4945711"/>
                  <a:gd name="connsiteX589" fmla="*/ 3619473 w 5647055"/>
                  <a:gd name="connsiteY589" fmla="*/ 3490623 h 4945711"/>
                  <a:gd name="connsiteX590" fmla="*/ 3571765 w 5647055"/>
                  <a:gd name="connsiteY590" fmla="*/ 3530379 h 4945711"/>
                  <a:gd name="connsiteX591" fmla="*/ 3547911 w 5647055"/>
                  <a:gd name="connsiteY591" fmla="*/ 3522428 h 4945711"/>
                  <a:gd name="connsiteX592" fmla="*/ 3524057 w 5647055"/>
                  <a:gd name="connsiteY592" fmla="*/ 3506525 h 4945711"/>
                  <a:gd name="connsiteX593" fmla="*/ 3484300 w 5647055"/>
                  <a:gd name="connsiteY593" fmla="*/ 3498574 h 4945711"/>
                  <a:gd name="connsiteX594" fmla="*/ 3460447 w 5647055"/>
                  <a:gd name="connsiteY594" fmla="*/ 3490623 h 4945711"/>
                  <a:gd name="connsiteX595" fmla="*/ 3508154 w 5647055"/>
                  <a:gd name="connsiteY595" fmla="*/ 3482671 h 4945711"/>
                  <a:gd name="connsiteX596" fmla="*/ 3547911 w 5647055"/>
                  <a:gd name="connsiteY596" fmla="*/ 3498574 h 4945711"/>
                  <a:gd name="connsiteX597" fmla="*/ 3452495 w 5647055"/>
                  <a:gd name="connsiteY597" fmla="*/ 3498574 h 4945711"/>
                  <a:gd name="connsiteX598" fmla="*/ 3436593 w 5647055"/>
                  <a:gd name="connsiteY598" fmla="*/ 3522428 h 4945711"/>
                  <a:gd name="connsiteX599" fmla="*/ 3444544 w 5647055"/>
                  <a:gd name="connsiteY599" fmla="*/ 3593990 h 4945711"/>
                  <a:gd name="connsiteX600" fmla="*/ 3476349 w 5647055"/>
                  <a:gd name="connsiteY600" fmla="*/ 3601941 h 4945711"/>
                  <a:gd name="connsiteX601" fmla="*/ 3524057 w 5647055"/>
                  <a:gd name="connsiteY601" fmla="*/ 3586038 h 4945711"/>
                  <a:gd name="connsiteX602" fmla="*/ 3603570 w 5647055"/>
                  <a:gd name="connsiteY602" fmla="*/ 3593990 h 4945711"/>
                  <a:gd name="connsiteX603" fmla="*/ 3635375 w 5647055"/>
                  <a:gd name="connsiteY603" fmla="*/ 3641697 h 4945711"/>
                  <a:gd name="connsiteX604" fmla="*/ 3683083 w 5647055"/>
                  <a:gd name="connsiteY604" fmla="*/ 3665551 h 4945711"/>
                  <a:gd name="connsiteX605" fmla="*/ 3706937 w 5647055"/>
                  <a:gd name="connsiteY605" fmla="*/ 3681454 h 4945711"/>
                  <a:gd name="connsiteX606" fmla="*/ 3754645 w 5647055"/>
                  <a:gd name="connsiteY606" fmla="*/ 3729162 h 4945711"/>
                  <a:gd name="connsiteX607" fmla="*/ 3778499 w 5647055"/>
                  <a:gd name="connsiteY607" fmla="*/ 3745064 h 4945711"/>
                  <a:gd name="connsiteX608" fmla="*/ 3794401 w 5647055"/>
                  <a:gd name="connsiteY608" fmla="*/ 3768918 h 4945711"/>
                  <a:gd name="connsiteX609" fmla="*/ 3818255 w 5647055"/>
                  <a:gd name="connsiteY609" fmla="*/ 3816626 h 4945711"/>
                  <a:gd name="connsiteX610" fmla="*/ 3842109 w 5647055"/>
                  <a:gd name="connsiteY610" fmla="*/ 3824577 h 4945711"/>
                  <a:gd name="connsiteX611" fmla="*/ 3873914 w 5647055"/>
                  <a:gd name="connsiteY611" fmla="*/ 3880236 h 4945711"/>
                  <a:gd name="connsiteX612" fmla="*/ 3881866 w 5647055"/>
                  <a:gd name="connsiteY612" fmla="*/ 3904090 h 4945711"/>
                  <a:gd name="connsiteX613" fmla="*/ 3953427 w 5647055"/>
                  <a:gd name="connsiteY613" fmla="*/ 3983603 h 4945711"/>
                  <a:gd name="connsiteX614" fmla="*/ 3993184 w 5647055"/>
                  <a:gd name="connsiteY614" fmla="*/ 4031311 h 4945711"/>
                  <a:gd name="connsiteX615" fmla="*/ 4009087 w 5647055"/>
                  <a:gd name="connsiteY615" fmla="*/ 4063116 h 4945711"/>
                  <a:gd name="connsiteX616" fmla="*/ 4032940 w 5647055"/>
                  <a:gd name="connsiteY616" fmla="*/ 4071068 h 4945711"/>
                  <a:gd name="connsiteX617" fmla="*/ 4088600 w 5647055"/>
                  <a:gd name="connsiteY617" fmla="*/ 4102873 h 4945711"/>
                  <a:gd name="connsiteX618" fmla="*/ 4168113 w 5647055"/>
                  <a:gd name="connsiteY618" fmla="*/ 4126727 h 4945711"/>
                  <a:gd name="connsiteX619" fmla="*/ 4191967 w 5647055"/>
                  <a:gd name="connsiteY619" fmla="*/ 4142630 h 4945711"/>
                  <a:gd name="connsiteX620" fmla="*/ 4255577 w 5647055"/>
                  <a:gd name="connsiteY620" fmla="*/ 4158532 h 4945711"/>
                  <a:gd name="connsiteX621" fmla="*/ 4287382 w 5647055"/>
                  <a:gd name="connsiteY621" fmla="*/ 4182386 h 4945711"/>
                  <a:gd name="connsiteX622" fmla="*/ 4319187 w 5647055"/>
                  <a:gd name="connsiteY622" fmla="*/ 4190337 h 4945711"/>
                  <a:gd name="connsiteX623" fmla="*/ 4374847 w 5647055"/>
                  <a:gd name="connsiteY623" fmla="*/ 4214191 h 4945711"/>
                  <a:gd name="connsiteX624" fmla="*/ 4438457 w 5647055"/>
                  <a:gd name="connsiteY624" fmla="*/ 4230094 h 4945711"/>
                  <a:gd name="connsiteX625" fmla="*/ 4502067 w 5647055"/>
                  <a:gd name="connsiteY625" fmla="*/ 4253948 h 4945711"/>
                  <a:gd name="connsiteX626" fmla="*/ 4525921 w 5647055"/>
                  <a:gd name="connsiteY626" fmla="*/ 4269850 h 4945711"/>
                  <a:gd name="connsiteX627" fmla="*/ 4597483 w 5647055"/>
                  <a:gd name="connsiteY627" fmla="*/ 4261899 h 4945711"/>
                  <a:gd name="connsiteX628" fmla="*/ 4589532 w 5647055"/>
                  <a:gd name="connsiteY628" fmla="*/ 4238045 h 4945711"/>
                  <a:gd name="connsiteX629" fmla="*/ 4565678 w 5647055"/>
                  <a:gd name="connsiteY629" fmla="*/ 4222143 h 4945711"/>
                  <a:gd name="connsiteX630" fmla="*/ 4557727 w 5647055"/>
                  <a:gd name="connsiteY630" fmla="*/ 4198289 h 4945711"/>
                  <a:gd name="connsiteX631" fmla="*/ 4533873 w 5647055"/>
                  <a:gd name="connsiteY631" fmla="*/ 4134678 h 4945711"/>
                  <a:gd name="connsiteX632" fmla="*/ 4510019 w 5647055"/>
                  <a:gd name="connsiteY632" fmla="*/ 4023360 h 4945711"/>
                  <a:gd name="connsiteX633" fmla="*/ 4494116 w 5647055"/>
                  <a:gd name="connsiteY633" fmla="*/ 3999506 h 4945711"/>
                  <a:gd name="connsiteX634" fmla="*/ 4462311 w 5647055"/>
                  <a:gd name="connsiteY634" fmla="*/ 3983603 h 4945711"/>
                  <a:gd name="connsiteX635" fmla="*/ 4438457 w 5647055"/>
                  <a:gd name="connsiteY635" fmla="*/ 3856383 h 4945711"/>
                  <a:gd name="connsiteX636" fmla="*/ 4374847 w 5647055"/>
                  <a:gd name="connsiteY636" fmla="*/ 3808675 h 4945711"/>
                  <a:gd name="connsiteX637" fmla="*/ 4358944 w 5647055"/>
                  <a:gd name="connsiteY637" fmla="*/ 3768918 h 4945711"/>
                  <a:gd name="connsiteX638" fmla="*/ 4350993 w 5647055"/>
                  <a:gd name="connsiteY638" fmla="*/ 3737113 h 4945711"/>
                  <a:gd name="connsiteX639" fmla="*/ 4327139 w 5647055"/>
                  <a:gd name="connsiteY639" fmla="*/ 3713259 h 4945711"/>
                  <a:gd name="connsiteX640" fmla="*/ 4311236 w 5647055"/>
                  <a:gd name="connsiteY640" fmla="*/ 3665551 h 4945711"/>
                  <a:gd name="connsiteX641" fmla="*/ 4303285 w 5647055"/>
                  <a:gd name="connsiteY641" fmla="*/ 3641697 h 4945711"/>
                  <a:gd name="connsiteX642" fmla="*/ 4311236 w 5647055"/>
                  <a:gd name="connsiteY642" fmla="*/ 3617843 h 4945711"/>
                  <a:gd name="connsiteX643" fmla="*/ 4382798 w 5647055"/>
                  <a:gd name="connsiteY643" fmla="*/ 3586038 h 4945711"/>
                  <a:gd name="connsiteX644" fmla="*/ 4390749 w 5647055"/>
                  <a:gd name="connsiteY644" fmla="*/ 3562184 h 4945711"/>
                  <a:gd name="connsiteX645" fmla="*/ 4374847 w 5647055"/>
                  <a:gd name="connsiteY645" fmla="*/ 3482671 h 4945711"/>
                  <a:gd name="connsiteX646" fmla="*/ 4438457 w 5647055"/>
                  <a:gd name="connsiteY646" fmla="*/ 3474720 h 4945711"/>
                  <a:gd name="connsiteX647" fmla="*/ 4462311 w 5647055"/>
                  <a:gd name="connsiteY647" fmla="*/ 3450866 h 4945711"/>
                  <a:gd name="connsiteX648" fmla="*/ 4502067 w 5647055"/>
                  <a:gd name="connsiteY648" fmla="*/ 3387256 h 4945711"/>
                  <a:gd name="connsiteX649" fmla="*/ 4510019 w 5647055"/>
                  <a:gd name="connsiteY649" fmla="*/ 3363402 h 4945711"/>
                  <a:gd name="connsiteX650" fmla="*/ 4533873 w 5647055"/>
                  <a:gd name="connsiteY650" fmla="*/ 3355450 h 4945711"/>
                  <a:gd name="connsiteX651" fmla="*/ 4597483 w 5647055"/>
                  <a:gd name="connsiteY651" fmla="*/ 3339548 h 4945711"/>
                  <a:gd name="connsiteX652" fmla="*/ 4629288 w 5647055"/>
                  <a:gd name="connsiteY652" fmla="*/ 3323645 h 4945711"/>
                  <a:gd name="connsiteX653" fmla="*/ 4740607 w 5647055"/>
                  <a:gd name="connsiteY653" fmla="*/ 3339548 h 4945711"/>
                  <a:gd name="connsiteX654" fmla="*/ 4764460 w 5647055"/>
                  <a:gd name="connsiteY654" fmla="*/ 3260035 h 4945711"/>
                  <a:gd name="connsiteX655" fmla="*/ 4780363 w 5647055"/>
                  <a:gd name="connsiteY655" fmla="*/ 3212327 h 4945711"/>
                  <a:gd name="connsiteX656" fmla="*/ 4788314 w 5647055"/>
                  <a:gd name="connsiteY656" fmla="*/ 3188473 h 4945711"/>
                  <a:gd name="connsiteX657" fmla="*/ 4796266 w 5647055"/>
                  <a:gd name="connsiteY657" fmla="*/ 3132814 h 4945711"/>
                  <a:gd name="connsiteX658" fmla="*/ 4812168 w 5647055"/>
                  <a:gd name="connsiteY658" fmla="*/ 3085106 h 4945711"/>
                  <a:gd name="connsiteX659" fmla="*/ 4820120 w 5647055"/>
                  <a:gd name="connsiteY659" fmla="*/ 3021496 h 4945711"/>
                  <a:gd name="connsiteX660" fmla="*/ 4836022 w 5647055"/>
                  <a:gd name="connsiteY660" fmla="*/ 2965836 h 4945711"/>
                  <a:gd name="connsiteX661" fmla="*/ 4828071 w 5647055"/>
                  <a:gd name="connsiteY661" fmla="*/ 2798859 h 4945711"/>
                  <a:gd name="connsiteX662" fmla="*/ 4820120 w 5647055"/>
                  <a:gd name="connsiteY662" fmla="*/ 2775005 h 4945711"/>
                  <a:gd name="connsiteX663" fmla="*/ 4796266 w 5647055"/>
                  <a:gd name="connsiteY663" fmla="*/ 2743200 h 4945711"/>
                  <a:gd name="connsiteX664" fmla="*/ 4796266 w 5647055"/>
                  <a:gd name="connsiteY664" fmla="*/ 2639833 h 4945711"/>
                  <a:gd name="connsiteX665" fmla="*/ 4836022 w 5647055"/>
                  <a:gd name="connsiteY665" fmla="*/ 2592125 h 4945711"/>
                  <a:gd name="connsiteX666" fmla="*/ 4843974 w 5647055"/>
                  <a:gd name="connsiteY666" fmla="*/ 2560320 h 4945711"/>
                  <a:gd name="connsiteX667" fmla="*/ 4915535 w 5647055"/>
                  <a:gd name="connsiteY667" fmla="*/ 2528515 h 4945711"/>
                  <a:gd name="connsiteX668" fmla="*/ 4947340 w 5647055"/>
                  <a:gd name="connsiteY668" fmla="*/ 2520563 h 4945711"/>
                  <a:gd name="connsiteX669" fmla="*/ 5003000 w 5647055"/>
                  <a:gd name="connsiteY669" fmla="*/ 2496710 h 4945711"/>
                  <a:gd name="connsiteX670" fmla="*/ 5034805 w 5647055"/>
                  <a:gd name="connsiteY670" fmla="*/ 2472856 h 4945711"/>
                  <a:gd name="connsiteX671" fmla="*/ 5074561 w 5647055"/>
                  <a:gd name="connsiteY671" fmla="*/ 2449002 h 4945711"/>
                  <a:gd name="connsiteX672" fmla="*/ 5480078 w 5647055"/>
                  <a:gd name="connsiteY672" fmla="*/ 2456953 h 4945711"/>
                  <a:gd name="connsiteX673" fmla="*/ 5527786 w 5647055"/>
                  <a:gd name="connsiteY673" fmla="*/ 2480807 h 4945711"/>
                  <a:gd name="connsiteX674" fmla="*/ 5559591 w 5647055"/>
                  <a:gd name="connsiteY674" fmla="*/ 2488758 h 4945711"/>
                  <a:gd name="connsiteX675" fmla="*/ 5615250 w 5647055"/>
                  <a:gd name="connsiteY675" fmla="*/ 2512612 h 4945711"/>
                  <a:gd name="connsiteX676" fmla="*/ 5639104 w 5647055"/>
                  <a:gd name="connsiteY676" fmla="*/ 2496710 h 4945711"/>
                  <a:gd name="connsiteX677" fmla="*/ 5647055 w 5647055"/>
                  <a:gd name="connsiteY677" fmla="*/ 2472856 h 4945711"/>
                  <a:gd name="connsiteX678" fmla="*/ 5623201 w 5647055"/>
                  <a:gd name="connsiteY678" fmla="*/ 2417196 h 4945711"/>
                  <a:gd name="connsiteX679" fmla="*/ 5591396 w 5647055"/>
                  <a:gd name="connsiteY679" fmla="*/ 2385391 h 4945711"/>
                  <a:gd name="connsiteX680" fmla="*/ 5567542 w 5647055"/>
                  <a:gd name="connsiteY680" fmla="*/ 2377440 h 4945711"/>
                  <a:gd name="connsiteX681" fmla="*/ 5543688 w 5647055"/>
                  <a:gd name="connsiteY681" fmla="*/ 2361537 h 4945711"/>
                  <a:gd name="connsiteX682" fmla="*/ 5488029 w 5647055"/>
                  <a:gd name="connsiteY682" fmla="*/ 2337683 h 4945711"/>
                  <a:gd name="connsiteX683" fmla="*/ 5456224 w 5647055"/>
                  <a:gd name="connsiteY683" fmla="*/ 2313830 h 4945711"/>
                  <a:gd name="connsiteX684" fmla="*/ 5408516 w 5647055"/>
                  <a:gd name="connsiteY684" fmla="*/ 2305878 h 4945711"/>
                  <a:gd name="connsiteX685" fmla="*/ 5384662 w 5647055"/>
                  <a:gd name="connsiteY685" fmla="*/ 2297927 h 4945711"/>
                  <a:gd name="connsiteX686" fmla="*/ 5344906 w 5647055"/>
                  <a:gd name="connsiteY686" fmla="*/ 2289976 h 4945711"/>
                  <a:gd name="connsiteX687" fmla="*/ 5265393 w 5647055"/>
                  <a:gd name="connsiteY687" fmla="*/ 2218414 h 4945711"/>
                  <a:gd name="connsiteX688" fmla="*/ 5249490 w 5647055"/>
                  <a:gd name="connsiteY688" fmla="*/ 2186609 h 4945711"/>
                  <a:gd name="connsiteX689" fmla="*/ 5265393 w 5647055"/>
                  <a:gd name="connsiteY689" fmla="*/ 1979875 h 4945711"/>
                  <a:gd name="connsiteX690" fmla="*/ 5273344 w 5647055"/>
                  <a:gd name="connsiteY690" fmla="*/ 1916264 h 4945711"/>
                  <a:gd name="connsiteX691" fmla="*/ 5265393 w 5647055"/>
                  <a:gd name="connsiteY691" fmla="*/ 1836751 h 4945711"/>
                  <a:gd name="connsiteX692" fmla="*/ 5249490 w 5647055"/>
                  <a:gd name="connsiteY692" fmla="*/ 1789043 h 4945711"/>
                  <a:gd name="connsiteX693" fmla="*/ 5241539 w 5647055"/>
                  <a:gd name="connsiteY693" fmla="*/ 1757238 h 4945711"/>
                  <a:gd name="connsiteX694" fmla="*/ 5217685 w 5647055"/>
                  <a:gd name="connsiteY694" fmla="*/ 1685676 h 4945711"/>
                  <a:gd name="connsiteX695" fmla="*/ 5193831 w 5647055"/>
                  <a:gd name="connsiteY695" fmla="*/ 1622066 h 4945711"/>
                  <a:gd name="connsiteX696" fmla="*/ 5185880 w 5647055"/>
                  <a:gd name="connsiteY696" fmla="*/ 1598212 h 4945711"/>
                  <a:gd name="connsiteX697" fmla="*/ 5169977 w 5647055"/>
                  <a:gd name="connsiteY697" fmla="*/ 1574358 h 4945711"/>
                  <a:gd name="connsiteX698" fmla="*/ 5177928 w 5647055"/>
                  <a:gd name="connsiteY698" fmla="*/ 1391478 h 4945711"/>
                  <a:gd name="connsiteX699" fmla="*/ 5169977 w 5647055"/>
                  <a:gd name="connsiteY699" fmla="*/ 1351722 h 4945711"/>
                  <a:gd name="connsiteX700" fmla="*/ 5154074 w 5647055"/>
                  <a:gd name="connsiteY700" fmla="*/ 1105231 h 4945711"/>
                  <a:gd name="connsiteX701" fmla="*/ 5146123 w 5647055"/>
                  <a:gd name="connsiteY701" fmla="*/ 954156 h 4945711"/>
                  <a:gd name="connsiteX702" fmla="*/ 5138172 w 5647055"/>
                  <a:gd name="connsiteY702" fmla="*/ 930303 h 4945711"/>
                  <a:gd name="connsiteX703" fmla="*/ 5130220 w 5647055"/>
                  <a:gd name="connsiteY703" fmla="*/ 826936 h 4945711"/>
                  <a:gd name="connsiteX704" fmla="*/ 5114318 w 5647055"/>
                  <a:gd name="connsiteY704" fmla="*/ 763325 h 4945711"/>
                  <a:gd name="connsiteX705" fmla="*/ 5090464 w 5647055"/>
                  <a:gd name="connsiteY705" fmla="*/ 683812 h 4945711"/>
                  <a:gd name="connsiteX706" fmla="*/ 5074561 w 5647055"/>
                  <a:gd name="connsiteY706" fmla="*/ 659958 h 4945711"/>
                  <a:gd name="connsiteX707" fmla="*/ 5058659 w 5647055"/>
                  <a:gd name="connsiteY707" fmla="*/ 604299 h 4945711"/>
                  <a:gd name="connsiteX708" fmla="*/ 5074561 w 5647055"/>
                  <a:gd name="connsiteY708" fmla="*/ 508883 h 4945711"/>
                  <a:gd name="connsiteX709" fmla="*/ 5082513 w 5647055"/>
                  <a:gd name="connsiteY709" fmla="*/ 445273 h 4945711"/>
                  <a:gd name="connsiteX710" fmla="*/ 5026854 w 5647055"/>
                  <a:gd name="connsiteY710" fmla="*/ 365760 h 4945711"/>
                  <a:gd name="connsiteX711" fmla="*/ 5010951 w 5647055"/>
                  <a:gd name="connsiteY711" fmla="*/ 333955 h 4945711"/>
                  <a:gd name="connsiteX712" fmla="*/ 4987097 w 5647055"/>
                  <a:gd name="connsiteY712" fmla="*/ 302150 h 4945711"/>
                  <a:gd name="connsiteX713" fmla="*/ 4971194 w 5647055"/>
                  <a:gd name="connsiteY713" fmla="*/ 230588 h 4945711"/>
                  <a:gd name="connsiteX714" fmla="*/ 4963243 w 5647055"/>
                  <a:gd name="connsiteY714" fmla="*/ 206734 h 4945711"/>
                  <a:gd name="connsiteX715" fmla="*/ 4923487 w 5647055"/>
                  <a:gd name="connsiteY715" fmla="*/ 198783 h 4945711"/>
                  <a:gd name="connsiteX716" fmla="*/ 4875779 w 5647055"/>
                  <a:gd name="connsiteY716" fmla="*/ 174929 h 4945711"/>
                  <a:gd name="connsiteX717" fmla="*/ 4843974 w 5647055"/>
                  <a:gd name="connsiteY717" fmla="*/ 182880 h 4945711"/>
                  <a:gd name="connsiteX718" fmla="*/ 4812168 w 5647055"/>
                  <a:gd name="connsiteY718" fmla="*/ 198783 h 4945711"/>
                  <a:gd name="connsiteX719" fmla="*/ 4843974 w 5647055"/>
                  <a:gd name="connsiteY719" fmla="*/ 159026 h 49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Lst>
                <a:rect l="l" t="t" r="r" b="b"/>
                <a:pathLst>
                  <a:path w="5647055" h="4945711">
                    <a:moveTo>
                      <a:pt x="4843974" y="159026"/>
                    </a:moveTo>
                    <a:cubicBezTo>
                      <a:pt x="4830722" y="161676"/>
                      <a:pt x="4817328" y="163699"/>
                      <a:pt x="4804217" y="166977"/>
                    </a:cubicBezTo>
                    <a:cubicBezTo>
                      <a:pt x="4796086" y="169010"/>
                      <a:pt x="4788422" y="172626"/>
                      <a:pt x="4780363" y="174929"/>
                    </a:cubicBezTo>
                    <a:cubicBezTo>
                      <a:pt x="4769856" y="177931"/>
                      <a:pt x="4759160" y="180230"/>
                      <a:pt x="4748558" y="182880"/>
                    </a:cubicBezTo>
                    <a:cubicBezTo>
                      <a:pt x="4734685" y="181146"/>
                      <a:pt x="4682449" y="178841"/>
                      <a:pt x="4661094" y="166977"/>
                    </a:cubicBezTo>
                    <a:cubicBezTo>
                      <a:pt x="4644387" y="157695"/>
                      <a:pt x="4629289" y="145774"/>
                      <a:pt x="4613386" y="135172"/>
                    </a:cubicBezTo>
                    <a:lnTo>
                      <a:pt x="4589532" y="119270"/>
                    </a:lnTo>
                    <a:cubicBezTo>
                      <a:pt x="4568328" y="121920"/>
                      <a:pt x="4543427" y="114967"/>
                      <a:pt x="4525921" y="127221"/>
                    </a:cubicBezTo>
                    <a:cubicBezTo>
                      <a:pt x="4512188" y="136834"/>
                      <a:pt x="4515320" y="159026"/>
                      <a:pt x="4510019" y="174929"/>
                    </a:cubicBezTo>
                    <a:lnTo>
                      <a:pt x="4502067" y="198783"/>
                    </a:lnTo>
                    <a:cubicBezTo>
                      <a:pt x="4514931" y="250235"/>
                      <a:pt x="4497444" y="218300"/>
                      <a:pt x="4533873" y="238539"/>
                    </a:cubicBezTo>
                    <a:cubicBezTo>
                      <a:pt x="4550580" y="247821"/>
                      <a:pt x="4581580" y="270344"/>
                      <a:pt x="4581580" y="270344"/>
                    </a:cubicBezTo>
                    <a:cubicBezTo>
                      <a:pt x="4604969" y="305426"/>
                      <a:pt x="4613174" y="306654"/>
                      <a:pt x="4589532" y="365760"/>
                    </a:cubicBezTo>
                    <a:cubicBezTo>
                      <a:pt x="4586419" y="373542"/>
                      <a:pt x="4573629" y="371061"/>
                      <a:pt x="4565678" y="373711"/>
                    </a:cubicBezTo>
                    <a:cubicBezTo>
                      <a:pt x="4545694" y="313757"/>
                      <a:pt x="4572650" y="387655"/>
                      <a:pt x="4541824" y="326003"/>
                    </a:cubicBezTo>
                    <a:cubicBezTo>
                      <a:pt x="4538076" y="318507"/>
                      <a:pt x="4539799" y="308076"/>
                      <a:pt x="4533873" y="302150"/>
                    </a:cubicBezTo>
                    <a:cubicBezTo>
                      <a:pt x="4527946" y="296223"/>
                      <a:pt x="4517970" y="296849"/>
                      <a:pt x="4510019" y="294198"/>
                    </a:cubicBezTo>
                    <a:cubicBezTo>
                      <a:pt x="4499417" y="296849"/>
                      <a:pt x="4488899" y="299860"/>
                      <a:pt x="4478214" y="302150"/>
                    </a:cubicBezTo>
                    <a:cubicBezTo>
                      <a:pt x="4451784" y="307813"/>
                      <a:pt x="4424342" y="309504"/>
                      <a:pt x="4398700" y="318052"/>
                    </a:cubicBezTo>
                    <a:lnTo>
                      <a:pt x="4350993" y="333955"/>
                    </a:lnTo>
                    <a:lnTo>
                      <a:pt x="4279431" y="357809"/>
                    </a:lnTo>
                    <a:lnTo>
                      <a:pt x="4255577" y="365760"/>
                    </a:lnTo>
                    <a:cubicBezTo>
                      <a:pt x="4252927" y="357809"/>
                      <a:pt x="4249444" y="350088"/>
                      <a:pt x="4247626" y="341906"/>
                    </a:cubicBezTo>
                    <a:cubicBezTo>
                      <a:pt x="4244129" y="326168"/>
                      <a:pt x="4246884" y="308618"/>
                      <a:pt x="4239674" y="294198"/>
                    </a:cubicBezTo>
                    <a:cubicBezTo>
                      <a:pt x="4233509" y="281869"/>
                      <a:pt x="4203255" y="274107"/>
                      <a:pt x="4191967" y="270344"/>
                    </a:cubicBezTo>
                    <a:cubicBezTo>
                      <a:pt x="4184016" y="272995"/>
                      <a:pt x="4174658" y="273060"/>
                      <a:pt x="4168113" y="278296"/>
                    </a:cubicBezTo>
                    <a:cubicBezTo>
                      <a:pt x="4160651" y="284266"/>
                      <a:pt x="4160314" y="297085"/>
                      <a:pt x="4152210" y="302150"/>
                    </a:cubicBezTo>
                    <a:cubicBezTo>
                      <a:pt x="4137995" y="311034"/>
                      <a:pt x="4104502" y="318052"/>
                      <a:pt x="4104502" y="318052"/>
                    </a:cubicBezTo>
                    <a:cubicBezTo>
                      <a:pt x="4042849" y="359154"/>
                      <a:pt x="4074924" y="343814"/>
                      <a:pt x="4009087" y="365760"/>
                    </a:cubicBezTo>
                    <a:lnTo>
                      <a:pt x="3985233" y="373711"/>
                    </a:lnTo>
                    <a:cubicBezTo>
                      <a:pt x="3977282" y="379012"/>
                      <a:pt x="3969926" y="385340"/>
                      <a:pt x="3961379" y="389614"/>
                    </a:cubicBezTo>
                    <a:cubicBezTo>
                      <a:pt x="3953882" y="393362"/>
                      <a:pt x="3943452" y="391638"/>
                      <a:pt x="3937525" y="397565"/>
                    </a:cubicBezTo>
                    <a:cubicBezTo>
                      <a:pt x="3931598" y="403492"/>
                      <a:pt x="3931392" y="413237"/>
                      <a:pt x="3929574" y="421419"/>
                    </a:cubicBezTo>
                    <a:cubicBezTo>
                      <a:pt x="3926077" y="437157"/>
                      <a:pt x="3926720" y="453832"/>
                      <a:pt x="3921622" y="469127"/>
                    </a:cubicBezTo>
                    <a:cubicBezTo>
                      <a:pt x="3918600" y="478193"/>
                      <a:pt x="3913824" y="487916"/>
                      <a:pt x="3905720" y="492981"/>
                    </a:cubicBezTo>
                    <a:cubicBezTo>
                      <a:pt x="3891505" y="501865"/>
                      <a:pt x="3858012" y="508883"/>
                      <a:pt x="3858012" y="508883"/>
                    </a:cubicBezTo>
                    <a:cubicBezTo>
                      <a:pt x="3834158" y="506233"/>
                      <a:pt x="3809734" y="506753"/>
                      <a:pt x="3786450" y="500932"/>
                    </a:cubicBezTo>
                    <a:cubicBezTo>
                      <a:pt x="3745678" y="490740"/>
                      <a:pt x="3763840" y="462904"/>
                      <a:pt x="3770547" y="429370"/>
                    </a:cubicBezTo>
                    <a:cubicBezTo>
                      <a:pt x="3775249" y="405858"/>
                      <a:pt x="3781000" y="401764"/>
                      <a:pt x="3794401" y="381663"/>
                    </a:cubicBezTo>
                    <a:cubicBezTo>
                      <a:pt x="3791751" y="373712"/>
                      <a:pt x="3792376" y="363736"/>
                      <a:pt x="3786450" y="357809"/>
                    </a:cubicBezTo>
                    <a:cubicBezTo>
                      <a:pt x="3780523" y="351882"/>
                      <a:pt x="3770727" y="351890"/>
                      <a:pt x="3762596" y="349857"/>
                    </a:cubicBezTo>
                    <a:cubicBezTo>
                      <a:pt x="3749485" y="346579"/>
                      <a:pt x="3735878" y="345462"/>
                      <a:pt x="3722840" y="341906"/>
                    </a:cubicBezTo>
                    <a:cubicBezTo>
                      <a:pt x="3706668" y="337495"/>
                      <a:pt x="3691035" y="331304"/>
                      <a:pt x="3675132" y="326003"/>
                    </a:cubicBezTo>
                    <a:lnTo>
                      <a:pt x="3651278" y="318052"/>
                    </a:lnTo>
                    <a:cubicBezTo>
                      <a:pt x="3640676" y="320702"/>
                      <a:pt x="3628006" y="319176"/>
                      <a:pt x="3619473" y="326003"/>
                    </a:cubicBezTo>
                    <a:cubicBezTo>
                      <a:pt x="3612928" y="331239"/>
                      <a:pt x="3615269" y="342360"/>
                      <a:pt x="3611521" y="349857"/>
                    </a:cubicBezTo>
                    <a:cubicBezTo>
                      <a:pt x="3607247" y="358404"/>
                      <a:pt x="3600920" y="365760"/>
                      <a:pt x="3595619" y="373711"/>
                    </a:cubicBezTo>
                    <a:cubicBezTo>
                      <a:pt x="3599887" y="395050"/>
                      <a:pt x="3607942" y="443879"/>
                      <a:pt x="3619473" y="461176"/>
                    </a:cubicBezTo>
                    <a:lnTo>
                      <a:pt x="3635375" y="485030"/>
                    </a:lnTo>
                    <a:cubicBezTo>
                      <a:pt x="3636789" y="492100"/>
                      <a:pt x="3647069" y="546770"/>
                      <a:pt x="3651278" y="556591"/>
                    </a:cubicBezTo>
                    <a:cubicBezTo>
                      <a:pt x="3655042" y="565375"/>
                      <a:pt x="3661879" y="572494"/>
                      <a:pt x="3667180" y="580445"/>
                    </a:cubicBezTo>
                    <a:cubicBezTo>
                      <a:pt x="3664530" y="593697"/>
                      <a:pt x="3666726" y="608957"/>
                      <a:pt x="3659229" y="620202"/>
                    </a:cubicBezTo>
                    <a:cubicBezTo>
                      <a:pt x="3654580" y="627176"/>
                      <a:pt x="3643594" y="626509"/>
                      <a:pt x="3635375" y="628153"/>
                    </a:cubicBezTo>
                    <a:cubicBezTo>
                      <a:pt x="3505772" y="654074"/>
                      <a:pt x="3577287" y="631614"/>
                      <a:pt x="3516106" y="652007"/>
                    </a:cubicBezTo>
                    <a:cubicBezTo>
                      <a:pt x="3508155" y="657308"/>
                      <a:pt x="3500985" y="664029"/>
                      <a:pt x="3492252" y="667910"/>
                    </a:cubicBezTo>
                    <a:cubicBezTo>
                      <a:pt x="3476934" y="674718"/>
                      <a:pt x="3444544" y="683812"/>
                      <a:pt x="3444544" y="683812"/>
                    </a:cubicBezTo>
                    <a:cubicBezTo>
                      <a:pt x="3431293" y="723568"/>
                      <a:pt x="3433942" y="699716"/>
                      <a:pt x="3452495" y="755374"/>
                    </a:cubicBezTo>
                    <a:lnTo>
                      <a:pt x="3460447" y="779228"/>
                    </a:lnTo>
                    <a:cubicBezTo>
                      <a:pt x="3457796" y="787179"/>
                      <a:pt x="3456243" y="795585"/>
                      <a:pt x="3452495" y="803082"/>
                    </a:cubicBezTo>
                    <a:cubicBezTo>
                      <a:pt x="3426954" y="854164"/>
                      <a:pt x="3419184" y="825485"/>
                      <a:pt x="3341177" y="818984"/>
                    </a:cubicBezTo>
                    <a:cubicBezTo>
                      <a:pt x="3282224" y="779683"/>
                      <a:pt x="3312210" y="790927"/>
                      <a:pt x="3253713" y="779228"/>
                    </a:cubicBezTo>
                    <a:cubicBezTo>
                      <a:pt x="3237810" y="781878"/>
                      <a:pt x="3219419" y="778236"/>
                      <a:pt x="3206005" y="787179"/>
                    </a:cubicBezTo>
                    <a:cubicBezTo>
                      <a:pt x="3199031" y="791828"/>
                      <a:pt x="3221800" y="792827"/>
                      <a:pt x="3229859" y="795130"/>
                    </a:cubicBezTo>
                    <a:cubicBezTo>
                      <a:pt x="3240367" y="798132"/>
                      <a:pt x="3251062" y="800431"/>
                      <a:pt x="3261664" y="803082"/>
                    </a:cubicBezTo>
                    <a:cubicBezTo>
                      <a:pt x="3259014" y="837538"/>
                      <a:pt x="3274448" y="878803"/>
                      <a:pt x="3253713" y="906449"/>
                    </a:cubicBezTo>
                    <a:cubicBezTo>
                      <a:pt x="3231349" y="936267"/>
                      <a:pt x="3154027" y="874447"/>
                      <a:pt x="3142394" y="866692"/>
                    </a:cubicBezTo>
                    <a:lnTo>
                      <a:pt x="3118540" y="850790"/>
                    </a:lnTo>
                    <a:lnTo>
                      <a:pt x="3102638" y="803082"/>
                    </a:lnTo>
                    <a:lnTo>
                      <a:pt x="3094687" y="779228"/>
                    </a:lnTo>
                    <a:cubicBezTo>
                      <a:pt x="3100798" y="724223"/>
                      <a:pt x="3109353" y="697833"/>
                      <a:pt x="3094687" y="644056"/>
                    </a:cubicBezTo>
                    <a:cubicBezTo>
                      <a:pt x="3092173" y="634836"/>
                      <a:pt x="3087331" y="624476"/>
                      <a:pt x="3078784" y="620202"/>
                    </a:cubicBezTo>
                    <a:cubicBezTo>
                      <a:pt x="3064364" y="612992"/>
                      <a:pt x="3046979" y="614901"/>
                      <a:pt x="3031076" y="612250"/>
                    </a:cubicBezTo>
                    <a:cubicBezTo>
                      <a:pt x="3042187" y="556692"/>
                      <a:pt x="3029647" y="550814"/>
                      <a:pt x="3118540" y="580445"/>
                    </a:cubicBezTo>
                    <a:cubicBezTo>
                      <a:pt x="3127606" y="583467"/>
                      <a:pt x="3127251" y="598006"/>
                      <a:pt x="3134443" y="604299"/>
                    </a:cubicBezTo>
                    <a:cubicBezTo>
                      <a:pt x="3148827" y="616885"/>
                      <a:pt x="3164019" y="630060"/>
                      <a:pt x="3182151" y="636104"/>
                    </a:cubicBezTo>
                    <a:cubicBezTo>
                      <a:pt x="3240226" y="655463"/>
                      <a:pt x="3213597" y="647942"/>
                      <a:pt x="3261664" y="659958"/>
                    </a:cubicBezTo>
                    <a:cubicBezTo>
                      <a:pt x="3317860" y="648719"/>
                      <a:pt x="3288596" y="656281"/>
                      <a:pt x="3349128" y="636104"/>
                    </a:cubicBezTo>
                    <a:lnTo>
                      <a:pt x="3372982" y="628153"/>
                    </a:lnTo>
                    <a:cubicBezTo>
                      <a:pt x="3388885" y="617551"/>
                      <a:pt x="3410088" y="612251"/>
                      <a:pt x="3420690" y="596348"/>
                    </a:cubicBezTo>
                    <a:lnTo>
                      <a:pt x="3452495" y="548640"/>
                    </a:lnTo>
                    <a:cubicBezTo>
                      <a:pt x="3452426" y="548365"/>
                      <a:pt x="3440395" y="496783"/>
                      <a:pt x="3436593" y="492981"/>
                    </a:cubicBezTo>
                    <a:cubicBezTo>
                      <a:pt x="3430666" y="487054"/>
                      <a:pt x="3420690" y="487680"/>
                      <a:pt x="3412739" y="485030"/>
                    </a:cubicBezTo>
                    <a:cubicBezTo>
                      <a:pt x="3404788" y="479729"/>
                      <a:pt x="3395642" y="475884"/>
                      <a:pt x="3388885" y="469127"/>
                    </a:cubicBezTo>
                    <a:cubicBezTo>
                      <a:pt x="3382128" y="462370"/>
                      <a:pt x="3382538" y="445273"/>
                      <a:pt x="3372982" y="445273"/>
                    </a:cubicBezTo>
                    <a:cubicBezTo>
                      <a:pt x="3364600" y="445273"/>
                      <a:pt x="3375007" y="463200"/>
                      <a:pt x="3380934" y="469127"/>
                    </a:cubicBezTo>
                    <a:cubicBezTo>
                      <a:pt x="3394448" y="482641"/>
                      <a:pt x="3428641" y="500932"/>
                      <a:pt x="3428641" y="500932"/>
                    </a:cubicBezTo>
                    <a:cubicBezTo>
                      <a:pt x="3425037" y="486517"/>
                      <a:pt x="3411241" y="427873"/>
                      <a:pt x="3404787" y="421419"/>
                    </a:cubicBezTo>
                    <a:cubicBezTo>
                      <a:pt x="3396836" y="413468"/>
                      <a:pt x="3389810" y="404469"/>
                      <a:pt x="3380934" y="397565"/>
                    </a:cubicBezTo>
                    <a:cubicBezTo>
                      <a:pt x="3365847" y="385831"/>
                      <a:pt x="3351967" y="369508"/>
                      <a:pt x="3333226" y="365760"/>
                    </a:cubicBezTo>
                    <a:cubicBezTo>
                      <a:pt x="3310512" y="361217"/>
                      <a:pt x="3284135" y="356598"/>
                      <a:pt x="3261664" y="349857"/>
                    </a:cubicBezTo>
                    <a:cubicBezTo>
                      <a:pt x="3245608" y="345040"/>
                      <a:pt x="3213956" y="333955"/>
                      <a:pt x="3213956" y="333955"/>
                    </a:cubicBezTo>
                    <a:cubicBezTo>
                      <a:pt x="3208655" y="326004"/>
                      <a:pt x="3204811" y="316858"/>
                      <a:pt x="3198054" y="310101"/>
                    </a:cubicBezTo>
                    <a:cubicBezTo>
                      <a:pt x="3182640" y="294686"/>
                      <a:pt x="3169748" y="292714"/>
                      <a:pt x="3150346" y="286247"/>
                    </a:cubicBezTo>
                    <a:cubicBezTo>
                      <a:pt x="3142395" y="280946"/>
                      <a:pt x="3133249" y="277101"/>
                      <a:pt x="3126492" y="270344"/>
                    </a:cubicBezTo>
                    <a:cubicBezTo>
                      <a:pt x="3119735" y="263587"/>
                      <a:pt x="3118886" y="251231"/>
                      <a:pt x="3110589" y="246490"/>
                    </a:cubicBezTo>
                    <a:cubicBezTo>
                      <a:pt x="3098855" y="239785"/>
                      <a:pt x="3084229" y="240325"/>
                      <a:pt x="3070833" y="238539"/>
                    </a:cubicBezTo>
                    <a:cubicBezTo>
                      <a:pt x="3044430" y="235019"/>
                      <a:pt x="3017824" y="233238"/>
                      <a:pt x="2991320" y="230588"/>
                    </a:cubicBezTo>
                    <a:cubicBezTo>
                      <a:pt x="2975417" y="225287"/>
                      <a:pt x="2957560" y="223983"/>
                      <a:pt x="2943612" y="214685"/>
                    </a:cubicBezTo>
                    <a:cubicBezTo>
                      <a:pt x="2935661" y="209384"/>
                      <a:pt x="2928542" y="202547"/>
                      <a:pt x="2919758" y="198783"/>
                    </a:cubicBezTo>
                    <a:cubicBezTo>
                      <a:pt x="2909714" y="194478"/>
                      <a:pt x="2898461" y="193833"/>
                      <a:pt x="2887953" y="190831"/>
                    </a:cubicBezTo>
                    <a:cubicBezTo>
                      <a:pt x="2879894" y="188528"/>
                      <a:pt x="2872050" y="185530"/>
                      <a:pt x="2864099" y="182880"/>
                    </a:cubicBezTo>
                    <a:lnTo>
                      <a:pt x="2816391" y="151075"/>
                    </a:lnTo>
                    <a:lnTo>
                      <a:pt x="2792537" y="135172"/>
                    </a:lnTo>
                    <a:cubicBezTo>
                      <a:pt x="2773612" y="78398"/>
                      <a:pt x="2790582" y="96762"/>
                      <a:pt x="2752780" y="71562"/>
                    </a:cubicBezTo>
                    <a:cubicBezTo>
                      <a:pt x="2747479" y="63611"/>
                      <a:pt x="2743635" y="54465"/>
                      <a:pt x="2736878" y="47708"/>
                    </a:cubicBezTo>
                    <a:cubicBezTo>
                      <a:pt x="2730121" y="40951"/>
                      <a:pt x="2718994" y="39267"/>
                      <a:pt x="2713024" y="31805"/>
                    </a:cubicBezTo>
                    <a:cubicBezTo>
                      <a:pt x="2682183" y="-6746"/>
                      <a:pt x="2733264" y="17347"/>
                      <a:pt x="2681219" y="0"/>
                    </a:cubicBezTo>
                    <a:cubicBezTo>
                      <a:pt x="2636162" y="2650"/>
                      <a:pt x="2590107" y="-1840"/>
                      <a:pt x="2546047" y="7951"/>
                    </a:cubicBezTo>
                    <a:cubicBezTo>
                      <a:pt x="2537865" y="9769"/>
                      <a:pt x="2541843" y="24308"/>
                      <a:pt x="2538095" y="31805"/>
                    </a:cubicBezTo>
                    <a:cubicBezTo>
                      <a:pt x="2523708" y="60578"/>
                      <a:pt x="2525852" y="54439"/>
                      <a:pt x="2498339" y="63610"/>
                    </a:cubicBezTo>
                    <a:cubicBezTo>
                      <a:pt x="2490388" y="60960"/>
                      <a:pt x="2480412" y="61586"/>
                      <a:pt x="2474485" y="55659"/>
                    </a:cubicBezTo>
                    <a:cubicBezTo>
                      <a:pt x="2468558" y="49732"/>
                      <a:pt x="2470282" y="39302"/>
                      <a:pt x="2466534" y="31805"/>
                    </a:cubicBezTo>
                    <a:cubicBezTo>
                      <a:pt x="2462260" y="23258"/>
                      <a:pt x="2455932" y="15902"/>
                      <a:pt x="2450631" y="7951"/>
                    </a:cubicBezTo>
                    <a:cubicBezTo>
                      <a:pt x="2425624" y="16287"/>
                      <a:pt x="2419939" y="14232"/>
                      <a:pt x="2402923" y="39756"/>
                    </a:cubicBezTo>
                    <a:cubicBezTo>
                      <a:pt x="2378690" y="76106"/>
                      <a:pt x="2416556" y="56415"/>
                      <a:pt x="2371118" y="71562"/>
                    </a:cubicBezTo>
                    <a:cubicBezTo>
                      <a:pt x="2365817" y="79513"/>
                      <a:pt x="2364088" y="91867"/>
                      <a:pt x="2355215" y="95416"/>
                    </a:cubicBezTo>
                    <a:cubicBezTo>
                      <a:pt x="2344929" y="99530"/>
                      <a:pt x="2312529" y="74910"/>
                      <a:pt x="2307507" y="71562"/>
                    </a:cubicBezTo>
                    <a:cubicBezTo>
                      <a:pt x="2307019" y="71643"/>
                      <a:pt x="2246248" y="79223"/>
                      <a:pt x="2235946" y="87464"/>
                    </a:cubicBezTo>
                    <a:cubicBezTo>
                      <a:pt x="2228484" y="93434"/>
                      <a:pt x="2227235" y="105025"/>
                      <a:pt x="2220043" y="111318"/>
                    </a:cubicBezTo>
                    <a:cubicBezTo>
                      <a:pt x="2186394" y="140761"/>
                      <a:pt x="2181243" y="140153"/>
                      <a:pt x="2148481" y="151075"/>
                    </a:cubicBezTo>
                    <a:cubicBezTo>
                      <a:pt x="2143180" y="159026"/>
                      <a:pt x="2139771" y="168636"/>
                      <a:pt x="2132579" y="174929"/>
                    </a:cubicBezTo>
                    <a:cubicBezTo>
                      <a:pt x="2118195" y="187515"/>
                      <a:pt x="2084871" y="206734"/>
                      <a:pt x="2084871" y="206734"/>
                    </a:cubicBezTo>
                    <a:cubicBezTo>
                      <a:pt x="2082221" y="190831"/>
                      <a:pt x="2091340" y="166236"/>
                      <a:pt x="2076920" y="159026"/>
                    </a:cubicBezTo>
                    <a:cubicBezTo>
                      <a:pt x="1980423" y="110777"/>
                      <a:pt x="2018746" y="164157"/>
                      <a:pt x="1997407" y="190831"/>
                    </a:cubicBezTo>
                    <a:cubicBezTo>
                      <a:pt x="1991437" y="198293"/>
                      <a:pt x="1981504" y="201433"/>
                      <a:pt x="1973553" y="206734"/>
                    </a:cubicBezTo>
                    <a:cubicBezTo>
                      <a:pt x="1970902" y="214685"/>
                      <a:pt x="1971528" y="224661"/>
                      <a:pt x="1965601" y="230588"/>
                    </a:cubicBezTo>
                    <a:cubicBezTo>
                      <a:pt x="1933698" y="262491"/>
                      <a:pt x="1926037" y="258345"/>
                      <a:pt x="1894040" y="270344"/>
                    </a:cubicBezTo>
                    <a:cubicBezTo>
                      <a:pt x="1880676" y="275356"/>
                      <a:pt x="1867697" y="281369"/>
                      <a:pt x="1854283" y="286247"/>
                    </a:cubicBezTo>
                    <a:cubicBezTo>
                      <a:pt x="1854245" y="286261"/>
                      <a:pt x="1794668" y="306119"/>
                      <a:pt x="1782721" y="310101"/>
                    </a:cubicBezTo>
                    <a:lnTo>
                      <a:pt x="1758867" y="318052"/>
                    </a:lnTo>
                    <a:cubicBezTo>
                      <a:pt x="1753566" y="326003"/>
                      <a:pt x="1742965" y="332350"/>
                      <a:pt x="1742965" y="341906"/>
                    </a:cubicBezTo>
                    <a:cubicBezTo>
                      <a:pt x="1742965" y="351462"/>
                      <a:pt x="1754593" y="357213"/>
                      <a:pt x="1758867" y="365760"/>
                    </a:cubicBezTo>
                    <a:cubicBezTo>
                      <a:pt x="1775830" y="399685"/>
                      <a:pt x="1752508" y="384844"/>
                      <a:pt x="1790673" y="397565"/>
                    </a:cubicBezTo>
                    <a:cubicBezTo>
                      <a:pt x="1793323" y="405516"/>
                      <a:pt x="1798624" y="413038"/>
                      <a:pt x="1798624" y="421419"/>
                    </a:cubicBezTo>
                    <a:cubicBezTo>
                      <a:pt x="1798624" y="437812"/>
                      <a:pt x="1787755" y="465716"/>
                      <a:pt x="1774770" y="477078"/>
                    </a:cubicBezTo>
                    <a:cubicBezTo>
                      <a:pt x="1760386" y="489664"/>
                      <a:pt x="1727062" y="508883"/>
                      <a:pt x="1727062" y="508883"/>
                    </a:cubicBezTo>
                    <a:cubicBezTo>
                      <a:pt x="1724412" y="516834"/>
                      <a:pt x="1723181" y="525410"/>
                      <a:pt x="1719111" y="532737"/>
                    </a:cubicBezTo>
                    <a:cubicBezTo>
                      <a:pt x="1673541" y="614765"/>
                      <a:pt x="1697348" y="550321"/>
                      <a:pt x="1679354" y="604299"/>
                    </a:cubicBezTo>
                    <a:cubicBezTo>
                      <a:pt x="1675989" y="631218"/>
                      <a:pt x="1672932" y="689469"/>
                      <a:pt x="1655500" y="715617"/>
                    </a:cubicBezTo>
                    <a:lnTo>
                      <a:pt x="1623695" y="763325"/>
                    </a:lnTo>
                    <a:cubicBezTo>
                      <a:pt x="1603710" y="823282"/>
                      <a:pt x="1632993" y="751702"/>
                      <a:pt x="1591890" y="803082"/>
                    </a:cubicBezTo>
                    <a:cubicBezTo>
                      <a:pt x="1586654" y="809627"/>
                      <a:pt x="1587687" y="819439"/>
                      <a:pt x="1583939" y="826936"/>
                    </a:cubicBezTo>
                    <a:cubicBezTo>
                      <a:pt x="1569132" y="856550"/>
                      <a:pt x="1566164" y="848264"/>
                      <a:pt x="1544182" y="874643"/>
                    </a:cubicBezTo>
                    <a:cubicBezTo>
                      <a:pt x="1511050" y="914402"/>
                      <a:pt x="1548161" y="885243"/>
                      <a:pt x="1504426" y="914400"/>
                    </a:cubicBezTo>
                    <a:cubicBezTo>
                      <a:pt x="1467971" y="969081"/>
                      <a:pt x="1490752" y="956064"/>
                      <a:pt x="1448767" y="970059"/>
                    </a:cubicBezTo>
                    <a:cubicBezTo>
                      <a:pt x="1440816" y="978010"/>
                      <a:pt x="1432112" y="985274"/>
                      <a:pt x="1424913" y="993913"/>
                    </a:cubicBezTo>
                    <a:cubicBezTo>
                      <a:pt x="1418795" y="1001254"/>
                      <a:pt x="1415767" y="1011010"/>
                      <a:pt x="1409010" y="1017767"/>
                    </a:cubicBezTo>
                    <a:cubicBezTo>
                      <a:pt x="1402253" y="1024524"/>
                      <a:pt x="1393107" y="1028369"/>
                      <a:pt x="1385156" y="1033670"/>
                    </a:cubicBezTo>
                    <a:cubicBezTo>
                      <a:pt x="1379855" y="1041621"/>
                      <a:pt x="1376011" y="1050766"/>
                      <a:pt x="1369254" y="1057523"/>
                    </a:cubicBezTo>
                    <a:cubicBezTo>
                      <a:pt x="1362497" y="1064280"/>
                      <a:pt x="1351370" y="1065964"/>
                      <a:pt x="1345400" y="1073426"/>
                    </a:cubicBezTo>
                    <a:cubicBezTo>
                      <a:pt x="1318047" y="1107617"/>
                      <a:pt x="1363096" y="1091182"/>
                      <a:pt x="1313594" y="1113183"/>
                    </a:cubicBezTo>
                    <a:cubicBezTo>
                      <a:pt x="1298276" y="1119991"/>
                      <a:pt x="1265887" y="1129085"/>
                      <a:pt x="1265887" y="1129085"/>
                    </a:cubicBezTo>
                    <a:cubicBezTo>
                      <a:pt x="1260586" y="1137036"/>
                      <a:pt x="1254258" y="1144392"/>
                      <a:pt x="1249984" y="1152939"/>
                    </a:cubicBezTo>
                    <a:cubicBezTo>
                      <a:pt x="1240380" y="1172146"/>
                      <a:pt x="1245121" y="1185454"/>
                      <a:pt x="1226130" y="1200647"/>
                    </a:cubicBezTo>
                    <a:cubicBezTo>
                      <a:pt x="1219585" y="1205883"/>
                      <a:pt x="1210227" y="1205948"/>
                      <a:pt x="1202276" y="1208598"/>
                    </a:cubicBezTo>
                    <a:cubicBezTo>
                      <a:pt x="1194325" y="1213899"/>
                      <a:pt x="1180495" y="1215172"/>
                      <a:pt x="1178422" y="1224501"/>
                    </a:cubicBezTo>
                    <a:cubicBezTo>
                      <a:pt x="1167019" y="1275815"/>
                      <a:pt x="1181338" y="1276803"/>
                      <a:pt x="1210227" y="1296063"/>
                    </a:cubicBezTo>
                    <a:cubicBezTo>
                      <a:pt x="1231972" y="1361290"/>
                      <a:pt x="1217806" y="1307362"/>
                      <a:pt x="1202276" y="1447137"/>
                    </a:cubicBezTo>
                    <a:lnTo>
                      <a:pt x="1194325" y="1518699"/>
                    </a:lnTo>
                    <a:cubicBezTo>
                      <a:pt x="1207729" y="1585720"/>
                      <a:pt x="1193488" y="1532650"/>
                      <a:pt x="1218179" y="1590261"/>
                    </a:cubicBezTo>
                    <a:cubicBezTo>
                      <a:pt x="1221481" y="1597965"/>
                      <a:pt x="1222828" y="1606411"/>
                      <a:pt x="1226130" y="1614115"/>
                    </a:cubicBezTo>
                    <a:cubicBezTo>
                      <a:pt x="1230806" y="1625025"/>
                      <a:pt x="1247956" y="1659795"/>
                      <a:pt x="1257935" y="1669774"/>
                    </a:cubicBezTo>
                    <a:cubicBezTo>
                      <a:pt x="1273347" y="1685186"/>
                      <a:pt x="1286244" y="1687161"/>
                      <a:pt x="1305643" y="1693628"/>
                    </a:cubicBezTo>
                    <a:cubicBezTo>
                      <a:pt x="1329497" y="1690977"/>
                      <a:pt x="1354436" y="1693266"/>
                      <a:pt x="1377205" y="1685676"/>
                    </a:cubicBezTo>
                    <a:cubicBezTo>
                      <a:pt x="1387873" y="1682120"/>
                      <a:pt x="1394155" y="1670699"/>
                      <a:pt x="1401059" y="1661823"/>
                    </a:cubicBezTo>
                    <a:cubicBezTo>
                      <a:pt x="1412793" y="1646736"/>
                      <a:pt x="1414012" y="1617257"/>
                      <a:pt x="1432864" y="1614115"/>
                    </a:cubicBezTo>
                    <a:lnTo>
                      <a:pt x="1480572" y="1606163"/>
                    </a:lnTo>
                    <a:cubicBezTo>
                      <a:pt x="1488523" y="1600862"/>
                      <a:pt x="1497170" y="1596480"/>
                      <a:pt x="1504426" y="1590261"/>
                    </a:cubicBezTo>
                    <a:cubicBezTo>
                      <a:pt x="1571917" y="1532413"/>
                      <a:pt x="1505317" y="1579065"/>
                      <a:pt x="1560085" y="1542553"/>
                    </a:cubicBezTo>
                    <a:cubicBezTo>
                      <a:pt x="1562735" y="1526650"/>
                      <a:pt x="1559093" y="1508259"/>
                      <a:pt x="1568036" y="1494845"/>
                    </a:cubicBezTo>
                    <a:cubicBezTo>
                      <a:pt x="1572685" y="1487871"/>
                      <a:pt x="1574802" y="1510402"/>
                      <a:pt x="1575987" y="1518699"/>
                    </a:cubicBezTo>
                    <a:cubicBezTo>
                      <a:pt x="1580127" y="1547680"/>
                      <a:pt x="1575679" y="1578078"/>
                      <a:pt x="1583939" y="1606163"/>
                    </a:cubicBezTo>
                    <a:cubicBezTo>
                      <a:pt x="1589332" y="1624499"/>
                      <a:pt x="1615744" y="1653871"/>
                      <a:pt x="1615744" y="1653871"/>
                    </a:cubicBezTo>
                    <a:cubicBezTo>
                      <a:pt x="1633978" y="1708577"/>
                      <a:pt x="1613665" y="1642436"/>
                      <a:pt x="1631647" y="1741336"/>
                    </a:cubicBezTo>
                    <a:cubicBezTo>
                      <a:pt x="1635762" y="1763969"/>
                      <a:pt x="1642767" y="1769944"/>
                      <a:pt x="1655500" y="1789043"/>
                    </a:cubicBezTo>
                    <a:cubicBezTo>
                      <a:pt x="1659944" y="1806819"/>
                      <a:pt x="1671613" y="1856944"/>
                      <a:pt x="1679354" y="1868556"/>
                    </a:cubicBezTo>
                    <a:lnTo>
                      <a:pt x="1711160" y="1916264"/>
                    </a:lnTo>
                    <a:cubicBezTo>
                      <a:pt x="1716461" y="1924215"/>
                      <a:pt x="1724040" y="1931052"/>
                      <a:pt x="1727062" y="1940118"/>
                    </a:cubicBezTo>
                    <a:cubicBezTo>
                      <a:pt x="1729713" y="1948069"/>
                      <a:pt x="1732981" y="1955841"/>
                      <a:pt x="1735014" y="1963972"/>
                    </a:cubicBezTo>
                    <a:cubicBezTo>
                      <a:pt x="1742599" y="1994312"/>
                      <a:pt x="1737052" y="2005768"/>
                      <a:pt x="1758867" y="2027583"/>
                    </a:cubicBezTo>
                    <a:cubicBezTo>
                      <a:pt x="1765624" y="2034340"/>
                      <a:pt x="1774770" y="2038184"/>
                      <a:pt x="1782721" y="2043485"/>
                    </a:cubicBezTo>
                    <a:cubicBezTo>
                      <a:pt x="1793323" y="2040835"/>
                      <a:pt x="1805993" y="2042361"/>
                      <a:pt x="1814527" y="2035534"/>
                    </a:cubicBezTo>
                    <a:cubicBezTo>
                      <a:pt x="1821072" y="2030298"/>
                      <a:pt x="1817829" y="2018654"/>
                      <a:pt x="1822478" y="2011680"/>
                    </a:cubicBezTo>
                    <a:cubicBezTo>
                      <a:pt x="1828715" y="2002324"/>
                      <a:pt x="1836502" y="1993287"/>
                      <a:pt x="1846332" y="1987826"/>
                    </a:cubicBezTo>
                    <a:cubicBezTo>
                      <a:pt x="1860985" y="1979685"/>
                      <a:pt x="1878137" y="1977224"/>
                      <a:pt x="1894040" y="1971923"/>
                    </a:cubicBezTo>
                    <a:lnTo>
                      <a:pt x="1917894" y="1963972"/>
                    </a:lnTo>
                    <a:cubicBezTo>
                      <a:pt x="1923195" y="1956021"/>
                      <a:pt x="1927678" y="1947459"/>
                      <a:pt x="1933796" y="1940118"/>
                    </a:cubicBezTo>
                    <a:cubicBezTo>
                      <a:pt x="1984821" y="1878888"/>
                      <a:pt x="1934064" y="1951642"/>
                      <a:pt x="1973553" y="1892410"/>
                    </a:cubicBezTo>
                    <a:cubicBezTo>
                      <a:pt x="1976203" y="1884459"/>
                      <a:pt x="1976268" y="1875101"/>
                      <a:pt x="1981504" y="1868556"/>
                    </a:cubicBezTo>
                    <a:cubicBezTo>
                      <a:pt x="1987474" y="1861094"/>
                      <a:pt x="2003905" y="1862099"/>
                      <a:pt x="2005358" y="1852654"/>
                    </a:cubicBezTo>
                    <a:cubicBezTo>
                      <a:pt x="2014898" y="1790647"/>
                      <a:pt x="2001440" y="1783284"/>
                      <a:pt x="1989455" y="1741336"/>
                    </a:cubicBezTo>
                    <a:cubicBezTo>
                      <a:pt x="1986453" y="1730828"/>
                      <a:pt x="1984644" y="1719997"/>
                      <a:pt x="1981504" y="1709530"/>
                    </a:cubicBezTo>
                    <a:cubicBezTo>
                      <a:pt x="1974279" y="1685446"/>
                      <a:pt x="1965601" y="1661823"/>
                      <a:pt x="1957650" y="1637969"/>
                    </a:cubicBezTo>
                    <a:lnTo>
                      <a:pt x="1949699" y="1614115"/>
                    </a:lnTo>
                    <a:cubicBezTo>
                      <a:pt x="1957650" y="1608814"/>
                      <a:pt x="1966796" y="1604969"/>
                      <a:pt x="1973553" y="1598212"/>
                    </a:cubicBezTo>
                    <a:cubicBezTo>
                      <a:pt x="1994586" y="1577178"/>
                      <a:pt x="1983999" y="1566787"/>
                      <a:pt x="2013309" y="1550504"/>
                    </a:cubicBezTo>
                    <a:cubicBezTo>
                      <a:pt x="2029142" y="1541708"/>
                      <a:pt x="2072293" y="1531783"/>
                      <a:pt x="2092822" y="1526650"/>
                    </a:cubicBezTo>
                    <a:cubicBezTo>
                      <a:pt x="2100862" y="1514590"/>
                      <a:pt x="2116676" y="1495403"/>
                      <a:pt x="2116676" y="1478943"/>
                    </a:cubicBezTo>
                    <a:cubicBezTo>
                      <a:pt x="2116676" y="1459609"/>
                      <a:pt x="2081461" y="1410408"/>
                      <a:pt x="2076920" y="1407381"/>
                    </a:cubicBezTo>
                    <a:lnTo>
                      <a:pt x="2029212" y="1375576"/>
                    </a:lnTo>
                    <a:cubicBezTo>
                      <a:pt x="2023911" y="1367625"/>
                      <a:pt x="2019427" y="1359063"/>
                      <a:pt x="2013309" y="1351722"/>
                    </a:cubicBezTo>
                    <a:cubicBezTo>
                      <a:pt x="2006110" y="1343083"/>
                      <a:pt x="1995692" y="1337224"/>
                      <a:pt x="1989455" y="1327868"/>
                    </a:cubicBezTo>
                    <a:cubicBezTo>
                      <a:pt x="1984806" y="1320894"/>
                      <a:pt x="1984154" y="1311965"/>
                      <a:pt x="1981504" y="1304014"/>
                    </a:cubicBezTo>
                    <a:cubicBezTo>
                      <a:pt x="1984154" y="1277510"/>
                      <a:pt x="1985405" y="1250828"/>
                      <a:pt x="1989455" y="1224501"/>
                    </a:cubicBezTo>
                    <a:cubicBezTo>
                      <a:pt x="1990729" y="1216217"/>
                      <a:pt x="1995763" y="1208866"/>
                      <a:pt x="1997407" y="1200647"/>
                    </a:cubicBezTo>
                    <a:cubicBezTo>
                      <a:pt x="2001083" y="1182270"/>
                      <a:pt x="1997746" y="1162114"/>
                      <a:pt x="2005358" y="1144988"/>
                    </a:cubicBezTo>
                    <a:cubicBezTo>
                      <a:pt x="2009239" y="1136255"/>
                      <a:pt x="2021261" y="1134386"/>
                      <a:pt x="2029212" y="1129085"/>
                    </a:cubicBezTo>
                    <a:cubicBezTo>
                      <a:pt x="2050415" y="1065474"/>
                      <a:pt x="2018610" y="1139687"/>
                      <a:pt x="2061017" y="1097280"/>
                    </a:cubicBezTo>
                    <a:cubicBezTo>
                      <a:pt x="2074532" y="1083765"/>
                      <a:pt x="2079307" y="1063087"/>
                      <a:pt x="2092822" y="1049572"/>
                    </a:cubicBezTo>
                    <a:cubicBezTo>
                      <a:pt x="2100773" y="1041621"/>
                      <a:pt x="2109772" y="1034594"/>
                      <a:pt x="2116676" y="1025718"/>
                    </a:cubicBezTo>
                    <a:cubicBezTo>
                      <a:pt x="2128410" y="1010631"/>
                      <a:pt x="2132578" y="988611"/>
                      <a:pt x="2148481" y="978010"/>
                    </a:cubicBezTo>
                    <a:cubicBezTo>
                      <a:pt x="2179309" y="957459"/>
                      <a:pt x="2163269" y="965130"/>
                      <a:pt x="2196189" y="954156"/>
                    </a:cubicBezTo>
                    <a:cubicBezTo>
                      <a:pt x="2201490" y="946205"/>
                      <a:pt x="2204900" y="936596"/>
                      <a:pt x="2212092" y="930303"/>
                    </a:cubicBezTo>
                    <a:cubicBezTo>
                      <a:pt x="2226476" y="917717"/>
                      <a:pt x="2259800" y="898497"/>
                      <a:pt x="2259800" y="898497"/>
                    </a:cubicBezTo>
                    <a:cubicBezTo>
                      <a:pt x="2283292" y="828021"/>
                      <a:pt x="2277553" y="867450"/>
                      <a:pt x="2267751" y="779228"/>
                    </a:cubicBezTo>
                    <a:cubicBezTo>
                      <a:pt x="2270401" y="768626"/>
                      <a:pt x="2268506" y="755647"/>
                      <a:pt x="2275702" y="747423"/>
                    </a:cubicBezTo>
                    <a:cubicBezTo>
                      <a:pt x="2304881" y="714075"/>
                      <a:pt x="2325721" y="715155"/>
                      <a:pt x="2363167" y="707666"/>
                    </a:cubicBezTo>
                    <a:cubicBezTo>
                      <a:pt x="2417848" y="671212"/>
                      <a:pt x="2392742" y="681905"/>
                      <a:pt x="2434728" y="667910"/>
                    </a:cubicBezTo>
                    <a:cubicBezTo>
                      <a:pt x="2442679" y="670560"/>
                      <a:pt x="2452037" y="670625"/>
                      <a:pt x="2458582" y="675861"/>
                    </a:cubicBezTo>
                    <a:cubicBezTo>
                      <a:pt x="2479034" y="692223"/>
                      <a:pt x="2476779" y="716842"/>
                      <a:pt x="2482436" y="739471"/>
                    </a:cubicBezTo>
                    <a:cubicBezTo>
                      <a:pt x="2484469" y="747602"/>
                      <a:pt x="2487737" y="755374"/>
                      <a:pt x="2490387" y="763325"/>
                    </a:cubicBezTo>
                    <a:cubicBezTo>
                      <a:pt x="2487737" y="779228"/>
                      <a:pt x="2488424" y="796064"/>
                      <a:pt x="2482436" y="811033"/>
                    </a:cubicBezTo>
                    <a:cubicBezTo>
                      <a:pt x="2477171" y="824194"/>
                      <a:pt x="2446454" y="856920"/>
                      <a:pt x="2434728" y="866692"/>
                    </a:cubicBezTo>
                    <a:cubicBezTo>
                      <a:pt x="2427387" y="872810"/>
                      <a:pt x="2418215" y="876477"/>
                      <a:pt x="2410874" y="882595"/>
                    </a:cubicBezTo>
                    <a:cubicBezTo>
                      <a:pt x="2402235" y="889794"/>
                      <a:pt x="2394971" y="898498"/>
                      <a:pt x="2387020" y="906449"/>
                    </a:cubicBezTo>
                    <a:cubicBezTo>
                      <a:pt x="2380783" y="918924"/>
                      <a:pt x="2366455" y="950868"/>
                      <a:pt x="2355215" y="962108"/>
                    </a:cubicBezTo>
                    <a:cubicBezTo>
                      <a:pt x="2348458" y="968865"/>
                      <a:pt x="2339312" y="972709"/>
                      <a:pt x="2331361" y="978010"/>
                    </a:cubicBezTo>
                    <a:cubicBezTo>
                      <a:pt x="2326060" y="988612"/>
                      <a:pt x="2320128" y="998921"/>
                      <a:pt x="2315459" y="1009816"/>
                    </a:cubicBezTo>
                    <a:cubicBezTo>
                      <a:pt x="2312157" y="1017520"/>
                      <a:pt x="2310809" y="1025966"/>
                      <a:pt x="2307507" y="1033670"/>
                    </a:cubicBezTo>
                    <a:cubicBezTo>
                      <a:pt x="2302838" y="1044565"/>
                      <a:pt x="2296906" y="1054873"/>
                      <a:pt x="2291605" y="1065475"/>
                    </a:cubicBezTo>
                    <a:cubicBezTo>
                      <a:pt x="2288955" y="1081378"/>
                      <a:pt x="2288752" y="1097888"/>
                      <a:pt x="2283654" y="1113183"/>
                    </a:cubicBezTo>
                    <a:cubicBezTo>
                      <a:pt x="2280632" y="1122249"/>
                      <a:pt x="2271515" y="1128253"/>
                      <a:pt x="2267751" y="1137036"/>
                    </a:cubicBezTo>
                    <a:cubicBezTo>
                      <a:pt x="2263446" y="1147081"/>
                      <a:pt x="2262450" y="1158240"/>
                      <a:pt x="2259800" y="1168842"/>
                    </a:cubicBezTo>
                    <a:cubicBezTo>
                      <a:pt x="2262450" y="1205948"/>
                      <a:pt x="2263405" y="1243214"/>
                      <a:pt x="2267751" y="1280160"/>
                    </a:cubicBezTo>
                    <a:cubicBezTo>
                      <a:pt x="2268730" y="1288484"/>
                      <a:pt x="2274723" y="1295690"/>
                      <a:pt x="2275702" y="1304014"/>
                    </a:cubicBezTo>
                    <a:cubicBezTo>
                      <a:pt x="2280049" y="1340960"/>
                      <a:pt x="2279307" y="1378386"/>
                      <a:pt x="2283654" y="1415332"/>
                    </a:cubicBezTo>
                    <a:cubicBezTo>
                      <a:pt x="2284633" y="1423656"/>
                      <a:pt x="2285679" y="1433259"/>
                      <a:pt x="2291605" y="1439186"/>
                    </a:cubicBezTo>
                    <a:cubicBezTo>
                      <a:pt x="2316532" y="1464113"/>
                      <a:pt x="2333480" y="1462509"/>
                      <a:pt x="2363167" y="1470991"/>
                    </a:cubicBezTo>
                    <a:cubicBezTo>
                      <a:pt x="2371226" y="1473294"/>
                      <a:pt x="2379069" y="1476292"/>
                      <a:pt x="2387020" y="1478943"/>
                    </a:cubicBezTo>
                    <a:cubicBezTo>
                      <a:pt x="2435080" y="1466927"/>
                      <a:pt x="2408471" y="1474443"/>
                      <a:pt x="2466534" y="1455089"/>
                    </a:cubicBezTo>
                    <a:cubicBezTo>
                      <a:pt x="2474485" y="1452439"/>
                      <a:pt x="2483413" y="1451786"/>
                      <a:pt x="2490387" y="1447137"/>
                    </a:cubicBezTo>
                    <a:cubicBezTo>
                      <a:pt x="2498338" y="1441836"/>
                      <a:pt x="2505694" y="1435509"/>
                      <a:pt x="2514241" y="1431235"/>
                    </a:cubicBezTo>
                    <a:cubicBezTo>
                      <a:pt x="2533819" y="1421446"/>
                      <a:pt x="2567472" y="1418387"/>
                      <a:pt x="2585803" y="1415332"/>
                    </a:cubicBezTo>
                    <a:cubicBezTo>
                      <a:pt x="2677060" y="1346890"/>
                      <a:pt x="2622988" y="1365591"/>
                      <a:pt x="2752780" y="1375576"/>
                    </a:cubicBezTo>
                    <a:cubicBezTo>
                      <a:pt x="2760731" y="1378226"/>
                      <a:pt x="2770707" y="1377601"/>
                      <a:pt x="2776634" y="1383527"/>
                    </a:cubicBezTo>
                    <a:cubicBezTo>
                      <a:pt x="2782561" y="1389454"/>
                      <a:pt x="2780838" y="1399884"/>
                      <a:pt x="2784586" y="1407381"/>
                    </a:cubicBezTo>
                    <a:cubicBezTo>
                      <a:pt x="2788860" y="1415928"/>
                      <a:pt x="2795187" y="1423284"/>
                      <a:pt x="2800488" y="1431235"/>
                    </a:cubicBezTo>
                    <a:cubicBezTo>
                      <a:pt x="2797838" y="1465691"/>
                      <a:pt x="2802031" y="1501374"/>
                      <a:pt x="2792537" y="1534602"/>
                    </a:cubicBezTo>
                    <a:cubicBezTo>
                      <a:pt x="2790234" y="1542661"/>
                      <a:pt x="2777064" y="1542553"/>
                      <a:pt x="2768683" y="1542553"/>
                    </a:cubicBezTo>
                    <a:cubicBezTo>
                      <a:pt x="2747315" y="1542553"/>
                      <a:pt x="2726276" y="1537252"/>
                      <a:pt x="2705073" y="1534602"/>
                    </a:cubicBezTo>
                    <a:cubicBezTo>
                      <a:pt x="2689361" y="1529364"/>
                      <a:pt x="2668574" y="1524759"/>
                      <a:pt x="2657365" y="1510748"/>
                    </a:cubicBezTo>
                    <a:cubicBezTo>
                      <a:pt x="2652129" y="1504203"/>
                      <a:pt x="2654063" y="1493868"/>
                      <a:pt x="2649414" y="1486894"/>
                    </a:cubicBezTo>
                    <a:cubicBezTo>
                      <a:pt x="2630465" y="1458471"/>
                      <a:pt x="2624192" y="1462698"/>
                      <a:pt x="2593754" y="1455089"/>
                    </a:cubicBezTo>
                    <a:cubicBezTo>
                      <a:pt x="2577852" y="1457739"/>
                      <a:pt x="2560045" y="1455041"/>
                      <a:pt x="2546047" y="1463040"/>
                    </a:cubicBezTo>
                    <a:cubicBezTo>
                      <a:pt x="2538770" y="1467198"/>
                      <a:pt x="2544022" y="1480967"/>
                      <a:pt x="2538095" y="1486894"/>
                    </a:cubicBezTo>
                    <a:cubicBezTo>
                      <a:pt x="2532168" y="1492820"/>
                      <a:pt x="2522192" y="1492195"/>
                      <a:pt x="2514241" y="1494845"/>
                    </a:cubicBezTo>
                    <a:cubicBezTo>
                      <a:pt x="2506290" y="1500146"/>
                      <a:pt x="2497144" y="1503991"/>
                      <a:pt x="2490387" y="1510748"/>
                    </a:cubicBezTo>
                    <a:cubicBezTo>
                      <a:pt x="2474974" y="1526162"/>
                      <a:pt x="2473001" y="1539056"/>
                      <a:pt x="2466534" y="1558456"/>
                    </a:cubicBezTo>
                    <a:cubicBezTo>
                      <a:pt x="2469184" y="1614115"/>
                      <a:pt x="2469858" y="1669903"/>
                      <a:pt x="2474485" y="1725433"/>
                    </a:cubicBezTo>
                    <a:cubicBezTo>
                      <a:pt x="2475181" y="1733785"/>
                      <a:pt x="2478688" y="1741790"/>
                      <a:pt x="2482436" y="1749287"/>
                    </a:cubicBezTo>
                    <a:cubicBezTo>
                      <a:pt x="2486710" y="1757834"/>
                      <a:pt x="2493038" y="1765190"/>
                      <a:pt x="2498339" y="1773141"/>
                    </a:cubicBezTo>
                    <a:cubicBezTo>
                      <a:pt x="2482436" y="1783743"/>
                      <a:pt x="2466534" y="1815548"/>
                      <a:pt x="2450631" y="1804946"/>
                    </a:cubicBezTo>
                    <a:lnTo>
                      <a:pt x="2402923" y="1773141"/>
                    </a:lnTo>
                    <a:cubicBezTo>
                      <a:pt x="2384370" y="1778442"/>
                      <a:pt x="2364783" y="1780957"/>
                      <a:pt x="2347264" y="1789043"/>
                    </a:cubicBezTo>
                    <a:cubicBezTo>
                      <a:pt x="2235383" y="1840680"/>
                      <a:pt x="2349591" y="1808341"/>
                      <a:pt x="2267751" y="1828800"/>
                    </a:cubicBezTo>
                    <a:cubicBezTo>
                      <a:pt x="2262450" y="1844703"/>
                      <a:pt x="2249092" y="1859973"/>
                      <a:pt x="2251848" y="1876508"/>
                    </a:cubicBezTo>
                    <a:cubicBezTo>
                      <a:pt x="2255822" y="1900351"/>
                      <a:pt x="2261703" y="1950925"/>
                      <a:pt x="2275702" y="1971923"/>
                    </a:cubicBezTo>
                    <a:lnTo>
                      <a:pt x="2291605" y="1995777"/>
                    </a:lnTo>
                    <a:cubicBezTo>
                      <a:pt x="2309783" y="2050313"/>
                      <a:pt x="2288313" y="1982613"/>
                      <a:pt x="2307507" y="2059388"/>
                    </a:cubicBezTo>
                    <a:cubicBezTo>
                      <a:pt x="2309540" y="2067519"/>
                      <a:pt x="2313254" y="2075156"/>
                      <a:pt x="2315459" y="2083242"/>
                    </a:cubicBezTo>
                    <a:cubicBezTo>
                      <a:pt x="2321210" y="2104328"/>
                      <a:pt x="2331361" y="2146852"/>
                      <a:pt x="2331361" y="2146852"/>
                    </a:cubicBezTo>
                    <a:cubicBezTo>
                      <a:pt x="2328711" y="2154803"/>
                      <a:pt x="2328646" y="2164161"/>
                      <a:pt x="2323410" y="2170706"/>
                    </a:cubicBezTo>
                    <a:cubicBezTo>
                      <a:pt x="2317440" y="2178168"/>
                      <a:pt x="2308103" y="2182335"/>
                      <a:pt x="2299556" y="2186609"/>
                    </a:cubicBezTo>
                    <a:cubicBezTo>
                      <a:pt x="2288150" y="2192312"/>
                      <a:pt x="2254086" y="2199964"/>
                      <a:pt x="2243897" y="2202511"/>
                    </a:cubicBezTo>
                    <a:cubicBezTo>
                      <a:pt x="2233295" y="2199861"/>
                      <a:pt x="2222459" y="2198016"/>
                      <a:pt x="2212092" y="2194560"/>
                    </a:cubicBezTo>
                    <a:cubicBezTo>
                      <a:pt x="2122267" y="2164618"/>
                      <a:pt x="2216747" y="2189760"/>
                      <a:pt x="2140530" y="2170706"/>
                    </a:cubicBezTo>
                    <a:cubicBezTo>
                      <a:pt x="2132579" y="2165405"/>
                      <a:pt x="2122969" y="2161995"/>
                      <a:pt x="2116676" y="2154803"/>
                    </a:cubicBezTo>
                    <a:cubicBezTo>
                      <a:pt x="2104090" y="2140420"/>
                      <a:pt x="2084871" y="2107096"/>
                      <a:pt x="2084871" y="2107096"/>
                    </a:cubicBezTo>
                    <a:cubicBezTo>
                      <a:pt x="2055715" y="2150830"/>
                      <a:pt x="2084872" y="2113721"/>
                      <a:pt x="2045114" y="2146852"/>
                    </a:cubicBezTo>
                    <a:cubicBezTo>
                      <a:pt x="1996758" y="2187148"/>
                      <a:pt x="2048310" y="2157181"/>
                      <a:pt x="1989455" y="2186609"/>
                    </a:cubicBezTo>
                    <a:cubicBezTo>
                      <a:pt x="1986805" y="2194560"/>
                      <a:pt x="1987431" y="2204536"/>
                      <a:pt x="1981504" y="2210463"/>
                    </a:cubicBezTo>
                    <a:cubicBezTo>
                      <a:pt x="1958723" y="2233244"/>
                      <a:pt x="1937939" y="2242220"/>
                      <a:pt x="1909942" y="2250219"/>
                    </a:cubicBezTo>
                    <a:cubicBezTo>
                      <a:pt x="1899435" y="2253221"/>
                      <a:pt x="1888604" y="2255030"/>
                      <a:pt x="1878137" y="2258170"/>
                    </a:cubicBezTo>
                    <a:cubicBezTo>
                      <a:pt x="1862081" y="2262987"/>
                      <a:pt x="1830429" y="2274073"/>
                      <a:pt x="1830429" y="2274073"/>
                    </a:cubicBezTo>
                    <a:cubicBezTo>
                      <a:pt x="1820232" y="2271524"/>
                      <a:pt x="1786182" y="2263876"/>
                      <a:pt x="1774770" y="2258170"/>
                    </a:cubicBezTo>
                    <a:cubicBezTo>
                      <a:pt x="1766223" y="2253896"/>
                      <a:pt x="1758867" y="2247569"/>
                      <a:pt x="1750916" y="2242268"/>
                    </a:cubicBezTo>
                    <a:cubicBezTo>
                      <a:pt x="1727062" y="2244918"/>
                      <a:pt x="1702740" y="2244822"/>
                      <a:pt x="1679354" y="2250219"/>
                    </a:cubicBezTo>
                    <a:cubicBezTo>
                      <a:pt x="1667804" y="2252884"/>
                      <a:pt x="1658444" y="2261453"/>
                      <a:pt x="1647549" y="2266122"/>
                    </a:cubicBezTo>
                    <a:cubicBezTo>
                      <a:pt x="1639845" y="2269424"/>
                      <a:pt x="1631646" y="2271423"/>
                      <a:pt x="1623695" y="2274073"/>
                    </a:cubicBezTo>
                    <a:cubicBezTo>
                      <a:pt x="1610443" y="2271423"/>
                      <a:pt x="1595184" y="2273618"/>
                      <a:pt x="1583939" y="2266122"/>
                    </a:cubicBezTo>
                    <a:cubicBezTo>
                      <a:pt x="1568423" y="2255778"/>
                      <a:pt x="1579648" y="2208028"/>
                      <a:pt x="1583939" y="2202511"/>
                    </a:cubicBezTo>
                    <a:cubicBezTo>
                      <a:pt x="1595673" y="2187425"/>
                      <a:pt x="1615744" y="2181308"/>
                      <a:pt x="1631647" y="2170706"/>
                    </a:cubicBezTo>
                    <a:lnTo>
                      <a:pt x="1655500" y="2154803"/>
                    </a:lnTo>
                    <a:cubicBezTo>
                      <a:pt x="1672293" y="2104431"/>
                      <a:pt x="1677030" y="2100371"/>
                      <a:pt x="1655500" y="2019631"/>
                    </a:cubicBezTo>
                    <a:cubicBezTo>
                      <a:pt x="1653341" y="2011533"/>
                      <a:pt x="1639598" y="2014330"/>
                      <a:pt x="1631647" y="2011680"/>
                    </a:cubicBezTo>
                    <a:cubicBezTo>
                      <a:pt x="1623696" y="2006379"/>
                      <a:pt x="1616526" y="1999658"/>
                      <a:pt x="1607793" y="1995777"/>
                    </a:cubicBezTo>
                    <a:cubicBezTo>
                      <a:pt x="1592475" y="1988969"/>
                      <a:pt x="1560085" y="1979875"/>
                      <a:pt x="1560085" y="1979875"/>
                    </a:cubicBezTo>
                    <a:cubicBezTo>
                      <a:pt x="1512951" y="1948451"/>
                      <a:pt x="1545601" y="1979013"/>
                      <a:pt x="1528280" y="1892410"/>
                    </a:cubicBezTo>
                    <a:cubicBezTo>
                      <a:pt x="1524993" y="1875973"/>
                      <a:pt x="1517678" y="1860605"/>
                      <a:pt x="1512377" y="1844703"/>
                    </a:cubicBezTo>
                    <a:cubicBezTo>
                      <a:pt x="1509727" y="1836752"/>
                      <a:pt x="1511400" y="1825498"/>
                      <a:pt x="1504426" y="1820849"/>
                    </a:cubicBezTo>
                    <a:lnTo>
                      <a:pt x="1480572" y="1804946"/>
                    </a:lnTo>
                    <a:cubicBezTo>
                      <a:pt x="1426107" y="1859411"/>
                      <a:pt x="1445339" y="1833942"/>
                      <a:pt x="1416961" y="1876508"/>
                    </a:cubicBezTo>
                    <a:cubicBezTo>
                      <a:pt x="1404944" y="1924579"/>
                      <a:pt x="1412467" y="1897941"/>
                      <a:pt x="1393107" y="1956021"/>
                    </a:cubicBezTo>
                    <a:lnTo>
                      <a:pt x="1385156" y="1979875"/>
                    </a:lnTo>
                    <a:lnTo>
                      <a:pt x="1377205" y="2003729"/>
                    </a:lnTo>
                    <a:cubicBezTo>
                      <a:pt x="1379855" y="2030233"/>
                      <a:pt x="1380247" y="2057062"/>
                      <a:pt x="1385156" y="2083242"/>
                    </a:cubicBezTo>
                    <a:cubicBezTo>
                      <a:pt x="1388245" y="2099718"/>
                      <a:pt x="1396994" y="2114688"/>
                      <a:pt x="1401059" y="2130950"/>
                    </a:cubicBezTo>
                    <a:lnTo>
                      <a:pt x="1409010" y="2162755"/>
                    </a:lnTo>
                    <a:cubicBezTo>
                      <a:pt x="1406360" y="2207812"/>
                      <a:pt x="1412545" y="2254278"/>
                      <a:pt x="1401059" y="2297927"/>
                    </a:cubicBezTo>
                    <a:cubicBezTo>
                      <a:pt x="1398043" y="2309390"/>
                      <a:pt x="1380352" y="2309668"/>
                      <a:pt x="1369254" y="2313830"/>
                    </a:cubicBezTo>
                    <a:cubicBezTo>
                      <a:pt x="1359022" y="2317667"/>
                      <a:pt x="1347956" y="2318779"/>
                      <a:pt x="1337448" y="2321781"/>
                    </a:cubicBezTo>
                    <a:cubicBezTo>
                      <a:pt x="1329389" y="2324083"/>
                      <a:pt x="1321545" y="2327082"/>
                      <a:pt x="1313594" y="2329732"/>
                    </a:cubicBezTo>
                    <a:cubicBezTo>
                      <a:pt x="1305643" y="2335033"/>
                      <a:pt x="1296843" y="2339242"/>
                      <a:pt x="1289740" y="2345635"/>
                    </a:cubicBezTo>
                    <a:cubicBezTo>
                      <a:pt x="1270238" y="2363187"/>
                      <a:pt x="1258973" y="2392997"/>
                      <a:pt x="1234081" y="2401294"/>
                    </a:cubicBezTo>
                    <a:lnTo>
                      <a:pt x="1210227" y="2409245"/>
                    </a:lnTo>
                    <a:cubicBezTo>
                      <a:pt x="1202276" y="2417196"/>
                      <a:pt x="1191835" y="2423269"/>
                      <a:pt x="1186374" y="2433099"/>
                    </a:cubicBezTo>
                    <a:cubicBezTo>
                      <a:pt x="1186370" y="2433107"/>
                      <a:pt x="1166497" y="2492730"/>
                      <a:pt x="1162520" y="2504661"/>
                    </a:cubicBezTo>
                    <a:cubicBezTo>
                      <a:pt x="1159869" y="2512612"/>
                      <a:pt x="1159217" y="2521541"/>
                      <a:pt x="1154568" y="2528515"/>
                    </a:cubicBezTo>
                    <a:cubicBezTo>
                      <a:pt x="1131315" y="2563396"/>
                      <a:pt x="1144400" y="2544724"/>
                      <a:pt x="1114812" y="2584174"/>
                    </a:cubicBezTo>
                    <a:lnTo>
                      <a:pt x="1098909" y="2631882"/>
                    </a:lnTo>
                    <a:cubicBezTo>
                      <a:pt x="1096259" y="2639833"/>
                      <a:pt x="1099089" y="2653703"/>
                      <a:pt x="1090958" y="2655736"/>
                    </a:cubicBezTo>
                    <a:lnTo>
                      <a:pt x="1059153" y="2663687"/>
                    </a:lnTo>
                    <a:cubicBezTo>
                      <a:pt x="1051202" y="2668988"/>
                      <a:pt x="1043846" y="2675316"/>
                      <a:pt x="1035299" y="2679590"/>
                    </a:cubicBezTo>
                    <a:cubicBezTo>
                      <a:pt x="1027802" y="2683338"/>
                      <a:pt x="1018722" y="2683383"/>
                      <a:pt x="1011445" y="2687541"/>
                    </a:cubicBezTo>
                    <a:cubicBezTo>
                      <a:pt x="948371" y="2723583"/>
                      <a:pt x="1011073" y="2703537"/>
                      <a:pt x="947834" y="2719346"/>
                    </a:cubicBezTo>
                    <a:cubicBezTo>
                      <a:pt x="942533" y="2727297"/>
                      <a:pt x="938050" y="2735859"/>
                      <a:pt x="931932" y="2743200"/>
                    </a:cubicBezTo>
                    <a:cubicBezTo>
                      <a:pt x="924733" y="2751839"/>
                      <a:pt x="914315" y="2757698"/>
                      <a:pt x="908078" y="2767054"/>
                    </a:cubicBezTo>
                    <a:cubicBezTo>
                      <a:pt x="895377" y="2786105"/>
                      <a:pt x="906746" y="2799747"/>
                      <a:pt x="884224" y="2814762"/>
                    </a:cubicBezTo>
                    <a:cubicBezTo>
                      <a:pt x="875131" y="2820824"/>
                      <a:pt x="863021" y="2820063"/>
                      <a:pt x="852419" y="2822713"/>
                    </a:cubicBezTo>
                    <a:cubicBezTo>
                      <a:pt x="806841" y="2891078"/>
                      <a:pt x="867531" y="2810623"/>
                      <a:pt x="812662" y="2854518"/>
                    </a:cubicBezTo>
                    <a:cubicBezTo>
                      <a:pt x="805200" y="2860488"/>
                      <a:pt x="803952" y="2872079"/>
                      <a:pt x="796760" y="2878372"/>
                    </a:cubicBezTo>
                    <a:cubicBezTo>
                      <a:pt x="782376" y="2890958"/>
                      <a:pt x="764955" y="2899575"/>
                      <a:pt x="749052" y="2910177"/>
                    </a:cubicBezTo>
                    <a:cubicBezTo>
                      <a:pt x="707417" y="2937934"/>
                      <a:pt x="734683" y="2924894"/>
                      <a:pt x="661587" y="2934031"/>
                    </a:cubicBezTo>
                    <a:cubicBezTo>
                      <a:pt x="647379" y="2976657"/>
                      <a:pt x="658478" y="2940070"/>
                      <a:pt x="645685" y="2997642"/>
                    </a:cubicBezTo>
                    <a:cubicBezTo>
                      <a:pt x="643314" y="3008310"/>
                      <a:pt x="642039" y="3019403"/>
                      <a:pt x="637734" y="3029447"/>
                    </a:cubicBezTo>
                    <a:cubicBezTo>
                      <a:pt x="633970" y="3038231"/>
                      <a:pt x="630128" y="3048560"/>
                      <a:pt x="621831" y="3053301"/>
                    </a:cubicBezTo>
                    <a:cubicBezTo>
                      <a:pt x="610097" y="3060006"/>
                      <a:pt x="595185" y="3057974"/>
                      <a:pt x="582074" y="3061252"/>
                    </a:cubicBezTo>
                    <a:cubicBezTo>
                      <a:pt x="573943" y="3063285"/>
                      <a:pt x="566402" y="3067385"/>
                      <a:pt x="558220" y="3069203"/>
                    </a:cubicBezTo>
                    <a:cubicBezTo>
                      <a:pt x="542482" y="3072700"/>
                      <a:pt x="526153" y="3073245"/>
                      <a:pt x="510513" y="3077155"/>
                    </a:cubicBezTo>
                    <a:cubicBezTo>
                      <a:pt x="494251" y="3081221"/>
                      <a:pt x="462805" y="3093057"/>
                      <a:pt x="462805" y="3093057"/>
                    </a:cubicBezTo>
                    <a:cubicBezTo>
                      <a:pt x="460155" y="3101008"/>
                      <a:pt x="448928" y="3110984"/>
                      <a:pt x="454854" y="3116911"/>
                    </a:cubicBezTo>
                    <a:cubicBezTo>
                      <a:pt x="466707" y="3128764"/>
                      <a:pt x="502561" y="3132814"/>
                      <a:pt x="502561" y="3132814"/>
                    </a:cubicBezTo>
                    <a:cubicBezTo>
                      <a:pt x="507862" y="3140765"/>
                      <a:pt x="512346" y="3149327"/>
                      <a:pt x="518464" y="3156668"/>
                    </a:cubicBezTo>
                    <a:cubicBezTo>
                      <a:pt x="525663" y="3165307"/>
                      <a:pt x="536081" y="3171166"/>
                      <a:pt x="542318" y="3180522"/>
                    </a:cubicBezTo>
                    <a:cubicBezTo>
                      <a:pt x="546967" y="3187496"/>
                      <a:pt x="546111" y="3197099"/>
                      <a:pt x="550269" y="3204376"/>
                    </a:cubicBezTo>
                    <a:cubicBezTo>
                      <a:pt x="556844" y="3215882"/>
                      <a:pt x="566420" y="3225397"/>
                      <a:pt x="574123" y="3236181"/>
                    </a:cubicBezTo>
                    <a:cubicBezTo>
                      <a:pt x="579678" y="3243957"/>
                      <a:pt x="584725" y="3252084"/>
                      <a:pt x="590026" y="3260035"/>
                    </a:cubicBezTo>
                    <a:cubicBezTo>
                      <a:pt x="593209" y="3272767"/>
                      <a:pt x="608072" y="3335676"/>
                      <a:pt x="613880" y="3339548"/>
                    </a:cubicBezTo>
                    <a:cubicBezTo>
                      <a:pt x="621831" y="3344849"/>
                      <a:pt x="630393" y="3349332"/>
                      <a:pt x="637734" y="3355450"/>
                    </a:cubicBezTo>
                    <a:cubicBezTo>
                      <a:pt x="660690" y="3374580"/>
                      <a:pt x="661855" y="3379706"/>
                      <a:pt x="677490" y="3403158"/>
                    </a:cubicBezTo>
                    <a:cubicBezTo>
                      <a:pt x="694284" y="3453542"/>
                      <a:pt x="693393" y="3444441"/>
                      <a:pt x="693393" y="3530379"/>
                    </a:cubicBezTo>
                    <a:cubicBezTo>
                      <a:pt x="693393" y="3554380"/>
                      <a:pt x="690838" y="3578555"/>
                      <a:pt x="685441" y="3601941"/>
                    </a:cubicBezTo>
                    <a:cubicBezTo>
                      <a:pt x="681880" y="3617372"/>
                      <a:pt x="662719" y="3643977"/>
                      <a:pt x="653636" y="3657600"/>
                    </a:cubicBezTo>
                    <a:lnTo>
                      <a:pt x="629782" y="3729162"/>
                    </a:lnTo>
                    <a:lnTo>
                      <a:pt x="621831" y="3753016"/>
                    </a:lnTo>
                    <a:cubicBezTo>
                      <a:pt x="619181" y="3760967"/>
                      <a:pt x="617628" y="3769373"/>
                      <a:pt x="613880" y="3776870"/>
                    </a:cubicBezTo>
                    <a:cubicBezTo>
                      <a:pt x="603278" y="3798073"/>
                      <a:pt x="604564" y="3832984"/>
                      <a:pt x="582074" y="3840480"/>
                    </a:cubicBezTo>
                    <a:lnTo>
                      <a:pt x="558220" y="3848431"/>
                    </a:lnTo>
                    <a:cubicBezTo>
                      <a:pt x="544968" y="3845781"/>
                      <a:pt x="529461" y="3848335"/>
                      <a:pt x="518464" y="3840480"/>
                    </a:cubicBezTo>
                    <a:cubicBezTo>
                      <a:pt x="458677" y="3797775"/>
                      <a:pt x="542187" y="3814830"/>
                      <a:pt x="478707" y="3800723"/>
                    </a:cubicBezTo>
                    <a:cubicBezTo>
                      <a:pt x="435380" y="3791095"/>
                      <a:pt x="394765" y="3791296"/>
                      <a:pt x="351487" y="3776870"/>
                    </a:cubicBezTo>
                    <a:cubicBezTo>
                      <a:pt x="335584" y="3771569"/>
                      <a:pt x="320509" y="3762013"/>
                      <a:pt x="303779" y="3760967"/>
                    </a:cubicBezTo>
                    <a:lnTo>
                      <a:pt x="176558" y="3753016"/>
                    </a:lnTo>
                    <a:cubicBezTo>
                      <a:pt x="120364" y="3764254"/>
                      <a:pt x="141075" y="3748146"/>
                      <a:pt x="120899" y="3808675"/>
                    </a:cubicBezTo>
                    <a:lnTo>
                      <a:pt x="120899" y="3808675"/>
                    </a:lnTo>
                    <a:cubicBezTo>
                      <a:pt x="112948" y="3813976"/>
                      <a:pt x="105778" y="3820696"/>
                      <a:pt x="97045" y="3824577"/>
                    </a:cubicBezTo>
                    <a:cubicBezTo>
                      <a:pt x="81727" y="3831385"/>
                      <a:pt x="49337" y="3840480"/>
                      <a:pt x="49337" y="3840480"/>
                    </a:cubicBezTo>
                    <a:cubicBezTo>
                      <a:pt x="43404" y="3893876"/>
                      <a:pt x="32808" y="3945787"/>
                      <a:pt x="49337" y="3999506"/>
                    </a:cubicBezTo>
                    <a:cubicBezTo>
                      <a:pt x="52147" y="4008640"/>
                      <a:pt x="65240" y="4010108"/>
                      <a:pt x="73191" y="4015409"/>
                    </a:cubicBezTo>
                    <a:cubicBezTo>
                      <a:pt x="78492" y="4023360"/>
                      <a:pt x="87523" y="4029837"/>
                      <a:pt x="89094" y="4039263"/>
                    </a:cubicBezTo>
                    <a:cubicBezTo>
                      <a:pt x="90472" y="4047530"/>
                      <a:pt x="83175" y="4054985"/>
                      <a:pt x="81142" y="4063116"/>
                    </a:cubicBezTo>
                    <a:cubicBezTo>
                      <a:pt x="57825" y="4156383"/>
                      <a:pt x="91483" y="4048594"/>
                      <a:pt x="57288" y="4142630"/>
                    </a:cubicBezTo>
                    <a:cubicBezTo>
                      <a:pt x="51560" y="4158383"/>
                      <a:pt x="41386" y="4190337"/>
                      <a:pt x="41386" y="4190337"/>
                    </a:cubicBezTo>
                    <a:cubicBezTo>
                      <a:pt x="38735" y="4248647"/>
                      <a:pt x="40389" y="4307312"/>
                      <a:pt x="33434" y="4365266"/>
                    </a:cubicBezTo>
                    <a:cubicBezTo>
                      <a:pt x="32295" y="4374754"/>
                      <a:pt x="21806" y="4380573"/>
                      <a:pt x="17532" y="4389120"/>
                    </a:cubicBezTo>
                    <a:cubicBezTo>
                      <a:pt x="13784" y="4396617"/>
                      <a:pt x="12231" y="4405023"/>
                      <a:pt x="9580" y="4412974"/>
                    </a:cubicBezTo>
                    <a:cubicBezTo>
                      <a:pt x="-1735" y="4480867"/>
                      <a:pt x="-4574" y="4474408"/>
                      <a:pt x="9580" y="4564049"/>
                    </a:cubicBezTo>
                    <a:cubicBezTo>
                      <a:pt x="12194" y="4580606"/>
                      <a:pt x="20182" y="4595854"/>
                      <a:pt x="25483" y="4611756"/>
                    </a:cubicBezTo>
                    <a:lnTo>
                      <a:pt x="33434" y="4635610"/>
                    </a:lnTo>
                    <a:cubicBezTo>
                      <a:pt x="30784" y="4659464"/>
                      <a:pt x="28287" y="4683336"/>
                      <a:pt x="25483" y="4707172"/>
                    </a:cubicBezTo>
                    <a:cubicBezTo>
                      <a:pt x="22986" y="4728394"/>
                      <a:pt x="10775" y="4750511"/>
                      <a:pt x="17532" y="4770783"/>
                    </a:cubicBezTo>
                    <a:cubicBezTo>
                      <a:pt x="20988" y="4781150"/>
                      <a:pt x="38735" y="4776084"/>
                      <a:pt x="49337" y="4778734"/>
                    </a:cubicBezTo>
                    <a:cubicBezTo>
                      <a:pt x="57288" y="4773433"/>
                      <a:pt x="64644" y="4767105"/>
                      <a:pt x="73191" y="4762831"/>
                    </a:cubicBezTo>
                    <a:cubicBezTo>
                      <a:pt x="110255" y="4744299"/>
                      <a:pt x="139563" y="4758745"/>
                      <a:pt x="184509" y="4762831"/>
                    </a:cubicBezTo>
                    <a:cubicBezTo>
                      <a:pt x="189810" y="4770782"/>
                      <a:pt x="193220" y="4780392"/>
                      <a:pt x="200412" y="4786685"/>
                    </a:cubicBezTo>
                    <a:cubicBezTo>
                      <a:pt x="214796" y="4799271"/>
                      <a:pt x="248120" y="4818490"/>
                      <a:pt x="248120" y="4818490"/>
                    </a:cubicBezTo>
                    <a:cubicBezTo>
                      <a:pt x="253421" y="4829092"/>
                      <a:pt x="259620" y="4839291"/>
                      <a:pt x="264022" y="4850296"/>
                    </a:cubicBezTo>
                    <a:cubicBezTo>
                      <a:pt x="270247" y="4865860"/>
                      <a:pt x="270627" y="4884055"/>
                      <a:pt x="279925" y="4898003"/>
                    </a:cubicBezTo>
                    <a:cubicBezTo>
                      <a:pt x="300476" y="4928831"/>
                      <a:pt x="292805" y="4912791"/>
                      <a:pt x="303779" y="4945711"/>
                    </a:cubicBezTo>
                    <a:cubicBezTo>
                      <a:pt x="314381" y="4943061"/>
                      <a:pt x="326491" y="4943822"/>
                      <a:pt x="335584" y="4937760"/>
                    </a:cubicBezTo>
                    <a:cubicBezTo>
                      <a:pt x="343535" y="4932459"/>
                      <a:pt x="347606" y="4922639"/>
                      <a:pt x="351487" y="4913906"/>
                    </a:cubicBezTo>
                    <a:cubicBezTo>
                      <a:pt x="358295" y="4898588"/>
                      <a:pt x="353441" y="4875496"/>
                      <a:pt x="367389" y="4866198"/>
                    </a:cubicBezTo>
                    <a:cubicBezTo>
                      <a:pt x="406837" y="4839900"/>
                      <a:pt x="381783" y="4851648"/>
                      <a:pt x="446902" y="4842344"/>
                    </a:cubicBezTo>
                    <a:cubicBezTo>
                      <a:pt x="501429" y="4824169"/>
                      <a:pt x="433752" y="4842344"/>
                      <a:pt x="510513" y="4842344"/>
                    </a:cubicBezTo>
                    <a:cubicBezTo>
                      <a:pt x="539788" y="4842344"/>
                      <a:pt x="568822" y="4837043"/>
                      <a:pt x="597977" y="4834393"/>
                    </a:cubicBezTo>
                    <a:cubicBezTo>
                      <a:pt x="603352" y="4802141"/>
                      <a:pt x="604981" y="4784543"/>
                      <a:pt x="613880" y="4754880"/>
                    </a:cubicBezTo>
                    <a:cubicBezTo>
                      <a:pt x="618697" y="4738824"/>
                      <a:pt x="613879" y="4712473"/>
                      <a:pt x="629782" y="4707172"/>
                    </a:cubicBezTo>
                    <a:lnTo>
                      <a:pt x="677490" y="4691270"/>
                    </a:lnTo>
                    <a:cubicBezTo>
                      <a:pt x="680140" y="4683319"/>
                      <a:pt x="682139" y="4675120"/>
                      <a:pt x="685441" y="4667416"/>
                    </a:cubicBezTo>
                    <a:cubicBezTo>
                      <a:pt x="690110" y="4656521"/>
                      <a:pt x="698225" y="4647046"/>
                      <a:pt x="701344" y="4635610"/>
                    </a:cubicBezTo>
                    <a:cubicBezTo>
                      <a:pt x="706275" y="4617529"/>
                      <a:pt x="706645" y="4598504"/>
                      <a:pt x="709295" y="4579951"/>
                    </a:cubicBezTo>
                    <a:cubicBezTo>
                      <a:pt x="706645" y="4550796"/>
                      <a:pt x="705484" y="4521468"/>
                      <a:pt x="701344" y="4492487"/>
                    </a:cubicBezTo>
                    <a:cubicBezTo>
                      <a:pt x="694927" y="4447569"/>
                      <a:pt x="666341" y="4472079"/>
                      <a:pt x="701344" y="4397071"/>
                    </a:cubicBezTo>
                    <a:cubicBezTo>
                      <a:pt x="710855" y="4376691"/>
                      <a:pt x="736577" y="4368076"/>
                      <a:pt x="749052" y="4349363"/>
                    </a:cubicBezTo>
                    <a:cubicBezTo>
                      <a:pt x="759654" y="4333461"/>
                      <a:pt x="767343" y="4315170"/>
                      <a:pt x="780857" y="4301656"/>
                    </a:cubicBezTo>
                    <a:cubicBezTo>
                      <a:pt x="814082" y="4268431"/>
                      <a:pt x="797964" y="4286798"/>
                      <a:pt x="828565" y="4245996"/>
                    </a:cubicBezTo>
                    <a:cubicBezTo>
                      <a:pt x="833866" y="4224793"/>
                      <a:pt x="823264" y="4187687"/>
                      <a:pt x="844467" y="4182386"/>
                    </a:cubicBezTo>
                    <a:cubicBezTo>
                      <a:pt x="892539" y="4170369"/>
                      <a:pt x="865899" y="4177893"/>
                      <a:pt x="923980" y="4158532"/>
                    </a:cubicBezTo>
                    <a:lnTo>
                      <a:pt x="947834" y="4150581"/>
                    </a:lnTo>
                    <a:cubicBezTo>
                      <a:pt x="958436" y="4134678"/>
                      <a:pt x="973596" y="4121005"/>
                      <a:pt x="979640" y="4102873"/>
                    </a:cubicBezTo>
                    <a:lnTo>
                      <a:pt x="995542" y="4055165"/>
                    </a:lnTo>
                    <a:cubicBezTo>
                      <a:pt x="998193" y="3991555"/>
                      <a:pt x="993813" y="3927259"/>
                      <a:pt x="1003494" y="3864334"/>
                    </a:cubicBezTo>
                    <a:cubicBezTo>
                      <a:pt x="1004947" y="3854889"/>
                      <a:pt x="1018128" y="3850945"/>
                      <a:pt x="1027347" y="3848431"/>
                    </a:cubicBezTo>
                    <a:cubicBezTo>
                      <a:pt x="1047963" y="3842808"/>
                      <a:pt x="1069754" y="3843130"/>
                      <a:pt x="1090958" y="3840480"/>
                    </a:cubicBezTo>
                    <a:cubicBezTo>
                      <a:pt x="1109511" y="3843130"/>
                      <a:pt x="1128240" y="3844755"/>
                      <a:pt x="1146617" y="3848431"/>
                    </a:cubicBezTo>
                    <a:cubicBezTo>
                      <a:pt x="1154836" y="3850075"/>
                      <a:pt x="1162289" y="3854565"/>
                      <a:pt x="1170471" y="3856383"/>
                    </a:cubicBezTo>
                    <a:cubicBezTo>
                      <a:pt x="1186209" y="3859880"/>
                      <a:pt x="1202276" y="3861684"/>
                      <a:pt x="1218179" y="3864334"/>
                    </a:cubicBezTo>
                    <a:cubicBezTo>
                      <a:pt x="1220829" y="3872285"/>
                      <a:pt x="1220203" y="3882261"/>
                      <a:pt x="1226130" y="3888188"/>
                    </a:cubicBezTo>
                    <a:cubicBezTo>
                      <a:pt x="1239645" y="3901703"/>
                      <a:pt x="1273838" y="3919993"/>
                      <a:pt x="1273838" y="3919993"/>
                    </a:cubicBezTo>
                    <a:cubicBezTo>
                      <a:pt x="1295041" y="3905857"/>
                      <a:pt x="1305063" y="3901428"/>
                      <a:pt x="1321546" y="3880236"/>
                    </a:cubicBezTo>
                    <a:cubicBezTo>
                      <a:pt x="1371497" y="3816014"/>
                      <a:pt x="1331026" y="3847412"/>
                      <a:pt x="1377205" y="3816626"/>
                    </a:cubicBezTo>
                    <a:cubicBezTo>
                      <a:pt x="1382506" y="3808675"/>
                      <a:pt x="1385915" y="3799065"/>
                      <a:pt x="1393107" y="3792772"/>
                    </a:cubicBezTo>
                    <a:cubicBezTo>
                      <a:pt x="1426757" y="3763328"/>
                      <a:pt x="1431906" y="3763936"/>
                      <a:pt x="1464669" y="3753016"/>
                    </a:cubicBezTo>
                    <a:cubicBezTo>
                      <a:pt x="1521443" y="3771940"/>
                      <a:pt x="1498430" y="3759620"/>
                      <a:pt x="1536231" y="3784821"/>
                    </a:cubicBezTo>
                    <a:cubicBezTo>
                      <a:pt x="1538881" y="3798073"/>
                      <a:pt x="1540904" y="3811466"/>
                      <a:pt x="1544182" y="3824577"/>
                    </a:cubicBezTo>
                    <a:cubicBezTo>
                      <a:pt x="1546215" y="3832708"/>
                      <a:pt x="1550756" y="3840164"/>
                      <a:pt x="1552134" y="3848431"/>
                    </a:cubicBezTo>
                    <a:cubicBezTo>
                      <a:pt x="1556080" y="3872105"/>
                      <a:pt x="1557435" y="3896139"/>
                      <a:pt x="1560085" y="3919993"/>
                    </a:cubicBezTo>
                    <a:cubicBezTo>
                      <a:pt x="1553845" y="3951192"/>
                      <a:pt x="1544099" y="3975485"/>
                      <a:pt x="1560085" y="4007457"/>
                    </a:cubicBezTo>
                    <a:cubicBezTo>
                      <a:pt x="1566251" y="4019789"/>
                      <a:pt x="1596503" y="4027548"/>
                      <a:pt x="1607793" y="4031311"/>
                    </a:cubicBezTo>
                    <a:cubicBezTo>
                      <a:pt x="1615744" y="4036612"/>
                      <a:pt x="1623100" y="4042940"/>
                      <a:pt x="1631647" y="4047214"/>
                    </a:cubicBezTo>
                    <a:cubicBezTo>
                      <a:pt x="1639143" y="4050962"/>
                      <a:pt x="1649061" y="4049800"/>
                      <a:pt x="1655500" y="4055165"/>
                    </a:cubicBezTo>
                    <a:cubicBezTo>
                      <a:pt x="1665681" y="4063649"/>
                      <a:pt x="1672330" y="4075732"/>
                      <a:pt x="1679354" y="4086970"/>
                    </a:cubicBezTo>
                    <a:cubicBezTo>
                      <a:pt x="1685636" y="4097022"/>
                      <a:pt x="1690588" y="4107881"/>
                      <a:pt x="1695257" y="4118776"/>
                    </a:cubicBezTo>
                    <a:cubicBezTo>
                      <a:pt x="1698559" y="4126480"/>
                      <a:pt x="1699138" y="4135303"/>
                      <a:pt x="1703208" y="4142630"/>
                    </a:cubicBezTo>
                    <a:cubicBezTo>
                      <a:pt x="1712490" y="4159337"/>
                      <a:pt x="1724412" y="4174435"/>
                      <a:pt x="1735014" y="4190337"/>
                    </a:cubicBezTo>
                    <a:cubicBezTo>
                      <a:pt x="1740315" y="4198288"/>
                      <a:pt x="1742369" y="4209917"/>
                      <a:pt x="1750916" y="4214191"/>
                    </a:cubicBezTo>
                    <a:cubicBezTo>
                      <a:pt x="1806545" y="4242007"/>
                      <a:pt x="1770927" y="4228915"/>
                      <a:pt x="1862234" y="4238045"/>
                    </a:cubicBezTo>
                    <a:cubicBezTo>
                      <a:pt x="1879250" y="4243717"/>
                      <a:pt x="1897248" y="4247391"/>
                      <a:pt x="1909942" y="4261899"/>
                    </a:cubicBezTo>
                    <a:cubicBezTo>
                      <a:pt x="1922528" y="4276283"/>
                      <a:pt x="1935703" y="4291475"/>
                      <a:pt x="1941747" y="4309607"/>
                    </a:cubicBezTo>
                    <a:cubicBezTo>
                      <a:pt x="1944398" y="4317558"/>
                      <a:pt x="1945050" y="4326487"/>
                      <a:pt x="1949699" y="4333461"/>
                    </a:cubicBezTo>
                    <a:cubicBezTo>
                      <a:pt x="1955937" y="4342817"/>
                      <a:pt x="1965602" y="4349364"/>
                      <a:pt x="1973553" y="4357315"/>
                    </a:cubicBezTo>
                    <a:cubicBezTo>
                      <a:pt x="1989575" y="4405384"/>
                      <a:pt x="1993924" y="4408145"/>
                      <a:pt x="1973553" y="4484536"/>
                    </a:cubicBezTo>
                    <a:cubicBezTo>
                      <a:pt x="1971091" y="4493770"/>
                      <a:pt x="1957650" y="4495137"/>
                      <a:pt x="1949699" y="4500438"/>
                    </a:cubicBezTo>
                    <a:cubicBezTo>
                      <a:pt x="1942251" y="4515334"/>
                      <a:pt x="1912955" y="4577210"/>
                      <a:pt x="1901991" y="4579951"/>
                    </a:cubicBezTo>
                    <a:lnTo>
                      <a:pt x="1870186" y="4587903"/>
                    </a:lnTo>
                    <a:cubicBezTo>
                      <a:pt x="1843682" y="4585252"/>
                      <a:pt x="1817104" y="4583255"/>
                      <a:pt x="1790673" y="4579951"/>
                    </a:cubicBezTo>
                    <a:cubicBezTo>
                      <a:pt x="1729610" y="4572318"/>
                      <a:pt x="1760905" y="4566020"/>
                      <a:pt x="1719111" y="4579951"/>
                    </a:cubicBezTo>
                    <a:cubicBezTo>
                      <a:pt x="1664429" y="4616405"/>
                      <a:pt x="1677447" y="4593624"/>
                      <a:pt x="1663452" y="4635610"/>
                    </a:cubicBezTo>
                    <a:cubicBezTo>
                      <a:pt x="1679647" y="4700393"/>
                      <a:pt x="1655999" y="4636109"/>
                      <a:pt x="1719111" y="4699221"/>
                    </a:cubicBezTo>
                    <a:cubicBezTo>
                      <a:pt x="1727062" y="4707172"/>
                      <a:pt x="1735766" y="4714436"/>
                      <a:pt x="1742965" y="4723075"/>
                    </a:cubicBezTo>
                    <a:cubicBezTo>
                      <a:pt x="1749083" y="4730416"/>
                      <a:pt x="1752110" y="4740172"/>
                      <a:pt x="1758867" y="4746929"/>
                    </a:cubicBezTo>
                    <a:cubicBezTo>
                      <a:pt x="1765624" y="4753686"/>
                      <a:pt x="1775380" y="4756713"/>
                      <a:pt x="1782721" y="4762831"/>
                    </a:cubicBezTo>
                    <a:cubicBezTo>
                      <a:pt x="1791360" y="4770030"/>
                      <a:pt x="1798624" y="4778734"/>
                      <a:pt x="1806575" y="4786685"/>
                    </a:cubicBezTo>
                    <a:cubicBezTo>
                      <a:pt x="1809226" y="4794636"/>
                      <a:pt x="1808600" y="4804612"/>
                      <a:pt x="1814527" y="4810539"/>
                    </a:cubicBezTo>
                    <a:cubicBezTo>
                      <a:pt x="1820453" y="4816465"/>
                      <a:pt x="1830884" y="4814742"/>
                      <a:pt x="1838380" y="4818490"/>
                    </a:cubicBezTo>
                    <a:cubicBezTo>
                      <a:pt x="1846927" y="4822764"/>
                      <a:pt x="1853501" y="4830512"/>
                      <a:pt x="1862234" y="4834393"/>
                    </a:cubicBezTo>
                    <a:cubicBezTo>
                      <a:pt x="1877552" y="4841201"/>
                      <a:pt x="1909942" y="4850296"/>
                      <a:pt x="1909942" y="4850296"/>
                    </a:cubicBezTo>
                    <a:cubicBezTo>
                      <a:pt x="1970275" y="4835211"/>
                      <a:pt x="1929559" y="4856623"/>
                      <a:pt x="1933796" y="4818490"/>
                    </a:cubicBezTo>
                    <a:cubicBezTo>
                      <a:pt x="1935647" y="4801830"/>
                      <a:pt x="1944398" y="4786685"/>
                      <a:pt x="1949699" y="4770783"/>
                    </a:cubicBezTo>
                    <a:lnTo>
                      <a:pt x="1957650" y="4746929"/>
                    </a:lnTo>
                    <a:lnTo>
                      <a:pt x="1965601" y="4723075"/>
                    </a:lnTo>
                    <a:cubicBezTo>
                      <a:pt x="1971200" y="4672686"/>
                      <a:pt x="1969353" y="4660212"/>
                      <a:pt x="1981504" y="4619708"/>
                    </a:cubicBezTo>
                    <a:cubicBezTo>
                      <a:pt x="1986321" y="4603652"/>
                      <a:pt x="1983460" y="4581299"/>
                      <a:pt x="1997407" y="4572000"/>
                    </a:cubicBezTo>
                    <a:lnTo>
                      <a:pt x="2021260" y="4556097"/>
                    </a:lnTo>
                    <a:cubicBezTo>
                      <a:pt x="2057715" y="4501416"/>
                      <a:pt x="2047022" y="4526522"/>
                      <a:pt x="2061017" y="4484536"/>
                    </a:cubicBezTo>
                    <a:cubicBezTo>
                      <a:pt x="2058367" y="4463332"/>
                      <a:pt x="2057543" y="4441819"/>
                      <a:pt x="2053066" y="4420925"/>
                    </a:cubicBezTo>
                    <a:cubicBezTo>
                      <a:pt x="2049554" y="4404534"/>
                      <a:pt x="2037163" y="4373217"/>
                      <a:pt x="2037163" y="4373217"/>
                    </a:cubicBezTo>
                    <a:cubicBezTo>
                      <a:pt x="2039813" y="4359965"/>
                      <a:pt x="2035558" y="4343017"/>
                      <a:pt x="2045114" y="4333461"/>
                    </a:cubicBezTo>
                    <a:cubicBezTo>
                      <a:pt x="2051041" y="4327534"/>
                      <a:pt x="2060909" y="4339110"/>
                      <a:pt x="2068968" y="4341412"/>
                    </a:cubicBezTo>
                    <a:cubicBezTo>
                      <a:pt x="2079476" y="4344414"/>
                      <a:pt x="2090172" y="4346713"/>
                      <a:pt x="2100774" y="4349363"/>
                    </a:cubicBezTo>
                    <a:cubicBezTo>
                      <a:pt x="2106075" y="4357314"/>
                      <a:pt x="2112402" y="4364670"/>
                      <a:pt x="2116676" y="4373217"/>
                    </a:cubicBezTo>
                    <a:cubicBezTo>
                      <a:pt x="2120424" y="4380714"/>
                      <a:pt x="2116845" y="4393958"/>
                      <a:pt x="2124627" y="4397071"/>
                    </a:cubicBezTo>
                    <a:cubicBezTo>
                      <a:pt x="2134774" y="4401130"/>
                      <a:pt x="2145831" y="4391770"/>
                      <a:pt x="2156433" y="4389120"/>
                    </a:cubicBezTo>
                    <a:cubicBezTo>
                      <a:pt x="2153782" y="4375868"/>
                      <a:pt x="2152037" y="4362402"/>
                      <a:pt x="2148481" y="4349363"/>
                    </a:cubicBezTo>
                    <a:cubicBezTo>
                      <a:pt x="2141573" y="4324035"/>
                      <a:pt x="2131065" y="4292872"/>
                      <a:pt x="2116676" y="4269850"/>
                    </a:cubicBezTo>
                    <a:cubicBezTo>
                      <a:pt x="2109652" y="4258612"/>
                      <a:pt x="2100422" y="4248902"/>
                      <a:pt x="2092822" y="4238045"/>
                    </a:cubicBezTo>
                    <a:cubicBezTo>
                      <a:pt x="2081862" y="4222387"/>
                      <a:pt x="2061017" y="4190337"/>
                      <a:pt x="2061017" y="4190337"/>
                    </a:cubicBezTo>
                    <a:cubicBezTo>
                      <a:pt x="2057145" y="4155488"/>
                      <a:pt x="2064406" y="4110432"/>
                      <a:pt x="2029212" y="4086970"/>
                    </a:cubicBezTo>
                    <a:cubicBezTo>
                      <a:pt x="2015264" y="4077672"/>
                      <a:pt x="1981504" y="4071068"/>
                      <a:pt x="1981504" y="4071068"/>
                    </a:cubicBezTo>
                    <a:cubicBezTo>
                      <a:pt x="1976203" y="4055165"/>
                      <a:pt x="1981863" y="4027426"/>
                      <a:pt x="1965601" y="4023360"/>
                    </a:cubicBezTo>
                    <a:cubicBezTo>
                      <a:pt x="1883809" y="4002911"/>
                      <a:pt x="1923627" y="4010548"/>
                      <a:pt x="1846332" y="3999506"/>
                    </a:cubicBezTo>
                    <a:lnTo>
                      <a:pt x="1830429" y="3951798"/>
                    </a:lnTo>
                    <a:cubicBezTo>
                      <a:pt x="1827779" y="3943847"/>
                      <a:pt x="1827127" y="3934918"/>
                      <a:pt x="1822478" y="3927944"/>
                    </a:cubicBezTo>
                    <a:cubicBezTo>
                      <a:pt x="1784436" y="3870880"/>
                      <a:pt x="1804188" y="3893750"/>
                      <a:pt x="1766819" y="3856383"/>
                    </a:cubicBezTo>
                    <a:cubicBezTo>
                      <a:pt x="1762152" y="3833051"/>
                      <a:pt x="1760084" y="3814164"/>
                      <a:pt x="1750916" y="3792772"/>
                    </a:cubicBezTo>
                    <a:cubicBezTo>
                      <a:pt x="1746247" y="3781877"/>
                      <a:pt x="1739416" y="3771972"/>
                      <a:pt x="1735014" y="3760967"/>
                    </a:cubicBezTo>
                    <a:cubicBezTo>
                      <a:pt x="1728788" y="3745403"/>
                      <a:pt x="1724412" y="3729162"/>
                      <a:pt x="1719111" y="3713259"/>
                    </a:cubicBezTo>
                    <a:lnTo>
                      <a:pt x="1711160" y="3689405"/>
                    </a:lnTo>
                    <a:cubicBezTo>
                      <a:pt x="1713810" y="3662901"/>
                      <a:pt x="1713530" y="3635937"/>
                      <a:pt x="1719111" y="3609892"/>
                    </a:cubicBezTo>
                    <a:cubicBezTo>
                      <a:pt x="1721595" y="3598302"/>
                      <a:pt x="1730852" y="3589185"/>
                      <a:pt x="1735014" y="3578087"/>
                    </a:cubicBezTo>
                    <a:cubicBezTo>
                      <a:pt x="1738851" y="3567855"/>
                      <a:pt x="1740315" y="3556884"/>
                      <a:pt x="1742965" y="3546282"/>
                    </a:cubicBezTo>
                    <a:cubicBezTo>
                      <a:pt x="1758868" y="3559534"/>
                      <a:pt x="1778802" y="3569079"/>
                      <a:pt x="1790673" y="3586038"/>
                    </a:cubicBezTo>
                    <a:cubicBezTo>
                      <a:pt x="1798423" y="3597110"/>
                      <a:pt x="1792580" y="3613707"/>
                      <a:pt x="1798624" y="3625795"/>
                    </a:cubicBezTo>
                    <a:cubicBezTo>
                      <a:pt x="1803653" y="3635853"/>
                      <a:pt x="1814527" y="3641698"/>
                      <a:pt x="1822478" y="3649649"/>
                    </a:cubicBezTo>
                    <a:cubicBezTo>
                      <a:pt x="1893985" y="3631771"/>
                      <a:pt x="1841208" y="3633871"/>
                      <a:pt x="1862234" y="3753016"/>
                    </a:cubicBezTo>
                    <a:cubicBezTo>
                      <a:pt x="1863895" y="3762427"/>
                      <a:pt x="1869747" y="3772294"/>
                      <a:pt x="1878137" y="3776870"/>
                    </a:cubicBezTo>
                    <a:cubicBezTo>
                      <a:pt x="1900211" y="3788910"/>
                      <a:pt x="1949699" y="3800723"/>
                      <a:pt x="1949699" y="3800723"/>
                    </a:cubicBezTo>
                    <a:cubicBezTo>
                      <a:pt x="1964679" y="3815703"/>
                      <a:pt x="1977481" y="3831624"/>
                      <a:pt x="1997407" y="3840480"/>
                    </a:cubicBezTo>
                    <a:cubicBezTo>
                      <a:pt x="2038769" y="3858864"/>
                      <a:pt x="2055493" y="3857866"/>
                      <a:pt x="2100774" y="3864334"/>
                    </a:cubicBezTo>
                    <a:cubicBezTo>
                      <a:pt x="2106075" y="3872285"/>
                      <a:pt x="2112402" y="3879641"/>
                      <a:pt x="2116676" y="3888188"/>
                    </a:cubicBezTo>
                    <a:cubicBezTo>
                      <a:pt x="2124880" y="3904597"/>
                      <a:pt x="2125821" y="3930977"/>
                      <a:pt x="2140530" y="3943847"/>
                    </a:cubicBezTo>
                    <a:cubicBezTo>
                      <a:pt x="2153911" y="3955555"/>
                      <a:pt x="2172335" y="3959750"/>
                      <a:pt x="2188238" y="3967701"/>
                    </a:cubicBezTo>
                    <a:cubicBezTo>
                      <a:pt x="2196189" y="3978303"/>
                      <a:pt x="2205517" y="3988000"/>
                      <a:pt x="2212092" y="3999506"/>
                    </a:cubicBezTo>
                    <a:cubicBezTo>
                      <a:pt x="2216250" y="4006783"/>
                      <a:pt x="2215394" y="4016386"/>
                      <a:pt x="2220043" y="4023360"/>
                    </a:cubicBezTo>
                    <a:cubicBezTo>
                      <a:pt x="2226280" y="4032716"/>
                      <a:pt x="2236579" y="4038676"/>
                      <a:pt x="2243897" y="4047214"/>
                    </a:cubicBezTo>
                    <a:cubicBezTo>
                      <a:pt x="2252521" y="4057276"/>
                      <a:pt x="2259800" y="4068417"/>
                      <a:pt x="2267751" y="4079019"/>
                    </a:cubicBezTo>
                    <a:lnTo>
                      <a:pt x="2283654" y="4126727"/>
                    </a:lnTo>
                    <a:lnTo>
                      <a:pt x="2291605" y="4150581"/>
                    </a:lnTo>
                    <a:cubicBezTo>
                      <a:pt x="2286463" y="4273983"/>
                      <a:pt x="2275680" y="4317408"/>
                      <a:pt x="2291605" y="4420925"/>
                    </a:cubicBezTo>
                    <a:cubicBezTo>
                      <a:pt x="2292879" y="4429209"/>
                      <a:pt x="2294320" y="4438234"/>
                      <a:pt x="2299556" y="4444779"/>
                    </a:cubicBezTo>
                    <a:cubicBezTo>
                      <a:pt x="2305526" y="4452241"/>
                      <a:pt x="2315459" y="4455381"/>
                      <a:pt x="2323410" y="4460682"/>
                    </a:cubicBezTo>
                    <a:cubicBezTo>
                      <a:pt x="2328711" y="4468633"/>
                      <a:pt x="2333195" y="4477195"/>
                      <a:pt x="2339313" y="4484536"/>
                    </a:cubicBezTo>
                    <a:cubicBezTo>
                      <a:pt x="2346512" y="4493175"/>
                      <a:pt x="2357706" y="4498560"/>
                      <a:pt x="2363167" y="4508390"/>
                    </a:cubicBezTo>
                    <a:cubicBezTo>
                      <a:pt x="2371308" y="4523043"/>
                      <a:pt x="2379069" y="4556097"/>
                      <a:pt x="2379069" y="4556097"/>
                    </a:cubicBezTo>
                    <a:cubicBezTo>
                      <a:pt x="2381719" y="4579951"/>
                      <a:pt x="2385027" y="4603741"/>
                      <a:pt x="2387020" y="4627659"/>
                    </a:cubicBezTo>
                    <a:cubicBezTo>
                      <a:pt x="2390329" y="4667366"/>
                      <a:pt x="2381476" y="4709439"/>
                      <a:pt x="2394972" y="4746929"/>
                    </a:cubicBezTo>
                    <a:cubicBezTo>
                      <a:pt x="2404911" y="4774537"/>
                      <a:pt x="2467285" y="4845246"/>
                      <a:pt x="2506290" y="4858247"/>
                    </a:cubicBezTo>
                    <a:lnTo>
                      <a:pt x="2530144" y="4866198"/>
                    </a:lnTo>
                    <a:cubicBezTo>
                      <a:pt x="2530669" y="4865935"/>
                      <a:pt x="2584197" y="4840816"/>
                      <a:pt x="2585803" y="4834393"/>
                    </a:cubicBezTo>
                    <a:cubicBezTo>
                      <a:pt x="2593594" y="4803228"/>
                      <a:pt x="2576532" y="4784706"/>
                      <a:pt x="2561949" y="4762831"/>
                    </a:cubicBezTo>
                    <a:cubicBezTo>
                      <a:pt x="2559299" y="4749579"/>
                      <a:pt x="2557276" y="4736186"/>
                      <a:pt x="2553998" y="4723075"/>
                    </a:cubicBezTo>
                    <a:cubicBezTo>
                      <a:pt x="2547263" y="4696133"/>
                      <a:pt x="2535552" y="4691745"/>
                      <a:pt x="2553998" y="4659464"/>
                    </a:cubicBezTo>
                    <a:cubicBezTo>
                      <a:pt x="2558739" y="4651167"/>
                      <a:pt x="2569901" y="4648863"/>
                      <a:pt x="2577852" y="4643562"/>
                    </a:cubicBezTo>
                    <a:cubicBezTo>
                      <a:pt x="2583153" y="4632960"/>
                      <a:pt x="2593131" y="4623593"/>
                      <a:pt x="2593754" y="4611756"/>
                    </a:cubicBezTo>
                    <a:cubicBezTo>
                      <a:pt x="2595752" y="4573784"/>
                      <a:pt x="2596192" y="4511427"/>
                      <a:pt x="2577852" y="4468633"/>
                    </a:cubicBezTo>
                    <a:cubicBezTo>
                      <a:pt x="2573183" y="4457738"/>
                      <a:pt x="2567830" y="4447119"/>
                      <a:pt x="2561949" y="4436828"/>
                    </a:cubicBezTo>
                    <a:cubicBezTo>
                      <a:pt x="2557208" y="4428531"/>
                      <a:pt x="2551348" y="4420925"/>
                      <a:pt x="2546047" y="4412974"/>
                    </a:cubicBezTo>
                    <a:cubicBezTo>
                      <a:pt x="2543396" y="4399722"/>
                      <a:pt x="2542840" y="4385871"/>
                      <a:pt x="2538095" y="4373217"/>
                    </a:cubicBezTo>
                    <a:cubicBezTo>
                      <a:pt x="2534740" y="4364269"/>
                      <a:pt x="2526934" y="4357660"/>
                      <a:pt x="2522193" y="4349363"/>
                    </a:cubicBezTo>
                    <a:cubicBezTo>
                      <a:pt x="2516312" y="4339072"/>
                      <a:pt x="2511591" y="4328160"/>
                      <a:pt x="2506290" y="4317558"/>
                    </a:cubicBezTo>
                    <a:cubicBezTo>
                      <a:pt x="2508940" y="4306956"/>
                      <a:pt x="2505499" y="4292310"/>
                      <a:pt x="2514241" y="4285753"/>
                    </a:cubicBezTo>
                    <a:cubicBezTo>
                      <a:pt x="2521987" y="4279943"/>
                      <a:pt x="2559824" y="4308190"/>
                      <a:pt x="2561949" y="4309607"/>
                    </a:cubicBezTo>
                    <a:cubicBezTo>
                      <a:pt x="2575816" y="4306140"/>
                      <a:pt x="2608456" y="4301769"/>
                      <a:pt x="2617608" y="4285753"/>
                    </a:cubicBezTo>
                    <a:cubicBezTo>
                      <a:pt x="2649215" y="4230440"/>
                      <a:pt x="2599088" y="4254820"/>
                      <a:pt x="2649414" y="4238045"/>
                    </a:cubicBezTo>
                    <a:cubicBezTo>
                      <a:pt x="2657365" y="4232744"/>
                      <a:pt x="2663711" y="4222143"/>
                      <a:pt x="2673267" y="4222143"/>
                    </a:cubicBezTo>
                    <a:cubicBezTo>
                      <a:pt x="2714298" y="4222143"/>
                      <a:pt x="2716003" y="4239535"/>
                      <a:pt x="2744829" y="4253948"/>
                    </a:cubicBezTo>
                    <a:cubicBezTo>
                      <a:pt x="2771469" y="4267268"/>
                      <a:pt x="2817575" y="4267331"/>
                      <a:pt x="2840245" y="4269850"/>
                    </a:cubicBezTo>
                    <a:cubicBezTo>
                      <a:pt x="2848196" y="4264549"/>
                      <a:pt x="2857342" y="4260705"/>
                      <a:pt x="2864099" y="4253948"/>
                    </a:cubicBezTo>
                    <a:cubicBezTo>
                      <a:pt x="2893114" y="4224933"/>
                      <a:pt x="2866276" y="4229605"/>
                      <a:pt x="2903855" y="4198289"/>
                    </a:cubicBezTo>
                    <a:cubicBezTo>
                      <a:pt x="2910294" y="4192923"/>
                      <a:pt x="2919758" y="4192988"/>
                      <a:pt x="2927709" y="4190337"/>
                    </a:cubicBezTo>
                    <a:cubicBezTo>
                      <a:pt x="2938311" y="4195638"/>
                      <a:pt x="2949350" y="4200142"/>
                      <a:pt x="2959514" y="4206240"/>
                    </a:cubicBezTo>
                    <a:cubicBezTo>
                      <a:pt x="2975903" y="4216073"/>
                      <a:pt x="3007222" y="4238045"/>
                      <a:pt x="3007222" y="4238045"/>
                    </a:cubicBezTo>
                    <a:cubicBezTo>
                      <a:pt x="3028426" y="4232744"/>
                      <a:pt x="3052648" y="4234267"/>
                      <a:pt x="3070833" y="4222143"/>
                    </a:cubicBezTo>
                    <a:cubicBezTo>
                      <a:pt x="3125514" y="4185688"/>
                      <a:pt x="3100408" y="4196381"/>
                      <a:pt x="3142394" y="4182386"/>
                    </a:cubicBezTo>
                    <a:cubicBezTo>
                      <a:pt x="3152996" y="4174435"/>
                      <a:pt x="3165716" y="4168713"/>
                      <a:pt x="3174200" y="4158532"/>
                    </a:cubicBezTo>
                    <a:cubicBezTo>
                      <a:pt x="3183483" y="4147392"/>
                      <a:pt x="3188727" y="4116818"/>
                      <a:pt x="3166248" y="4110824"/>
                    </a:cubicBezTo>
                    <a:cubicBezTo>
                      <a:pt x="3132857" y="4101920"/>
                      <a:pt x="3097267" y="4106311"/>
                      <a:pt x="3062881" y="4102873"/>
                    </a:cubicBezTo>
                    <a:cubicBezTo>
                      <a:pt x="3044233" y="4101008"/>
                      <a:pt x="3025775" y="4097572"/>
                      <a:pt x="3007222" y="4094922"/>
                    </a:cubicBezTo>
                    <a:cubicBezTo>
                      <a:pt x="2999271" y="4089621"/>
                      <a:pt x="2991915" y="4083293"/>
                      <a:pt x="2983368" y="4079019"/>
                    </a:cubicBezTo>
                    <a:cubicBezTo>
                      <a:pt x="2949595" y="4062132"/>
                      <a:pt x="2964436" y="4084213"/>
                      <a:pt x="2935660" y="4047214"/>
                    </a:cubicBezTo>
                    <a:cubicBezTo>
                      <a:pt x="2923926" y="4032127"/>
                      <a:pt x="2903855" y="3999506"/>
                      <a:pt x="2903855" y="3999506"/>
                    </a:cubicBezTo>
                    <a:cubicBezTo>
                      <a:pt x="2908852" y="3874600"/>
                      <a:pt x="2896283" y="3851084"/>
                      <a:pt x="2919758" y="3768918"/>
                    </a:cubicBezTo>
                    <a:cubicBezTo>
                      <a:pt x="2922060" y="3760859"/>
                      <a:pt x="2925407" y="3753123"/>
                      <a:pt x="2927709" y="3745064"/>
                    </a:cubicBezTo>
                    <a:cubicBezTo>
                      <a:pt x="2930711" y="3734557"/>
                      <a:pt x="2928833" y="3721792"/>
                      <a:pt x="2935660" y="3713259"/>
                    </a:cubicBezTo>
                    <a:cubicBezTo>
                      <a:pt x="2940896" y="3706714"/>
                      <a:pt x="2951563" y="3707958"/>
                      <a:pt x="2959514" y="3705308"/>
                    </a:cubicBezTo>
                    <a:cubicBezTo>
                      <a:pt x="2967465" y="3697357"/>
                      <a:pt x="2977408" y="3690990"/>
                      <a:pt x="2983368" y="3681454"/>
                    </a:cubicBezTo>
                    <a:cubicBezTo>
                      <a:pt x="3012713" y="3634502"/>
                      <a:pt x="2988625" y="3653284"/>
                      <a:pt x="3007222" y="3609892"/>
                    </a:cubicBezTo>
                    <a:cubicBezTo>
                      <a:pt x="3010986" y="3601108"/>
                      <a:pt x="3017824" y="3593989"/>
                      <a:pt x="3023125" y="3586038"/>
                    </a:cubicBezTo>
                    <a:cubicBezTo>
                      <a:pt x="3027663" y="3563347"/>
                      <a:pt x="3032291" y="3536928"/>
                      <a:pt x="3039027" y="3514476"/>
                    </a:cubicBezTo>
                    <a:cubicBezTo>
                      <a:pt x="3043844" y="3498420"/>
                      <a:pt x="3054930" y="3466769"/>
                      <a:pt x="3054930" y="3466769"/>
                    </a:cubicBezTo>
                    <a:cubicBezTo>
                      <a:pt x="3057580" y="3448216"/>
                      <a:pt x="3051375" y="3425904"/>
                      <a:pt x="3062881" y="3411110"/>
                    </a:cubicBezTo>
                    <a:cubicBezTo>
                      <a:pt x="3073172" y="3397878"/>
                      <a:pt x="3094686" y="3400508"/>
                      <a:pt x="3110589" y="3395207"/>
                    </a:cubicBezTo>
                    <a:lnTo>
                      <a:pt x="3134443" y="3387256"/>
                    </a:lnTo>
                    <a:cubicBezTo>
                      <a:pt x="3150346" y="3392557"/>
                      <a:pt x="3167158" y="3395662"/>
                      <a:pt x="3182151" y="3403158"/>
                    </a:cubicBezTo>
                    <a:cubicBezTo>
                      <a:pt x="3273620" y="3448892"/>
                      <a:pt x="3191871" y="3418934"/>
                      <a:pt x="3261664" y="3458817"/>
                    </a:cubicBezTo>
                    <a:cubicBezTo>
                      <a:pt x="3268941" y="3462975"/>
                      <a:pt x="3277567" y="3464118"/>
                      <a:pt x="3285518" y="3466769"/>
                    </a:cubicBezTo>
                    <a:cubicBezTo>
                      <a:pt x="3288622" y="3472976"/>
                      <a:pt x="3309372" y="3510731"/>
                      <a:pt x="3309372" y="3522428"/>
                    </a:cubicBezTo>
                    <a:cubicBezTo>
                      <a:pt x="3309372" y="3551703"/>
                      <a:pt x="3305560" y="3580911"/>
                      <a:pt x="3301420" y="3609892"/>
                    </a:cubicBezTo>
                    <a:cubicBezTo>
                      <a:pt x="3300235" y="3618189"/>
                      <a:pt x="3295771" y="3625687"/>
                      <a:pt x="3293469" y="3633746"/>
                    </a:cubicBezTo>
                    <a:cubicBezTo>
                      <a:pt x="3290467" y="3644253"/>
                      <a:pt x="3288168" y="3654949"/>
                      <a:pt x="3285518" y="3665551"/>
                    </a:cubicBezTo>
                    <a:cubicBezTo>
                      <a:pt x="3305625" y="3670578"/>
                      <a:pt x="3322164" y="3680761"/>
                      <a:pt x="3341177" y="3665551"/>
                    </a:cubicBezTo>
                    <a:cubicBezTo>
                      <a:pt x="3348639" y="3659581"/>
                      <a:pt x="3349618" y="3647667"/>
                      <a:pt x="3357080" y="3641697"/>
                    </a:cubicBezTo>
                    <a:cubicBezTo>
                      <a:pt x="3363625" y="3636461"/>
                      <a:pt x="3373437" y="3637494"/>
                      <a:pt x="3380934" y="3633746"/>
                    </a:cubicBezTo>
                    <a:cubicBezTo>
                      <a:pt x="3394757" y="3626835"/>
                      <a:pt x="3407438" y="3617843"/>
                      <a:pt x="3420690" y="3609892"/>
                    </a:cubicBezTo>
                    <a:lnTo>
                      <a:pt x="3436593" y="3562184"/>
                    </a:lnTo>
                    <a:lnTo>
                      <a:pt x="3444544" y="3538330"/>
                    </a:lnTo>
                    <a:cubicBezTo>
                      <a:pt x="3441894" y="3522428"/>
                      <a:pt x="3440090" y="3506361"/>
                      <a:pt x="3436593" y="3490623"/>
                    </a:cubicBezTo>
                    <a:cubicBezTo>
                      <a:pt x="3434775" y="3482441"/>
                      <a:pt x="3423612" y="3473474"/>
                      <a:pt x="3428641" y="3466769"/>
                    </a:cubicBezTo>
                    <a:cubicBezTo>
                      <a:pt x="3435198" y="3458026"/>
                      <a:pt x="3449845" y="3461468"/>
                      <a:pt x="3460447" y="3458817"/>
                    </a:cubicBezTo>
                    <a:cubicBezTo>
                      <a:pt x="3463097" y="3448215"/>
                      <a:pt x="3469944" y="3437830"/>
                      <a:pt x="3468398" y="3427012"/>
                    </a:cubicBezTo>
                    <a:cubicBezTo>
                      <a:pt x="3467046" y="3417552"/>
                      <a:pt x="3456259" y="3411942"/>
                      <a:pt x="3452495" y="3403158"/>
                    </a:cubicBezTo>
                    <a:cubicBezTo>
                      <a:pt x="3448190" y="3393114"/>
                      <a:pt x="3447194" y="3381955"/>
                      <a:pt x="3444544" y="3371353"/>
                    </a:cubicBezTo>
                    <a:cubicBezTo>
                      <a:pt x="3475681" y="3293511"/>
                      <a:pt x="3437287" y="3355252"/>
                      <a:pt x="3547911" y="3323645"/>
                    </a:cubicBezTo>
                    <a:cubicBezTo>
                      <a:pt x="3558723" y="3320556"/>
                      <a:pt x="3563227" y="3307109"/>
                      <a:pt x="3571765" y="3299791"/>
                    </a:cubicBezTo>
                    <a:cubicBezTo>
                      <a:pt x="3602399" y="3273534"/>
                      <a:pt x="3595979" y="3278467"/>
                      <a:pt x="3627424" y="3267986"/>
                    </a:cubicBezTo>
                    <a:cubicBezTo>
                      <a:pt x="3645977" y="3270636"/>
                      <a:pt x="3665957" y="3268325"/>
                      <a:pt x="3683083" y="3275937"/>
                    </a:cubicBezTo>
                    <a:cubicBezTo>
                      <a:pt x="3691816" y="3279818"/>
                      <a:pt x="3698986" y="3290235"/>
                      <a:pt x="3698986" y="3299791"/>
                    </a:cubicBezTo>
                    <a:cubicBezTo>
                      <a:pt x="3698986" y="3365309"/>
                      <a:pt x="3688953" y="3352579"/>
                      <a:pt x="3659229" y="3387256"/>
                    </a:cubicBezTo>
                    <a:cubicBezTo>
                      <a:pt x="3650605" y="3397318"/>
                      <a:pt x="3643326" y="3408459"/>
                      <a:pt x="3635375" y="3419061"/>
                    </a:cubicBezTo>
                    <a:cubicBezTo>
                      <a:pt x="3634413" y="3424832"/>
                      <a:pt x="3628172" y="3477574"/>
                      <a:pt x="3619473" y="3490623"/>
                    </a:cubicBezTo>
                    <a:cubicBezTo>
                      <a:pt x="3607230" y="3508987"/>
                      <a:pt x="3589364" y="3518646"/>
                      <a:pt x="3571765" y="3530379"/>
                    </a:cubicBezTo>
                    <a:cubicBezTo>
                      <a:pt x="3563814" y="3527729"/>
                      <a:pt x="3555408" y="3526176"/>
                      <a:pt x="3547911" y="3522428"/>
                    </a:cubicBezTo>
                    <a:cubicBezTo>
                      <a:pt x="3539364" y="3518154"/>
                      <a:pt x="3533005" y="3509880"/>
                      <a:pt x="3524057" y="3506525"/>
                    </a:cubicBezTo>
                    <a:cubicBezTo>
                      <a:pt x="3511403" y="3501780"/>
                      <a:pt x="3497411" y="3501852"/>
                      <a:pt x="3484300" y="3498574"/>
                    </a:cubicBezTo>
                    <a:cubicBezTo>
                      <a:pt x="3476169" y="3496541"/>
                      <a:pt x="3468398" y="3493273"/>
                      <a:pt x="3460447" y="3490623"/>
                    </a:cubicBezTo>
                    <a:cubicBezTo>
                      <a:pt x="3476349" y="3487972"/>
                      <a:pt x="3492032" y="3482671"/>
                      <a:pt x="3508154" y="3482671"/>
                    </a:cubicBezTo>
                    <a:cubicBezTo>
                      <a:pt x="3607058" y="3482671"/>
                      <a:pt x="3581456" y="3487393"/>
                      <a:pt x="3547911" y="3498574"/>
                    </a:cubicBezTo>
                    <a:cubicBezTo>
                      <a:pt x="3527526" y="3496026"/>
                      <a:pt x="3477379" y="3481984"/>
                      <a:pt x="3452495" y="3498574"/>
                    </a:cubicBezTo>
                    <a:cubicBezTo>
                      <a:pt x="3444544" y="3503875"/>
                      <a:pt x="3441894" y="3514477"/>
                      <a:pt x="3436593" y="3522428"/>
                    </a:cubicBezTo>
                    <a:cubicBezTo>
                      <a:pt x="3439243" y="3546282"/>
                      <a:pt x="3433811" y="3572523"/>
                      <a:pt x="3444544" y="3593990"/>
                    </a:cubicBezTo>
                    <a:cubicBezTo>
                      <a:pt x="3449431" y="3603764"/>
                      <a:pt x="3465475" y="3603028"/>
                      <a:pt x="3476349" y="3601941"/>
                    </a:cubicBezTo>
                    <a:cubicBezTo>
                      <a:pt x="3493029" y="3600273"/>
                      <a:pt x="3524057" y="3586038"/>
                      <a:pt x="3524057" y="3586038"/>
                    </a:cubicBezTo>
                    <a:cubicBezTo>
                      <a:pt x="3550561" y="3588689"/>
                      <a:pt x="3579746" y="3582078"/>
                      <a:pt x="3603570" y="3593990"/>
                    </a:cubicBezTo>
                    <a:cubicBezTo>
                      <a:pt x="3620665" y="3602537"/>
                      <a:pt x="3619473" y="3631095"/>
                      <a:pt x="3635375" y="3641697"/>
                    </a:cubicBezTo>
                    <a:cubicBezTo>
                      <a:pt x="3666203" y="3662249"/>
                      <a:pt x="3650163" y="3654578"/>
                      <a:pt x="3683083" y="3665551"/>
                    </a:cubicBezTo>
                    <a:cubicBezTo>
                      <a:pt x="3691034" y="3670852"/>
                      <a:pt x="3699794" y="3675105"/>
                      <a:pt x="3706937" y="3681454"/>
                    </a:cubicBezTo>
                    <a:cubicBezTo>
                      <a:pt x="3723746" y="3696395"/>
                      <a:pt x="3735932" y="3716687"/>
                      <a:pt x="3754645" y="3729162"/>
                    </a:cubicBezTo>
                    <a:lnTo>
                      <a:pt x="3778499" y="3745064"/>
                    </a:lnTo>
                    <a:cubicBezTo>
                      <a:pt x="3783800" y="3753015"/>
                      <a:pt x="3790127" y="3760371"/>
                      <a:pt x="3794401" y="3768918"/>
                    </a:cubicBezTo>
                    <a:cubicBezTo>
                      <a:pt x="3804003" y="3788121"/>
                      <a:pt x="3799269" y="3801437"/>
                      <a:pt x="3818255" y="3816626"/>
                    </a:cubicBezTo>
                    <a:cubicBezTo>
                      <a:pt x="3824800" y="3821862"/>
                      <a:pt x="3834158" y="3821927"/>
                      <a:pt x="3842109" y="3824577"/>
                    </a:cubicBezTo>
                    <a:cubicBezTo>
                      <a:pt x="3860338" y="3879267"/>
                      <a:pt x="3835406" y="3812848"/>
                      <a:pt x="3873914" y="3880236"/>
                    </a:cubicBezTo>
                    <a:cubicBezTo>
                      <a:pt x="3878072" y="3887513"/>
                      <a:pt x="3877796" y="3896763"/>
                      <a:pt x="3881866" y="3904090"/>
                    </a:cubicBezTo>
                    <a:cubicBezTo>
                      <a:pt x="3914711" y="3963210"/>
                      <a:pt x="3906182" y="3942264"/>
                      <a:pt x="3953427" y="3983603"/>
                    </a:cubicBezTo>
                    <a:cubicBezTo>
                      <a:pt x="3972222" y="4000048"/>
                      <a:pt x="3981086" y="4010140"/>
                      <a:pt x="3993184" y="4031311"/>
                    </a:cubicBezTo>
                    <a:cubicBezTo>
                      <a:pt x="3999065" y="4041602"/>
                      <a:pt x="4000706" y="4054734"/>
                      <a:pt x="4009087" y="4063116"/>
                    </a:cubicBezTo>
                    <a:cubicBezTo>
                      <a:pt x="4015013" y="4069042"/>
                      <a:pt x="4025444" y="4067320"/>
                      <a:pt x="4032940" y="4071068"/>
                    </a:cubicBezTo>
                    <a:cubicBezTo>
                      <a:pt x="4090309" y="4099753"/>
                      <a:pt x="4018909" y="4074996"/>
                      <a:pt x="4088600" y="4102873"/>
                    </a:cubicBezTo>
                    <a:cubicBezTo>
                      <a:pt x="4120870" y="4115781"/>
                      <a:pt x="4136868" y="4118916"/>
                      <a:pt x="4168113" y="4126727"/>
                    </a:cubicBezTo>
                    <a:cubicBezTo>
                      <a:pt x="4176064" y="4132028"/>
                      <a:pt x="4182986" y="4139364"/>
                      <a:pt x="4191967" y="4142630"/>
                    </a:cubicBezTo>
                    <a:cubicBezTo>
                      <a:pt x="4212507" y="4150099"/>
                      <a:pt x="4255577" y="4158532"/>
                      <a:pt x="4255577" y="4158532"/>
                    </a:cubicBezTo>
                    <a:cubicBezTo>
                      <a:pt x="4266179" y="4166483"/>
                      <a:pt x="4275529" y="4176459"/>
                      <a:pt x="4287382" y="4182386"/>
                    </a:cubicBezTo>
                    <a:cubicBezTo>
                      <a:pt x="4297156" y="4187273"/>
                      <a:pt x="4308955" y="4186500"/>
                      <a:pt x="4319187" y="4190337"/>
                    </a:cubicBezTo>
                    <a:cubicBezTo>
                      <a:pt x="4377120" y="4212062"/>
                      <a:pt x="4326575" y="4201026"/>
                      <a:pt x="4374847" y="4214191"/>
                    </a:cubicBezTo>
                    <a:cubicBezTo>
                      <a:pt x="4395933" y="4219942"/>
                      <a:pt x="4417723" y="4223183"/>
                      <a:pt x="4438457" y="4230094"/>
                    </a:cubicBezTo>
                    <a:cubicBezTo>
                      <a:pt x="4459106" y="4236977"/>
                      <a:pt x="4483045" y="4244437"/>
                      <a:pt x="4502067" y="4253948"/>
                    </a:cubicBezTo>
                    <a:cubicBezTo>
                      <a:pt x="4510614" y="4258222"/>
                      <a:pt x="4517970" y="4264549"/>
                      <a:pt x="4525921" y="4269850"/>
                    </a:cubicBezTo>
                    <a:cubicBezTo>
                      <a:pt x="4549775" y="4267200"/>
                      <a:pt x="4576016" y="4272632"/>
                      <a:pt x="4597483" y="4261899"/>
                    </a:cubicBezTo>
                    <a:cubicBezTo>
                      <a:pt x="4604980" y="4258151"/>
                      <a:pt x="4594768" y="4244590"/>
                      <a:pt x="4589532" y="4238045"/>
                    </a:cubicBezTo>
                    <a:cubicBezTo>
                      <a:pt x="4583562" y="4230583"/>
                      <a:pt x="4573629" y="4227444"/>
                      <a:pt x="4565678" y="4222143"/>
                    </a:cubicBezTo>
                    <a:cubicBezTo>
                      <a:pt x="4563028" y="4214192"/>
                      <a:pt x="4561029" y="4205993"/>
                      <a:pt x="4557727" y="4198289"/>
                    </a:cubicBezTo>
                    <a:cubicBezTo>
                      <a:pt x="4541451" y="4160311"/>
                      <a:pt x="4540537" y="4174661"/>
                      <a:pt x="4533873" y="4134678"/>
                    </a:cubicBezTo>
                    <a:cubicBezTo>
                      <a:pt x="4529014" y="4105524"/>
                      <a:pt x="4528621" y="4051262"/>
                      <a:pt x="4510019" y="4023360"/>
                    </a:cubicBezTo>
                    <a:cubicBezTo>
                      <a:pt x="4504718" y="4015409"/>
                      <a:pt x="4501457" y="4005624"/>
                      <a:pt x="4494116" y="3999506"/>
                    </a:cubicBezTo>
                    <a:cubicBezTo>
                      <a:pt x="4485010" y="3991918"/>
                      <a:pt x="4472913" y="3988904"/>
                      <a:pt x="4462311" y="3983603"/>
                    </a:cubicBezTo>
                    <a:cubicBezTo>
                      <a:pt x="4458703" y="3961953"/>
                      <a:pt x="4442791" y="3863317"/>
                      <a:pt x="4438457" y="3856383"/>
                    </a:cubicBezTo>
                    <a:cubicBezTo>
                      <a:pt x="4424410" y="3833907"/>
                      <a:pt x="4374847" y="3808675"/>
                      <a:pt x="4374847" y="3808675"/>
                    </a:cubicBezTo>
                    <a:cubicBezTo>
                      <a:pt x="4369546" y="3795423"/>
                      <a:pt x="4363458" y="3782459"/>
                      <a:pt x="4358944" y="3768918"/>
                    </a:cubicBezTo>
                    <a:cubicBezTo>
                      <a:pt x="4355488" y="3758551"/>
                      <a:pt x="4356415" y="3746601"/>
                      <a:pt x="4350993" y="3737113"/>
                    </a:cubicBezTo>
                    <a:cubicBezTo>
                      <a:pt x="4345414" y="3727350"/>
                      <a:pt x="4335090" y="3721210"/>
                      <a:pt x="4327139" y="3713259"/>
                    </a:cubicBezTo>
                    <a:lnTo>
                      <a:pt x="4311236" y="3665551"/>
                    </a:lnTo>
                    <a:lnTo>
                      <a:pt x="4303285" y="3641697"/>
                    </a:lnTo>
                    <a:cubicBezTo>
                      <a:pt x="4305935" y="3633746"/>
                      <a:pt x="4305309" y="3623769"/>
                      <a:pt x="4311236" y="3617843"/>
                    </a:cubicBezTo>
                    <a:cubicBezTo>
                      <a:pt x="4334160" y="3594919"/>
                      <a:pt x="4354529" y="3593106"/>
                      <a:pt x="4382798" y="3586038"/>
                    </a:cubicBezTo>
                    <a:cubicBezTo>
                      <a:pt x="4385448" y="3578087"/>
                      <a:pt x="4390749" y="3570565"/>
                      <a:pt x="4390749" y="3562184"/>
                    </a:cubicBezTo>
                    <a:cubicBezTo>
                      <a:pt x="4390749" y="3525638"/>
                      <a:pt x="4384638" y="3512047"/>
                      <a:pt x="4374847" y="3482671"/>
                    </a:cubicBezTo>
                    <a:cubicBezTo>
                      <a:pt x="4396050" y="3480021"/>
                      <a:pt x="4418375" y="3482022"/>
                      <a:pt x="4438457" y="3474720"/>
                    </a:cubicBezTo>
                    <a:cubicBezTo>
                      <a:pt x="4449025" y="3470877"/>
                      <a:pt x="4455112" y="3459505"/>
                      <a:pt x="4462311" y="3450866"/>
                    </a:cubicBezTo>
                    <a:cubicBezTo>
                      <a:pt x="4470197" y="3441402"/>
                      <a:pt x="4500125" y="3391141"/>
                      <a:pt x="4502067" y="3387256"/>
                    </a:cubicBezTo>
                    <a:cubicBezTo>
                      <a:pt x="4505815" y="3379759"/>
                      <a:pt x="4504092" y="3369329"/>
                      <a:pt x="4510019" y="3363402"/>
                    </a:cubicBezTo>
                    <a:cubicBezTo>
                      <a:pt x="4515946" y="3357475"/>
                      <a:pt x="4525787" y="3357655"/>
                      <a:pt x="4533873" y="3355450"/>
                    </a:cubicBezTo>
                    <a:cubicBezTo>
                      <a:pt x="4554959" y="3349699"/>
                      <a:pt x="4597483" y="3339548"/>
                      <a:pt x="4597483" y="3339548"/>
                    </a:cubicBezTo>
                    <a:cubicBezTo>
                      <a:pt x="4608085" y="3334247"/>
                      <a:pt x="4617461" y="3324434"/>
                      <a:pt x="4629288" y="3323645"/>
                    </a:cubicBezTo>
                    <a:cubicBezTo>
                      <a:pt x="4687359" y="3319773"/>
                      <a:pt x="4699786" y="3325940"/>
                      <a:pt x="4740607" y="3339548"/>
                    </a:cubicBezTo>
                    <a:cubicBezTo>
                      <a:pt x="4762574" y="3273646"/>
                      <a:pt x="4728036" y="3378413"/>
                      <a:pt x="4764460" y="3260035"/>
                    </a:cubicBezTo>
                    <a:cubicBezTo>
                      <a:pt x="4769390" y="3244013"/>
                      <a:pt x="4775062" y="3228230"/>
                      <a:pt x="4780363" y="3212327"/>
                    </a:cubicBezTo>
                    <a:lnTo>
                      <a:pt x="4788314" y="3188473"/>
                    </a:lnTo>
                    <a:cubicBezTo>
                      <a:pt x="4790965" y="3169920"/>
                      <a:pt x="4792052" y="3151075"/>
                      <a:pt x="4796266" y="3132814"/>
                    </a:cubicBezTo>
                    <a:cubicBezTo>
                      <a:pt x="4800035" y="3116480"/>
                      <a:pt x="4812168" y="3085106"/>
                      <a:pt x="4812168" y="3085106"/>
                    </a:cubicBezTo>
                    <a:cubicBezTo>
                      <a:pt x="4814819" y="3063903"/>
                      <a:pt x="4815929" y="3042449"/>
                      <a:pt x="4820120" y="3021496"/>
                    </a:cubicBezTo>
                    <a:cubicBezTo>
                      <a:pt x="4823904" y="3002575"/>
                      <a:pt x="4835333" y="2985119"/>
                      <a:pt x="4836022" y="2965836"/>
                    </a:cubicBezTo>
                    <a:cubicBezTo>
                      <a:pt x="4838011" y="2910149"/>
                      <a:pt x="4832698" y="2854389"/>
                      <a:pt x="4828071" y="2798859"/>
                    </a:cubicBezTo>
                    <a:cubicBezTo>
                      <a:pt x="4827375" y="2790507"/>
                      <a:pt x="4824278" y="2782282"/>
                      <a:pt x="4820120" y="2775005"/>
                    </a:cubicBezTo>
                    <a:cubicBezTo>
                      <a:pt x="4813545" y="2763499"/>
                      <a:pt x="4804217" y="2753802"/>
                      <a:pt x="4796266" y="2743200"/>
                    </a:cubicBezTo>
                    <a:cubicBezTo>
                      <a:pt x="4787167" y="2697711"/>
                      <a:pt x="4781824" y="2692787"/>
                      <a:pt x="4796266" y="2639833"/>
                    </a:cubicBezTo>
                    <a:cubicBezTo>
                      <a:pt x="4800418" y="2624610"/>
                      <a:pt x="4826577" y="2601570"/>
                      <a:pt x="4836022" y="2592125"/>
                    </a:cubicBezTo>
                    <a:cubicBezTo>
                      <a:pt x="4838673" y="2581523"/>
                      <a:pt x="4837622" y="2569212"/>
                      <a:pt x="4843974" y="2560320"/>
                    </a:cubicBezTo>
                    <a:cubicBezTo>
                      <a:pt x="4864048" y="2532217"/>
                      <a:pt x="4885773" y="2535129"/>
                      <a:pt x="4915535" y="2528515"/>
                    </a:cubicBezTo>
                    <a:cubicBezTo>
                      <a:pt x="4926203" y="2526144"/>
                      <a:pt x="4936738" y="2523214"/>
                      <a:pt x="4947340" y="2520563"/>
                    </a:cubicBezTo>
                    <a:cubicBezTo>
                      <a:pt x="5034175" y="2462676"/>
                      <a:pt x="4900298" y="2548060"/>
                      <a:pt x="5003000" y="2496710"/>
                    </a:cubicBezTo>
                    <a:cubicBezTo>
                      <a:pt x="5014853" y="2490784"/>
                      <a:pt x="5023779" y="2480207"/>
                      <a:pt x="5034805" y="2472856"/>
                    </a:cubicBezTo>
                    <a:cubicBezTo>
                      <a:pt x="5047664" y="2464283"/>
                      <a:pt x="5061309" y="2456953"/>
                      <a:pt x="5074561" y="2449002"/>
                    </a:cubicBezTo>
                    <a:cubicBezTo>
                      <a:pt x="5209733" y="2451652"/>
                      <a:pt x="5345211" y="2447489"/>
                      <a:pt x="5480078" y="2456953"/>
                    </a:cubicBezTo>
                    <a:cubicBezTo>
                      <a:pt x="5497814" y="2458198"/>
                      <a:pt x="5511278" y="2474204"/>
                      <a:pt x="5527786" y="2480807"/>
                    </a:cubicBezTo>
                    <a:cubicBezTo>
                      <a:pt x="5537932" y="2484866"/>
                      <a:pt x="5548989" y="2486108"/>
                      <a:pt x="5559591" y="2488758"/>
                    </a:cubicBezTo>
                    <a:cubicBezTo>
                      <a:pt x="5561667" y="2489796"/>
                      <a:pt x="5606474" y="2514075"/>
                      <a:pt x="5615250" y="2512612"/>
                    </a:cubicBezTo>
                    <a:cubicBezTo>
                      <a:pt x="5624676" y="2511041"/>
                      <a:pt x="5631153" y="2502011"/>
                      <a:pt x="5639104" y="2496710"/>
                    </a:cubicBezTo>
                    <a:cubicBezTo>
                      <a:pt x="5641754" y="2488759"/>
                      <a:pt x="5647055" y="2481237"/>
                      <a:pt x="5647055" y="2472856"/>
                    </a:cubicBezTo>
                    <a:cubicBezTo>
                      <a:pt x="5647055" y="2452131"/>
                      <a:pt x="5636186" y="2432346"/>
                      <a:pt x="5623201" y="2417196"/>
                    </a:cubicBezTo>
                    <a:cubicBezTo>
                      <a:pt x="5613444" y="2405812"/>
                      <a:pt x="5603596" y="2394105"/>
                      <a:pt x="5591396" y="2385391"/>
                    </a:cubicBezTo>
                    <a:cubicBezTo>
                      <a:pt x="5584576" y="2380519"/>
                      <a:pt x="5575493" y="2380090"/>
                      <a:pt x="5567542" y="2377440"/>
                    </a:cubicBezTo>
                    <a:cubicBezTo>
                      <a:pt x="5559591" y="2372139"/>
                      <a:pt x="5552235" y="2365811"/>
                      <a:pt x="5543688" y="2361537"/>
                    </a:cubicBezTo>
                    <a:cubicBezTo>
                      <a:pt x="5489572" y="2334479"/>
                      <a:pt x="5554225" y="2379055"/>
                      <a:pt x="5488029" y="2337683"/>
                    </a:cubicBezTo>
                    <a:cubicBezTo>
                      <a:pt x="5476791" y="2330660"/>
                      <a:pt x="5468528" y="2318752"/>
                      <a:pt x="5456224" y="2313830"/>
                    </a:cubicBezTo>
                    <a:cubicBezTo>
                      <a:pt x="5441255" y="2307842"/>
                      <a:pt x="5424254" y="2309375"/>
                      <a:pt x="5408516" y="2305878"/>
                    </a:cubicBezTo>
                    <a:cubicBezTo>
                      <a:pt x="5400334" y="2304060"/>
                      <a:pt x="5392793" y="2299960"/>
                      <a:pt x="5384662" y="2297927"/>
                    </a:cubicBezTo>
                    <a:cubicBezTo>
                      <a:pt x="5371551" y="2294649"/>
                      <a:pt x="5358158" y="2292626"/>
                      <a:pt x="5344906" y="2289976"/>
                    </a:cubicBezTo>
                    <a:cubicBezTo>
                      <a:pt x="5294865" y="2252446"/>
                      <a:pt x="5288348" y="2258585"/>
                      <a:pt x="5265393" y="2218414"/>
                    </a:cubicBezTo>
                    <a:cubicBezTo>
                      <a:pt x="5259512" y="2208123"/>
                      <a:pt x="5254791" y="2197211"/>
                      <a:pt x="5249490" y="2186609"/>
                    </a:cubicBezTo>
                    <a:cubicBezTo>
                      <a:pt x="5254791" y="2117698"/>
                      <a:pt x="5256548" y="2048422"/>
                      <a:pt x="5265393" y="1979875"/>
                    </a:cubicBezTo>
                    <a:cubicBezTo>
                      <a:pt x="5275122" y="1904477"/>
                      <a:pt x="5291261" y="1970018"/>
                      <a:pt x="5273344" y="1916264"/>
                    </a:cubicBezTo>
                    <a:cubicBezTo>
                      <a:pt x="5270694" y="1889760"/>
                      <a:pt x="5270302" y="1862931"/>
                      <a:pt x="5265393" y="1836751"/>
                    </a:cubicBezTo>
                    <a:cubicBezTo>
                      <a:pt x="5262304" y="1820275"/>
                      <a:pt x="5253555" y="1805305"/>
                      <a:pt x="5249490" y="1789043"/>
                    </a:cubicBezTo>
                    <a:cubicBezTo>
                      <a:pt x="5246840" y="1778441"/>
                      <a:pt x="5244679" y="1767705"/>
                      <a:pt x="5241539" y="1757238"/>
                    </a:cubicBezTo>
                    <a:cubicBezTo>
                      <a:pt x="5234314" y="1733154"/>
                      <a:pt x="5225636" y="1709530"/>
                      <a:pt x="5217685" y="1685676"/>
                    </a:cubicBezTo>
                    <a:cubicBezTo>
                      <a:pt x="5199639" y="1631537"/>
                      <a:pt x="5222352" y="1698122"/>
                      <a:pt x="5193831" y="1622066"/>
                    </a:cubicBezTo>
                    <a:cubicBezTo>
                      <a:pt x="5190888" y="1614218"/>
                      <a:pt x="5189628" y="1605709"/>
                      <a:pt x="5185880" y="1598212"/>
                    </a:cubicBezTo>
                    <a:cubicBezTo>
                      <a:pt x="5181606" y="1589665"/>
                      <a:pt x="5175278" y="1582309"/>
                      <a:pt x="5169977" y="1574358"/>
                    </a:cubicBezTo>
                    <a:cubicBezTo>
                      <a:pt x="5172627" y="1513398"/>
                      <a:pt x="5177928" y="1452496"/>
                      <a:pt x="5177928" y="1391478"/>
                    </a:cubicBezTo>
                    <a:cubicBezTo>
                      <a:pt x="5177928" y="1377964"/>
                      <a:pt x="5170940" y="1365202"/>
                      <a:pt x="5169977" y="1351722"/>
                    </a:cubicBezTo>
                    <a:cubicBezTo>
                      <a:pt x="5147781" y="1040968"/>
                      <a:pt x="5174259" y="1266694"/>
                      <a:pt x="5154074" y="1105231"/>
                    </a:cubicBezTo>
                    <a:cubicBezTo>
                      <a:pt x="5151424" y="1054873"/>
                      <a:pt x="5150688" y="1004377"/>
                      <a:pt x="5146123" y="954156"/>
                    </a:cubicBezTo>
                    <a:cubicBezTo>
                      <a:pt x="5145364" y="945809"/>
                      <a:pt x="5139212" y="938619"/>
                      <a:pt x="5138172" y="930303"/>
                    </a:cubicBezTo>
                    <a:cubicBezTo>
                      <a:pt x="5133886" y="896012"/>
                      <a:pt x="5134036" y="861282"/>
                      <a:pt x="5130220" y="826936"/>
                    </a:cubicBezTo>
                    <a:cubicBezTo>
                      <a:pt x="5125811" y="787254"/>
                      <a:pt x="5123327" y="794857"/>
                      <a:pt x="5114318" y="763325"/>
                    </a:cubicBezTo>
                    <a:cubicBezTo>
                      <a:pt x="5105066" y="730944"/>
                      <a:pt x="5105581" y="717825"/>
                      <a:pt x="5090464" y="683812"/>
                    </a:cubicBezTo>
                    <a:cubicBezTo>
                      <a:pt x="5086583" y="675079"/>
                      <a:pt x="5079862" y="667909"/>
                      <a:pt x="5074561" y="659958"/>
                    </a:cubicBezTo>
                    <a:cubicBezTo>
                      <a:pt x="5070812" y="648709"/>
                      <a:pt x="5058659" y="614283"/>
                      <a:pt x="5058659" y="604299"/>
                    </a:cubicBezTo>
                    <a:cubicBezTo>
                      <a:pt x="5058659" y="575187"/>
                      <a:pt x="5070047" y="538226"/>
                      <a:pt x="5074561" y="508883"/>
                    </a:cubicBezTo>
                    <a:cubicBezTo>
                      <a:pt x="5077810" y="487763"/>
                      <a:pt x="5079862" y="466476"/>
                      <a:pt x="5082513" y="445273"/>
                    </a:cubicBezTo>
                    <a:cubicBezTo>
                      <a:pt x="5067501" y="325188"/>
                      <a:pt x="5098740" y="419675"/>
                      <a:pt x="5026854" y="365760"/>
                    </a:cubicBezTo>
                    <a:cubicBezTo>
                      <a:pt x="5017372" y="358648"/>
                      <a:pt x="5017233" y="344006"/>
                      <a:pt x="5010951" y="333955"/>
                    </a:cubicBezTo>
                    <a:cubicBezTo>
                      <a:pt x="5003927" y="322717"/>
                      <a:pt x="4995048" y="312752"/>
                      <a:pt x="4987097" y="302150"/>
                    </a:cubicBezTo>
                    <a:cubicBezTo>
                      <a:pt x="4981796" y="278296"/>
                      <a:pt x="4977121" y="254294"/>
                      <a:pt x="4971194" y="230588"/>
                    </a:cubicBezTo>
                    <a:cubicBezTo>
                      <a:pt x="4969161" y="222457"/>
                      <a:pt x="4970217" y="211383"/>
                      <a:pt x="4963243" y="206734"/>
                    </a:cubicBezTo>
                    <a:cubicBezTo>
                      <a:pt x="4951998" y="199237"/>
                      <a:pt x="4936598" y="202061"/>
                      <a:pt x="4923487" y="198783"/>
                    </a:cubicBezTo>
                    <a:cubicBezTo>
                      <a:pt x="4897153" y="192199"/>
                      <a:pt x="4899098" y="190474"/>
                      <a:pt x="4875779" y="174929"/>
                    </a:cubicBezTo>
                    <a:cubicBezTo>
                      <a:pt x="4865177" y="177579"/>
                      <a:pt x="4854206" y="179043"/>
                      <a:pt x="4843974" y="182880"/>
                    </a:cubicBezTo>
                    <a:cubicBezTo>
                      <a:pt x="4832875" y="187042"/>
                      <a:pt x="4820550" y="207164"/>
                      <a:pt x="4812168" y="198783"/>
                    </a:cubicBezTo>
                    <a:lnTo>
                      <a:pt x="4843974" y="159026"/>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Shape 38">
                <a:extLst>
                  <a:ext uri="{FF2B5EF4-FFF2-40B4-BE49-F238E27FC236}">
                    <a16:creationId xmlns:a16="http://schemas.microsoft.com/office/drawing/2014/main" id="{765FFEA0-424B-40D7-9F26-680BF5BA032F}"/>
                  </a:ext>
                </a:extLst>
              </p:cNvPr>
              <p:cNvSpPr/>
              <p:nvPr/>
            </p:nvSpPr>
            <p:spPr>
              <a:xfrm>
                <a:off x="13892095" y="4950619"/>
                <a:ext cx="150204" cy="195503"/>
              </a:xfrm>
              <a:custGeom>
                <a:avLst/>
                <a:gdLst>
                  <a:gd name="connsiteX0" fmla="*/ 47743 w 150204"/>
                  <a:gd name="connsiteY0" fmla="*/ 0 h 195503"/>
                  <a:gd name="connsiteX1" fmla="*/ 52505 w 150204"/>
                  <a:gd name="connsiteY1" fmla="*/ 11906 h 195503"/>
                  <a:gd name="connsiteX2" fmla="*/ 57268 w 150204"/>
                  <a:gd name="connsiteY2" fmla="*/ 19050 h 195503"/>
                  <a:gd name="connsiteX3" fmla="*/ 69174 w 150204"/>
                  <a:gd name="connsiteY3" fmla="*/ 38100 h 195503"/>
                  <a:gd name="connsiteX4" fmla="*/ 81080 w 150204"/>
                  <a:gd name="connsiteY4" fmla="*/ 57150 h 195503"/>
                  <a:gd name="connsiteX5" fmla="*/ 88224 w 150204"/>
                  <a:gd name="connsiteY5" fmla="*/ 71437 h 195503"/>
                  <a:gd name="connsiteX6" fmla="*/ 95368 w 150204"/>
                  <a:gd name="connsiteY6" fmla="*/ 76200 h 195503"/>
                  <a:gd name="connsiteX7" fmla="*/ 97749 w 150204"/>
                  <a:gd name="connsiteY7" fmla="*/ 85725 h 195503"/>
                  <a:gd name="connsiteX8" fmla="*/ 107274 w 150204"/>
                  <a:gd name="connsiteY8" fmla="*/ 100012 h 195503"/>
                  <a:gd name="connsiteX9" fmla="*/ 112036 w 150204"/>
                  <a:gd name="connsiteY9" fmla="*/ 107156 h 195503"/>
                  <a:gd name="connsiteX10" fmla="*/ 116799 w 150204"/>
                  <a:gd name="connsiteY10" fmla="*/ 114300 h 195503"/>
                  <a:gd name="connsiteX11" fmla="*/ 121561 w 150204"/>
                  <a:gd name="connsiteY11" fmla="*/ 121444 h 195503"/>
                  <a:gd name="connsiteX12" fmla="*/ 128705 w 150204"/>
                  <a:gd name="connsiteY12" fmla="*/ 123825 h 195503"/>
                  <a:gd name="connsiteX13" fmla="*/ 133468 w 150204"/>
                  <a:gd name="connsiteY13" fmla="*/ 130969 h 195503"/>
                  <a:gd name="connsiteX14" fmla="*/ 145374 w 150204"/>
                  <a:gd name="connsiteY14" fmla="*/ 142875 h 195503"/>
                  <a:gd name="connsiteX15" fmla="*/ 150136 w 150204"/>
                  <a:gd name="connsiteY15" fmla="*/ 157162 h 195503"/>
                  <a:gd name="connsiteX16" fmla="*/ 147755 w 150204"/>
                  <a:gd name="connsiteY16" fmla="*/ 176212 h 195503"/>
                  <a:gd name="connsiteX17" fmla="*/ 128705 w 150204"/>
                  <a:gd name="connsiteY17" fmla="*/ 188119 h 195503"/>
                  <a:gd name="connsiteX18" fmla="*/ 71555 w 150204"/>
                  <a:gd name="connsiteY18" fmla="*/ 190500 h 195503"/>
                  <a:gd name="connsiteX19" fmla="*/ 33455 w 150204"/>
                  <a:gd name="connsiteY19" fmla="*/ 192881 h 195503"/>
                  <a:gd name="connsiteX20" fmla="*/ 26311 w 150204"/>
                  <a:gd name="connsiteY20" fmla="*/ 123825 h 195503"/>
                  <a:gd name="connsiteX21" fmla="*/ 23930 w 150204"/>
                  <a:gd name="connsiteY21" fmla="*/ 116681 h 195503"/>
                  <a:gd name="connsiteX22" fmla="*/ 16786 w 150204"/>
                  <a:gd name="connsiteY22" fmla="*/ 111919 h 195503"/>
                  <a:gd name="connsiteX23" fmla="*/ 14405 w 150204"/>
                  <a:gd name="connsiteY23" fmla="*/ 104775 h 195503"/>
                  <a:gd name="connsiteX24" fmla="*/ 7261 w 150204"/>
                  <a:gd name="connsiteY24" fmla="*/ 100012 h 195503"/>
                  <a:gd name="connsiteX25" fmla="*/ 2499 w 150204"/>
                  <a:gd name="connsiteY25" fmla="*/ 92869 h 195503"/>
                  <a:gd name="connsiteX26" fmla="*/ 118 w 150204"/>
                  <a:gd name="connsiteY26" fmla="*/ 85725 h 195503"/>
                  <a:gd name="connsiteX27" fmla="*/ 7261 w 150204"/>
                  <a:gd name="connsiteY27" fmla="*/ 52387 h 195503"/>
                  <a:gd name="connsiteX28" fmla="*/ 14405 w 150204"/>
                  <a:gd name="connsiteY28" fmla="*/ 47625 h 195503"/>
                  <a:gd name="connsiteX29" fmla="*/ 38218 w 150204"/>
                  <a:gd name="connsiteY29" fmla="*/ 23812 h 195503"/>
                  <a:gd name="connsiteX30" fmla="*/ 47743 w 150204"/>
                  <a:gd name="connsiteY30" fmla="*/ 0 h 1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204" h="195503">
                    <a:moveTo>
                      <a:pt x="47743" y="0"/>
                    </a:moveTo>
                    <a:cubicBezTo>
                      <a:pt x="49330" y="3969"/>
                      <a:pt x="50593" y="8083"/>
                      <a:pt x="52505" y="11906"/>
                    </a:cubicBezTo>
                    <a:cubicBezTo>
                      <a:pt x="53785" y="14466"/>
                      <a:pt x="56106" y="16435"/>
                      <a:pt x="57268" y="19050"/>
                    </a:cubicBezTo>
                    <a:cubicBezTo>
                      <a:pt x="65620" y="37843"/>
                      <a:pt x="56322" y="29532"/>
                      <a:pt x="69174" y="38100"/>
                    </a:cubicBezTo>
                    <a:cubicBezTo>
                      <a:pt x="74841" y="55102"/>
                      <a:pt x="69759" y="49602"/>
                      <a:pt x="81080" y="57150"/>
                    </a:cubicBezTo>
                    <a:cubicBezTo>
                      <a:pt x="83017" y="62962"/>
                      <a:pt x="83606" y="66820"/>
                      <a:pt x="88224" y="71437"/>
                    </a:cubicBezTo>
                    <a:cubicBezTo>
                      <a:pt x="90248" y="73461"/>
                      <a:pt x="92987" y="74612"/>
                      <a:pt x="95368" y="76200"/>
                    </a:cubicBezTo>
                    <a:cubicBezTo>
                      <a:pt x="96162" y="79375"/>
                      <a:pt x="96285" y="82798"/>
                      <a:pt x="97749" y="85725"/>
                    </a:cubicBezTo>
                    <a:cubicBezTo>
                      <a:pt x="100309" y="90844"/>
                      <a:pt x="104099" y="95250"/>
                      <a:pt x="107274" y="100012"/>
                    </a:cubicBezTo>
                    <a:lnTo>
                      <a:pt x="112036" y="107156"/>
                    </a:lnTo>
                    <a:lnTo>
                      <a:pt x="116799" y="114300"/>
                    </a:lnTo>
                    <a:cubicBezTo>
                      <a:pt x="118386" y="116681"/>
                      <a:pt x="118846" y="120539"/>
                      <a:pt x="121561" y="121444"/>
                    </a:cubicBezTo>
                    <a:lnTo>
                      <a:pt x="128705" y="123825"/>
                    </a:lnTo>
                    <a:cubicBezTo>
                      <a:pt x="130293" y="126206"/>
                      <a:pt x="131444" y="128945"/>
                      <a:pt x="133468" y="130969"/>
                    </a:cubicBezTo>
                    <a:cubicBezTo>
                      <a:pt x="149343" y="146844"/>
                      <a:pt x="132672" y="123823"/>
                      <a:pt x="145374" y="142875"/>
                    </a:cubicBezTo>
                    <a:cubicBezTo>
                      <a:pt x="146961" y="147637"/>
                      <a:pt x="150759" y="152181"/>
                      <a:pt x="150136" y="157162"/>
                    </a:cubicBezTo>
                    <a:cubicBezTo>
                      <a:pt x="149342" y="163512"/>
                      <a:pt x="149439" y="170038"/>
                      <a:pt x="147755" y="176212"/>
                    </a:cubicBezTo>
                    <a:cubicBezTo>
                      <a:pt x="145499" y="184486"/>
                      <a:pt x="136428" y="187797"/>
                      <a:pt x="128705" y="188119"/>
                    </a:cubicBezTo>
                    <a:lnTo>
                      <a:pt x="71555" y="190500"/>
                    </a:lnTo>
                    <a:cubicBezTo>
                      <a:pt x="49700" y="197784"/>
                      <a:pt x="62263" y="195761"/>
                      <a:pt x="33455" y="192881"/>
                    </a:cubicBezTo>
                    <a:cubicBezTo>
                      <a:pt x="16933" y="168094"/>
                      <a:pt x="31007" y="191902"/>
                      <a:pt x="26311" y="123825"/>
                    </a:cubicBezTo>
                    <a:cubicBezTo>
                      <a:pt x="26138" y="121321"/>
                      <a:pt x="25498" y="118641"/>
                      <a:pt x="23930" y="116681"/>
                    </a:cubicBezTo>
                    <a:cubicBezTo>
                      <a:pt x="22142" y="114446"/>
                      <a:pt x="19167" y="113506"/>
                      <a:pt x="16786" y="111919"/>
                    </a:cubicBezTo>
                    <a:cubicBezTo>
                      <a:pt x="15992" y="109538"/>
                      <a:pt x="15973" y="106735"/>
                      <a:pt x="14405" y="104775"/>
                    </a:cubicBezTo>
                    <a:cubicBezTo>
                      <a:pt x="12617" y="102540"/>
                      <a:pt x="9285" y="102036"/>
                      <a:pt x="7261" y="100012"/>
                    </a:cubicBezTo>
                    <a:cubicBezTo>
                      <a:pt x="5238" y="97989"/>
                      <a:pt x="4086" y="95250"/>
                      <a:pt x="2499" y="92869"/>
                    </a:cubicBezTo>
                    <a:cubicBezTo>
                      <a:pt x="1705" y="90488"/>
                      <a:pt x="118" y="88235"/>
                      <a:pt x="118" y="85725"/>
                    </a:cubicBezTo>
                    <a:cubicBezTo>
                      <a:pt x="118" y="74070"/>
                      <a:pt x="-1502" y="61150"/>
                      <a:pt x="7261" y="52387"/>
                    </a:cubicBezTo>
                    <a:cubicBezTo>
                      <a:pt x="9285" y="50363"/>
                      <a:pt x="12024" y="49212"/>
                      <a:pt x="14405" y="47625"/>
                    </a:cubicBezTo>
                    <a:cubicBezTo>
                      <a:pt x="21663" y="36738"/>
                      <a:pt x="24610" y="28348"/>
                      <a:pt x="38218" y="23812"/>
                    </a:cubicBezTo>
                    <a:lnTo>
                      <a:pt x="47743" y="0"/>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0" name="Group 39">
            <a:extLst>
              <a:ext uri="{FF2B5EF4-FFF2-40B4-BE49-F238E27FC236}">
                <a16:creationId xmlns:a16="http://schemas.microsoft.com/office/drawing/2014/main" id="{CA38E4E3-CB60-4142-9C45-FD1B779834A4}"/>
              </a:ext>
            </a:extLst>
          </p:cNvPr>
          <p:cNvGrpSpPr/>
          <p:nvPr/>
        </p:nvGrpSpPr>
        <p:grpSpPr>
          <a:xfrm>
            <a:off x="13416984" y="1417250"/>
            <a:ext cx="10250293" cy="10900727"/>
            <a:chOff x="13367230" y="827314"/>
            <a:chExt cx="10250293" cy="10900727"/>
          </a:xfrm>
        </p:grpSpPr>
        <p:grpSp>
          <p:nvGrpSpPr>
            <p:cNvPr id="41" name="Group 40">
              <a:extLst>
                <a:ext uri="{FF2B5EF4-FFF2-40B4-BE49-F238E27FC236}">
                  <a16:creationId xmlns:a16="http://schemas.microsoft.com/office/drawing/2014/main" id="{40912D73-6F4A-4662-BBB2-1DBB426623EB}"/>
                </a:ext>
              </a:extLst>
            </p:cNvPr>
            <p:cNvGrpSpPr/>
            <p:nvPr/>
          </p:nvGrpSpPr>
          <p:grpSpPr>
            <a:xfrm>
              <a:off x="13367230" y="827314"/>
              <a:ext cx="10250293" cy="10900727"/>
              <a:chOff x="13367230" y="827314"/>
              <a:chExt cx="10250293" cy="10900727"/>
            </a:xfrm>
          </p:grpSpPr>
          <p:sp>
            <p:nvSpPr>
              <p:cNvPr id="45" name="Freeform: Shape 44">
                <a:extLst>
                  <a:ext uri="{FF2B5EF4-FFF2-40B4-BE49-F238E27FC236}">
                    <a16:creationId xmlns:a16="http://schemas.microsoft.com/office/drawing/2014/main" id="{B8950079-3E6E-41F2-8FE5-91B2DD1226DB}"/>
                  </a:ext>
                </a:extLst>
              </p:cNvPr>
              <p:cNvSpPr/>
              <p:nvPr/>
            </p:nvSpPr>
            <p:spPr>
              <a:xfrm>
                <a:off x="13367230" y="827314"/>
                <a:ext cx="10250293" cy="10900727"/>
              </a:xfrm>
              <a:custGeom>
                <a:avLst/>
                <a:gdLst>
                  <a:gd name="connsiteX0" fmla="*/ 3875741 w 10250293"/>
                  <a:gd name="connsiteY0" fmla="*/ 7866743 h 10900727"/>
                  <a:gd name="connsiteX1" fmla="*/ 3948313 w 10250293"/>
                  <a:gd name="connsiteY1" fmla="*/ 8360229 h 10900727"/>
                  <a:gd name="connsiteX2" fmla="*/ 3962827 w 10250293"/>
                  <a:gd name="connsiteY2" fmla="*/ 8403772 h 10900727"/>
                  <a:gd name="connsiteX3" fmla="*/ 4006370 w 10250293"/>
                  <a:gd name="connsiteY3" fmla="*/ 8577943 h 10900727"/>
                  <a:gd name="connsiteX4" fmla="*/ 4035399 w 10250293"/>
                  <a:gd name="connsiteY4" fmla="*/ 8665029 h 10900727"/>
                  <a:gd name="connsiteX5" fmla="*/ 4049913 w 10250293"/>
                  <a:gd name="connsiteY5" fmla="*/ 8708572 h 10900727"/>
                  <a:gd name="connsiteX6" fmla="*/ 4064427 w 10250293"/>
                  <a:gd name="connsiteY6" fmla="*/ 8839200 h 10900727"/>
                  <a:gd name="connsiteX7" fmla="*/ 4078941 w 10250293"/>
                  <a:gd name="connsiteY7" fmla="*/ 8882743 h 10900727"/>
                  <a:gd name="connsiteX8" fmla="*/ 4093456 w 10250293"/>
                  <a:gd name="connsiteY8" fmla="*/ 8940800 h 10900727"/>
                  <a:gd name="connsiteX9" fmla="*/ 4136999 w 10250293"/>
                  <a:gd name="connsiteY9" fmla="*/ 9129486 h 10900727"/>
                  <a:gd name="connsiteX10" fmla="*/ 4180541 w 10250293"/>
                  <a:gd name="connsiteY10" fmla="*/ 9260115 h 10900727"/>
                  <a:gd name="connsiteX11" fmla="*/ 4209570 w 10250293"/>
                  <a:gd name="connsiteY11" fmla="*/ 9347200 h 10900727"/>
                  <a:gd name="connsiteX12" fmla="*/ 4224084 w 10250293"/>
                  <a:gd name="connsiteY12" fmla="*/ 9405257 h 10900727"/>
                  <a:gd name="connsiteX13" fmla="*/ 4238599 w 10250293"/>
                  <a:gd name="connsiteY13" fmla="*/ 9448800 h 10900727"/>
                  <a:gd name="connsiteX14" fmla="*/ 4253113 w 10250293"/>
                  <a:gd name="connsiteY14" fmla="*/ 9521372 h 10900727"/>
                  <a:gd name="connsiteX15" fmla="*/ 4296656 w 10250293"/>
                  <a:gd name="connsiteY15" fmla="*/ 9811657 h 10900727"/>
                  <a:gd name="connsiteX16" fmla="*/ 4354713 w 10250293"/>
                  <a:gd name="connsiteY16" fmla="*/ 9898743 h 10900727"/>
                  <a:gd name="connsiteX17" fmla="*/ 4441799 w 10250293"/>
                  <a:gd name="connsiteY17" fmla="*/ 9927772 h 10900727"/>
                  <a:gd name="connsiteX18" fmla="*/ 4514370 w 10250293"/>
                  <a:gd name="connsiteY18" fmla="*/ 9869715 h 10900727"/>
                  <a:gd name="connsiteX19" fmla="*/ 4499856 w 10250293"/>
                  <a:gd name="connsiteY19" fmla="*/ 9826172 h 10900727"/>
                  <a:gd name="connsiteX20" fmla="*/ 4543399 w 10250293"/>
                  <a:gd name="connsiteY20" fmla="*/ 9637486 h 10900727"/>
                  <a:gd name="connsiteX21" fmla="*/ 4557913 w 10250293"/>
                  <a:gd name="connsiteY21" fmla="*/ 9593943 h 10900727"/>
                  <a:gd name="connsiteX22" fmla="*/ 4586941 w 10250293"/>
                  <a:gd name="connsiteY22" fmla="*/ 9550400 h 10900727"/>
                  <a:gd name="connsiteX23" fmla="*/ 4615970 w 10250293"/>
                  <a:gd name="connsiteY23" fmla="*/ 9463315 h 10900727"/>
                  <a:gd name="connsiteX24" fmla="*/ 4630484 w 10250293"/>
                  <a:gd name="connsiteY24" fmla="*/ 9419772 h 10900727"/>
                  <a:gd name="connsiteX25" fmla="*/ 4615970 w 10250293"/>
                  <a:gd name="connsiteY25" fmla="*/ 9260115 h 10900727"/>
                  <a:gd name="connsiteX26" fmla="*/ 4601456 w 10250293"/>
                  <a:gd name="connsiteY26" fmla="*/ 9187543 h 10900727"/>
                  <a:gd name="connsiteX27" fmla="*/ 4586941 w 10250293"/>
                  <a:gd name="connsiteY27" fmla="*/ 8897257 h 10900727"/>
                  <a:gd name="connsiteX28" fmla="*/ 4601456 w 10250293"/>
                  <a:gd name="connsiteY28" fmla="*/ 8795657 h 10900727"/>
                  <a:gd name="connsiteX29" fmla="*/ 4644999 w 10250293"/>
                  <a:gd name="connsiteY29" fmla="*/ 8781143 h 10900727"/>
                  <a:gd name="connsiteX30" fmla="*/ 4732084 w 10250293"/>
                  <a:gd name="connsiteY30" fmla="*/ 8737600 h 10900727"/>
                  <a:gd name="connsiteX31" fmla="*/ 4761113 w 10250293"/>
                  <a:gd name="connsiteY31" fmla="*/ 8694057 h 10900727"/>
                  <a:gd name="connsiteX32" fmla="*/ 4790141 w 10250293"/>
                  <a:gd name="connsiteY32" fmla="*/ 8606972 h 10900727"/>
                  <a:gd name="connsiteX33" fmla="*/ 4833684 w 10250293"/>
                  <a:gd name="connsiteY33" fmla="*/ 8476343 h 10900727"/>
                  <a:gd name="connsiteX34" fmla="*/ 4906256 w 10250293"/>
                  <a:gd name="connsiteY34" fmla="*/ 8345715 h 10900727"/>
                  <a:gd name="connsiteX35" fmla="*/ 4949799 w 10250293"/>
                  <a:gd name="connsiteY35" fmla="*/ 8331200 h 10900727"/>
                  <a:gd name="connsiteX36" fmla="*/ 5007856 w 10250293"/>
                  <a:gd name="connsiteY36" fmla="*/ 8244115 h 10900727"/>
                  <a:gd name="connsiteX37" fmla="*/ 5080427 w 10250293"/>
                  <a:gd name="connsiteY37" fmla="*/ 8142515 h 10900727"/>
                  <a:gd name="connsiteX38" fmla="*/ 5109456 w 10250293"/>
                  <a:gd name="connsiteY38" fmla="*/ 8098972 h 10900727"/>
                  <a:gd name="connsiteX39" fmla="*/ 5109456 w 10250293"/>
                  <a:gd name="connsiteY39" fmla="*/ 7939315 h 10900727"/>
                  <a:gd name="connsiteX40" fmla="*/ 5152999 w 10250293"/>
                  <a:gd name="connsiteY40" fmla="*/ 7924800 h 10900727"/>
                  <a:gd name="connsiteX41" fmla="*/ 5269113 w 10250293"/>
                  <a:gd name="connsiteY41" fmla="*/ 7910286 h 10900727"/>
                  <a:gd name="connsiteX42" fmla="*/ 5356199 w 10250293"/>
                  <a:gd name="connsiteY42" fmla="*/ 7852229 h 10900727"/>
                  <a:gd name="connsiteX43" fmla="*/ 5399741 w 10250293"/>
                  <a:gd name="connsiteY43" fmla="*/ 7823200 h 10900727"/>
                  <a:gd name="connsiteX44" fmla="*/ 5414256 w 10250293"/>
                  <a:gd name="connsiteY44" fmla="*/ 7779657 h 10900727"/>
                  <a:gd name="connsiteX45" fmla="*/ 5428770 w 10250293"/>
                  <a:gd name="connsiteY45" fmla="*/ 7721600 h 10900727"/>
                  <a:gd name="connsiteX46" fmla="*/ 5472313 w 10250293"/>
                  <a:gd name="connsiteY46" fmla="*/ 7736115 h 10900727"/>
                  <a:gd name="connsiteX47" fmla="*/ 5486827 w 10250293"/>
                  <a:gd name="connsiteY47" fmla="*/ 7837715 h 10900727"/>
                  <a:gd name="connsiteX48" fmla="*/ 5501341 w 10250293"/>
                  <a:gd name="connsiteY48" fmla="*/ 7881257 h 10900727"/>
                  <a:gd name="connsiteX49" fmla="*/ 5544884 w 10250293"/>
                  <a:gd name="connsiteY49" fmla="*/ 7910286 h 10900727"/>
                  <a:gd name="connsiteX50" fmla="*/ 5573913 w 10250293"/>
                  <a:gd name="connsiteY50" fmla="*/ 7953829 h 10900727"/>
                  <a:gd name="connsiteX51" fmla="*/ 5617456 w 10250293"/>
                  <a:gd name="connsiteY51" fmla="*/ 8040915 h 10900727"/>
                  <a:gd name="connsiteX52" fmla="*/ 5631970 w 10250293"/>
                  <a:gd name="connsiteY52" fmla="*/ 8084457 h 10900727"/>
                  <a:gd name="connsiteX53" fmla="*/ 5733570 w 10250293"/>
                  <a:gd name="connsiteY53" fmla="*/ 8113486 h 10900727"/>
                  <a:gd name="connsiteX54" fmla="*/ 5791627 w 10250293"/>
                  <a:gd name="connsiteY54" fmla="*/ 8244115 h 10900727"/>
                  <a:gd name="connsiteX55" fmla="*/ 5806141 w 10250293"/>
                  <a:gd name="connsiteY55" fmla="*/ 8287657 h 10900727"/>
                  <a:gd name="connsiteX56" fmla="*/ 5806141 w 10250293"/>
                  <a:gd name="connsiteY56" fmla="*/ 8679543 h 10900727"/>
                  <a:gd name="connsiteX57" fmla="*/ 5907741 w 10250293"/>
                  <a:gd name="connsiteY57" fmla="*/ 8665029 h 10900727"/>
                  <a:gd name="connsiteX58" fmla="*/ 5980313 w 10250293"/>
                  <a:gd name="connsiteY58" fmla="*/ 8592457 h 10900727"/>
                  <a:gd name="connsiteX59" fmla="*/ 6023856 w 10250293"/>
                  <a:gd name="connsiteY59" fmla="*/ 8636000 h 10900727"/>
                  <a:gd name="connsiteX60" fmla="*/ 6052884 w 10250293"/>
                  <a:gd name="connsiteY60" fmla="*/ 8824686 h 10900727"/>
                  <a:gd name="connsiteX61" fmla="*/ 6081913 w 10250293"/>
                  <a:gd name="connsiteY61" fmla="*/ 8911772 h 10900727"/>
                  <a:gd name="connsiteX62" fmla="*/ 6110941 w 10250293"/>
                  <a:gd name="connsiteY62" fmla="*/ 8998857 h 10900727"/>
                  <a:gd name="connsiteX63" fmla="*/ 6139970 w 10250293"/>
                  <a:gd name="connsiteY63" fmla="*/ 9085943 h 10900727"/>
                  <a:gd name="connsiteX64" fmla="*/ 6168999 w 10250293"/>
                  <a:gd name="connsiteY64" fmla="*/ 9216572 h 10900727"/>
                  <a:gd name="connsiteX65" fmla="*/ 6183513 w 10250293"/>
                  <a:gd name="connsiteY65" fmla="*/ 9303657 h 10900727"/>
                  <a:gd name="connsiteX66" fmla="*/ 6154484 w 10250293"/>
                  <a:gd name="connsiteY66" fmla="*/ 9463315 h 10900727"/>
                  <a:gd name="connsiteX67" fmla="*/ 6168999 w 10250293"/>
                  <a:gd name="connsiteY67" fmla="*/ 9768115 h 10900727"/>
                  <a:gd name="connsiteX68" fmla="*/ 6183513 w 10250293"/>
                  <a:gd name="connsiteY68" fmla="*/ 9913257 h 10900727"/>
                  <a:gd name="connsiteX69" fmla="*/ 6227056 w 10250293"/>
                  <a:gd name="connsiteY69" fmla="*/ 9942286 h 10900727"/>
                  <a:gd name="connsiteX70" fmla="*/ 6270599 w 10250293"/>
                  <a:gd name="connsiteY70" fmla="*/ 10116457 h 10900727"/>
                  <a:gd name="connsiteX71" fmla="*/ 6299627 w 10250293"/>
                  <a:gd name="connsiteY71" fmla="*/ 10203543 h 10900727"/>
                  <a:gd name="connsiteX72" fmla="*/ 6314141 w 10250293"/>
                  <a:gd name="connsiteY72" fmla="*/ 10247086 h 10900727"/>
                  <a:gd name="connsiteX73" fmla="*/ 6343170 w 10250293"/>
                  <a:gd name="connsiteY73" fmla="*/ 10406743 h 10900727"/>
                  <a:gd name="connsiteX74" fmla="*/ 6357684 w 10250293"/>
                  <a:gd name="connsiteY74" fmla="*/ 10450286 h 10900727"/>
                  <a:gd name="connsiteX75" fmla="*/ 6444770 w 10250293"/>
                  <a:gd name="connsiteY75" fmla="*/ 10624457 h 10900727"/>
                  <a:gd name="connsiteX76" fmla="*/ 6459284 w 10250293"/>
                  <a:gd name="connsiteY76" fmla="*/ 10668000 h 10900727"/>
                  <a:gd name="connsiteX77" fmla="*/ 6502827 w 10250293"/>
                  <a:gd name="connsiteY77" fmla="*/ 10784115 h 10900727"/>
                  <a:gd name="connsiteX78" fmla="*/ 6546370 w 10250293"/>
                  <a:gd name="connsiteY78" fmla="*/ 10798629 h 10900727"/>
                  <a:gd name="connsiteX79" fmla="*/ 6589913 w 10250293"/>
                  <a:gd name="connsiteY79" fmla="*/ 10827657 h 10900727"/>
                  <a:gd name="connsiteX80" fmla="*/ 6662484 w 10250293"/>
                  <a:gd name="connsiteY80" fmla="*/ 10900229 h 10900727"/>
                  <a:gd name="connsiteX81" fmla="*/ 6676999 w 10250293"/>
                  <a:gd name="connsiteY81" fmla="*/ 10856686 h 10900727"/>
                  <a:gd name="connsiteX82" fmla="*/ 6662484 w 10250293"/>
                  <a:gd name="connsiteY82" fmla="*/ 10537372 h 10900727"/>
                  <a:gd name="connsiteX83" fmla="*/ 6633456 w 10250293"/>
                  <a:gd name="connsiteY83" fmla="*/ 10450286 h 10900727"/>
                  <a:gd name="connsiteX84" fmla="*/ 6604427 w 10250293"/>
                  <a:gd name="connsiteY84" fmla="*/ 10334172 h 10900727"/>
                  <a:gd name="connsiteX85" fmla="*/ 6560884 w 10250293"/>
                  <a:gd name="connsiteY85" fmla="*/ 10305143 h 10900727"/>
                  <a:gd name="connsiteX86" fmla="*/ 6517341 w 10250293"/>
                  <a:gd name="connsiteY86" fmla="*/ 10218057 h 10900727"/>
                  <a:gd name="connsiteX87" fmla="*/ 6473799 w 10250293"/>
                  <a:gd name="connsiteY87" fmla="*/ 10189029 h 10900727"/>
                  <a:gd name="connsiteX88" fmla="*/ 6401227 w 10250293"/>
                  <a:gd name="connsiteY88" fmla="*/ 10058400 h 10900727"/>
                  <a:gd name="connsiteX89" fmla="*/ 6372199 w 10250293"/>
                  <a:gd name="connsiteY89" fmla="*/ 10014857 h 10900727"/>
                  <a:gd name="connsiteX90" fmla="*/ 6328656 w 10250293"/>
                  <a:gd name="connsiteY90" fmla="*/ 9826172 h 10900727"/>
                  <a:gd name="connsiteX91" fmla="*/ 6314141 w 10250293"/>
                  <a:gd name="connsiteY91" fmla="*/ 9782629 h 10900727"/>
                  <a:gd name="connsiteX92" fmla="*/ 6270599 w 10250293"/>
                  <a:gd name="connsiteY92" fmla="*/ 9768115 h 10900727"/>
                  <a:gd name="connsiteX93" fmla="*/ 6241570 w 10250293"/>
                  <a:gd name="connsiteY93" fmla="*/ 9724572 h 10900727"/>
                  <a:gd name="connsiteX94" fmla="*/ 6241570 w 10250293"/>
                  <a:gd name="connsiteY94" fmla="*/ 9506857 h 10900727"/>
                  <a:gd name="connsiteX95" fmla="*/ 6270599 w 10250293"/>
                  <a:gd name="connsiteY95" fmla="*/ 9419772 h 10900727"/>
                  <a:gd name="connsiteX96" fmla="*/ 6285113 w 10250293"/>
                  <a:gd name="connsiteY96" fmla="*/ 9332686 h 10900727"/>
                  <a:gd name="connsiteX97" fmla="*/ 6299627 w 10250293"/>
                  <a:gd name="connsiteY97" fmla="*/ 9289143 h 10900727"/>
                  <a:gd name="connsiteX98" fmla="*/ 6314141 w 10250293"/>
                  <a:gd name="connsiteY98" fmla="*/ 9144000 h 10900727"/>
                  <a:gd name="connsiteX99" fmla="*/ 6372199 w 10250293"/>
                  <a:gd name="connsiteY99" fmla="*/ 9231086 h 10900727"/>
                  <a:gd name="connsiteX100" fmla="*/ 6386713 w 10250293"/>
                  <a:gd name="connsiteY100" fmla="*/ 9274629 h 10900727"/>
                  <a:gd name="connsiteX101" fmla="*/ 6430256 w 10250293"/>
                  <a:gd name="connsiteY101" fmla="*/ 9289143 h 10900727"/>
                  <a:gd name="connsiteX102" fmla="*/ 6473799 w 10250293"/>
                  <a:gd name="connsiteY102" fmla="*/ 9332686 h 10900727"/>
                  <a:gd name="connsiteX103" fmla="*/ 6517341 w 10250293"/>
                  <a:gd name="connsiteY103" fmla="*/ 9361715 h 10900727"/>
                  <a:gd name="connsiteX104" fmla="*/ 6546370 w 10250293"/>
                  <a:gd name="connsiteY104" fmla="*/ 9448800 h 10900727"/>
                  <a:gd name="connsiteX105" fmla="*/ 6560884 w 10250293"/>
                  <a:gd name="connsiteY105" fmla="*/ 9492343 h 10900727"/>
                  <a:gd name="connsiteX106" fmla="*/ 6604427 w 10250293"/>
                  <a:gd name="connsiteY106" fmla="*/ 9521372 h 10900727"/>
                  <a:gd name="connsiteX107" fmla="*/ 6676999 w 10250293"/>
                  <a:gd name="connsiteY107" fmla="*/ 9652000 h 10900727"/>
                  <a:gd name="connsiteX108" fmla="*/ 6706027 w 10250293"/>
                  <a:gd name="connsiteY108" fmla="*/ 9695543 h 10900727"/>
                  <a:gd name="connsiteX109" fmla="*/ 6749570 w 10250293"/>
                  <a:gd name="connsiteY109" fmla="*/ 9782629 h 10900727"/>
                  <a:gd name="connsiteX110" fmla="*/ 6793113 w 10250293"/>
                  <a:gd name="connsiteY110" fmla="*/ 9768115 h 10900727"/>
                  <a:gd name="connsiteX111" fmla="*/ 6836656 w 10250293"/>
                  <a:gd name="connsiteY111" fmla="*/ 9681029 h 10900727"/>
                  <a:gd name="connsiteX112" fmla="*/ 6865684 w 10250293"/>
                  <a:gd name="connsiteY112" fmla="*/ 9637486 h 10900727"/>
                  <a:gd name="connsiteX113" fmla="*/ 6894713 w 10250293"/>
                  <a:gd name="connsiteY113" fmla="*/ 9550400 h 10900727"/>
                  <a:gd name="connsiteX114" fmla="*/ 6981799 w 10250293"/>
                  <a:gd name="connsiteY114" fmla="*/ 9521372 h 10900727"/>
                  <a:gd name="connsiteX115" fmla="*/ 6996313 w 10250293"/>
                  <a:gd name="connsiteY115" fmla="*/ 9477829 h 10900727"/>
                  <a:gd name="connsiteX116" fmla="*/ 7039856 w 10250293"/>
                  <a:gd name="connsiteY116" fmla="*/ 9448800 h 10900727"/>
                  <a:gd name="connsiteX117" fmla="*/ 7054370 w 10250293"/>
                  <a:gd name="connsiteY117" fmla="*/ 9361715 h 10900727"/>
                  <a:gd name="connsiteX118" fmla="*/ 7039856 w 10250293"/>
                  <a:gd name="connsiteY118" fmla="*/ 9085943 h 10900727"/>
                  <a:gd name="connsiteX119" fmla="*/ 7010827 w 10250293"/>
                  <a:gd name="connsiteY119" fmla="*/ 8998857 h 10900727"/>
                  <a:gd name="connsiteX120" fmla="*/ 6981799 w 10250293"/>
                  <a:gd name="connsiteY120" fmla="*/ 8911772 h 10900727"/>
                  <a:gd name="connsiteX121" fmla="*/ 6923741 w 10250293"/>
                  <a:gd name="connsiteY121" fmla="*/ 8723086 h 10900727"/>
                  <a:gd name="connsiteX122" fmla="*/ 6909227 w 10250293"/>
                  <a:gd name="connsiteY122" fmla="*/ 8679543 h 10900727"/>
                  <a:gd name="connsiteX123" fmla="*/ 6880199 w 10250293"/>
                  <a:gd name="connsiteY123" fmla="*/ 8636000 h 10900727"/>
                  <a:gd name="connsiteX124" fmla="*/ 6851170 w 10250293"/>
                  <a:gd name="connsiteY124" fmla="*/ 8505372 h 10900727"/>
                  <a:gd name="connsiteX125" fmla="*/ 6822141 w 10250293"/>
                  <a:gd name="connsiteY125" fmla="*/ 8418286 h 10900727"/>
                  <a:gd name="connsiteX126" fmla="*/ 6764084 w 10250293"/>
                  <a:gd name="connsiteY126" fmla="*/ 8331200 h 10900727"/>
                  <a:gd name="connsiteX127" fmla="*/ 6720541 w 10250293"/>
                  <a:gd name="connsiteY127" fmla="*/ 8302172 h 10900727"/>
                  <a:gd name="connsiteX128" fmla="*/ 6691513 w 10250293"/>
                  <a:gd name="connsiteY128" fmla="*/ 8200572 h 10900727"/>
                  <a:gd name="connsiteX129" fmla="*/ 6706027 w 10250293"/>
                  <a:gd name="connsiteY129" fmla="*/ 8113486 h 10900727"/>
                  <a:gd name="connsiteX130" fmla="*/ 6749570 w 10250293"/>
                  <a:gd name="connsiteY130" fmla="*/ 8026400 h 10900727"/>
                  <a:gd name="connsiteX131" fmla="*/ 6793113 w 10250293"/>
                  <a:gd name="connsiteY131" fmla="*/ 8011886 h 10900727"/>
                  <a:gd name="connsiteX132" fmla="*/ 6822141 w 10250293"/>
                  <a:gd name="connsiteY132" fmla="*/ 7924800 h 10900727"/>
                  <a:gd name="connsiteX133" fmla="*/ 6836656 w 10250293"/>
                  <a:gd name="connsiteY133" fmla="*/ 7881257 h 10900727"/>
                  <a:gd name="connsiteX134" fmla="*/ 6880199 w 10250293"/>
                  <a:gd name="connsiteY134" fmla="*/ 7852229 h 10900727"/>
                  <a:gd name="connsiteX135" fmla="*/ 6952770 w 10250293"/>
                  <a:gd name="connsiteY135" fmla="*/ 7866743 h 10900727"/>
                  <a:gd name="connsiteX136" fmla="*/ 6981799 w 10250293"/>
                  <a:gd name="connsiteY136" fmla="*/ 7953829 h 10900727"/>
                  <a:gd name="connsiteX137" fmla="*/ 6996313 w 10250293"/>
                  <a:gd name="connsiteY137" fmla="*/ 7997372 h 10900727"/>
                  <a:gd name="connsiteX138" fmla="*/ 7039856 w 10250293"/>
                  <a:gd name="connsiteY138" fmla="*/ 8026400 h 10900727"/>
                  <a:gd name="connsiteX139" fmla="*/ 7126941 w 10250293"/>
                  <a:gd name="connsiteY139" fmla="*/ 7953829 h 10900727"/>
                  <a:gd name="connsiteX140" fmla="*/ 7199513 w 10250293"/>
                  <a:gd name="connsiteY140" fmla="*/ 7881257 h 10900727"/>
                  <a:gd name="connsiteX141" fmla="*/ 7286599 w 10250293"/>
                  <a:gd name="connsiteY141" fmla="*/ 7866743 h 10900727"/>
                  <a:gd name="connsiteX142" fmla="*/ 7330141 w 10250293"/>
                  <a:gd name="connsiteY142" fmla="*/ 7852229 h 10900727"/>
                  <a:gd name="connsiteX143" fmla="*/ 7373684 w 10250293"/>
                  <a:gd name="connsiteY143" fmla="*/ 7721600 h 10900727"/>
                  <a:gd name="connsiteX144" fmla="*/ 7460770 w 10250293"/>
                  <a:gd name="connsiteY144" fmla="*/ 7692572 h 10900727"/>
                  <a:gd name="connsiteX145" fmla="*/ 7533341 w 10250293"/>
                  <a:gd name="connsiteY145" fmla="*/ 7620000 h 10900727"/>
                  <a:gd name="connsiteX146" fmla="*/ 7576884 w 10250293"/>
                  <a:gd name="connsiteY146" fmla="*/ 7590972 h 10900727"/>
                  <a:gd name="connsiteX147" fmla="*/ 7634941 w 10250293"/>
                  <a:gd name="connsiteY147" fmla="*/ 7503886 h 10900727"/>
                  <a:gd name="connsiteX148" fmla="*/ 7707513 w 10250293"/>
                  <a:gd name="connsiteY148" fmla="*/ 7387772 h 10900727"/>
                  <a:gd name="connsiteX149" fmla="*/ 7736541 w 10250293"/>
                  <a:gd name="connsiteY149" fmla="*/ 7344229 h 10900727"/>
                  <a:gd name="connsiteX150" fmla="*/ 7765570 w 10250293"/>
                  <a:gd name="connsiteY150" fmla="*/ 7184572 h 10900727"/>
                  <a:gd name="connsiteX151" fmla="*/ 7780084 w 10250293"/>
                  <a:gd name="connsiteY151" fmla="*/ 7126515 h 10900727"/>
                  <a:gd name="connsiteX152" fmla="*/ 7794599 w 10250293"/>
                  <a:gd name="connsiteY152" fmla="*/ 6763657 h 10900727"/>
                  <a:gd name="connsiteX153" fmla="*/ 7823627 w 10250293"/>
                  <a:gd name="connsiteY153" fmla="*/ 6676572 h 10900727"/>
                  <a:gd name="connsiteX154" fmla="*/ 7838141 w 10250293"/>
                  <a:gd name="connsiteY154" fmla="*/ 6633029 h 10900727"/>
                  <a:gd name="connsiteX155" fmla="*/ 7809113 w 10250293"/>
                  <a:gd name="connsiteY155" fmla="*/ 6545943 h 10900727"/>
                  <a:gd name="connsiteX156" fmla="*/ 7751056 w 10250293"/>
                  <a:gd name="connsiteY156" fmla="*/ 6458857 h 10900727"/>
                  <a:gd name="connsiteX157" fmla="*/ 7765570 w 10250293"/>
                  <a:gd name="connsiteY157" fmla="*/ 6386286 h 10900727"/>
                  <a:gd name="connsiteX158" fmla="*/ 7780084 w 10250293"/>
                  <a:gd name="connsiteY158" fmla="*/ 6342743 h 10900727"/>
                  <a:gd name="connsiteX159" fmla="*/ 7765570 w 10250293"/>
                  <a:gd name="connsiteY159" fmla="*/ 6241143 h 10900727"/>
                  <a:gd name="connsiteX160" fmla="*/ 7736541 w 10250293"/>
                  <a:gd name="connsiteY160" fmla="*/ 6197600 h 10900727"/>
                  <a:gd name="connsiteX161" fmla="*/ 7722027 w 10250293"/>
                  <a:gd name="connsiteY161" fmla="*/ 6154057 h 10900727"/>
                  <a:gd name="connsiteX162" fmla="*/ 7649456 w 10250293"/>
                  <a:gd name="connsiteY162" fmla="*/ 6066972 h 10900727"/>
                  <a:gd name="connsiteX163" fmla="*/ 7576884 w 10250293"/>
                  <a:gd name="connsiteY163" fmla="*/ 5950857 h 10900727"/>
                  <a:gd name="connsiteX164" fmla="*/ 7475284 w 10250293"/>
                  <a:gd name="connsiteY164" fmla="*/ 5834743 h 10900727"/>
                  <a:gd name="connsiteX165" fmla="*/ 7504313 w 10250293"/>
                  <a:gd name="connsiteY165" fmla="*/ 5689600 h 10900727"/>
                  <a:gd name="connsiteX166" fmla="*/ 7533341 w 10250293"/>
                  <a:gd name="connsiteY166" fmla="*/ 5646057 h 10900727"/>
                  <a:gd name="connsiteX167" fmla="*/ 7591399 w 10250293"/>
                  <a:gd name="connsiteY167" fmla="*/ 5631543 h 10900727"/>
                  <a:gd name="connsiteX168" fmla="*/ 7591399 w 10250293"/>
                  <a:gd name="connsiteY168" fmla="*/ 5500915 h 10900727"/>
                  <a:gd name="connsiteX169" fmla="*/ 7504313 w 10250293"/>
                  <a:gd name="connsiteY169" fmla="*/ 5486400 h 10900727"/>
                  <a:gd name="connsiteX170" fmla="*/ 7431741 w 10250293"/>
                  <a:gd name="connsiteY170" fmla="*/ 5428343 h 10900727"/>
                  <a:gd name="connsiteX171" fmla="*/ 7388199 w 10250293"/>
                  <a:gd name="connsiteY171" fmla="*/ 5457372 h 10900727"/>
                  <a:gd name="connsiteX172" fmla="*/ 7359170 w 10250293"/>
                  <a:gd name="connsiteY172" fmla="*/ 5500915 h 10900727"/>
                  <a:gd name="connsiteX173" fmla="*/ 7301113 w 10250293"/>
                  <a:gd name="connsiteY173" fmla="*/ 5413829 h 10900727"/>
                  <a:gd name="connsiteX174" fmla="*/ 7257570 w 10250293"/>
                  <a:gd name="connsiteY174" fmla="*/ 5384800 h 10900727"/>
                  <a:gd name="connsiteX175" fmla="*/ 7170484 w 10250293"/>
                  <a:gd name="connsiteY175" fmla="*/ 5413829 h 10900727"/>
                  <a:gd name="connsiteX176" fmla="*/ 7214027 w 10250293"/>
                  <a:gd name="connsiteY176" fmla="*/ 5283200 h 10900727"/>
                  <a:gd name="connsiteX177" fmla="*/ 7301113 w 10250293"/>
                  <a:gd name="connsiteY177" fmla="*/ 5225143 h 10900727"/>
                  <a:gd name="connsiteX178" fmla="*/ 7330141 w 10250293"/>
                  <a:gd name="connsiteY178" fmla="*/ 5181600 h 10900727"/>
                  <a:gd name="connsiteX179" fmla="*/ 7359170 w 10250293"/>
                  <a:gd name="connsiteY179" fmla="*/ 5080000 h 10900727"/>
                  <a:gd name="connsiteX180" fmla="*/ 7388199 w 10250293"/>
                  <a:gd name="connsiteY180" fmla="*/ 5036457 h 10900727"/>
                  <a:gd name="connsiteX181" fmla="*/ 7431741 w 10250293"/>
                  <a:gd name="connsiteY181" fmla="*/ 5050972 h 10900727"/>
                  <a:gd name="connsiteX182" fmla="*/ 7475284 w 10250293"/>
                  <a:gd name="connsiteY182" fmla="*/ 5138057 h 10900727"/>
                  <a:gd name="connsiteX183" fmla="*/ 7489799 w 10250293"/>
                  <a:gd name="connsiteY183" fmla="*/ 5239657 h 10900727"/>
                  <a:gd name="connsiteX184" fmla="*/ 7504313 w 10250293"/>
                  <a:gd name="connsiteY184" fmla="*/ 5283200 h 10900727"/>
                  <a:gd name="connsiteX185" fmla="*/ 7547856 w 10250293"/>
                  <a:gd name="connsiteY185" fmla="*/ 5312229 h 10900727"/>
                  <a:gd name="connsiteX186" fmla="*/ 7591399 w 10250293"/>
                  <a:gd name="connsiteY186" fmla="*/ 5283200 h 10900727"/>
                  <a:gd name="connsiteX187" fmla="*/ 7605913 w 10250293"/>
                  <a:gd name="connsiteY187" fmla="*/ 5239657 h 10900727"/>
                  <a:gd name="connsiteX188" fmla="*/ 7736541 w 10250293"/>
                  <a:gd name="connsiteY188" fmla="*/ 5167086 h 10900727"/>
                  <a:gd name="connsiteX189" fmla="*/ 7780084 w 10250293"/>
                  <a:gd name="connsiteY189" fmla="*/ 5181600 h 10900727"/>
                  <a:gd name="connsiteX190" fmla="*/ 7794599 w 10250293"/>
                  <a:gd name="connsiteY190" fmla="*/ 5225143 h 10900727"/>
                  <a:gd name="connsiteX191" fmla="*/ 7809113 w 10250293"/>
                  <a:gd name="connsiteY191" fmla="*/ 5312229 h 10900727"/>
                  <a:gd name="connsiteX192" fmla="*/ 7823627 w 10250293"/>
                  <a:gd name="connsiteY192" fmla="*/ 5457372 h 10900727"/>
                  <a:gd name="connsiteX193" fmla="*/ 7896199 w 10250293"/>
                  <a:gd name="connsiteY193" fmla="*/ 5471886 h 10900727"/>
                  <a:gd name="connsiteX194" fmla="*/ 7939741 w 10250293"/>
                  <a:gd name="connsiteY194" fmla="*/ 5500915 h 10900727"/>
                  <a:gd name="connsiteX195" fmla="*/ 7954256 w 10250293"/>
                  <a:gd name="connsiteY195" fmla="*/ 5558972 h 10900727"/>
                  <a:gd name="connsiteX196" fmla="*/ 7997799 w 10250293"/>
                  <a:gd name="connsiteY196" fmla="*/ 5646057 h 10900727"/>
                  <a:gd name="connsiteX197" fmla="*/ 8026827 w 10250293"/>
                  <a:gd name="connsiteY197" fmla="*/ 5820229 h 10900727"/>
                  <a:gd name="connsiteX198" fmla="*/ 8041341 w 10250293"/>
                  <a:gd name="connsiteY198" fmla="*/ 5863772 h 10900727"/>
                  <a:gd name="connsiteX199" fmla="*/ 8084884 w 10250293"/>
                  <a:gd name="connsiteY199" fmla="*/ 5892800 h 10900727"/>
                  <a:gd name="connsiteX200" fmla="*/ 8157456 w 10250293"/>
                  <a:gd name="connsiteY200" fmla="*/ 5834743 h 10900727"/>
                  <a:gd name="connsiteX201" fmla="*/ 8273570 w 10250293"/>
                  <a:gd name="connsiteY201" fmla="*/ 5791200 h 10900727"/>
                  <a:gd name="connsiteX202" fmla="*/ 8288084 w 10250293"/>
                  <a:gd name="connsiteY202" fmla="*/ 5747657 h 10900727"/>
                  <a:gd name="connsiteX203" fmla="*/ 8244541 w 10250293"/>
                  <a:gd name="connsiteY203" fmla="*/ 5660572 h 10900727"/>
                  <a:gd name="connsiteX204" fmla="*/ 8171970 w 10250293"/>
                  <a:gd name="connsiteY204" fmla="*/ 5544457 h 10900727"/>
                  <a:gd name="connsiteX205" fmla="*/ 8157456 w 10250293"/>
                  <a:gd name="connsiteY205" fmla="*/ 5500915 h 10900727"/>
                  <a:gd name="connsiteX206" fmla="*/ 8099399 w 10250293"/>
                  <a:gd name="connsiteY206" fmla="*/ 5413829 h 10900727"/>
                  <a:gd name="connsiteX207" fmla="*/ 8055856 w 10250293"/>
                  <a:gd name="connsiteY207" fmla="*/ 5326743 h 10900727"/>
                  <a:gd name="connsiteX208" fmla="*/ 8041341 w 10250293"/>
                  <a:gd name="connsiteY208" fmla="*/ 5283200 h 10900727"/>
                  <a:gd name="connsiteX209" fmla="*/ 7983284 w 10250293"/>
                  <a:gd name="connsiteY209" fmla="*/ 5196115 h 10900727"/>
                  <a:gd name="connsiteX210" fmla="*/ 7968770 w 10250293"/>
                  <a:gd name="connsiteY210" fmla="*/ 5036457 h 10900727"/>
                  <a:gd name="connsiteX211" fmla="*/ 8026827 w 10250293"/>
                  <a:gd name="connsiteY211" fmla="*/ 4949372 h 10900727"/>
                  <a:gd name="connsiteX212" fmla="*/ 8055856 w 10250293"/>
                  <a:gd name="connsiteY212" fmla="*/ 4905829 h 10900727"/>
                  <a:gd name="connsiteX213" fmla="*/ 8055856 w 10250293"/>
                  <a:gd name="connsiteY213" fmla="*/ 4746172 h 10900727"/>
                  <a:gd name="connsiteX214" fmla="*/ 8099399 w 10250293"/>
                  <a:gd name="connsiteY214" fmla="*/ 4717143 h 10900727"/>
                  <a:gd name="connsiteX215" fmla="*/ 8259056 w 10250293"/>
                  <a:gd name="connsiteY215" fmla="*/ 4717143 h 10900727"/>
                  <a:gd name="connsiteX216" fmla="*/ 8302599 w 10250293"/>
                  <a:gd name="connsiteY216" fmla="*/ 4688115 h 10900727"/>
                  <a:gd name="connsiteX217" fmla="*/ 8317113 w 10250293"/>
                  <a:gd name="connsiteY217" fmla="*/ 4630057 h 10900727"/>
                  <a:gd name="connsiteX218" fmla="*/ 8346141 w 10250293"/>
                  <a:gd name="connsiteY218" fmla="*/ 4484915 h 10900727"/>
                  <a:gd name="connsiteX219" fmla="*/ 8346141 w 10250293"/>
                  <a:gd name="connsiteY219" fmla="*/ 4252686 h 10900727"/>
                  <a:gd name="connsiteX220" fmla="*/ 8375170 w 10250293"/>
                  <a:gd name="connsiteY220" fmla="*/ 4165600 h 10900727"/>
                  <a:gd name="connsiteX221" fmla="*/ 8375170 w 10250293"/>
                  <a:gd name="connsiteY221" fmla="*/ 3730172 h 10900727"/>
                  <a:gd name="connsiteX222" fmla="*/ 8317113 w 10250293"/>
                  <a:gd name="connsiteY222" fmla="*/ 3585029 h 10900727"/>
                  <a:gd name="connsiteX223" fmla="*/ 8288084 w 10250293"/>
                  <a:gd name="connsiteY223" fmla="*/ 3541486 h 10900727"/>
                  <a:gd name="connsiteX224" fmla="*/ 8259056 w 10250293"/>
                  <a:gd name="connsiteY224" fmla="*/ 3454400 h 10900727"/>
                  <a:gd name="connsiteX225" fmla="*/ 8200999 w 10250293"/>
                  <a:gd name="connsiteY225" fmla="*/ 3265715 h 10900727"/>
                  <a:gd name="connsiteX226" fmla="*/ 8157456 w 10250293"/>
                  <a:gd name="connsiteY226" fmla="*/ 3251200 h 10900727"/>
                  <a:gd name="connsiteX227" fmla="*/ 8128427 w 10250293"/>
                  <a:gd name="connsiteY227" fmla="*/ 3193143 h 10900727"/>
                  <a:gd name="connsiteX228" fmla="*/ 8041341 w 10250293"/>
                  <a:gd name="connsiteY228" fmla="*/ 3149600 h 10900727"/>
                  <a:gd name="connsiteX229" fmla="*/ 7954256 w 10250293"/>
                  <a:gd name="connsiteY229" fmla="*/ 3106057 h 10900727"/>
                  <a:gd name="connsiteX230" fmla="*/ 7896199 w 10250293"/>
                  <a:gd name="connsiteY230" fmla="*/ 3018972 h 10900727"/>
                  <a:gd name="connsiteX231" fmla="*/ 7867170 w 10250293"/>
                  <a:gd name="connsiteY231" fmla="*/ 3062515 h 10900727"/>
                  <a:gd name="connsiteX232" fmla="*/ 7852656 w 10250293"/>
                  <a:gd name="connsiteY232" fmla="*/ 3106057 h 10900727"/>
                  <a:gd name="connsiteX233" fmla="*/ 7838141 w 10250293"/>
                  <a:gd name="connsiteY233" fmla="*/ 3062515 h 10900727"/>
                  <a:gd name="connsiteX234" fmla="*/ 7663970 w 10250293"/>
                  <a:gd name="connsiteY234" fmla="*/ 3018972 h 10900727"/>
                  <a:gd name="connsiteX235" fmla="*/ 7634941 w 10250293"/>
                  <a:gd name="connsiteY235" fmla="*/ 2975429 h 10900727"/>
                  <a:gd name="connsiteX236" fmla="*/ 7620427 w 10250293"/>
                  <a:gd name="connsiteY236" fmla="*/ 2931886 h 10900727"/>
                  <a:gd name="connsiteX237" fmla="*/ 7591399 w 10250293"/>
                  <a:gd name="connsiteY237" fmla="*/ 2873829 h 10900727"/>
                  <a:gd name="connsiteX238" fmla="*/ 7663970 w 10250293"/>
                  <a:gd name="connsiteY238" fmla="*/ 2757715 h 10900727"/>
                  <a:gd name="connsiteX239" fmla="*/ 7736541 w 10250293"/>
                  <a:gd name="connsiteY239" fmla="*/ 2699657 h 10900727"/>
                  <a:gd name="connsiteX240" fmla="*/ 7736541 w 10250293"/>
                  <a:gd name="connsiteY240" fmla="*/ 2293257 h 10900727"/>
                  <a:gd name="connsiteX241" fmla="*/ 7809113 w 10250293"/>
                  <a:gd name="connsiteY241" fmla="*/ 2220686 h 10900727"/>
                  <a:gd name="connsiteX242" fmla="*/ 7896199 w 10250293"/>
                  <a:gd name="connsiteY242" fmla="*/ 2191657 h 10900727"/>
                  <a:gd name="connsiteX243" fmla="*/ 7983284 w 10250293"/>
                  <a:gd name="connsiteY243" fmla="*/ 2220686 h 10900727"/>
                  <a:gd name="connsiteX244" fmla="*/ 8041341 w 10250293"/>
                  <a:gd name="connsiteY244" fmla="*/ 2249715 h 10900727"/>
                  <a:gd name="connsiteX245" fmla="*/ 8099399 w 10250293"/>
                  <a:gd name="connsiteY245" fmla="*/ 2264229 h 10900727"/>
                  <a:gd name="connsiteX246" fmla="*/ 8142941 w 10250293"/>
                  <a:gd name="connsiteY246" fmla="*/ 2278743 h 10900727"/>
                  <a:gd name="connsiteX247" fmla="*/ 8186484 w 10250293"/>
                  <a:gd name="connsiteY247" fmla="*/ 2307772 h 10900727"/>
                  <a:gd name="connsiteX248" fmla="*/ 8592884 w 10250293"/>
                  <a:gd name="connsiteY248" fmla="*/ 2307772 h 10900727"/>
                  <a:gd name="connsiteX249" fmla="*/ 8578370 w 10250293"/>
                  <a:gd name="connsiteY249" fmla="*/ 2206172 h 10900727"/>
                  <a:gd name="connsiteX250" fmla="*/ 8520313 w 10250293"/>
                  <a:gd name="connsiteY250" fmla="*/ 2061029 h 10900727"/>
                  <a:gd name="connsiteX251" fmla="*/ 8592884 w 10250293"/>
                  <a:gd name="connsiteY251" fmla="*/ 1930400 h 10900727"/>
                  <a:gd name="connsiteX252" fmla="*/ 8665456 w 10250293"/>
                  <a:gd name="connsiteY252" fmla="*/ 1944915 h 10900727"/>
                  <a:gd name="connsiteX253" fmla="*/ 8723513 w 10250293"/>
                  <a:gd name="connsiteY253" fmla="*/ 2061029 h 10900727"/>
                  <a:gd name="connsiteX254" fmla="*/ 8781570 w 10250293"/>
                  <a:gd name="connsiteY254" fmla="*/ 2104572 h 10900727"/>
                  <a:gd name="connsiteX255" fmla="*/ 8883170 w 10250293"/>
                  <a:gd name="connsiteY255" fmla="*/ 2090057 h 10900727"/>
                  <a:gd name="connsiteX256" fmla="*/ 8912199 w 10250293"/>
                  <a:gd name="connsiteY256" fmla="*/ 2002972 h 10900727"/>
                  <a:gd name="connsiteX257" fmla="*/ 8926713 w 10250293"/>
                  <a:gd name="connsiteY257" fmla="*/ 1959429 h 10900727"/>
                  <a:gd name="connsiteX258" fmla="*/ 8883170 w 10250293"/>
                  <a:gd name="connsiteY258" fmla="*/ 1944915 h 10900727"/>
                  <a:gd name="connsiteX259" fmla="*/ 8883170 w 10250293"/>
                  <a:gd name="connsiteY259" fmla="*/ 1828800 h 10900727"/>
                  <a:gd name="connsiteX260" fmla="*/ 8970256 w 10250293"/>
                  <a:gd name="connsiteY260" fmla="*/ 1901372 h 10900727"/>
                  <a:gd name="connsiteX261" fmla="*/ 8984770 w 10250293"/>
                  <a:gd name="connsiteY261" fmla="*/ 1959429 h 10900727"/>
                  <a:gd name="connsiteX262" fmla="*/ 9042827 w 10250293"/>
                  <a:gd name="connsiteY262" fmla="*/ 2046515 h 10900727"/>
                  <a:gd name="connsiteX263" fmla="*/ 9028313 w 10250293"/>
                  <a:gd name="connsiteY263" fmla="*/ 2177143 h 10900727"/>
                  <a:gd name="connsiteX264" fmla="*/ 9013799 w 10250293"/>
                  <a:gd name="connsiteY264" fmla="*/ 2220686 h 10900727"/>
                  <a:gd name="connsiteX265" fmla="*/ 8999284 w 10250293"/>
                  <a:gd name="connsiteY265" fmla="*/ 2394857 h 10900727"/>
                  <a:gd name="connsiteX266" fmla="*/ 8984770 w 10250293"/>
                  <a:gd name="connsiteY266" fmla="*/ 2438400 h 10900727"/>
                  <a:gd name="connsiteX267" fmla="*/ 8941227 w 10250293"/>
                  <a:gd name="connsiteY267" fmla="*/ 2467429 h 10900727"/>
                  <a:gd name="connsiteX268" fmla="*/ 8897684 w 10250293"/>
                  <a:gd name="connsiteY268" fmla="*/ 2554515 h 10900727"/>
                  <a:gd name="connsiteX269" fmla="*/ 8941227 w 10250293"/>
                  <a:gd name="connsiteY269" fmla="*/ 2670629 h 10900727"/>
                  <a:gd name="connsiteX270" fmla="*/ 8955741 w 10250293"/>
                  <a:gd name="connsiteY270" fmla="*/ 2714172 h 10900727"/>
                  <a:gd name="connsiteX271" fmla="*/ 8984770 w 10250293"/>
                  <a:gd name="connsiteY271" fmla="*/ 2917372 h 10900727"/>
                  <a:gd name="connsiteX272" fmla="*/ 9042827 w 10250293"/>
                  <a:gd name="connsiteY272" fmla="*/ 3004457 h 10900727"/>
                  <a:gd name="connsiteX273" fmla="*/ 9100884 w 10250293"/>
                  <a:gd name="connsiteY273" fmla="*/ 3120572 h 10900727"/>
                  <a:gd name="connsiteX274" fmla="*/ 9144427 w 10250293"/>
                  <a:gd name="connsiteY274" fmla="*/ 3135086 h 10900727"/>
                  <a:gd name="connsiteX275" fmla="*/ 9202484 w 10250293"/>
                  <a:gd name="connsiteY275" fmla="*/ 3178629 h 10900727"/>
                  <a:gd name="connsiteX276" fmla="*/ 9246027 w 10250293"/>
                  <a:gd name="connsiteY276" fmla="*/ 3207657 h 10900727"/>
                  <a:gd name="connsiteX277" fmla="*/ 9275056 w 10250293"/>
                  <a:gd name="connsiteY277" fmla="*/ 3251200 h 10900727"/>
                  <a:gd name="connsiteX278" fmla="*/ 9318599 w 10250293"/>
                  <a:gd name="connsiteY278" fmla="*/ 3294743 h 10900727"/>
                  <a:gd name="connsiteX279" fmla="*/ 9347627 w 10250293"/>
                  <a:gd name="connsiteY279" fmla="*/ 3338286 h 10900727"/>
                  <a:gd name="connsiteX280" fmla="*/ 9391170 w 10250293"/>
                  <a:gd name="connsiteY280" fmla="*/ 3396343 h 10900727"/>
                  <a:gd name="connsiteX281" fmla="*/ 9405684 w 10250293"/>
                  <a:gd name="connsiteY281" fmla="*/ 3439886 h 10900727"/>
                  <a:gd name="connsiteX282" fmla="*/ 9492770 w 10250293"/>
                  <a:gd name="connsiteY282" fmla="*/ 3512457 h 10900727"/>
                  <a:gd name="connsiteX283" fmla="*/ 9507284 w 10250293"/>
                  <a:gd name="connsiteY283" fmla="*/ 3468915 h 10900727"/>
                  <a:gd name="connsiteX284" fmla="*/ 9463741 w 10250293"/>
                  <a:gd name="connsiteY284" fmla="*/ 3222172 h 10900727"/>
                  <a:gd name="connsiteX285" fmla="*/ 9434713 w 10250293"/>
                  <a:gd name="connsiteY285" fmla="*/ 3178629 h 10900727"/>
                  <a:gd name="connsiteX286" fmla="*/ 9478256 w 10250293"/>
                  <a:gd name="connsiteY286" fmla="*/ 3164115 h 10900727"/>
                  <a:gd name="connsiteX287" fmla="*/ 9521799 w 10250293"/>
                  <a:gd name="connsiteY287" fmla="*/ 3193143 h 10900727"/>
                  <a:gd name="connsiteX288" fmla="*/ 9478256 w 10250293"/>
                  <a:gd name="connsiteY288" fmla="*/ 3018972 h 10900727"/>
                  <a:gd name="connsiteX289" fmla="*/ 9463741 w 10250293"/>
                  <a:gd name="connsiteY289" fmla="*/ 2975429 h 10900727"/>
                  <a:gd name="connsiteX290" fmla="*/ 9478256 w 10250293"/>
                  <a:gd name="connsiteY290" fmla="*/ 2931886 h 10900727"/>
                  <a:gd name="connsiteX291" fmla="*/ 9420199 w 10250293"/>
                  <a:gd name="connsiteY291" fmla="*/ 2844800 h 10900727"/>
                  <a:gd name="connsiteX292" fmla="*/ 9376656 w 10250293"/>
                  <a:gd name="connsiteY292" fmla="*/ 2685143 h 10900727"/>
                  <a:gd name="connsiteX293" fmla="*/ 9246027 w 10250293"/>
                  <a:gd name="connsiteY293" fmla="*/ 2525486 h 10900727"/>
                  <a:gd name="connsiteX294" fmla="*/ 9187970 w 10250293"/>
                  <a:gd name="connsiteY294" fmla="*/ 2540000 h 10900727"/>
                  <a:gd name="connsiteX295" fmla="*/ 9187970 w 10250293"/>
                  <a:gd name="connsiteY295" fmla="*/ 2278743 h 10900727"/>
                  <a:gd name="connsiteX296" fmla="*/ 9231513 w 10250293"/>
                  <a:gd name="connsiteY296" fmla="*/ 2264229 h 10900727"/>
                  <a:gd name="connsiteX297" fmla="*/ 9289570 w 10250293"/>
                  <a:gd name="connsiteY297" fmla="*/ 2249715 h 10900727"/>
                  <a:gd name="connsiteX298" fmla="*/ 9347627 w 10250293"/>
                  <a:gd name="connsiteY298" fmla="*/ 2206172 h 10900727"/>
                  <a:gd name="connsiteX299" fmla="*/ 9391170 w 10250293"/>
                  <a:gd name="connsiteY299" fmla="*/ 2235200 h 10900727"/>
                  <a:gd name="connsiteX300" fmla="*/ 9521799 w 10250293"/>
                  <a:gd name="connsiteY300" fmla="*/ 2104572 h 10900727"/>
                  <a:gd name="connsiteX301" fmla="*/ 9637913 w 10250293"/>
                  <a:gd name="connsiteY301" fmla="*/ 2002972 h 10900727"/>
                  <a:gd name="connsiteX302" fmla="*/ 9695970 w 10250293"/>
                  <a:gd name="connsiteY302" fmla="*/ 1930400 h 10900727"/>
                  <a:gd name="connsiteX303" fmla="*/ 9783056 w 10250293"/>
                  <a:gd name="connsiteY303" fmla="*/ 1886857 h 10900727"/>
                  <a:gd name="connsiteX304" fmla="*/ 9884656 w 10250293"/>
                  <a:gd name="connsiteY304" fmla="*/ 1901372 h 10900727"/>
                  <a:gd name="connsiteX305" fmla="*/ 9928199 w 10250293"/>
                  <a:gd name="connsiteY305" fmla="*/ 1886857 h 10900727"/>
                  <a:gd name="connsiteX306" fmla="*/ 9855627 w 10250293"/>
                  <a:gd name="connsiteY306" fmla="*/ 1698172 h 10900727"/>
                  <a:gd name="connsiteX307" fmla="*/ 9463741 w 10250293"/>
                  <a:gd name="connsiteY307" fmla="*/ 1654629 h 10900727"/>
                  <a:gd name="connsiteX308" fmla="*/ 9420199 w 10250293"/>
                  <a:gd name="connsiteY308" fmla="*/ 1669143 h 10900727"/>
                  <a:gd name="connsiteX309" fmla="*/ 9507284 w 10250293"/>
                  <a:gd name="connsiteY309" fmla="*/ 1582057 h 10900727"/>
                  <a:gd name="connsiteX310" fmla="*/ 9565341 w 10250293"/>
                  <a:gd name="connsiteY310" fmla="*/ 1494972 h 10900727"/>
                  <a:gd name="connsiteX311" fmla="*/ 9579856 w 10250293"/>
                  <a:gd name="connsiteY311" fmla="*/ 1451429 h 10900727"/>
                  <a:gd name="connsiteX312" fmla="*/ 9623399 w 10250293"/>
                  <a:gd name="connsiteY312" fmla="*/ 1407886 h 10900727"/>
                  <a:gd name="connsiteX313" fmla="*/ 9710484 w 10250293"/>
                  <a:gd name="connsiteY313" fmla="*/ 1451429 h 10900727"/>
                  <a:gd name="connsiteX314" fmla="*/ 9884656 w 10250293"/>
                  <a:gd name="connsiteY314" fmla="*/ 1494972 h 10900727"/>
                  <a:gd name="connsiteX315" fmla="*/ 10058827 w 10250293"/>
                  <a:gd name="connsiteY315" fmla="*/ 1582057 h 10900727"/>
                  <a:gd name="connsiteX316" fmla="*/ 10102370 w 10250293"/>
                  <a:gd name="connsiteY316" fmla="*/ 1596572 h 10900727"/>
                  <a:gd name="connsiteX317" fmla="*/ 10145913 w 10250293"/>
                  <a:gd name="connsiteY317" fmla="*/ 1611086 h 10900727"/>
                  <a:gd name="connsiteX318" fmla="*/ 10189456 w 10250293"/>
                  <a:gd name="connsiteY318" fmla="*/ 1640115 h 10900727"/>
                  <a:gd name="connsiteX319" fmla="*/ 10203970 w 10250293"/>
                  <a:gd name="connsiteY319" fmla="*/ 1596572 h 10900727"/>
                  <a:gd name="connsiteX320" fmla="*/ 10189456 w 10250293"/>
                  <a:gd name="connsiteY320" fmla="*/ 1509486 h 10900727"/>
                  <a:gd name="connsiteX321" fmla="*/ 10203970 w 10250293"/>
                  <a:gd name="connsiteY321" fmla="*/ 1465943 h 10900727"/>
                  <a:gd name="connsiteX322" fmla="*/ 10247513 w 10250293"/>
                  <a:gd name="connsiteY322" fmla="*/ 1407886 h 10900727"/>
                  <a:gd name="connsiteX323" fmla="*/ 10189456 w 10250293"/>
                  <a:gd name="connsiteY323" fmla="*/ 1335315 h 10900727"/>
                  <a:gd name="connsiteX324" fmla="*/ 9899170 w 10250293"/>
                  <a:gd name="connsiteY324" fmla="*/ 1320800 h 10900727"/>
                  <a:gd name="connsiteX325" fmla="*/ 9841113 w 10250293"/>
                  <a:gd name="connsiteY325" fmla="*/ 1306286 h 10900727"/>
                  <a:gd name="connsiteX326" fmla="*/ 9710484 w 10250293"/>
                  <a:gd name="connsiteY326" fmla="*/ 1335315 h 10900727"/>
                  <a:gd name="connsiteX327" fmla="*/ 9666941 w 10250293"/>
                  <a:gd name="connsiteY327" fmla="*/ 1320800 h 10900727"/>
                  <a:gd name="connsiteX328" fmla="*/ 9652427 w 10250293"/>
                  <a:gd name="connsiteY328" fmla="*/ 1277257 h 10900727"/>
                  <a:gd name="connsiteX329" fmla="*/ 9623399 w 10250293"/>
                  <a:gd name="connsiteY329" fmla="*/ 1204686 h 10900727"/>
                  <a:gd name="connsiteX330" fmla="*/ 9608884 w 10250293"/>
                  <a:gd name="connsiteY330" fmla="*/ 1161143 h 10900727"/>
                  <a:gd name="connsiteX331" fmla="*/ 9579856 w 10250293"/>
                  <a:gd name="connsiteY331" fmla="*/ 1103086 h 10900727"/>
                  <a:gd name="connsiteX332" fmla="*/ 9434713 w 10250293"/>
                  <a:gd name="connsiteY332" fmla="*/ 1088572 h 10900727"/>
                  <a:gd name="connsiteX333" fmla="*/ 9318599 w 10250293"/>
                  <a:gd name="connsiteY333" fmla="*/ 1059543 h 10900727"/>
                  <a:gd name="connsiteX334" fmla="*/ 9187970 w 10250293"/>
                  <a:gd name="connsiteY334" fmla="*/ 1001486 h 10900727"/>
                  <a:gd name="connsiteX335" fmla="*/ 9144427 w 10250293"/>
                  <a:gd name="connsiteY335" fmla="*/ 986972 h 10900727"/>
                  <a:gd name="connsiteX336" fmla="*/ 9100884 w 10250293"/>
                  <a:gd name="connsiteY336" fmla="*/ 972457 h 10900727"/>
                  <a:gd name="connsiteX337" fmla="*/ 9028313 w 10250293"/>
                  <a:gd name="connsiteY337" fmla="*/ 957943 h 10900727"/>
                  <a:gd name="connsiteX338" fmla="*/ 8984770 w 10250293"/>
                  <a:gd name="connsiteY338" fmla="*/ 928915 h 10900727"/>
                  <a:gd name="connsiteX339" fmla="*/ 8854141 w 10250293"/>
                  <a:gd name="connsiteY339" fmla="*/ 899886 h 10900727"/>
                  <a:gd name="connsiteX340" fmla="*/ 8752541 w 10250293"/>
                  <a:gd name="connsiteY340" fmla="*/ 870857 h 10900727"/>
                  <a:gd name="connsiteX341" fmla="*/ 8650941 w 10250293"/>
                  <a:gd name="connsiteY341" fmla="*/ 885372 h 10900727"/>
                  <a:gd name="connsiteX342" fmla="*/ 8578370 w 10250293"/>
                  <a:gd name="connsiteY342" fmla="*/ 899886 h 10900727"/>
                  <a:gd name="connsiteX343" fmla="*/ 8563856 w 10250293"/>
                  <a:gd name="connsiteY343" fmla="*/ 943429 h 10900727"/>
                  <a:gd name="connsiteX344" fmla="*/ 8549341 w 10250293"/>
                  <a:gd name="connsiteY344" fmla="*/ 1045029 h 10900727"/>
                  <a:gd name="connsiteX345" fmla="*/ 8128427 w 10250293"/>
                  <a:gd name="connsiteY345" fmla="*/ 1016000 h 10900727"/>
                  <a:gd name="connsiteX346" fmla="*/ 8070370 w 10250293"/>
                  <a:gd name="connsiteY346" fmla="*/ 972457 h 10900727"/>
                  <a:gd name="connsiteX347" fmla="*/ 7925227 w 10250293"/>
                  <a:gd name="connsiteY347" fmla="*/ 914400 h 10900727"/>
                  <a:gd name="connsiteX348" fmla="*/ 7823627 w 10250293"/>
                  <a:gd name="connsiteY348" fmla="*/ 885372 h 10900727"/>
                  <a:gd name="connsiteX349" fmla="*/ 7765570 w 10250293"/>
                  <a:gd name="connsiteY349" fmla="*/ 856343 h 10900727"/>
                  <a:gd name="connsiteX350" fmla="*/ 7591399 w 10250293"/>
                  <a:gd name="connsiteY350" fmla="*/ 769257 h 10900727"/>
                  <a:gd name="connsiteX351" fmla="*/ 7083399 w 10250293"/>
                  <a:gd name="connsiteY351" fmla="*/ 740229 h 10900727"/>
                  <a:gd name="connsiteX352" fmla="*/ 6967284 w 10250293"/>
                  <a:gd name="connsiteY352" fmla="*/ 667657 h 10900727"/>
                  <a:gd name="connsiteX353" fmla="*/ 6923741 w 10250293"/>
                  <a:gd name="connsiteY353" fmla="*/ 638629 h 10900727"/>
                  <a:gd name="connsiteX354" fmla="*/ 6793113 w 10250293"/>
                  <a:gd name="connsiteY354" fmla="*/ 595086 h 10900727"/>
                  <a:gd name="connsiteX355" fmla="*/ 6749570 w 10250293"/>
                  <a:gd name="connsiteY355" fmla="*/ 580572 h 10900727"/>
                  <a:gd name="connsiteX356" fmla="*/ 6633456 w 10250293"/>
                  <a:gd name="connsiteY356" fmla="*/ 551543 h 10900727"/>
                  <a:gd name="connsiteX357" fmla="*/ 6386713 w 10250293"/>
                  <a:gd name="connsiteY357" fmla="*/ 566057 h 10900727"/>
                  <a:gd name="connsiteX358" fmla="*/ 6401227 w 10250293"/>
                  <a:gd name="connsiteY358" fmla="*/ 638629 h 10900727"/>
                  <a:gd name="connsiteX359" fmla="*/ 6386713 w 10250293"/>
                  <a:gd name="connsiteY359" fmla="*/ 754743 h 10900727"/>
                  <a:gd name="connsiteX360" fmla="*/ 6081913 w 10250293"/>
                  <a:gd name="connsiteY360" fmla="*/ 769257 h 10900727"/>
                  <a:gd name="connsiteX361" fmla="*/ 5994827 w 10250293"/>
                  <a:gd name="connsiteY361" fmla="*/ 812800 h 10900727"/>
                  <a:gd name="connsiteX362" fmla="*/ 5907741 w 10250293"/>
                  <a:gd name="connsiteY362" fmla="*/ 711200 h 10900727"/>
                  <a:gd name="connsiteX363" fmla="*/ 5893227 w 10250293"/>
                  <a:gd name="connsiteY363" fmla="*/ 667657 h 10900727"/>
                  <a:gd name="connsiteX364" fmla="*/ 5777113 w 10250293"/>
                  <a:gd name="connsiteY364" fmla="*/ 609600 h 10900727"/>
                  <a:gd name="connsiteX365" fmla="*/ 5733570 w 10250293"/>
                  <a:gd name="connsiteY365" fmla="*/ 566057 h 10900727"/>
                  <a:gd name="connsiteX366" fmla="*/ 5617456 w 10250293"/>
                  <a:gd name="connsiteY366" fmla="*/ 537029 h 10900727"/>
                  <a:gd name="connsiteX367" fmla="*/ 5472313 w 10250293"/>
                  <a:gd name="connsiteY367" fmla="*/ 508000 h 10900727"/>
                  <a:gd name="connsiteX368" fmla="*/ 5428770 w 10250293"/>
                  <a:gd name="connsiteY368" fmla="*/ 478972 h 10900727"/>
                  <a:gd name="connsiteX369" fmla="*/ 5211056 w 10250293"/>
                  <a:gd name="connsiteY369" fmla="*/ 420915 h 10900727"/>
                  <a:gd name="connsiteX370" fmla="*/ 5167513 w 10250293"/>
                  <a:gd name="connsiteY370" fmla="*/ 406400 h 10900727"/>
                  <a:gd name="connsiteX371" fmla="*/ 5182027 w 10250293"/>
                  <a:gd name="connsiteY371" fmla="*/ 449943 h 10900727"/>
                  <a:gd name="connsiteX372" fmla="*/ 5167513 w 10250293"/>
                  <a:gd name="connsiteY372" fmla="*/ 537029 h 10900727"/>
                  <a:gd name="connsiteX373" fmla="*/ 5123970 w 10250293"/>
                  <a:gd name="connsiteY373" fmla="*/ 551543 h 10900727"/>
                  <a:gd name="connsiteX374" fmla="*/ 4949799 w 10250293"/>
                  <a:gd name="connsiteY374" fmla="*/ 522515 h 10900727"/>
                  <a:gd name="connsiteX375" fmla="*/ 4877227 w 10250293"/>
                  <a:gd name="connsiteY375" fmla="*/ 464457 h 10900727"/>
                  <a:gd name="connsiteX376" fmla="*/ 4761113 w 10250293"/>
                  <a:gd name="connsiteY376" fmla="*/ 449943 h 10900727"/>
                  <a:gd name="connsiteX377" fmla="*/ 4688541 w 10250293"/>
                  <a:gd name="connsiteY377" fmla="*/ 435429 h 10900727"/>
                  <a:gd name="connsiteX378" fmla="*/ 4615970 w 10250293"/>
                  <a:gd name="connsiteY378" fmla="*/ 406400 h 10900727"/>
                  <a:gd name="connsiteX379" fmla="*/ 4528884 w 10250293"/>
                  <a:gd name="connsiteY379" fmla="*/ 377372 h 10900727"/>
                  <a:gd name="connsiteX380" fmla="*/ 4427284 w 10250293"/>
                  <a:gd name="connsiteY380" fmla="*/ 435429 h 10900727"/>
                  <a:gd name="connsiteX381" fmla="*/ 4354713 w 10250293"/>
                  <a:gd name="connsiteY381" fmla="*/ 508000 h 10900727"/>
                  <a:gd name="connsiteX382" fmla="*/ 4369227 w 10250293"/>
                  <a:gd name="connsiteY382" fmla="*/ 449943 h 10900727"/>
                  <a:gd name="connsiteX383" fmla="*/ 4456313 w 10250293"/>
                  <a:gd name="connsiteY383" fmla="*/ 377372 h 10900727"/>
                  <a:gd name="connsiteX384" fmla="*/ 4470827 w 10250293"/>
                  <a:gd name="connsiteY384" fmla="*/ 333829 h 10900727"/>
                  <a:gd name="connsiteX385" fmla="*/ 4514370 w 10250293"/>
                  <a:gd name="connsiteY385" fmla="*/ 319315 h 10900727"/>
                  <a:gd name="connsiteX386" fmla="*/ 4615970 w 10250293"/>
                  <a:gd name="connsiteY386" fmla="*/ 275772 h 10900727"/>
                  <a:gd name="connsiteX387" fmla="*/ 4572427 w 10250293"/>
                  <a:gd name="connsiteY387" fmla="*/ 246743 h 10900727"/>
                  <a:gd name="connsiteX388" fmla="*/ 4528884 w 10250293"/>
                  <a:gd name="connsiteY388" fmla="*/ 232229 h 10900727"/>
                  <a:gd name="connsiteX389" fmla="*/ 4514370 w 10250293"/>
                  <a:gd name="connsiteY389" fmla="*/ 188686 h 10900727"/>
                  <a:gd name="connsiteX390" fmla="*/ 4427284 w 10250293"/>
                  <a:gd name="connsiteY390" fmla="*/ 145143 h 10900727"/>
                  <a:gd name="connsiteX391" fmla="*/ 4296656 w 10250293"/>
                  <a:gd name="connsiteY391" fmla="*/ 72572 h 10900727"/>
                  <a:gd name="connsiteX392" fmla="*/ 4253113 w 10250293"/>
                  <a:gd name="connsiteY392" fmla="*/ 43543 h 10900727"/>
                  <a:gd name="connsiteX393" fmla="*/ 4122484 w 10250293"/>
                  <a:gd name="connsiteY393" fmla="*/ 87086 h 10900727"/>
                  <a:gd name="connsiteX394" fmla="*/ 4078941 w 10250293"/>
                  <a:gd name="connsiteY394" fmla="*/ 72572 h 10900727"/>
                  <a:gd name="connsiteX395" fmla="*/ 3991856 w 10250293"/>
                  <a:gd name="connsiteY395" fmla="*/ 14515 h 10900727"/>
                  <a:gd name="connsiteX396" fmla="*/ 3904770 w 10250293"/>
                  <a:gd name="connsiteY396" fmla="*/ 0 h 10900727"/>
                  <a:gd name="connsiteX397" fmla="*/ 3774141 w 10250293"/>
                  <a:gd name="connsiteY397" fmla="*/ 58057 h 10900727"/>
                  <a:gd name="connsiteX398" fmla="*/ 3687056 w 10250293"/>
                  <a:gd name="connsiteY398" fmla="*/ 130629 h 10900727"/>
                  <a:gd name="connsiteX399" fmla="*/ 3527399 w 10250293"/>
                  <a:gd name="connsiteY399" fmla="*/ 145143 h 10900727"/>
                  <a:gd name="connsiteX400" fmla="*/ 3469341 w 10250293"/>
                  <a:gd name="connsiteY400" fmla="*/ 159657 h 10900727"/>
                  <a:gd name="connsiteX401" fmla="*/ 3382256 w 10250293"/>
                  <a:gd name="connsiteY401" fmla="*/ 188686 h 10900727"/>
                  <a:gd name="connsiteX402" fmla="*/ 3338713 w 10250293"/>
                  <a:gd name="connsiteY402" fmla="*/ 203200 h 10900727"/>
                  <a:gd name="connsiteX403" fmla="*/ 3208084 w 10250293"/>
                  <a:gd name="connsiteY403" fmla="*/ 246743 h 10900727"/>
                  <a:gd name="connsiteX404" fmla="*/ 3164541 w 10250293"/>
                  <a:gd name="connsiteY404" fmla="*/ 261257 h 10900727"/>
                  <a:gd name="connsiteX405" fmla="*/ 3120999 w 10250293"/>
                  <a:gd name="connsiteY405" fmla="*/ 377372 h 10900727"/>
                  <a:gd name="connsiteX406" fmla="*/ 3077456 w 10250293"/>
                  <a:gd name="connsiteY406" fmla="*/ 420915 h 10900727"/>
                  <a:gd name="connsiteX407" fmla="*/ 3033913 w 10250293"/>
                  <a:gd name="connsiteY407" fmla="*/ 449943 h 10900727"/>
                  <a:gd name="connsiteX408" fmla="*/ 2903284 w 10250293"/>
                  <a:gd name="connsiteY408" fmla="*/ 464457 h 10900727"/>
                  <a:gd name="connsiteX409" fmla="*/ 2888770 w 10250293"/>
                  <a:gd name="connsiteY409" fmla="*/ 522515 h 10900727"/>
                  <a:gd name="connsiteX410" fmla="*/ 2975856 w 10250293"/>
                  <a:gd name="connsiteY410" fmla="*/ 580572 h 10900727"/>
                  <a:gd name="connsiteX411" fmla="*/ 2932313 w 10250293"/>
                  <a:gd name="connsiteY411" fmla="*/ 595086 h 10900727"/>
                  <a:gd name="connsiteX412" fmla="*/ 2888770 w 10250293"/>
                  <a:gd name="connsiteY412" fmla="*/ 566057 h 10900727"/>
                  <a:gd name="connsiteX413" fmla="*/ 2845227 w 10250293"/>
                  <a:gd name="connsiteY413" fmla="*/ 551543 h 10900727"/>
                  <a:gd name="connsiteX414" fmla="*/ 2772656 w 10250293"/>
                  <a:gd name="connsiteY414" fmla="*/ 580572 h 10900727"/>
                  <a:gd name="connsiteX415" fmla="*/ 2714599 w 10250293"/>
                  <a:gd name="connsiteY415" fmla="*/ 667657 h 10900727"/>
                  <a:gd name="connsiteX416" fmla="*/ 2671056 w 10250293"/>
                  <a:gd name="connsiteY416" fmla="*/ 682172 h 10900727"/>
                  <a:gd name="connsiteX417" fmla="*/ 2656541 w 10250293"/>
                  <a:gd name="connsiteY417" fmla="*/ 638629 h 10900727"/>
                  <a:gd name="connsiteX418" fmla="*/ 2525913 w 10250293"/>
                  <a:gd name="connsiteY418" fmla="*/ 638629 h 10900727"/>
                  <a:gd name="connsiteX419" fmla="*/ 2554941 w 10250293"/>
                  <a:gd name="connsiteY419" fmla="*/ 682172 h 10900727"/>
                  <a:gd name="connsiteX420" fmla="*/ 2598484 w 10250293"/>
                  <a:gd name="connsiteY420" fmla="*/ 711200 h 10900727"/>
                  <a:gd name="connsiteX421" fmla="*/ 2583970 w 10250293"/>
                  <a:gd name="connsiteY421" fmla="*/ 841829 h 10900727"/>
                  <a:gd name="connsiteX422" fmla="*/ 2627513 w 10250293"/>
                  <a:gd name="connsiteY422" fmla="*/ 928915 h 10900727"/>
                  <a:gd name="connsiteX423" fmla="*/ 2671056 w 10250293"/>
                  <a:gd name="connsiteY423" fmla="*/ 1030515 h 10900727"/>
                  <a:gd name="connsiteX424" fmla="*/ 2743627 w 10250293"/>
                  <a:gd name="connsiteY424" fmla="*/ 972457 h 10900727"/>
                  <a:gd name="connsiteX425" fmla="*/ 2801684 w 10250293"/>
                  <a:gd name="connsiteY425" fmla="*/ 1001486 h 10900727"/>
                  <a:gd name="connsiteX426" fmla="*/ 2787170 w 10250293"/>
                  <a:gd name="connsiteY426" fmla="*/ 1074057 h 10900727"/>
                  <a:gd name="connsiteX427" fmla="*/ 2714599 w 10250293"/>
                  <a:gd name="connsiteY427" fmla="*/ 1161143 h 10900727"/>
                  <a:gd name="connsiteX428" fmla="*/ 2700084 w 10250293"/>
                  <a:gd name="connsiteY428" fmla="*/ 1306286 h 10900727"/>
                  <a:gd name="connsiteX429" fmla="*/ 2569456 w 10250293"/>
                  <a:gd name="connsiteY429" fmla="*/ 1291772 h 10900727"/>
                  <a:gd name="connsiteX430" fmla="*/ 2583970 w 10250293"/>
                  <a:gd name="connsiteY430" fmla="*/ 1161143 h 10900727"/>
                  <a:gd name="connsiteX431" fmla="*/ 2612999 w 10250293"/>
                  <a:gd name="connsiteY431" fmla="*/ 1117600 h 10900727"/>
                  <a:gd name="connsiteX432" fmla="*/ 2627513 w 10250293"/>
                  <a:gd name="connsiteY432" fmla="*/ 1074057 h 10900727"/>
                  <a:gd name="connsiteX433" fmla="*/ 2525913 w 10250293"/>
                  <a:gd name="connsiteY433" fmla="*/ 1059543 h 10900727"/>
                  <a:gd name="connsiteX434" fmla="*/ 2583970 w 10250293"/>
                  <a:gd name="connsiteY434" fmla="*/ 928915 h 10900727"/>
                  <a:gd name="connsiteX435" fmla="*/ 2540427 w 10250293"/>
                  <a:gd name="connsiteY435" fmla="*/ 885372 h 10900727"/>
                  <a:gd name="connsiteX436" fmla="*/ 2496884 w 10250293"/>
                  <a:gd name="connsiteY436" fmla="*/ 798286 h 10900727"/>
                  <a:gd name="connsiteX437" fmla="*/ 2453341 w 10250293"/>
                  <a:gd name="connsiteY437" fmla="*/ 769257 h 10900727"/>
                  <a:gd name="connsiteX438" fmla="*/ 2424313 w 10250293"/>
                  <a:gd name="connsiteY438" fmla="*/ 725715 h 10900727"/>
                  <a:gd name="connsiteX439" fmla="*/ 2424313 w 10250293"/>
                  <a:gd name="connsiteY439" fmla="*/ 522515 h 10900727"/>
                  <a:gd name="connsiteX440" fmla="*/ 2380770 w 10250293"/>
                  <a:gd name="connsiteY440" fmla="*/ 508000 h 10900727"/>
                  <a:gd name="connsiteX441" fmla="*/ 2279170 w 10250293"/>
                  <a:gd name="connsiteY441" fmla="*/ 522515 h 10900727"/>
                  <a:gd name="connsiteX442" fmla="*/ 2250141 w 10250293"/>
                  <a:gd name="connsiteY442" fmla="*/ 638629 h 10900727"/>
                  <a:gd name="connsiteX443" fmla="*/ 2221113 w 10250293"/>
                  <a:gd name="connsiteY443" fmla="*/ 682172 h 10900727"/>
                  <a:gd name="connsiteX444" fmla="*/ 2221113 w 10250293"/>
                  <a:gd name="connsiteY444" fmla="*/ 798286 h 10900727"/>
                  <a:gd name="connsiteX445" fmla="*/ 2264656 w 10250293"/>
                  <a:gd name="connsiteY445" fmla="*/ 812800 h 10900727"/>
                  <a:gd name="connsiteX446" fmla="*/ 2366256 w 10250293"/>
                  <a:gd name="connsiteY446" fmla="*/ 943429 h 10900727"/>
                  <a:gd name="connsiteX447" fmla="*/ 2366256 w 10250293"/>
                  <a:gd name="connsiteY447" fmla="*/ 1059543 h 10900727"/>
                  <a:gd name="connsiteX448" fmla="*/ 2308199 w 10250293"/>
                  <a:gd name="connsiteY448" fmla="*/ 1045029 h 10900727"/>
                  <a:gd name="connsiteX449" fmla="*/ 2177570 w 10250293"/>
                  <a:gd name="connsiteY449" fmla="*/ 986972 h 10900727"/>
                  <a:gd name="connsiteX450" fmla="*/ 2221113 w 10250293"/>
                  <a:gd name="connsiteY450" fmla="*/ 1088572 h 10900727"/>
                  <a:gd name="connsiteX451" fmla="*/ 2264656 w 10250293"/>
                  <a:gd name="connsiteY451" fmla="*/ 1103086 h 10900727"/>
                  <a:gd name="connsiteX452" fmla="*/ 2293684 w 10250293"/>
                  <a:gd name="connsiteY452" fmla="*/ 1306286 h 10900727"/>
                  <a:gd name="connsiteX453" fmla="*/ 2337227 w 10250293"/>
                  <a:gd name="connsiteY453" fmla="*/ 1669143 h 10900727"/>
                  <a:gd name="connsiteX454" fmla="*/ 2351741 w 10250293"/>
                  <a:gd name="connsiteY454" fmla="*/ 1901372 h 10900727"/>
                  <a:gd name="connsiteX455" fmla="*/ 2351741 w 10250293"/>
                  <a:gd name="connsiteY455" fmla="*/ 2322286 h 10900727"/>
                  <a:gd name="connsiteX456" fmla="*/ 2366256 w 10250293"/>
                  <a:gd name="connsiteY456" fmla="*/ 2365829 h 10900727"/>
                  <a:gd name="connsiteX457" fmla="*/ 2395284 w 10250293"/>
                  <a:gd name="connsiteY457" fmla="*/ 2525486 h 10900727"/>
                  <a:gd name="connsiteX458" fmla="*/ 2409799 w 10250293"/>
                  <a:gd name="connsiteY458" fmla="*/ 2583543 h 10900727"/>
                  <a:gd name="connsiteX459" fmla="*/ 2424313 w 10250293"/>
                  <a:gd name="connsiteY459" fmla="*/ 2743200 h 10900727"/>
                  <a:gd name="connsiteX460" fmla="*/ 2438827 w 10250293"/>
                  <a:gd name="connsiteY460" fmla="*/ 2786743 h 10900727"/>
                  <a:gd name="connsiteX461" fmla="*/ 2453341 w 10250293"/>
                  <a:gd name="connsiteY461" fmla="*/ 2844800 h 10900727"/>
                  <a:gd name="connsiteX462" fmla="*/ 2540427 w 10250293"/>
                  <a:gd name="connsiteY462" fmla="*/ 3018972 h 10900727"/>
                  <a:gd name="connsiteX463" fmla="*/ 2583970 w 10250293"/>
                  <a:gd name="connsiteY463" fmla="*/ 2989943 h 10900727"/>
                  <a:gd name="connsiteX464" fmla="*/ 2627513 w 10250293"/>
                  <a:gd name="connsiteY464" fmla="*/ 3018972 h 10900727"/>
                  <a:gd name="connsiteX465" fmla="*/ 2671056 w 10250293"/>
                  <a:gd name="connsiteY465" fmla="*/ 3033486 h 10900727"/>
                  <a:gd name="connsiteX466" fmla="*/ 2700084 w 10250293"/>
                  <a:gd name="connsiteY466" fmla="*/ 3077029 h 10900727"/>
                  <a:gd name="connsiteX467" fmla="*/ 2743627 w 10250293"/>
                  <a:gd name="connsiteY467" fmla="*/ 3106057 h 10900727"/>
                  <a:gd name="connsiteX468" fmla="*/ 2801684 w 10250293"/>
                  <a:gd name="connsiteY468" fmla="*/ 3193143 h 10900727"/>
                  <a:gd name="connsiteX469" fmla="*/ 2830713 w 10250293"/>
                  <a:gd name="connsiteY469" fmla="*/ 3236686 h 10900727"/>
                  <a:gd name="connsiteX470" fmla="*/ 2366256 w 10250293"/>
                  <a:gd name="connsiteY470" fmla="*/ 3207657 h 10900727"/>
                  <a:gd name="connsiteX471" fmla="*/ 2221113 w 10250293"/>
                  <a:gd name="connsiteY471" fmla="*/ 3207657 h 10900727"/>
                  <a:gd name="connsiteX472" fmla="*/ 2104999 w 10250293"/>
                  <a:gd name="connsiteY472" fmla="*/ 3280229 h 10900727"/>
                  <a:gd name="connsiteX473" fmla="*/ 2061456 w 10250293"/>
                  <a:gd name="connsiteY473" fmla="*/ 3294743 h 10900727"/>
                  <a:gd name="connsiteX474" fmla="*/ 2003399 w 10250293"/>
                  <a:gd name="connsiteY474" fmla="*/ 3352800 h 10900727"/>
                  <a:gd name="connsiteX475" fmla="*/ 1988884 w 10250293"/>
                  <a:gd name="connsiteY475" fmla="*/ 3686629 h 10900727"/>
                  <a:gd name="connsiteX476" fmla="*/ 1945341 w 10250293"/>
                  <a:gd name="connsiteY476" fmla="*/ 3947886 h 10900727"/>
                  <a:gd name="connsiteX477" fmla="*/ 1901799 w 10250293"/>
                  <a:gd name="connsiteY477" fmla="*/ 3976915 h 10900727"/>
                  <a:gd name="connsiteX478" fmla="*/ 1930827 w 10250293"/>
                  <a:gd name="connsiteY478" fmla="*/ 4238172 h 10900727"/>
                  <a:gd name="connsiteX479" fmla="*/ 1945341 w 10250293"/>
                  <a:gd name="connsiteY479" fmla="*/ 4281715 h 10900727"/>
                  <a:gd name="connsiteX480" fmla="*/ 1901799 w 10250293"/>
                  <a:gd name="connsiteY480" fmla="*/ 4310743 h 10900727"/>
                  <a:gd name="connsiteX481" fmla="*/ 1872770 w 10250293"/>
                  <a:gd name="connsiteY481" fmla="*/ 4441372 h 10900727"/>
                  <a:gd name="connsiteX482" fmla="*/ 1829227 w 10250293"/>
                  <a:gd name="connsiteY482" fmla="*/ 4455886 h 10900727"/>
                  <a:gd name="connsiteX483" fmla="*/ 1872770 w 10250293"/>
                  <a:gd name="connsiteY483" fmla="*/ 4688115 h 10900727"/>
                  <a:gd name="connsiteX484" fmla="*/ 1959856 w 10250293"/>
                  <a:gd name="connsiteY484" fmla="*/ 4702629 h 10900727"/>
                  <a:gd name="connsiteX485" fmla="*/ 1974370 w 10250293"/>
                  <a:gd name="connsiteY485" fmla="*/ 4746172 h 10900727"/>
                  <a:gd name="connsiteX486" fmla="*/ 2003399 w 10250293"/>
                  <a:gd name="connsiteY486" fmla="*/ 4789715 h 10900727"/>
                  <a:gd name="connsiteX487" fmla="*/ 2017913 w 10250293"/>
                  <a:gd name="connsiteY487" fmla="*/ 4847772 h 10900727"/>
                  <a:gd name="connsiteX488" fmla="*/ 2046941 w 10250293"/>
                  <a:gd name="connsiteY488" fmla="*/ 4934857 h 10900727"/>
                  <a:gd name="connsiteX489" fmla="*/ 2061456 w 10250293"/>
                  <a:gd name="connsiteY489" fmla="*/ 4992915 h 10900727"/>
                  <a:gd name="connsiteX490" fmla="*/ 2090484 w 10250293"/>
                  <a:gd name="connsiteY490" fmla="*/ 5036457 h 10900727"/>
                  <a:gd name="connsiteX491" fmla="*/ 2119513 w 10250293"/>
                  <a:gd name="connsiteY491" fmla="*/ 5138057 h 10900727"/>
                  <a:gd name="connsiteX492" fmla="*/ 2148541 w 10250293"/>
                  <a:gd name="connsiteY492" fmla="*/ 5413829 h 10900727"/>
                  <a:gd name="connsiteX493" fmla="*/ 2177570 w 10250293"/>
                  <a:gd name="connsiteY493" fmla="*/ 5471886 h 10900727"/>
                  <a:gd name="connsiteX494" fmla="*/ 2061456 w 10250293"/>
                  <a:gd name="connsiteY494" fmla="*/ 5588000 h 10900727"/>
                  <a:gd name="connsiteX495" fmla="*/ 2017913 w 10250293"/>
                  <a:gd name="connsiteY495" fmla="*/ 5558972 h 10900727"/>
                  <a:gd name="connsiteX496" fmla="*/ 1930827 w 10250293"/>
                  <a:gd name="connsiteY496" fmla="*/ 5500915 h 10900727"/>
                  <a:gd name="connsiteX497" fmla="*/ 1887284 w 10250293"/>
                  <a:gd name="connsiteY497" fmla="*/ 5457372 h 10900727"/>
                  <a:gd name="connsiteX498" fmla="*/ 1843741 w 10250293"/>
                  <a:gd name="connsiteY498" fmla="*/ 5428343 h 10900727"/>
                  <a:gd name="connsiteX499" fmla="*/ 1829227 w 10250293"/>
                  <a:gd name="connsiteY499" fmla="*/ 5370286 h 10900727"/>
                  <a:gd name="connsiteX500" fmla="*/ 1771170 w 10250293"/>
                  <a:gd name="connsiteY500" fmla="*/ 5283200 h 10900727"/>
                  <a:gd name="connsiteX501" fmla="*/ 1756656 w 10250293"/>
                  <a:gd name="connsiteY501" fmla="*/ 5239657 h 10900727"/>
                  <a:gd name="connsiteX502" fmla="*/ 1713113 w 10250293"/>
                  <a:gd name="connsiteY502" fmla="*/ 5210629 h 10900727"/>
                  <a:gd name="connsiteX503" fmla="*/ 1742141 w 10250293"/>
                  <a:gd name="connsiteY503" fmla="*/ 5152572 h 10900727"/>
                  <a:gd name="connsiteX504" fmla="*/ 1756656 w 10250293"/>
                  <a:gd name="connsiteY504" fmla="*/ 5109029 h 10900727"/>
                  <a:gd name="connsiteX505" fmla="*/ 1698599 w 10250293"/>
                  <a:gd name="connsiteY505" fmla="*/ 4963886 h 10900727"/>
                  <a:gd name="connsiteX506" fmla="*/ 1669570 w 10250293"/>
                  <a:gd name="connsiteY506" fmla="*/ 4920343 h 10900727"/>
                  <a:gd name="connsiteX507" fmla="*/ 1582484 w 10250293"/>
                  <a:gd name="connsiteY507" fmla="*/ 4891315 h 10900727"/>
                  <a:gd name="connsiteX508" fmla="*/ 1538941 w 10250293"/>
                  <a:gd name="connsiteY508" fmla="*/ 4876800 h 10900727"/>
                  <a:gd name="connsiteX509" fmla="*/ 1466370 w 10250293"/>
                  <a:gd name="connsiteY509" fmla="*/ 4833257 h 10900727"/>
                  <a:gd name="connsiteX510" fmla="*/ 1379284 w 10250293"/>
                  <a:gd name="connsiteY510" fmla="*/ 4775200 h 10900727"/>
                  <a:gd name="connsiteX511" fmla="*/ 1219627 w 10250293"/>
                  <a:gd name="connsiteY511" fmla="*/ 4746172 h 10900727"/>
                  <a:gd name="connsiteX512" fmla="*/ 1176084 w 10250293"/>
                  <a:gd name="connsiteY512" fmla="*/ 4760686 h 10900727"/>
                  <a:gd name="connsiteX513" fmla="*/ 1161570 w 10250293"/>
                  <a:gd name="connsiteY513" fmla="*/ 4804229 h 10900727"/>
                  <a:gd name="connsiteX514" fmla="*/ 1147056 w 10250293"/>
                  <a:gd name="connsiteY514" fmla="*/ 4891315 h 10900727"/>
                  <a:gd name="connsiteX515" fmla="*/ 1103513 w 10250293"/>
                  <a:gd name="connsiteY515" fmla="*/ 4905829 h 10900727"/>
                  <a:gd name="connsiteX516" fmla="*/ 1016427 w 10250293"/>
                  <a:gd name="connsiteY516" fmla="*/ 4876800 h 10900727"/>
                  <a:gd name="connsiteX517" fmla="*/ 972884 w 10250293"/>
                  <a:gd name="connsiteY517" fmla="*/ 4862286 h 10900727"/>
                  <a:gd name="connsiteX518" fmla="*/ 697113 w 10250293"/>
                  <a:gd name="connsiteY518" fmla="*/ 4891315 h 10900727"/>
                  <a:gd name="connsiteX519" fmla="*/ 610027 w 10250293"/>
                  <a:gd name="connsiteY519" fmla="*/ 4833257 h 10900727"/>
                  <a:gd name="connsiteX520" fmla="*/ 566484 w 10250293"/>
                  <a:gd name="connsiteY520" fmla="*/ 4804229 h 10900727"/>
                  <a:gd name="connsiteX521" fmla="*/ 392313 w 10250293"/>
                  <a:gd name="connsiteY521" fmla="*/ 4847772 h 10900727"/>
                  <a:gd name="connsiteX522" fmla="*/ 377799 w 10250293"/>
                  <a:gd name="connsiteY522" fmla="*/ 4891315 h 10900727"/>
                  <a:gd name="connsiteX523" fmla="*/ 363284 w 10250293"/>
                  <a:gd name="connsiteY523" fmla="*/ 4963886 h 10900727"/>
                  <a:gd name="connsiteX524" fmla="*/ 319741 w 10250293"/>
                  <a:gd name="connsiteY524" fmla="*/ 4978400 h 10900727"/>
                  <a:gd name="connsiteX525" fmla="*/ 218141 w 10250293"/>
                  <a:gd name="connsiteY525" fmla="*/ 4992915 h 10900727"/>
                  <a:gd name="connsiteX526" fmla="*/ 174599 w 10250293"/>
                  <a:gd name="connsiteY526" fmla="*/ 5007429 h 10900727"/>
                  <a:gd name="connsiteX527" fmla="*/ 145570 w 10250293"/>
                  <a:gd name="connsiteY527" fmla="*/ 5050972 h 10900727"/>
                  <a:gd name="connsiteX528" fmla="*/ 72999 w 10250293"/>
                  <a:gd name="connsiteY528" fmla="*/ 5065486 h 10900727"/>
                  <a:gd name="connsiteX529" fmla="*/ 29456 w 10250293"/>
                  <a:gd name="connsiteY529" fmla="*/ 5080000 h 10900727"/>
                  <a:gd name="connsiteX530" fmla="*/ 427 w 10250293"/>
                  <a:gd name="connsiteY530" fmla="*/ 5123543 h 10900727"/>
                  <a:gd name="connsiteX531" fmla="*/ 14941 w 10250293"/>
                  <a:gd name="connsiteY531" fmla="*/ 5181600 h 10900727"/>
                  <a:gd name="connsiteX532" fmla="*/ 43970 w 10250293"/>
                  <a:gd name="connsiteY532" fmla="*/ 5283200 h 10900727"/>
                  <a:gd name="connsiteX533" fmla="*/ 58484 w 10250293"/>
                  <a:gd name="connsiteY533" fmla="*/ 5413829 h 10900727"/>
                  <a:gd name="connsiteX534" fmla="*/ 87513 w 10250293"/>
                  <a:gd name="connsiteY534" fmla="*/ 5544457 h 10900727"/>
                  <a:gd name="connsiteX535" fmla="*/ 131056 w 10250293"/>
                  <a:gd name="connsiteY535" fmla="*/ 5573486 h 10900727"/>
                  <a:gd name="connsiteX536" fmla="*/ 218141 w 10250293"/>
                  <a:gd name="connsiteY536" fmla="*/ 5588000 h 10900727"/>
                  <a:gd name="connsiteX537" fmla="*/ 348770 w 10250293"/>
                  <a:gd name="connsiteY537" fmla="*/ 5689600 h 10900727"/>
                  <a:gd name="connsiteX538" fmla="*/ 363284 w 10250293"/>
                  <a:gd name="connsiteY538" fmla="*/ 5602515 h 10900727"/>
                  <a:gd name="connsiteX539" fmla="*/ 406827 w 10250293"/>
                  <a:gd name="connsiteY539" fmla="*/ 5617029 h 10900727"/>
                  <a:gd name="connsiteX540" fmla="*/ 435856 w 10250293"/>
                  <a:gd name="connsiteY540" fmla="*/ 5675086 h 10900727"/>
                  <a:gd name="connsiteX541" fmla="*/ 464884 w 10250293"/>
                  <a:gd name="connsiteY541" fmla="*/ 5718629 h 10900727"/>
                  <a:gd name="connsiteX542" fmla="*/ 580999 w 10250293"/>
                  <a:gd name="connsiteY542" fmla="*/ 5704115 h 10900727"/>
                  <a:gd name="connsiteX543" fmla="*/ 624541 w 10250293"/>
                  <a:gd name="connsiteY543" fmla="*/ 5689600 h 10900727"/>
                  <a:gd name="connsiteX544" fmla="*/ 682599 w 10250293"/>
                  <a:gd name="connsiteY544" fmla="*/ 5602515 h 10900727"/>
                  <a:gd name="connsiteX545" fmla="*/ 798713 w 10250293"/>
                  <a:gd name="connsiteY545" fmla="*/ 5558972 h 10900727"/>
                  <a:gd name="connsiteX546" fmla="*/ 813227 w 10250293"/>
                  <a:gd name="connsiteY546" fmla="*/ 5602515 h 10900727"/>
                  <a:gd name="connsiteX547" fmla="*/ 784199 w 10250293"/>
                  <a:gd name="connsiteY547" fmla="*/ 5660572 h 10900727"/>
                  <a:gd name="connsiteX548" fmla="*/ 769684 w 10250293"/>
                  <a:gd name="connsiteY548" fmla="*/ 5704115 h 10900727"/>
                  <a:gd name="connsiteX549" fmla="*/ 769684 w 10250293"/>
                  <a:gd name="connsiteY549" fmla="*/ 5979886 h 10900727"/>
                  <a:gd name="connsiteX550" fmla="*/ 755170 w 10250293"/>
                  <a:gd name="connsiteY550" fmla="*/ 6023429 h 10900727"/>
                  <a:gd name="connsiteX551" fmla="*/ 711627 w 10250293"/>
                  <a:gd name="connsiteY551" fmla="*/ 6037943 h 10900727"/>
                  <a:gd name="connsiteX552" fmla="*/ 697113 w 10250293"/>
                  <a:gd name="connsiteY552" fmla="*/ 6096000 h 10900727"/>
                  <a:gd name="connsiteX553" fmla="*/ 668084 w 10250293"/>
                  <a:gd name="connsiteY553" fmla="*/ 6197600 h 10900727"/>
                  <a:gd name="connsiteX554" fmla="*/ 639056 w 10250293"/>
                  <a:gd name="connsiteY554" fmla="*/ 6371772 h 10900727"/>
                  <a:gd name="connsiteX555" fmla="*/ 595513 w 10250293"/>
                  <a:gd name="connsiteY555" fmla="*/ 6429829 h 10900727"/>
                  <a:gd name="connsiteX556" fmla="*/ 624541 w 10250293"/>
                  <a:gd name="connsiteY556" fmla="*/ 6473372 h 10900727"/>
                  <a:gd name="connsiteX557" fmla="*/ 668084 w 10250293"/>
                  <a:gd name="connsiteY557" fmla="*/ 6516915 h 10900727"/>
                  <a:gd name="connsiteX558" fmla="*/ 682599 w 10250293"/>
                  <a:gd name="connsiteY558" fmla="*/ 6560457 h 10900727"/>
                  <a:gd name="connsiteX559" fmla="*/ 711627 w 10250293"/>
                  <a:gd name="connsiteY559" fmla="*/ 6604000 h 10900727"/>
                  <a:gd name="connsiteX560" fmla="*/ 740656 w 10250293"/>
                  <a:gd name="connsiteY560" fmla="*/ 6734629 h 10900727"/>
                  <a:gd name="connsiteX561" fmla="*/ 755170 w 10250293"/>
                  <a:gd name="connsiteY561" fmla="*/ 6792686 h 10900727"/>
                  <a:gd name="connsiteX562" fmla="*/ 769684 w 10250293"/>
                  <a:gd name="connsiteY562" fmla="*/ 6894286 h 10900727"/>
                  <a:gd name="connsiteX563" fmla="*/ 842256 w 10250293"/>
                  <a:gd name="connsiteY563" fmla="*/ 6763657 h 10900727"/>
                  <a:gd name="connsiteX564" fmla="*/ 900313 w 10250293"/>
                  <a:gd name="connsiteY564" fmla="*/ 6662057 h 10900727"/>
                  <a:gd name="connsiteX565" fmla="*/ 929341 w 10250293"/>
                  <a:gd name="connsiteY565" fmla="*/ 6705600 h 10900727"/>
                  <a:gd name="connsiteX566" fmla="*/ 885799 w 10250293"/>
                  <a:gd name="connsiteY566" fmla="*/ 6720115 h 10900727"/>
                  <a:gd name="connsiteX567" fmla="*/ 871284 w 10250293"/>
                  <a:gd name="connsiteY567" fmla="*/ 6763657 h 10900727"/>
                  <a:gd name="connsiteX568" fmla="*/ 813227 w 10250293"/>
                  <a:gd name="connsiteY568" fmla="*/ 6850743 h 10900727"/>
                  <a:gd name="connsiteX569" fmla="*/ 769684 w 10250293"/>
                  <a:gd name="connsiteY569" fmla="*/ 6923315 h 10900727"/>
                  <a:gd name="connsiteX570" fmla="*/ 813227 w 10250293"/>
                  <a:gd name="connsiteY570" fmla="*/ 7053943 h 10900727"/>
                  <a:gd name="connsiteX571" fmla="*/ 827741 w 10250293"/>
                  <a:gd name="connsiteY571" fmla="*/ 7112000 h 10900727"/>
                  <a:gd name="connsiteX572" fmla="*/ 871284 w 10250293"/>
                  <a:gd name="connsiteY572" fmla="*/ 7184572 h 10900727"/>
                  <a:gd name="connsiteX573" fmla="*/ 900313 w 10250293"/>
                  <a:gd name="connsiteY573" fmla="*/ 7271657 h 10900727"/>
                  <a:gd name="connsiteX574" fmla="*/ 929341 w 10250293"/>
                  <a:gd name="connsiteY574" fmla="*/ 7315200 h 10900727"/>
                  <a:gd name="connsiteX575" fmla="*/ 958370 w 10250293"/>
                  <a:gd name="connsiteY575" fmla="*/ 7402286 h 10900727"/>
                  <a:gd name="connsiteX576" fmla="*/ 1016427 w 10250293"/>
                  <a:gd name="connsiteY576" fmla="*/ 7503886 h 10900727"/>
                  <a:gd name="connsiteX577" fmla="*/ 1030941 w 10250293"/>
                  <a:gd name="connsiteY577" fmla="*/ 7576457 h 10900727"/>
                  <a:gd name="connsiteX578" fmla="*/ 1059970 w 10250293"/>
                  <a:gd name="connsiteY578" fmla="*/ 7620000 h 10900727"/>
                  <a:gd name="connsiteX579" fmla="*/ 1074484 w 10250293"/>
                  <a:gd name="connsiteY579" fmla="*/ 7692572 h 10900727"/>
                  <a:gd name="connsiteX580" fmla="*/ 1088999 w 10250293"/>
                  <a:gd name="connsiteY580" fmla="*/ 7736115 h 10900727"/>
                  <a:gd name="connsiteX581" fmla="*/ 1103513 w 10250293"/>
                  <a:gd name="connsiteY581" fmla="*/ 7808686 h 10900727"/>
                  <a:gd name="connsiteX582" fmla="*/ 1147056 w 10250293"/>
                  <a:gd name="connsiteY582" fmla="*/ 7910286 h 10900727"/>
                  <a:gd name="connsiteX583" fmla="*/ 1219627 w 10250293"/>
                  <a:gd name="connsiteY583" fmla="*/ 8026400 h 10900727"/>
                  <a:gd name="connsiteX584" fmla="*/ 1248656 w 10250293"/>
                  <a:gd name="connsiteY584" fmla="*/ 8069943 h 10900727"/>
                  <a:gd name="connsiteX585" fmla="*/ 1277684 w 10250293"/>
                  <a:gd name="connsiteY585" fmla="*/ 8215086 h 10900727"/>
                  <a:gd name="connsiteX586" fmla="*/ 1306713 w 10250293"/>
                  <a:gd name="connsiteY586" fmla="*/ 8258629 h 10900727"/>
                  <a:gd name="connsiteX587" fmla="*/ 1321227 w 10250293"/>
                  <a:gd name="connsiteY587" fmla="*/ 8316686 h 10900727"/>
                  <a:gd name="connsiteX588" fmla="*/ 1350256 w 10250293"/>
                  <a:gd name="connsiteY588" fmla="*/ 8360229 h 10900727"/>
                  <a:gd name="connsiteX589" fmla="*/ 1364770 w 10250293"/>
                  <a:gd name="connsiteY589" fmla="*/ 8432800 h 10900727"/>
                  <a:gd name="connsiteX590" fmla="*/ 1393799 w 10250293"/>
                  <a:gd name="connsiteY590" fmla="*/ 8534400 h 10900727"/>
                  <a:gd name="connsiteX591" fmla="*/ 1408313 w 10250293"/>
                  <a:gd name="connsiteY591" fmla="*/ 8665029 h 10900727"/>
                  <a:gd name="connsiteX592" fmla="*/ 1437341 w 10250293"/>
                  <a:gd name="connsiteY592" fmla="*/ 8752115 h 10900727"/>
                  <a:gd name="connsiteX593" fmla="*/ 1466370 w 10250293"/>
                  <a:gd name="connsiteY593" fmla="*/ 8853715 h 10900727"/>
                  <a:gd name="connsiteX594" fmla="*/ 1480884 w 10250293"/>
                  <a:gd name="connsiteY594" fmla="*/ 8897257 h 10900727"/>
                  <a:gd name="connsiteX595" fmla="*/ 1495399 w 10250293"/>
                  <a:gd name="connsiteY595" fmla="*/ 8969829 h 10900727"/>
                  <a:gd name="connsiteX596" fmla="*/ 1524427 w 10250293"/>
                  <a:gd name="connsiteY596" fmla="*/ 9013372 h 10900727"/>
                  <a:gd name="connsiteX597" fmla="*/ 1596999 w 10250293"/>
                  <a:gd name="connsiteY597" fmla="*/ 9158515 h 10900727"/>
                  <a:gd name="connsiteX598" fmla="*/ 1684084 w 10250293"/>
                  <a:gd name="connsiteY598" fmla="*/ 9187543 h 10900727"/>
                  <a:gd name="connsiteX599" fmla="*/ 1771170 w 10250293"/>
                  <a:gd name="connsiteY599" fmla="*/ 9129486 h 10900727"/>
                  <a:gd name="connsiteX600" fmla="*/ 1858256 w 10250293"/>
                  <a:gd name="connsiteY600" fmla="*/ 9100457 h 10900727"/>
                  <a:gd name="connsiteX601" fmla="*/ 1945341 w 10250293"/>
                  <a:gd name="connsiteY601" fmla="*/ 9042400 h 10900727"/>
                  <a:gd name="connsiteX602" fmla="*/ 1959856 w 10250293"/>
                  <a:gd name="connsiteY602" fmla="*/ 8998857 h 10900727"/>
                  <a:gd name="connsiteX603" fmla="*/ 2032427 w 10250293"/>
                  <a:gd name="connsiteY603" fmla="*/ 8926286 h 10900727"/>
                  <a:gd name="connsiteX604" fmla="*/ 2119513 w 10250293"/>
                  <a:gd name="connsiteY604" fmla="*/ 8897257 h 10900727"/>
                  <a:gd name="connsiteX605" fmla="*/ 2148541 w 10250293"/>
                  <a:gd name="connsiteY605" fmla="*/ 8853715 h 10900727"/>
                  <a:gd name="connsiteX606" fmla="*/ 2192084 w 10250293"/>
                  <a:gd name="connsiteY606" fmla="*/ 8824686 h 10900727"/>
                  <a:gd name="connsiteX607" fmla="*/ 2206599 w 10250293"/>
                  <a:gd name="connsiteY607" fmla="*/ 8737600 h 10900727"/>
                  <a:gd name="connsiteX608" fmla="*/ 2279170 w 10250293"/>
                  <a:gd name="connsiteY608" fmla="*/ 8577943 h 10900727"/>
                  <a:gd name="connsiteX609" fmla="*/ 2337227 w 10250293"/>
                  <a:gd name="connsiteY609" fmla="*/ 8548915 h 10900727"/>
                  <a:gd name="connsiteX610" fmla="*/ 2438827 w 10250293"/>
                  <a:gd name="connsiteY610" fmla="*/ 8534400 h 10900727"/>
                  <a:gd name="connsiteX611" fmla="*/ 2496884 w 10250293"/>
                  <a:gd name="connsiteY611" fmla="*/ 8476343 h 10900727"/>
                  <a:gd name="connsiteX612" fmla="*/ 2583970 w 10250293"/>
                  <a:gd name="connsiteY612" fmla="*/ 8418286 h 10900727"/>
                  <a:gd name="connsiteX613" fmla="*/ 2612999 w 10250293"/>
                  <a:gd name="connsiteY613" fmla="*/ 8331200 h 10900727"/>
                  <a:gd name="connsiteX614" fmla="*/ 2700084 w 10250293"/>
                  <a:gd name="connsiteY614" fmla="*/ 8302172 h 10900727"/>
                  <a:gd name="connsiteX615" fmla="*/ 2729113 w 10250293"/>
                  <a:gd name="connsiteY615" fmla="*/ 8229600 h 10900727"/>
                  <a:gd name="connsiteX616" fmla="*/ 2758141 w 10250293"/>
                  <a:gd name="connsiteY616" fmla="*/ 8186057 h 10900727"/>
                  <a:gd name="connsiteX617" fmla="*/ 2729113 w 10250293"/>
                  <a:gd name="connsiteY617" fmla="*/ 8142515 h 10900727"/>
                  <a:gd name="connsiteX618" fmla="*/ 2743627 w 10250293"/>
                  <a:gd name="connsiteY618" fmla="*/ 7997372 h 10900727"/>
                  <a:gd name="connsiteX619" fmla="*/ 2758141 w 10250293"/>
                  <a:gd name="connsiteY619" fmla="*/ 7953829 h 10900727"/>
                  <a:gd name="connsiteX620" fmla="*/ 2816199 w 10250293"/>
                  <a:gd name="connsiteY620" fmla="*/ 7895772 h 10900727"/>
                  <a:gd name="connsiteX621" fmla="*/ 2816199 w 10250293"/>
                  <a:gd name="connsiteY621" fmla="*/ 7736115 h 10900727"/>
                  <a:gd name="connsiteX622" fmla="*/ 2801684 w 10250293"/>
                  <a:gd name="connsiteY622" fmla="*/ 7678057 h 10900727"/>
                  <a:gd name="connsiteX623" fmla="*/ 2729113 w 10250293"/>
                  <a:gd name="connsiteY623" fmla="*/ 7649029 h 10900727"/>
                  <a:gd name="connsiteX624" fmla="*/ 2671056 w 10250293"/>
                  <a:gd name="connsiteY624" fmla="*/ 7547429 h 10900727"/>
                  <a:gd name="connsiteX625" fmla="*/ 2656541 w 10250293"/>
                  <a:gd name="connsiteY625" fmla="*/ 7503886 h 10900727"/>
                  <a:gd name="connsiteX626" fmla="*/ 2598484 w 10250293"/>
                  <a:gd name="connsiteY626" fmla="*/ 7474857 h 10900727"/>
                  <a:gd name="connsiteX627" fmla="*/ 2569456 w 10250293"/>
                  <a:gd name="connsiteY627" fmla="*/ 7402286 h 10900727"/>
                  <a:gd name="connsiteX628" fmla="*/ 2554941 w 10250293"/>
                  <a:gd name="connsiteY628" fmla="*/ 7286172 h 10900727"/>
                  <a:gd name="connsiteX629" fmla="*/ 2540427 w 10250293"/>
                  <a:gd name="connsiteY629" fmla="*/ 7242629 h 10900727"/>
                  <a:gd name="connsiteX630" fmla="*/ 2482370 w 10250293"/>
                  <a:gd name="connsiteY630" fmla="*/ 7213600 h 10900727"/>
                  <a:gd name="connsiteX631" fmla="*/ 2409799 w 10250293"/>
                  <a:gd name="connsiteY631" fmla="*/ 7431315 h 10900727"/>
                  <a:gd name="connsiteX632" fmla="*/ 2351741 w 10250293"/>
                  <a:gd name="connsiteY632" fmla="*/ 7445829 h 10900727"/>
                  <a:gd name="connsiteX633" fmla="*/ 2235627 w 10250293"/>
                  <a:gd name="connsiteY633" fmla="*/ 7474857 h 10900727"/>
                  <a:gd name="connsiteX634" fmla="*/ 2119513 w 10250293"/>
                  <a:gd name="connsiteY634" fmla="*/ 7416800 h 10900727"/>
                  <a:gd name="connsiteX635" fmla="*/ 2104999 w 10250293"/>
                  <a:gd name="connsiteY635" fmla="*/ 7373257 h 10900727"/>
                  <a:gd name="connsiteX636" fmla="*/ 2090484 w 10250293"/>
                  <a:gd name="connsiteY636" fmla="*/ 7315200 h 10900727"/>
                  <a:gd name="connsiteX637" fmla="*/ 2104999 w 10250293"/>
                  <a:gd name="connsiteY637" fmla="*/ 7271657 h 10900727"/>
                  <a:gd name="connsiteX638" fmla="*/ 2032427 w 10250293"/>
                  <a:gd name="connsiteY638" fmla="*/ 7112000 h 10900727"/>
                  <a:gd name="connsiteX639" fmla="*/ 2003399 w 10250293"/>
                  <a:gd name="connsiteY639" fmla="*/ 7184572 h 10900727"/>
                  <a:gd name="connsiteX640" fmla="*/ 1988884 w 10250293"/>
                  <a:gd name="connsiteY640" fmla="*/ 7126515 h 10900727"/>
                  <a:gd name="connsiteX641" fmla="*/ 1974370 w 10250293"/>
                  <a:gd name="connsiteY641" fmla="*/ 7053943 h 10900727"/>
                  <a:gd name="connsiteX642" fmla="*/ 1901799 w 10250293"/>
                  <a:gd name="connsiteY642" fmla="*/ 6966857 h 10900727"/>
                  <a:gd name="connsiteX643" fmla="*/ 1872770 w 10250293"/>
                  <a:gd name="connsiteY643" fmla="*/ 6908800 h 10900727"/>
                  <a:gd name="connsiteX644" fmla="*/ 1872770 w 10250293"/>
                  <a:gd name="connsiteY644" fmla="*/ 6604000 h 10900727"/>
                  <a:gd name="connsiteX645" fmla="*/ 1916313 w 10250293"/>
                  <a:gd name="connsiteY645" fmla="*/ 6618515 h 10900727"/>
                  <a:gd name="connsiteX646" fmla="*/ 1945341 w 10250293"/>
                  <a:gd name="connsiteY646" fmla="*/ 6662057 h 10900727"/>
                  <a:gd name="connsiteX647" fmla="*/ 1988884 w 10250293"/>
                  <a:gd name="connsiteY647" fmla="*/ 6691086 h 10900727"/>
                  <a:gd name="connsiteX648" fmla="*/ 2046941 w 10250293"/>
                  <a:gd name="connsiteY648" fmla="*/ 6778172 h 10900727"/>
                  <a:gd name="connsiteX649" fmla="*/ 2061456 w 10250293"/>
                  <a:gd name="connsiteY649" fmla="*/ 6821715 h 10900727"/>
                  <a:gd name="connsiteX650" fmla="*/ 2104999 w 10250293"/>
                  <a:gd name="connsiteY650" fmla="*/ 6850743 h 10900727"/>
                  <a:gd name="connsiteX651" fmla="*/ 2134027 w 10250293"/>
                  <a:gd name="connsiteY651" fmla="*/ 6908800 h 10900727"/>
                  <a:gd name="connsiteX652" fmla="*/ 2148541 w 10250293"/>
                  <a:gd name="connsiteY652" fmla="*/ 6966857 h 10900727"/>
                  <a:gd name="connsiteX653" fmla="*/ 2235627 w 10250293"/>
                  <a:gd name="connsiteY653" fmla="*/ 7053943 h 10900727"/>
                  <a:gd name="connsiteX654" fmla="*/ 2322713 w 10250293"/>
                  <a:gd name="connsiteY654" fmla="*/ 7097486 h 10900727"/>
                  <a:gd name="connsiteX655" fmla="*/ 2496884 w 10250293"/>
                  <a:gd name="connsiteY655" fmla="*/ 7068457 h 10900727"/>
                  <a:gd name="connsiteX656" fmla="*/ 2569456 w 10250293"/>
                  <a:gd name="connsiteY656" fmla="*/ 7184572 h 10900727"/>
                  <a:gd name="connsiteX657" fmla="*/ 2612999 w 10250293"/>
                  <a:gd name="connsiteY657" fmla="*/ 7271657 h 10900727"/>
                  <a:gd name="connsiteX658" fmla="*/ 2772656 w 10250293"/>
                  <a:gd name="connsiteY658" fmla="*/ 7315200 h 10900727"/>
                  <a:gd name="connsiteX659" fmla="*/ 2874256 w 10250293"/>
                  <a:gd name="connsiteY659" fmla="*/ 7358743 h 10900727"/>
                  <a:gd name="connsiteX660" fmla="*/ 2917799 w 10250293"/>
                  <a:gd name="connsiteY660" fmla="*/ 7373257 h 10900727"/>
                  <a:gd name="connsiteX661" fmla="*/ 3208084 w 10250293"/>
                  <a:gd name="connsiteY661" fmla="*/ 7387772 h 10900727"/>
                  <a:gd name="connsiteX662" fmla="*/ 3309684 w 10250293"/>
                  <a:gd name="connsiteY662" fmla="*/ 7416800 h 10900727"/>
                  <a:gd name="connsiteX663" fmla="*/ 3411284 w 10250293"/>
                  <a:gd name="connsiteY663" fmla="*/ 7445829 h 10900727"/>
                  <a:gd name="connsiteX664" fmla="*/ 3454827 w 10250293"/>
                  <a:gd name="connsiteY664" fmla="*/ 7503886 h 10900727"/>
                  <a:gd name="connsiteX665" fmla="*/ 3498370 w 10250293"/>
                  <a:gd name="connsiteY665" fmla="*/ 7532915 h 10900727"/>
                  <a:gd name="connsiteX666" fmla="*/ 3570941 w 10250293"/>
                  <a:gd name="connsiteY666" fmla="*/ 7590972 h 10900727"/>
                  <a:gd name="connsiteX667" fmla="*/ 3628999 w 10250293"/>
                  <a:gd name="connsiteY667" fmla="*/ 7678057 h 10900727"/>
                  <a:gd name="connsiteX668" fmla="*/ 3643513 w 10250293"/>
                  <a:gd name="connsiteY668" fmla="*/ 7736115 h 10900727"/>
                  <a:gd name="connsiteX669" fmla="*/ 3658027 w 10250293"/>
                  <a:gd name="connsiteY669" fmla="*/ 7837715 h 10900727"/>
                  <a:gd name="connsiteX670" fmla="*/ 3687056 w 10250293"/>
                  <a:gd name="connsiteY670" fmla="*/ 7881257 h 10900727"/>
                  <a:gd name="connsiteX671" fmla="*/ 3730599 w 10250293"/>
                  <a:gd name="connsiteY671" fmla="*/ 7968343 h 10900727"/>
                  <a:gd name="connsiteX672" fmla="*/ 3745113 w 10250293"/>
                  <a:gd name="connsiteY672" fmla="*/ 8011886 h 10900727"/>
                  <a:gd name="connsiteX673" fmla="*/ 3788656 w 10250293"/>
                  <a:gd name="connsiteY673" fmla="*/ 8026400 h 10900727"/>
                  <a:gd name="connsiteX674" fmla="*/ 3832199 w 10250293"/>
                  <a:gd name="connsiteY674" fmla="*/ 8011886 h 10900727"/>
                  <a:gd name="connsiteX675" fmla="*/ 3875741 w 10250293"/>
                  <a:gd name="connsiteY675" fmla="*/ 7924800 h 10900727"/>
                  <a:gd name="connsiteX676" fmla="*/ 3875741 w 10250293"/>
                  <a:gd name="connsiteY676" fmla="*/ 7866743 h 109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Lst>
                <a:rect l="l" t="t" r="r" b="b"/>
                <a:pathLst>
                  <a:path w="10250293" h="10900727">
                    <a:moveTo>
                      <a:pt x="3875741" y="7866743"/>
                    </a:moveTo>
                    <a:cubicBezTo>
                      <a:pt x="3887836" y="7939315"/>
                      <a:pt x="3918999" y="7891188"/>
                      <a:pt x="3948313" y="8360229"/>
                    </a:cubicBezTo>
                    <a:cubicBezTo>
                      <a:pt x="3949267" y="8375499"/>
                      <a:pt x="3959508" y="8388837"/>
                      <a:pt x="3962827" y="8403772"/>
                    </a:cubicBezTo>
                    <a:cubicBezTo>
                      <a:pt x="4001916" y="8579674"/>
                      <a:pt x="3947713" y="8401973"/>
                      <a:pt x="4006370" y="8577943"/>
                    </a:cubicBezTo>
                    <a:lnTo>
                      <a:pt x="4035399" y="8665029"/>
                    </a:lnTo>
                    <a:lnTo>
                      <a:pt x="4049913" y="8708572"/>
                    </a:lnTo>
                    <a:cubicBezTo>
                      <a:pt x="4054751" y="8752115"/>
                      <a:pt x="4057225" y="8795985"/>
                      <a:pt x="4064427" y="8839200"/>
                    </a:cubicBezTo>
                    <a:cubicBezTo>
                      <a:pt x="4066942" y="8854291"/>
                      <a:pt x="4074738" y="8868032"/>
                      <a:pt x="4078941" y="8882743"/>
                    </a:cubicBezTo>
                    <a:cubicBezTo>
                      <a:pt x="4084421" y="8901923"/>
                      <a:pt x="4089129" y="8921327"/>
                      <a:pt x="4093456" y="8940800"/>
                    </a:cubicBezTo>
                    <a:cubicBezTo>
                      <a:pt x="4108811" y="9009897"/>
                      <a:pt x="4113280" y="9058326"/>
                      <a:pt x="4136999" y="9129486"/>
                    </a:cubicBezTo>
                    <a:lnTo>
                      <a:pt x="4180541" y="9260115"/>
                    </a:lnTo>
                    <a:lnTo>
                      <a:pt x="4209570" y="9347200"/>
                    </a:lnTo>
                    <a:cubicBezTo>
                      <a:pt x="4214408" y="9366552"/>
                      <a:pt x="4218604" y="9386077"/>
                      <a:pt x="4224084" y="9405257"/>
                    </a:cubicBezTo>
                    <a:cubicBezTo>
                      <a:pt x="4228287" y="9419968"/>
                      <a:pt x="4234888" y="9433957"/>
                      <a:pt x="4238599" y="9448800"/>
                    </a:cubicBezTo>
                    <a:cubicBezTo>
                      <a:pt x="4244582" y="9472733"/>
                      <a:pt x="4248275" y="9497181"/>
                      <a:pt x="4253113" y="9521372"/>
                    </a:cubicBezTo>
                    <a:cubicBezTo>
                      <a:pt x="4256359" y="9566810"/>
                      <a:pt x="4252213" y="9744992"/>
                      <a:pt x="4296656" y="9811657"/>
                    </a:cubicBezTo>
                    <a:cubicBezTo>
                      <a:pt x="4316008" y="9840686"/>
                      <a:pt x="4321615" y="9887710"/>
                      <a:pt x="4354713" y="9898743"/>
                    </a:cubicBezTo>
                    <a:lnTo>
                      <a:pt x="4441799" y="9927772"/>
                    </a:lnTo>
                    <a:cubicBezTo>
                      <a:pt x="4475760" y="9916451"/>
                      <a:pt x="4506646" y="9916055"/>
                      <a:pt x="4514370" y="9869715"/>
                    </a:cubicBezTo>
                    <a:cubicBezTo>
                      <a:pt x="4516885" y="9854624"/>
                      <a:pt x="4504694" y="9840686"/>
                      <a:pt x="4499856" y="9826172"/>
                    </a:cubicBezTo>
                    <a:cubicBezTo>
                      <a:pt x="4518698" y="9694278"/>
                      <a:pt x="4503551" y="9757029"/>
                      <a:pt x="4543399" y="9637486"/>
                    </a:cubicBezTo>
                    <a:cubicBezTo>
                      <a:pt x="4548237" y="9622972"/>
                      <a:pt x="4549427" y="9606673"/>
                      <a:pt x="4557913" y="9593943"/>
                    </a:cubicBezTo>
                    <a:cubicBezTo>
                      <a:pt x="4567589" y="9579429"/>
                      <a:pt x="4579856" y="9566340"/>
                      <a:pt x="4586941" y="9550400"/>
                    </a:cubicBezTo>
                    <a:cubicBezTo>
                      <a:pt x="4599368" y="9522439"/>
                      <a:pt x="4606294" y="9492343"/>
                      <a:pt x="4615970" y="9463315"/>
                    </a:cubicBezTo>
                    <a:lnTo>
                      <a:pt x="4630484" y="9419772"/>
                    </a:lnTo>
                    <a:cubicBezTo>
                      <a:pt x="4625646" y="9366553"/>
                      <a:pt x="4622598" y="9313141"/>
                      <a:pt x="4615970" y="9260115"/>
                    </a:cubicBezTo>
                    <a:cubicBezTo>
                      <a:pt x="4612910" y="9235636"/>
                      <a:pt x="4603423" y="9212134"/>
                      <a:pt x="4601456" y="9187543"/>
                    </a:cubicBezTo>
                    <a:cubicBezTo>
                      <a:pt x="4593730" y="9090969"/>
                      <a:pt x="4591779" y="8994019"/>
                      <a:pt x="4586941" y="8897257"/>
                    </a:cubicBezTo>
                    <a:cubicBezTo>
                      <a:pt x="4591779" y="8863390"/>
                      <a:pt x="4586156" y="8826256"/>
                      <a:pt x="4601456" y="8795657"/>
                    </a:cubicBezTo>
                    <a:cubicBezTo>
                      <a:pt x="4608298" y="8781973"/>
                      <a:pt x="4631315" y="8787985"/>
                      <a:pt x="4644999" y="8781143"/>
                    </a:cubicBezTo>
                    <a:cubicBezTo>
                      <a:pt x="4757552" y="8724867"/>
                      <a:pt x="4622629" y="8774087"/>
                      <a:pt x="4732084" y="8737600"/>
                    </a:cubicBezTo>
                    <a:cubicBezTo>
                      <a:pt x="4741760" y="8723086"/>
                      <a:pt x="4754028" y="8709998"/>
                      <a:pt x="4761113" y="8694057"/>
                    </a:cubicBezTo>
                    <a:cubicBezTo>
                      <a:pt x="4773540" y="8666096"/>
                      <a:pt x="4780465" y="8636000"/>
                      <a:pt x="4790141" y="8606972"/>
                    </a:cubicBezTo>
                    <a:lnTo>
                      <a:pt x="4833684" y="8476343"/>
                    </a:lnTo>
                    <a:cubicBezTo>
                      <a:pt x="4846464" y="8438004"/>
                      <a:pt x="4868827" y="8358192"/>
                      <a:pt x="4906256" y="8345715"/>
                    </a:cubicBezTo>
                    <a:lnTo>
                      <a:pt x="4949799" y="8331200"/>
                    </a:lnTo>
                    <a:cubicBezTo>
                      <a:pt x="4969151" y="8302172"/>
                      <a:pt x="4996824" y="8277213"/>
                      <a:pt x="5007856" y="8244115"/>
                    </a:cubicBezTo>
                    <a:cubicBezTo>
                      <a:pt x="5041722" y="8142515"/>
                      <a:pt x="5007855" y="8166705"/>
                      <a:pt x="5080427" y="8142515"/>
                    </a:cubicBezTo>
                    <a:cubicBezTo>
                      <a:pt x="5090103" y="8128001"/>
                      <a:pt x="5107530" y="8116309"/>
                      <a:pt x="5109456" y="8098972"/>
                    </a:cubicBezTo>
                    <a:cubicBezTo>
                      <a:pt x="5116733" y="8033478"/>
                      <a:pt x="5067502" y="8002245"/>
                      <a:pt x="5109456" y="7939315"/>
                    </a:cubicBezTo>
                    <a:cubicBezTo>
                      <a:pt x="5117943" y="7926585"/>
                      <a:pt x="5137946" y="7927537"/>
                      <a:pt x="5152999" y="7924800"/>
                    </a:cubicBezTo>
                    <a:cubicBezTo>
                      <a:pt x="5191376" y="7917822"/>
                      <a:pt x="5230408" y="7915124"/>
                      <a:pt x="5269113" y="7910286"/>
                    </a:cubicBezTo>
                    <a:lnTo>
                      <a:pt x="5356199" y="7852229"/>
                    </a:lnTo>
                    <a:lnTo>
                      <a:pt x="5399741" y="7823200"/>
                    </a:lnTo>
                    <a:cubicBezTo>
                      <a:pt x="5404579" y="7808686"/>
                      <a:pt x="5410053" y="7794368"/>
                      <a:pt x="5414256" y="7779657"/>
                    </a:cubicBezTo>
                    <a:cubicBezTo>
                      <a:pt x="5419736" y="7760477"/>
                      <a:pt x="5412812" y="7733569"/>
                      <a:pt x="5428770" y="7721600"/>
                    </a:cubicBezTo>
                    <a:cubicBezTo>
                      <a:pt x="5441010" y="7712420"/>
                      <a:pt x="5457799" y="7731277"/>
                      <a:pt x="5472313" y="7736115"/>
                    </a:cubicBezTo>
                    <a:cubicBezTo>
                      <a:pt x="5477151" y="7769982"/>
                      <a:pt x="5480118" y="7804169"/>
                      <a:pt x="5486827" y="7837715"/>
                    </a:cubicBezTo>
                    <a:cubicBezTo>
                      <a:pt x="5489827" y="7852717"/>
                      <a:pt x="5491784" y="7869310"/>
                      <a:pt x="5501341" y="7881257"/>
                    </a:cubicBezTo>
                    <a:cubicBezTo>
                      <a:pt x="5512238" y="7894879"/>
                      <a:pt x="5530370" y="7900610"/>
                      <a:pt x="5544884" y="7910286"/>
                    </a:cubicBezTo>
                    <a:cubicBezTo>
                      <a:pt x="5554560" y="7924800"/>
                      <a:pt x="5566112" y="7938227"/>
                      <a:pt x="5573913" y="7953829"/>
                    </a:cubicBezTo>
                    <a:cubicBezTo>
                      <a:pt x="5634005" y="8074013"/>
                      <a:pt x="5534263" y="7916126"/>
                      <a:pt x="5617456" y="8040915"/>
                    </a:cubicBezTo>
                    <a:cubicBezTo>
                      <a:pt x="5622294" y="8055429"/>
                      <a:pt x="5621152" y="8073639"/>
                      <a:pt x="5631970" y="8084457"/>
                    </a:cubicBezTo>
                    <a:cubicBezTo>
                      <a:pt x="5638912" y="8091399"/>
                      <a:pt x="5733065" y="8113360"/>
                      <a:pt x="5733570" y="8113486"/>
                    </a:cubicBezTo>
                    <a:cubicBezTo>
                      <a:pt x="5779573" y="8182489"/>
                      <a:pt x="5757082" y="8140479"/>
                      <a:pt x="5791627" y="8244115"/>
                    </a:cubicBezTo>
                    <a:lnTo>
                      <a:pt x="5806141" y="8287657"/>
                    </a:lnTo>
                    <a:cubicBezTo>
                      <a:pt x="5801360" y="8349810"/>
                      <a:pt x="5771049" y="8622518"/>
                      <a:pt x="5806141" y="8679543"/>
                    </a:cubicBezTo>
                    <a:cubicBezTo>
                      <a:pt x="5824071" y="8708679"/>
                      <a:pt x="5873874" y="8669867"/>
                      <a:pt x="5907741" y="8665029"/>
                    </a:cubicBezTo>
                    <a:cubicBezTo>
                      <a:pt x="5917417" y="8650515"/>
                      <a:pt x="5951285" y="8587619"/>
                      <a:pt x="5980313" y="8592457"/>
                    </a:cubicBezTo>
                    <a:cubicBezTo>
                      <a:pt x="6000560" y="8595831"/>
                      <a:pt x="6009342" y="8621486"/>
                      <a:pt x="6023856" y="8636000"/>
                    </a:cubicBezTo>
                    <a:cubicBezTo>
                      <a:pt x="6034077" y="8727988"/>
                      <a:pt x="6030702" y="8750747"/>
                      <a:pt x="6052884" y="8824686"/>
                    </a:cubicBezTo>
                    <a:cubicBezTo>
                      <a:pt x="6061677" y="8853994"/>
                      <a:pt x="6072237" y="8882743"/>
                      <a:pt x="6081913" y="8911772"/>
                    </a:cubicBezTo>
                    <a:lnTo>
                      <a:pt x="6110941" y="8998857"/>
                    </a:lnTo>
                    <a:cubicBezTo>
                      <a:pt x="6110943" y="8998864"/>
                      <a:pt x="6139969" y="9085935"/>
                      <a:pt x="6139970" y="9085943"/>
                    </a:cubicBezTo>
                    <a:cubicBezTo>
                      <a:pt x="6156999" y="9188120"/>
                      <a:pt x="6145177" y="9145110"/>
                      <a:pt x="6168999" y="9216572"/>
                    </a:cubicBezTo>
                    <a:cubicBezTo>
                      <a:pt x="6173837" y="9245600"/>
                      <a:pt x="6183513" y="9274228"/>
                      <a:pt x="6183513" y="9303657"/>
                    </a:cubicBezTo>
                    <a:cubicBezTo>
                      <a:pt x="6183513" y="9385721"/>
                      <a:pt x="6174897" y="9402078"/>
                      <a:pt x="6154484" y="9463315"/>
                    </a:cubicBezTo>
                    <a:cubicBezTo>
                      <a:pt x="6159322" y="9564915"/>
                      <a:pt x="6162450" y="9666611"/>
                      <a:pt x="6168999" y="9768115"/>
                    </a:cubicBezTo>
                    <a:cubicBezTo>
                      <a:pt x="6172129" y="9816636"/>
                      <a:pt x="6168137" y="9867130"/>
                      <a:pt x="6183513" y="9913257"/>
                    </a:cubicBezTo>
                    <a:cubicBezTo>
                      <a:pt x="6189029" y="9929806"/>
                      <a:pt x="6212542" y="9932610"/>
                      <a:pt x="6227056" y="9942286"/>
                    </a:cubicBezTo>
                    <a:cubicBezTo>
                      <a:pt x="6306033" y="10179222"/>
                      <a:pt x="6211965" y="9881921"/>
                      <a:pt x="6270599" y="10116457"/>
                    </a:cubicBezTo>
                    <a:cubicBezTo>
                      <a:pt x="6278020" y="10146142"/>
                      <a:pt x="6289951" y="10174514"/>
                      <a:pt x="6299627" y="10203543"/>
                    </a:cubicBezTo>
                    <a:lnTo>
                      <a:pt x="6314141" y="10247086"/>
                    </a:lnTo>
                    <a:cubicBezTo>
                      <a:pt x="6325888" y="10329310"/>
                      <a:pt x="6323618" y="10338310"/>
                      <a:pt x="6343170" y="10406743"/>
                    </a:cubicBezTo>
                    <a:cubicBezTo>
                      <a:pt x="6347373" y="10421454"/>
                      <a:pt x="6350254" y="10436912"/>
                      <a:pt x="6357684" y="10450286"/>
                    </a:cubicBezTo>
                    <a:cubicBezTo>
                      <a:pt x="6451471" y="10619104"/>
                      <a:pt x="6388257" y="10454921"/>
                      <a:pt x="6444770" y="10624457"/>
                    </a:cubicBezTo>
                    <a:cubicBezTo>
                      <a:pt x="6449608" y="10638971"/>
                      <a:pt x="6456283" y="10652998"/>
                      <a:pt x="6459284" y="10668000"/>
                    </a:cubicBezTo>
                    <a:cubicBezTo>
                      <a:pt x="6467152" y="10707337"/>
                      <a:pt x="6467234" y="10755641"/>
                      <a:pt x="6502827" y="10784115"/>
                    </a:cubicBezTo>
                    <a:cubicBezTo>
                      <a:pt x="6514774" y="10793672"/>
                      <a:pt x="6532686" y="10791787"/>
                      <a:pt x="6546370" y="10798629"/>
                    </a:cubicBezTo>
                    <a:cubicBezTo>
                      <a:pt x="6561972" y="10806430"/>
                      <a:pt x="6575399" y="10817981"/>
                      <a:pt x="6589913" y="10827657"/>
                    </a:cubicBezTo>
                    <a:cubicBezTo>
                      <a:pt x="6598207" y="10840098"/>
                      <a:pt x="6634837" y="10907140"/>
                      <a:pt x="6662484" y="10900229"/>
                    </a:cubicBezTo>
                    <a:cubicBezTo>
                      <a:pt x="6677327" y="10896518"/>
                      <a:pt x="6672161" y="10871200"/>
                      <a:pt x="6676999" y="10856686"/>
                    </a:cubicBezTo>
                    <a:cubicBezTo>
                      <a:pt x="6672161" y="10750248"/>
                      <a:pt x="6673835" y="10643314"/>
                      <a:pt x="6662484" y="10537372"/>
                    </a:cubicBezTo>
                    <a:cubicBezTo>
                      <a:pt x="6659224" y="10506947"/>
                      <a:pt x="6639457" y="10480291"/>
                      <a:pt x="6633456" y="10450286"/>
                    </a:cubicBezTo>
                    <a:cubicBezTo>
                      <a:pt x="6632734" y="10446675"/>
                      <a:pt x="6616327" y="10349047"/>
                      <a:pt x="6604427" y="10334172"/>
                    </a:cubicBezTo>
                    <a:cubicBezTo>
                      <a:pt x="6593530" y="10320550"/>
                      <a:pt x="6575398" y="10314819"/>
                      <a:pt x="6560884" y="10305143"/>
                    </a:cubicBezTo>
                    <a:cubicBezTo>
                      <a:pt x="6549079" y="10269727"/>
                      <a:pt x="6545478" y="10246194"/>
                      <a:pt x="6517341" y="10218057"/>
                    </a:cubicBezTo>
                    <a:cubicBezTo>
                      <a:pt x="6505006" y="10205722"/>
                      <a:pt x="6488313" y="10198705"/>
                      <a:pt x="6473799" y="10189029"/>
                    </a:cubicBezTo>
                    <a:cubicBezTo>
                      <a:pt x="6448251" y="10112388"/>
                      <a:pt x="6467771" y="10158217"/>
                      <a:pt x="6401227" y="10058400"/>
                    </a:cubicBezTo>
                    <a:lnTo>
                      <a:pt x="6372199" y="10014857"/>
                    </a:lnTo>
                    <a:cubicBezTo>
                      <a:pt x="6346193" y="9754810"/>
                      <a:pt x="6388154" y="9945168"/>
                      <a:pt x="6328656" y="9826172"/>
                    </a:cubicBezTo>
                    <a:cubicBezTo>
                      <a:pt x="6321814" y="9812488"/>
                      <a:pt x="6324959" y="9793447"/>
                      <a:pt x="6314141" y="9782629"/>
                    </a:cubicBezTo>
                    <a:cubicBezTo>
                      <a:pt x="6303323" y="9771811"/>
                      <a:pt x="6285113" y="9772953"/>
                      <a:pt x="6270599" y="9768115"/>
                    </a:cubicBezTo>
                    <a:cubicBezTo>
                      <a:pt x="6260923" y="9753601"/>
                      <a:pt x="6249371" y="9740174"/>
                      <a:pt x="6241570" y="9724572"/>
                    </a:cubicBezTo>
                    <a:cubicBezTo>
                      <a:pt x="6207625" y="9656682"/>
                      <a:pt x="6229625" y="9578527"/>
                      <a:pt x="6241570" y="9506857"/>
                    </a:cubicBezTo>
                    <a:cubicBezTo>
                      <a:pt x="6246600" y="9476675"/>
                      <a:pt x="6270599" y="9419772"/>
                      <a:pt x="6270599" y="9419772"/>
                    </a:cubicBezTo>
                    <a:cubicBezTo>
                      <a:pt x="6275437" y="9390743"/>
                      <a:pt x="6278729" y="9361414"/>
                      <a:pt x="6285113" y="9332686"/>
                    </a:cubicBezTo>
                    <a:cubicBezTo>
                      <a:pt x="6288432" y="9317751"/>
                      <a:pt x="6297301" y="9304265"/>
                      <a:pt x="6299627" y="9289143"/>
                    </a:cubicBezTo>
                    <a:cubicBezTo>
                      <a:pt x="6307020" y="9241086"/>
                      <a:pt x="6309303" y="9192381"/>
                      <a:pt x="6314141" y="9144000"/>
                    </a:cubicBezTo>
                    <a:cubicBezTo>
                      <a:pt x="6333494" y="9173029"/>
                      <a:pt x="6361167" y="9197988"/>
                      <a:pt x="6372199" y="9231086"/>
                    </a:cubicBezTo>
                    <a:cubicBezTo>
                      <a:pt x="6377037" y="9245600"/>
                      <a:pt x="6375895" y="9263811"/>
                      <a:pt x="6386713" y="9274629"/>
                    </a:cubicBezTo>
                    <a:cubicBezTo>
                      <a:pt x="6397531" y="9285447"/>
                      <a:pt x="6415742" y="9284305"/>
                      <a:pt x="6430256" y="9289143"/>
                    </a:cubicBezTo>
                    <a:cubicBezTo>
                      <a:pt x="6444770" y="9303657"/>
                      <a:pt x="6458030" y="9319545"/>
                      <a:pt x="6473799" y="9332686"/>
                    </a:cubicBezTo>
                    <a:cubicBezTo>
                      <a:pt x="6487200" y="9343853"/>
                      <a:pt x="6508096" y="9346923"/>
                      <a:pt x="6517341" y="9361715"/>
                    </a:cubicBezTo>
                    <a:cubicBezTo>
                      <a:pt x="6533558" y="9387663"/>
                      <a:pt x="6536694" y="9419772"/>
                      <a:pt x="6546370" y="9448800"/>
                    </a:cubicBezTo>
                    <a:cubicBezTo>
                      <a:pt x="6551208" y="9463314"/>
                      <a:pt x="6548154" y="9483856"/>
                      <a:pt x="6560884" y="9492343"/>
                    </a:cubicBezTo>
                    <a:lnTo>
                      <a:pt x="6604427" y="9521372"/>
                    </a:lnTo>
                    <a:cubicBezTo>
                      <a:pt x="6629974" y="9598014"/>
                      <a:pt x="6610453" y="9552182"/>
                      <a:pt x="6676999" y="9652000"/>
                    </a:cubicBezTo>
                    <a:cubicBezTo>
                      <a:pt x="6686675" y="9666514"/>
                      <a:pt x="6700511" y="9678994"/>
                      <a:pt x="6706027" y="9695543"/>
                    </a:cubicBezTo>
                    <a:cubicBezTo>
                      <a:pt x="6726057" y="9755635"/>
                      <a:pt x="6712054" y="9726356"/>
                      <a:pt x="6749570" y="9782629"/>
                    </a:cubicBezTo>
                    <a:cubicBezTo>
                      <a:pt x="6764084" y="9777791"/>
                      <a:pt x="6781166" y="9777672"/>
                      <a:pt x="6793113" y="9768115"/>
                    </a:cubicBezTo>
                    <a:cubicBezTo>
                      <a:pt x="6827773" y="9740387"/>
                      <a:pt x="6819128" y="9716085"/>
                      <a:pt x="6836656" y="9681029"/>
                    </a:cubicBezTo>
                    <a:cubicBezTo>
                      <a:pt x="6844457" y="9665427"/>
                      <a:pt x="6858599" y="9653426"/>
                      <a:pt x="6865684" y="9637486"/>
                    </a:cubicBezTo>
                    <a:cubicBezTo>
                      <a:pt x="6878111" y="9609524"/>
                      <a:pt x="6865684" y="9560076"/>
                      <a:pt x="6894713" y="9550400"/>
                    </a:cubicBezTo>
                    <a:lnTo>
                      <a:pt x="6981799" y="9521372"/>
                    </a:lnTo>
                    <a:cubicBezTo>
                      <a:pt x="6986637" y="9506858"/>
                      <a:pt x="6986756" y="9489776"/>
                      <a:pt x="6996313" y="9477829"/>
                    </a:cubicBezTo>
                    <a:cubicBezTo>
                      <a:pt x="7007210" y="9464207"/>
                      <a:pt x="7032055" y="9464402"/>
                      <a:pt x="7039856" y="9448800"/>
                    </a:cubicBezTo>
                    <a:cubicBezTo>
                      <a:pt x="7053017" y="9422478"/>
                      <a:pt x="7049532" y="9390743"/>
                      <a:pt x="7054370" y="9361715"/>
                    </a:cubicBezTo>
                    <a:cubicBezTo>
                      <a:pt x="7049532" y="9269791"/>
                      <a:pt x="7050823" y="9177339"/>
                      <a:pt x="7039856" y="9085943"/>
                    </a:cubicBezTo>
                    <a:cubicBezTo>
                      <a:pt x="7036210" y="9055562"/>
                      <a:pt x="7020503" y="9027886"/>
                      <a:pt x="7010827" y="8998857"/>
                    </a:cubicBezTo>
                    <a:cubicBezTo>
                      <a:pt x="7010824" y="8998847"/>
                      <a:pt x="6981802" y="8911781"/>
                      <a:pt x="6981799" y="8911772"/>
                    </a:cubicBezTo>
                    <a:cubicBezTo>
                      <a:pt x="6944361" y="8780739"/>
                      <a:pt x="6963911" y="8843596"/>
                      <a:pt x="6923741" y="8723086"/>
                    </a:cubicBezTo>
                    <a:cubicBezTo>
                      <a:pt x="6918903" y="8708572"/>
                      <a:pt x="6917713" y="8692273"/>
                      <a:pt x="6909227" y="8679543"/>
                    </a:cubicBezTo>
                    <a:lnTo>
                      <a:pt x="6880199" y="8636000"/>
                    </a:lnTo>
                    <a:cubicBezTo>
                      <a:pt x="6871914" y="8594577"/>
                      <a:pt x="6863466" y="8546359"/>
                      <a:pt x="6851170" y="8505372"/>
                    </a:cubicBezTo>
                    <a:cubicBezTo>
                      <a:pt x="6842377" y="8476064"/>
                      <a:pt x="6839114" y="8443746"/>
                      <a:pt x="6822141" y="8418286"/>
                    </a:cubicBezTo>
                    <a:cubicBezTo>
                      <a:pt x="6802789" y="8389257"/>
                      <a:pt x="6793113" y="8350552"/>
                      <a:pt x="6764084" y="8331200"/>
                    </a:cubicBezTo>
                    <a:lnTo>
                      <a:pt x="6720541" y="8302172"/>
                    </a:lnTo>
                    <a:cubicBezTo>
                      <a:pt x="6713697" y="8281639"/>
                      <a:pt x="6691513" y="8218797"/>
                      <a:pt x="6691513" y="8200572"/>
                    </a:cubicBezTo>
                    <a:cubicBezTo>
                      <a:pt x="6691513" y="8171143"/>
                      <a:pt x="6699643" y="8142214"/>
                      <a:pt x="6706027" y="8113486"/>
                    </a:cubicBezTo>
                    <a:cubicBezTo>
                      <a:pt x="6711712" y="8087902"/>
                      <a:pt x="6728410" y="8043328"/>
                      <a:pt x="6749570" y="8026400"/>
                    </a:cubicBezTo>
                    <a:cubicBezTo>
                      <a:pt x="6761517" y="8016843"/>
                      <a:pt x="6778599" y="8016724"/>
                      <a:pt x="6793113" y="8011886"/>
                    </a:cubicBezTo>
                    <a:lnTo>
                      <a:pt x="6822141" y="7924800"/>
                    </a:lnTo>
                    <a:cubicBezTo>
                      <a:pt x="6826979" y="7910286"/>
                      <a:pt x="6823926" y="7889744"/>
                      <a:pt x="6836656" y="7881257"/>
                    </a:cubicBezTo>
                    <a:lnTo>
                      <a:pt x="6880199" y="7852229"/>
                    </a:lnTo>
                    <a:cubicBezTo>
                      <a:pt x="6904389" y="7857067"/>
                      <a:pt x="6935326" y="7849299"/>
                      <a:pt x="6952770" y="7866743"/>
                    </a:cubicBezTo>
                    <a:cubicBezTo>
                      <a:pt x="6974407" y="7888380"/>
                      <a:pt x="6972123" y="7924800"/>
                      <a:pt x="6981799" y="7953829"/>
                    </a:cubicBezTo>
                    <a:cubicBezTo>
                      <a:pt x="6986637" y="7968343"/>
                      <a:pt x="6983583" y="7988886"/>
                      <a:pt x="6996313" y="7997372"/>
                    </a:cubicBezTo>
                    <a:lnTo>
                      <a:pt x="7039856" y="8026400"/>
                    </a:lnTo>
                    <a:cubicBezTo>
                      <a:pt x="7082673" y="7997856"/>
                      <a:pt x="7092016" y="7995740"/>
                      <a:pt x="7126941" y="7953829"/>
                    </a:cubicBezTo>
                    <a:cubicBezTo>
                      <a:pt x="7156713" y="7918102"/>
                      <a:pt x="7150389" y="7897632"/>
                      <a:pt x="7199513" y="7881257"/>
                    </a:cubicBezTo>
                    <a:cubicBezTo>
                      <a:pt x="7227432" y="7871951"/>
                      <a:pt x="7257570" y="7871581"/>
                      <a:pt x="7286599" y="7866743"/>
                    </a:cubicBezTo>
                    <a:cubicBezTo>
                      <a:pt x="7301113" y="7861905"/>
                      <a:pt x="7322270" y="7865348"/>
                      <a:pt x="7330141" y="7852229"/>
                    </a:cubicBezTo>
                    <a:cubicBezTo>
                      <a:pt x="7353755" y="7812871"/>
                      <a:pt x="7330141" y="7736114"/>
                      <a:pt x="7373684" y="7721600"/>
                    </a:cubicBezTo>
                    <a:lnTo>
                      <a:pt x="7460770" y="7692572"/>
                    </a:lnTo>
                    <a:cubicBezTo>
                      <a:pt x="7576889" y="7615158"/>
                      <a:pt x="7436575" y="7716766"/>
                      <a:pt x="7533341" y="7620000"/>
                    </a:cubicBezTo>
                    <a:cubicBezTo>
                      <a:pt x="7545676" y="7607665"/>
                      <a:pt x="7562370" y="7600648"/>
                      <a:pt x="7576884" y="7590972"/>
                    </a:cubicBezTo>
                    <a:cubicBezTo>
                      <a:pt x="7596236" y="7561943"/>
                      <a:pt x="7623908" y="7536984"/>
                      <a:pt x="7634941" y="7503886"/>
                    </a:cubicBezTo>
                    <a:cubicBezTo>
                      <a:pt x="7669486" y="7400251"/>
                      <a:pt x="7638510" y="7433773"/>
                      <a:pt x="7707513" y="7387772"/>
                    </a:cubicBezTo>
                    <a:cubicBezTo>
                      <a:pt x="7717189" y="7373258"/>
                      <a:pt x="7728740" y="7359831"/>
                      <a:pt x="7736541" y="7344229"/>
                    </a:cubicBezTo>
                    <a:cubicBezTo>
                      <a:pt x="7759898" y="7297514"/>
                      <a:pt x="7758063" y="7229613"/>
                      <a:pt x="7765570" y="7184572"/>
                    </a:cubicBezTo>
                    <a:cubicBezTo>
                      <a:pt x="7768849" y="7164895"/>
                      <a:pt x="7775246" y="7145867"/>
                      <a:pt x="7780084" y="7126515"/>
                    </a:cubicBezTo>
                    <a:cubicBezTo>
                      <a:pt x="7784922" y="7005562"/>
                      <a:pt x="7782939" y="6884144"/>
                      <a:pt x="7794599" y="6763657"/>
                    </a:cubicBezTo>
                    <a:cubicBezTo>
                      <a:pt x="7797546" y="6733201"/>
                      <a:pt x="7813951" y="6705600"/>
                      <a:pt x="7823627" y="6676572"/>
                    </a:cubicBezTo>
                    <a:lnTo>
                      <a:pt x="7838141" y="6633029"/>
                    </a:lnTo>
                    <a:cubicBezTo>
                      <a:pt x="7828465" y="6604000"/>
                      <a:pt x="7826086" y="6571403"/>
                      <a:pt x="7809113" y="6545943"/>
                    </a:cubicBezTo>
                    <a:lnTo>
                      <a:pt x="7751056" y="6458857"/>
                    </a:lnTo>
                    <a:cubicBezTo>
                      <a:pt x="7755894" y="6434667"/>
                      <a:pt x="7759587" y="6410219"/>
                      <a:pt x="7765570" y="6386286"/>
                    </a:cubicBezTo>
                    <a:cubicBezTo>
                      <a:pt x="7769281" y="6371443"/>
                      <a:pt x="7780084" y="6358042"/>
                      <a:pt x="7780084" y="6342743"/>
                    </a:cubicBezTo>
                    <a:cubicBezTo>
                      <a:pt x="7780084" y="6308533"/>
                      <a:pt x="7775400" y="6273911"/>
                      <a:pt x="7765570" y="6241143"/>
                    </a:cubicBezTo>
                    <a:cubicBezTo>
                      <a:pt x="7760557" y="6224435"/>
                      <a:pt x="7746217" y="6212114"/>
                      <a:pt x="7736541" y="6197600"/>
                    </a:cubicBezTo>
                    <a:cubicBezTo>
                      <a:pt x="7731703" y="6183086"/>
                      <a:pt x="7728869" y="6167741"/>
                      <a:pt x="7722027" y="6154057"/>
                    </a:cubicBezTo>
                    <a:cubicBezTo>
                      <a:pt x="7701820" y="6113643"/>
                      <a:pt x="7681555" y="6099071"/>
                      <a:pt x="7649456" y="6066972"/>
                    </a:cubicBezTo>
                    <a:cubicBezTo>
                      <a:pt x="7614911" y="5963337"/>
                      <a:pt x="7645887" y="5996859"/>
                      <a:pt x="7576884" y="5950857"/>
                    </a:cubicBezTo>
                    <a:cubicBezTo>
                      <a:pt x="7509151" y="5849258"/>
                      <a:pt x="7547855" y="5883124"/>
                      <a:pt x="7475284" y="5834743"/>
                    </a:cubicBezTo>
                    <a:cubicBezTo>
                      <a:pt x="7480633" y="5797303"/>
                      <a:pt x="7484048" y="5730131"/>
                      <a:pt x="7504313" y="5689600"/>
                    </a:cubicBezTo>
                    <a:cubicBezTo>
                      <a:pt x="7512114" y="5673998"/>
                      <a:pt x="7518827" y="5655733"/>
                      <a:pt x="7533341" y="5646057"/>
                    </a:cubicBezTo>
                    <a:cubicBezTo>
                      <a:pt x="7549939" y="5634992"/>
                      <a:pt x="7572046" y="5636381"/>
                      <a:pt x="7591399" y="5631543"/>
                    </a:cubicBezTo>
                    <a:cubicBezTo>
                      <a:pt x="7604153" y="5593281"/>
                      <a:pt x="7629715" y="5539231"/>
                      <a:pt x="7591399" y="5500915"/>
                    </a:cubicBezTo>
                    <a:cubicBezTo>
                      <a:pt x="7570589" y="5480105"/>
                      <a:pt x="7533342" y="5491238"/>
                      <a:pt x="7504313" y="5486400"/>
                    </a:cubicBezTo>
                    <a:cubicBezTo>
                      <a:pt x="7487352" y="5460959"/>
                      <a:pt x="7473805" y="5421332"/>
                      <a:pt x="7431741" y="5428343"/>
                    </a:cubicBezTo>
                    <a:cubicBezTo>
                      <a:pt x="7414535" y="5431211"/>
                      <a:pt x="7402713" y="5447696"/>
                      <a:pt x="7388199" y="5457372"/>
                    </a:cubicBezTo>
                    <a:cubicBezTo>
                      <a:pt x="7378523" y="5471886"/>
                      <a:pt x="7374772" y="5508716"/>
                      <a:pt x="7359170" y="5500915"/>
                    </a:cubicBezTo>
                    <a:cubicBezTo>
                      <a:pt x="7327965" y="5485313"/>
                      <a:pt x="7330142" y="5433182"/>
                      <a:pt x="7301113" y="5413829"/>
                    </a:cubicBezTo>
                    <a:lnTo>
                      <a:pt x="7257570" y="5384800"/>
                    </a:lnTo>
                    <a:cubicBezTo>
                      <a:pt x="7228541" y="5394476"/>
                      <a:pt x="7160808" y="5442858"/>
                      <a:pt x="7170484" y="5413829"/>
                    </a:cubicBezTo>
                    <a:cubicBezTo>
                      <a:pt x="7184998" y="5370286"/>
                      <a:pt x="7175837" y="5308660"/>
                      <a:pt x="7214027" y="5283200"/>
                    </a:cubicBezTo>
                    <a:lnTo>
                      <a:pt x="7301113" y="5225143"/>
                    </a:lnTo>
                    <a:cubicBezTo>
                      <a:pt x="7310789" y="5210629"/>
                      <a:pt x="7322340" y="5197202"/>
                      <a:pt x="7330141" y="5181600"/>
                    </a:cubicBezTo>
                    <a:cubicBezTo>
                      <a:pt x="7358395" y="5125091"/>
                      <a:pt x="7331257" y="5145131"/>
                      <a:pt x="7359170" y="5080000"/>
                    </a:cubicBezTo>
                    <a:cubicBezTo>
                      <a:pt x="7366042" y="5063966"/>
                      <a:pt x="7378523" y="5050971"/>
                      <a:pt x="7388199" y="5036457"/>
                    </a:cubicBezTo>
                    <a:cubicBezTo>
                      <a:pt x="7402713" y="5041295"/>
                      <a:pt x="7419794" y="5041415"/>
                      <a:pt x="7431741" y="5050972"/>
                    </a:cubicBezTo>
                    <a:cubicBezTo>
                      <a:pt x="7457320" y="5071436"/>
                      <a:pt x="7465722" y="5109372"/>
                      <a:pt x="7475284" y="5138057"/>
                    </a:cubicBezTo>
                    <a:cubicBezTo>
                      <a:pt x="7480122" y="5171924"/>
                      <a:pt x="7483090" y="5206111"/>
                      <a:pt x="7489799" y="5239657"/>
                    </a:cubicBezTo>
                    <a:cubicBezTo>
                      <a:pt x="7492800" y="5254659"/>
                      <a:pt x="7494756" y="5271253"/>
                      <a:pt x="7504313" y="5283200"/>
                    </a:cubicBezTo>
                    <a:cubicBezTo>
                      <a:pt x="7515210" y="5296822"/>
                      <a:pt x="7533342" y="5302553"/>
                      <a:pt x="7547856" y="5312229"/>
                    </a:cubicBezTo>
                    <a:cubicBezTo>
                      <a:pt x="7562370" y="5302553"/>
                      <a:pt x="7580502" y="5296822"/>
                      <a:pt x="7591399" y="5283200"/>
                    </a:cubicBezTo>
                    <a:cubicBezTo>
                      <a:pt x="7600956" y="5271253"/>
                      <a:pt x="7595095" y="5250475"/>
                      <a:pt x="7605913" y="5239657"/>
                    </a:cubicBezTo>
                    <a:cubicBezTo>
                      <a:pt x="7655820" y="5189750"/>
                      <a:pt x="7681787" y="5185337"/>
                      <a:pt x="7736541" y="5167086"/>
                    </a:cubicBezTo>
                    <a:cubicBezTo>
                      <a:pt x="7751055" y="5171924"/>
                      <a:pt x="7769266" y="5170782"/>
                      <a:pt x="7780084" y="5181600"/>
                    </a:cubicBezTo>
                    <a:cubicBezTo>
                      <a:pt x="7790902" y="5192418"/>
                      <a:pt x="7791280" y="5210208"/>
                      <a:pt x="7794599" y="5225143"/>
                    </a:cubicBezTo>
                    <a:cubicBezTo>
                      <a:pt x="7800983" y="5253871"/>
                      <a:pt x="7805463" y="5283027"/>
                      <a:pt x="7809113" y="5312229"/>
                    </a:cubicBezTo>
                    <a:cubicBezTo>
                      <a:pt x="7815144" y="5360476"/>
                      <a:pt x="7800344" y="5414687"/>
                      <a:pt x="7823627" y="5457372"/>
                    </a:cubicBezTo>
                    <a:cubicBezTo>
                      <a:pt x="7835440" y="5479029"/>
                      <a:pt x="7872008" y="5467048"/>
                      <a:pt x="7896199" y="5471886"/>
                    </a:cubicBezTo>
                    <a:cubicBezTo>
                      <a:pt x="7910713" y="5481562"/>
                      <a:pt x="7930065" y="5486401"/>
                      <a:pt x="7939741" y="5500915"/>
                    </a:cubicBezTo>
                    <a:cubicBezTo>
                      <a:pt x="7950806" y="5517513"/>
                      <a:pt x="7948776" y="5539792"/>
                      <a:pt x="7954256" y="5558972"/>
                    </a:cubicBezTo>
                    <a:cubicBezTo>
                      <a:pt x="7969280" y="5611554"/>
                      <a:pt x="7965991" y="5598347"/>
                      <a:pt x="7997799" y="5646057"/>
                    </a:cubicBezTo>
                    <a:cubicBezTo>
                      <a:pt x="8031825" y="5748139"/>
                      <a:pt x="7994420" y="5625783"/>
                      <a:pt x="8026827" y="5820229"/>
                    </a:cubicBezTo>
                    <a:cubicBezTo>
                      <a:pt x="8029342" y="5835320"/>
                      <a:pt x="8031784" y="5851825"/>
                      <a:pt x="8041341" y="5863772"/>
                    </a:cubicBezTo>
                    <a:cubicBezTo>
                      <a:pt x="8052238" y="5877393"/>
                      <a:pt x="8070370" y="5883124"/>
                      <a:pt x="8084884" y="5892800"/>
                    </a:cubicBezTo>
                    <a:cubicBezTo>
                      <a:pt x="8188846" y="5858147"/>
                      <a:pt x="8069920" y="5907689"/>
                      <a:pt x="8157456" y="5834743"/>
                    </a:cubicBezTo>
                    <a:cubicBezTo>
                      <a:pt x="8189983" y="5807638"/>
                      <a:pt x="8234510" y="5800965"/>
                      <a:pt x="8273570" y="5791200"/>
                    </a:cubicBezTo>
                    <a:cubicBezTo>
                      <a:pt x="8278408" y="5776686"/>
                      <a:pt x="8288084" y="5762956"/>
                      <a:pt x="8288084" y="5747657"/>
                    </a:cubicBezTo>
                    <a:cubicBezTo>
                      <a:pt x="8288084" y="5717611"/>
                      <a:pt x="8259218" y="5682587"/>
                      <a:pt x="8244541" y="5660572"/>
                    </a:cubicBezTo>
                    <a:cubicBezTo>
                      <a:pt x="8209997" y="5556937"/>
                      <a:pt x="8240973" y="5590459"/>
                      <a:pt x="8171970" y="5544457"/>
                    </a:cubicBezTo>
                    <a:cubicBezTo>
                      <a:pt x="8167132" y="5529943"/>
                      <a:pt x="8164886" y="5514289"/>
                      <a:pt x="8157456" y="5500915"/>
                    </a:cubicBezTo>
                    <a:cubicBezTo>
                      <a:pt x="8140513" y="5470417"/>
                      <a:pt x="8110432" y="5446927"/>
                      <a:pt x="8099399" y="5413829"/>
                    </a:cubicBezTo>
                    <a:cubicBezTo>
                      <a:pt x="8062915" y="5304382"/>
                      <a:pt x="8112129" y="5439289"/>
                      <a:pt x="8055856" y="5326743"/>
                    </a:cubicBezTo>
                    <a:cubicBezTo>
                      <a:pt x="8049014" y="5313059"/>
                      <a:pt x="8048771" y="5296574"/>
                      <a:pt x="8041341" y="5283200"/>
                    </a:cubicBezTo>
                    <a:cubicBezTo>
                      <a:pt x="8024398" y="5252703"/>
                      <a:pt x="7983284" y="5196115"/>
                      <a:pt x="7983284" y="5196115"/>
                    </a:cubicBezTo>
                    <a:cubicBezTo>
                      <a:pt x="7960157" y="5126731"/>
                      <a:pt x="7937208" y="5105893"/>
                      <a:pt x="7968770" y="5036457"/>
                    </a:cubicBezTo>
                    <a:cubicBezTo>
                      <a:pt x="7983207" y="5004696"/>
                      <a:pt x="8007475" y="4978400"/>
                      <a:pt x="8026827" y="4949372"/>
                    </a:cubicBezTo>
                    <a:lnTo>
                      <a:pt x="8055856" y="4905829"/>
                    </a:lnTo>
                    <a:cubicBezTo>
                      <a:pt x="8052394" y="4878132"/>
                      <a:pt x="8023926" y="4786084"/>
                      <a:pt x="8055856" y="4746172"/>
                    </a:cubicBezTo>
                    <a:cubicBezTo>
                      <a:pt x="8066753" y="4732550"/>
                      <a:pt x="8084885" y="4726819"/>
                      <a:pt x="8099399" y="4717143"/>
                    </a:cubicBezTo>
                    <a:cubicBezTo>
                      <a:pt x="8170429" y="4734900"/>
                      <a:pt x="8172379" y="4743146"/>
                      <a:pt x="8259056" y="4717143"/>
                    </a:cubicBezTo>
                    <a:cubicBezTo>
                      <a:pt x="8275764" y="4712131"/>
                      <a:pt x="8288085" y="4697791"/>
                      <a:pt x="8302599" y="4688115"/>
                    </a:cubicBezTo>
                    <a:cubicBezTo>
                      <a:pt x="8307437" y="4668762"/>
                      <a:pt x="8312933" y="4649562"/>
                      <a:pt x="8317113" y="4630057"/>
                    </a:cubicBezTo>
                    <a:cubicBezTo>
                      <a:pt x="8327451" y="4581813"/>
                      <a:pt x="8346141" y="4484915"/>
                      <a:pt x="8346141" y="4484915"/>
                    </a:cubicBezTo>
                    <a:cubicBezTo>
                      <a:pt x="8330193" y="4373274"/>
                      <a:pt x="8321752" y="4374633"/>
                      <a:pt x="8346141" y="4252686"/>
                    </a:cubicBezTo>
                    <a:cubicBezTo>
                      <a:pt x="8352142" y="4222681"/>
                      <a:pt x="8375170" y="4165600"/>
                      <a:pt x="8375170" y="4165600"/>
                    </a:cubicBezTo>
                    <a:cubicBezTo>
                      <a:pt x="8390421" y="3875821"/>
                      <a:pt x="8399220" y="3958654"/>
                      <a:pt x="8375170" y="3730172"/>
                    </a:cubicBezTo>
                    <a:cubicBezTo>
                      <a:pt x="8361324" y="3598636"/>
                      <a:pt x="8391845" y="3634849"/>
                      <a:pt x="8317113" y="3585029"/>
                    </a:cubicBezTo>
                    <a:cubicBezTo>
                      <a:pt x="8307437" y="3570515"/>
                      <a:pt x="8295169" y="3557427"/>
                      <a:pt x="8288084" y="3541486"/>
                    </a:cubicBezTo>
                    <a:cubicBezTo>
                      <a:pt x="8275657" y="3513524"/>
                      <a:pt x="8259056" y="3454400"/>
                      <a:pt x="8259056" y="3454400"/>
                    </a:cubicBezTo>
                    <a:cubicBezTo>
                      <a:pt x="8247241" y="3324443"/>
                      <a:pt x="8287608" y="3309020"/>
                      <a:pt x="8200999" y="3265715"/>
                    </a:cubicBezTo>
                    <a:cubicBezTo>
                      <a:pt x="8187315" y="3258873"/>
                      <a:pt x="8171970" y="3256038"/>
                      <a:pt x="8157456" y="3251200"/>
                    </a:cubicBezTo>
                    <a:cubicBezTo>
                      <a:pt x="8147780" y="3231848"/>
                      <a:pt x="8142279" y="3209765"/>
                      <a:pt x="8128427" y="3193143"/>
                    </a:cubicBezTo>
                    <a:cubicBezTo>
                      <a:pt x="8098717" y="3157492"/>
                      <a:pt x="8078135" y="3167997"/>
                      <a:pt x="8041341" y="3149600"/>
                    </a:cubicBezTo>
                    <a:cubicBezTo>
                      <a:pt x="7928796" y="3093327"/>
                      <a:pt x="8063704" y="3142541"/>
                      <a:pt x="7954256" y="3106057"/>
                    </a:cubicBezTo>
                    <a:cubicBezTo>
                      <a:pt x="7951401" y="3091783"/>
                      <a:pt x="7954053" y="2995830"/>
                      <a:pt x="7896199" y="3018972"/>
                    </a:cubicBezTo>
                    <a:cubicBezTo>
                      <a:pt x="7880003" y="3025451"/>
                      <a:pt x="7876846" y="3048001"/>
                      <a:pt x="7867170" y="3062515"/>
                    </a:cubicBezTo>
                    <a:cubicBezTo>
                      <a:pt x="7862332" y="3077029"/>
                      <a:pt x="7867955" y="3106057"/>
                      <a:pt x="7852656" y="3106057"/>
                    </a:cubicBezTo>
                    <a:cubicBezTo>
                      <a:pt x="7837357" y="3106057"/>
                      <a:pt x="7848959" y="3073333"/>
                      <a:pt x="7838141" y="3062515"/>
                    </a:cubicBezTo>
                    <a:cubicBezTo>
                      <a:pt x="7798306" y="3022680"/>
                      <a:pt x="7705809" y="3024202"/>
                      <a:pt x="7663970" y="3018972"/>
                    </a:cubicBezTo>
                    <a:cubicBezTo>
                      <a:pt x="7654294" y="3004458"/>
                      <a:pt x="7642742" y="2991031"/>
                      <a:pt x="7634941" y="2975429"/>
                    </a:cubicBezTo>
                    <a:cubicBezTo>
                      <a:pt x="7628099" y="2961745"/>
                      <a:pt x="7626454" y="2945948"/>
                      <a:pt x="7620427" y="2931886"/>
                    </a:cubicBezTo>
                    <a:cubicBezTo>
                      <a:pt x="7611904" y="2911999"/>
                      <a:pt x="7601075" y="2893181"/>
                      <a:pt x="7591399" y="2873829"/>
                    </a:cubicBezTo>
                    <a:cubicBezTo>
                      <a:pt x="7615644" y="2776845"/>
                      <a:pt x="7587563" y="2846856"/>
                      <a:pt x="7663970" y="2757715"/>
                    </a:cubicBezTo>
                    <a:cubicBezTo>
                      <a:pt x="7716492" y="2696440"/>
                      <a:pt x="7663289" y="2724076"/>
                      <a:pt x="7736541" y="2699657"/>
                    </a:cubicBezTo>
                    <a:cubicBezTo>
                      <a:pt x="7727692" y="2558078"/>
                      <a:pt x="7708601" y="2432957"/>
                      <a:pt x="7736541" y="2293257"/>
                    </a:cubicBezTo>
                    <a:cubicBezTo>
                      <a:pt x="7742677" y="2262578"/>
                      <a:pt x="7783626" y="2232014"/>
                      <a:pt x="7809113" y="2220686"/>
                    </a:cubicBezTo>
                    <a:cubicBezTo>
                      <a:pt x="7837075" y="2208258"/>
                      <a:pt x="7896199" y="2191657"/>
                      <a:pt x="7896199" y="2191657"/>
                    </a:cubicBezTo>
                    <a:cubicBezTo>
                      <a:pt x="7925227" y="2201333"/>
                      <a:pt x="7955916" y="2207002"/>
                      <a:pt x="7983284" y="2220686"/>
                    </a:cubicBezTo>
                    <a:cubicBezTo>
                      <a:pt x="8002636" y="2230362"/>
                      <a:pt x="8021082" y="2242118"/>
                      <a:pt x="8041341" y="2249715"/>
                    </a:cubicBezTo>
                    <a:cubicBezTo>
                      <a:pt x="8060019" y="2256719"/>
                      <a:pt x="8080218" y="2258749"/>
                      <a:pt x="8099399" y="2264229"/>
                    </a:cubicBezTo>
                    <a:cubicBezTo>
                      <a:pt x="8114109" y="2268432"/>
                      <a:pt x="8128427" y="2273905"/>
                      <a:pt x="8142941" y="2278743"/>
                    </a:cubicBezTo>
                    <a:cubicBezTo>
                      <a:pt x="8157455" y="2288419"/>
                      <a:pt x="8169155" y="2305772"/>
                      <a:pt x="8186484" y="2307772"/>
                    </a:cubicBezTo>
                    <a:cubicBezTo>
                      <a:pt x="8463226" y="2339704"/>
                      <a:pt x="8429197" y="2340509"/>
                      <a:pt x="8592884" y="2307772"/>
                    </a:cubicBezTo>
                    <a:cubicBezTo>
                      <a:pt x="8588046" y="2273905"/>
                      <a:pt x="8586063" y="2239506"/>
                      <a:pt x="8578370" y="2206172"/>
                    </a:cubicBezTo>
                    <a:cubicBezTo>
                      <a:pt x="8562997" y="2139558"/>
                      <a:pt x="8548531" y="2117465"/>
                      <a:pt x="8520313" y="2061029"/>
                    </a:cubicBezTo>
                    <a:cubicBezTo>
                      <a:pt x="8555832" y="1954470"/>
                      <a:pt x="8527704" y="1995580"/>
                      <a:pt x="8592884" y="1930400"/>
                    </a:cubicBezTo>
                    <a:cubicBezTo>
                      <a:pt x="8617075" y="1935238"/>
                      <a:pt x="8644536" y="1931840"/>
                      <a:pt x="8665456" y="1944915"/>
                    </a:cubicBezTo>
                    <a:cubicBezTo>
                      <a:pt x="8753150" y="1999724"/>
                      <a:pt x="8676594" y="1995342"/>
                      <a:pt x="8723513" y="2061029"/>
                    </a:cubicBezTo>
                    <a:cubicBezTo>
                      <a:pt x="8737573" y="2080714"/>
                      <a:pt x="8762218" y="2090058"/>
                      <a:pt x="8781570" y="2104572"/>
                    </a:cubicBezTo>
                    <a:cubicBezTo>
                      <a:pt x="8815437" y="2099734"/>
                      <a:pt x="8856166" y="2111060"/>
                      <a:pt x="8883170" y="2090057"/>
                    </a:cubicBezTo>
                    <a:cubicBezTo>
                      <a:pt x="8907323" y="2071271"/>
                      <a:pt x="8902523" y="2032000"/>
                      <a:pt x="8912199" y="2002972"/>
                    </a:cubicBezTo>
                    <a:lnTo>
                      <a:pt x="8926713" y="1959429"/>
                    </a:lnTo>
                    <a:cubicBezTo>
                      <a:pt x="8912199" y="1954591"/>
                      <a:pt x="8892727" y="1956862"/>
                      <a:pt x="8883170" y="1944915"/>
                    </a:cubicBezTo>
                    <a:cubicBezTo>
                      <a:pt x="8853681" y="1908053"/>
                      <a:pt x="8873955" y="1865662"/>
                      <a:pt x="8883170" y="1828800"/>
                    </a:cubicBezTo>
                    <a:cubicBezTo>
                      <a:pt x="8910916" y="1847297"/>
                      <a:pt x="8953063" y="1871284"/>
                      <a:pt x="8970256" y="1901372"/>
                    </a:cubicBezTo>
                    <a:cubicBezTo>
                      <a:pt x="8980153" y="1918692"/>
                      <a:pt x="8975849" y="1941587"/>
                      <a:pt x="8984770" y="1959429"/>
                    </a:cubicBezTo>
                    <a:cubicBezTo>
                      <a:pt x="9000372" y="1990634"/>
                      <a:pt x="9042827" y="2046515"/>
                      <a:pt x="9042827" y="2046515"/>
                    </a:cubicBezTo>
                    <a:cubicBezTo>
                      <a:pt x="9037989" y="2090058"/>
                      <a:pt x="9035515" y="2133928"/>
                      <a:pt x="9028313" y="2177143"/>
                    </a:cubicBezTo>
                    <a:cubicBezTo>
                      <a:pt x="9025798" y="2192234"/>
                      <a:pt x="9015821" y="2205521"/>
                      <a:pt x="9013799" y="2220686"/>
                    </a:cubicBezTo>
                    <a:cubicBezTo>
                      <a:pt x="9006099" y="2278433"/>
                      <a:pt x="9006984" y="2337110"/>
                      <a:pt x="8999284" y="2394857"/>
                    </a:cubicBezTo>
                    <a:cubicBezTo>
                      <a:pt x="8997262" y="2410022"/>
                      <a:pt x="8994327" y="2426453"/>
                      <a:pt x="8984770" y="2438400"/>
                    </a:cubicBezTo>
                    <a:cubicBezTo>
                      <a:pt x="8973873" y="2452022"/>
                      <a:pt x="8955741" y="2457753"/>
                      <a:pt x="8941227" y="2467429"/>
                    </a:cubicBezTo>
                    <a:cubicBezTo>
                      <a:pt x="8926552" y="2489443"/>
                      <a:pt x="8897684" y="2524471"/>
                      <a:pt x="8897684" y="2554515"/>
                    </a:cubicBezTo>
                    <a:cubicBezTo>
                      <a:pt x="8897684" y="2638520"/>
                      <a:pt x="8911198" y="2610569"/>
                      <a:pt x="8941227" y="2670629"/>
                    </a:cubicBezTo>
                    <a:cubicBezTo>
                      <a:pt x="8948069" y="2684313"/>
                      <a:pt x="8950903" y="2699658"/>
                      <a:pt x="8955741" y="2714172"/>
                    </a:cubicBezTo>
                    <a:cubicBezTo>
                      <a:pt x="8957328" y="2731633"/>
                      <a:pt x="8957455" y="2868206"/>
                      <a:pt x="8984770" y="2917372"/>
                    </a:cubicBezTo>
                    <a:cubicBezTo>
                      <a:pt x="9001713" y="2947869"/>
                      <a:pt x="9042827" y="3004457"/>
                      <a:pt x="9042827" y="3004457"/>
                    </a:cubicBezTo>
                    <a:cubicBezTo>
                      <a:pt x="9055980" y="3057072"/>
                      <a:pt x="9054137" y="3081616"/>
                      <a:pt x="9100884" y="3120572"/>
                    </a:cubicBezTo>
                    <a:cubicBezTo>
                      <a:pt x="9112637" y="3130366"/>
                      <a:pt x="9129913" y="3130248"/>
                      <a:pt x="9144427" y="3135086"/>
                    </a:cubicBezTo>
                    <a:cubicBezTo>
                      <a:pt x="9163779" y="3149600"/>
                      <a:pt x="9182799" y="3164569"/>
                      <a:pt x="9202484" y="3178629"/>
                    </a:cubicBezTo>
                    <a:cubicBezTo>
                      <a:pt x="9216679" y="3188768"/>
                      <a:pt x="9233692" y="3195322"/>
                      <a:pt x="9246027" y="3207657"/>
                    </a:cubicBezTo>
                    <a:cubicBezTo>
                      <a:pt x="9258362" y="3219992"/>
                      <a:pt x="9263889" y="3237799"/>
                      <a:pt x="9275056" y="3251200"/>
                    </a:cubicBezTo>
                    <a:cubicBezTo>
                      <a:pt x="9288197" y="3266969"/>
                      <a:pt x="9305458" y="3278974"/>
                      <a:pt x="9318599" y="3294743"/>
                    </a:cubicBezTo>
                    <a:cubicBezTo>
                      <a:pt x="9329766" y="3308144"/>
                      <a:pt x="9337488" y="3324091"/>
                      <a:pt x="9347627" y="3338286"/>
                    </a:cubicBezTo>
                    <a:cubicBezTo>
                      <a:pt x="9361687" y="3357971"/>
                      <a:pt x="9376656" y="3376991"/>
                      <a:pt x="9391170" y="3396343"/>
                    </a:cubicBezTo>
                    <a:cubicBezTo>
                      <a:pt x="9396008" y="3410857"/>
                      <a:pt x="9397197" y="3427156"/>
                      <a:pt x="9405684" y="3439886"/>
                    </a:cubicBezTo>
                    <a:cubicBezTo>
                      <a:pt x="9428035" y="3473413"/>
                      <a:pt x="9460640" y="3491037"/>
                      <a:pt x="9492770" y="3512457"/>
                    </a:cubicBezTo>
                    <a:cubicBezTo>
                      <a:pt x="9497608" y="3497943"/>
                      <a:pt x="9507284" y="3484214"/>
                      <a:pt x="9507284" y="3468915"/>
                    </a:cubicBezTo>
                    <a:cubicBezTo>
                      <a:pt x="9507284" y="3425019"/>
                      <a:pt x="9499772" y="3276220"/>
                      <a:pt x="9463741" y="3222172"/>
                    </a:cubicBezTo>
                    <a:lnTo>
                      <a:pt x="9434713" y="3178629"/>
                    </a:lnTo>
                    <a:cubicBezTo>
                      <a:pt x="9449227" y="3173791"/>
                      <a:pt x="9463165" y="3161600"/>
                      <a:pt x="9478256" y="3164115"/>
                    </a:cubicBezTo>
                    <a:cubicBezTo>
                      <a:pt x="9495463" y="3166983"/>
                      <a:pt x="9513998" y="3208745"/>
                      <a:pt x="9521799" y="3193143"/>
                    </a:cubicBezTo>
                    <a:cubicBezTo>
                      <a:pt x="9533525" y="3169691"/>
                      <a:pt x="9484076" y="3036432"/>
                      <a:pt x="9478256" y="3018972"/>
                    </a:cubicBezTo>
                    <a:lnTo>
                      <a:pt x="9463741" y="2975429"/>
                    </a:lnTo>
                    <a:cubicBezTo>
                      <a:pt x="9468579" y="2960915"/>
                      <a:pt x="9478256" y="2947186"/>
                      <a:pt x="9478256" y="2931886"/>
                    </a:cubicBezTo>
                    <a:cubicBezTo>
                      <a:pt x="9478256" y="2889877"/>
                      <a:pt x="9446377" y="2870979"/>
                      <a:pt x="9420199" y="2844800"/>
                    </a:cubicBezTo>
                    <a:cubicBezTo>
                      <a:pt x="9387459" y="2713843"/>
                      <a:pt x="9403786" y="2766535"/>
                      <a:pt x="9376656" y="2685143"/>
                    </a:cubicBezTo>
                    <a:cubicBezTo>
                      <a:pt x="9359791" y="2482776"/>
                      <a:pt x="9419354" y="2496599"/>
                      <a:pt x="9246027" y="2525486"/>
                    </a:cubicBezTo>
                    <a:cubicBezTo>
                      <a:pt x="9226350" y="2528765"/>
                      <a:pt x="9207322" y="2535162"/>
                      <a:pt x="9187970" y="2540000"/>
                    </a:cubicBezTo>
                    <a:cubicBezTo>
                      <a:pt x="9155591" y="2442860"/>
                      <a:pt x="9148031" y="2438499"/>
                      <a:pt x="9187970" y="2278743"/>
                    </a:cubicBezTo>
                    <a:cubicBezTo>
                      <a:pt x="9191681" y="2263900"/>
                      <a:pt x="9216802" y="2268432"/>
                      <a:pt x="9231513" y="2264229"/>
                    </a:cubicBezTo>
                    <a:cubicBezTo>
                      <a:pt x="9250693" y="2258749"/>
                      <a:pt x="9270218" y="2254553"/>
                      <a:pt x="9289570" y="2249715"/>
                    </a:cubicBezTo>
                    <a:cubicBezTo>
                      <a:pt x="9308922" y="2235201"/>
                      <a:pt x="9323680" y="2209593"/>
                      <a:pt x="9347627" y="2206172"/>
                    </a:cubicBezTo>
                    <a:cubicBezTo>
                      <a:pt x="9364896" y="2203705"/>
                      <a:pt x="9376102" y="2243989"/>
                      <a:pt x="9391170" y="2235200"/>
                    </a:cubicBezTo>
                    <a:cubicBezTo>
                      <a:pt x="9444361" y="2204172"/>
                      <a:pt x="9476551" y="2146340"/>
                      <a:pt x="9521799" y="2104572"/>
                    </a:cubicBezTo>
                    <a:cubicBezTo>
                      <a:pt x="9629148" y="2005481"/>
                      <a:pt x="9531755" y="2122401"/>
                      <a:pt x="9637913" y="2002972"/>
                    </a:cubicBezTo>
                    <a:cubicBezTo>
                      <a:pt x="9658494" y="1979818"/>
                      <a:pt x="9674065" y="1952305"/>
                      <a:pt x="9695970" y="1930400"/>
                    </a:cubicBezTo>
                    <a:cubicBezTo>
                      <a:pt x="9724105" y="1902265"/>
                      <a:pt x="9747644" y="1898662"/>
                      <a:pt x="9783056" y="1886857"/>
                    </a:cubicBezTo>
                    <a:cubicBezTo>
                      <a:pt x="9816923" y="1891695"/>
                      <a:pt x="9850445" y="1901372"/>
                      <a:pt x="9884656" y="1901372"/>
                    </a:cubicBezTo>
                    <a:cubicBezTo>
                      <a:pt x="9899956" y="1901372"/>
                      <a:pt x="9925873" y="1901979"/>
                      <a:pt x="9928199" y="1886857"/>
                    </a:cubicBezTo>
                    <a:cubicBezTo>
                      <a:pt x="9956348" y="1703887"/>
                      <a:pt x="9955027" y="1723022"/>
                      <a:pt x="9855627" y="1698172"/>
                    </a:cubicBezTo>
                    <a:cubicBezTo>
                      <a:pt x="9683909" y="1583694"/>
                      <a:pt x="9803390" y="1638456"/>
                      <a:pt x="9463741" y="1654629"/>
                    </a:cubicBezTo>
                    <a:cubicBezTo>
                      <a:pt x="9449227" y="1659467"/>
                      <a:pt x="9420199" y="1684442"/>
                      <a:pt x="9420199" y="1669143"/>
                    </a:cubicBezTo>
                    <a:cubicBezTo>
                      <a:pt x="9420199" y="1633137"/>
                      <a:pt x="9482560" y="1598540"/>
                      <a:pt x="9507284" y="1582057"/>
                    </a:cubicBezTo>
                    <a:cubicBezTo>
                      <a:pt x="9526636" y="1553029"/>
                      <a:pt x="9554308" y="1528069"/>
                      <a:pt x="9565341" y="1494972"/>
                    </a:cubicBezTo>
                    <a:cubicBezTo>
                      <a:pt x="9570179" y="1480458"/>
                      <a:pt x="9571369" y="1464159"/>
                      <a:pt x="9579856" y="1451429"/>
                    </a:cubicBezTo>
                    <a:cubicBezTo>
                      <a:pt x="9591242" y="1434350"/>
                      <a:pt x="9608885" y="1422400"/>
                      <a:pt x="9623399" y="1407886"/>
                    </a:cubicBezTo>
                    <a:cubicBezTo>
                      <a:pt x="9782203" y="1460821"/>
                      <a:pt x="9541659" y="1376396"/>
                      <a:pt x="9710484" y="1451429"/>
                    </a:cubicBezTo>
                    <a:cubicBezTo>
                      <a:pt x="9779483" y="1482095"/>
                      <a:pt x="9811635" y="1482801"/>
                      <a:pt x="9884656" y="1494972"/>
                    </a:cubicBezTo>
                    <a:cubicBezTo>
                      <a:pt x="9997204" y="1570004"/>
                      <a:pt x="9938641" y="1541995"/>
                      <a:pt x="10058827" y="1582057"/>
                    </a:cubicBezTo>
                    <a:lnTo>
                      <a:pt x="10102370" y="1596572"/>
                    </a:lnTo>
                    <a:lnTo>
                      <a:pt x="10145913" y="1611086"/>
                    </a:lnTo>
                    <a:cubicBezTo>
                      <a:pt x="10160427" y="1620762"/>
                      <a:pt x="10172533" y="1644346"/>
                      <a:pt x="10189456" y="1640115"/>
                    </a:cubicBezTo>
                    <a:cubicBezTo>
                      <a:pt x="10204299" y="1636404"/>
                      <a:pt x="10203970" y="1611871"/>
                      <a:pt x="10203970" y="1596572"/>
                    </a:cubicBezTo>
                    <a:cubicBezTo>
                      <a:pt x="10203970" y="1567143"/>
                      <a:pt x="10194294" y="1538515"/>
                      <a:pt x="10189456" y="1509486"/>
                    </a:cubicBezTo>
                    <a:cubicBezTo>
                      <a:pt x="10194294" y="1494972"/>
                      <a:pt x="10196379" y="1479227"/>
                      <a:pt x="10203970" y="1465943"/>
                    </a:cubicBezTo>
                    <a:cubicBezTo>
                      <a:pt x="10215972" y="1444940"/>
                      <a:pt x="10241646" y="1431354"/>
                      <a:pt x="10247513" y="1407886"/>
                    </a:cubicBezTo>
                    <a:cubicBezTo>
                      <a:pt x="10260053" y="1357728"/>
                      <a:pt x="10228328" y="1338695"/>
                      <a:pt x="10189456" y="1335315"/>
                    </a:cubicBezTo>
                    <a:cubicBezTo>
                      <a:pt x="10092937" y="1326922"/>
                      <a:pt x="9995932" y="1325638"/>
                      <a:pt x="9899170" y="1320800"/>
                    </a:cubicBezTo>
                    <a:cubicBezTo>
                      <a:pt x="9879818" y="1315962"/>
                      <a:pt x="9861061" y="1306286"/>
                      <a:pt x="9841113" y="1306286"/>
                    </a:cubicBezTo>
                    <a:cubicBezTo>
                      <a:pt x="9790021" y="1306286"/>
                      <a:pt x="9755388" y="1320346"/>
                      <a:pt x="9710484" y="1335315"/>
                    </a:cubicBezTo>
                    <a:cubicBezTo>
                      <a:pt x="9695970" y="1330477"/>
                      <a:pt x="9677759" y="1331618"/>
                      <a:pt x="9666941" y="1320800"/>
                    </a:cubicBezTo>
                    <a:cubicBezTo>
                      <a:pt x="9656123" y="1309982"/>
                      <a:pt x="9657799" y="1291582"/>
                      <a:pt x="9652427" y="1277257"/>
                    </a:cubicBezTo>
                    <a:cubicBezTo>
                      <a:pt x="9643279" y="1252862"/>
                      <a:pt x="9632547" y="1229081"/>
                      <a:pt x="9623399" y="1204686"/>
                    </a:cubicBezTo>
                    <a:cubicBezTo>
                      <a:pt x="9618027" y="1190361"/>
                      <a:pt x="9614911" y="1175205"/>
                      <a:pt x="9608884" y="1161143"/>
                    </a:cubicBezTo>
                    <a:cubicBezTo>
                      <a:pt x="9600361" y="1141256"/>
                      <a:pt x="9599828" y="1111408"/>
                      <a:pt x="9579856" y="1103086"/>
                    </a:cubicBezTo>
                    <a:cubicBezTo>
                      <a:pt x="9534974" y="1084385"/>
                      <a:pt x="9483094" y="1093410"/>
                      <a:pt x="9434713" y="1088572"/>
                    </a:cubicBezTo>
                    <a:cubicBezTo>
                      <a:pt x="9396008" y="1078896"/>
                      <a:pt x="9351795" y="1081673"/>
                      <a:pt x="9318599" y="1059543"/>
                    </a:cubicBezTo>
                    <a:cubicBezTo>
                      <a:pt x="9249597" y="1013542"/>
                      <a:pt x="9291604" y="1036031"/>
                      <a:pt x="9187970" y="1001486"/>
                    </a:cubicBezTo>
                    <a:lnTo>
                      <a:pt x="9144427" y="986972"/>
                    </a:lnTo>
                    <a:cubicBezTo>
                      <a:pt x="9129913" y="982134"/>
                      <a:pt x="9115886" y="975457"/>
                      <a:pt x="9100884" y="972457"/>
                    </a:cubicBezTo>
                    <a:lnTo>
                      <a:pt x="9028313" y="957943"/>
                    </a:lnTo>
                    <a:cubicBezTo>
                      <a:pt x="9013799" y="948267"/>
                      <a:pt x="9000372" y="936716"/>
                      <a:pt x="8984770" y="928915"/>
                    </a:cubicBezTo>
                    <a:cubicBezTo>
                      <a:pt x="8947103" y="910081"/>
                      <a:pt x="8891313" y="907320"/>
                      <a:pt x="8854141" y="899886"/>
                    </a:cubicBezTo>
                    <a:cubicBezTo>
                      <a:pt x="8808575" y="890773"/>
                      <a:pt x="8794044" y="884692"/>
                      <a:pt x="8752541" y="870857"/>
                    </a:cubicBezTo>
                    <a:cubicBezTo>
                      <a:pt x="8718674" y="875695"/>
                      <a:pt x="8684686" y="879748"/>
                      <a:pt x="8650941" y="885372"/>
                    </a:cubicBezTo>
                    <a:cubicBezTo>
                      <a:pt x="8626607" y="889428"/>
                      <a:pt x="8598896" y="886202"/>
                      <a:pt x="8578370" y="899886"/>
                    </a:cubicBezTo>
                    <a:cubicBezTo>
                      <a:pt x="8565640" y="908373"/>
                      <a:pt x="8568694" y="928915"/>
                      <a:pt x="8563856" y="943429"/>
                    </a:cubicBezTo>
                    <a:cubicBezTo>
                      <a:pt x="8559018" y="977296"/>
                      <a:pt x="8582235" y="1035631"/>
                      <a:pt x="8549341" y="1045029"/>
                    </a:cubicBezTo>
                    <a:cubicBezTo>
                      <a:pt x="8497894" y="1059728"/>
                      <a:pt x="8227555" y="1027015"/>
                      <a:pt x="8128427" y="1016000"/>
                    </a:cubicBezTo>
                    <a:cubicBezTo>
                      <a:pt x="8109075" y="1001486"/>
                      <a:pt x="8090883" y="985278"/>
                      <a:pt x="8070370" y="972457"/>
                    </a:cubicBezTo>
                    <a:cubicBezTo>
                      <a:pt x="8021559" y="941950"/>
                      <a:pt x="7981058" y="933010"/>
                      <a:pt x="7925227" y="914400"/>
                    </a:cubicBezTo>
                    <a:cubicBezTo>
                      <a:pt x="7862765" y="893579"/>
                      <a:pt x="7896519" y="903595"/>
                      <a:pt x="7823627" y="885372"/>
                    </a:cubicBezTo>
                    <a:cubicBezTo>
                      <a:pt x="7804275" y="875696"/>
                      <a:pt x="7784123" y="867475"/>
                      <a:pt x="7765570" y="856343"/>
                    </a:cubicBezTo>
                    <a:cubicBezTo>
                      <a:pt x="7708923" y="822355"/>
                      <a:pt x="7662555" y="773323"/>
                      <a:pt x="7591399" y="769257"/>
                    </a:cubicBezTo>
                    <a:lnTo>
                      <a:pt x="7083399" y="740229"/>
                    </a:lnTo>
                    <a:cubicBezTo>
                      <a:pt x="6983927" y="673913"/>
                      <a:pt x="7107303" y="755168"/>
                      <a:pt x="6967284" y="667657"/>
                    </a:cubicBezTo>
                    <a:cubicBezTo>
                      <a:pt x="6952492" y="658412"/>
                      <a:pt x="6939843" y="645338"/>
                      <a:pt x="6923741" y="638629"/>
                    </a:cubicBezTo>
                    <a:cubicBezTo>
                      <a:pt x="6881374" y="620976"/>
                      <a:pt x="6836656" y="609600"/>
                      <a:pt x="6793113" y="595086"/>
                    </a:cubicBezTo>
                    <a:cubicBezTo>
                      <a:pt x="6778599" y="590248"/>
                      <a:pt x="6764413" y="584283"/>
                      <a:pt x="6749570" y="580572"/>
                    </a:cubicBezTo>
                    <a:lnTo>
                      <a:pt x="6633456" y="551543"/>
                    </a:lnTo>
                    <a:cubicBezTo>
                      <a:pt x="6551208" y="556381"/>
                      <a:pt x="6463857" y="537128"/>
                      <a:pt x="6386713" y="566057"/>
                    </a:cubicBezTo>
                    <a:cubicBezTo>
                      <a:pt x="6363614" y="574719"/>
                      <a:pt x="6401227" y="613959"/>
                      <a:pt x="6401227" y="638629"/>
                    </a:cubicBezTo>
                    <a:cubicBezTo>
                      <a:pt x="6401227" y="677635"/>
                      <a:pt x="6422815" y="739974"/>
                      <a:pt x="6386713" y="754743"/>
                    </a:cubicBezTo>
                    <a:cubicBezTo>
                      <a:pt x="6292571" y="793256"/>
                      <a:pt x="6183513" y="764419"/>
                      <a:pt x="6081913" y="769257"/>
                    </a:cubicBezTo>
                    <a:cubicBezTo>
                      <a:pt x="6080452" y="770231"/>
                      <a:pt x="6006846" y="824819"/>
                      <a:pt x="5994827" y="812800"/>
                    </a:cubicBezTo>
                    <a:cubicBezTo>
                      <a:pt x="5865258" y="683231"/>
                      <a:pt x="6056917" y="748495"/>
                      <a:pt x="5907741" y="711200"/>
                    </a:cubicBezTo>
                    <a:cubicBezTo>
                      <a:pt x="5902903" y="696686"/>
                      <a:pt x="5902784" y="679604"/>
                      <a:pt x="5893227" y="667657"/>
                    </a:cubicBezTo>
                    <a:cubicBezTo>
                      <a:pt x="5872767" y="642082"/>
                      <a:pt x="5799026" y="618365"/>
                      <a:pt x="5777113" y="609600"/>
                    </a:cubicBezTo>
                    <a:cubicBezTo>
                      <a:pt x="5762599" y="595086"/>
                      <a:pt x="5750649" y="577443"/>
                      <a:pt x="5733570" y="566057"/>
                    </a:cubicBezTo>
                    <a:cubicBezTo>
                      <a:pt x="5714119" y="553089"/>
                      <a:pt x="5628446" y="539471"/>
                      <a:pt x="5617456" y="537029"/>
                    </a:cubicBezTo>
                    <a:cubicBezTo>
                      <a:pt x="5487538" y="508159"/>
                      <a:pt x="5642972" y="536444"/>
                      <a:pt x="5472313" y="508000"/>
                    </a:cubicBezTo>
                    <a:cubicBezTo>
                      <a:pt x="5457799" y="498324"/>
                      <a:pt x="5444872" y="485681"/>
                      <a:pt x="5428770" y="478972"/>
                    </a:cubicBezTo>
                    <a:cubicBezTo>
                      <a:pt x="5323070" y="434931"/>
                      <a:pt x="5309531" y="437327"/>
                      <a:pt x="5211056" y="420915"/>
                    </a:cubicBezTo>
                    <a:cubicBezTo>
                      <a:pt x="5196542" y="416077"/>
                      <a:pt x="5178332" y="395582"/>
                      <a:pt x="5167513" y="406400"/>
                    </a:cubicBezTo>
                    <a:cubicBezTo>
                      <a:pt x="5156694" y="417218"/>
                      <a:pt x="5182027" y="434644"/>
                      <a:pt x="5182027" y="449943"/>
                    </a:cubicBezTo>
                    <a:cubicBezTo>
                      <a:pt x="5182027" y="479372"/>
                      <a:pt x="5182114" y="511477"/>
                      <a:pt x="5167513" y="537029"/>
                    </a:cubicBezTo>
                    <a:cubicBezTo>
                      <a:pt x="5159922" y="550313"/>
                      <a:pt x="5138484" y="546705"/>
                      <a:pt x="5123970" y="551543"/>
                    </a:cubicBezTo>
                    <a:cubicBezTo>
                      <a:pt x="5121141" y="551189"/>
                      <a:pt x="4977640" y="537982"/>
                      <a:pt x="4949799" y="522515"/>
                    </a:cubicBezTo>
                    <a:cubicBezTo>
                      <a:pt x="4922718" y="507470"/>
                      <a:pt x="4906141" y="475578"/>
                      <a:pt x="4877227" y="464457"/>
                    </a:cubicBezTo>
                    <a:cubicBezTo>
                      <a:pt x="4840821" y="450455"/>
                      <a:pt x="4799665" y="455874"/>
                      <a:pt x="4761113" y="449943"/>
                    </a:cubicBezTo>
                    <a:cubicBezTo>
                      <a:pt x="4736730" y="446192"/>
                      <a:pt x="4712732" y="440267"/>
                      <a:pt x="4688541" y="435429"/>
                    </a:cubicBezTo>
                    <a:cubicBezTo>
                      <a:pt x="4664351" y="425753"/>
                      <a:pt x="4640455" y="415304"/>
                      <a:pt x="4615970" y="406400"/>
                    </a:cubicBezTo>
                    <a:cubicBezTo>
                      <a:pt x="4587213" y="395943"/>
                      <a:pt x="4528884" y="377372"/>
                      <a:pt x="4528884" y="377372"/>
                    </a:cubicBezTo>
                    <a:cubicBezTo>
                      <a:pt x="4479064" y="393978"/>
                      <a:pt x="4471219" y="391493"/>
                      <a:pt x="4427284" y="435429"/>
                    </a:cubicBezTo>
                    <a:cubicBezTo>
                      <a:pt x="4330526" y="532188"/>
                      <a:pt x="4470824" y="430594"/>
                      <a:pt x="4354713" y="508000"/>
                    </a:cubicBezTo>
                    <a:cubicBezTo>
                      <a:pt x="4359551" y="488648"/>
                      <a:pt x="4359330" y="467263"/>
                      <a:pt x="4369227" y="449943"/>
                    </a:cubicBezTo>
                    <a:cubicBezTo>
                      <a:pt x="4386421" y="419854"/>
                      <a:pt x="4428566" y="395870"/>
                      <a:pt x="4456313" y="377372"/>
                    </a:cubicBezTo>
                    <a:cubicBezTo>
                      <a:pt x="4461151" y="362858"/>
                      <a:pt x="4460009" y="344647"/>
                      <a:pt x="4470827" y="333829"/>
                    </a:cubicBezTo>
                    <a:cubicBezTo>
                      <a:pt x="4481645" y="323011"/>
                      <a:pt x="4500308" y="325342"/>
                      <a:pt x="4514370" y="319315"/>
                    </a:cubicBezTo>
                    <a:cubicBezTo>
                      <a:pt x="4639917" y="265509"/>
                      <a:pt x="4513854" y="309810"/>
                      <a:pt x="4615970" y="275772"/>
                    </a:cubicBezTo>
                    <a:cubicBezTo>
                      <a:pt x="4601456" y="266096"/>
                      <a:pt x="4588029" y="254544"/>
                      <a:pt x="4572427" y="246743"/>
                    </a:cubicBezTo>
                    <a:cubicBezTo>
                      <a:pt x="4558743" y="239901"/>
                      <a:pt x="4539702" y="243047"/>
                      <a:pt x="4528884" y="232229"/>
                    </a:cubicBezTo>
                    <a:cubicBezTo>
                      <a:pt x="4518066" y="221411"/>
                      <a:pt x="4523927" y="200633"/>
                      <a:pt x="4514370" y="188686"/>
                    </a:cubicBezTo>
                    <a:cubicBezTo>
                      <a:pt x="4483441" y="150024"/>
                      <a:pt x="4465148" y="166179"/>
                      <a:pt x="4427284" y="145143"/>
                    </a:cubicBezTo>
                    <a:cubicBezTo>
                      <a:pt x="4277561" y="61964"/>
                      <a:pt x="4395183" y="105414"/>
                      <a:pt x="4296656" y="72572"/>
                    </a:cubicBezTo>
                    <a:cubicBezTo>
                      <a:pt x="4282142" y="62896"/>
                      <a:pt x="4270450" y="45469"/>
                      <a:pt x="4253113" y="43543"/>
                    </a:cubicBezTo>
                    <a:cubicBezTo>
                      <a:pt x="4186067" y="36093"/>
                      <a:pt x="4168435" y="56452"/>
                      <a:pt x="4122484" y="87086"/>
                    </a:cubicBezTo>
                    <a:cubicBezTo>
                      <a:pt x="4107970" y="82248"/>
                      <a:pt x="4092315" y="80002"/>
                      <a:pt x="4078941" y="72572"/>
                    </a:cubicBezTo>
                    <a:cubicBezTo>
                      <a:pt x="4048444" y="55629"/>
                      <a:pt x="4026269" y="20251"/>
                      <a:pt x="3991856" y="14515"/>
                    </a:cubicBezTo>
                    <a:lnTo>
                      <a:pt x="3904770" y="0"/>
                    </a:lnTo>
                    <a:cubicBezTo>
                      <a:pt x="3821416" y="16672"/>
                      <a:pt x="3839248" y="2251"/>
                      <a:pt x="3774141" y="58057"/>
                    </a:cubicBezTo>
                    <a:cubicBezTo>
                      <a:pt x="3756043" y="73570"/>
                      <a:pt x="3715572" y="124518"/>
                      <a:pt x="3687056" y="130629"/>
                    </a:cubicBezTo>
                    <a:cubicBezTo>
                      <a:pt x="3634804" y="141826"/>
                      <a:pt x="3580618" y="140305"/>
                      <a:pt x="3527399" y="145143"/>
                    </a:cubicBezTo>
                    <a:cubicBezTo>
                      <a:pt x="3508046" y="149981"/>
                      <a:pt x="3488448" y="153925"/>
                      <a:pt x="3469341" y="159657"/>
                    </a:cubicBezTo>
                    <a:cubicBezTo>
                      <a:pt x="3440033" y="168449"/>
                      <a:pt x="3411284" y="179010"/>
                      <a:pt x="3382256" y="188686"/>
                    </a:cubicBezTo>
                    <a:lnTo>
                      <a:pt x="3338713" y="203200"/>
                    </a:lnTo>
                    <a:lnTo>
                      <a:pt x="3208084" y="246743"/>
                    </a:lnTo>
                    <a:lnTo>
                      <a:pt x="3164541" y="261257"/>
                    </a:lnTo>
                    <a:cubicBezTo>
                      <a:pt x="3154891" y="290207"/>
                      <a:pt x="3133395" y="357538"/>
                      <a:pt x="3120999" y="377372"/>
                    </a:cubicBezTo>
                    <a:cubicBezTo>
                      <a:pt x="3110120" y="394778"/>
                      <a:pt x="3093225" y="407774"/>
                      <a:pt x="3077456" y="420915"/>
                    </a:cubicBezTo>
                    <a:cubicBezTo>
                      <a:pt x="3064055" y="432082"/>
                      <a:pt x="3050836" y="445712"/>
                      <a:pt x="3033913" y="449943"/>
                    </a:cubicBezTo>
                    <a:cubicBezTo>
                      <a:pt x="2991410" y="460568"/>
                      <a:pt x="2946827" y="459619"/>
                      <a:pt x="2903284" y="464457"/>
                    </a:cubicBezTo>
                    <a:cubicBezTo>
                      <a:pt x="2898446" y="483810"/>
                      <a:pt x="2885949" y="502767"/>
                      <a:pt x="2888770" y="522515"/>
                    </a:cubicBezTo>
                    <a:cubicBezTo>
                      <a:pt x="2896195" y="574487"/>
                      <a:pt x="2938235" y="571166"/>
                      <a:pt x="2975856" y="580572"/>
                    </a:cubicBezTo>
                    <a:cubicBezTo>
                      <a:pt x="2961342" y="585410"/>
                      <a:pt x="2947404" y="597601"/>
                      <a:pt x="2932313" y="595086"/>
                    </a:cubicBezTo>
                    <a:cubicBezTo>
                      <a:pt x="2915106" y="592218"/>
                      <a:pt x="2904372" y="573858"/>
                      <a:pt x="2888770" y="566057"/>
                    </a:cubicBezTo>
                    <a:cubicBezTo>
                      <a:pt x="2875086" y="559215"/>
                      <a:pt x="2859741" y="556381"/>
                      <a:pt x="2845227" y="551543"/>
                    </a:cubicBezTo>
                    <a:cubicBezTo>
                      <a:pt x="2821037" y="561219"/>
                      <a:pt x="2794750" y="566763"/>
                      <a:pt x="2772656" y="580572"/>
                    </a:cubicBezTo>
                    <a:cubicBezTo>
                      <a:pt x="2622350" y="674514"/>
                      <a:pt x="2807115" y="575141"/>
                      <a:pt x="2714599" y="667657"/>
                    </a:cubicBezTo>
                    <a:cubicBezTo>
                      <a:pt x="2703781" y="678475"/>
                      <a:pt x="2685570" y="677334"/>
                      <a:pt x="2671056" y="682172"/>
                    </a:cubicBezTo>
                    <a:cubicBezTo>
                      <a:pt x="2666218" y="667658"/>
                      <a:pt x="2667359" y="649447"/>
                      <a:pt x="2656541" y="638629"/>
                    </a:cubicBezTo>
                    <a:cubicBezTo>
                      <a:pt x="2625915" y="608003"/>
                      <a:pt x="2549541" y="634691"/>
                      <a:pt x="2525913" y="638629"/>
                    </a:cubicBezTo>
                    <a:cubicBezTo>
                      <a:pt x="2535589" y="653143"/>
                      <a:pt x="2542606" y="669837"/>
                      <a:pt x="2554941" y="682172"/>
                    </a:cubicBezTo>
                    <a:cubicBezTo>
                      <a:pt x="2567276" y="694507"/>
                      <a:pt x="2595363" y="694037"/>
                      <a:pt x="2598484" y="711200"/>
                    </a:cubicBezTo>
                    <a:cubicBezTo>
                      <a:pt x="2606321" y="754304"/>
                      <a:pt x="2588808" y="798286"/>
                      <a:pt x="2583970" y="841829"/>
                    </a:cubicBezTo>
                    <a:cubicBezTo>
                      <a:pt x="2639755" y="925506"/>
                      <a:pt x="2591459" y="844788"/>
                      <a:pt x="2627513" y="928915"/>
                    </a:cubicBezTo>
                    <a:cubicBezTo>
                      <a:pt x="2681324" y="1054476"/>
                      <a:pt x="2637013" y="928389"/>
                      <a:pt x="2671056" y="1030515"/>
                    </a:cubicBezTo>
                    <a:cubicBezTo>
                      <a:pt x="2688711" y="1004032"/>
                      <a:pt x="2700953" y="966361"/>
                      <a:pt x="2743627" y="972457"/>
                    </a:cubicBezTo>
                    <a:cubicBezTo>
                      <a:pt x="2765046" y="975517"/>
                      <a:pt x="2782332" y="991810"/>
                      <a:pt x="2801684" y="1001486"/>
                    </a:cubicBezTo>
                    <a:cubicBezTo>
                      <a:pt x="2796846" y="1025676"/>
                      <a:pt x="2800245" y="1053137"/>
                      <a:pt x="2787170" y="1074057"/>
                    </a:cubicBezTo>
                    <a:cubicBezTo>
                      <a:pt x="2674195" y="1254817"/>
                      <a:pt x="2763755" y="1013673"/>
                      <a:pt x="2714599" y="1161143"/>
                    </a:cubicBezTo>
                    <a:cubicBezTo>
                      <a:pt x="2709761" y="1209524"/>
                      <a:pt x="2729257" y="1267388"/>
                      <a:pt x="2700084" y="1306286"/>
                    </a:cubicBezTo>
                    <a:cubicBezTo>
                      <a:pt x="2601866" y="1437243"/>
                      <a:pt x="2584031" y="1335499"/>
                      <a:pt x="2569456" y="1291772"/>
                    </a:cubicBezTo>
                    <a:cubicBezTo>
                      <a:pt x="2574294" y="1248229"/>
                      <a:pt x="2573344" y="1203646"/>
                      <a:pt x="2583970" y="1161143"/>
                    </a:cubicBezTo>
                    <a:cubicBezTo>
                      <a:pt x="2588201" y="1144220"/>
                      <a:pt x="2605198" y="1133202"/>
                      <a:pt x="2612999" y="1117600"/>
                    </a:cubicBezTo>
                    <a:cubicBezTo>
                      <a:pt x="2619841" y="1103916"/>
                      <a:pt x="2622675" y="1088571"/>
                      <a:pt x="2627513" y="1074057"/>
                    </a:cubicBezTo>
                    <a:cubicBezTo>
                      <a:pt x="2593646" y="1069219"/>
                      <a:pt x="2545798" y="1087381"/>
                      <a:pt x="2525913" y="1059543"/>
                    </a:cubicBezTo>
                    <a:cubicBezTo>
                      <a:pt x="2508044" y="1034526"/>
                      <a:pt x="2567847" y="953098"/>
                      <a:pt x="2583970" y="928915"/>
                    </a:cubicBezTo>
                    <a:cubicBezTo>
                      <a:pt x="2569456" y="914401"/>
                      <a:pt x="2551813" y="902451"/>
                      <a:pt x="2540427" y="885372"/>
                    </a:cubicBezTo>
                    <a:cubicBezTo>
                      <a:pt x="2493206" y="814541"/>
                      <a:pt x="2565402" y="866804"/>
                      <a:pt x="2496884" y="798286"/>
                    </a:cubicBezTo>
                    <a:cubicBezTo>
                      <a:pt x="2484549" y="785951"/>
                      <a:pt x="2467855" y="778933"/>
                      <a:pt x="2453341" y="769257"/>
                    </a:cubicBezTo>
                    <a:cubicBezTo>
                      <a:pt x="2443665" y="754743"/>
                      <a:pt x="2425892" y="743087"/>
                      <a:pt x="2424313" y="725715"/>
                    </a:cubicBezTo>
                    <a:cubicBezTo>
                      <a:pt x="2417911" y="655292"/>
                      <a:pt x="2463774" y="591571"/>
                      <a:pt x="2424313" y="522515"/>
                    </a:cubicBezTo>
                    <a:cubicBezTo>
                      <a:pt x="2416722" y="509231"/>
                      <a:pt x="2395284" y="512838"/>
                      <a:pt x="2380770" y="508000"/>
                    </a:cubicBezTo>
                    <a:cubicBezTo>
                      <a:pt x="2346903" y="512838"/>
                      <a:pt x="2303361" y="498324"/>
                      <a:pt x="2279170" y="522515"/>
                    </a:cubicBezTo>
                    <a:cubicBezTo>
                      <a:pt x="2250959" y="550726"/>
                      <a:pt x="2272271" y="605433"/>
                      <a:pt x="2250141" y="638629"/>
                    </a:cubicBezTo>
                    <a:lnTo>
                      <a:pt x="2221113" y="682172"/>
                    </a:lnTo>
                    <a:cubicBezTo>
                      <a:pt x="2215593" y="709774"/>
                      <a:pt x="2191360" y="768533"/>
                      <a:pt x="2221113" y="798286"/>
                    </a:cubicBezTo>
                    <a:cubicBezTo>
                      <a:pt x="2231931" y="809104"/>
                      <a:pt x="2250142" y="807962"/>
                      <a:pt x="2264656" y="812800"/>
                    </a:cubicBezTo>
                    <a:cubicBezTo>
                      <a:pt x="2334099" y="916965"/>
                      <a:pt x="2298043" y="875216"/>
                      <a:pt x="2366256" y="943429"/>
                    </a:cubicBezTo>
                    <a:cubicBezTo>
                      <a:pt x="2371304" y="963623"/>
                      <a:pt x="2399912" y="1039349"/>
                      <a:pt x="2366256" y="1059543"/>
                    </a:cubicBezTo>
                    <a:cubicBezTo>
                      <a:pt x="2349151" y="1069806"/>
                      <a:pt x="2327306" y="1050761"/>
                      <a:pt x="2308199" y="1045029"/>
                    </a:cubicBezTo>
                    <a:cubicBezTo>
                      <a:pt x="2213987" y="1016765"/>
                      <a:pt x="2241201" y="1029392"/>
                      <a:pt x="2177570" y="986972"/>
                    </a:cubicBezTo>
                    <a:cubicBezTo>
                      <a:pt x="2186286" y="1021835"/>
                      <a:pt x="2189789" y="1063513"/>
                      <a:pt x="2221113" y="1088572"/>
                    </a:cubicBezTo>
                    <a:cubicBezTo>
                      <a:pt x="2233060" y="1098129"/>
                      <a:pt x="2250142" y="1098248"/>
                      <a:pt x="2264656" y="1103086"/>
                    </a:cubicBezTo>
                    <a:cubicBezTo>
                      <a:pt x="2287725" y="1195365"/>
                      <a:pt x="2285075" y="1172856"/>
                      <a:pt x="2293684" y="1306286"/>
                    </a:cubicBezTo>
                    <a:cubicBezTo>
                      <a:pt x="2315560" y="1645362"/>
                      <a:pt x="2261364" y="1517415"/>
                      <a:pt x="2337227" y="1669143"/>
                    </a:cubicBezTo>
                    <a:cubicBezTo>
                      <a:pt x="2342065" y="1746553"/>
                      <a:pt x="2351741" y="1823811"/>
                      <a:pt x="2351741" y="1901372"/>
                    </a:cubicBezTo>
                    <a:cubicBezTo>
                      <a:pt x="2351741" y="2302876"/>
                      <a:pt x="2297686" y="1754712"/>
                      <a:pt x="2351741" y="2322286"/>
                    </a:cubicBezTo>
                    <a:cubicBezTo>
                      <a:pt x="2353192" y="2337517"/>
                      <a:pt x="2362545" y="2350986"/>
                      <a:pt x="2366256" y="2365829"/>
                    </a:cubicBezTo>
                    <a:cubicBezTo>
                      <a:pt x="2381823" y="2428094"/>
                      <a:pt x="2382344" y="2460785"/>
                      <a:pt x="2395284" y="2525486"/>
                    </a:cubicBezTo>
                    <a:cubicBezTo>
                      <a:pt x="2399196" y="2545047"/>
                      <a:pt x="2404961" y="2564191"/>
                      <a:pt x="2409799" y="2583543"/>
                    </a:cubicBezTo>
                    <a:cubicBezTo>
                      <a:pt x="2414637" y="2636762"/>
                      <a:pt x="2416756" y="2690299"/>
                      <a:pt x="2424313" y="2743200"/>
                    </a:cubicBezTo>
                    <a:cubicBezTo>
                      <a:pt x="2426477" y="2758346"/>
                      <a:pt x="2434624" y="2772032"/>
                      <a:pt x="2438827" y="2786743"/>
                    </a:cubicBezTo>
                    <a:cubicBezTo>
                      <a:pt x="2444307" y="2805923"/>
                      <a:pt x="2448503" y="2825448"/>
                      <a:pt x="2453341" y="2844800"/>
                    </a:cubicBezTo>
                    <a:cubicBezTo>
                      <a:pt x="2465250" y="2999613"/>
                      <a:pt x="2407759" y="3068723"/>
                      <a:pt x="2540427" y="3018972"/>
                    </a:cubicBezTo>
                    <a:cubicBezTo>
                      <a:pt x="2556760" y="3012847"/>
                      <a:pt x="2569456" y="2999619"/>
                      <a:pt x="2583970" y="2989943"/>
                    </a:cubicBezTo>
                    <a:cubicBezTo>
                      <a:pt x="2598484" y="2999619"/>
                      <a:pt x="2611911" y="3011171"/>
                      <a:pt x="2627513" y="3018972"/>
                    </a:cubicBezTo>
                    <a:cubicBezTo>
                      <a:pt x="2641197" y="3025814"/>
                      <a:pt x="2659109" y="3023929"/>
                      <a:pt x="2671056" y="3033486"/>
                    </a:cubicBezTo>
                    <a:cubicBezTo>
                      <a:pt x="2684677" y="3044383"/>
                      <a:pt x="2687749" y="3064694"/>
                      <a:pt x="2700084" y="3077029"/>
                    </a:cubicBezTo>
                    <a:cubicBezTo>
                      <a:pt x="2712419" y="3089364"/>
                      <a:pt x="2729113" y="3096381"/>
                      <a:pt x="2743627" y="3106057"/>
                    </a:cubicBezTo>
                    <a:lnTo>
                      <a:pt x="2801684" y="3193143"/>
                    </a:lnTo>
                    <a:cubicBezTo>
                      <a:pt x="2811360" y="3207657"/>
                      <a:pt x="2848137" y="3237516"/>
                      <a:pt x="2830713" y="3236686"/>
                    </a:cubicBezTo>
                    <a:cubicBezTo>
                      <a:pt x="2472535" y="3219630"/>
                      <a:pt x="2627210" y="3231381"/>
                      <a:pt x="2366256" y="3207657"/>
                    </a:cubicBezTo>
                    <a:cubicBezTo>
                      <a:pt x="2301749" y="3194756"/>
                      <a:pt x="2285620" y="3181854"/>
                      <a:pt x="2221113" y="3207657"/>
                    </a:cubicBezTo>
                    <a:cubicBezTo>
                      <a:pt x="2127992" y="3244905"/>
                      <a:pt x="2175471" y="3244993"/>
                      <a:pt x="2104999" y="3280229"/>
                    </a:cubicBezTo>
                    <a:cubicBezTo>
                      <a:pt x="2091315" y="3287071"/>
                      <a:pt x="2075970" y="3289905"/>
                      <a:pt x="2061456" y="3294743"/>
                    </a:cubicBezTo>
                    <a:cubicBezTo>
                      <a:pt x="2042104" y="3314095"/>
                      <a:pt x="2021210" y="3332020"/>
                      <a:pt x="2003399" y="3352800"/>
                    </a:cubicBezTo>
                    <a:cubicBezTo>
                      <a:pt x="1919325" y="3450886"/>
                      <a:pt x="1980738" y="3523702"/>
                      <a:pt x="1988884" y="3686629"/>
                    </a:cubicBezTo>
                    <a:cubicBezTo>
                      <a:pt x="1983539" y="3766802"/>
                      <a:pt x="2012238" y="3880989"/>
                      <a:pt x="1945341" y="3947886"/>
                    </a:cubicBezTo>
                    <a:cubicBezTo>
                      <a:pt x="1933006" y="3960221"/>
                      <a:pt x="1916313" y="3967239"/>
                      <a:pt x="1901799" y="3976915"/>
                    </a:cubicBezTo>
                    <a:cubicBezTo>
                      <a:pt x="1909218" y="4065950"/>
                      <a:pt x="1911554" y="4151441"/>
                      <a:pt x="1930827" y="4238172"/>
                    </a:cubicBezTo>
                    <a:cubicBezTo>
                      <a:pt x="1934146" y="4253107"/>
                      <a:pt x="1940503" y="4267201"/>
                      <a:pt x="1945341" y="4281715"/>
                    </a:cubicBezTo>
                    <a:cubicBezTo>
                      <a:pt x="1930827" y="4291391"/>
                      <a:pt x="1912696" y="4297122"/>
                      <a:pt x="1901799" y="4310743"/>
                    </a:cubicBezTo>
                    <a:cubicBezTo>
                      <a:pt x="1886093" y="4330375"/>
                      <a:pt x="1874188" y="4438890"/>
                      <a:pt x="1872770" y="4441372"/>
                    </a:cubicBezTo>
                    <a:cubicBezTo>
                      <a:pt x="1865179" y="4454656"/>
                      <a:pt x="1843741" y="4451048"/>
                      <a:pt x="1829227" y="4455886"/>
                    </a:cubicBezTo>
                    <a:cubicBezTo>
                      <a:pt x="1834654" y="4488448"/>
                      <a:pt x="1866803" y="4687121"/>
                      <a:pt x="1872770" y="4688115"/>
                    </a:cubicBezTo>
                    <a:lnTo>
                      <a:pt x="1959856" y="4702629"/>
                    </a:lnTo>
                    <a:cubicBezTo>
                      <a:pt x="1964694" y="4717143"/>
                      <a:pt x="1967528" y="4732488"/>
                      <a:pt x="1974370" y="4746172"/>
                    </a:cubicBezTo>
                    <a:cubicBezTo>
                      <a:pt x="1982171" y="4761774"/>
                      <a:pt x="1996527" y="4773681"/>
                      <a:pt x="2003399" y="4789715"/>
                    </a:cubicBezTo>
                    <a:cubicBezTo>
                      <a:pt x="2011257" y="4808050"/>
                      <a:pt x="2012181" y="4828665"/>
                      <a:pt x="2017913" y="4847772"/>
                    </a:cubicBezTo>
                    <a:cubicBezTo>
                      <a:pt x="2026705" y="4877080"/>
                      <a:pt x="2039520" y="4905172"/>
                      <a:pt x="2046941" y="4934857"/>
                    </a:cubicBezTo>
                    <a:cubicBezTo>
                      <a:pt x="2051779" y="4954210"/>
                      <a:pt x="2053598" y="4974580"/>
                      <a:pt x="2061456" y="4992915"/>
                    </a:cubicBezTo>
                    <a:cubicBezTo>
                      <a:pt x="2068327" y="5008948"/>
                      <a:pt x="2082683" y="5020855"/>
                      <a:pt x="2090484" y="5036457"/>
                    </a:cubicBezTo>
                    <a:cubicBezTo>
                      <a:pt x="2100897" y="5057283"/>
                      <a:pt x="2114861" y="5119449"/>
                      <a:pt x="2119513" y="5138057"/>
                    </a:cubicBezTo>
                    <a:cubicBezTo>
                      <a:pt x="2125326" y="5231068"/>
                      <a:pt x="2111405" y="5327179"/>
                      <a:pt x="2148541" y="5413829"/>
                    </a:cubicBezTo>
                    <a:cubicBezTo>
                      <a:pt x="2157064" y="5433716"/>
                      <a:pt x="2167894" y="5452534"/>
                      <a:pt x="2177570" y="5471886"/>
                    </a:cubicBezTo>
                    <a:cubicBezTo>
                      <a:pt x="2145773" y="5546079"/>
                      <a:pt x="2155787" y="5599791"/>
                      <a:pt x="2061456" y="5588000"/>
                    </a:cubicBezTo>
                    <a:cubicBezTo>
                      <a:pt x="2044147" y="5585836"/>
                      <a:pt x="2032427" y="5568648"/>
                      <a:pt x="2017913" y="5558972"/>
                    </a:cubicBezTo>
                    <a:cubicBezTo>
                      <a:pt x="1955121" y="5464785"/>
                      <a:pt x="2031763" y="5558592"/>
                      <a:pt x="1930827" y="5500915"/>
                    </a:cubicBezTo>
                    <a:cubicBezTo>
                      <a:pt x="1913005" y="5490731"/>
                      <a:pt x="1903053" y="5470513"/>
                      <a:pt x="1887284" y="5457372"/>
                    </a:cubicBezTo>
                    <a:cubicBezTo>
                      <a:pt x="1873883" y="5446205"/>
                      <a:pt x="1858255" y="5438019"/>
                      <a:pt x="1843741" y="5428343"/>
                    </a:cubicBezTo>
                    <a:cubicBezTo>
                      <a:pt x="1838903" y="5408991"/>
                      <a:pt x="1838148" y="5388128"/>
                      <a:pt x="1829227" y="5370286"/>
                    </a:cubicBezTo>
                    <a:cubicBezTo>
                      <a:pt x="1813625" y="5339081"/>
                      <a:pt x="1771170" y="5283200"/>
                      <a:pt x="1771170" y="5283200"/>
                    </a:cubicBezTo>
                    <a:cubicBezTo>
                      <a:pt x="1766332" y="5268686"/>
                      <a:pt x="1766213" y="5251604"/>
                      <a:pt x="1756656" y="5239657"/>
                    </a:cubicBezTo>
                    <a:cubicBezTo>
                      <a:pt x="1745759" y="5226036"/>
                      <a:pt x="1715981" y="5227836"/>
                      <a:pt x="1713113" y="5210629"/>
                    </a:cubicBezTo>
                    <a:cubicBezTo>
                      <a:pt x="1709556" y="5189287"/>
                      <a:pt x="1733618" y="5172459"/>
                      <a:pt x="1742141" y="5152572"/>
                    </a:cubicBezTo>
                    <a:cubicBezTo>
                      <a:pt x="1748168" y="5138510"/>
                      <a:pt x="1751818" y="5123543"/>
                      <a:pt x="1756656" y="5109029"/>
                    </a:cubicBezTo>
                    <a:cubicBezTo>
                      <a:pt x="1737085" y="4991609"/>
                      <a:pt x="1760685" y="5050807"/>
                      <a:pt x="1698599" y="4963886"/>
                    </a:cubicBezTo>
                    <a:cubicBezTo>
                      <a:pt x="1688460" y="4949691"/>
                      <a:pt x="1684363" y="4929588"/>
                      <a:pt x="1669570" y="4920343"/>
                    </a:cubicBezTo>
                    <a:cubicBezTo>
                      <a:pt x="1643622" y="4904126"/>
                      <a:pt x="1611513" y="4900991"/>
                      <a:pt x="1582484" y="4891315"/>
                    </a:cubicBezTo>
                    <a:cubicBezTo>
                      <a:pt x="1567970" y="4886477"/>
                      <a:pt x="1552060" y="4884672"/>
                      <a:pt x="1538941" y="4876800"/>
                    </a:cubicBezTo>
                    <a:cubicBezTo>
                      <a:pt x="1514751" y="4862286"/>
                      <a:pt x="1490170" y="4848403"/>
                      <a:pt x="1466370" y="4833257"/>
                    </a:cubicBezTo>
                    <a:cubicBezTo>
                      <a:pt x="1436936" y="4814526"/>
                      <a:pt x="1413697" y="4780935"/>
                      <a:pt x="1379284" y="4775200"/>
                    </a:cubicBezTo>
                    <a:cubicBezTo>
                      <a:pt x="1267865" y="4756630"/>
                      <a:pt x="1321056" y="4766457"/>
                      <a:pt x="1219627" y="4746172"/>
                    </a:cubicBezTo>
                    <a:cubicBezTo>
                      <a:pt x="1205113" y="4751010"/>
                      <a:pt x="1186902" y="4749868"/>
                      <a:pt x="1176084" y="4760686"/>
                    </a:cubicBezTo>
                    <a:cubicBezTo>
                      <a:pt x="1165266" y="4771504"/>
                      <a:pt x="1164889" y="4789294"/>
                      <a:pt x="1161570" y="4804229"/>
                    </a:cubicBezTo>
                    <a:cubicBezTo>
                      <a:pt x="1155186" y="4832957"/>
                      <a:pt x="1161657" y="4865763"/>
                      <a:pt x="1147056" y="4891315"/>
                    </a:cubicBezTo>
                    <a:cubicBezTo>
                      <a:pt x="1139465" y="4904599"/>
                      <a:pt x="1118027" y="4900991"/>
                      <a:pt x="1103513" y="4905829"/>
                    </a:cubicBezTo>
                    <a:lnTo>
                      <a:pt x="1016427" y="4876800"/>
                    </a:lnTo>
                    <a:lnTo>
                      <a:pt x="972884" y="4862286"/>
                    </a:lnTo>
                    <a:cubicBezTo>
                      <a:pt x="880960" y="4871962"/>
                      <a:pt x="789250" y="4898686"/>
                      <a:pt x="697113" y="4891315"/>
                    </a:cubicBezTo>
                    <a:cubicBezTo>
                      <a:pt x="662336" y="4888533"/>
                      <a:pt x="639056" y="4852610"/>
                      <a:pt x="610027" y="4833257"/>
                    </a:cubicBezTo>
                    <a:lnTo>
                      <a:pt x="566484" y="4804229"/>
                    </a:lnTo>
                    <a:cubicBezTo>
                      <a:pt x="524647" y="4809459"/>
                      <a:pt x="432147" y="4807938"/>
                      <a:pt x="392313" y="4847772"/>
                    </a:cubicBezTo>
                    <a:cubicBezTo>
                      <a:pt x="381495" y="4858590"/>
                      <a:pt x="381510" y="4876472"/>
                      <a:pt x="377799" y="4891315"/>
                    </a:cubicBezTo>
                    <a:cubicBezTo>
                      <a:pt x="371816" y="4915248"/>
                      <a:pt x="376968" y="4943360"/>
                      <a:pt x="363284" y="4963886"/>
                    </a:cubicBezTo>
                    <a:cubicBezTo>
                      <a:pt x="354797" y="4976616"/>
                      <a:pt x="334743" y="4975399"/>
                      <a:pt x="319741" y="4978400"/>
                    </a:cubicBezTo>
                    <a:cubicBezTo>
                      <a:pt x="286195" y="4985109"/>
                      <a:pt x="252008" y="4988077"/>
                      <a:pt x="218141" y="4992915"/>
                    </a:cubicBezTo>
                    <a:cubicBezTo>
                      <a:pt x="203627" y="4997753"/>
                      <a:pt x="186546" y="4997872"/>
                      <a:pt x="174599" y="5007429"/>
                    </a:cubicBezTo>
                    <a:cubicBezTo>
                      <a:pt x="160977" y="5018326"/>
                      <a:pt x="160716" y="5042317"/>
                      <a:pt x="145570" y="5050972"/>
                    </a:cubicBezTo>
                    <a:cubicBezTo>
                      <a:pt x="124151" y="5063211"/>
                      <a:pt x="96932" y="5059503"/>
                      <a:pt x="72999" y="5065486"/>
                    </a:cubicBezTo>
                    <a:cubicBezTo>
                      <a:pt x="58156" y="5069197"/>
                      <a:pt x="43970" y="5075162"/>
                      <a:pt x="29456" y="5080000"/>
                    </a:cubicBezTo>
                    <a:cubicBezTo>
                      <a:pt x="19780" y="5094514"/>
                      <a:pt x="2894" y="5106274"/>
                      <a:pt x="427" y="5123543"/>
                    </a:cubicBezTo>
                    <a:cubicBezTo>
                      <a:pt x="-2394" y="5143290"/>
                      <a:pt x="9461" y="5162420"/>
                      <a:pt x="14941" y="5181600"/>
                    </a:cubicBezTo>
                    <a:cubicBezTo>
                      <a:pt x="56586" y="5327356"/>
                      <a:pt x="-1403" y="5101706"/>
                      <a:pt x="43970" y="5283200"/>
                    </a:cubicBezTo>
                    <a:cubicBezTo>
                      <a:pt x="48808" y="5326743"/>
                      <a:pt x="52694" y="5370402"/>
                      <a:pt x="58484" y="5413829"/>
                    </a:cubicBezTo>
                    <a:cubicBezTo>
                      <a:pt x="58597" y="5414673"/>
                      <a:pt x="72488" y="5525675"/>
                      <a:pt x="87513" y="5544457"/>
                    </a:cubicBezTo>
                    <a:cubicBezTo>
                      <a:pt x="98410" y="5558079"/>
                      <a:pt x="114507" y="5567970"/>
                      <a:pt x="131056" y="5573486"/>
                    </a:cubicBezTo>
                    <a:cubicBezTo>
                      <a:pt x="158975" y="5582792"/>
                      <a:pt x="189113" y="5583162"/>
                      <a:pt x="218141" y="5588000"/>
                    </a:cubicBezTo>
                    <a:cubicBezTo>
                      <a:pt x="316045" y="5685904"/>
                      <a:pt x="266281" y="5662104"/>
                      <a:pt x="348770" y="5689600"/>
                    </a:cubicBezTo>
                    <a:cubicBezTo>
                      <a:pt x="353608" y="5660572"/>
                      <a:pt x="344900" y="5625495"/>
                      <a:pt x="363284" y="5602515"/>
                    </a:cubicBezTo>
                    <a:cubicBezTo>
                      <a:pt x="372841" y="5590568"/>
                      <a:pt x="396009" y="5606211"/>
                      <a:pt x="406827" y="5617029"/>
                    </a:cubicBezTo>
                    <a:cubicBezTo>
                      <a:pt x="422127" y="5632328"/>
                      <a:pt x="425121" y="5656300"/>
                      <a:pt x="435856" y="5675086"/>
                    </a:cubicBezTo>
                    <a:cubicBezTo>
                      <a:pt x="444511" y="5690232"/>
                      <a:pt x="455208" y="5704115"/>
                      <a:pt x="464884" y="5718629"/>
                    </a:cubicBezTo>
                    <a:cubicBezTo>
                      <a:pt x="503589" y="5713791"/>
                      <a:pt x="542622" y="5711093"/>
                      <a:pt x="580999" y="5704115"/>
                    </a:cubicBezTo>
                    <a:cubicBezTo>
                      <a:pt x="596051" y="5701378"/>
                      <a:pt x="613723" y="5700418"/>
                      <a:pt x="624541" y="5689600"/>
                    </a:cubicBezTo>
                    <a:cubicBezTo>
                      <a:pt x="649211" y="5664930"/>
                      <a:pt x="650206" y="5615472"/>
                      <a:pt x="682599" y="5602515"/>
                    </a:cubicBezTo>
                    <a:cubicBezTo>
                      <a:pt x="769375" y="5567804"/>
                      <a:pt x="730453" y="5581725"/>
                      <a:pt x="798713" y="5558972"/>
                    </a:cubicBezTo>
                    <a:cubicBezTo>
                      <a:pt x="803551" y="5573486"/>
                      <a:pt x="815391" y="5587369"/>
                      <a:pt x="813227" y="5602515"/>
                    </a:cubicBezTo>
                    <a:cubicBezTo>
                      <a:pt x="810167" y="5623934"/>
                      <a:pt x="792722" y="5640685"/>
                      <a:pt x="784199" y="5660572"/>
                    </a:cubicBezTo>
                    <a:cubicBezTo>
                      <a:pt x="778172" y="5674634"/>
                      <a:pt x="774522" y="5689601"/>
                      <a:pt x="769684" y="5704115"/>
                    </a:cubicBezTo>
                    <a:cubicBezTo>
                      <a:pt x="785729" y="5848510"/>
                      <a:pt x="792820" y="5829503"/>
                      <a:pt x="769684" y="5979886"/>
                    </a:cubicBezTo>
                    <a:cubicBezTo>
                      <a:pt x="767358" y="5995008"/>
                      <a:pt x="765988" y="6012611"/>
                      <a:pt x="755170" y="6023429"/>
                    </a:cubicBezTo>
                    <a:cubicBezTo>
                      <a:pt x="744352" y="6034247"/>
                      <a:pt x="726141" y="6033105"/>
                      <a:pt x="711627" y="6037943"/>
                    </a:cubicBezTo>
                    <a:cubicBezTo>
                      <a:pt x="706789" y="6057295"/>
                      <a:pt x="702593" y="6076820"/>
                      <a:pt x="697113" y="6096000"/>
                    </a:cubicBezTo>
                    <a:cubicBezTo>
                      <a:pt x="655458" y="6241797"/>
                      <a:pt x="713473" y="6016052"/>
                      <a:pt x="668084" y="6197600"/>
                    </a:cubicBezTo>
                    <a:cubicBezTo>
                      <a:pt x="666722" y="6208494"/>
                      <a:pt x="655039" y="6339806"/>
                      <a:pt x="639056" y="6371772"/>
                    </a:cubicBezTo>
                    <a:cubicBezTo>
                      <a:pt x="628238" y="6393409"/>
                      <a:pt x="610027" y="6410477"/>
                      <a:pt x="595513" y="6429829"/>
                    </a:cubicBezTo>
                    <a:cubicBezTo>
                      <a:pt x="605189" y="6444343"/>
                      <a:pt x="613374" y="6459971"/>
                      <a:pt x="624541" y="6473372"/>
                    </a:cubicBezTo>
                    <a:cubicBezTo>
                      <a:pt x="637682" y="6489141"/>
                      <a:pt x="656698" y="6499836"/>
                      <a:pt x="668084" y="6516915"/>
                    </a:cubicBezTo>
                    <a:cubicBezTo>
                      <a:pt x="676571" y="6529645"/>
                      <a:pt x="675757" y="6546773"/>
                      <a:pt x="682599" y="6560457"/>
                    </a:cubicBezTo>
                    <a:cubicBezTo>
                      <a:pt x="690400" y="6576059"/>
                      <a:pt x="701951" y="6589486"/>
                      <a:pt x="711627" y="6604000"/>
                    </a:cubicBezTo>
                    <a:cubicBezTo>
                      <a:pt x="747023" y="6745588"/>
                      <a:pt x="703803" y="6568791"/>
                      <a:pt x="740656" y="6734629"/>
                    </a:cubicBezTo>
                    <a:cubicBezTo>
                      <a:pt x="744983" y="6754102"/>
                      <a:pt x="751602" y="6773060"/>
                      <a:pt x="755170" y="6792686"/>
                    </a:cubicBezTo>
                    <a:cubicBezTo>
                      <a:pt x="761290" y="6826345"/>
                      <a:pt x="764846" y="6860419"/>
                      <a:pt x="769684" y="6894286"/>
                    </a:cubicBezTo>
                    <a:cubicBezTo>
                      <a:pt x="793875" y="6850743"/>
                      <a:pt x="817157" y="6806683"/>
                      <a:pt x="842256" y="6763657"/>
                    </a:cubicBezTo>
                    <a:cubicBezTo>
                      <a:pt x="914057" y="6640569"/>
                      <a:pt x="825314" y="6812054"/>
                      <a:pt x="900313" y="6662057"/>
                    </a:cubicBezTo>
                    <a:cubicBezTo>
                      <a:pt x="909989" y="6676571"/>
                      <a:pt x="933572" y="6688677"/>
                      <a:pt x="929341" y="6705600"/>
                    </a:cubicBezTo>
                    <a:cubicBezTo>
                      <a:pt x="925631" y="6720442"/>
                      <a:pt x="896617" y="6709297"/>
                      <a:pt x="885799" y="6720115"/>
                    </a:cubicBezTo>
                    <a:cubicBezTo>
                      <a:pt x="874981" y="6730933"/>
                      <a:pt x="878714" y="6750283"/>
                      <a:pt x="871284" y="6763657"/>
                    </a:cubicBezTo>
                    <a:cubicBezTo>
                      <a:pt x="854341" y="6794155"/>
                      <a:pt x="831177" y="6820827"/>
                      <a:pt x="813227" y="6850743"/>
                    </a:cubicBezTo>
                    <a:lnTo>
                      <a:pt x="769684" y="6923315"/>
                    </a:lnTo>
                    <a:cubicBezTo>
                      <a:pt x="784198" y="6966858"/>
                      <a:pt x="802095" y="7009415"/>
                      <a:pt x="813227" y="7053943"/>
                    </a:cubicBezTo>
                    <a:cubicBezTo>
                      <a:pt x="818065" y="7073295"/>
                      <a:pt x="819639" y="7093771"/>
                      <a:pt x="827741" y="7112000"/>
                    </a:cubicBezTo>
                    <a:cubicBezTo>
                      <a:pt x="839198" y="7137779"/>
                      <a:pt x="859610" y="7158890"/>
                      <a:pt x="871284" y="7184572"/>
                    </a:cubicBezTo>
                    <a:cubicBezTo>
                      <a:pt x="883946" y="7212428"/>
                      <a:pt x="883340" y="7246197"/>
                      <a:pt x="900313" y="7271657"/>
                    </a:cubicBezTo>
                    <a:cubicBezTo>
                      <a:pt x="909989" y="7286171"/>
                      <a:pt x="922256" y="7299260"/>
                      <a:pt x="929341" y="7315200"/>
                    </a:cubicBezTo>
                    <a:cubicBezTo>
                      <a:pt x="941768" y="7343162"/>
                      <a:pt x="941397" y="7376826"/>
                      <a:pt x="958370" y="7402286"/>
                    </a:cubicBezTo>
                    <a:cubicBezTo>
                      <a:pt x="999401" y="7463832"/>
                      <a:pt x="979598" y="7430226"/>
                      <a:pt x="1016427" y="7503886"/>
                    </a:cubicBezTo>
                    <a:cubicBezTo>
                      <a:pt x="1021265" y="7528076"/>
                      <a:pt x="1022279" y="7553358"/>
                      <a:pt x="1030941" y="7576457"/>
                    </a:cubicBezTo>
                    <a:cubicBezTo>
                      <a:pt x="1037066" y="7592790"/>
                      <a:pt x="1053845" y="7603667"/>
                      <a:pt x="1059970" y="7620000"/>
                    </a:cubicBezTo>
                    <a:cubicBezTo>
                      <a:pt x="1068632" y="7643099"/>
                      <a:pt x="1068501" y="7668639"/>
                      <a:pt x="1074484" y="7692572"/>
                    </a:cubicBezTo>
                    <a:cubicBezTo>
                      <a:pt x="1078195" y="7707415"/>
                      <a:pt x="1085288" y="7721272"/>
                      <a:pt x="1088999" y="7736115"/>
                    </a:cubicBezTo>
                    <a:cubicBezTo>
                      <a:pt x="1094982" y="7760048"/>
                      <a:pt x="1097530" y="7784753"/>
                      <a:pt x="1103513" y="7808686"/>
                    </a:cubicBezTo>
                    <a:cubicBezTo>
                      <a:pt x="1112356" y="7844058"/>
                      <a:pt x="1128881" y="7879129"/>
                      <a:pt x="1147056" y="7910286"/>
                    </a:cubicBezTo>
                    <a:cubicBezTo>
                      <a:pt x="1170054" y="7949711"/>
                      <a:pt x="1195123" y="7987893"/>
                      <a:pt x="1219627" y="8026400"/>
                    </a:cubicBezTo>
                    <a:cubicBezTo>
                      <a:pt x="1228992" y="8041117"/>
                      <a:pt x="1248656" y="8069943"/>
                      <a:pt x="1248656" y="8069943"/>
                    </a:cubicBezTo>
                    <a:cubicBezTo>
                      <a:pt x="1254004" y="8107382"/>
                      <a:pt x="1257419" y="8174555"/>
                      <a:pt x="1277684" y="8215086"/>
                    </a:cubicBezTo>
                    <a:cubicBezTo>
                      <a:pt x="1285485" y="8230688"/>
                      <a:pt x="1297037" y="8244115"/>
                      <a:pt x="1306713" y="8258629"/>
                    </a:cubicBezTo>
                    <a:cubicBezTo>
                      <a:pt x="1311551" y="8277981"/>
                      <a:pt x="1313369" y="8298351"/>
                      <a:pt x="1321227" y="8316686"/>
                    </a:cubicBezTo>
                    <a:cubicBezTo>
                      <a:pt x="1328099" y="8332720"/>
                      <a:pt x="1344131" y="8343896"/>
                      <a:pt x="1350256" y="8360229"/>
                    </a:cubicBezTo>
                    <a:cubicBezTo>
                      <a:pt x="1358918" y="8383328"/>
                      <a:pt x="1359419" y="8408718"/>
                      <a:pt x="1364770" y="8432800"/>
                    </a:cubicBezTo>
                    <a:cubicBezTo>
                      <a:pt x="1376921" y="8487478"/>
                      <a:pt x="1377634" y="8485908"/>
                      <a:pt x="1393799" y="8534400"/>
                    </a:cubicBezTo>
                    <a:cubicBezTo>
                      <a:pt x="1398637" y="8577943"/>
                      <a:pt x="1399721" y="8622069"/>
                      <a:pt x="1408313" y="8665029"/>
                    </a:cubicBezTo>
                    <a:cubicBezTo>
                      <a:pt x="1414314" y="8695034"/>
                      <a:pt x="1427665" y="8723086"/>
                      <a:pt x="1437341" y="8752115"/>
                    </a:cubicBezTo>
                    <a:cubicBezTo>
                      <a:pt x="1472149" y="8856538"/>
                      <a:pt x="1429912" y="8726109"/>
                      <a:pt x="1466370" y="8853715"/>
                    </a:cubicBezTo>
                    <a:cubicBezTo>
                      <a:pt x="1470573" y="8868425"/>
                      <a:pt x="1477173" y="8882415"/>
                      <a:pt x="1480884" y="8897257"/>
                    </a:cubicBezTo>
                    <a:cubicBezTo>
                      <a:pt x="1486867" y="8921190"/>
                      <a:pt x="1486737" y="8946730"/>
                      <a:pt x="1495399" y="8969829"/>
                    </a:cubicBezTo>
                    <a:cubicBezTo>
                      <a:pt x="1501524" y="8986162"/>
                      <a:pt x="1517342" y="8997432"/>
                      <a:pt x="1524427" y="9013372"/>
                    </a:cubicBezTo>
                    <a:cubicBezTo>
                      <a:pt x="1545510" y="9060809"/>
                      <a:pt x="1547427" y="9125467"/>
                      <a:pt x="1596999" y="9158515"/>
                    </a:cubicBezTo>
                    <a:cubicBezTo>
                      <a:pt x="1622458" y="9175488"/>
                      <a:pt x="1655056" y="9177867"/>
                      <a:pt x="1684084" y="9187543"/>
                    </a:cubicBezTo>
                    <a:cubicBezTo>
                      <a:pt x="1713113" y="9168191"/>
                      <a:pt x="1738072" y="9140519"/>
                      <a:pt x="1771170" y="9129486"/>
                    </a:cubicBezTo>
                    <a:cubicBezTo>
                      <a:pt x="1800199" y="9119810"/>
                      <a:pt x="1832796" y="9117430"/>
                      <a:pt x="1858256" y="9100457"/>
                    </a:cubicBezTo>
                    <a:lnTo>
                      <a:pt x="1945341" y="9042400"/>
                    </a:lnTo>
                    <a:cubicBezTo>
                      <a:pt x="1950179" y="9027886"/>
                      <a:pt x="1953014" y="9012541"/>
                      <a:pt x="1959856" y="8998857"/>
                    </a:cubicBezTo>
                    <a:cubicBezTo>
                      <a:pt x="1977826" y="8962917"/>
                      <a:pt x="1995105" y="8942874"/>
                      <a:pt x="2032427" y="8926286"/>
                    </a:cubicBezTo>
                    <a:cubicBezTo>
                      <a:pt x="2060389" y="8913858"/>
                      <a:pt x="2119513" y="8897257"/>
                      <a:pt x="2119513" y="8897257"/>
                    </a:cubicBezTo>
                    <a:cubicBezTo>
                      <a:pt x="2129189" y="8882743"/>
                      <a:pt x="2136206" y="8866050"/>
                      <a:pt x="2148541" y="8853715"/>
                    </a:cubicBezTo>
                    <a:cubicBezTo>
                      <a:pt x="2160876" y="8841380"/>
                      <a:pt x="2184283" y="8840288"/>
                      <a:pt x="2192084" y="8824686"/>
                    </a:cubicBezTo>
                    <a:cubicBezTo>
                      <a:pt x="2205245" y="8798364"/>
                      <a:pt x="2199461" y="8766150"/>
                      <a:pt x="2206599" y="8737600"/>
                    </a:cubicBezTo>
                    <a:cubicBezTo>
                      <a:pt x="2217609" y="8693560"/>
                      <a:pt x="2244721" y="8612392"/>
                      <a:pt x="2279170" y="8577943"/>
                    </a:cubicBezTo>
                    <a:cubicBezTo>
                      <a:pt x="2294469" y="8562644"/>
                      <a:pt x="2316353" y="8554608"/>
                      <a:pt x="2337227" y="8548915"/>
                    </a:cubicBezTo>
                    <a:cubicBezTo>
                      <a:pt x="2370232" y="8539914"/>
                      <a:pt x="2404960" y="8539238"/>
                      <a:pt x="2438827" y="8534400"/>
                    </a:cubicBezTo>
                    <a:cubicBezTo>
                      <a:pt x="2554942" y="8495696"/>
                      <a:pt x="2419475" y="8553752"/>
                      <a:pt x="2496884" y="8476343"/>
                    </a:cubicBezTo>
                    <a:cubicBezTo>
                      <a:pt x="2521554" y="8451673"/>
                      <a:pt x="2583970" y="8418286"/>
                      <a:pt x="2583970" y="8418286"/>
                    </a:cubicBezTo>
                    <a:cubicBezTo>
                      <a:pt x="2593646" y="8389257"/>
                      <a:pt x="2583970" y="8340876"/>
                      <a:pt x="2612999" y="8331200"/>
                    </a:cubicBezTo>
                    <a:lnTo>
                      <a:pt x="2700084" y="8302172"/>
                    </a:lnTo>
                    <a:cubicBezTo>
                      <a:pt x="2709760" y="8277981"/>
                      <a:pt x="2717461" y="8252904"/>
                      <a:pt x="2729113" y="8229600"/>
                    </a:cubicBezTo>
                    <a:cubicBezTo>
                      <a:pt x="2736914" y="8213998"/>
                      <a:pt x="2758141" y="8203501"/>
                      <a:pt x="2758141" y="8186057"/>
                    </a:cubicBezTo>
                    <a:cubicBezTo>
                      <a:pt x="2758141" y="8168613"/>
                      <a:pt x="2738789" y="8157029"/>
                      <a:pt x="2729113" y="8142515"/>
                    </a:cubicBezTo>
                    <a:cubicBezTo>
                      <a:pt x="2733951" y="8094134"/>
                      <a:pt x="2736234" y="8045429"/>
                      <a:pt x="2743627" y="7997372"/>
                    </a:cubicBezTo>
                    <a:cubicBezTo>
                      <a:pt x="2745953" y="7982250"/>
                      <a:pt x="2749248" y="7966279"/>
                      <a:pt x="2758141" y="7953829"/>
                    </a:cubicBezTo>
                    <a:cubicBezTo>
                      <a:pt x="2774049" y="7931558"/>
                      <a:pt x="2796846" y="7915124"/>
                      <a:pt x="2816199" y="7895772"/>
                    </a:cubicBezTo>
                    <a:cubicBezTo>
                      <a:pt x="2834927" y="7802127"/>
                      <a:pt x="2836626" y="7838248"/>
                      <a:pt x="2816199" y="7736115"/>
                    </a:cubicBezTo>
                    <a:cubicBezTo>
                      <a:pt x="2812287" y="7716554"/>
                      <a:pt x="2815790" y="7692163"/>
                      <a:pt x="2801684" y="7678057"/>
                    </a:cubicBezTo>
                    <a:cubicBezTo>
                      <a:pt x="2783261" y="7659634"/>
                      <a:pt x="2753303" y="7658705"/>
                      <a:pt x="2729113" y="7649029"/>
                    </a:cubicBezTo>
                    <a:cubicBezTo>
                      <a:pt x="2699958" y="7605297"/>
                      <a:pt x="2693156" y="7598994"/>
                      <a:pt x="2671056" y="7547429"/>
                    </a:cubicBezTo>
                    <a:cubicBezTo>
                      <a:pt x="2665029" y="7533367"/>
                      <a:pt x="2667359" y="7514704"/>
                      <a:pt x="2656541" y="7503886"/>
                    </a:cubicBezTo>
                    <a:cubicBezTo>
                      <a:pt x="2641242" y="7488587"/>
                      <a:pt x="2617836" y="7484533"/>
                      <a:pt x="2598484" y="7474857"/>
                    </a:cubicBezTo>
                    <a:cubicBezTo>
                      <a:pt x="2588808" y="7450667"/>
                      <a:pt x="2575314" y="7427673"/>
                      <a:pt x="2569456" y="7402286"/>
                    </a:cubicBezTo>
                    <a:cubicBezTo>
                      <a:pt x="2560685" y="7364279"/>
                      <a:pt x="2561919" y="7324549"/>
                      <a:pt x="2554941" y="7286172"/>
                    </a:cubicBezTo>
                    <a:cubicBezTo>
                      <a:pt x="2552204" y="7271119"/>
                      <a:pt x="2551245" y="7253447"/>
                      <a:pt x="2540427" y="7242629"/>
                    </a:cubicBezTo>
                    <a:cubicBezTo>
                      <a:pt x="2525128" y="7227329"/>
                      <a:pt x="2501722" y="7223276"/>
                      <a:pt x="2482370" y="7213600"/>
                    </a:cubicBezTo>
                    <a:cubicBezTo>
                      <a:pt x="2359431" y="7254582"/>
                      <a:pt x="2505776" y="7191373"/>
                      <a:pt x="2409799" y="7431315"/>
                    </a:cubicBezTo>
                    <a:cubicBezTo>
                      <a:pt x="2402390" y="7449836"/>
                      <a:pt x="2371214" y="7441502"/>
                      <a:pt x="2351741" y="7445829"/>
                    </a:cubicBezTo>
                    <a:cubicBezTo>
                      <a:pt x="2246654" y="7469181"/>
                      <a:pt x="2313435" y="7448922"/>
                      <a:pt x="2235627" y="7474857"/>
                    </a:cubicBezTo>
                    <a:cubicBezTo>
                      <a:pt x="2196922" y="7455505"/>
                      <a:pt x="2153671" y="7443367"/>
                      <a:pt x="2119513" y="7416800"/>
                    </a:cubicBezTo>
                    <a:cubicBezTo>
                      <a:pt x="2107436" y="7407407"/>
                      <a:pt x="2109202" y="7387968"/>
                      <a:pt x="2104999" y="7373257"/>
                    </a:cubicBezTo>
                    <a:cubicBezTo>
                      <a:pt x="2099519" y="7354077"/>
                      <a:pt x="2095322" y="7334552"/>
                      <a:pt x="2090484" y="7315200"/>
                    </a:cubicBezTo>
                    <a:cubicBezTo>
                      <a:pt x="2095322" y="7300686"/>
                      <a:pt x="2106384" y="7286894"/>
                      <a:pt x="2104999" y="7271657"/>
                    </a:cubicBezTo>
                    <a:cubicBezTo>
                      <a:pt x="2094797" y="7159435"/>
                      <a:pt x="2091933" y="7171506"/>
                      <a:pt x="2032427" y="7112000"/>
                    </a:cubicBezTo>
                    <a:cubicBezTo>
                      <a:pt x="2022751" y="7136191"/>
                      <a:pt x="2028116" y="7176333"/>
                      <a:pt x="2003399" y="7184572"/>
                    </a:cubicBezTo>
                    <a:cubicBezTo>
                      <a:pt x="1984475" y="7190880"/>
                      <a:pt x="1993211" y="7145988"/>
                      <a:pt x="1988884" y="7126515"/>
                    </a:cubicBezTo>
                    <a:cubicBezTo>
                      <a:pt x="1983532" y="7102433"/>
                      <a:pt x="1986183" y="7075600"/>
                      <a:pt x="1974370" y="7053943"/>
                    </a:cubicBezTo>
                    <a:cubicBezTo>
                      <a:pt x="1956276" y="7020770"/>
                      <a:pt x="1923468" y="6997813"/>
                      <a:pt x="1901799" y="6966857"/>
                    </a:cubicBezTo>
                    <a:cubicBezTo>
                      <a:pt x="1889391" y="6949132"/>
                      <a:pt x="1882446" y="6928152"/>
                      <a:pt x="1872770" y="6908800"/>
                    </a:cubicBezTo>
                    <a:cubicBezTo>
                      <a:pt x="1866603" y="6840956"/>
                      <a:pt x="1841339" y="6674719"/>
                      <a:pt x="1872770" y="6604000"/>
                    </a:cubicBezTo>
                    <a:cubicBezTo>
                      <a:pt x="1878984" y="6590019"/>
                      <a:pt x="1901799" y="6613677"/>
                      <a:pt x="1916313" y="6618515"/>
                    </a:cubicBezTo>
                    <a:cubicBezTo>
                      <a:pt x="1925989" y="6633029"/>
                      <a:pt x="1933006" y="6649722"/>
                      <a:pt x="1945341" y="6662057"/>
                    </a:cubicBezTo>
                    <a:cubicBezTo>
                      <a:pt x="1957676" y="6674392"/>
                      <a:pt x="1977397" y="6677958"/>
                      <a:pt x="1988884" y="6691086"/>
                    </a:cubicBezTo>
                    <a:cubicBezTo>
                      <a:pt x="2011858" y="6717342"/>
                      <a:pt x="2035908" y="6745074"/>
                      <a:pt x="2046941" y="6778172"/>
                    </a:cubicBezTo>
                    <a:cubicBezTo>
                      <a:pt x="2051779" y="6792686"/>
                      <a:pt x="2051898" y="6809768"/>
                      <a:pt x="2061456" y="6821715"/>
                    </a:cubicBezTo>
                    <a:cubicBezTo>
                      <a:pt x="2072353" y="6835336"/>
                      <a:pt x="2090485" y="6841067"/>
                      <a:pt x="2104999" y="6850743"/>
                    </a:cubicBezTo>
                    <a:cubicBezTo>
                      <a:pt x="2114675" y="6870095"/>
                      <a:pt x="2126430" y="6888541"/>
                      <a:pt x="2134027" y="6908800"/>
                    </a:cubicBezTo>
                    <a:cubicBezTo>
                      <a:pt x="2141031" y="6927478"/>
                      <a:pt x="2140683" y="6948522"/>
                      <a:pt x="2148541" y="6966857"/>
                    </a:cubicBezTo>
                    <a:cubicBezTo>
                      <a:pt x="2167995" y="7012249"/>
                      <a:pt x="2195501" y="7025282"/>
                      <a:pt x="2235627" y="7053943"/>
                    </a:cubicBezTo>
                    <a:cubicBezTo>
                      <a:pt x="2284866" y="7089114"/>
                      <a:pt x="2268790" y="7079512"/>
                      <a:pt x="2322713" y="7097486"/>
                    </a:cubicBezTo>
                    <a:cubicBezTo>
                      <a:pt x="2467855" y="7049105"/>
                      <a:pt x="2409798" y="7039429"/>
                      <a:pt x="2496884" y="7068457"/>
                    </a:cubicBezTo>
                    <a:cubicBezTo>
                      <a:pt x="2587286" y="7249262"/>
                      <a:pt x="2456409" y="6996163"/>
                      <a:pt x="2569456" y="7184572"/>
                    </a:cubicBezTo>
                    <a:cubicBezTo>
                      <a:pt x="2586154" y="7212402"/>
                      <a:pt x="2588742" y="7250095"/>
                      <a:pt x="2612999" y="7271657"/>
                    </a:cubicBezTo>
                    <a:cubicBezTo>
                      <a:pt x="2637370" y="7293320"/>
                      <a:pt x="2739511" y="7306914"/>
                      <a:pt x="2772656" y="7315200"/>
                    </a:cubicBezTo>
                    <a:cubicBezTo>
                      <a:pt x="2827113" y="7328814"/>
                      <a:pt x="2816109" y="7333823"/>
                      <a:pt x="2874256" y="7358743"/>
                    </a:cubicBezTo>
                    <a:cubicBezTo>
                      <a:pt x="2888318" y="7364770"/>
                      <a:pt x="2902557" y="7371932"/>
                      <a:pt x="2917799" y="7373257"/>
                    </a:cubicBezTo>
                    <a:cubicBezTo>
                      <a:pt x="3014317" y="7381650"/>
                      <a:pt x="3111322" y="7382934"/>
                      <a:pt x="3208084" y="7387772"/>
                    </a:cubicBezTo>
                    <a:cubicBezTo>
                      <a:pt x="3389527" y="7433132"/>
                      <a:pt x="3163968" y="7375166"/>
                      <a:pt x="3309684" y="7416800"/>
                    </a:cubicBezTo>
                    <a:cubicBezTo>
                      <a:pt x="3437259" y="7453250"/>
                      <a:pt x="3306883" y="7411029"/>
                      <a:pt x="3411284" y="7445829"/>
                    </a:cubicBezTo>
                    <a:cubicBezTo>
                      <a:pt x="3425798" y="7465181"/>
                      <a:pt x="3437722" y="7486781"/>
                      <a:pt x="3454827" y="7503886"/>
                    </a:cubicBezTo>
                    <a:cubicBezTo>
                      <a:pt x="3467162" y="7516221"/>
                      <a:pt x="3486035" y="7520580"/>
                      <a:pt x="3498370" y="7532915"/>
                    </a:cubicBezTo>
                    <a:cubicBezTo>
                      <a:pt x="3564022" y="7598566"/>
                      <a:pt x="3486173" y="7562714"/>
                      <a:pt x="3570941" y="7590972"/>
                    </a:cubicBezTo>
                    <a:cubicBezTo>
                      <a:pt x="3590294" y="7620000"/>
                      <a:pt x="3620538" y="7644211"/>
                      <a:pt x="3628999" y="7678057"/>
                    </a:cubicBezTo>
                    <a:cubicBezTo>
                      <a:pt x="3633837" y="7697410"/>
                      <a:pt x="3639945" y="7716489"/>
                      <a:pt x="3643513" y="7736115"/>
                    </a:cubicBezTo>
                    <a:cubicBezTo>
                      <a:pt x="3649633" y="7769774"/>
                      <a:pt x="3648197" y="7804947"/>
                      <a:pt x="3658027" y="7837715"/>
                    </a:cubicBezTo>
                    <a:cubicBezTo>
                      <a:pt x="3663039" y="7854423"/>
                      <a:pt x="3677380" y="7866743"/>
                      <a:pt x="3687056" y="7881257"/>
                    </a:cubicBezTo>
                    <a:cubicBezTo>
                      <a:pt x="3723537" y="7990703"/>
                      <a:pt x="3674326" y="7855797"/>
                      <a:pt x="3730599" y="7968343"/>
                    </a:cubicBezTo>
                    <a:cubicBezTo>
                      <a:pt x="3737441" y="7982027"/>
                      <a:pt x="3734295" y="8001068"/>
                      <a:pt x="3745113" y="8011886"/>
                    </a:cubicBezTo>
                    <a:cubicBezTo>
                      <a:pt x="3755931" y="8022704"/>
                      <a:pt x="3774142" y="8021562"/>
                      <a:pt x="3788656" y="8026400"/>
                    </a:cubicBezTo>
                    <a:cubicBezTo>
                      <a:pt x="3803170" y="8021562"/>
                      <a:pt x="3820252" y="8021443"/>
                      <a:pt x="3832199" y="8011886"/>
                    </a:cubicBezTo>
                    <a:cubicBezTo>
                      <a:pt x="3851488" y="7996455"/>
                      <a:pt x="3871696" y="7949071"/>
                      <a:pt x="3875741" y="7924800"/>
                    </a:cubicBezTo>
                    <a:cubicBezTo>
                      <a:pt x="3878127" y="7910483"/>
                      <a:pt x="3863646" y="7794171"/>
                      <a:pt x="3875741" y="7866743"/>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Freeform: Shape 45">
                <a:extLst>
                  <a:ext uri="{FF2B5EF4-FFF2-40B4-BE49-F238E27FC236}">
                    <a16:creationId xmlns:a16="http://schemas.microsoft.com/office/drawing/2014/main" id="{9439F1B3-3B40-4A8A-AF01-64638DE3E230}"/>
                  </a:ext>
                </a:extLst>
              </p:cNvPr>
              <p:cNvSpPr/>
              <p:nvPr/>
            </p:nvSpPr>
            <p:spPr>
              <a:xfrm>
                <a:off x="14132719" y="7384256"/>
                <a:ext cx="283369" cy="381991"/>
              </a:xfrm>
              <a:custGeom>
                <a:avLst/>
                <a:gdLst>
                  <a:gd name="connsiteX0" fmla="*/ 0 w 283369"/>
                  <a:gd name="connsiteY0" fmla="*/ 128588 h 381991"/>
                  <a:gd name="connsiteX1" fmla="*/ 4762 w 283369"/>
                  <a:gd name="connsiteY1" fmla="*/ 147638 h 381991"/>
                  <a:gd name="connsiteX2" fmla="*/ 9525 w 283369"/>
                  <a:gd name="connsiteY2" fmla="*/ 154782 h 381991"/>
                  <a:gd name="connsiteX3" fmla="*/ 14287 w 283369"/>
                  <a:gd name="connsiteY3" fmla="*/ 169069 h 381991"/>
                  <a:gd name="connsiteX4" fmla="*/ 16669 w 283369"/>
                  <a:gd name="connsiteY4" fmla="*/ 214313 h 381991"/>
                  <a:gd name="connsiteX5" fmla="*/ 19050 w 283369"/>
                  <a:gd name="connsiteY5" fmla="*/ 221457 h 381991"/>
                  <a:gd name="connsiteX6" fmla="*/ 23812 w 283369"/>
                  <a:gd name="connsiteY6" fmla="*/ 240507 h 381991"/>
                  <a:gd name="connsiteX7" fmla="*/ 30956 w 283369"/>
                  <a:gd name="connsiteY7" fmla="*/ 245269 h 381991"/>
                  <a:gd name="connsiteX8" fmla="*/ 38100 w 283369"/>
                  <a:gd name="connsiteY8" fmla="*/ 273844 h 381991"/>
                  <a:gd name="connsiteX9" fmla="*/ 38100 w 283369"/>
                  <a:gd name="connsiteY9" fmla="*/ 321469 h 381991"/>
                  <a:gd name="connsiteX10" fmla="*/ 40481 w 283369"/>
                  <a:gd name="connsiteY10" fmla="*/ 328613 h 381991"/>
                  <a:gd name="connsiteX11" fmla="*/ 45244 w 283369"/>
                  <a:gd name="connsiteY11" fmla="*/ 352425 h 381991"/>
                  <a:gd name="connsiteX12" fmla="*/ 50006 w 283369"/>
                  <a:gd name="connsiteY12" fmla="*/ 366713 h 381991"/>
                  <a:gd name="connsiteX13" fmla="*/ 54769 w 283369"/>
                  <a:gd name="connsiteY13" fmla="*/ 373857 h 381991"/>
                  <a:gd name="connsiteX14" fmla="*/ 64294 w 283369"/>
                  <a:gd name="connsiteY14" fmla="*/ 378619 h 381991"/>
                  <a:gd name="connsiteX15" fmla="*/ 66675 w 283369"/>
                  <a:gd name="connsiteY15" fmla="*/ 371475 h 381991"/>
                  <a:gd name="connsiteX16" fmla="*/ 73819 w 283369"/>
                  <a:gd name="connsiteY16" fmla="*/ 369094 h 381991"/>
                  <a:gd name="connsiteX17" fmla="*/ 78581 w 283369"/>
                  <a:gd name="connsiteY17" fmla="*/ 359569 h 381991"/>
                  <a:gd name="connsiteX18" fmla="*/ 88106 w 283369"/>
                  <a:gd name="connsiteY18" fmla="*/ 345282 h 381991"/>
                  <a:gd name="connsiteX19" fmla="*/ 92869 w 283369"/>
                  <a:gd name="connsiteY19" fmla="*/ 330994 h 381991"/>
                  <a:gd name="connsiteX20" fmla="*/ 102394 w 283369"/>
                  <a:gd name="connsiteY20" fmla="*/ 316707 h 381991"/>
                  <a:gd name="connsiteX21" fmla="*/ 109537 w 283369"/>
                  <a:gd name="connsiteY21" fmla="*/ 307182 h 381991"/>
                  <a:gd name="connsiteX22" fmla="*/ 114300 w 283369"/>
                  <a:gd name="connsiteY22" fmla="*/ 297657 h 381991"/>
                  <a:gd name="connsiteX23" fmla="*/ 135731 w 283369"/>
                  <a:gd name="connsiteY23" fmla="*/ 280988 h 381991"/>
                  <a:gd name="connsiteX24" fmla="*/ 142875 w 283369"/>
                  <a:gd name="connsiteY24" fmla="*/ 273844 h 381991"/>
                  <a:gd name="connsiteX25" fmla="*/ 154781 w 283369"/>
                  <a:gd name="connsiteY25" fmla="*/ 271463 h 381991"/>
                  <a:gd name="connsiteX26" fmla="*/ 180975 w 283369"/>
                  <a:gd name="connsiteY26" fmla="*/ 254794 h 381991"/>
                  <a:gd name="connsiteX27" fmla="*/ 180975 w 283369"/>
                  <a:gd name="connsiteY27" fmla="*/ 254794 h 381991"/>
                  <a:gd name="connsiteX28" fmla="*/ 190500 w 283369"/>
                  <a:gd name="connsiteY28" fmla="*/ 247650 h 381991"/>
                  <a:gd name="connsiteX29" fmla="*/ 197644 w 283369"/>
                  <a:gd name="connsiteY29" fmla="*/ 245269 h 381991"/>
                  <a:gd name="connsiteX30" fmla="*/ 207169 w 283369"/>
                  <a:gd name="connsiteY30" fmla="*/ 240507 h 381991"/>
                  <a:gd name="connsiteX31" fmla="*/ 214312 w 283369"/>
                  <a:gd name="connsiteY31" fmla="*/ 233363 h 381991"/>
                  <a:gd name="connsiteX32" fmla="*/ 223837 w 283369"/>
                  <a:gd name="connsiteY32" fmla="*/ 228600 h 381991"/>
                  <a:gd name="connsiteX33" fmla="*/ 230981 w 283369"/>
                  <a:gd name="connsiteY33" fmla="*/ 223838 h 381991"/>
                  <a:gd name="connsiteX34" fmla="*/ 247650 w 283369"/>
                  <a:gd name="connsiteY34" fmla="*/ 204788 h 381991"/>
                  <a:gd name="connsiteX35" fmla="*/ 261937 w 283369"/>
                  <a:gd name="connsiteY35" fmla="*/ 176213 h 381991"/>
                  <a:gd name="connsiteX36" fmla="*/ 266700 w 283369"/>
                  <a:gd name="connsiteY36" fmla="*/ 161925 h 381991"/>
                  <a:gd name="connsiteX37" fmla="*/ 269081 w 283369"/>
                  <a:gd name="connsiteY37" fmla="*/ 150019 h 381991"/>
                  <a:gd name="connsiteX38" fmla="*/ 271462 w 283369"/>
                  <a:gd name="connsiteY38" fmla="*/ 133350 h 381991"/>
                  <a:gd name="connsiteX39" fmla="*/ 280987 w 283369"/>
                  <a:gd name="connsiteY39" fmla="*/ 119063 h 381991"/>
                  <a:gd name="connsiteX40" fmla="*/ 283369 w 283369"/>
                  <a:gd name="connsiteY40" fmla="*/ 111919 h 381991"/>
                  <a:gd name="connsiteX41" fmla="*/ 280987 w 283369"/>
                  <a:gd name="connsiteY41" fmla="*/ 80963 h 381991"/>
                  <a:gd name="connsiteX42" fmla="*/ 273844 w 283369"/>
                  <a:gd name="connsiteY42" fmla="*/ 71438 h 381991"/>
                  <a:gd name="connsiteX43" fmla="*/ 259556 w 283369"/>
                  <a:gd name="connsiteY43" fmla="*/ 47625 h 381991"/>
                  <a:gd name="connsiteX44" fmla="*/ 250031 w 283369"/>
                  <a:gd name="connsiteY44" fmla="*/ 30957 h 381991"/>
                  <a:gd name="connsiteX45" fmla="*/ 233362 w 283369"/>
                  <a:gd name="connsiteY45" fmla="*/ 9525 h 381991"/>
                  <a:gd name="connsiteX46" fmla="*/ 226219 w 283369"/>
                  <a:gd name="connsiteY46" fmla="*/ 7144 h 381991"/>
                  <a:gd name="connsiteX47" fmla="*/ 211931 w 283369"/>
                  <a:gd name="connsiteY47" fmla="*/ 0 h 381991"/>
                  <a:gd name="connsiteX48" fmla="*/ 178594 w 283369"/>
                  <a:gd name="connsiteY48" fmla="*/ 2382 h 381991"/>
                  <a:gd name="connsiteX49" fmla="*/ 157162 w 283369"/>
                  <a:gd name="connsiteY49" fmla="*/ 7144 h 381991"/>
                  <a:gd name="connsiteX50" fmla="*/ 140494 w 283369"/>
                  <a:gd name="connsiteY50" fmla="*/ 9525 h 381991"/>
                  <a:gd name="connsiteX51" fmla="*/ 119062 w 283369"/>
                  <a:gd name="connsiteY51" fmla="*/ 19050 h 381991"/>
                  <a:gd name="connsiteX52" fmla="*/ 111919 w 283369"/>
                  <a:gd name="connsiteY52" fmla="*/ 21432 h 381991"/>
                  <a:gd name="connsiteX53" fmla="*/ 92869 w 283369"/>
                  <a:gd name="connsiteY53" fmla="*/ 33338 h 381991"/>
                  <a:gd name="connsiteX54" fmla="*/ 85725 w 283369"/>
                  <a:gd name="connsiteY54" fmla="*/ 40482 h 381991"/>
                  <a:gd name="connsiteX55" fmla="*/ 78581 w 283369"/>
                  <a:gd name="connsiteY55" fmla="*/ 42863 h 381991"/>
                  <a:gd name="connsiteX56" fmla="*/ 64294 w 283369"/>
                  <a:gd name="connsiteY56" fmla="*/ 52388 h 381991"/>
                  <a:gd name="connsiteX57" fmla="*/ 57150 w 283369"/>
                  <a:gd name="connsiteY57" fmla="*/ 66675 h 381991"/>
                  <a:gd name="connsiteX58" fmla="*/ 47625 w 283369"/>
                  <a:gd name="connsiteY58" fmla="*/ 73819 h 381991"/>
                  <a:gd name="connsiteX59" fmla="*/ 33337 w 283369"/>
                  <a:gd name="connsiteY59" fmla="*/ 83344 h 381991"/>
                  <a:gd name="connsiteX60" fmla="*/ 28575 w 283369"/>
                  <a:gd name="connsiteY60" fmla="*/ 90488 h 381991"/>
                  <a:gd name="connsiteX61" fmla="*/ 19050 w 283369"/>
                  <a:gd name="connsiteY61" fmla="*/ 100013 h 381991"/>
                  <a:gd name="connsiteX62" fmla="*/ 16669 w 283369"/>
                  <a:gd name="connsiteY62" fmla="*/ 107157 h 381991"/>
                  <a:gd name="connsiteX63" fmla="*/ 11906 w 283369"/>
                  <a:gd name="connsiteY63" fmla="*/ 114300 h 381991"/>
                  <a:gd name="connsiteX64" fmla="*/ 7144 w 283369"/>
                  <a:gd name="connsiteY64" fmla="*/ 126207 h 381991"/>
                  <a:gd name="connsiteX65" fmla="*/ 4762 w 283369"/>
                  <a:gd name="connsiteY65" fmla="*/ 133350 h 381991"/>
                  <a:gd name="connsiteX66" fmla="*/ 0 w 283369"/>
                  <a:gd name="connsiteY66" fmla="*/ 128588 h 3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3369" h="381991">
                    <a:moveTo>
                      <a:pt x="0" y="128588"/>
                    </a:moveTo>
                    <a:cubicBezTo>
                      <a:pt x="0" y="130969"/>
                      <a:pt x="2322" y="142758"/>
                      <a:pt x="4762" y="147638"/>
                    </a:cubicBezTo>
                    <a:cubicBezTo>
                      <a:pt x="6042" y="150198"/>
                      <a:pt x="7937" y="152401"/>
                      <a:pt x="9525" y="154782"/>
                    </a:cubicBezTo>
                    <a:cubicBezTo>
                      <a:pt x="11112" y="159544"/>
                      <a:pt x="14023" y="164056"/>
                      <a:pt x="14287" y="169069"/>
                    </a:cubicBezTo>
                    <a:cubicBezTo>
                      <a:pt x="15081" y="184150"/>
                      <a:pt x="15302" y="199273"/>
                      <a:pt x="16669" y="214313"/>
                    </a:cubicBezTo>
                    <a:cubicBezTo>
                      <a:pt x="16896" y="216813"/>
                      <a:pt x="18441" y="219022"/>
                      <a:pt x="19050" y="221457"/>
                    </a:cubicBezTo>
                    <a:cubicBezTo>
                      <a:pt x="19211" y="222103"/>
                      <a:pt x="21833" y="238034"/>
                      <a:pt x="23812" y="240507"/>
                    </a:cubicBezTo>
                    <a:cubicBezTo>
                      <a:pt x="25600" y="242742"/>
                      <a:pt x="28575" y="243682"/>
                      <a:pt x="30956" y="245269"/>
                    </a:cubicBezTo>
                    <a:cubicBezTo>
                      <a:pt x="37246" y="264137"/>
                      <a:pt x="34894" y="254605"/>
                      <a:pt x="38100" y="273844"/>
                    </a:cubicBezTo>
                    <a:cubicBezTo>
                      <a:pt x="35100" y="297849"/>
                      <a:pt x="34342" y="293282"/>
                      <a:pt x="38100" y="321469"/>
                    </a:cubicBezTo>
                    <a:cubicBezTo>
                      <a:pt x="38432" y="323957"/>
                      <a:pt x="39937" y="326163"/>
                      <a:pt x="40481" y="328613"/>
                    </a:cubicBezTo>
                    <a:cubicBezTo>
                      <a:pt x="44163" y="345183"/>
                      <a:pt x="41174" y="338857"/>
                      <a:pt x="45244" y="352425"/>
                    </a:cubicBezTo>
                    <a:cubicBezTo>
                      <a:pt x="46687" y="357233"/>
                      <a:pt x="47221" y="362536"/>
                      <a:pt x="50006" y="366713"/>
                    </a:cubicBezTo>
                    <a:lnTo>
                      <a:pt x="54769" y="373857"/>
                    </a:lnTo>
                    <a:cubicBezTo>
                      <a:pt x="56356" y="378619"/>
                      <a:pt x="56357" y="386556"/>
                      <a:pt x="64294" y="378619"/>
                    </a:cubicBezTo>
                    <a:cubicBezTo>
                      <a:pt x="66069" y="376844"/>
                      <a:pt x="64900" y="373250"/>
                      <a:pt x="66675" y="371475"/>
                    </a:cubicBezTo>
                    <a:cubicBezTo>
                      <a:pt x="68450" y="369700"/>
                      <a:pt x="71438" y="369888"/>
                      <a:pt x="73819" y="369094"/>
                    </a:cubicBezTo>
                    <a:cubicBezTo>
                      <a:pt x="75406" y="365919"/>
                      <a:pt x="76755" y="362613"/>
                      <a:pt x="78581" y="359569"/>
                    </a:cubicBezTo>
                    <a:cubicBezTo>
                      <a:pt x="81526" y="354661"/>
                      <a:pt x="88106" y="345282"/>
                      <a:pt x="88106" y="345282"/>
                    </a:cubicBezTo>
                    <a:cubicBezTo>
                      <a:pt x="89694" y="340519"/>
                      <a:pt x="90084" y="335171"/>
                      <a:pt x="92869" y="330994"/>
                    </a:cubicBezTo>
                    <a:cubicBezTo>
                      <a:pt x="96044" y="326232"/>
                      <a:pt x="98960" y="321286"/>
                      <a:pt x="102394" y="316707"/>
                    </a:cubicBezTo>
                    <a:cubicBezTo>
                      <a:pt x="104775" y="313532"/>
                      <a:pt x="107434" y="310547"/>
                      <a:pt x="109537" y="307182"/>
                    </a:cubicBezTo>
                    <a:cubicBezTo>
                      <a:pt x="111418" y="304172"/>
                      <a:pt x="112237" y="300546"/>
                      <a:pt x="114300" y="297657"/>
                    </a:cubicBezTo>
                    <a:cubicBezTo>
                      <a:pt x="122680" y="285926"/>
                      <a:pt x="123420" y="293299"/>
                      <a:pt x="135731" y="280988"/>
                    </a:cubicBezTo>
                    <a:cubicBezTo>
                      <a:pt x="138112" y="278607"/>
                      <a:pt x="139863" y="275350"/>
                      <a:pt x="142875" y="273844"/>
                    </a:cubicBezTo>
                    <a:cubicBezTo>
                      <a:pt x="146495" y="272034"/>
                      <a:pt x="150812" y="272257"/>
                      <a:pt x="154781" y="271463"/>
                    </a:cubicBezTo>
                    <a:cubicBezTo>
                      <a:pt x="166945" y="259299"/>
                      <a:pt x="158913" y="265825"/>
                      <a:pt x="180975" y="254794"/>
                    </a:cubicBezTo>
                    <a:lnTo>
                      <a:pt x="180975" y="254794"/>
                    </a:lnTo>
                    <a:cubicBezTo>
                      <a:pt x="184150" y="252413"/>
                      <a:pt x="187054" y="249619"/>
                      <a:pt x="190500" y="247650"/>
                    </a:cubicBezTo>
                    <a:cubicBezTo>
                      <a:pt x="192679" y="246405"/>
                      <a:pt x="195337" y="246258"/>
                      <a:pt x="197644" y="245269"/>
                    </a:cubicBezTo>
                    <a:cubicBezTo>
                      <a:pt x="200907" y="243871"/>
                      <a:pt x="203994" y="242094"/>
                      <a:pt x="207169" y="240507"/>
                    </a:cubicBezTo>
                    <a:cubicBezTo>
                      <a:pt x="209550" y="238126"/>
                      <a:pt x="211572" y="235320"/>
                      <a:pt x="214312" y="233363"/>
                    </a:cubicBezTo>
                    <a:cubicBezTo>
                      <a:pt x="217201" y="231300"/>
                      <a:pt x="220755" y="230361"/>
                      <a:pt x="223837" y="228600"/>
                    </a:cubicBezTo>
                    <a:cubicBezTo>
                      <a:pt x="226322" y="227180"/>
                      <a:pt x="228600" y="225425"/>
                      <a:pt x="230981" y="223838"/>
                    </a:cubicBezTo>
                    <a:cubicBezTo>
                      <a:pt x="242093" y="207169"/>
                      <a:pt x="235743" y="212725"/>
                      <a:pt x="247650" y="204788"/>
                    </a:cubicBezTo>
                    <a:cubicBezTo>
                      <a:pt x="259961" y="186322"/>
                      <a:pt x="255364" y="195932"/>
                      <a:pt x="261937" y="176213"/>
                    </a:cubicBezTo>
                    <a:cubicBezTo>
                      <a:pt x="263525" y="171450"/>
                      <a:pt x="265716" y="166848"/>
                      <a:pt x="266700" y="161925"/>
                    </a:cubicBezTo>
                    <a:cubicBezTo>
                      <a:pt x="267494" y="157956"/>
                      <a:pt x="268416" y="154011"/>
                      <a:pt x="269081" y="150019"/>
                    </a:cubicBezTo>
                    <a:cubicBezTo>
                      <a:pt x="270004" y="144483"/>
                      <a:pt x="269447" y="138589"/>
                      <a:pt x="271462" y="133350"/>
                    </a:cubicBezTo>
                    <a:cubicBezTo>
                      <a:pt x="273517" y="128008"/>
                      <a:pt x="279177" y="124493"/>
                      <a:pt x="280987" y="119063"/>
                    </a:cubicBezTo>
                    <a:lnTo>
                      <a:pt x="283369" y="111919"/>
                    </a:lnTo>
                    <a:cubicBezTo>
                      <a:pt x="282575" y="101600"/>
                      <a:pt x="283357" y="91037"/>
                      <a:pt x="280987" y="80963"/>
                    </a:cubicBezTo>
                    <a:cubicBezTo>
                      <a:pt x="280078" y="77100"/>
                      <a:pt x="275744" y="74922"/>
                      <a:pt x="273844" y="71438"/>
                    </a:cubicBezTo>
                    <a:cubicBezTo>
                      <a:pt x="260293" y="46593"/>
                      <a:pt x="273805" y="61874"/>
                      <a:pt x="259556" y="47625"/>
                    </a:cubicBezTo>
                    <a:cubicBezTo>
                      <a:pt x="255391" y="30962"/>
                      <a:pt x="260485" y="44398"/>
                      <a:pt x="250031" y="30957"/>
                    </a:cubicBezTo>
                    <a:cubicBezTo>
                      <a:pt x="244935" y="24405"/>
                      <a:pt x="240849" y="14516"/>
                      <a:pt x="233362" y="9525"/>
                    </a:cubicBezTo>
                    <a:cubicBezTo>
                      <a:pt x="231274" y="8133"/>
                      <a:pt x="228464" y="8266"/>
                      <a:pt x="226219" y="7144"/>
                    </a:cubicBezTo>
                    <a:cubicBezTo>
                      <a:pt x="207750" y="-2090"/>
                      <a:pt x="229892" y="5989"/>
                      <a:pt x="211931" y="0"/>
                    </a:cubicBezTo>
                    <a:cubicBezTo>
                      <a:pt x="200819" y="794"/>
                      <a:pt x="189679" y="1273"/>
                      <a:pt x="178594" y="2382"/>
                    </a:cubicBezTo>
                    <a:cubicBezTo>
                      <a:pt x="142931" y="5949"/>
                      <a:pt x="178712" y="2834"/>
                      <a:pt x="157162" y="7144"/>
                    </a:cubicBezTo>
                    <a:cubicBezTo>
                      <a:pt x="151659" y="8245"/>
                      <a:pt x="146050" y="8731"/>
                      <a:pt x="140494" y="9525"/>
                    </a:cubicBezTo>
                    <a:cubicBezTo>
                      <a:pt x="103648" y="21808"/>
                      <a:pt x="141695" y="7733"/>
                      <a:pt x="119062" y="19050"/>
                    </a:cubicBezTo>
                    <a:cubicBezTo>
                      <a:pt x="116817" y="20173"/>
                      <a:pt x="114164" y="20310"/>
                      <a:pt x="111919" y="21432"/>
                    </a:cubicBezTo>
                    <a:cubicBezTo>
                      <a:pt x="110746" y="22019"/>
                      <a:pt x="95709" y="30971"/>
                      <a:pt x="92869" y="33338"/>
                    </a:cubicBezTo>
                    <a:cubicBezTo>
                      <a:pt x="90282" y="35494"/>
                      <a:pt x="88527" y="38614"/>
                      <a:pt x="85725" y="40482"/>
                    </a:cubicBezTo>
                    <a:cubicBezTo>
                      <a:pt x="83636" y="41874"/>
                      <a:pt x="80775" y="41644"/>
                      <a:pt x="78581" y="42863"/>
                    </a:cubicBezTo>
                    <a:cubicBezTo>
                      <a:pt x="73578" y="45643"/>
                      <a:pt x="64294" y="52388"/>
                      <a:pt x="64294" y="52388"/>
                    </a:cubicBezTo>
                    <a:cubicBezTo>
                      <a:pt x="62357" y="58197"/>
                      <a:pt x="61765" y="62060"/>
                      <a:pt x="57150" y="66675"/>
                    </a:cubicBezTo>
                    <a:cubicBezTo>
                      <a:pt x="54344" y="69481"/>
                      <a:pt x="50876" y="71543"/>
                      <a:pt x="47625" y="73819"/>
                    </a:cubicBezTo>
                    <a:cubicBezTo>
                      <a:pt x="42936" y="77101"/>
                      <a:pt x="33337" y="83344"/>
                      <a:pt x="33337" y="83344"/>
                    </a:cubicBezTo>
                    <a:cubicBezTo>
                      <a:pt x="31750" y="85725"/>
                      <a:pt x="30437" y="88315"/>
                      <a:pt x="28575" y="90488"/>
                    </a:cubicBezTo>
                    <a:cubicBezTo>
                      <a:pt x="25653" y="93897"/>
                      <a:pt x="21660" y="96359"/>
                      <a:pt x="19050" y="100013"/>
                    </a:cubicBezTo>
                    <a:cubicBezTo>
                      <a:pt x="17591" y="102056"/>
                      <a:pt x="17792" y="104912"/>
                      <a:pt x="16669" y="107157"/>
                    </a:cubicBezTo>
                    <a:cubicBezTo>
                      <a:pt x="15389" y="109717"/>
                      <a:pt x="13186" y="111740"/>
                      <a:pt x="11906" y="114300"/>
                    </a:cubicBezTo>
                    <a:cubicBezTo>
                      <a:pt x="9994" y="118123"/>
                      <a:pt x="8645" y="122205"/>
                      <a:pt x="7144" y="126207"/>
                    </a:cubicBezTo>
                    <a:cubicBezTo>
                      <a:pt x="6263" y="128557"/>
                      <a:pt x="6053" y="131198"/>
                      <a:pt x="4762" y="133350"/>
                    </a:cubicBezTo>
                    <a:cubicBezTo>
                      <a:pt x="3607" y="135275"/>
                      <a:pt x="0" y="126207"/>
                      <a:pt x="0" y="128588"/>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2" name="Freeform: Shape 41">
              <a:extLst>
                <a:ext uri="{FF2B5EF4-FFF2-40B4-BE49-F238E27FC236}">
                  <a16:creationId xmlns:a16="http://schemas.microsoft.com/office/drawing/2014/main" id="{302045AA-21DC-46F1-96FB-1E2F9FB78B5D}"/>
                </a:ext>
              </a:extLst>
            </p:cNvPr>
            <p:cNvSpPr/>
            <p:nvPr/>
          </p:nvSpPr>
          <p:spPr>
            <a:xfrm>
              <a:off x="22543348" y="5337654"/>
              <a:ext cx="438502" cy="591890"/>
            </a:xfrm>
            <a:custGeom>
              <a:avLst/>
              <a:gdLst>
                <a:gd name="connsiteX0" fmla="*/ 9877 w 438502"/>
                <a:gd name="connsiteY0" fmla="*/ 4259 h 591890"/>
                <a:gd name="connsiteX1" fmla="*/ 76552 w 438502"/>
                <a:gd name="connsiteY1" fmla="*/ 13784 h 591890"/>
                <a:gd name="connsiteX2" fmla="*/ 90839 w 438502"/>
                <a:gd name="connsiteY2" fmla="*/ 23309 h 591890"/>
                <a:gd name="connsiteX3" fmla="*/ 109889 w 438502"/>
                <a:gd name="connsiteY3" fmla="*/ 66172 h 591890"/>
                <a:gd name="connsiteX4" fmla="*/ 124177 w 438502"/>
                <a:gd name="connsiteY4" fmla="*/ 75697 h 591890"/>
                <a:gd name="connsiteX5" fmla="*/ 143227 w 438502"/>
                <a:gd name="connsiteY5" fmla="*/ 118559 h 591890"/>
                <a:gd name="connsiteX6" fmla="*/ 157514 w 438502"/>
                <a:gd name="connsiteY6" fmla="*/ 151897 h 591890"/>
                <a:gd name="connsiteX7" fmla="*/ 186089 w 438502"/>
                <a:gd name="connsiteY7" fmla="*/ 170947 h 591890"/>
                <a:gd name="connsiteX8" fmla="*/ 214664 w 438502"/>
                <a:gd name="connsiteY8" fmla="*/ 189997 h 591890"/>
                <a:gd name="connsiteX9" fmla="*/ 228952 w 438502"/>
                <a:gd name="connsiteY9" fmla="*/ 199522 h 591890"/>
                <a:gd name="connsiteX10" fmla="*/ 243239 w 438502"/>
                <a:gd name="connsiteY10" fmla="*/ 204284 h 591890"/>
                <a:gd name="connsiteX11" fmla="*/ 252764 w 438502"/>
                <a:gd name="connsiteY11" fmla="*/ 218572 h 591890"/>
                <a:gd name="connsiteX12" fmla="*/ 281339 w 438502"/>
                <a:gd name="connsiteY12" fmla="*/ 228097 h 591890"/>
                <a:gd name="connsiteX13" fmla="*/ 295627 w 438502"/>
                <a:gd name="connsiteY13" fmla="*/ 232859 h 591890"/>
                <a:gd name="connsiteX14" fmla="*/ 309914 w 438502"/>
                <a:gd name="connsiteY14" fmla="*/ 237622 h 591890"/>
                <a:gd name="connsiteX15" fmla="*/ 343252 w 438502"/>
                <a:gd name="connsiteY15" fmla="*/ 242384 h 591890"/>
                <a:gd name="connsiteX16" fmla="*/ 367064 w 438502"/>
                <a:gd name="connsiteY16" fmla="*/ 261434 h 591890"/>
                <a:gd name="connsiteX17" fmla="*/ 381352 w 438502"/>
                <a:gd name="connsiteY17" fmla="*/ 266197 h 591890"/>
                <a:gd name="connsiteX18" fmla="*/ 409927 w 438502"/>
                <a:gd name="connsiteY18" fmla="*/ 290009 h 591890"/>
                <a:gd name="connsiteX19" fmla="*/ 438502 w 438502"/>
                <a:gd name="connsiteY19" fmla="*/ 299534 h 591890"/>
                <a:gd name="connsiteX20" fmla="*/ 433739 w 438502"/>
                <a:gd name="connsiteY20" fmla="*/ 394784 h 591890"/>
                <a:gd name="connsiteX21" fmla="*/ 390877 w 438502"/>
                <a:gd name="connsiteY21" fmla="*/ 394784 h 591890"/>
                <a:gd name="connsiteX22" fmla="*/ 376589 w 438502"/>
                <a:gd name="connsiteY22" fmla="*/ 390022 h 591890"/>
                <a:gd name="connsiteX23" fmla="*/ 352777 w 438502"/>
                <a:gd name="connsiteY23" fmla="*/ 394784 h 591890"/>
                <a:gd name="connsiteX24" fmla="*/ 333727 w 438502"/>
                <a:gd name="connsiteY24" fmla="*/ 399547 h 591890"/>
                <a:gd name="connsiteX25" fmla="*/ 305152 w 438502"/>
                <a:gd name="connsiteY25" fmla="*/ 456697 h 591890"/>
                <a:gd name="connsiteX26" fmla="*/ 300389 w 438502"/>
                <a:gd name="connsiteY26" fmla="*/ 470984 h 591890"/>
                <a:gd name="connsiteX27" fmla="*/ 290864 w 438502"/>
                <a:gd name="connsiteY27" fmla="*/ 485272 h 591890"/>
                <a:gd name="connsiteX28" fmla="*/ 286102 w 438502"/>
                <a:gd name="connsiteY28" fmla="*/ 499559 h 591890"/>
                <a:gd name="connsiteX29" fmla="*/ 281339 w 438502"/>
                <a:gd name="connsiteY29" fmla="*/ 590047 h 591890"/>
                <a:gd name="connsiteX30" fmla="*/ 262289 w 438502"/>
                <a:gd name="connsiteY30" fmla="*/ 561472 h 591890"/>
                <a:gd name="connsiteX31" fmla="*/ 257527 w 438502"/>
                <a:gd name="connsiteY31" fmla="*/ 547184 h 591890"/>
                <a:gd name="connsiteX32" fmla="*/ 248002 w 438502"/>
                <a:gd name="connsiteY32" fmla="*/ 509084 h 591890"/>
                <a:gd name="connsiteX33" fmla="*/ 228952 w 438502"/>
                <a:gd name="connsiteY33" fmla="*/ 466222 h 591890"/>
                <a:gd name="connsiteX34" fmla="*/ 214664 w 438502"/>
                <a:gd name="connsiteY34" fmla="*/ 456697 h 591890"/>
                <a:gd name="connsiteX35" fmla="*/ 205139 w 438502"/>
                <a:gd name="connsiteY35" fmla="*/ 442409 h 591890"/>
                <a:gd name="connsiteX36" fmla="*/ 143227 w 438502"/>
                <a:gd name="connsiteY36" fmla="*/ 442409 h 591890"/>
                <a:gd name="connsiteX37" fmla="*/ 138464 w 438502"/>
                <a:gd name="connsiteY37" fmla="*/ 504322 h 591890"/>
                <a:gd name="connsiteX38" fmla="*/ 124177 w 438502"/>
                <a:gd name="connsiteY38" fmla="*/ 532897 h 591890"/>
                <a:gd name="connsiteX39" fmla="*/ 109889 w 438502"/>
                <a:gd name="connsiteY39" fmla="*/ 561472 h 591890"/>
                <a:gd name="connsiteX40" fmla="*/ 105127 w 438502"/>
                <a:gd name="connsiteY40" fmla="*/ 575759 h 591890"/>
                <a:gd name="connsiteX41" fmla="*/ 76552 w 438502"/>
                <a:gd name="connsiteY41" fmla="*/ 566234 h 591890"/>
                <a:gd name="connsiteX42" fmla="*/ 62264 w 438502"/>
                <a:gd name="connsiteY42" fmla="*/ 561472 h 591890"/>
                <a:gd name="connsiteX43" fmla="*/ 57502 w 438502"/>
                <a:gd name="connsiteY43" fmla="*/ 547184 h 591890"/>
                <a:gd name="connsiteX44" fmla="*/ 28927 w 438502"/>
                <a:gd name="connsiteY44" fmla="*/ 528134 h 591890"/>
                <a:gd name="connsiteX45" fmla="*/ 14639 w 438502"/>
                <a:gd name="connsiteY45" fmla="*/ 485272 h 591890"/>
                <a:gd name="connsiteX46" fmla="*/ 9877 w 438502"/>
                <a:gd name="connsiteY46" fmla="*/ 470984 h 591890"/>
                <a:gd name="connsiteX47" fmla="*/ 14639 w 438502"/>
                <a:gd name="connsiteY47" fmla="*/ 404309 h 591890"/>
                <a:gd name="connsiteX48" fmla="*/ 43214 w 438502"/>
                <a:gd name="connsiteY48" fmla="*/ 385259 h 591890"/>
                <a:gd name="connsiteX49" fmla="*/ 62264 w 438502"/>
                <a:gd name="connsiteY49" fmla="*/ 342397 h 591890"/>
                <a:gd name="connsiteX50" fmla="*/ 67027 w 438502"/>
                <a:gd name="connsiteY50" fmla="*/ 323347 h 591890"/>
                <a:gd name="connsiteX51" fmla="*/ 62264 w 438502"/>
                <a:gd name="connsiteY51" fmla="*/ 294772 h 591890"/>
                <a:gd name="connsiteX52" fmla="*/ 47977 w 438502"/>
                <a:gd name="connsiteY52" fmla="*/ 266197 h 591890"/>
                <a:gd name="connsiteX53" fmla="*/ 33689 w 438502"/>
                <a:gd name="connsiteY53" fmla="*/ 251909 h 591890"/>
                <a:gd name="connsiteX54" fmla="*/ 28927 w 438502"/>
                <a:gd name="connsiteY54" fmla="*/ 237622 h 591890"/>
                <a:gd name="connsiteX55" fmla="*/ 19402 w 438502"/>
                <a:gd name="connsiteY55" fmla="*/ 223334 h 591890"/>
                <a:gd name="connsiteX56" fmla="*/ 9877 w 438502"/>
                <a:gd name="connsiteY56" fmla="*/ 194759 h 591890"/>
                <a:gd name="connsiteX57" fmla="*/ 5114 w 438502"/>
                <a:gd name="connsiteY57" fmla="*/ 109034 h 591890"/>
                <a:gd name="connsiteX58" fmla="*/ 352 w 438502"/>
                <a:gd name="connsiteY58" fmla="*/ 89984 h 591890"/>
                <a:gd name="connsiteX59" fmla="*/ 9877 w 438502"/>
                <a:gd name="connsiteY59" fmla="*/ 4259 h 5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8502" h="591890">
                  <a:moveTo>
                    <a:pt x="9877" y="4259"/>
                  </a:moveTo>
                  <a:cubicBezTo>
                    <a:pt x="22577" y="-8441"/>
                    <a:pt x="68317" y="11039"/>
                    <a:pt x="76552" y="13784"/>
                  </a:cubicBezTo>
                  <a:cubicBezTo>
                    <a:pt x="81982" y="15594"/>
                    <a:pt x="86077" y="20134"/>
                    <a:pt x="90839" y="23309"/>
                  </a:cubicBezTo>
                  <a:cubicBezTo>
                    <a:pt x="95554" y="37455"/>
                    <a:pt x="98569" y="54852"/>
                    <a:pt x="109889" y="66172"/>
                  </a:cubicBezTo>
                  <a:cubicBezTo>
                    <a:pt x="113936" y="70219"/>
                    <a:pt x="119414" y="72522"/>
                    <a:pt x="124177" y="75697"/>
                  </a:cubicBezTo>
                  <a:cubicBezTo>
                    <a:pt x="135512" y="109702"/>
                    <a:pt x="128133" y="95918"/>
                    <a:pt x="143227" y="118559"/>
                  </a:cubicBezTo>
                  <a:cubicBezTo>
                    <a:pt x="146073" y="127099"/>
                    <a:pt x="151628" y="146011"/>
                    <a:pt x="157514" y="151897"/>
                  </a:cubicBezTo>
                  <a:cubicBezTo>
                    <a:pt x="165609" y="159992"/>
                    <a:pt x="176564" y="164597"/>
                    <a:pt x="186089" y="170947"/>
                  </a:cubicBezTo>
                  <a:lnTo>
                    <a:pt x="214664" y="189997"/>
                  </a:lnTo>
                  <a:cubicBezTo>
                    <a:pt x="219427" y="193172"/>
                    <a:pt x="223522" y="197712"/>
                    <a:pt x="228952" y="199522"/>
                  </a:cubicBezTo>
                  <a:lnTo>
                    <a:pt x="243239" y="204284"/>
                  </a:lnTo>
                  <a:cubicBezTo>
                    <a:pt x="246414" y="209047"/>
                    <a:pt x="247910" y="215538"/>
                    <a:pt x="252764" y="218572"/>
                  </a:cubicBezTo>
                  <a:cubicBezTo>
                    <a:pt x="261278" y="223893"/>
                    <a:pt x="271814" y="224922"/>
                    <a:pt x="281339" y="228097"/>
                  </a:cubicBezTo>
                  <a:lnTo>
                    <a:pt x="295627" y="232859"/>
                  </a:lnTo>
                  <a:cubicBezTo>
                    <a:pt x="300389" y="234446"/>
                    <a:pt x="304944" y="236912"/>
                    <a:pt x="309914" y="237622"/>
                  </a:cubicBezTo>
                  <a:lnTo>
                    <a:pt x="343252" y="242384"/>
                  </a:lnTo>
                  <a:cubicBezTo>
                    <a:pt x="379165" y="254357"/>
                    <a:pt x="336288" y="236814"/>
                    <a:pt x="367064" y="261434"/>
                  </a:cubicBezTo>
                  <a:cubicBezTo>
                    <a:pt x="370984" y="264570"/>
                    <a:pt x="376589" y="264609"/>
                    <a:pt x="381352" y="266197"/>
                  </a:cubicBezTo>
                  <a:cubicBezTo>
                    <a:pt x="390325" y="275170"/>
                    <a:pt x="397991" y="284704"/>
                    <a:pt x="409927" y="290009"/>
                  </a:cubicBezTo>
                  <a:cubicBezTo>
                    <a:pt x="419102" y="294087"/>
                    <a:pt x="438502" y="299534"/>
                    <a:pt x="438502" y="299534"/>
                  </a:cubicBezTo>
                  <a:cubicBezTo>
                    <a:pt x="436914" y="331284"/>
                    <a:pt x="439426" y="363507"/>
                    <a:pt x="433739" y="394784"/>
                  </a:cubicBezTo>
                  <a:cubicBezTo>
                    <a:pt x="429858" y="416132"/>
                    <a:pt x="391975" y="395150"/>
                    <a:pt x="390877" y="394784"/>
                  </a:cubicBezTo>
                  <a:lnTo>
                    <a:pt x="376589" y="390022"/>
                  </a:lnTo>
                  <a:cubicBezTo>
                    <a:pt x="368652" y="391609"/>
                    <a:pt x="360679" y="393028"/>
                    <a:pt x="352777" y="394784"/>
                  </a:cubicBezTo>
                  <a:cubicBezTo>
                    <a:pt x="346387" y="396204"/>
                    <a:pt x="338653" y="395237"/>
                    <a:pt x="333727" y="399547"/>
                  </a:cubicBezTo>
                  <a:cubicBezTo>
                    <a:pt x="316348" y="414754"/>
                    <a:pt x="311947" y="436313"/>
                    <a:pt x="305152" y="456697"/>
                  </a:cubicBezTo>
                  <a:cubicBezTo>
                    <a:pt x="303564" y="461459"/>
                    <a:pt x="303174" y="466807"/>
                    <a:pt x="300389" y="470984"/>
                  </a:cubicBezTo>
                  <a:lnTo>
                    <a:pt x="290864" y="485272"/>
                  </a:lnTo>
                  <a:cubicBezTo>
                    <a:pt x="289277" y="490034"/>
                    <a:pt x="286556" y="494560"/>
                    <a:pt x="286102" y="499559"/>
                  </a:cubicBezTo>
                  <a:cubicBezTo>
                    <a:pt x="283367" y="529639"/>
                    <a:pt x="292182" y="561856"/>
                    <a:pt x="281339" y="590047"/>
                  </a:cubicBezTo>
                  <a:cubicBezTo>
                    <a:pt x="277229" y="600732"/>
                    <a:pt x="262289" y="561472"/>
                    <a:pt x="262289" y="561472"/>
                  </a:cubicBezTo>
                  <a:cubicBezTo>
                    <a:pt x="260702" y="556709"/>
                    <a:pt x="258848" y="552027"/>
                    <a:pt x="257527" y="547184"/>
                  </a:cubicBezTo>
                  <a:cubicBezTo>
                    <a:pt x="254083" y="534554"/>
                    <a:pt x="252142" y="521503"/>
                    <a:pt x="248002" y="509084"/>
                  </a:cubicBezTo>
                  <a:cubicBezTo>
                    <a:pt x="243286" y="494937"/>
                    <a:pt x="240273" y="477543"/>
                    <a:pt x="228952" y="466222"/>
                  </a:cubicBezTo>
                  <a:cubicBezTo>
                    <a:pt x="224904" y="462175"/>
                    <a:pt x="219427" y="459872"/>
                    <a:pt x="214664" y="456697"/>
                  </a:cubicBezTo>
                  <a:cubicBezTo>
                    <a:pt x="211489" y="451934"/>
                    <a:pt x="209609" y="445985"/>
                    <a:pt x="205139" y="442409"/>
                  </a:cubicBezTo>
                  <a:cubicBezTo>
                    <a:pt x="190974" y="431077"/>
                    <a:pt x="147356" y="441996"/>
                    <a:pt x="143227" y="442409"/>
                  </a:cubicBezTo>
                  <a:cubicBezTo>
                    <a:pt x="141639" y="463047"/>
                    <a:pt x="141031" y="483783"/>
                    <a:pt x="138464" y="504322"/>
                  </a:cubicBezTo>
                  <a:cubicBezTo>
                    <a:pt x="136469" y="520282"/>
                    <a:pt x="131268" y="518716"/>
                    <a:pt x="124177" y="532897"/>
                  </a:cubicBezTo>
                  <a:cubicBezTo>
                    <a:pt x="104458" y="572333"/>
                    <a:pt x="137187" y="520523"/>
                    <a:pt x="109889" y="561472"/>
                  </a:cubicBezTo>
                  <a:cubicBezTo>
                    <a:pt x="108302" y="566234"/>
                    <a:pt x="110096" y="575049"/>
                    <a:pt x="105127" y="575759"/>
                  </a:cubicBezTo>
                  <a:cubicBezTo>
                    <a:pt x="95188" y="577179"/>
                    <a:pt x="86077" y="569409"/>
                    <a:pt x="76552" y="566234"/>
                  </a:cubicBezTo>
                  <a:lnTo>
                    <a:pt x="62264" y="561472"/>
                  </a:lnTo>
                  <a:cubicBezTo>
                    <a:pt x="60677" y="556709"/>
                    <a:pt x="61052" y="550734"/>
                    <a:pt x="57502" y="547184"/>
                  </a:cubicBezTo>
                  <a:cubicBezTo>
                    <a:pt x="49407" y="539089"/>
                    <a:pt x="28927" y="528134"/>
                    <a:pt x="28927" y="528134"/>
                  </a:cubicBezTo>
                  <a:lnTo>
                    <a:pt x="14639" y="485272"/>
                  </a:lnTo>
                  <a:lnTo>
                    <a:pt x="9877" y="470984"/>
                  </a:lnTo>
                  <a:cubicBezTo>
                    <a:pt x="11464" y="448759"/>
                    <a:pt x="6563" y="425076"/>
                    <a:pt x="14639" y="404309"/>
                  </a:cubicBezTo>
                  <a:cubicBezTo>
                    <a:pt x="18788" y="393640"/>
                    <a:pt x="43214" y="385259"/>
                    <a:pt x="43214" y="385259"/>
                  </a:cubicBezTo>
                  <a:cubicBezTo>
                    <a:pt x="54549" y="351254"/>
                    <a:pt x="47170" y="365038"/>
                    <a:pt x="62264" y="342397"/>
                  </a:cubicBezTo>
                  <a:cubicBezTo>
                    <a:pt x="63852" y="336047"/>
                    <a:pt x="67027" y="329892"/>
                    <a:pt x="67027" y="323347"/>
                  </a:cubicBezTo>
                  <a:cubicBezTo>
                    <a:pt x="67027" y="313691"/>
                    <a:pt x="64359" y="304198"/>
                    <a:pt x="62264" y="294772"/>
                  </a:cubicBezTo>
                  <a:cubicBezTo>
                    <a:pt x="59660" y="283054"/>
                    <a:pt x="55763" y="275540"/>
                    <a:pt x="47977" y="266197"/>
                  </a:cubicBezTo>
                  <a:cubicBezTo>
                    <a:pt x="43665" y="261023"/>
                    <a:pt x="38452" y="256672"/>
                    <a:pt x="33689" y="251909"/>
                  </a:cubicBezTo>
                  <a:cubicBezTo>
                    <a:pt x="32102" y="247147"/>
                    <a:pt x="31172" y="242112"/>
                    <a:pt x="28927" y="237622"/>
                  </a:cubicBezTo>
                  <a:cubicBezTo>
                    <a:pt x="26367" y="232502"/>
                    <a:pt x="21727" y="228565"/>
                    <a:pt x="19402" y="223334"/>
                  </a:cubicBezTo>
                  <a:cubicBezTo>
                    <a:pt x="15324" y="214159"/>
                    <a:pt x="9877" y="194759"/>
                    <a:pt x="9877" y="194759"/>
                  </a:cubicBezTo>
                  <a:cubicBezTo>
                    <a:pt x="8289" y="166184"/>
                    <a:pt x="7705" y="137536"/>
                    <a:pt x="5114" y="109034"/>
                  </a:cubicBezTo>
                  <a:cubicBezTo>
                    <a:pt x="4521" y="102515"/>
                    <a:pt x="352" y="96529"/>
                    <a:pt x="352" y="89984"/>
                  </a:cubicBezTo>
                  <a:cubicBezTo>
                    <a:pt x="352" y="25991"/>
                    <a:pt x="-2823" y="16959"/>
                    <a:pt x="9877" y="4259"/>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Shape 42">
              <a:extLst>
                <a:ext uri="{FF2B5EF4-FFF2-40B4-BE49-F238E27FC236}">
                  <a16:creationId xmlns:a16="http://schemas.microsoft.com/office/drawing/2014/main" id="{A3AA725F-C287-4E05-9E5E-D455056FDAA0}"/>
                </a:ext>
              </a:extLst>
            </p:cNvPr>
            <p:cNvSpPr/>
            <p:nvPr/>
          </p:nvSpPr>
          <p:spPr>
            <a:xfrm>
              <a:off x="22977087" y="5346492"/>
              <a:ext cx="109567" cy="143059"/>
            </a:xfrm>
            <a:custGeom>
              <a:avLst/>
              <a:gdLst>
                <a:gd name="connsiteX0" fmla="*/ 109538 w 109567"/>
                <a:gd name="connsiteY0" fmla="*/ 14471 h 143059"/>
                <a:gd name="connsiteX1" fmla="*/ 85725 w 109567"/>
                <a:gd name="connsiteY1" fmla="*/ 184 h 143059"/>
                <a:gd name="connsiteX2" fmla="*/ 33338 w 109567"/>
                <a:gd name="connsiteY2" fmla="*/ 9709 h 143059"/>
                <a:gd name="connsiteX3" fmla="*/ 19050 w 109567"/>
                <a:gd name="connsiteY3" fmla="*/ 19234 h 143059"/>
                <a:gd name="connsiteX4" fmla="*/ 9525 w 109567"/>
                <a:gd name="connsiteY4" fmla="*/ 33521 h 143059"/>
                <a:gd name="connsiteX5" fmla="*/ 0 w 109567"/>
                <a:gd name="connsiteY5" fmla="*/ 62096 h 143059"/>
                <a:gd name="connsiteX6" fmla="*/ 19050 w 109567"/>
                <a:gd name="connsiteY6" fmla="*/ 133534 h 143059"/>
                <a:gd name="connsiteX7" fmla="*/ 33338 w 109567"/>
                <a:gd name="connsiteY7" fmla="*/ 143059 h 143059"/>
                <a:gd name="connsiteX8" fmla="*/ 47625 w 109567"/>
                <a:gd name="connsiteY8" fmla="*/ 133534 h 143059"/>
                <a:gd name="connsiteX9" fmla="*/ 61913 w 109567"/>
                <a:gd name="connsiteY9" fmla="*/ 128771 h 143059"/>
                <a:gd name="connsiteX10" fmla="*/ 80963 w 109567"/>
                <a:gd name="connsiteY10" fmla="*/ 100196 h 143059"/>
                <a:gd name="connsiteX11" fmla="*/ 109538 w 109567"/>
                <a:gd name="connsiteY11" fmla="*/ 14471 h 14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7" h="143059">
                  <a:moveTo>
                    <a:pt x="109538" y="14471"/>
                  </a:moveTo>
                  <a:cubicBezTo>
                    <a:pt x="110332" y="-2198"/>
                    <a:pt x="94874" y="1592"/>
                    <a:pt x="85725" y="184"/>
                  </a:cubicBezTo>
                  <a:cubicBezTo>
                    <a:pt x="78188" y="-976"/>
                    <a:pt x="45826" y="3465"/>
                    <a:pt x="33338" y="9709"/>
                  </a:cubicBezTo>
                  <a:cubicBezTo>
                    <a:pt x="28218" y="12269"/>
                    <a:pt x="23813" y="16059"/>
                    <a:pt x="19050" y="19234"/>
                  </a:cubicBezTo>
                  <a:cubicBezTo>
                    <a:pt x="15875" y="23996"/>
                    <a:pt x="11850" y="28291"/>
                    <a:pt x="9525" y="33521"/>
                  </a:cubicBezTo>
                  <a:cubicBezTo>
                    <a:pt x="5447" y="42696"/>
                    <a:pt x="0" y="62096"/>
                    <a:pt x="0" y="62096"/>
                  </a:cubicBezTo>
                  <a:cubicBezTo>
                    <a:pt x="2453" y="84167"/>
                    <a:pt x="1052" y="115536"/>
                    <a:pt x="19050" y="133534"/>
                  </a:cubicBezTo>
                  <a:cubicBezTo>
                    <a:pt x="23097" y="137581"/>
                    <a:pt x="28575" y="139884"/>
                    <a:pt x="33338" y="143059"/>
                  </a:cubicBezTo>
                  <a:cubicBezTo>
                    <a:pt x="38100" y="139884"/>
                    <a:pt x="42506" y="136094"/>
                    <a:pt x="47625" y="133534"/>
                  </a:cubicBezTo>
                  <a:cubicBezTo>
                    <a:pt x="52115" y="131289"/>
                    <a:pt x="58363" y="132321"/>
                    <a:pt x="61913" y="128771"/>
                  </a:cubicBezTo>
                  <a:cubicBezTo>
                    <a:pt x="70008" y="120676"/>
                    <a:pt x="80963" y="100196"/>
                    <a:pt x="80963" y="100196"/>
                  </a:cubicBezTo>
                  <a:cubicBezTo>
                    <a:pt x="90749" y="41480"/>
                    <a:pt x="108744" y="31140"/>
                    <a:pt x="109538" y="14471"/>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Shape 43">
              <a:extLst>
                <a:ext uri="{FF2B5EF4-FFF2-40B4-BE49-F238E27FC236}">
                  <a16:creationId xmlns:a16="http://schemas.microsoft.com/office/drawing/2014/main" id="{52632FA4-DDA6-46DE-8193-0DA507B84477}"/>
                </a:ext>
              </a:extLst>
            </p:cNvPr>
            <p:cNvSpPr/>
            <p:nvPr/>
          </p:nvSpPr>
          <p:spPr>
            <a:xfrm>
              <a:off x="22196029" y="5970563"/>
              <a:ext cx="743307" cy="1533525"/>
            </a:xfrm>
            <a:custGeom>
              <a:avLst/>
              <a:gdLst>
                <a:gd name="connsiteX0" fmla="*/ 685808 w 743307"/>
                <a:gd name="connsiteY0" fmla="*/ 490538 h 1533525"/>
                <a:gd name="connsiteX1" fmla="*/ 681046 w 743307"/>
                <a:gd name="connsiteY1" fmla="*/ 466725 h 1533525"/>
                <a:gd name="connsiteX2" fmla="*/ 676283 w 743307"/>
                <a:gd name="connsiteY2" fmla="*/ 452438 h 1533525"/>
                <a:gd name="connsiteX3" fmla="*/ 681046 w 743307"/>
                <a:gd name="connsiteY3" fmla="*/ 423863 h 1533525"/>
                <a:gd name="connsiteX4" fmla="*/ 685808 w 743307"/>
                <a:gd name="connsiteY4" fmla="*/ 409575 h 1533525"/>
                <a:gd name="connsiteX5" fmla="*/ 700096 w 743307"/>
                <a:gd name="connsiteY5" fmla="*/ 400050 h 1533525"/>
                <a:gd name="connsiteX6" fmla="*/ 709621 w 743307"/>
                <a:gd name="connsiteY6" fmla="*/ 385763 h 1533525"/>
                <a:gd name="connsiteX7" fmla="*/ 719146 w 743307"/>
                <a:gd name="connsiteY7" fmla="*/ 357188 h 1533525"/>
                <a:gd name="connsiteX8" fmla="*/ 714383 w 743307"/>
                <a:gd name="connsiteY8" fmla="*/ 309563 h 1533525"/>
                <a:gd name="connsiteX9" fmla="*/ 709621 w 743307"/>
                <a:gd name="connsiteY9" fmla="*/ 280988 h 1533525"/>
                <a:gd name="connsiteX10" fmla="*/ 690571 w 743307"/>
                <a:gd name="connsiteY10" fmla="*/ 252413 h 1533525"/>
                <a:gd name="connsiteX11" fmla="*/ 676283 w 743307"/>
                <a:gd name="connsiteY11" fmla="*/ 204788 h 1533525"/>
                <a:gd name="connsiteX12" fmla="*/ 666758 w 743307"/>
                <a:gd name="connsiteY12" fmla="*/ 176213 h 1533525"/>
                <a:gd name="connsiteX13" fmla="*/ 638183 w 743307"/>
                <a:gd name="connsiteY13" fmla="*/ 133350 h 1533525"/>
                <a:gd name="connsiteX14" fmla="*/ 628658 w 743307"/>
                <a:gd name="connsiteY14" fmla="*/ 119063 h 1533525"/>
                <a:gd name="connsiteX15" fmla="*/ 609608 w 743307"/>
                <a:gd name="connsiteY15" fmla="*/ 76200 h 1533525"/>
                <a:gd name="connsiteX16" fmla="*/ 595321 w 743307"/>
                <a:gd name="connsiteY16" fmla="*/ 66675 h 1533525"/>
                <a:gd name="connsiteX17" fmla="*/ 576271 w 743307"/>
                <a:gd name="connsiteY17" fmla="*/ 38100 h 1533525"/>
                <a:gd name="connsiteX18" fmla="*/ 561983 w 743307"/>
                <a:gd name="connsiteY18" fmla="*/ 9525 h 1533525"/>
                <a:gd name="connsiteX19" fmla="*/ 547696 w 743307"/>
                <a:gd name="connsiteY19" fmla="*/ 0 h 1533525"/>
                <a:gd name="connsiteX20" fmla="*/ 523883 w 743307"/>
                <a:gd name="connsiteY20" fmla="*/ 4763 h 1533525"/>
                <a:gd name="connsiteX21" fmla="*/ 519121 w 743307"/>
                <a:gd name="connsiteY21" fmla="*/ 23813 h 1533525"/>
                <a:gd name="connsiteX22" fmla="*/ 514358 w 743307"/>
                <a:gd name="connsiteY22" fmla="*/ 57150 h 1533525"/>
                <a:gd name="connsiteX23" fmla="*/ 504833 w 743307"/>
                <a:gd name="connsiteY23" fmla="*/ 85725 h 1533525"/>
                <a:gd name="connsiteX24" fmla="*/ 509596 w 743307"/>
                <a:gd name="connsiteY24" fmla="*/ 133350 h 1533525"/>
                <a:gd name="connsiteX25" fmla="*/ 519121 w 743307"/>
                <a:gd name="connsiteY25" fmla="*/ 166688 h 1533525"/>
                <a:gd name="connsiteX26" fmla="*/ 538171 w 743307"/>
                <a:gd name="connsiteY26" fmla="*/ 219075 h 1533525"/>
                <a:gd name="connsiteX27" fmla="*/ 547696 w 743307"/>
                <a:gd name="connsiteY27" fmla="*/ 257175 h 1533525"/>
                <a:gd name="connsiteX28" fmla="*/ 557221 w 743307"/>
                <a:gd name="connsiteY28" fmla="*/ 300038 h 1533525"/>
                <a:gd name="connsiteX29" fmla="*/ 561983 w 743307"/>
                <a:gd name="connsiteY29" fmla="*/ 390525 h 1533525"/>
                <a:gd name="connsiteX30" fmla="*/ 566746 w 743307"/>
                <a:gd name="connsiteY30" fmla="*/ 409575 h 1533525"/>
                <a:gd name="connsiteX31" fmla="*/ 552458 w 743307"/>
                <a:gd name="connsiteY31" fmla="*/ 490538 h 1533525"/>
                <a:gd name="connsiteX32" fmla="*/ 542933 w 743307"/>
                <a:gd name="connsiteY32" fmla="*/ 504825 h 1533525"/>
                <a:gd name="connsiteX33" fmla="*/ 538171 w 743307"/>
                <a:gd name="connsiteY33" fmla="*/ 519113 h 1533525"/>
                <a:gd name="connsiteX34" fmla="*/ 528646 w 743307"/>
                <a:gd name="connsiteY34" fmla="*/ 533400 h 1533525"/>
                <a:gd name="connsiteX35" fmla="*/ 523883 w 743307"/>
                <a:gd name="connsiteY35" fmla="*/ 571500 h 1533525"/>
                <a:gd name="connsiteX36" fmla="*/ 519121 w 743307"/>
                <a:gd name="connsiteY36" fmla="*/ 590550 h 1533525"/>
                <a:gd name="connsiteX37" fmla="*/ 500071 w 743307"/>
                <a:gd name="connsiteY37" fmla="*/ 633413 h 1533525"/>
                <a:gd name="connsiteX38" fmla="*/ 485783 w 743307"/>
                <a:gd name="connsiteY38" fmla="*/ 642938 h 1533525"/>
                <a:gd name="connsiteX39" fmla="*/ 461971 w 743307"/>
                <a:gd name="connsiteY39" fmla="*/ 661988 h 1533525"/>
                <a:gd name="connsiteX40" fmla="*/ 457208 w 743307"/>
                <a:gd name="connsiteY40" fmla="*/ 647700 h 1533525"/>
                <a:gd name="connsiteX41" fmla="*/ 447683 w 743307"/>
                <a:gd name="connsiteY41" fmla="*/ 633413 h 1533525"/>
                <a:gd name="connsiteX42" fmla="*/ 438158 w 743307"/>
                <a:gd name="connsiteY42" fmla="*/ 581025 h 1533525"/>
                <a:gd name="connsiteX43" fmla="*/ 428633 w 743307"/>
                <a:gd name="connsiteY43" fmla="*/ 566738 h 1533525"/>
                <a:gd name="connsiteX44" fmla="*/ 414346 w 743307"/>
                <a:gd name="connsiteY44" fmla="*/ 571500 h 1533525"/>
                <a:gd name="connsiteX45" fmla="*/ 409583 w 743307"/>
                <a:gd name="connsiteY45" fmla="*/ 585788 h 1533525"/>
                <a:gd name="connsiteX46" fmla="*/ 400058 w 743307"/>
                <a:gd name="connsiteY46" fmla="*/ 600075 h 1533525"/>
                <a:gd name="connsiteX47" fmla="*/ 395296 w 743307"/>
                <a:gd name="connsiteY47" fmla="*/ 614363 h 1533525"/>
                <a:gd name="connsiteX48" fmla="*/ 385771 w 743307"/>
                <a:gd name="connsiteY48" fmla="*/ 661988 h 1533525"/>
                <a:gd name="connsiteX49" fmla="*/ 381008 w 743307"/>
                <a:gd name="connsiteY49" fmla="*/ 733425 h 1533525"/>
                <a:gd name="connsiteX50" fmla="*/ 376246 w 743307"/>
                <a:gd name="connsiteY50" fmla="*/ 747713 h 1533525"/>
                <a:gd name="connsiteX51" fmla="*/ 371483 w 743307"/>
                <a:gd name="connsiteY51" fmla="*/ 790575 h 1533525"/>
                <a:gd name="connsiteX52" fmla="*/ 352433 w 743307"/>
                <a:gd name="connsiteY52" fmla="*/ 833438 h 1533525"/>
                <a:gd name="connsiteX53" fmla="*/ 347671 w 743307"/>
                <a:gd name="connsiteY53" fmla="*/ 857250 h 1533525"/>
                <a:gd name="connsiteX54" fmla="*/ 309571 w 743307"/>
                <a:gd name="connsiteY54" fmla="*/ 847725 h 1533525"/>
                <a:gd name="connsiteX55" fmla="*/ 280996 w 743307"/>
                <a:gd name="connsiteY55" fmla="*/ 838200 h 1533525"/>
                <a:gd name="connsiteX56" fmla="*/ 242896 w 743307"/>
                <a:gd name="connsiteY56" fmla="*/ 847725 h 1533525"/>
                <a:gd name="connsiteX57" fmla="*/ 228608 w 743307"/>
                <a:gd name="connsiteY57" fmla="*/ 862013 h 1533525"/>
                <a:gd name="connsiteX58" fmla="*/ 200033 w 743307"/>
                <a:gd name="connsiteY58" fmla="*/ 881063 h 1533525"/>
                <a:gd name="connsiteX59" fmla="*/ 195271 w 743307"/>
                <a:gd name="connsiteY59" fmla="*/ 895350 h 1533525"/>
                <a:gd name="connsiteX60" fmla="*/ 166696 w 743307"/>
                <a:gd name="connsiteY60" fmla="*/ 914400 h 1533525"/>
                <a:gd name="connsiteX61" fmla="*/ 161933 w 743307"/>
                <a:gd name="connsiteY61" fmla="*/ 928688 h 1533525"/>
                <a:gd name="connsiteX62" fmla="*/ 147646 w 743307"/>
                <a:gd name="connsiteY62" fmla="*/ 933450 h 1533525"/>
                <a:gd name="connsiteX63" fmla="*/ 133358 w 743307"/>
                <a:gd name="connsiteY63" fmla="*/ 942975 h 1533525"/>
                <a:gd name="connsiteX64" fmla="*/ 114308 w 743307"/>
                <a:gd name="connsiteY64" fmla="*/ 962025 h 1533525"/>
                <a:gd name="connsiteX65" fmla="*/ 95258 w 743307"/>
                <a:gd name="connsiteY65" fmla="*/ 990600 h 1533525"/>
                <a:gd name="connsiteX66" fmla="*/ 85733 w 743307"/>
                <a:gd name="connsiteY66" fmla="*/ 1023938 h 1533525"/>
                <a:gd name="connsiteX67" fmla="*/ 80971 w 743307"/>
                <a:gd name="connsiteY67" fmla="*/ 1052513 h 1533525"/>
                <a:gd name="connsiteX68" fmla="*/ 76208 w 743307"/>
                <a:gd name="connsiteY68" fmla="*/ 1066800 h 1533525"/>
                <a:gd name="connsiteX69" fmla="*/ 61921 w 743307"/>
                <a:gd name="connsiteY69" fmla="*/ 1071563 h 1533525"/>
                <a:gd name="connsiteX70" fmla="*/ 38108 w 743307"/>
                <a:gd name="connsiteY70" fmla="*/ 1100138 h 1533525"/>
                <a:gd name="connsiteX71" fmla="*/ 19058 w 743307"/>
                <a:gd name="connsiteY71" fmla="*/ 1128713 h 1533525"/>
                <a:gd name="connsiteX72" fmla="*/ 9533 w 743307"/>
                <a:gd name="connsiteY72" fmla="*/ 1143000 h 1533525"/>
                <a:gd name="connsiteX73" fmla="*/ 8 w 743307"/>
                <a:gd name="connsiteY73" fmla="*/ 1190625 h 1533525"/>
                <a:gd name="connsiteX74" fmla="*/ 4771 w 743307"/>
                <a:gd name="connsiteY74" fmla="*/ 1228725 h 1533525"/>
                <a:gd name="connsiteX75" fmla="*/ 19058 w 743307"/>
                <a:gd name="connsiteY75" fmla="*/ 1233488 h 1533525"/>
                <a:gd name="connsiteX76" fmla="*/ 33346 w 743307"/>
                <a:gd name="connsiteY76" fmla="*/ 1243013 h 1533525"/>
                <a:gd name="connsiteX77" fmla="*/ 52396 w 743307"/>
                <a:gd name="connsiteY77" fmla="*/ 1271588 h 1533525"/>
                <a:gd name="connsiteX78" fmla="*/ 61921 w 743307"/>
                <a:gd name="connsiteY78" fmla="*/ 1300163 h 1533525"/>
                <a:gd name="connsiteX79" fmla="*/ 66683 w 743307"/>
                <a:gd name="connsiteY79" fmla="*/ 1314450 h 1533525"/>
                <a:gd name="connsiteX80" fmla="*/ 80971 w 743307"/>
                <a:gd name="connsiteY80" fmla="*/ 1343025 h 1533525"/>
                <a:gd name="connsiteX81" fmla="*/ 104783 w 743307"/>
                <a:gd name="connsiteY81" fmla="*/ 1433513 h 1533525"/>
                <a:gd name="connsiteX82" fmla="*/ 104783 w 743307"/>
                <a:gd name="connsiteY82" fmla="*/ 1433513 h 1533525"/>
                <a:gd name="connsiteX83" fmla="*/ 114308 w 743307"/>
                <a:gd name="connsiteY83" fmla="*/ 1462088 h 1533525"/>
                <a:gd name="connsiteX84" fmla="*/ 109546 w 743307"/>
                <a:gd name="connsiteY84" fmla="*/ 1495425 h 1533525"/>
                <a:gd name="connsiteX85" fmla="*/ 114308 w 743307"/>
                <a:gd name="connsiteY85" fmla="*/ 1509713 h 1533525"/>
                <a:gd name="connsiteX86" fmla="*/ 157171 w 743307"/>
                <a:gd name="connsiteY86" fmla="*/ 1533525 h 1533525"/>
                <a:gd name="connsiteX87" fmla="*/ 171458 w 743307"/>
                <a:gd name="connsiteY87" fmla="*/ 1528763 h 1533525"/>
                <a:gd name="connsiteX88" fmla="*/ 176221 w 743307"/>
                <a:gd name="connsiteY88" fmla="*/ 1500188 h 1533525"/>
                <a:gd name="connsiteX89" fmla="*/ 180983 w 743307"/>
                <a:gd name="connsiteY89" fmla="*/ 1481138 h 1533525"/>
                <a:gd name="connsiteX90" fmla="*/ 176221 w 743307"/>
                <a:gd name="connsiteY90" fmla="*/ 1290638 h 1533525"/>
                <a:gd name="connsiteX91" fmla="*/ 171458 w 743307"/>
                <a:gd name="connsiteY91" fmla="*/ 1276350 h 1533525"/>
                <a:gd name="connsiteX92" fmla="*/ 176221 w 743307"/>
                <a:gd name="connsiteY92" fmla="*/ 1209675 h 1533525"/>
                <a:gd name="connsiteX93" fmla="*/ 171458 w 743307"/>
                <a:gd name="connsiteY93" fmla="*/ 1166813 h 1533525"/>
                <a:gd name="connsiteX94" fmla="*/ 142883 w 743307"/>
                <a:gd name="connsiteY94" fmla="*/ 1157288 h 1533525"/>
                <a:gd name="connsiteX95" fmla="*/ 133358 w 743307"/>
                <a:gd name="connsiteY95" fmla="*/ 1143000 h 1533525"/>
                <a:gd name="connsiteX96" fmla="*/ 128596 w 743307"/>
                <a:gd name="connsiteY96" fmla="*/ 1128713 h 1533525"/>
                <a:gd name="connsiteX97" fmla="*/ 109546 w 743307"/>
                <a:gd name="connsiteY97" fmla="*/ 1100138 h 1533525"/>
                <a:gd name="connsiteX98" fmla="*/ 114308 w 743307"/>
                <a:gd name="connsiteY98" fmla="*/ 1081088 h 1533525"/>
                <a:gd name="connsiteX99" fmla="*/ 161933 w 743307"/>
                <a:gd name="connsiteY99" fmla="*/ 1095375 h 1533525"/>
                <a:gd name="connsiteX100" fmla="*/ 176221 w 743307"/>
                <a:gd name="connsiteY100" fmla="*/ 1147763 h 1533525"/>
                <a:gd name="connsiteX101" fmla="*/ 190508 w 743307"/>
                <a:gd name="connsiteY101" fmla="*/ 1209675 h 1533525"/>
                <a:gd name="connsiteX102" fmla="*/ 204796 w 743307"/>
                <a:gd name="connsiteY102" fmla="*/ 1219200 h 1533525"/>
                <a:gd name="connsiteX103" fmla="*/ 238133 w 743307"/>
                <a:gd name="connsiteY103" fmla="*/ 1257300 h 1533525"/>
                <a:gd name="connsiteX104" fmla="*/ 276233 w 743307"/>
                <a:gd name="connsiteY104" fmla="*/ 1233488 h 1533525"/>
                <a:gd name="connsiteX105" fmla="*/ 280996 w 743307"/>
                <a:gd name="connsiteY105" fmla="*/ 1204913 h 1533525"/>
                <a:gd name="connsiteX106" fmla="*/ 285758 w 743307"/>
                <a:gd name="connsiteY106" fmla="*/ 1152525 h 1533525"/>
                <a:gd name="connsiteX107" fmla="*/ 300046 w 743307"/>
                <a:gd name="connsiteY107" fmla="*/ 1147763 h 1533525"/>
                <a:gd name="connsiteX108" fmla="*/ 323858 w 743307"/>
                <a:gd name="connsiteY108" fmla="*/ 1152525 h 1533525"/>
                <a:gd name="connsiteX109" fmla="*/ 352433 w 743307"/>
                <a:gd name="connsiteY109" fmla="*/ 1171575 h 1533525"/>
                <a:gd name="connsiteX110" fmla="*/ 371483 w 743307"/>
                <a:gd name="connsiteY110" fmla="*/ 1166813 h 1533525"/>
                <a:gd name="connsiteX111" fmla="*/ 361958 w 743307"/>
                <a:gd name="connsiteY111" fmla="*/ 1104900 h 1533525"/>
                <a:gd name="connsiteX112" fmla="*/ 366721 w 743307"/>
                <a:gd name="connsiteY112" fmla="*/ 1062038 h 1533525"/>
                <a:gd name="connsiteX113" fmla="*/ 376246 w 743307"/>
                <a:gd name="connsiteY113" fmla="*/ 1033463 h 1533525"/>
                <a:gd name="connsiteX114" fmla="*/ 395296 w 743307"/>
                <a:gd name="connsiteY114" fmla="*/ 1038225 h 1533525"/>
                <a:gd name="connsiteX115" fmla="*/ 414346 w 743307"/>
                <a:gd name="connsiteY115" fmla="*/ 1066800 h 1533525"/>
                <a:gd name="connsiteX116" fmla="*/ 423871 w 743307"/>
                <a:gd name="connsiteY116" fmla="*/ 1133475 h 1533525"/>
                <a:gd name="connsiteX117" fmla="*/ 428633 w 743307"/>
                <a:gd name="connsiteY117" fmla="*/ 1147763 h 1533525"/>
                <a:gd name="connsiteX118" fmla="*/ 442921 w 743307"/>
                <a:gd name="connsiteY118" fmla="*/ 1157288 h 1533525"/>
                <a:gd name="connsiteX119" fmla="*/ 452446 w 743307"/>
                <a:gd name="connsiteY119" fmla="*/ 1171575 h 1533525"/>
                <a:gd name="connsiteX120" fmla="*/ 490546 w 743307"/>
                <a:gd name="connsiteY120" fmla="*/ 1171575 h 1533525"/>
                <a:gd name="connsiteX121" fmla="*/ 500071 w 743307"/>
                <a:gd name="connsiteY121" fmla="*/ 1143000 h 1533525"/>
                <a:gd name="connsiteX122" fmla="*/ 509596 w 743307"/>
                <a:gd name="connsiteY122" fmla="*/ 1076325 h 1533525"/>
                <a:gd name="connsiteX123" fmla="*/ 500071 w 743307"/>
                <a:gd name="connsiteY123" fmla="*/ 1042988 h 1533525"/>
                <a:gd name="connsiteX124" fmla="*/ 481021 w 743307"/>
                <a:gd name="connsiteY124" fmla="*/ 1014413 h 1533525"/>
                <a:gd name="connsiteX125" fmla="*/ 471496 w 743307"/>
                <a:gd name="connsiteY125" fmla="*/ 1000125 h 1533525"/>
                <a:gd name="connsiteX126" fmla="*/ 490546 w 743307"/>
                <a:gd name="connsiteY126" fmla="*/ 957263 h 1533525"/>
                <a:gd name="connsiteX127" fmla="*/ 504833 w 743307"/>
                <a:gd name="connsiteY127" fmla="*/ 962025 h 1533525"/>
                <a:gd name="connsiteX128" fmla="*/ 519121 w 743307"/>
                <a:gd name="connsiteY128" fmla="*/ 976313 h 1533525"/>
                <a:gd name="connsiteX129" fmla="*/ 538171 w 743307"/>
                <a:gd name="connsiteY129" fmla="*/ 1019175 h 1533525"/>
                <a:gd name="connsiteX130" fmla="*/ 566746 w 743307"/>
                <a:gd name="connsiteY130" fmla="*/ 1028700 h 1533525"/>
                <a:gd name="connsiteX131" fmla="*/ 614371 w 743307"/>
                <a:gd name="connsiteY131" fmla="*/ 1023938 h 1533525"/>
                <a:gd name="connsiteX132" fmla="*/ 638183 w 743307"/>
                <a:gd name="connsiteY132" fmla="*/ 995363 h 1533525"/>
                <a:gd name="connsiteX133" fmla="*/ 647708 w 743307"/>
                <a:gd name="connsiteY133" fmla="*/ 962025 h 1533525"/>
                <a:gd name="connsiteX134" fmla="*/ 657233 w 743307"/>
                <a:gd name="connsiteY134" fmla="*/ 933450 h 1533525"/>
                <a:gd name="connsiteX135" fmla="*/ 695333 w 743307"/>
                <a:gd name="connsiteY135" fmla="*/ 938213 h 1533525"/>
                <a:gd name="connsiteX136" fmla="*/ 704858 w 743307"/>
                <a:gd name="connsiteY136" fmla="*/ 952500 h 1533525"/>
                <a:gd name="connsiteX137" fmla="*/ 719146 w 743307"/>
                <a:gd name="connsiteY137" fmla="*/ 962025 h 1533525"/>
                <a:gd name="connsiteX138" fmla="*/ 738196 w 743307"/>
                <a:gd name="connsiteY138" fmla="*/ 957263 h 1533525"/>
                <a:gd name="connsiteX139" fmla="*/ 738196 w 743307"/>
                <a:gd name="connsiteY139" fmla="*/ 928688 h 1533525"/>
                <a:gd name="connsiteX140" fmla="*/ 733433 w 743307"/>
                <a:gd name="connsiteY140" fmla="*/ 885825 h 1533525"/>
                <a:gd name="connsiteX141" fmla="*/ 728671 w 743307"/>
                <a:gd name="connsiteY141" fmla="*/ 866775 h 1533525"/>
                <a:gd name="connsiteX142" fmla="*/ 723908 w 743307"/>
                <a:gd name="connsiteY142" fmla="*/ 757238 h 1533525"/>
                <a:gd name="connsiteX143" fmla="*/ 714383 w 743307"/>
                <a:gd name="connsiteY143" fmla="*/ 728663 h 1533525"/>
                <a:gd name="connsiteX144" fmla="*/ 719146 w 743307"/>
                <a:gd name="connsiteY144" fmla="*/ 642938 h 1533525"/>
                <a:gd name="connsiteX145" fmla="*/ 723908 w 743307"/>
                <a:gd name="connsiteY145" fmla="*/ 623888 h 1533525"/>
                <a:gd name="connsiteX146" fmla="*/ 728671 w 743307"/>
                <a:gd name="connsiteY146" fmla="*/ 595313 h 1533525"/>
                <a:gd name="connsiteX147" fmla="*/ 723908 w 743307"/>
                <a:gd name="connsiteY147" fmla="*/ 557213 h 1533525"/>
                <a:gd name="connsiteX148" fmla="*/ 714383 w 743307"/>
                <a:gd name="connsiteY148" fmla="*/ 528638 h 1533525"/>
                <a:gd name="connsiteX149" fmla="*/ 709621 w 743307"/>
                <a:gd name="connsiteY149" fmla="*/ 514350 h 1533525"/>
                <a:gd name="connsiteX150" fmla="*/ 700096 w 743307"/>
                <a:gd name="connsiteY150" fmla="*/ 485775 h 1533525"/>
                <a:gd name="connsiteX151" fmla="*/ 695333 w 743307"/>
                <a:gd name="connsiteY151" fmla="*/ 471488 h 1533525"/>
                <a:gd name="connsiteX152" fmla="*/ 685808 w 743307"/>
                <a:gd name="connsiteY152" fmla="*/ 490538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43307" h="1533525">
                  <a:moveTo>
                    <a:pt x="685808" y="490538"/>
                  </a:moveTo>
                  <a:cubicBezTo>
                    <a:pt x="684221" y="482600"/>
                    <a:pt x="683009" y="474578"/>
                    <a:pt x="681046" y="466725"/>
                  </a:cubicBezTo>
                  <a:cubicBezTo>
                    <a:pt x="679828" y="461855"/>
                    <a:pt x="676283" y="457458"/>
                    <a:pt x="676283" y="452438"/>
                  </a:cubicBezTo>
                  <a:cubicBezTo>
                    <a:pt x="676283" y="442782"/>
                    <a:pt x="678951" y="433289"/>
                    <a:pt x="681046" y="423863"/>
                  </a:cubicBezTo>
                  <a:cubicBezTo>
                    <a:pt x="682135" y="418962"/>
                    <a:pt x="682672" y="413495"/>
                    <a:pt x="685808" y="409575"/>
                  </a:cubicBezTo>
                  <a:cubicBezTo>
                    <a:pt x="689384" y="405105"/>
                    <a:pt x="695333" y="403225"/>
                    <a:pt x="700096" y="400050"/>
                  </a:cubicBezTo>
                  <a:cubicBezTo>
                    <a:pt x="703271" y="395288"/>
                    <a:pt x="707296" y="390993"/>
                    <a:pt x="709621" y="385763"/>
                  </a:cubicBezTo>
                  <a:cubicBezTo>
                    <a:pt x="713699" y="376588"/>
                    <a:pt x="719146" y="357188"/>
                    <a:pt x="719146" y="357188"/>
                  </a:cubicBezTo>
                  <a:cubicBezTo>
                    <a:pt x="717558" y="341313"/>
                    <a:pt x="716362" y="325394"/>
                    <a:pt x="714383" y="309563"/>
                  </a:cubicBezTo>
                  <a:cubicBezTo>
                    <a:pt x="713185" y="299981"/>
                    <a:pt x="713335" y="289902"/>
                    <a:pt x="709621" y="280988"/>
                  </a:cubicBezTo>
                  <a:cubicBezTo>
                    <a:pt x="705218" y="270421"/>
                    <a:pt x="690571" y="252413"/>
                    <a:pt x="690571" y="252413"/>
                  </a:cubicBezTo>
                  <a:cubicBezTo>
                    <a:pt x="683372" y="223618"/>
                    <a:pt x="687879" y="239579"/>
                    <a:pt x="676283" y="204788"/>
                  </a:cubicBezTo>
                  <a:cubicBezTo>
                    <a:pt x="676281" y="204783"/>
                    <a:pt x="666762" y="176218"/>
                    <a:pt x="666758" y="176213"/>
                  </a:cubicBezTo>
                  <a:lnTo>
                    <a:pt x="638183" y="133350"/>
                  </a:lnTo>
                  <a:lnTo>
                    <a:pt x="628658" y="119063"/>
                  </a:lnTo>
                  <a:cubicBezTo>
                    <a:pt x="623942" y="104916"/>
                    <a:pt x="620928" y="87521"/>
                    <a:pt x="609608" y="76200"/>
                  </a:cubicBezTo>
                  <a:cubicBezTo>
                    <a:pt x="605561" y="72153"/>
                    <a:pt x="600083" y="69850"/>
                    <a:pt x="595321" y="66675"/>
                  </a:cubicBezTo>
                  <a:cubicBezTo>
                    <a:pt x="588971" y="57150"/>
                    <a:pt x="579892" y="48960"/>
                    <a:pt x="576271" y="38100"/>
                  </a:cubicBezTo>
                  <a:cubicBezTo>
                    <a:pt x="572397" y="26481"/>
                    <a:pt x="571214" y="18757"/>
                    <a:pt x="561983" y="9525"/>
                  </a:cubicBezTo>
                  <a:cubicBezTo>
                    <a:pt x="557936" y="5478"/>
                    <a:pt x="552458" y="3175"/>
                    <a:pt x="547696" y="0"/>
                  </a:cubicBezTo>
                  <a:cubicBezTo>
                    <a:pt x="539758" y="1588"/>
                    <a:pt x="530102" y="-419"/>
                    <a:pt x="523883" y="4763"/>
                  </a:cubicBezTo>
                  <a:cubicBezTo>
                    <a:pt x="518855" y="8953"/>
                    <a:pt x="520292" y="17373"/>
                    <a:pt x="519121" y="23813"/>
                  </a:cubicBezTo>
                  <a:cubicBezTo>
                    <a:pt x="517113" y="34857"/>
                    <a:pt x="516882" y="46212"/>
                    <a:pt x="514358" y="57150"/>
                  </a:cubicBezTo>
                  <a:cubicBezTo>
                    <a:pt x="512100" y="66933"/>
                    <a:pt x="504833" y="85725"/>
                    <a:pt x="504833" y="85725"/>
                  </a:cubicBezTo>
                  <a:cubicBezTo>
                    <a:pt x="506421" y="101600"/>
                    <a:pt x="507340" y="117556"/>
                    <a:pt x="509596" y="133350"/>
                  </a:cubicBezTo>
                  <a:cubicBezTo>
                    <a:pt x="511977" y="150016"/>
                    <a:pt x="515048" y="151755"/>
                    <a:pt x="519121" y="166688"/>
                  </a:cubicBezTo>
                  <a:cubicBezTo>
                    <a:pt x="531714" y="212860"/>
                    <a:pt x="520650" y="192794"/>
                    <a:pt x="538171" y="219075"/>
                  </a:cubicBezTo>
                  <a:cubicBezTo>
                    <a:pt x="546680" y="244604"/>
                    <a:pt x="540034" y="222697"/>
                    <a:pt x="547696" y="257175"/>
                  </a:cubicBezTo>
                  <a:cubicBezTo>
                    <a:pt x="561145" y="317694"/>
                    <a:pt x="542859" y="228233"/>
                    <a:pt x="557221" y="300038"/>
                  </a:cubicBezTo>
                  <a:cubicBezTo>
                    <a:pt x="558808" y="330200"/>
                    <a:pt x="559366" y="360434"/>
                    <a:pt x="561983" y="390525"/>
                  </a:cubicBezTo>
                  <a:cubicBezTo>
                    <a:pt x="562550" y="397046"/>
                    <a:pt x="566746" y="403030"/>
                    <a:pt x="566746" y="409575"/>
                  </a:cubicBezTo>
                  <a:cubicBezTo>
                    <a:pt x="566746" y="423975"/>
                    <a:pt x="564280" y="472805"/>
                    <a:pt x="552458" y="490538"/>
                  </a:cubicBezTo>
                  <a:lnTo>
                    <a:pt x="542933" y="504825"/>
                  </a:lnTo>
                  <a:cubicBezTo>
                    <a:pt x="541346" y="509588"/>
                    <a:pt x="540416" y="514623"/>
                    <a:pt x="538171" y="519113"/>
                  </a:cubicBezTo>
                  <a:cubicBezTo>
                    <a:pt x="535611" y="524232"/>
                    <a:pt x="530152" y="527878"/>
                    <a:pt x="528646" y="533400"/>
                  </a:cubicBezTo>
                  <a:cubicBezTo>
                    <a:pt x="525278" y="545748"/>
                    <a:pt x="525987" y="558875"/>
                    <a:pt x="523883" y="571500"/>
                  </a:cubicBezTo>
                  <a:cubicBezTo>
                    <a:pt x="522807" y="577956"/>
                    <a:pt x="521002" y="584281"/>
                    <a:pt x="519121" y="590550"/>
                  </a:cubicBezTo>
                  <a:cubicBezTo>
                    <a:pt x="515080" y="604022"/>
                    <a:pt x="511007" y="622477"/>
                    <a:pt x="500071" y="633413"/>
                  </a:cubicBezTo>
                  <a:cubicBezTo>
                    <a:pt x="496024" y="637460"/>
                    <a:pt x="490546" y="639763"/>
                    <a:pt x="485783" y="642938"/>
                  </a:cubicBezTo>
                  <a:cubicBezTo>
                    <a:pt x="482841" y="647351"/>
                    <a:pt x="473472" y="667738"/>
                    <a:pt x="461971" y="661988"/>
                  </a:cubicBezTo>
                  <a:cubicBezTo>
                    <a:pt x="457481" y="659743"/>
                    <a:pt x="459453" y="652190"/>
                    <a:pt x="457208" y="647700"/>
                  </a:cubicBezTo>
                  <a:cubicBezTo>
                    <a:pt x="454648" y="642581"/>
                    <a:pt x="450858" y="638175"/>
                    <a:pt x="447683" y="633413"/>
                  </a:cubicBezTo>
                  <a:cubicBezTo>
                    <a:pt x="446041" y="620275"/>
                    <a:pt x="445501" y="595710"/>
                    <a:pt x="438158" y="581025"/>
                  </a:cubicBezTo>
                  <a:cubicBezTo>
                    <a:pt x="435598" y="575906"/>
                    <a:pt x="431808" y="571500"/>
                    <a:pt x="428633" y="566738"/>
                  </a:cubicBezTo>
                  <a:cubicBezTo>
                    <a:pt x="423871" y="568325"/>
                    <a:pt x="417896" y="567950"/>
                    <a:pt x="414346" y="571500"/>
                  </a:cubicBezTo>
                  <a:cubicBezTo>
                    <a:pt x="410796" y="575050"/>
                    <a:pt x="411828" y="581298"/>
                    <a:pt x="409583" y="585788"/>
                  </a:cubicBezTo>
                  <a:cubicBezTo>
                    <a:pt x="407023" y="590907"/>
                    <a:pt x="403233" y="595313"/>
                    <a:pt x="400058" y="600075"/>
                  </a:cubicBezTo>
                  <a:cubicBezTo>
                    <a:pt x="398471" y="604838"/>
                    <a:pt x="396281" y="609440"/>
                    <a:pt x="395296" y="614363"/>
                  </a:cubicBezTo>
                  <a:cubicBezTo>
                    <a:pt x="384351" y="669088"/>
                    <a:pt x="396529" y="629708"/>
                    <a:pt x="385771" y="661988"/>
                  </a:cubicBezTo>
                  <a:cubicBezTo>
                    <a:pt x="384183" y="685800"/>
                    <a:pt x="383643" y="709706"/>
                    <a:pt x="381008" y="733425"/>
                  </a:cubicBezTo>
                  <a:cubicBezTo>
                    <a:pt x="380454" y="738415"/>
                    <a:pt x="377071" y="742761"/>
                    <a:pt x="376246" y="747713"/>
                  </a:cubicBezTo>
                  <a:cubicBezTo>
                    <a:pt x="373883" y="761893"/>
                    <a:pt x="374302" y="776479"/>
                    <a:pt x="371483" y="790575"/>
                  </a:cubicBezTo>
                  <a:cubicBezTo>
                    <a:pt x="366625" y="814864"/>
                    <a:pt x="363835" y="816335"/>
                    <a:pt x="352433" y="833438"/>
                  </a:cubicBezTo>
                  <a:cubicBezTo>
                    <a:pt x="350846" y="841375"/>
                    <a:pt x="355350" y="854690"/>
                    <a:pt x="347671" y="857250"/>
                  </a:cubicBezTo>
                  <a:cubicBezTo>
                    <a:pt x="335252" y="861390"/>
                    <a:pt x="321990" y="851865"/>
                    <a:pt x="309571" y="847725"/>
                  </a:cubicBezTo>
                  <a:lnTo>
                    <a:pt x="280996" y="838200"/>
                  </a:lnTo>
                  <a:cubicBezTo>
                    <a:pt x="277565" y="838886"/>
                    <a:pt x="249170" y="843542"/>
                    <a:pt x="242896" y="847725"/>
                  </a:cubicBezTo>
                  <a:cubicBezTo>
                    <a:pt x="237292" y="851461"/>
                    <a:pt x="233925" y="857878"/>
                    <a:pt x="228608" y="862013"/>
                  </a:cubicBezTo>
                  <a:cubicBezTo>
                    <a:pt x="219572" y="869041"/>
                    <a:pt x="200033" y="881063"/>
                    <a:pt x="200033" y="881063"/>
                  </a:cubicBezTo>
                  <a:cubicBezTo>
                    <a:pt x="198446" y="885825"/>
                    <a:pt x="198821" y="891800"/>
                    <a:pt x="195271" y="895350"/>
                  </a:cubicBezTo>
                  <a:cubicBezTo>
                    <a:pt x="187176" y="903445"/>
                    <a:pt x="166696" y="914400"/>
                    <a:pt x="166696" y="914400"/>
                  </a:cubicBezTo>
                  <a:cubicBezTo>
                    <a:pt x="165108" y="919163"/>
                    <a:pt x="165483" y="925138"/>
                    <a:pt x="161933" y="928688"/>
                  </a:cubicBezTo>
                  <a:cubicBezTo>
                    <a:pt x="158383" y="932238"/>
                    <a:pt x="152136" y="931205"/>
                    <a:pt x="147646" y="933450"/>
                  </a:cubicBezTo>
                  <a:cubicBezTo>
                    <a:pt x="142526" y="936010"/>
                    <a:pt x="138121" y="939800"/>
                    <a:pt x="133358" y="942975"/>
                  </a:cubicBezTo>
                  <a:cubicBezTo>
                    <a:pt x="120660" y="981075"/>
                    <a:pt x="139708" y="936626"/>
                    <a:pt x="114308" y="962025"/>
                  </a:cubicBezTo>
                  <a:cubicBezTo>
                    <a:pt x="106213" y="970120"/>
                    <a:pt x="95258" y="990600"/>
                    <a:pt x="95258" y="990600"/>
                  </a:cubicBezTo>
                  <a:cubicBezTo>
                    <a:pt x="90721" y="1004212"/>
                    <a:pt x="88721" y="1008996"/>
                    <a:pt x="85733" y="1023938"/>
                  </a:cubicBezTo>
                  <a:cubicBezTo>
                    <a:pt x="83839" y="1033407"/>
                    <a:pt x="83066" y="1043087"/>
                    <a:pt x="80971" y="1052513"/>
                  </a:cubicBezTo>
                  <a:cubicBezTo>
                    <a:pt x="79882" y="1057413"/>
                    <a:pt x="79758" y="1063250"/>
                    <a:pt x="76208" y="1066800"/>
                  </a:cubicBezTo>
                  <a:cubicBezTo>
                    <a:pt x="72658" y="1070350"/>
                    <a:pt x="66683" y="1069975"/>
                    <a:pt x="61921" y="1071563"/>
                  </a:cubicBezTo>
                  <a:cubicBezTo>
                    <a:pt x="27881" y="1122622"/>
                    <a:pt x="80895" y="1045126"/>
                    <a:pt x="38108" y="1100138"/>
                  </a:cubicBezTo>
                  <a:cubicBezTo>
                    <a:pt x="31080" y="1109174"/>
                    <a:pt x="25408" y="1119188"/>
                    <a:pt x="19058" y="1128713"/>
                  </a:cubicBezTo>
                  <a:lnTo>
                    <a:pt x="9533" y="1143000"/>
                  </a:lnTo>
                  <a:cubicBezTo>
                    <a:pt x="6387" y="1155585"/>
                    <a:pt x="8" y="1178953"/>
                    <a:pt x="8" y="1190625"/>
                  </a:cubicBezTo>
                  <a:cubicBezTo>
                    <a:pt x="8" y="1203424"/>
                    <a:pt x="-427" y="1217029"/>
                    <a:pt x="4771" y="1228725"/>
                  </a:cubicBezTo>
                  <a:cubicBezTo>
                    <a:pt x="6810" y="1233312"/>
                    <a:pt x="14568" y="1231243"/>
                    <a:pt x="19058" y="1233488"/>
                  </a:cubicBezTo>
                  <a:cubicBezTo>
                    <a:pt x="24178" y="1236048"/>
                    <a:pt x="28583" y="1239838"/>
                    <a:pt x="33346" y="1243013"/>
                  </a:cubicBezTo>
                  <a:cubicBezTo>
                    <a:pt x="39696" y="1252538"/>
                    <a:pt x="48776" y="1260728"/>
                    <a:pt x="52396" y="1271588"/>
                  </a:cubicBezTo>
                  <a:lnTo>
                    <a:pt x="61921" y="1300163"/>
                  </a:lnTo>
                  <a:cubicBezTo>
                    <a:pt x="63508" y="1304925"/>
                    <a:pt x="63899" y="1310273"/>
                    <a:pt x="66683" y="1314450"/>
                  </a:cubicBezTo>
                  <a:cubicBezTo>
                    <a:pt x="78993" y="1332915"/>
                    <a:pt x="74398" y="1323308"/>
                    <a:pt x="80971" y="1343025"/>
                  </a:cubicBezTo>
                  <a:cubicBezTo>
                    <a:pt x="86611" y="1416352"/>
                    <a:pt x="74251" y="1387716"/>
                    <a:pt x="104783" y="1433513"/>
                  </a:cubicBezTo>
                  <a:lnTo>
                    <a:pt x="104783" y="1433513"/>
                  </a:lnTo>
                  <a:lnTo>
                    <a:pt x="114308" y="1462088"/>
                  </a:lnTo>
                  <a:cubicBezTo>
                    <a:pt x="112721" y="1473200"/>
                    <a:pt x="109546" y="1484200"/>
                    <a:pt x="109546" y="1495425"/>
                  </a:cubicBezTo>
                  <a:cubicBezTo>
                    <a:pt x="109546" y="1500445"/>
                    <a:pt x="110758" y="1506163"/>
                    <a:pt x="114308" y="1509713"/>
                  </a:cubicBezTo>
                  <a:cubicBezTo>
                    <a:pt x="130684" y="1526090"/>
                    <a:pt x="139204" y="1527537"/>
                    <a:pt x="157171" y="1533525"/>
                  </a:cubicBezTo>
                  <a:cubicBezTo>
                    <a:pt x="161933" y="1531938"/>
                    <a:pt x="168967" y="1533121"/>
                    <a:pt x="171458" y="1528763"/>
                  </a:cubicBezTo>
                  <a:cubicBezTo>
                    <a:pt x="176249" y="1520379"/>
                    <a:pt x="174327" y="1509657"/>
                    <a:pt x="176221" y="1500188"/>
                  </a:cubicBezTo>
                  <a:cubicBezTo>
                    <a:pt x="177505" y="1493770"/>
                    <a:pt x="179396" y="1487488"/>
                    <a:pt x="180983" y="1481138"/>
                  </a:cubicBezTo>
                  <a:cubicBezTo>
                    <a:pt x="179396" y="1417638"/>
                    <a:pt x="179172" y="1354089"/>
                    <a:pt x="176221" y="1290638"/>
                  </a:cubicBezTo>
                  <a:cubicBezTo>
                    <a:pt x="175988" y="1285623"/>
                    <a:pt x="171458" y="1281370"/>
                    <a:pt x="171458" y="1276350"/>
                  </a:cubicBezTo>
                  <a:cubicBezTo>
                    <a:pt x="171458" y="1254068"/>
                    <a:pt x="174633" y="1231900"/>
                    <a:pt x="176221" y="1209675"/>
                  </a:cubicBezTo>
                  <a:cubicBezTo>
                    <a:pt x="174633" y="1195388"/>
                    <a:pt x="179176" y="1178941"/>
                    <a:pt x="171458" y="1166813"/>
                  </a:cubicBezTo>
                  <a:cubicBezTo>
                    <a:pt x="166068" y="1158343"/>
                    <a:pt x="142883" y="1157288"/>
                    <a:pt x="142883" y="1157288"/>
                  </a:cubicBezTo>
                  <a:cubicBezTo>
                    <a:pt x="139708" y="1152525"/>
                    <a:pt x="135918" y="1148120"/>
                    <a:pt x="133358" y="1143000"/>
                  </a:cubicBezTo>
                  <a:cubicBezTo>
                    <a:pt x="131113" y="1138510"/>
                    <a:pt x="131034" y="1133101"/>
                    <a:pt x="128596" y="1128713"/>
                  </a:cubicBezTo>
                  <a:cubicBezTo>
                    <a:pt x="123037" y="1118706"/>
                    <a:pt x="109546" y="1100138"/>
                    <a:pt x="109546" y="1100138"/>
                  </a:cubicBezTo>
                  <a:cubicBezTo>
                    <a:pt x="111133" y="1093788"/>
                    <a:pt x="108179" y="1083386"/>
                    <a:pt x="114308" y="1081088"/>
                  </a:cubicBezTo>
                  <a:cubicBezTo>
                    <a:pt x="133922" y="1073732"/>
                    <a:pt x="148192" y="1086214"/>
                    <a:pt x="161933" y="1095375"/>
                  </a:cubicBezTo>
                  <a:cubicBezTo>
                    <a:pt x="171233" y="1123276"/>
                    <a:pt x="171734" y="1120840"/>
                    <a:pt x="176221" y="1147763"/>
                  </a:cubicBezTo>
                  <a:cubicBezTo>
                    <a:pt x="177167" y="1153441"/>
                    <a:pt x="182116" y="1204081"/>
                    <a:pt x="190508" y="1209675"/>
                  </a:cubicBezTo>
                  <a:lnTo>
                    <a:pt x="204796" y="1219200"/>
                  </a:lnTo>
                  <a:cubicBezTo>
                    <a:pt x="227021" y="1252537"/>
                    <a:pt x="214321" y="1241425"/>
                    <a:pt x="238133" y="1257300"/>
                  </a:cubicBezTo>
                  <a:cubicBezTo>
                    <a:pt x="272138" y="1245965"/>
                    <a:pt x="261139" y="1256129"/>
                    <a:pt x="276233" y="1233488"/>
                  </a:cubicBezTo>
                  <a:cubicBezTo>
                    <a:pt x="277821" y="1223963"/>
                    <a:pt x="279868" y="1214503"/>
                    <a:pt x="280996" y="1204913"/>
                  </a:cubicBezTo>
                  <a:cubicBezTo>
                    <a:pt x="283045" y="1187498"/>
                    <a:pt x="280213" y="1169160"/>
                    <a:pt x="285758" y="1152525"/>
                  </a:cubicBezTo>
                  <a:cubicBezTo>
                    <a:pt x="287346" y="1147762"/>
                    <a:pt x="295283" y="1149350"/>
                    <a:pt x="300046" y="1147763"/>
                  </a:cubicBezTo>
                  <a:cubicBezTo>
                    <a:pt x="307983" y="1149350"/>
                    <a:pt x="316489" y="1149176"/>
                    <a:pt x="323858" y="1152525"/>
                  </a:cubicBezTo>
                  <a:cubicBezTo>
                    <a:pt x="334280" y="1157262"/>
                    <a:pt x="352433" y="1171575"/>
                    <a:pt x="352433" y="1171575"/>
                  </a:cubicBezTo>
                  <a:cubicBezTo>
                    <a:pt x="358783" y="1169988"/>
                    <a:pt x="369185" y="1172942"/>
                    <a:pt x="371483" y="1166813"/>
                  </a:cubicBezTo>
                  <a:cubicBezTo>
                    <a:pt x="372191" y="1164925"/>
                    <a:pt x="362687" y="1109271"/>
                    <a:pt x="361958" y="1104900"/>
                  </a:cubicBezTo>
                  <a:cubicBezTo>
                    <a:pt x="363546" y="1090613"/>
                    <a:pt x="363902" y="1076134"/>
                    <a:pt x="366721" y="1062038"/>
                  </a:cubicBezTo>
                  <a:cubicBezTo>
                    <a:pt x="368690" y="1052193"/>
                    <a:pt x="376246" y="1033463"/>
                    <a:pt x="376246" y="1033463"/>
                  </a:cubicBezTo>
                  <a:cubicBezTo>
                    <a:pt x="382596" y="1035050"/>
                    <a:pt x="390370" y="1033915"/>
                    <a:pt x="395296" y="1038225"/>
                  </a:cubicBezTo>
                  <a:cubicBezTo>
                    <a:pt x="403911" y="1045763"/>
                    <a:pt x="414346" y="1066800"/>
                    <a:pt x="414346" y="1066800"/>
                  </a:cubicBezTo>
                  <a:cubicBezTo>
                    <a:pt x="426146" y="1102204"/>
                    <a:pt x="413437" y="1060437"/>
                    <a:pt x="423871" y="1133475"/>
                  </a:cubicBezTo>
                  <a:cubicBezTo>
                    <a:pt x="424581" y="1138445"/>
                    <a:pt x="425497" y="1143843"/>
                    <a:pt x="428633" y="1147763"/>
                  </a:cubicBezTo>
                  <a:cubicBezTo>
                    <a:pt x="432209" y="1152233"/>
                    <a:pt x="438158" y="1154113"/>
                    <a:pt x="442921" y="1157288"/>
                  </a:cubicBezTo>
                  <a:cubicBezTo>
                    <a:pt x="446096" y="1162050"/>
                    <a:pt x="447977" y="1167999"/>
                    <a:pt x="452446" y="1171575"/>
                  </a:cubicBezTo>
                  <a:cubicBezTo>
                    <a:pt x="464162" y="1180948"/>
                    <a:pt x="478339" y="1174017"/>
                    <a:pt x="490546" y="1171575"/>
                  </a:cubicBezTo>
                  <a:cubicBezTo>
                    <a:pt x="493721" y="1162050"/>
                    <a:pt x="498962" y="1152979"/>
                    <a:pt x="500071" y="1143000"/>
                  </a:cubicBezTo>
                  <a:cubicBezTo>
                    <a:pt x="505727" y="1092093"/>
                    <a:pt x="502014" y="1114234"/>
                    <a:pt x="509596" y="1076325"/>
                  </a:cubicBezTo>
                  <a:cubicBezTo>
                    <a:pt x="508476" y="1071845"/>
                    <a:pt x="503175" y="1048575"/>
                    <a:pt x="500071" y="1042988"/>
                  </a:cubicBezTo>
                  <a:cubicBezTo>
                    <a:pt x="494512" y="1032981"/>
                    <a:pt x="487371" y="1023938"/>
                    <a:pt x="481021" y="1014413"/>
                  </a:cubicBezTo>
                  <a:lnTo>
                    <a:pt x="471496" y="1000125"/>
                  </a:lnTo>
                  <a:cubicBezTo>
                    <a:pt x="474074" y="979501"/>
                    <a:pt x="465217" y="957263"/>
                    <a:pt x="490546" y="957263"/>
                  </a:cubicBezTo>
                  <a:cubicBezTo>
                    <a:pt x="495566" y="957263"/>
                    <a:pt x="500071" y="960438"/>
                    <a:pt x="504833" y="962025"/>
                  </a:cubicBezTo>
                  <a:cubicBezTo>
                    <a:pt x="509596" y="966788"/>
                    <a:pt x="515850" y="970425"/>
                    <a:pt x="519121" y="976313"/>
                  </a:cubicBezTo>
                  <a:cubicBezTo>
                    <a:pt x="522315" y="982063"/>
                    <a:pt x="527717" y="1012642"/>
                    <a:pt x="538171" y="1019175"/>
                  </a:cubicBezTo>
                  <a:cubicBezTo>
                    <a:pt x="546685" y="1024496"/>
                    <a:pt x="566746" y="1028700"/>
                    <a:pt x="566746" y="1028700"/>
                  </a:cubicBezTo>
                  <a:cubicBezTo>
                    <a:pt x="582621" y="1027113"/>
                    <a:pt x="599122" y="1028630"/>
                    <a:pt x="614371" y="1023938"/>
                  </a:cubicBezTo>
                  <a:cubicBezTo>
                    <a:pt x="620593" y="1022023"/>
                    <a:pt x="635215" y="1001299"/>
                    <a:pt x="638183" y="995363"/>
                  </a:cubicBezTo>
                  <a:cubicBezTo>
                    <a:pt x="642187" y="987356"/>
                    <a:pt x="645417" y="969660"/>
                    <a:pt x="647708" y="962025"/>
                  </a:cubicBezTo>
                  <a:cubicBezTo>
                    <a:pt x="650593" y="952408"/>
                    <a:pt x="657233" y="933450"/>
                    <a:pt x="657233" y="933450"/>
                  </a:cubicBezTo>
                  <a:cubicBezTo>
                    <a:pt x="669933" y="935038"/>
                    <a:pt x="683450" y="933460"/>
                    <a:pt x="695333" y="938213"/>
                  </a:cubicBezTo>
                  <a:cubicBezTo>
                    <a:pt x="700647" y="940339"/>
                    <a:pt x="700811" y="948453"/>
                    <a:pt x="704858" y="952500"/>
                  </a:cubicBezTo>
                  <a:cubicBezTo>
                    <a:pt x="708906" y="956547"/>
                    <a:pt x="714383" y="958850"/>
                    <a:pt x="719146" y="962025"/>
                  </a:cubicBezTo>
                  <a:cubicBezTo>
                    <a:pt x="725496" y="960438"/>
                    <a:pt x="733085" y="961352"/>
                    <a:pt x="738196" y="957263"/>
                  </a:cubicBezTo>
                  <a:cubicBezTo>
                    <a:pt x="748222" y="949242"/>
                    <a:pt x="740869" y="936709"/>
                    <a:pt x="738196" y="928688"/>
                  </a:cubicBezTo>
                  <a:cubicBezTo>
                    <a:pt x="736608" y="914400"/>
                    <a:pt x="735619" y="900033"/>
                    <a:pt x="733433" y="885825"/>
                  </a:cubicBezTo>
                  <a:cubicBezTo>
                    <a:pt x="732438" y="879356"/>
                    <a:pt x="729155" y="873303"/>
                    <a:pt x="728671" y="866775"/>
                  </a:cubicBezTo>
                  <a:cubicBezTo>
                    <a:pt x="725971" y="830328"/>
                    <a:pt x="727669" y="793591"/>
                    <a:pt x="723908" y="757238"/>
                  </a:cubicBezTo>
                  <a:cubicBezTo>
                    <a:pt x="722875" y="747251"/>
                    <a:pt x="714383" y="728663"/>
                    <a:pt x="714383" y="728663"/>
                  </a:cubicBezTo>
                  <a:cubicBezTo>
                    <a:pt x="715971" y="700088"/>
                    <a:pt x="716555" y="671440"/>
                    <a:pt x="719146" y="642938"/>
                  </a:cubicBezTo>
                  <a:cubicBezTo>
                    <a:pt x="719739" y="636419"/>
                    <a:pt x="722624" y="630306"/>
                    <a:pt x="723908" y="623888"/>
                  </a:cubicBezTo>
                  <a:cubicBezTo>
                    <a:pt x="725802" y="614419"/>
                    <a:pt x="727083" y="604838"/>
                    <a:pt x="728671" y="595313"/>
                  </a:cubicBezTo>
                  <a:cubicBezTo>
                    <a:pt x="727083" y="582613"/>
                    <a:pt x="726590" y="569728"/>
                    <a:pt x="723908" y="557213"/>
                  </a:cubicBezTo>
                  <a:cubicBezTo>
                    <a:pt x="721804" y="547396"/>
                    <a:pt x="717558" y="538163"/>
                    <a:pt x="714383" y="528638"/>
                  </a:cubicBezTo>
                  <a:lnTo>
                    <a:pt x="709621" y="514350"/>
                  </a:lnTo>
                  <a:lnTo>
                    <a:pt x="700096" y="485775"/>
                  </a:lnTo>
                  <a:cubicBezTo>
                    <a:pt x="698509" y="481013"/>
                    <a:pt x="695333" y="476508"/>
                    <a:pt x="695333" y="471488"/>
                  </a:cubicBezTo>
                  <a:lnTo>
                    <a:pt x="685808" y="490538"/>
                  </a:ln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C34419D6-F5BC-4785-A63E-46565738DF03}"/>
              </a:ext>
            </a:extLst>
          </p:cNvPr>
          <p:cNvGrpSpPr/>
          <p:nvPr/>
        </p:nvGrpSpPr>
        <p:grpSpPr>
          <a:xfrm>
            <a:off x="166146" y="1133139"/>
            <a:ext cx="7256099" cy="7823200"/>
            <a:chOff x="166146" y="1133139"/>
            <a:chExt cx="7256099" cy="7823200"/>
          </a:xfrm>
        </p:grpSpPr>
        <p:sp>
          <p:nvSpPr>
            <p:cNvPr id="48" name="Freeform: Shape 47">
              <a:extLst>
                <a:ext uri="{FF2B5EF4-FFF2-40B4-BE49-F238E27FC236}">
                  <a16:creationId xmlns:a16="http://schemas.microsoft.com/office/drawing/2014/main" id="{40EB12B6-B5B3-4EBB-BEE7-42DD0FE11E8B}"/>
                </a:ext>
              </a:extLst>
            </p:cNvPr>
            <p:cNvSpPr/>
            <p:nvPr/>
          </p:nvSpPr>
          <p:spPr>
            <a:xfrm>
              <a:off x="166146" y="1133139"/>
              <a:ext cx="7256099" cy="7823200"/>
            </a:xfrm>
            <a:custGeom>
              <a:avLst/>
              <a:gdLst>
                <a:gd name="connsiteX0" fmla="*/ 6035040 w 7256099"/>
                <a:gd name="connsiteY0" fmla="*/ 1635760 h 7823200"/>
                <a:gd name="connsiteX1" fmla="*/ 5994400 w 7256099"/>
                <a:gd name="connsiteY1" fmla="*/ 1686560 h 7823200"/>
                <a:gd name="connsiteX2" fmla="*/ 5963920 w 7256099"/>
                <a:gd name="connsiteY2" fmla="*/ 1696720 h 7823200"/>
                <a:gd name="connsiteX3" fmla="*/ 5994400 w 7256099"/>
                <a:gd name="connsiteY3" fmla="*/ 1828800 h 7823200"/>
                <a:gd name="connsiteX4" fmla="*/ 6014720 w 7256099"/>
                <a:gd name="connsiteY4" fmla="*/ 2001520 h 7823200"/>
                <a:gd name="connsiteX5" fmla="*/ 6024880 w 7256099"/>
                <a:gd name="connsiteY5" fmla="*/ 2072640 h 7823200"/>
                <a:gd name="connsiteX6" fmla="*/ 6014720 w 7256099"/>
                <a:gd name="connsiteY6" fmla="*/ 2103120 h 7823200"/>
                <a:gd name="connsiteX7" fmla="*/ 5923280 w 7256099"/>
                <a:gd name="connsiteY7" fmla="*/ 2153920 h 7823200"/>
                <a:gd name="connsiteX8" fmla="*/ 5862320 w 7256099"/>
                <a:gd name="connsiteY8" fmla="*/ 2194560 h 7823200"/>
                <a:gd name="connsiteX9" fmla="*/ 5831840 w 7256099"/>
                <a:gd name="connsiteY9" fmla="*/ 2204720 h 7823200"/>
                <a:gd name="connsiteX10" fmla="*/ 5801360 w 7256099"/>
                <a:gd name="connsiteY10" fmla="*/ 2225040 h 7823200"/>
                <a:gd name="connsiteX11" fmla="*/ 5740400 w 7256099"/>
                <a:gd name="connsiteY11" fmla="*/ 2245360 h 7823200"/>
                <a:gd name="connsiteX12" fmla="*/ 5699760 w 7256099"/>
                <a:gd name="connsiteY12" fmla="*/ 2296160 h 7823200"/>
                <a:gd name="connsiteX13" fmla="*/ 5679440 w 7256099"/>
                <a:gd name="connsiteY13" fmla="*/ 2357120 h 7823200"/>
                <a:gd name="connsiteX14" fmla="*/ 5659120 w 7256099"/>
                <a:gd name="connsiteY14" fmla="*/ 2387600 h 7823200"/>
                <a:gd name="connsiteX15" fmla="*/ 5628640 w 7256099"/>
                <a:gd name="connsiteY15" fmla="*/ 2489200 h 7823200"/>
                <a:gd name="connsiteX16" fmla="*/ 5608320 w 7256099"/>
                <a:gd name="connsiteY16" fmla="*/ 2621280 h 7823200"/>
                <a:gd name="connsiteX17" fmla="*/ 5567680 w 7256099"/>
                <a:gd name="connsiteY17" fmla="*/ 2682240 h 7823200"/>
                <a:gd name="connsiteX18" fmla="*/ 5547360 w 7256099"/>
                <a:gd name="connsiteY18" fmla="*/ 2712720 h 7823200"/>
                <a:gd name="connsiteX19" fmla="*/ 5527040 w 7256099"/>
                <a:gd name="connsiteY19" fmla="*/ 2743200 h 7823200"/>
                <a:gd name="connsiteX20" fmla="*/ 5496560 w 7256099"/>
                <a:gd name="connsiteY20" fmla="*/ 2753360 h 7823200"/>
                <a:gd name="connsiteX21" fmla="*/ 5486400 w 7256099"/>
                <a:gd name="connsiteY21" fmla="*/ 2783840 h 7823200"/>
                <a:gd name="connsiteX22" fmla="*/ 5425440 w 7256099"/>
                <a:gd name="connsiteY22" fmla="*/ 2783840 h 7823200"/>
                <a:gd name="connsiteX23" fmla="*/ 5394960 w 7256099"/>
                <a:gd name="connsiteY23" fmla="*/ 2661920 h 7823200"/>
                <a:gd name="connsiteX24" fmla="*/ 5405120 w 7256099"/>
                <a:gd name="connsiteY24" fmla="*/ 2560320 h 7823200"/>
                <a:gd name="connsiteX25" fmla="*/ 5445760 w 7256099"/>
                <a:gd name="connsiteY25" fmla="*/ 2499360 h 7823200"/>
                <a:gd name="connsiteX26" fmla="*/ 5415280 w 7256099"/>
                <a:gd name="connsiteY26" fmla="*/ 2438400 h 7823200"/>
                <a:gd name="connsiteX27" fmla="*/ 5405120 w 7256099"/>
                <a:gd name="connsiteY27" fmla="*/ 2407920 h 7823200"/>
                <a:gd name="connsiteX28" fmla="*/ 5415280 w 7256099"/>
                <a:gd name="connsiteY28" fmla="*/ 2336800 h 7823200"/>
                <a:gd name="connsiteX29" fmla="*/ 5435600 w 7256099"/>
                <a:gd name="connsiteY29" fmla="*/ 2306320 h 7823200"/>
                <a:gd name="connsiteX30" fmla="*/ 5466080 w 7256099"/>
                <a:gd name="connsiteY30" fmla="*/ 2245360 h 7823200"/>
                <a:gd name="connsiteX31" fmla="*/ 5394960 w 7256099"/>
                <a:gd name="connsiteY31" fmla="*/ 2225040 h 7823200"/>
                <a:gd name="connsiteX32" fmla="*/ 5334000 w 7256099"/>
                <a:gd name="connsiteY32" fmla="*/ 2194560 h 7823200"/>
                <a:gd name="connsiteX33" fmla="*/ 5323840 w 7256099"/>
                <a:gd name="connsiteY33" fmla="*/ 2164080 h 7823200"/>
                <a:gd name="connsiteX34" fmla="*/ 5262880 w 7256099"/>
                <a:gd name="connsiteY34" fmla="*/ 2143760 h 7823200"/>
                <a:gd name="connsiteX35" fmla="*/ 5232400 w 7256099"/>
                <a:gd name="connsiteY35" fmla="*/ 2133600 h 7823200"/>
                <a:gd name="connsiteX36" fmla="*/ 5171440 w 7256099"/>
                <a:gd name="connsiteY36" fmla="*/ 2092960 h 7823200"/>
                <a:gd name="connsiteX37" fmla="*/ 5120640 w 7256099"/>
                <a:gd name="connsiteY37" fmla="*/ 2011680 h 7823200"/>
                <a:gd name="connsiteX38" fmla="*/ 5110480 w 7256099"/>
                <a:gd name="connsiteY38" fmla="*/ 1981200 h 7823200"/>
                <a:gd name="connsiteX39" fmla="*/ 5049520 w 7256099"/>
                <a:gd name="connsiteY39" fmla="*/ 1960880 h 7823200"/>
                <a:gd name="connsiteX40" fmla="*/ 4998720 w 7256099"/>
                <a:gd name="connsiteY40" fmla="*/ 1971040 h 7823200"/>
                <a:gd name="connsiteX41" fmla="*/ 4907280 w 7256099"/>
                <a:gd name="connsiteY41" fmla="*/ 2001520 h 7823200"/>
                <a:gd name="connsiteX42" fmla="*/ 4876800 w 7256099"/>
                <a:gd name="connsiteY42" fmla="*/ 2011680 h 7823200"/>
                <a:gd name="connsiteX43" fmla="*/ 4846320 w 7256099"/>
                <a:gd name="connsiteY43" fmla="*/ 2021840 h 7823200"/>
                <a:gd name="connsiteX44" fmla="*/ 4856480 w 7256099"/>
                <a:gd name="connsiteY44" fmla="*/ 1828800 h 7823200"/>
                <a:gd name="connsiteX45" fmla="*/ 4866640 w 7256099"/>
                <a:gd name="connsiteY45" fmla="*/ 1798320 h 7823200"/>
                <a:gd name="connsiteX46" fmla="*/ 4846320 w 7256099"/>
                <a:gd name="connsiteY46" fmla="*/ 1706880 h 7823200"/>
                <a:gd name="connsiteX47" fmla="*/ 4856480 w 7256099"/>
                <a:gd name="connsiteY47" fmla="*/ 1605280 h 7823200"/>
                <a:gd name="connsiteX48" fmla="*/ 4886960 w 7256099"/>
                <a:gd name="connsiteY48" fmla="*/ 1584960 h 7823200"/>
                <a:gd name="connsiteX49" fmla="*/ 4897120 w 7256099"/>
                <a:gd name="connsiteY49" fmla="*/ 1554480 h 7823200"/>
                <a:gd name="connsiteX50" fmla="*/ 4927600 w 7256099"/>
                <a:gd name="connsiteY50" fmla="*/ 1544320 h 7823200"/>
                <a:gd name="connsiteX51" fmla="*/ 4958080 w 7256099"/>
                <a:gd name="connsiteY51" fmla="*/ 1524000 h 7823200"/>
                <a:gd name="connsiteX52" fmla="*/ 4998720 w 7256099"/>
                <a:gd name="connsiteY52" fmla="*/ 1483360 h 7823200"/>
                <a:gd name="connsiteX53" fmla="*/ 5049520 w 7256099"/>
                <a:gd name="connsiteY53" fmla="*/ 1432560 h 7823200"/>
                <a:gd name="connsiteX54" fmla="*/ 5110480 w 7256099"/>
                <a:gd name="connsiteY54" fmla="*/ 1412240 h 7823200"/>
                <a:gd name="connsiteX55" fmla="*/ 5120640 w 7256099"/>
                <a:gd name="connsiteY55" fmla="*/ 1381760 h 7823200"/>
                <a:gd name="connsiteX56" fmla="*/ 5212080 w 7256099"/>
                <a:gd name="connsiteY56" fmla="*/ 1330960 h 7823200"/>
                <a:gd name="connsiteX57" fmla="*/ 5242560 w 7256099"/>
                <a:gd name="connsiteY57" fmla="*/ 1310640 h 7823200"/>
                <a:gd name="connsiteX58" fmla="*/ 5293360 w 7256099"/>
                <a:gd name="connsiteY58" fmla="*/ 1270000 h 7823200"/>
                <a:gd name="connsiteX59" fmla="*/ 5344160 w 7256099"/>
                <a:gd name="connsiteY59" fmla="*/ 1229360 h 7823200"/>
                <a:gd name="connsiteX60" fmla="*/ 5394960 w 7256099"/>
                <a:gd name="connsiteY60" fmla="*/ 1137920 h 7823200"/>
                <a:gd name="connsiteX61" fmla="*/ 5405120 w 7256099"/>
                <a:gd name="connsiteY61" fmla="*/ 1087120 h 7823200"/>
                <a:gd name="connsiteX62" fmla="*/ 5455920 w 7256099"/>
                <a:gd name="connsiteY62" fmla="*/ 1076960 h 7823200"/>
                <a:gd name="connsiteX63" fmla="*/ 5557520 w 7256099"/>
                <a:gd name="connsiteY63" fmla="*/ 1046480 h 7823200"/>
                <a:gd name="connsiteX64" fmla="*/ 5588000 w 7256099"/>
                <a:gd name="connsiteY64" fmla="*/ 1026160 h 7823200"/>
                <a:gd name="connsiteX65" fmla="*/ 5618480 w 7256099"/>
                <a:gd name="connsiteY65" fmla="*/ 965200 h 7823200"/>
                <a:gd name="connsiteX66" fmla="*/ 5648960 w 7256099"/>
                <a:gd name="connsiteY66" fmla="*/ 955040 h 7823200"/>
                <a:gd name="connsiteX67" fmla="*/ 5689600 w 7256099"/>
                <a:gd name="connsiteY67" fmla="*/ 894080 h 7823200"/>
                <a:gd name="connsiteX68" fmla="*/ 5709920 w 7256099"/>
                <a:gd name="connsiteY68" fmla="*/ 863600 h 7823200"/>
                <a:gd name="connsiteX69" fmla="*/ 5679440 w 7256099"/>
                <a:gd name="connsiteY69" fmla="*/ 843280 h 7823200"/>
                <a:gd name="connsiteX70" fmla="*/ 5689600 w 7256099"/>
                <a:gd name="connsiteY70" fmla="*/ 802640 h 7823200"/>
                <a:gd name="connsiteX71" fmla="*/ 5791200 w 7256099"/>
                <a:gd name="connsiteY71" fmla="*/ 772160 h 7823200"/>
                <a:gd name="connsiteX72" fmla="*/ 5852160 w 7256099"/>
                <a:gd name="connsiteY72" fmla="*/ 751840 h 7823200"/>
                <a:gd name="connsiteX73" fmla="*/ 5913120 w 7256099"/>
                <a:gd name="connsiteY73" fmla="*/ 711200 h 7823200"/>
                <a:gd name="connsiteX74" fmla="*/ 5943600 w 7256099"/>
                <a:gd name="connsiteY74" fmla="*/ 690880 h 7823200"/>
                <a:gd name="connsiteX75" fmla="*/ 6014720 w 7256099"/>
                <a:gd name="connsiteY75" fmla="*/ 670560 h 7823200"/>
                <a:gd name="connsiteX76" fmla="*/ 6075680 w 7256099"/>
                <a:gd name="connsiteY76" fmla="*/ 650240 h 7823200"/>
                <a:gd name="connsiteX77" fmla="*/ 6116320 w 7256099"/>
                <a:gd name="connsiteY77" fmla="*/ 640080 h 7823200"/>
                <a:gd name="connsiteX78" fmla="*/ 6146800 w 7256099"/>
                <a:gd name="connsiteY78" fmla="*/ 629920 h 7823200"/>
                <a:gd name="connsiteX79" fmla="*/ 6217920 w 7256099"/>
                <a:gd name="connsiteY79" fmla="*/ 619760 h 7823200"/>
                <a:gd name="connsiteX80" fmla="*/ 6248400 w 7256099"/>
                <a:gd name="connsiteY80" fmla="*/ 609600 h 7823200"/>
                <a:gd name="connsiteX81" fmla="*/ 6268720 w 7256099"/>
                <a:gd name="connsiteY81" fmla="*/ 579120 h 7823200"/>
                <a:gd name="connsiteX82" fmla="*/ 6299200 w 7256099"/>
                <a:gd name="connsiteY82" fmla="*/ 558800 h 7823200"/>
                <a:gd name="connsiteX83" fmla="*/ 6329680 w 7256099"/>
                <a:gd name="connsiteY83" fmla="*/ 457200 h 7823200"/>
                <a:gd name="connsiteX84" fmla="*/ 6299200 w 7256099"/>
                <a:gd name="connsiteY84" fmla="*/ 447040 h 7823200"/>
                <a:gd name="connsiteX85" fmla="*/ 6329680 w 7256099"/>
                <a:gd name="connsiteY85" fmla="*/ 386080 h 7823200"/>
                <a:gd name="connsiteX86" fmla="*/ 6339840 w 7256099"/>
                <a:gd name="connsiteY86" fmla="*/ 355600 h 7823200"/>
                <a:gd name="connsiteX87" fmla="*/ 6329680 w 7256099"/>
                <a:gd name="connsiteY87" fmla="*/ 325120 h 7823200"/>
                <a:gd name="connsiteX88" fmla="*/ 6238240 w 7256099"/>
                <a:gd name="connsiteY88" fmla="*/ 274320 h 7823200"/>
                <a:gd name="connsiteX89" fmla="*/ 6177280 w 7256099"/>
                <a:gd name="connsiteY89" fmla="*/ 264160 h 7823200"/>
                <a:gd name="connsiteX90" fmla="*/ 6136640 w 7256099"/>
                <a:gd name="connsiteY90" fmla="*/ 274320 h 7823200"/>
                <a:gd name="connsiteX91" fmla="*/ 6126480 w 7256099"/>
                <a:gd name="connsiteY91" fmla="*/ 304800 h 7823200"/>
                <a:gd name="connsiteX92" fmla="*/ 6116320 w 7256099"/>
                <a:gd name="connsiteY92" fmla="*/ 406400 h 7823200"/>
                <a:gd name="connsiteX93" fmla="*/ 6106160 w 7256099"/>
                <a:gd name="connsiteY93" fmla="*/ 436880 h 7823200"/>
                <a:gd name="connsiteX94" fmla="*/ 6075680 w 7256099"/>
                <a:gd name="connsiteY94" fmla="*/ 447040 h 7823200"/>
                <a:gd name="connsiteX95" fmla="*/ 6045200 w 7256099"/>
                <a:gd name="connsiteY95" fmla="*/ 467360 h 7823200"/>
                <a:gd name="connsiteX96" fmla="*/ 5974080 w 7256099"/>
                <a:gd name="connsiteY96" fmla="*/ 548640 h 7823200"/>
                <a:gd name="connsiteX97" fmla="*/ 5943600 w 7256099"/>
                <a:gd name="connsiteY97" fmla="*/ 487680 h 7823200"/>
                <a:gd name="connsiteX98" fmla="*/ 5933440 w 7256099"/>
                <a:gd name="connsiteY98" fmla="*/ 375920 h 7823200"/>
                <a:gd name="connsiteX99" fmla="*/ 5872480 w 7256099"/>
                <a:gd name="connsiteY99" fmla="*/ 355600 h 7823200"/>
                <a:gd name="connsiteX100" fmla="*/ 5842000 w 7256099"/>
                <a:gd name="connsiteY100" fmla="*/ 375920 h 7823200"/>
                <a:gd name="connsiteX101" fmla="*/ 5821680 w 7256099"/>
                <a:gd name="connsiteY101" fmla="*/ 406400 h 7823200"/>
                <a:gd name="connsiteX102" fmla="*/ 5791200 w 7256099"/>
                <a:gd name="connsiteY102" fmla="*/ 386080 h 7823200"/>
                <a:gd name="connsiteX103" fmla="*/ 5781040 w 7256099"/>
                <a:gd name="connsiteY103" fmla="*/ 355600 h 7823200"/>
                <a:gd name="connsiteX104" fmla="*/ 5770880 w 7256099"/>
                <a:gd name="connsiteY104" fmla="*/ 294640 h 7823200"/>
                <a:gd name="connsiteX105" fmla="*/ 5801360 w 7256099"/>
                <a:gd name="connsiteY105" fmla="*/ 274320 h 7823200"/>
                <a:gd name="connsiteX106" fmla="*/ 5842000 w 7256099"/>
                <a:gd name="connsiteY106" fmla="*/ 213360 h 7823200"/>
                <a:gd name="connsiteX107" fmla="*/ 5821680 w 7256099"/>
                <a:gd name="connsiteY107" fmla="*/ 152400 h 7823200"/>
                <a:gd name="connsiteX108" fmla="*/ 5781040 w 7256099"/>
                <a:gd name="connsiteY108" fmla="*/ 91440 h 7823200"/>
                <a:gd name="connsiteX109" fmla="*/ 5760720 w 7256099"/>
                <a:gd name="connsiteY109" fmla="*/ 0 h 7823200"/>
                <a:gd name="connsiteX110" fmla="*/ 5740400 w 7256099"/>
                <a:gd name="connsiteY110" fmla="*/ 60960 h 7823200"/>
                <a:gd name="connsiteX111" fmla="*/ 5730240 w 7256099"/>
                <a:gd name="connsiteY111" fmla="*/ 91440 h 7823200"/>
                <a:gd name="connsiteX112" fmla="*/ 5679440 w 7256099"/>
                <a:gd name="connsiteY112" fmla="*/ 182880 h 7823200"/>
                <a:gd name="connsiteX113" fmla="*/ 5648960 w 7256099"/>
                <a:gd name="connsiteY113" fmla="*/ 193040 h 7823200"/>
                <a:gd name="connsiteX114" fmla="*/ 5598160 w 7256099"/>
                <a:gd name="connsiteY114" fmla="*/ 233680 h 7823200"/>
                <a:gd name="connsiteX115" fmla="*/ 5577840 w 7256099"/>
                <a:gd name="connsiteY115" fmla="*/ 264160 h 7823200"/>
                <a:gd name="connsiteX116" fmla="*/ 5588000 w 7256099"/>
                <a:gd name="connsiteY116" fmla="*/ 314960 h 7823200"/>
                <a:gd name="connsiteX117" fmla="*/ 5598160 w 7256099"/>
                <a:gd name="connsiteY117" fmla="*/ 436880 h 7823200"/>
                <a:gd name="connsiteX118" fmla="*/ 5537200 w 7256099"/>
                <a:gd name="connsiteY118" fmla="*/ 467360 h 7823200"/>
                <a:gd name="connsiteX119" fmla="*/ 5476240 w 7256099"/>
                <a:gd name="connsiteY119" fmla="*/ 508000 h 7823200"/>
                <a:gd name="connsiteX120" fmla="*/ 5445760 w 7256099"/>
                <a:gd name="connsiteY120" fmla="*/ 528320 h 7823200"/>
                <a:gd name="connsiteX121" fmla="*/ 5415280 w 7256099"/>
                <a:gd name="connsiteY121" fmla="*/ 538480 h 7823200"/>
                <a:gd name="connsiteX122" fmla="*/ 5394960 w 7256099"/>
                <a:gd name="connsiteY122" fmla="*/ 406400 h 7823200"/>
                <a:gd name="connsiteX123" fmla="*/ 5466080 w 7256099"/>
                <a:gd name="connsiteY123" fmla="*/ 375920 h 7823200"/>
                <a:gd name="connsiteX124" fmla="*/ 5486400 w 7256099"/>
                <a:gd name="connsiteY124" fmla="*/ 345440 h 7823200"/>
                <a:gd name="connsiteX125" fmla="*/ 5455920 w 7256099"/>
                <a:gd name="connsiteY125" fmla="*/ 264160 h 7823200"/>
                <a:gd name="connsiteX126" fmla="*/ 5425440 w 7256099"/>
                <a:gd name="connsiteY126" fmla="*/ 254000 h 7823200"/>
                <a:gd name="connsiteX127" fmla="*/ 5384800 w 7256099"/>
                <a:gd name="connsiteY127" fmla="*/ 264160 h 7823200"/>
                <a:gd name="connsiteX128" fmla="*/ 5313680 w 7256099"/>
                <a:gd name="connsiteY128" fmla="*/ 335280 h 7823200"/>
                <a:gd name="connsiteX129" fmla="*/ 5293360 w 7256099"/>
                <a:gd name="connsiteY129" fmla="*/ 396240 h 7823200"/>
                <a:gd name="connsiteX130" fmla="*/ 5283200 w 7256099"/>
                <a:gd name="connsiteY130" fmla="*/ 426720 h 7823200"/>
                <a:gd name="connsiteX131" fmla="*/ 5293360 w 7256099"/>
                <a:gd name="connsiteY131" fmla="*/ 457200 h 7823200"/>
                <a:gd name="connsiteX132" fmla="*/ 5212080 w 7256099"/>
                <a:gd name="connsiteY132" fmla="*/ 508000 h 7823200"/>
                <a:gd name="connsiteX133" fmla="*/ 5171440 w 7256099"/>
                <a:gd name="connsiteY133" fmla="*/ 518160 h 7823200"/>
                <a:gd name="connsiteX134" fmla="*/ 4897120 w 7256099"/>
                <a:gd name="connsiteY134" fmla="*/ 508000 h 7823200"/>
                <a:gd name="connsiteX135" fmla="*/ 4876800 w 7256099"/>
                <a:gd name="connsiteY135" fmla="*/ 447040 h 7823200"/>
                <a:gd name="connsiteX136" fmla="*/ 4846320 w 7256099"/>
                <a:gd name="connsiteY136" fmla="*/ 436880 h 7823200"/>
                <a:gd name="connsiteX137" fmla="*/ 4836160 w 7256099"/>
                <a:gd name="connsiteY137" fmla="*/ 406400 h 7823200"/>
                <a:gd name="connsiteX138" fmla="*/ 4724400 w 7256099"/>
                <a:gd name="connsiteY138" fmla="*/ 436880 h 7823200"/>
                <a:gd name="connsiteX139" fmla="*/ 4683760 w 7256099"/>
                <a:gd name="connsiteY139" fmla="*/ 497840 h 7823200"/>
                <a:gd name="connsiteX140" fmla="*/ 4622800 w 7256099"/>
                <a:gd name="connsiteY140" fmla="*/ 538480 h 7823200"/>
                <a:gd name="connsiteX141" fmla="*/ 4551680 w 7256099"/>
                <a:gd name="connsiteY141" fmla="*/ 589280 h 7823200"/>
                <a:gd name="connsiteX142" fmla="*/ 4521200 w 7256099"/>
                <a:gd name="connsiteY142" fmla="*/ 568960 h 7823200"/>
                <a:gd name="connsiteX143" fmla="*/ 4511040 w 7256099"/>
                <a:gd name="connsiteY143" fmla="*/ 528320 h 7823200"/>
                <a:gd name="connsiteX144" fmla="*/ 4450080 w 7256099"/>
                <a:gd name="connsiteY144" fmla="*/ 518160 h 7823200"/>
                <a:gd name="connsiteX145" fmla="*/ 4419600 w 7256099"/>
                <a:gd name="connsiteY145" fmla="*/ 538480 h 7823200"/>
                <a:gd name="connsiteX146" fmla="*/ 4378960 w 7256099"/>
                <a:gd name="connsiteY146" fmla="*/ 548640 h 7823200"/>
                <a:gd name="connsiteX147" fmla="*/ 4226560 w 7256099"/>
                <a:gd name="connsiteY147" fmla="*/ 538480 h 7823200"/>
                <a:gd name="connsiteX148" fmla="*/ 4236720 w 7256099"/>
                <a:gd name="connsiteY148" fmla="*/ 487680 h 7823200"/>
                <a:gd name="connsiteX149" fmla="*/ 4297680 w 7256099"/>
                <a:gd name="connsiteY149" fmla="*/ 467360 h 7823200"/>
                <a:gd name="connsiteX150" fmla="*/ 4318000 w 7256099"/>
                <a:gd name="connsiteY150" fmla="*/ 436880 h 7823200"/>
                <a:gd name="connsiteX151" fmla="*/ 4246880 w 7256099"/>
                <a:gd name="connsiteY151" fmla="*/ 426720 h 7823200"/>
                <a:gd name="connsiteX152" fmla="*/ 4145280 w 7256099"/>
                <a:gd name="connsiteY152" fmla="*/ 406400 h 7823200"/>
                <a:gd name="connsiteX153" fmla="*/ 4114800 w 7256099"/>
                <a:gd name="connsiteY153" fmla="*/ 386080 h 7823200"/>
                <a:gd name="connsiteX154" fmla="*/ 4094480 w 7256099"/>
                <a:gd name="connsiteY154" fmla="*/ 355600 h 7823200"/>
                <a:gd name="connsiteX155" fmla="*/ 3962400 w 7256099"/>
                <a:gd name="connsiteY155" fmla="*/ 325120 h 7823200"/>
                <a:gd name="connsiteX156" fmla="*/ 3931920 w 7256099"/>
                <a:gd name="connsiteY156" fmla="*/ 314960 h 7823200"/>
                <a:gd name="connsiteX157" fmla="*/ 3820160 w 7256099"/>
                <a:gd name="connsiteY157" fmla="*/ 294640 h 7823200"/>
                <a:gd name="connsiteX158" fmla="*/ 3749040 w 7256099"/>
                <a:gd name="connsiteY158" fmla="*/ 274320 h 7823200"/>
                <a:gd name="connsiteX159" fmla="*/ 3728720 w 7256099"/>
                <a:gd name="connsiteY159" fmla="*/ 243840 h 7823200"/>
                <a:gd name="connsiteX160" fmla="*/ 3698240 w 7256099"/>
                <a:gd name="connsiteY160" fmla="*/ 223520 h 7823200"/>
                <a:gd name="connsiteX161" fmla="*/ 3647440 w 7256099"/>
                <a:gd name="connsiteY161" fmla="*/ 182880 h 7823200"/>
                <a:gd name="connsiteX162" fmla="*/ 3616960 w 7256099"/>
                <a:gd name="connsiteY162" fmla="*/ 193040 h 7823200"/>
                <a:gd name="connsiteX163" fmla="*/ 3596640 w 7256099"/>
                <a:gd name="connsiteY163" fmla="*/ 223520 h 7823200"/>
                <a:gd name="connsiteX164" fmla="*/ 3495040 w 7256099"/>
                <a:gd name="connsiteY164" fmla="*/ 254000 h 7823200"/>
                <a:gd name="connsiteX165" fmla="*/ 3464560 w 7256099"/>
                <a:gd name="connsiteY165" fmla="*/ 264160 h 7823200"/>
                <a:gd name="connsiteX166" fmla="*/ 3271520 w 7256099"/>
                <a:gd name="connsiteY166" fmla="*/ 284480 h 7823200"/>
                <a:gd name="connsiteX167" fmla="*/ 3220720 w 7256099"/>
                <a:gd name="connsiteY167" fmla="*/ 325120 h 7823200"/>
                <a:gd name="connsiteX168" fmla="*/ 3190240 w 7256099"/>
                <a:gd name="connsiteY168" fmla="*/ 335280 h 7823200"/>
                <a:gd name="connsiteX169" fmla="*/ 3159760 w 7256099"/>
                <a:gd name="connsiteY169" fmla="*/ 355600 h 7823200"/>
                <a:gd name="connsiteX170" fmla="*/ 3098800 w 7256099"/>
                <a:gd name="connsiteY170" fmla="*/ 375920 h 7823200"/>
                <a:gd name="connsiteX171" fmla="*/ 2956560 w 7256099"/>
                <a:gd name="connsiteY171" fmla="*/ 396240 h 7823200"/>
                <a:gd name="connsiteX172" fmla="*/ 2875280 w 7256099"/>
                <a:gd name="connsiteY172" fmla="*/ 386080 h 7823200"/>
                <a:gd name="connsiteX173" fmla="*/ 2783840 w 7256099"/>
                <a:gd name="connsiteY173" fmla="*/ 335280 h 7823200"/>
                <a:gd name="connsiteX174" fmla="*/ 2753360 w 7256099"/>
                <a:gd name="connsiteY174" fmla="*/ 325120 h 7823200"/>
                <a:gd name="connsiteX175" fmla="*/ 2692400 w 7256099"/>
                <a:gd name="connsiteY175" fmla="*/ 284480 h 7823200"/>
                <a:gd name="connsiteX176" fmla="*/ 2661920 w 7256099"/>
                <a:gd name="connsiteY176" fmla="*/ 264160 h 7823200"/>
                <a:gd name="connsiteX177" fmla="*/ 2550160 w 7256099"/>
                <a:gd name="connsiteY177" fmla="*/ 243840 h 7823200"/>
                <a:gd name="connsiteX178" fmla="*/ 2468880 w 7256099"/>
                <a:gd name="connsiteY178" fmla="*/ 223520 h 7823200"/>
                <a:gd name="connsiteX179" fmla="*/ 2377440 w 7256099"/>
                <a:gd name="connsiteY179" fmla="*/ 193040 h 7823200"/>
                <a:gd name="connsiteX180" fmla="*/ 2275840 w 7256099"/>
                <a:gd name="connsiteY180" fmla="*/ 162560 h 7823200"/>
                <a:gd name="connsiteX181" fmla="*/ 2103120 w 7256099"/>
                <a:gd name="connsiteY181" fmla="*/ 142240 h 7823200"/>
                <a:gd name="connsiteX182" fmla="*/ 2072640 w 7256099"/>
                <a:gd name="connsiteY182" fmla="*/ 132080 h 7823200"/>
                <a:gd name="connsiteX183" fmla="*/ 2042160 w 7256099"/>
                <a:gd name="connsiteY183" fmla="*/ 111760 h 7823200"/>
                <a:gd name="connsiteX184" fmla="*/ 1981200 w 7256099"/>
                <a:gd name="connsiteY184" fmla="*/ 91440 h 7823200"/>
                <a:gd name="connsiteX185" fmla="*/ 1910080 w 7256099"/>
                <a:gd name="connsiteY185" fmla="*/ 101600 h 7823200"/>
                <a:gd name="connsiteX186" fmla="*/ 1879600 w 7256099"/>
                <a:gd name="connsiteY186" fmla="*/ 111760 h 7823200"/>
                <a:gd name="connsiteX187" fmla="*/ 1778000 w 7256099"/>
                <a:gd name="connsiteY187" fmla="*/ 132080 h 7823200"/>
                <a:gd name="connsiteX188" fmla="*/ 1696720 w 7256099"/>
                <a:gd name="connsiteY188" fmla="*/ 152400 h 7823200"/>
                <a:gd name="connsiteX189" fmla="*/ 1666240 w 7256099"/>
                <a:gd name="connsiteY189" fmla="*/ 172720 h 7823200"/>
                <a:gd name="connsiteX190" fmla="*/ 1625600 w 7256099"/>
                <a:gd name="connsiteY190" fmla="*/ 182880 h 7823200"/>
                <a:gd name="connsiteX191" fmla="*/ 1595120 w 7256099"/>
                <a:gd name="connsiteY191" fmla="*/ 193040 h 7823200"/>
                <a:gd name="connsiteX192" fmla="*/ 1554480 w 7256099"/>
                <a:gd name="connsiteY192" fmla="*/ 203200 h 7823200"/>
                <a:gd name="connsiteX193" fmla="*/ 1524000 w 7256099"/>
                <a:gd name="connsiteY193" fmla="*/ 213360 h 7823200"/>
                <a:gd name="connsiteX194" fmla="*/ 1483360 w 7256099"/>
                <a:gd name="connsiteY194" fmla="*/ 223520 h 7823200"/>
                <a:gd name="connsiteX195" fmla="*/ 1422400 w 7256099"/>
                <a:gd name="connsiteY195" fmla="*/ 243840 h 7823200"/>
                <a:gd name="connsiteX196" fmla="*/ 1391920 w 7256099"/>
                <a:gd name="connsiteY196" fmla="*/ 304800 h 7823200"/>
                <a:gd name="connsiteX197" fmla="*/ 1330960 w 7256099"/>
                <a:gd name="connsiteY197" fmla="*/ 345440 h 7823200"/>
                <a:gd name="connsiteX198" fmla="*/ 1310640 w 7256099"/>
                <a:gd name="connsiteY198" fmla="*/ 375920 h 7823200"/>
                <a:gd name="connsiteX199" fmla="*/ 1270000 w 7256099"/>
                <a:gd name="connsiteY199" fmla="*/ 386080 h 7823200"/>
                <a:gd name="connsiteX200" fmla="*/ 1097280 w 7256099"/>
                <a:gd name="connsiteY200" fmla="*/ 406400 h 7823200"/>
                <a:gd name="connsiteX201" fmla="*/ 1066800 w 7256099"/>
                <a:gd name="connsiteY201" fmla="*/ 467360 h 7823200"/>
                <a:gd name="connsiteX202" fmla="*/ 1056640 w 7256099"/>
                <a:gd name="connsiteY202" fmla="*/ 497840 h 7823200"/>
                <a:gd name="connsiteX203" fmla="*/ 1056640 w 7256099"/>
                <a:gd name="connsiteY203" fmla="*/ 650240 h 7823200"/>
                <a:gd name="connsiteX204" fmla="*/ 1046480 w 7256099"/>
                <a:gd name="connsiteY204" fmla="*/ 680720 h 7823200"/>
                <a:gd name="connsiteX205" fmla="*/ 1016000 w 7256099"/>
                <a:gd name="connsiteY205" fmla="*/ 701040 h 7823200"/>
                <a:gd name="connsiteX206" fmla="*/ 985520 w 7256099"/>
                <a:gd name="connsiteY206" fmla="*/ 680720 h 7823200"/>
                <a:gd name="connsiteX207" fmla="*/ 873760 w 7256099"/>
                <a:gd name="connsiteY207" fmla="*/ 650240 h 7823200"/>
                <a:gd name="connsiteX208" fmla="*/ 751840 w 7256099"/>
                <a:gd name="connsiteY208" fmla="*/ 660400 h 7823200"/>
                <a:gd name="connsiteX209" fmla="*/ 721360 w 7256099"/>
                <a:gd name="connsiteY209" fmla="*/ 670560 h 7823200"/>
                <a:gd name="connsiteX210" fmla="*/ 701040 w 7256099"/>
                <a:gd name="connsiteY210" fmla="*/ 701040 h 7823200"/>
                <a:gd name="connsiteX211" fmla="*/ 670560 w 7256099"/>
                <a:gd name="connsiteY211" fmla="*/ 721360 h 7823200"/>
                <a:gd name="connsiteX212" fmla="*/ 629920 w 7256099"/>
                <a:gd name="connsiteY212" fmla="*/ 782320 h 7823200"/>
                <a:gd name="connsiteX213" fmla="*/ 599440 w 7256099"/>
                <a:gd name="connsiteY213" fmla="*/ 843280 h 7823200"/>
                <a:gd name="connsiteX214" fmla="*/ 609600 w 7256099"/>
                <a:gd name="connsiteY214" fmla="*/ 904240 h 7823200"/>
                <a:gd name="connsiteX215" fmla="*/ 741680 w 7256099"/>
                <a:gd name="connsiteY215" fmla="*/ 883920 h 7823200"/>
                <a:gd name="connsiteX216" fmla="*/ 822960 w 7256099"/>
                <a:gd name="connsiteY216" fmla="*/ 873760 h 7823200"/>
                <a:gd name="connsiteX217" fmla="*/ 924560 w 7256099"/>
                <a:gd name="connsiteY217" fmla="*/ 863600 h 7823200"/>
                <a:gd name="connsiteX218" fmla="*/ 924560 w 7256099"/>
                <a:gd name="connsiteY218" fmla="*/ 985520 h 7823200"/>
                <a:gd name="connsiteX219" fmla="*/ 894080 w 7256099"/>
                <a:gd name="connsiteY219" fmla="*/ 1046480 h 7823200"/>
                <a:gd name="connsiteX220" fmla="*/ 863600 w 7256099"/>
                <a:gd name="connsiteY220" fmla="*/ 1066800 h 7823200"/>
                <a:gd name="connsiteX221" fmla="*/ 833120 w 7256099"/>
                <a:gd name="connsiteY221" fmla="*/ 1076960 h 7823200"/>
                <a:gd name="connsiteX222" fmla="*/ 802640 w 7256099"/>
                <a:gd name="connsiteY222" fmla="*/ 1097280 h 7823200"/>
                <a:gd name="connsiteX223" fmla="*/ 741680 w 7256099"/>
                <a:gd name="connsiteY223" fmla="*/ 1107440 h 7823200"/>
                <a:gd name="connsiteX224" fmla="*/ 619760 w 7256099"/>
                <a:gd name="connsiteY224" fmla="*/ 1127760 h 7823200"/>
                <a:gd name="connsiteX225" fmla="*/ 558800 w 7256099"/>
                <a:gd name="connsiteY225" fmla="*/ 1148080 h 7823200"/>
                <a:gd name="connsiteX226" fmla="*/ 528320 w 7256099"/>
                <a:gd name="connsiteY226" fmla="*/ 1158240 h 7823200"/>
                <a:gd name="connsiteX227" fmla="*/ 487680 w 7256099"/>
                <a:gd name="connsiteY227" fmla="*/ 1168400 h 7823200"/>
                <a:gd name="connsiteX228" fmla="*/ 436880 w 7256099"/>
                <a:gd name="connsiteY228" fmla="*/ 1219200 h 7823200"/>
                <a:gd name="connsiteX229" fmla="*/ 426720 w 7256099"/>
                <a:gd name="connsiteY229" fmla="*/ 1249680 h 7823200"/>
                <a:gd name="connsiteX230" fmla="*/ 396240 w 7256099"/>
                <a:gd name="connsiteY230" fmla="*/ 1259840 h 7823200"/>
                <a:gd name="connsiteX231" fmla="*/ 345440 w 7256099"/>
                <a:gd name="connsiteY231" fmla="*/ 1330960 h 7823200"/>
                <a:gd name="connsiteX232" fmla="*/ 314960 w 7256099"/>
                <a:gd name="connsiteY232" fmla="*/ 1351280 h 7823200"/>
                <a:gd name="connsiteX233" fmla="*/ 294640 w 7256099"/>
                <a:gd name="connsiteY233" fmla="*/ 1381760 h 7823200"/>
                <a:gd name="connsiteX234" fmla="*/ 233680 w 7256099"/>
                <a:gd name="connsiteY234" fmla="*/ 1402080 h 7823200"/>
                <a:gd name="connsiteX235" fmla="*/ 233680 w 7256099"/>
                <a:gd name="connsiteY235" fmla="*/ 1483360 h 7823200"/>
                <a:gd name="connsiteX236" fmla="*/ 254000 w 7256099"/>
                <a:gd name="connsiteY236" fmla="*/ 1544320 h 7823200"/>
                <a:gd name="connsiteX237" fmla="*/ 243840 w 7256099"/>
                <a:gd name="connsiteY237" fmla="*/ 1605280 h 7823200"/>
                <a:gd name="connsiteX238" fmla="*/ 223520 w 7256099"/>
                <a:gd name="connsiteY238" fmla="*/ 1676400 h 7823200"/>
                <a:gd name="connsiteX239" fmla="*/ 284480 w 7256099"/>
                <a:gd name="connsiteY239" fmla="*/ 1686560 h 7823200"/>
                <a:gd name="connsiteX240" fmla="*/ 345440 w 7256099"/>
                <a:gd name="connsiteY240" fmla="*/ 1696720 h 7823200"/>
                <a:gd name="connsiteX241" fmla="*/ 365760 w 7256099"/>
                <a:gd name="connsiteY241" fmla="*/ 1727200 h 7823200"/>
                <a:gd name="connsiteX242" fmla="*/ 396240 w 7256099"/>
                <a:gd name="connsiteY242" fmla="*/ 1747520 h 7823200"/>
                <a:gd name="connsiteX243" fmla="*/ 406400 w 7256099"/>
                <a:gd name="connsiteY243" fmla="*/ 1778000 h 7823200"/>
                <a:gd name="connsiteX244" fmla="*/ 375920 w 7256099"/>
                <a:gd name="connsiteY244" fmla="*/ 1879600 h 7823200"/>
                <a:gd name="connsiteX245" fmla="*/ 314960 w 7256099"/>
                <a:gd name="connsiteY245" fmla="*/ 1899920 h 7823200"/>
                <a:gd name="connsiteX246" fmla="*/ 284480 w 7256099"/>
                <a:gd name="connsiteY246" fmla="*/ 1910080 h 7823200"/>
                <a:gd name="connsiteX247" fmla="*/ 254000 w 7256099"/>
                <a:gd name="connsiteY247" fmla="*/ 1920240 h 7823200"/>
                <a:gd name="connsiteX248" fmla="*/ 152400 w 7256099"/>
                <a:gd name="connsiteY248" fmla="*/ 1930400 h 7823200"/>
                <a:gd name="connsiteX249" fmla="*/ 91440 w 7256099"/>
                <a:gd name="connsiteY249" fmla="*/ 1950720 h 7823200"/>
                <a:gd name="connsiteX250" fmla="*/ 30480 w 7256099"/>
                <a:gd name="connsiteY250" fmla="*/ 1991360 h 7823200"/>
                <a:gd name="connsiteX251" fmla="*/ 10160 w 7256099"/>
                <a:gd name="connsiteY251" fmla="*/ 2052320 h 7823200"/>
                <a:gd name="connsiteX252" fmla="*/ 0 w 7256099"/>
                <a:gd name="connsiteY252" fmla="*/ 2082800 h 7823200"/>
                <a:gd name="connsiteX253" fmla="*/ 40640 w 7256099"/>
                <a:gd name="connsiteY253" fmla="*/ 2123440 h 7823200"/>
                <a:gd name="connsiteX254" fmla="*/ 101600 w 7256099"/>
                <a:gd name="connsiteY254" fmla="*/ 2082800 h 7823200"/>
                <a:gd name="connsiteX255" fmla="*/ 132080 w 7256099"/>
                <a:gd name="connsiteY255" fmla="*/ 2062480 h 7823200"/>
                <a:gd name="connsiteX256" fmla="*/ 193040 w 7256099"/>
                <a:gd name="connsiteY256" fmla="*/ 2011680 h 7823200"/>
                <a:gd name="connsiteX257" fmla="*/ 223520 w 7256099"/>
                <a:gd name="connsiteY257" fmla="*/ 1991360 h 7823200"/>
                <a:gd name="connsiteX258" fmla="*/ 284480 w 7256099"/>
                <a:gd name="connsiteY258" fmla="*/ 1971040 h 7823200"/>
                <a:gd name="connsiteX259" fmla="*/ 426720 w 7256099"/>
                <a:gd name="connsiteY259" fmla="*/ 1950720 h 7823200"/>
                <a:gd name="connsiteX260" fmla="*/ 518160 w 7256099"/>
                <a:gd name="connsiteY260" fmla="*/ 1920240 h 7823200"/>
                <a:gd name="connsiteX261" fmla="*/ 548640 w 7256099"/>
                <a:gd name="connsiteY261" fmla="*/ 1910080 h 7823200"/>
                <a:gd name="connsiteX262" fmla="*/ 579120 w 7256099"/>
                <a:gd name="connsiteY262" fmla="*/ 1889760 h 7823200"/>
                <a:gd name="connsiteX263" fmla="*/ 599440 w 7256099"/>
                <a:gd name="connsiteY263" fmla="*/ 1859280 h 7823200"/>
                <a:gd name="connsiteX264" fmla="*/ 609600 w 7256099"/>
                <a:gd name="connsiteY264" fmla="*/ 1889760 h 7823200"/>
                <a:gd name="connsiteX265" fmla="*/ 619760 w 7256099"/>
                <a:gd name="connsiteY265" fmla="*/ 1950720 h 7823200"/>
                <a:gd name="connsiteX266" fmla="*/ 650240 w 7256099"/>
                <a:gd name="connsiteY266" fmla="*/ 1960880 h 7823200"/>
                <a:gd name="connsiteX267" fmla="*/ 701040 w 7256099"/>
                <a:gd name="connsiteY267" fmla="*/ 1920240 h 7823200"/>
                <a:gd name="connsiteX268" fmla="*/ 731520 w 7256099"/>
                <a:gd name="connsiteY268" fmla="*/ 1910080 h 7823200"/>
                <a:gd name="connsiteX269" fmla="*/ 751840 w 7256099"/>
                <a:gd name="connsiteY269" fmla="*/ 1879600 h 7823200"/>
                <a:gd name="connsiteX270" fmla="*/ 772160 w 7256099"/>
                <a:gd name="connsiteY270" fmla="*/ 1757680 h 7823200"/>
                <a:gd name="connsiteX271" fmla="*/ 822960 w 7256099"/>
                <a:gd name="connsiteY271" fmla="*/ 1706880 h 7823200"/>
                <a:gd name="connsiteX272" fmla="*/ 853440 w 7256099"/>
                <a:gd name="connsiteY272" fmla="*/ 1676400 h 7823200"/>
                <a:gd name="connsiteX273" fmla="*/ 914400 w 7256099"/>
                <a:gd name="connsiteY273" fmla="*/ 1635760 h 7823200"/>
                <a:gd name="connsiteX274" fmla="*/ 944880 w 7256099"/>
                <a:gd name="connsiteY274" fmla="*/ 1615440 h 7823200"/>
                <a:gd name="connsiteX275" fmla="*/ 975360 w 7256099"/>
                <a:gd name="connsiteY275" fmla="*/ 1605280 h 7823200"/>
                <a:gd name="connsiteX276" fmla="*/ 1026160 w 7256099"/>
                <a:gd name="connsiteY276" fmla="*/ 1554480 h 7823200"/>
                <a:gd name="connsiteX277" fmla="*/ 1076960 w 7256099"/>
                <a:gd name="connsiteY277" fmla="*/ 1564640 h 7823200"/>
                <a:gd name="connsiteX278" fmla="*/ 1066800 w 7256099"/>
                <a:gd name="connsiteY278" fmla="*/ 1635760 h 7823200"/>
                <a:gd name="connsiteX279" fmla="*/ 1076960 w 7256099"/>
                <a:gd name="connsiteY279" fmla="*/ 1676400 h 7823200"/>
                <a:gd name="connsiteX280" fmla="*/ 1168400 w 7256099"/>
                <a:gd name="connsiteY280" fmla="*/ 1645920 h 7823200"/>
                <a:gd name="connsiteX281" fmla="*/ 1209040 w 7256099"/>
                <a:gd name="connsiteY281" fmla="*/ 1635760 h 7823200"/>
                <a:gd name="connsiteX282" fmla="*/ 1239520 w 7256099"/>
                <a:gd name="connsiteY282" fmla="*/ 1625600 h 7823200"/>
                <a:gd name="connsiteX283" fmla="*/ 1300480 w 7256099"/>
                <a:gd name="connsiteY283" fmla="*/ 1584960 h 7823200"/>
                <a:gd name="connsiteX284" fmla="*/ 1310640 w 7256099"/>
                <a:gd name="connsiteY284" fmla="*/ 1554480 h 7823200"/>
                <a:gd name="connsiteX285" fmla="*/ 1341120 w 7256099"/>
                <a:gd name="connsiteY285" fmla="*/ 1544320 h 7823200"/>
                <a:gd name="connsiteX286" fmla="*/ 1371600 w 7256099"/>
                <a:gd name="connsiteY286" fmla="*/ 1524000 h 7823200"/>
                <a:gd name="connsiteX287" fmla="*/ 1412240 w 7256099"/>
                <a:gd name="connsiteY287" fmla="*/ 1432560 h 7823200"/>
                <a:gd name="connsiteX288" fmla="*/ 1493520 w 7256099"/>
                <a:gd name="connsiteY288" fmla="*/ 1473200 h 7823200"/>
                <a:gd name="connsiteX289" fmla="*/ 1483360 w 7256099"/>
                <a:gd name="connsiteY289" fmla="*/ 1524000 h 7823200"/>
                <a:gd name="connsiteX290" fmla="*/ 1564640 w 7256099"/>
                <a:gd name="connsiteY290" fmla="*/ 1534160 h 7823200"/>
                <a:gd name="connsiteX291" fmla="*/ 1696720 w 7256099"/>
                <a:gd name="connsiteY291" fmla="*/ 1554480 h 7823200"/>
                <a:gd name="connsiteX292" fmla="*/ 1737360 w 7256099"/>
                <a:gd name="connsiteY292" fmla="*/ 1615440 h 7823200"/>
                <a:gd name="connsiteX293" fmla="*/ 1747520 w 7256099"/>
                <a:gd name="connsiteY293" fmla="*/ 1645920 h 7823200"/>
                <a:gd name="connsiteX294" fmla="*/ 1798320 w 7256099"/>
                <a:gd name="connsiteY294" fmla="*/ 1696720 h 7823200"/>
                <a:gd name="connsiteX295" fmla="*/ 1869440 w 7256099"/>
                <a:gd name="connsiteY295" fmla="*/ 1706880 h 7823200"/>
                <a:gd name="connsiteX296" fmla="*/ 1869440 w 7256099"/>
                <a:gd name="connsiteY296" fmla="*/ 1991360 h 7823200"/>
                <a:gd name="connsiteX297" fmla="*/ 1859280 w 7256099"/>
                <a:gd name="connsiteY297" fmla="*/ 2021840 h 7823200"/>
                <a:gd name="connsiteX298" fmla="*/ 1849120 w 7256099"/>
                <a:gd name="connsiteY298" fmla="*/ 2062480 h 7823200"/>
                <a:gd name="connsiteX299" fmla="*/ 1859280 w 7256099"/>
                <a:gd name="connsiteY299" fmla="*/ 2174240 h 7823200"/>
                <a:gd name="connsiteX300" fmla="*/ 1889760 w 7256099"/>
                <a:gd name="connsiteY300" fmla="*/ 2194560 h 7823200"/>
                <a:gd name="connsiteX301" fmla="*/ 1899920 w 7256099"/>
                <a:gd name="connsiteY301" fmla="*/ 2225040 h 7823200"/>
                <a:gd name="connsiteX302" fmla="*/ 1960880 w 7256099"/>
                <a:gd name="connsiteY302" fmla="*/ 2255520 h 7823200"/>
                <a:gd name="connsiteX303" fmla="*/ 1981200 w 7256099"/>
                <a:gd name="connsiteY303" fmla="*/ 2225040 h 7823200"/>
                <a:gd name="connsiteX304" fmla="*/ 2011680 w 7256099"/>
                <a:gd name="connsiteY304" fmla="*/ 2235200 h 7823200"/>
                <a:gd name="connsiteX305" fmla="*/ 2001520 w 7256099"/>
                <a:gd name="connsiteY305" fmla="*/ 2346960 h 7823200"/>
                <a:gd name="connsiteX306" fmla="*/ 1981200 w 7256099"/>
                <a:gd name="connsiteY306" fmla="*/ 2407920 h 7823200"/>
                <a:gd name="connsiteX307" fmla="*/ 1971040 w 7256099"/>
                <a:gd name="connsiteY307" fmla="*/ 2438400 h 7823200"/>
                <a:gd name="connsiteX308" fmla="*/ 1981200 w 7256099"/>
                <a:gd name="connsiteY308" fmla="*/ 2509520 h 7823200"/>
                <a:gd name="connsiteX309" fmla="*/ 1991360 w 7256099"/>
                <a:gd name="connsiteY309" fmla="*/ 2540000 h 7823200"/>
                <a:gd name="connsiteX310" fmla="*/ 2011680 w 7256099"/>
                <a:gd name="connsiteY310" fmla="*/ 2631440 h 7823200"/>
                <a:gd name="connsiteX311" fmla="*/ 2021840 w 7256099"/>
                <a:gd name="connsiteY311" fmla="*/ 2712720 h 7823200"/>
                <a:gd name="connsiteX312" fmla="*/ 2032000 w 7256099"/>
                <a:gd name="connsiteY312" fmla="*/ 2783840 h 7823200"/>
                <a:gd name="connsiteX313" fmla="*/ 2011680 w 7256099"/>
                <a:gd name="connsiteY313" fmla="*/ 2844800 h 7823200"/>
                <a:gd name="connsiteX314" fmla="*/ 2001520 w 7256099"/>
                <a:gd name="connsiteY314" fmla="*/ 2875280 h 7823200"/>
                <a:gd name="connsiteX315" fmla="*/ 1991360 w 7256099"/>
                <a:gd name="connsiteY315" fmla="*/ 2905760 h 7823200"/>
                <a:gd name="connsiteX316" fmla="*/ 1930400 w 7256099"/>
                <a:gd name="connsiteY316" fmla="*/ 2875280 h 7823200"/>
                <a:gd name="connsiteX317" fmla="*/ 1879600 w 7256099"/>
                <a:gd name="connsiteY317" fmla="*/ 2885440 h 7823200"/>
                <a:gd name="connsiteX318" fmla="*/ 1879600 w 7256099"/>
                <a:gd name="connsiteY318" fmla="*/ 3007360 h 7823200"/>
                <a:gd name="connsiteX319" fmla="*/ 1889760 w 7256099"/>
                <a:gd name="connsiteY319" fmla="*/ 3037840 h 7823200"/>
                <a:gd name="connsiteX320" fmla="*/ 1930400 w 7256099"/>
                <a:gd name="connsiteY320" fmla="*/ 3098800 h 7823200"/>
                <a:gd name="connsiteX321" fmla="*/ 1950720 w 7256099"/>
                <a:gd name="connsiteY321" fmla="*/ 3159760 h 7823200"/>
                <a:gd name="connsiteX322" fmla="*/ 1971040 w 7256099"/>
                <a:gd name="connsiteY322" fmla="*/ 3190240 h 7823200"/>
                <a:gd name="connsiteX323" fmla="*/ 1991360 w 7256099"/>
                <a:gd name="connsiteY323" fmla="*/ 3251200 h 7823200"/>
                <a:gd name="connsiteX324" fmla="*/ 1981200 w 7256099"/>
                <a:gd name="connsiteY324" fmla="*/ 3322320 h 7823200"/>
                <a:gd name="connsiteX325" fmla="*/ 1971040 w 7256099"/>
                <a:gd name="connsiteY325" fmla="*/ 3352800 h 7823200"/>
                <a:gd name="connsiteX326" fmla="*/ 1960880 w 7256099"/>
                <a:gd name="connsiteY326" fmla="*/ 3393440 h 7823200"/>
                <a:gd name="connsiteX327" fmla="*/ 1940560 w 7256099"/>
                <a:gd name="connsiteY327" fmla="*/ 3454400 h 7823200"/>
                <a:gd name="connsiteX328" fmla="*/ 1920240 w 7256099"/>
                <a:gd name="connsiteY328" fmla="*/ 3484880 h 7823200"/>
                <a:gd name="connsiteX329" fmla="*/ 1899920 w 7256099"/>
                <a:gd name="connsiteY329" fmla="*/ 3545840 h 7823200"/>
                <a:gd name="connsiteX330" fmla="*/ 1859280 w 7256099"/>
                <a:gd name="connsiteY330" fmla="*/ 3606800 h 7823200"/>
                <a:gd name="connsiteX331" fmla="*/ 1828800 w 7256099"/>
                <a:gd name="connsiteY331" fmla="*/ 3667760 h 7823200"/>
                <a:gd name="connsiteX332" fmla="*/ 1798320 w 7256099"/>
                <a:gd name="connsiteY332" fmla="*/ 3688080 h 7823200"/>
                <a:gd name="connsiteX333" fmla="*/ 1778000 w 7256099"/>
                <a:gd name="connsiteY333" fmla="*/ 3749040 h 7823200"/>
                <a:gd name="connsiteX334" fmla="*/ 1767840 w 7256099"/>
                <a:gd name="connsiteY334" fmla="*/ 3779520 h 7823200"/>
                <a:gd name="connsiteX335" fmla="*/ 1727200 w 7256099"/>
                <a:gd name="connsiteY335" fmla="*/ 3840480 h 7823200"/>
                <a:gd name="connsiteX336" fmla="*/ 1706880 w 7256099"/>
                <a:gd name="connsiteY336" fmla="*/ 3870960 h 7823200"/>
                <a:gd name="connsiteX337" fmla="*/ 1696720 w 7256099"/>
                <a:gd name="connsiteY337" fmla="*/ 3901440 h 7823200"/>
                <a:gd name="connsiteX338" fmla="*/ 1656080 w 7256099"/>
                <a:gd name="connsiteY338" fmla="*/ 3962400 h 7823200"/>
                <a:gd name="connsiteX339" fmla="*/ 1625600 w 7256099"/>
                <a:gd name="connsiteY339" fmla="*/ 4023360 h 7823200"/>
                <a:gd name="connsiteX340" fmla="*/ 1595120 w 7256099"/>
                <a:gd name="connsiteY340" fmla="*/ 4185920 h 7823200"/>
                <a:gd name="connsiteX341" fmla="*/ 1584960 w 7256099"/>
                <a:gd name="connsiteY341" fmla="*/ 4216400 h 7823200"/>
                <a:gd name="connsiteX342" fmla="*/ 1574800 w 7256099"/>
                <a:gd name="connsiteY342" fmla="*/ 4246880 h 7823200"/>
                <a:gd name="connsiteX343" fmla="*/ 1544320 w 7256099"/>
                <a:gd name="connsiteY343" fmla="*/ 4307840 h 7823200"/>
                <a:gd name="connsiteX344" fmla="*/ 1524000 w 7256099"/>
                <a:gd name="connsiteY344" fmla="*/ 4338320 h 7823200"/>
                <a:gd name="connsiteX345" fmla="*/ 1503680 w 7256099"/>
                <a:gd name="connsiteY345" fmla="*/ 4399280 h 7823200"/>
                <a:gd name="connsiteX346" fmla="*/ 1483360 w 7256099"/>
                <a:gd name="connsiteY346" fmla="*/ 4429760 h 7823200"/>
                <a:gd name="connsiteX347" fmla="*/ 1463040 w 7256099"/>
                <a:gd name="connsiteY347" fmla="*/ 4511040 h 7823200"/>
                <a:gd name="connsiteX348" fmla="*/ 1473200 w 7256099"/>
                <a:gd name="connsiteY348" fmla="*/ 4795520 h 7823200"/>
                <a:gd name="connsiteX349" fmla="*/ 1483360 w 7256099"/>
                <a:gd name="connsiteY349" fmla="*/ 4826000 h 7823200"/>
                <a:gd name="connsiteX350" fmla="*/ 1493520 w 7256099"/>
                <a:gd name="connsiteY350" fmla="*/ 4876800 h 7823200"/>
                <a:gd name="connsiteX351" fmla="*/ 1503680 w 7256099"/>
                <a:gd name="connsiteY351" fmla="*/ 4998720 h 7823200"/>
                <a:gd name="connsiteX352" fmla="*/ 1513840 w 7256099"/>
                <a:gd name="connsiteY352" fmla="*/ 5039360 h 7823200"/>
                <a:gd name="connsiteX353" fmla="*/ 1524000 w 7256099"/>
                <a:gd name="connsiteY353" fmla="*/ 5120640 h 7823200"/>
                <a:gd name="connsiteX354" fmla="*/ 1544320 w 7256099"/>
                <a:gd name="connsiteY354" fmla="*/ 5293360 h 7823200"/>
                <a:gd name="connsiteX355" fmla="*/ 1605280 w 7256099"/>
                <a:gd name="connsiteY355" fmla="*/ 5394960 h 7823200"/>
                <a:gd name="connsiteX356" fmla="*/ 1635760 w 7256099"/>
                <a:gd name="connsiteY356" fmla="*/ 5405120 h 7823200"/>
                <a:gd name="connsiteX357" fmla="*/ 1645920 w 7256099"/>
                <a:gd name="connsiteY357" fmla="*/ 5435600 h 7823200"/>
                <a:gd name="connsiteX358" fmla="*/ 1666240 w 7256099"/>
                <a:gd name="connsiteY358" fmla="*/ 5466080 h 7823200"/>
                <a:gd name="connsiteX359" fmla="*/ 1676400 w 7256099"/>
                <a:gd name="connsiteY359" fmla="*/ 5557520 h 7823200"/>
                <a:gd name="connsiteX360" fmla="*/ 1686560 w 7256099"/>
                <a:gd name="connsiteY360" fmla="*/ 5588000 h 7823200"/>
                <a:gd name="connsiteX361" fmla="*/ 1696720 w 7256099"/>
                <a:gd name="connsiteY361" fmla="*/ 5638800 h 7823200"/>
                <a:gd name="connsiteX362" fmla="*/ 1706880 w 7256099"/>
                <a:gd name="connsiteY362" fmla="*/ 5770880 h 7823200"/>
                <a:gd name="connsiteX363" fmla="*/ 1727200 w 7256099"/>
                <a:gd name="connsiteY363" fmla="*/ 5862320 h 7823200"/>
                <a:gd name="connsiteX364" fmla="*/ 1737360 w 7256099"/>
                <a:gd name="connsiteY364" fmla="*/ 5923280 h 7823200"/>
                <a:gd name="connsiteX365" fmla="*/ 1757680 w 7256099"/>
                <a:gd name="connsiteY365" fmla="*/ 6014720 h 7823200"/>
                <a:gd name="connsiteX366" fmla="*/ 1788160 w 7256099"/>
                <a:gd name="connsiteY366" fmla="*/ 6228080 h 7823200"/>
                <a:gd name="connsiteX367" fmla="*/ 1778000 w 7256099"/>
                <a:gd name="connsiteY367" fmla="*/ 6268720 h 7823200"/>
                <a:gd name="connsiteX368" fmla="*/ 1747520 w 7256099"/>
                <a:gd name="connsiteY368" fmla="*/ 6339840 h 7823200"/>
                <a:gd name="connsiteX369" fmla="*/ 1788160 w 7256099"/>
                <a:gd name="connsiteY369" fmla="*/ 6441440 h 7823200"/>
                <a:gd name="connsiteX370" fmla="*/ 1818640 w 7256099"/>
                <a:gd name="connsiteY370" fmla="*/ 6451600 h 7823200"/>
                <a:gd name="connsiteX371" fmla="*/ 1838960 w 7256099"/>
                <a:gd name="connsiteY371" fmla="*/ 6482080 h 7823200"/>
                <a:gd name="connsiteX372" fmla="*/ 1889760 w 7256099"/>
                <a:gd name="connsiteY372" fmla="*/ 6532880 h 7823200"/>
                <a:gd name="connsiteX373" fmla="*/ 1910080 w 7256099"/>
                <a:gd name="connsiteY373" fmla="*/ 6593840 h 7823200"/>
                <a:gd name="connsiteX374" fmla="*/ 1889760 w 7256099"/>
                <a:gd name="connsiteY374" fmla="*/ 6776720 h 7823200"/>
                <a:gd name="connsiteX375" fmla="*/ 1879600 w 7256099"/>
                <a:gd name="connsiteY375" fmla="*/ 6807200 h 7823200"/>
                <a:gd name="connsiteX376" fmla="*/ 1920240 w 7256099"/>
                <a:gd name="connsiteY376" fmla="*/ 6847840 h 7823200"/>
                <a:gd name="connsiteX377" fmla="*/ 1960880 w 7256099"/>
                <a:gd name="connsiteY377" fmla="*/ 6908800 h 7823200"/>
                <a:gd name="connsiteX378" fmla="*/ 1971040 w 7256099"/>
                <a:gd name="connsiteY378" fmla="*/ 6949440 h 7823200"/>
                <a:gd name="connsiteX379" fmla="*/ 2052320 w 7256099"/>
                <a:gd name="connsiteY379" fmla="*/ 7020560 h 7823200"/>
                <a:gd name="connsiteX380" fmla="*/ 2082800 w 7256099"/>
                <a:gd name="connsiteY380" fmla="*/ 7040880 h 7823200"/>
                <a:gd name="connsiteX381" fmla="*/ 2133600 w 7256099"/>
                <a:gd name="connsiteY381" fmla="*/ 6969760 h 7823200"/>
                <a:gd name="connsiteX382" fmla="*/ 2143760 w 7256099"/>
                <a:gd name="connsiteY382" fmla="*/ 6939280 h 7823200"/>
                <a:gd name="connsiteX383" fmla="*/ 2113280 w 7256099"/>
                <a:gd name="connsiteY383" fmla="*/ 6827520 h 7823200"/>
                <a:gd name="connsiteX384" fmla="*/ 2072640 w 7256099"/>
                <a:gd name="connsiteY384" fmla="*/ 6766560 h 7823200"/>
                <a:gd name="connsiteX385" fmla="*/ 2021840 w 7256099"/>
                <a:gd name="connsiteY385" fmla="*/ 6685280 h 7823200"/>
                <a:gd name="connsiteX386" fmla="*/ 1981200 w 7256099"/>
                <a:gd name="connsiteY386" fmla="*/ 6705600 h 7823200"/>
                <a:gd name="connsiteX387" fmla="*/ 1960880 w 7256099"/>
                <a:gd name="connsiteY387" fmla="*/ 6644640 h 7823200"/>
                <a:gd name="connsiteX388" fmla="*/ 1981200 w 7256099"/>
                <a:gd name="connsiteY388" fmla="*/ 6563360 h 7823200"/>
                <a:gd name="connsiteX389" fmla="*/ 1991360 w 7256099"/>
                <a:gd name="connsiteY389" fmla="*/ 6532880 h 7823200"/>
                <a:gd name="connsiteX390" fmla="*/ 2001520 w 7256099"/>
                <a:gd name="connsiteY390" fmla="*/ 6471920 h 7823200"/>
                <a:gd name="connsiteX391" fmla="*/ 1971040 w 7256099"/>
                <a:gd name="connsiteY391" fmla="*/ 6370320 h 7823200"/>
                <a:gd name="connsiteX392" fmla="*/ 1950720 w 7256099"/>
                <a:gd name="connsiteY392" fmla="*/ 6309360 h 7823200"/>
                <a:gd name="connsiteX393" fmla="*/ 1910080 w 7256099"/>
                <a:gd name="connsiteY393" fmla="*/ 6248400 h 7823200"/>
                <a:gd name="connsiteX394" fmla="*/ 1920240 w 7256099"/>
                <a:gd name="connsiteY394" fmla="*/ 6156960 h 7823200"/>
                <a:gd name="connsiteX395" fmla="*/ 1889760 w 7256099"/>
                <a:gd name="connsiteY395" fmla="*/ 6004560 h 7823200"/>
                <a:gd name="connsiteX396" fmla="*/ 1859280 w 7256099"/>
                <a:gd name="connsiteY396" fmla="*/ 5984240 h 7823200"/>
                <a:gd name="connsiteX397" fmla="*/ 1838960 w 7256099"/>
                <a:gd name="connsiteY397" fmla="*/ 5913120 h 7823200"/>
                <a:gd name="connsiteX398" fmla="*/ 1869440 w 7256099"/>
                <a:gd name="connsiteY398" fmla="*/ 5811520 h 7823200"/>
                <a:gd name="connsiteX399" fmla="*/ 1879600 w 7256099"/>
                <a:gd name="connsiteY399" fmla="*/ 5781040 h 7823200"/>
                <a:gd name="connsiteX400" fmla="*/ 1889760 w 7256099"/>
                <a:gd name="connsiteY400" fmla="*/ 5750560 h 7823200"/>
                <a:gd name="connsiteX401" fmla="*/ 1920240 w 7256099"/>
                <a:gd name="connsiteY401" fmla="*/ 5730240 h 7823200"/>
                <a:gd name="connsiteX402" fmla="*/ 1991360 w 7256099"/>
                <a:gd name="connsiteY402" fmla="*/ 5740400 h 7823200"/>
                <a:gd name="connsiteX403" fmla="*/ 2001520 w 7256099"/>
                <a:gd name="connsiteY403" fmla="*/ 5770880 h 7823200"/>
                <a:gd name="connsiteX404" fmla="*/ 2021840 w 7256099"/>
                <a:gd name="connsiteY404" fmla="*/ 6055360 h 7823200"/>
                <a:gd name="connsiteX405" fmla="*/ 2052320 w 7256099"/>
                <a:gd name="connsiteY405" fmla="*/ 6228080 h 7823200"/>
                <a:gd name="connsiteX406" fmla="*/ 2092960 w 7256099"/>
                <a:gd name="connsiteY406" fmla="*/ 6289040 h 7823200"/>
                <a:gd name="connsiteX407" fmla="*/ 2123440 w 7256099"/>
                <a:gd name="connsiteY407" fmla="*/ 6309360 h 7823200"/>
                <a:gd name="connsiteX408" fmla="*/ 2143760 w 7256099"/>
                <a:gd name="connsiteY408" fmla="*/ 6339840 h 7823200"/>
                <a:gd name="connsiteX409" fmla="*/ 2164080 w 7256099"/>
                <a:gd name="connsiteY409" fmla="*/ 6421120 h 7823200"/>
                <a:gd name="connsiteX410" fmla="*/ 2184400 w 7256099"/>
                <a:gd name="connsiteY410" fmla="*/ 6482080 h 7823200"/>
                <a:gd name="connsiteX411" fmla="*/ 2194560 w 7256099"/>
                <a:gd name="connsiteY411" fmla="*/ 6522720 h 7823200"/>
                <a:gd name="connsiteX412" fmla="*/ 2204720 w 7256099"/>
                <a:gd name="connsiteY412" fmla="*/ 6725920 h 7823200"/>
                <a:gd name="connsiteX413" fmla="*/ 2214880 w 7256099"/>
                <a:gd name="connsiteY413" fmla="*/ 6756400 h 7823200"/>
                <a:gd name="connsiteX414" fmla="*/ 2235200 w 7256099"/>
                <a:gd name="connsiteY414" fmla="*/ 6786880 h 7823200"/>
                <a:gd name="connsiteX415" fmla="*/ 2245360 w 7256099"/>
                <a:gd name="connsiteY415" fmla="*/ 6817360 h 7823200"/>
                <a:gd name="connsiteX416" fmla="*/ 2275840 w 7256099"/>
                <a:gd name="connsiteY416" fmla="*/ 6827520 h 7823200"/>
                <a:gd name="connsiteX417" fmla="*/ 2316480 w 7256099"/>
                <a:gd name="connsiteY417" fmla="*/ 6888480 h 7823200"/>
                <a:gd name="connsiteX418" fmla="*/ 2326640 w 7256099"/>
                <a:gd name="connsiteY418" fmla="*/ 6918960 h 7823200"/>
                <a:gd name="connsiteX419" fmla="*/ 2367280 w 7256099"/>
                <a:gd name="connsiteY419" fmla="*/ 7010400 h 7823200"/>
                <a:gd name="connsiteX420" fmla="*/ 2387600 w 7256099"/>
                <a:gd name="connsiteY420" fmla="*/ 7122160 h 7823200"/>
                <a:gd name="connsiteX421" fmla="*/ 2397760 w 7256099"/>
                <a:gd name="connsiteY421" fmla="*/ 7152640 h 7823200"/>
                <a:gd name="connsiteX422" fmla="*/ 2418080 w 7256099"/>
                <a:gd name="connsiteY422" fmla="*/ 7233920 h 7823200"/>
                <a:gd name="connsiteX423" fmla="*/ 2407920 w 7256099"/>
                <a:gd name="connsiteY423" fmla="*/ 7416800 h 7823200"/>
                <a:gd name="connsiteX424" fmla="*/ 2387600 w 7256099"/>
                <a:gd name="connsiteY424" fmla="*/ 7477760 h 7823200"/>
                <a:gd name="connsiteX425" fmla="*/ 2418080 w 7256099"/>
                <a:gd name="connsiteY425" fmla="*/ 7538720 h 7823200"/>
                <a:gd name="connsiteX426" fmla="*/ 2428240 w 7256099"/>
                <a:gd name="connsiteY426" fmla="*/ 7569200 h 7823200"/>
                <a:gd name="connsiteX427" fmla="*/ 2489200 w 7256099"/>
                <a:gd name="connsiteY427" fmla="*/ 7599680 h 7823200"/>
                <a:gd name="connsiteX428" fmla="*/ 2519680 w 7256099"/>
                <a:gd name="connsiteY428" fmla="*/ 7620000 h 7823200"/>
                <a:gd name="connsiteX429" fmla="*/ 2540000 w 7256099"/>
                <a:gd name="connsiteY429" fmla="*/ 7680960 h 7823200"/>
                <a:gd name="connsiteX430" fmla="*/ 2600960 w 7256099"/>
                <a:gd name="connsiteY430" fmla="*/ 7721600 h 7823200"/>
                <a:gd name="connsiteX431" fmla="*/ 2651760 w 7256099"/>
                <a:gd name="connsiteY431" fmla="*/ 7772400 h 7823200"/>
                <a:gd name="connsiteX432" fmla="*/ 2672080 w 7256099"/>
                <a:gd name="connsiteY432" fmla="*/ 7802880 h 7823200"/>
                <a:gd name="connsiteX433" fmla="*/ 2743200 w 7256099"/>
                <a:gd name="connsiteY433" fmla="*/ 7823200 h 7823200"/>
                <a:gd name="connsiteX434" fmla="*/ 2854960 w 7256099"/>
                <a:gd name="connsiteY434" fmla="*/ 7802880 h 7823200"/>
                <a:gd name="connsiteX435" fmla="*/ 2885440 w 7256099"/>
                <a:gd name="connsiteY435" fmla="*/ 7782560 h 7823200"/>
                <a:gd name="connsiteX436" fmla="*/ 2915920 w 7256099"/>
                <a:gd name="connsiteY436" fmla="*/ 7772400 h 7823200"/>
                <a:gd name="connsiteX437" fmla="*/ 2946400 w 7256099"/>
                <a:gd name="connsiteY437" fmla="*/ 7752080 h 7823200"/>
                <a:gd name="connsiteX438" fmla="*/ 3068320 w 7256099"/>
                <a:gd name="connsiteY438" fmla="*/ 7721600 h 7823200"/>
                <a:gd name="connsiteX439" fmla="*/ 3139440 w 7256099"/>
                <a:gd name="connsiteY439" fmla="*/ 7701280 h 7823200"/>
                <a:gd name="connsiteX440" fmla="*/ 3159760 w 7256099"/>
                <a:gd name="connsiteY440" fmla="*/ 7670800 h 7823200"/>
                <a:gd name="connsiteX441" fmla="*/ 3129280 w 7256099"/>
                <a:gd name="connsiteY441" fmla="*/ 7508240 h 7823200"/>
                <a:gd name="connsiteX442" fmla="*/ 3119120 w 7256099"/>
                <a:gd name="connsiteY442" fmla="*/ 7477760 h 7823200"/>
                <a:gd name="connsiteX443" fmla="*/ 3108960 w 7256099"/>
                <a:gd name="connsiteY443" fmla="*/ 7447280 h 7823200"/>
                <a:gd name="connsiteX444" fmla="*/ 3088640 w 7256099"/>
                <a:gd name="connsiteY444" fmla="*/ 7325360 h 7823200"/>
                <a:gd name="connsiteX445" fmla="*/ 3048000 w 7256099"/>
                <a:gd name="connsiteY445" fmla="*/ 7233920 h 7823200"/>
                <a:gd name="connsiteX446" fmla="*/ 3027680 w 7256099"/>
                <a:gd name="connsiteY446" fmla="*/ 7152640 h 7823200"/>
                <a:gd name="connsiteX447" fmla="*/ 3027680 w 7256099"/>
                <a:gd name="connsiteY447" fmla="*/ 7010400 h 7823200"/>
                <a:gd name="connsiteX448" fmla="*/ 3068320 w 7256099"/>
                <a:gd name="connsiteY448" fmla="*/ 6949440 h 7823200"/>
                <a:gd name="connsiteX449" fmla="*/ 3108960 w 7256099"/>
                <a:gd name="connsiteY449" fmla="*/ 6898640 h 7823200"/>
                <a:gd name="connsiteX450" fmla="*/ 3129280 w 7256099"/>
                <a:gd name="connsiteY450" fmla="*/ 6837680 h 7823200"/>
                <a:gd name="connsiteX451" fmla="*/ 3139440 w 7256099"/>
                <a:gd name="connsiteY451" fmla="*/ 6807200 h 7823200"/>
                <a:gd name="connsiteX452" fmla="*/ 3149600 w 7256099"/>
                <a:gd name="connsiteY452" fmla="*/ 6634480 h 7823200"/>
                <a:gd name="connsiteX453" fmla="*/ 3180080 w 7256099"/>
                <a:gd name="connsiteY453" fmla="*/ 6543040 h 7823200"/>
                <a:gd name="connsiteX454" fmla="*/ 3190240 w 7256099"/>
                <a:gd name="connsiteY454" fmla="*/ 6512560 h 7823200"/>
                <a:gd name="connsiteX455" fmla="*/ 3200400 w 7256099"/>
                <a:gd name="connsiteY455" fmla="*/ 6431280 h 7823200"/>
                <a:gd name="connsiteX456" fmla="*/ 3220720 w 7256099"/>
                <a:gd name="connsiteY456" fmla="*/ 6400800 h 7823200"/>
                <a:gd name="connsiteX457" fmla="*/ 3230880 w 7256099"/>
                <a:gd name="connsiteY457" fmla="*/ 6370320 h 7823200"/>
                <a:gd name="connsiteX458" fmla="*/ 3271520 w 7256099"/>
                <a:gd name="connsiteY458" fmla="*/ 6309360 h 7823200"/>
                <a:gd name="connsiteX459" fmla="*/ 3291840 w 7256099"/>
                <a:gd name="connsiteY459" fmla="*/ 6278880 h 7823200"/>
                <a:gd name="connsiteX460" fmla="*/ 3322320 w 7256099"/>
                <a:gd name="connsiteY460" fmla="*/ 6258560 h 7823200"/>
                <a:gd name="connsiteX461" fmla="*/ 3393440 w 7256099"/>
                <a:gd name="connsiteY461" fmla="*/ 6167120 h 7823200"/>
                <a:gd name="connsiteX462" fmla="*/ 3434080 w 7256099"/>
                <a:gd name="connsiteY462" fmla="*/ 6126480 h 7823200"/>
                <a:gd name="connsiteX463" fmla="*/ 3505200 w 7256099"/>
                <a:gd name="connsiteY463" fmla="*/ 6055360 h 7823200"/>
                <a:gd name="connsiteX464" fmla="*/ 3515360 w 7256099"/>
                <a:gd name="connsiteY464" fmla="*/ 6024880 h 7823200"/>
                <a:gd name="connsiteX465" fmla="*/ 3576320 w 7256099"/>
                <a:gd name="connsiteY465" fmla="*/ 5994400 h 7823200"/>
                <a:gd name="connsiteX466" fmla="*/ 3647440 w 7256099"/>
                <a:gd name="connsiteY466" fmla="*/ 6035040 h 7823200"/>
                <a:gd name="connsiteX467" fmla="*/ 3677920 w 7256099"/>
                <a:gd name="connsiteY467" fmla="*/ 6045200 h 7823200"/>
                <a:gd name="connsiteX468" fmla="*/ 3708400 w 7256099"/>
                <a:gd name="connsiteY468" fmla="*/ 6065520 h 7823200"/>
                <a:gd name="connsiteX469" fmla="*/ 3810000 w 7256099"/>
                <a:gd name="connsiteY469" fmla="*/ 6096000 h 7823200"/>
                <a:gd name="connsiteX470" fmla="*/ 3901440 w 7256099"/>
                <a:gd name="connsiteY470" fmla="*/ 6065520 h 7823200"/>
                <a:gd name="connsiteX471" fmla="*/ 3942080 w 7256099"/>
                <a:gd name="connsiteY471" fmla="*/ 6004560 h 7823200"/>
                <a:gd name="connsiteX472" fmla="*/ 4084320 w 7256099"/>
                <a:gd name="connsiteY472" fmla="*/ 5974080 h 7823200"/>
                <a:gd name="connsiteX473" fmla="*/ 4155440 w 7256099"/>
                <a:gd name="connsiteY473" fmla="*/ 5902960 h 7823200"/>
                <a:gd name="connsiteX474" fmla="*/ 4165600 w 7256099"/>
                <a:gd name="connsiteY474" fmla="*/ 5933440 h 7823200"/>
                <a:gd name="connsiteX475" fmla="*/ 4185920 w 7256099"/>
                <a:gd name="connsiteY475" fmla="*/ 5963920 h 7823200"/>
                <a:gd name="connsiteX476" fmla="*/ 4216400 w 7256099"/>
                <a:gd name="connsiteY476" fmla="*/ 5974080 h 7823200"/>
                <a:gd name="connsiteX477" fmla="*/ 4307840 w 7256099"/>
                <a:gd name="connsiteY477" fmla="*/ 5984240 h 7823200"/>
                <a:gd name="connsiteX478" fmla="*/ 4358640 w 7256099"/>
                <a:gd name="connsiteY478" fmla="*/ 6065520 h 7823200"/>
                <a:gd name="connsiteX479" fmla="*/ 4368800 w 7256099"/>
                <a:gd name="connsiteY479" fmla="*/ 6096000 h 7823200"/>
                <a:gd name="connsiteX480" fmla="*/ 4389120 w 7256099"/>
                <a:gd name="connsiteY480" fmla="*/ 6299200 h 7823200"/>
                <a:gd name="connsiteX481" fmla="*/ 4399280 w 7256099"/>
                <a:gd name="connsiteY481" fmla="*/ 6370320 h 7823200"/>
                <a:gd name="connsiteX482" fmla="*/ 4419600 w 7256099"/>
                <a:gd name="connsiteY482" fmla="*/ 6431280 h 7823200"/>
                <a:gd name="connsiteX483" fmla="*/ 4429760 w 7256099"/>
                <a:gd name="connsiteY483" fmla="*/ 6482080 h 7823200"/>
                <a:gd name="connsiteX484" fmla="*/ 4450080 w 7256099"/>
                <a:gd name="connsiteY484" fmla="*/ 6512560 h 7823200"/>
                <a:gd name="connsiteX485" fmla="*/ 4470400 w 7256099"/>
                <a:gd name="connsiteY485" fmla="*/ 6573520 h 7823200"/>
                <a:gd name="connsiteX486" fmla="*/ 4480560 w 7256099"/>
                <a:gd name="connsiteY486" fmla="*/ 6624320 h 7823200"/>
                <a:gd name="connsiteX487" fmla="*/ 4521200 w 7256099"/>
                <a:gd name="connsiteY487" fmla="*/ 6685280 h 7823200"/>
                <a:gd name="connsiteX488" fmla="*/ 4622800 w 7256099"/>
                <a:gd name="connsiteY488" fmla="*/ 6654800 h 7823200"/>
                <a:gd name="connsiteX489" fmla="*/ 4643120 w 7256099"/>
                <a:gd name="connsiteY489" fmla="*/ 6593840 h 7823200"/>
                <a:gd name="connsiteX490" fmla="*/ 4663440 w 7256099"/>
                <a:gd name="connsiteY490" fmla="*/ 6563360 h 7823200"/>
                <a:gd name="connsiteX491" fmla="*/ 4693920 w 7256099"/>
                <a:gd name="connsiteY491" fmla="*/ 6502400 h 7823200"/>
                <a:gd name="connsiteX492" fmla="*/ 4673600 w 7256099"/>
                <a:gd name="connsiteY492" fmla="*/ 6421120 h 7823200"/>
                <a:gd name="connsiteX493" fmla="*/ 4653280 w 7256099"/>
                <a:gd name="connsiteY493" fmla="*/ 6390640 h 7823200"/>
                <a:gd name="connsiteX494" fmla="*/ 4632960 w 7256099"/>
                <a:gd name="connsiteY494" fmla="*/ 6329680 h 7823200"/>
                <a:gd name="connsiteX495" fmla="*/ 4622800 w 7256099"/>
                <a:gd name="connsiteY495" fmla="*/ 6299200 h 7823200"/>
                <a:gd name="connsiteX496" fmla="*/ 4612640 w 7256099"/>
                <a:gd name="connsiteY496" fmla="*/ 6207760 h 7823200"/>
                <a:gd name="connsiteX497" fmla="*/ 4602480 w 7256099"/>
                <a:gd name="connsiteY497" fmla="*/ 6177280 h 7823200"/>
                <a:gd name="connsiteX498" fmla="*/ 4612640 w 7256099"/>
                <a:gd name="connsiteY498" fmla="*/ 5760720 h 7823200"/>
                <a:gd name="connsiteX499" fmla="*/ 4693920 w 7256099"/>
                <a:gd name="connsiteY499" fmla="*/ 5659120 h 7823200"/>
                <a:gd name="connsiteX500" fmla="*/ 4724400 w 7256099"/>
                <a:gd name="connsiteY500" fmla="*/ 5638800 h 7823200"/>
                <a:gd name="connsiteX501" fmla="*/ 4744720 w 7256099"/>
                <a:gd name="connsiteY501" fmla="*/ 5608320 h 7823200"/>
                <a:gd name="connsiteX502" fmla="*/ 4775200 w 7256099"/>
                <a:gd name="connsiteY502" fmla="*/ 5588000 h 7823200"/>
                <a:gd name="connsiteX503" fmla="*/ 4815840 w 7256099"/>
                <a:gd name="connsiteY503" fmla="*/ 5537200 h 7823200"/>
                <a:gd name="connsiteX504" fmla="*/ 4856480 w 7256099"/>
                <a:gd name="connsiteY504" fmla="*/ 5486400 h 7823200"/>
                <a:gd name="connsiteX505" fmla="*/ 4876800 w 7256099"/>
                <a:gd name="connsiteY505" fmla="*/ 5455920 h 7823200"/>
                <a:gd name="connsiteX506" fmla="*/ 4937760 w 7256099"/>
                <a:gd name="connsiteY506" fmla="*/ 5415280 h 7823200"/>
                <a:gd name="connsiteX507" fmla="*/ 4968240 w 7256099"/>
                <a:gd name="connsiteY507" fmla="*/ 5394960 h 7823200"/>
                <a:gd name="connsiteX508" fmla="*/ 4988560 w 7256099"/>
                <a:gd name="connsiteY508" fmla="*/ 5364480 h 7823200"/>
                <a:gd name="connsiteX509" fmla="*/ 5019040 w 7256099"/>
                <a:gd name="connsiteY509" fmla="*/ 5354320 h 7823200"/>
                <a:gd name="connsiteX510" fmla="*/ 5049520 w 7256099"/>
                <a:gd name="connsiteY510" fmla="*/ 5334000 h 7823200"/>
                <a:gd name="connsiteX511" fmla="*/ 5090160 w 7256099"/>
                <a:gd name="connsiteY511" fmla="*/ 5283200 h 7823200"/>
                <a:gd name="connsiteX512" fmla="*/ 5110480 w 7256099"/>
                <a:gd name="connsiteY512" fmla="*/ 5222240 h 7823200"/>
                <a:gd name="connsiteX513" fmla="*/ 5120640 w 7256099"/>
                <a:gd name="connsiteY513" fmla="*/ 5191760 h 7823200"/>
                <a:gd name="connsiteX514" fmla="*/ 5151120 w 7256099"/>
                <a:gd name="connsiteY514" fmla="*/ 5171440 h 7823200"/>
                <a:gd name="connsiteX515" fmla="*/ 5191760 w 7256099"/>
                <a:gd name="connsiteY515" fmla="*/ 5161280 h 7823200"/>
                <a:gd name="connsiteX516" fmla="*/ 5201920 w 7256099"/>
                <a:gd name="connsiteY516" fmla="*/ 5059680 h 7823200"/>
                <a:gd name="connsiteX517" fmla="*/ 5181600 w 7256099"/>
                <a:gd name="connsiteY517" fmla="*/ 4968240 h 7823200"/>
                <a:gd name="connsiteX518" fmla="*/ 5191760 w 7256099"/>
                <a:gd name="connsiteY518" fmla="*/ 4734560 h 7823200"/>
                <a:gd name="connsiteX519" fmla="*/ 5212080 w 7256099"/>
                <a:gd name="connsiteY519" fmla="*/ 4673600 h 7823200"/>
                <a:gd name="connsiteX520" fmla="*/ 5252720 w 7256099"/>
                <a:gd name="connsiteY520" fmla="*/ 4714240 h 7823200"/>
                <a:gd name="connsiteX521" fmla="*/ 5283200 w 7256099"/>
                <a:gd name="connsiteY521" fmla="*/ 4734560 h 7823200"/>
                <a:gd name="connsiteX522" fmla="*/ 5323840 w 7256099"/>
                <a:gd name="connsiteY522" fmla="*/ 4724400 h 7823200"/>
                <a:gd name="connsiteX523" fmla="*/ 5344160 w 7256099"/>
                <a:gd name="connsiteY523" fmla="*/ 4693920 h 7823200"/>
                <a:gd name="connsiteX524" fmla="*/ 5364480 w 7256099"/>
                <a:gd name="connsiteY524" fmla="*/ 4572000 h 7823200"/>
                <a:gd name="connsiteX525" fmla="*/ 5415280 w 7256099"/>
                <a:gd name="connsiteY525" fmla="*/ 4521200 h 7823200"/>
                <a:gd name="connsiteX526" fmla="*/ 5445760 w 7256099"/>
                <a:gd name="connsiteY526" fmla="*/ 4460240 h 7823200"/>
                <a:gd name="connsiteX527" fmla="*/ 5455920 w 7256099"/>
                <a:gd name="connsiteY527" fmla="*/ 4429760 h 7823200"/>
                <a:gd name="connsiteX528" fmla="*/ 5476240 w 7256099"/>
                <a:gd name="connsiteY528" fmla="*/ 4399280 h 7823200"/>
                <a:gd name="connsiteX529" fmla="*/ 5496560 w 7256099"/>
                <a:gd name="connsiteY529" fmla="*/ 4338320 h 7823200"/>
                <a:gd name="connsiteX530" fmla="*/ 5557520 w 7256099"/>
                <a:gd name="connsiteY530" fmla="*/ 4297680 h 7823200"/>
                <a:gd name="connsiteX531" fmla="*/ 5577840 w 7256099"/>
                <a:gd name="connsiteY531" fmla="*/ 4267200 h 7823200"/>
                <a:gd name="connsiteX532" fmla="*/ 5608320 w 7256099"/>
                <a:gd name="connsiteY532" fmla="*/ 4257040 h 7823200"/>
                <a:gd name="connsiteX533" fmla="*/ 5720080 w 7256099"/>
                <a:gd name="connsiteY533" fmla="*/ 4226560 h 7823200"/>
                <a:gd name="connsiteX534" fmla="*/ 5821680 w 7256099"/>
                <a:gd name="connsiteY534" fmla="*/ 4196080 h 7823200"/>
                <a:gd name="connsiteX535" fmla="*/ 5831840 w 7256099"/>
                <a:gd name="connsiteY535" fmla="*/ 4053840 h 7823200"/>
                <a:gd name="connsiteX536" fmla="*/ 5842000 w 7256099"/>
                <a:gd name="connsiteY536" fmla="*/ 4013200 h 7823200"/>
                <a:gd name="connsiteX537" fmla="*/ 5892800 w 7256099"/>
                <a:gd name="connsiteY537" fmla="*/ 3921760 h 7823200"/>
                <a:gd name="connsiteX538" fmla="*/ 5923280 w 7256099"/>
                <a:gd name="connsiteY538" fmla="*/ 3911600 h 7823200"/>
                <a:gd name="connsiteX539" fmla="*/ 6004560 w 7256099"/>
                <a:gd name="connsiteY539" fmla="*/ 3840480 h 7823200"/>
                <a:gd name="connsiteX540" fmla="*/ 6035040 w 7256099"/>
                <a:gd name="connsiteY540" fmla="*/ 3830320 h 7823200"/>
                <a:gd name="connsiteX541" fmla="*/ 6096000 w 7256099"/>
                <a:gd name="connsiteY541" fmla="*/ 3789680 h 7823200"/>
                <a:gd name="connsiteX542" fmla="*/ 6116320 w 7256099"/>
                <a:gd name="connsiteY542" fmla="*/ 3759200 h 7823200"/>
                <a:gd name="connsiteX543" fmla="*/ 6217920 w 7256099"/>
                <a:gd name="connsiteY543" fmla="*/ 3728720 h 7823200"/>
                <a:gd name="connsiteX544" fmla="*/ 6329680 w 7256099"/>
                <a:gd name="connsiteY544" fmla="*/ 3738880 h 7823200"/>
                <a:gd name="connsiteX545" fmla="*/ 6289040 w 7256099"/>
                <a:gd name="connsiteY545" fmla="*/ 3799840 h 7823200"/>
                <a:gd name="connsiteX546" fmla="*/ 6238240 w 7256099"/>
                <a:gd name="connsiteY546" fmla="*/ 3850640 h 7823200"/>
                <a:gd name="connsiteX547" fmla="*/ 6207760 w 7256099"/>
                <a:gd name="connsiteY547" fmla="*/ 3911600 h 7823200"/>
                <a:gd name="connsiteX548" fmla="*/ 6177280 w 7256099"/>
                <a:gd name="connsiteY548" fmla="*/ 3921760 h 7823200"/>
                <a:gd name="connsiteX549" fmla="*/ 6207760 w 7256099"/>
                <a:gd name="connsiteY549" fmla="*/ 3942080 h 7823200"/>
                <a:gd name="connsiteX550" fmla="*/ 6319520 w 7256099"/>
                <a:gd name="connsiteY550" fmla="*/ 3911600 h 7823200"/>
                <a:gd name="connsiteX551" fmla="*/ 6339840 w 7256099"/>
                <a:gd name="connsiteY551" fmla="*/ 3881120 h 7823200"/>
                <a:gd name="connsiteX552" fmla="*/ 6400800 w 7256099"/>
                <a:gd name="connsiteY552" fmla="*/ 3840480 h 7823200"/>
                <a:gd name="connsiteX553" fmla="*/ 6451600 w 7256099"/>
                <a:gd name="connsiteY553" fmla="*/ 3799840 h 7823200"/>
                <a:gd name="connsiteX554" fmla="*/ 6573520 w 7256099"/>
                <a:gd name="connsiteY554" fmla="*/ 3738880 h 7823200"/>
                <a:gd name="connsiteX555" fmla="*/ 6604000 w 7256099"/>
                <a:gd name="connsiteY555" fmla="*/ 3728720 h 7823200"/>
                <a:gd name="connsiteX556" fmla="*/ 6634480 w 7256099"/>
                <a:gd name="connsiteY556" fmla="*/ 3718560 h 7823200"/>
                <a:gd name="connsiteX557" fmla="*/ 6705600 w 7256099"/>
                <a:gd name="connsiteY557" fmla="*/ 3637280 h 7823200"/>
                <a:gd name="connsiteX558" fmla="*/ 6725920 w 7256099"/>
                <a:gd name="connsiteY558" fmla="*/ 3606800 h 7823200"/>
                <a:gd name="connsiteX559" fmla="*/ 6756400 w 7256099"/>
                <a:gd name="connsiteY559" fmla="*/ 3586480 h 7823200"/>
                <a:gd name="connsiteX560" fmla="*/ 6766560 w 7256099"/>
                <a:gd name="connsiteY560" fmla="*/ 3556000 h 7823200"/>
                <a:gd name="connsiteX561" fmla="*/ 6746240 w 7256099"/>
                <a:gd name="connsiteY561" fmla="*/ 3525520 h 7823200"/>
                <a:gd name="connsiteX562" fmla="*/ 6736080 w 7256099"/>
                <a:gd name="connsiteY562" fmla="*/ 3495040 h 7823200"/>
                <a:gd name="connsiteX563" fmla="*/ 6675120 w 7256099"/>
                <a:gd name="connsiteY563" fmla="*/ 3474720 h 7823200"/>
                <a:gd name="connsiteX564" fmla="*/ 6614160 w 7256099"/>
                <a:gd name="connsiteY564" fmla="*/ 3515360 h 7823200"/>
                <a:gd name="connsiteX565" fmla="*/ 6573520 w 7256099"/>
                <a:gd name="connsiteY565" fmla="*/ 3576320 h 7823200"/>
                <a:gd name="connsiteX566" fmla="*/ 6543040 w 7256099"/>
                <a:gd name="connsiteY566" fmla="*/ 3596640 h 7823200"/>
                <a:gd name="connsiteX567" fmla="*/ 6482080 w 7256099"/>
                <a:gd name="connsiteY567" fmla="*/ 3616960 h 7823200"/>
                <a:gd name="connsiteX568" fmla="*/ 6431280 w 7256099"/>
                <a:gd name="connsiteY568" fmla="*/ 3566160 h 7823200"/>
                <a:gd name="connsiteX569" fmla="*/ 6410960 w 7256099"/>
                <a:gd name="connsiteY569" fmla="*/ 3505200 h 7823200"/>
                <a:gd name="connsiteX570" fmla="*/ 6380480 w 7256099"/>
                <a:gd name="connsiteY570" fmla="*/ 3444240 h 7823200"/>
                <a:gd name="connsiteX571" fmla="*/ 6390640 w 7256099"/>
                <a:gd name="connsiteY571" fmla="*/ 3362960 h 7823200"/>
                <a:gd name="connsiteX572" fmla="*/ 6421120 w 7256099"/>
                <a:gd name="connsiteY572" fmla="*/ 3302000 h 7823200"/>
                <a:gd name="connsiteX573" fmla="*/ 6461760 w 7256099"/>
                <a:gd name="connsiteY573" fmla="*/ 3281680 h 7823200"/>
                <a:gd name="connsiteX574" fmla="*/ 6522720 w 7256099"/>
                <a:gd name="connsiteY574" fmla="*/ 3251200 h 7823200"/>
                <a:gd name="connsiteX575" fmla="*/ 6543040 w 7256099"/>
                <a:gd name="connsiteY575" fmla="*/ 3220720 h 7823200"/>
                <a:gd name="connsiteX576" fmla="*/ 6573520 w 7256099"/>
                <a:gd name="connsiteY576" fmla="*/ 3190240 h 7823200"/>
                <a:gd name="connsiteX577" fmla="*/ 6583680 w 7256099"/>
                <a:gd name="connsiteY577" fmla="*/ 3159760 h 7823200"/>
                <a:gd name="connsiteX578" fmla="*/ 6522720 w 7256099"/>
                <a:gd name="connsiteY578" fmla="*/ 3139440 h 7823200"/>
                <a:gd name="connsiteX579" fmla="*/ 6492240 w 7256099"/>
                <a:gd name="connsiteY579" fmla="*/ 3129280 h 7823200"/>
                <a:gd name="connsiteX580" fmla="*/ 6451600 w 7256099"/>
                <a:gd name="connsiteY580" fmla="*/ 3119120 h 7823200"/>
                <a:gd name="connsiteX581" fmla="*/ 6339840 w 7256099"/>
                <a:gd name="connsiteY581" fmla="*/ 3129280 h 7823200"/>
                <a:gd name="connsiteX582" fmla="*/ 6309360 w 7256099"/>
                <a:gd name="connsiteY582" fmla="*/ 3149600 h 7823200"/>
                <a:gd name="connsiteX583" fmla="*/ 6278880 w 7256099"/>
                <a:gd name="connsiteY583" fmla="*/ 3159760 h 7823200"/>
                <a:gd name="connsiteX584" fmla="*/ 6258560 w 7256099"/>
                <a:gd name="connsiteY584" fmla="*/ 3190240 h 7823200"/>
                <a:gd name="connsiteX585" fmla="*/ 6177280 w 7256099"/>
                <a:gd name="connsiteY585" fmla="*/ 3210560 h 7823200"/>
                <a:gd name="connsiteX586" fmla="*/ 6167120 w 7256099"/>
                <a:gd name="connsiteY586" fmla="*/ 3180080 h 7823200"/>
                <a:gd name="connsiteX587" fmla="*/ 6197600 w 7256099"/>
                <a:gd name="connsiteY587" fmla="*/ 3169920 h 7823200"/>
                <a:gd name="connsiteX588" fmla="*/ 6228080 w 7256099"/>
                <a:gd name="connsiteY588" fmla="*/ 3108960 h 7823200"/>
                <a:gd name="connsiteX589" fmla="*/ 6258560 w 7256099"/>
                <a:gd name="connsiteY589" fmla="*/ 3098800 h 7823200"/>
                <a:gd name="connsiteX590" fmla="*/ 6319520 w 7256099"/>
                <a:gd name="connsiteY590" fmla="*/ 3058160 h 7823200"/>
                <a:gd name="connsiteX591" fmla="*/ 6350000 w 7256099"/>
                <a:gd name="connsiteY591" fmla="*/ 3037840 h 7823200"/>
                <a:gd name="connsiteX592" fmla="*/ 6410960 w 7256099"/>
                <a:gd name="connsiteY592" fmla="*/ 3017520 h 7823200"/>
                <a:gd name="connsiteX593" fmla="*/ 6502400 w 7256099"/>
                <a:gd name="connsiteY593" fmla="*/ 2976880 h 7823200"/>
                <a:gd name="connsiteX594" fmla="*/ 6543040 w 7256099"/>
                <a:gd name="connsiteY594" fmla="*/ 2966720 h 7823200"/>
                <a:gd name="connsiteX595" fmla="*/ 6604000 w 7256099"/>
                <a:gd name="connsiteY595" fmla="*/ 2946400 h 7823200"/>
                <a:gd name="connsiteX596" fmla="*/ 6817360 w 7256099"/>
                <a:gd name="connsiteY596" fmla="*/ 2956560 h 7823200"/>
                <a:gd name="connsiteX597" fmla="*/ 6878320 w 7256099"/>
                <a:gd name="connsiteY597" fmla="*/ 2956560 h 7823200"/>
                <a:gd name="connsiteX598" fmla="*/ 6898640 w 7256099"/>
                <a:gd name="connsiteY598" fmla="*/ 2926080 h 7823200"/>
                <a:gd name="connsiteX599" fmla="*/ 7000240 w 7256099"/>
                <a:gd name="connsiteY599" fmla="*/ 2854960 h 7823200"/>
                <a:gd name="connsiteX600" fmla="*/ 7071360 w 7256099"/>
                <a:gd name="connsiteY600" fmla="*/ 2783840 h 7823200"/>
                <a:gd name="connsiteX601" fmla="*/ 7101840 w 7256099"/>
                <a:gd name="connsiteY601" fmla="*/ 2611120 h 7823200"/>
                <a:gd name="connsiteX602" fmla="*/ 7203440 w 7256099"/>
                <a:gd name="connsiteY602" fmla="*/ 2479040 h 7823200"/>
                <a:gd name="connsiteX603" fmla="*/ 7233920 w 7256099"/>
                <a:gd name="connsiteY603" fmla="*/ 2458720 h 7823200"/>
                <a:gd name="connsiteX604" fmla="*/ 7223760 w 7256099"/>
                <a:gd name="connsiteY604" fmla="*/ 2418080 h 7823200"/>
                <a:gd name="connsiteX605" fmla="*/ 7213600 w 7256099"/>
                <a:gd name="connsiteY605" fmla="*/ 2387600 h 7823200"/>
                <a:gd name="connsiteX606" fmla="*/ 7183120 w 7256099"/>
                <a:gd name="connsiteY606" fmla="*/ 2275840 h 7823200"/>
                <a:gd name="connsiteX607" fmla="*/ 7101840 w 7256099"/>
                <a:gd name="connsiteY607" fmla="*/ 2265680 h 7823200"/>
                <a:gd name="connsiteX608" fmla="*/ 7081520 w 7256099"/>
                <a:gd name="connsiteY608" fmla="*/ 2204720 h 7823200"/>
                <a:gd name="connsiteX609" fmla="*/ 7030720 w 7256099"/>
                <a:gd name="connsiteY609" fmla="*/ 2113280 h 7823200"/>
                <a:gd name="connsiteX610" fmla="*/ 7040880 w 7256099"/>
                <a:gd name="connsiteY610" fmla="*/ 2021840 h 7823200"/>
                <a:gd name="connsiteX611" fmla="*/ 7051040 w 7256099"/>
                <a:gd name="connsiteY611" fmla="*/ 1960880 h 7823200"/>
                <a:gd name="connsiteX612" fmla="*/ 7030720 w 7256099"/>
                <a:gd name="connsiteY612" fmla="*/ 1899920 h 7823200"/>
                <a:gd name="connsiteX613" fmla="*/ 7020560 w 7256099"/>
                <a:gd name="connsiteY613" fmla="*/ 1869440 h 7823200"/>
                <a:gd name="connsiteX614" fmla="*/ 7010400 w 7256099"/>
                <a:gd name="connsiteY614" fmla="*/ 1838960 h 7823200"/>
                <a:gd name="connsiteX615" fmla="*/ 7000240 w 7256099"/>
                <a:gd name="connsiteY615" fmla="*/ 1676400 h 7823200"/>
                <a:gd name="connsiteX616" fmla="*/ 6990080 w 7256099"/>
                <a:gd name="connsiteY616" fmla="*/ 1574800 h 7823200"/>
                <a:gd name="connsiteX617" fmla="*/ 6949440 w 7256099"/>
                <a:gd name="connsiteY617" fmla="*/ 1584960 h 7823200"/>
                <a:gd name="connsiteX618" fmla="*/ 6888480 w 7256099"/>
                <a:gd name="connsiteY618" fmla="*/ 1625600 h 7823200"/>
                <a:gd name="connsiteX619" fmla="*/ 6837680 w 7256099"/>
                <a:gd name="connsiteY619" fmla="*/ 1717040 h 7823200"/>
                <a:gd name="connsiteX620" fmla="*/ 6807200 w 7256099"/>
                <a:gd name="connsiteY620" fmla="*/ 1727200 h 7823200"/>
                <a:gd name="connsiteX621" fmla="*/ 6786880 w 7256099"/>
                <a:gd name="connsiteY621" fmla="*/ 1757680 h 7823200"/>
                <a:gd name="connsiteX622" fmla="*/ 6756400 w 7256099"/>
                <a:gd name="connsiteY622" fmla="*/ 1767840 h 7823200"/>
                <a:gd name="connsiteX623" fmla="*/ 6695440 w 7256099"/>
                <a:gd name="connsiteY623" fmla="*/ 1798320 h 7823200"/>
                <a:gd name="connsiteX624" fmla="*/ 6634480 w 7256099"/>
                <a:gd name="connsiteY624" fmla="*/ 1788160 h 7823200"/>
                <a:gd name="connsiteX625" fmla="*/ 6634480 w 7256099"/>
                <a:gd name="connsiteY625" fmla="*/ 1605280 h 7823200"/>
                <a:gd name="connsiteX626" fmla="*/ 6675120 w 7256099"/>
                <a:gd name="connsiteY626" fmla="*/ 1544320 h 7823200"/>
                <a:gd name="connsiteX627" fmla="*/ 6664960 w 7256099"/>
                <a:gd name="connsiteY627" fmla="*/ 1493520 h 7823200"/>
                <a:gd name="connsiteX628" fmla="*/ 6654800 w 7256099"/>
                <a:gd name="connsiteY628" fmla="*/ 1463040 h 7823200"/>
                <a:gd name="connsiteX629" fmla="*/ 6624320 w 7256099"/>
                <a:gd name="connsiteY629" fmla="*/ 1452880 h 7823200"/>
                <a:gd name="connsiteX630" fmla="*/ 6604000 w 7256099"/>
                <a:gd name="connsiteY630" fmla="*/ 1422400 h 7823200"/>
                <a:gd name="connsiteX631" fmla="*/ 6573520 w 7256099"/>
                <a:gd name="connsiteY631" fmla="*/ 1412240 h 7823200"/>
                <a:gd name="connsiteX632" fmla="*/ 6563360 w 7256099"/>
                <a:gd name="connsiteY632" fmla="*/ 1381760 h 7823200"/>
                <a:gd name="connsiteX633" fmla="*/ 6532880 w 7256099"/>
                <a:gd name="connsiteY633" fmla="*/ 1361440 h 7823200"/>
                <a:gd name="connsiteX634" fmla="*/ 6482080 w 7256099"/>
                <a:gd name="connsiteY634" fmla="*/ 1310640 h 7823200"/>
                <a:gd name="connsiteX635" fmla="*/ 6410960 w 7256099"/>
                <a:gd name="connsiteY635" fmla="*/ 1259840 h 7823200"/>
                <a:gd name="connsiteX636" fmla="*/ 6350000 w 7256099"/>
                <a:gd name="connsiteY636" fmla="*/ 1239520 h 7823200"/>
                <a:gd name="connsiteX637" fmla="*/ 6319520 w 7256099"/>
                <a:gd name="connsiteY637" fmla="*/ 1249680 h 7823200"/>
                <a:gd name="connsiteX638" fmla="*/ 6309360 w 7256099"/>
                <a:gd name="connsiteY638" fmla="*/ 1280160 h 7823200"/>
                <a:gd name="connsiteX639" fmla="*/ 6248400 w 7256099"/>
                <a:gd name="connsiteY639" fmla="*/ 1300480 h 7823200"/>
                <a:gd name="connsiteX640" fmla="*/ 6187440 w 7256099"/>
                <a:gd name="connsiteY640" fmla="*/ 1320800 h 7823200"/>
                <a:gd name="connsiteX641" fmla="*/ 6167120 w 7256099"/>
                <a:gd name="connsiteY641" fmla="*/ 1351280 h 7823200"/>
                <a:gd name="connsiteX642" fmla="*/ 6136640 w 7256099"/>
                <a:gd name="connsiteY642" fmla="*/ 1371600 h 7823200"/>
                <a:gd name="connsiteX643" fmla="*/ 6126480 w 7256099"/>
                <a:gd name="connsiteY643" fmla="*/ 1463040 h 7823200"/>
                <a:gd name="connsiteX644" fmla="*/ 6106160 w 7256099"/>
                <a:gd name="connsiteY644" fmla="*/ 1524000 h 7823200"/>
                <a:gd name="connsiteX645" fmla="*/ 6085840 w 7256099"/>
                <a:gd name="connsiteY645" fmla="*/ 1584960 h 7823200"/>
                <a:gd name="connsiteX646" fmla="*/ 6075680 w 7256099"/>
                <a:gd name="connsiteY646" fmla="*/ 1615440 h 7823200"/>
                <a:gd name="connsiteX647" fmla="*/ 6035040 w 7256099"/>
                <a:gd name="connsiteY647" fmla="*/ 1635760 h 78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7256099" h="7823200">
                  <a:moveTo>
                    <a:pt x="6035040" y="1635760"/>
                  </a:moveTo>
                  <a:cubicBezTo>
                    <a:pt x="6021493" y="1647613"/>
                    <a:pt x="6010865" y="1672447"/>
                    <a:pt x="5994400" y="1686560"/>
                  </a:cubicBezTo>
                  <a:cubicBezTo>
                    <a:pt x="5986269" y="1693530"/>
                    <a:pt x="5965836" y="1686183"/>
                    <a:pt x="5963920" y="1696720"/>
                  </a:cubicBezTo>
                  <a:cubicBezTo>
                    <a:pt x="5950107" y="1772689"/>
                    <a:pt x="5964237" y="1783555"/>
                    <a:pt x="5994400" y="1828800"/>
                  </a:cubicBezTo>
                  <a:cubicBezTo>
                    <a:pt x="6017045" y="1919381"/>
                    <a:pt x="5997874" y="1833056"/>
                    <a:pt x="6014720" y="2001520"/>
                  </a:cubicBezTo>
                  <a:cubicBezTo>
                    <a:pt x="6017103" y="2025349"/>
                    <a:pt x="6021493" y="2048933"/>
                    <a:pt x="6024880" y="2072640"/>
                  </a:cubicBezTo>
                  <a:cubicBezTo>
                    <a:pt x="6021493" y="2082800"/>
                    <a:pt x="6022293" y="2095547"/>
                    <a:pt x="6014720" y="2103120"/>
                  </a:cubicBezTo>
                  <a:cubicBezTo>
                    <a:pt x="5936084" y="2181756"/>
                    <a:pt x="5980772" y="2121980"/>
                    <a:pt x="5923280" y="2153920"/>
                  </a:cubicBezTo>
                  <a:cubicBezTo>
                    <a:pt x="5901932" y="2165780"/>
                    <a:pt x="5885488" y="2186837"/>
                    <a:pt x="5862320" y="2194560"/>
                  </a:cubicBezTo>
                  <a:cubicBezTo>
                    <a:pt x="5852160" y="2197947"/>
                    <a:pt x="5841419" y="2199931"/>
                    <a:pt x="5831840" y="2204720"/>
                  </a:cubicBezTo>
                  <a:cubicBezTo>
                    <a:pt x="5820918" y="2210181"/>
                    <a:pt x="5812518" y="2220081"/>
                    <a:pt x="5801360" y="2225040"/>
                  </a:cubicBezTo>
                  <a:cubicBezTo>
                    <a:pt x="5781787" y="2233739"/>
                    <a:pt x="5740400" y="2245360"/>
                    <a:pt x="5740400" y="2245360"/>
                  </a:cubicBezTo>
                  <a:cubicBezTo>
                    <a:pt x="5703347" y="2356520"/>
                    <a:pt x="5765412" y="2191118"/>
                    <a:pt x="5699760" y="2296160"/>
                  </a:cubicBezTo>
                  <a:cubicBezTo>
                    <a:pt x="5688408" y="2314323"/>
                    <a:pt x="5691321" y="2339298"/>
                    <a:pt x="5679440" y="2357120"/>
                  </a:cubicBezTo>
                  <a:cubicBezTo>
                    <a:pt x="5672667" y="2367280"/>
                    <a:pt x="5664079" y="2376442"/>
                    <a:pt x="5659120" y="2387600"/>
                  </a:cubicBezTo>
                  <a:cubicBezTo>
                    <a:pt x="5644985" y="2419403"/>
                    <a:pt x="5637084" y="2455424"/>
                    <a:pt x="5628640" y="2489200"/>
                  </a:cubicBezTo>
                  <a:cubicBezTo>
                    <a:pt x="5627145" y="2504148"/>
                    <a:pt x="5626181" y="2589130"/>
                    <a:pt x="5608320" y="2621280"/>
                  </a:cubicBezTo>
                  <a:cubicBezTo>
                    <a:pt x="5596460" y="2642628"/>
                    <a:pt x="5581227" y="2661920"/>
                    <a:pt x="5567680" y="2682240"/>
                  </a:cubicBezTo>
                  <a:lnTo>
                    <a:pt x="5547360" y="2712720"/>
                  </a:lnTo>
                  <a:cubicBezTo>
                    <a:pt x="5540587" y="2722880"/>
                    <a:pt x="5538624" y="2739339"/>
                    <a:pt x="5527040" y="2743200"/>
                  </a:cubicBezTo>
                  <a:lnTo>
                    <a:pt x="5496560" y="2753360"/>
                  </a:lnTo>
                  <a:cubicBezTo>
                    <a:pt x="5493173" y="2763520"/>
                    <a:pt x="5493973" y="2776267"/>
                    <a:pt x="5486400" y="2783840"/>
                  </a:cubicBezTo>
                  <a:cubicBezTo>
                    <a:pt x="5466080" y="2804160"/>
                    <a:pt x="5445760" y="2790613"/>
                    <a:pt x="5425440" y="2783840"/>
                  </a:cubicBezTo>
                  <a:cubicBezTo>
                    <a:pt x="5398606" y="2703337"/>
                    <a:pt x="5408641" y="2744008"/>
                    <a:pt x="5394960" y="2661920"/>
                  </a:cubicBezTo>
                  <a:cubicBezTo>
                    <a:pt x="5398347" y="2628053"/>
                    <a:pt x="5394968" y="2592806"/>
                    <a:pt x="5405120" y="2560320"/>
                  </a:cubicBezTo>
                  <a:cubicBezTo>
                    <a:pt x="5412404" y="2537010"/>
                    <a:pt x="5445760" y="2499360"/>
                    <a:pt x="5445760" y="2499360"/>
                  </a:cubicBezTo>
                  <a:cubicBezTo>
                    <a:pt x="5420223" y="2422748"/>
                    <a:pt x="5454671" y="2517182"/>
                    <a:pt x="5415280" y="2438400"/>
                  </a:cubicBezTo>
                  <a:cubicBezTo>
                    <a:pt x="5410491" y="2428821"/>
                    <a:pt x="5408507" y="2418080"/>
                    <a:pt x="5405120" y="2407920"/>
                  </a:cubicBezTo>
                  <a:cubicBezTo>
                    <a:pt x="5408507" y="2384213"/>
                    <a:pt x="5408399" y="2359737"/>
                    <a:pt x="5415280" y="2336800"/>
                  </a:cubicBezTo>
                  <a:cubicBezTo>
                    <a:pt x="5418789" y="2325104"/>
                    <a:pt x="5430139" y="2317242"/>
                    <a:pt x="5435600" y="2306320"/>
                  </a:cubicBezTo>
                  <a:cubicBezTo>
                    <a:pt x="5477664" y="2222192"/>
                    <a:pt x="5407846" y="2332711"/>
                    <a:pt x="5466080" y="2245360"/>
                  </a:cubicBezTo>
                  <a:cubicBezTo>
                    <a:pt x="5453059" y="2242105"/>
                    <a:pt x="5409536" y="2232328"/>
                    <a:pt x="5394960" y="2225040"/>
                  </a:cubicBezTo>
                  <a:cubicBezTo>
                    <a:pt x="5316178" y="2185649"/>
                    <a:pt x="5410612" y="2220097"/>
                    <a:pt x="5334000" y="2194560"/>
                  </a:cubicBezTo>
                  <a:cubicBezTo>
                    <a:pt x="5330613" y="2184400"/>
                    <a:pt x="5332555" y="2170305"/>
                    <a:pt x="5323840" y="2164080"/>
                  </a:cubicBezTo>
                  <a:cubicBezTo>
                    <a:pt x="5306411" y="2151630"/>
                    <a:pt x="5283200" y="2150533"/>
                    <a:pt x="5262880" y="2143760"/>
                  </a:cubicBezTo>
                  <a:cubicBezTo>
                    <a:pt x="5252720" y="2140373"/>
                    <a:pt x="5241311" y="2139541"/>
                    <a:pt x="5232400" y="2133600"/>
                  </a:cubicBezTo>
                  <a:lnTo>
                    <a:pt x="5171440" y="2092960"/>
                  </a:lnTo>
                  <a:cubicBezTo>
                    <a:pt x="5147259" y="2020416"/>
                    <a:pt x="5168942" y="2043881"/>
                    <a:pt x="5120640" y="2011680"/>
                  </a:cubicBezTo>
                  <a:cubicBezTo>
                    <a:pt x="5117253" y="2001520"/>
                    <a:pt x="5119195" y="1987425"/>
                    <a:pt x="5110480" y="1981200"/>
                  </a:cubicBezTo>
                  <a:cubicBezTo>
                    <a:pt x="5093051" y="1968750"/>
                    <a:pt x="5049520" y="1960880"/>
                    <a:pt x="5049520" y="1960880"/>
                  </a:cubicBezTo>
                  <a:cubicBezTo>
                    <a:pt x="5032587" y="1964267"/>
                    <a:pt x="5015380" y="1966496"/>
                    <a:pt x="4998720" y="1971040"/>
                  </a:cubicBezTo>
                  <a:lnTo>
                    <a:pt x="4907280" y="2001520"/>
                  </a:lnTo>
                  <a:lnTo>
                    <a:pt x="4876800" y="2011680"/>
                  </a:lnTo>
                  <a:lnTo>
                    <a:pt x="4846320" y="2021840"/>
                  </a:lnTo>
                  <a:cubicBezTo>
                    <a:pt x="4849707" y="1957493"/>
                    <a:pt x="4850646" y="1892971"/>
                    <a:pt x="4856480" y="1828800"/>
                  </a:cubicBezTo>
                  <a:cubicBezTo>
                    <a:pt x="4857450" y="1818134"/>
                    <a:pt x="4866640" y="1809030"/>
                    <a:pt x="4866640" y="1798320"/>
                  </a:cubicBezTo>
                  <a:cubicBezTo>
                    <a:pt x="4866640" y="1762558"/>
                    <a:pt x="4856797" y="1738311"/>
                    <a:pt x="4846320" y="1706880"/>
                  </a:cubicBezTo>
                  <a:cubicBezTo>
                    <a:pt x="4849707" y="1673013"/>
                    <a:pt x="4845717" y="1637569"/>
                    <a:pt x="4856480" y="1605280"/>
                  </a:cubicBezTo>
                  <a:cubicBezTo>
                    <a:pt x="4860341" y="1593696"/>
                    <a:pt x="4879332" y="1594495"/>
                    <a:pt x="4886960" y="1584960"/>
                  </a:cubicBezTo>
                  <a:cubicBezTo>
                    <a:pt x="4893650" y="1576597"/>
                    <a:pt x="4889547" y="1562053"/>
                    <a:pt x="4897120" y="1554480"/>
                  </a:cubicBezTo>
                  <a:cubicBezTo>
                    <a:pt x="4904693" y="1546907"/>
                    <a:pt x="4918021" y="1549109"/>
                    <a:pt x="4927600" y="1544320"/>
                  </a:cubicBezTo>
                  <a:cubicBezTo>
                    <a:pt x="4938522" y="1538859"/>
                    <a:pt x="4947920" y="1530773"/>
                    <a:pt x="4958080" y="1524000"/>
                  </a:cubicBezTo>
                  <a:cubicBezTo>
                    <a:pt x="4980247" y="1457498"/>
                    <a:pt x="4949459" y="1522768"/>
                    <a:pt x="4998720" y="1483360"/>
                  </a:cubicBezTo>
                  <a:cubicBezTo>
                    <a:pt x="5053753" y="1439333"/>
                    <a:pt x="4980940" y="1463040"/>
                    <a:pt x="5049520" y="1432560"/>
                  </a:cubicBezTo>
                  <a:cubicBezTo>
                    <a:pt x="5069093" y="1423861"/>
                    <a:pt x="5110480" y="1412240"/>
                    <a:pt x="5110480" y="1412240"/>
                  </a:cubicBezTo>
                  <a:cubicBezTo>
                    <a:pt x="5113867" y="1402080"/>
                    <a:pt x="5113067" y="1389333"/>
                    <a:pt x="5120640" y="1381760"/>
                  </a:cubicBezTo>
                  <a:cubicBezTo>
                    <a:pt x="5184709" y="1317691"/>
                    <a:pt x="5160976" y="1356512"/>
                    <a:pt x="5212080" y="1330960"/>
                  </a:cubicBezTo>
                  <a:cubicBezTo>
                    <a:pt x="5223002" y="1325499"/>
                    <a:pt x="5232400" y="1317413"/>
                    <a:pt x="5242560" y="1310640"/>
                  </a:cubicBezTo>
                  <a:cubicBezTo>
                    <a:pt x="5300794" y="1223289"/>
                    <a:pt x="5223253" y="1326086"/>
                    <a:pt x="5293360" y="1270000"/>
                  </a:cubicBezTo>
                  <a:cubicBezTo>
                    <a:pt x="5359012" y="1217479"/>
                    <a:pt x="5267548" y="1254897"/>
                    <a:pt x="5344160" y="1229360"/>
                  </a:cubicBezTo>
                  <a:cubicBezTo>
                    <a:pt x="5374429" y="1183957"/>
                    <a:pt x="5384230" y="1180839"/>
                    <a:pt x="5394960" y="1137920"/>
                  </a:cubicBezTo>
                  <a:cubicBezTo>
                    <a:pt x="5399148" y="1121167"/>
                    <a:pt x="5392909" y="1099331"/>
                    <a:pt x="5405120" y="1087120"/>
                  </a:cubicBezTo>
                  <a:cubicBezTo>
                    <a:pt x="5417331" y="1074909"/>
                    <a:pt x="5439063" y="1080706"/>
                    <a:pt x="5455920" y="1076960"/>
                  </a:cubicBezTo>
                  <a:cubicBezTo>
                    <a:pt x="5477218" y="1072227"/>
                    <a:pt x="5544857" y="1054922"/>
                    <a:pt x="5557520" y="1046480"/>
                  </a:cubicBezTo>
                  <a:lnTo>
                    <a:pt x="5588000" y="1026160"/>
                  </a:lnTo>
                  <a:cubicBezTo>
                    <a:pt x="5594693" y="1006081"/>
                    <a:pt x="5600575" y="979524"/>
                    <a:pt x="5618480" y="965200"/>
                  </a:cubicBezTo>
                  <a:cubicBezTo>
                    <a:pt x="5626843" y="958510"/>
                    <a:pt x="5638800" y="958427"/>
                    <a:pt x="5648960" y="955040"/>
                  </a:cubicBezTo>
                  <a:lnTo>
                    <a:pt x="5689600" y="894080"/>
                  </a:lnTo>
                  <a:lnTo>
                    <a:pt x="5709920" y="863600"/>
                  </a:lnTo>
                  <a:cubicBezTo>
                    <a:pt x="5699760" y="856827"/>
                    <a:pt x="5683301" y="854864"/>
                    <a:pt x="5679440" y="843280"/>
                  </a:cubicBezTo>
                  <a:cubicBezTo>
                    <a:pt x="5675024" y="830033"/>
                    <a:pt x="5681854" y="814258"/>
                    <a:pt x="5689600" y="802640"/>
                  </a:cubicBezTo>
                  <a:cubicBezTo>
                    <a:pt x="5709055" y="773458"/>
                    <a:pt x="5768691" y="775376"/>
                    <a:pt x="5791200" y="772160"/>
                  </a:cubicBezTo>
                  <a:cubicBezTo>
                    <a:pt x="5811520" y="765387"/>
                    <a:pt x="5834338" y="763721"/>
                    <a:pt x="5852160" y="751840"/>
                  </a:cubicBezTo>
                  <a:lnTo>
                    <a:pt x="5913120" y="711200"/>
                  </a:lnTo>
                  <a:cubicBezTo>
                    <a:pt x="5923280" y="704427"/>
                    <a:pt x="5932016" y="694741"/>
                    <a:pt x="5943600" y="690880"/>
                  </a:cubicBezTo>
                  <a:cubicBezTo>
                    <a:pt x="6046034" y="656735"/>
                    <a:pt x="5887145" y="708832"/>
                    <a:pt x="6014720" y="670560"/>
                  </a:cubicBezTo>
                  <a:cubicBezTo>
                    <a:pt x="6035236" y="664405"/>
                    <a:pt x="6054900" y="655435"/>
                    <a:pt x="6075680" y="650240"/>
                  </a:cubicBezTo>
                  <a:cubicBezTo>
                    <a:pt x="6089227" y="646853"/>
                    <a:pt x="6102894" y="643916"/>
                    <a:pt x="6116320" y="640080"/>
                  </a:cubicBezTo>
                  <a:cubicBezTo>
                    <a:pt x="6126618" y="637138"/>
                    <a:pt x="6136298" y="632020"/>
                    <a:pt x="6146800" y="629920"/>
                  </a:cubicBezTo>
                  <a:cubicBezTo>
                    <a:pt x="6170282" y="625224"/>
                    <a:pt x="6194213" y="623147"/>
                    <a:pt x="6217920" y="619760"/>
                  </a:cubicBezTo>
                  <a:cubicBezTo>
                    <a:pt x="6228080" y="616373"/>
                    <a:pt x="6240037" y="616290"/>
                    <a:pt x="6248400" y="609600"/>
                  </a:cubicBezTo>
                  <a:cubicBezTo>
                    <a:pt x="6257935" y="601972"/>
                    <a:pt x="6260086" y="587754"/>
                    <a:pt x="6268720" y="579120"/>
                  </a:cubicBezTo>
                  <a:cubicBezTo>
                    <a:pt x="6277354" y="570486"/>
                    <a:pt x="6289040" y="565573"/>
                    <a:pt x="6299200" y="558800"/>
                  </a:cubicBezTo>
                  <a:cubicBezTo>
                    <a:pt x="6319457" y="528414"/>
                    <a:pt x="6361846" y="497408"/>
                    <a:pt x="6329680" y="457200"/>
                  </a:cubicBezTo>
                  <a:cubicBezTo>
                    <a:pt x="6322990" y="448837"/>
                    <a:pt x="6309360" y="450427"/>
                    <a:pt x="6299200" y="447040"/>
                  </a:cubicBezTo>
                  <a:cubicBezTo>
                    <a:pt x="6324737" y="370428"/>
                    <a:pt x="6290289" y="464862"/>
                    <a:pt x="6329680" y="386080"/>
                  </a:cubicBezTo>
                  <a:cubicBezTo>
                    <a:pt x="6334469" y="376501"/>
                    <a:pt x="6336453" y="365760"/>
                    <a:pt x="6339840" y="355600"/>
                  </a:cubicBezTo>
                  <a:cubicBezTo>
                    <a:pt x="6336453" y="345440"/>
                    <a:pt x="6337253" y="332693"/>
                    <a:pt x="6329680" y="325120"/>
                  </a:cubicBezTo>
                  <a:cubicBezTo>
                    <a:pt x="6307230" y="302670"/>
                    <a:pt x="6271093" y="281621"/>
                    <a:pt x="6238240" y="274320"/>
                  </a:cubicBezTo>
                  <a:cubicBezTo>
                    <a:pt x="6218130" y="269851"/>
                    <a:pt x="6197600" y="267547"/>
                    <a:pt x="6177280" y="264160"/>
                  </a:cubicBezTo>
                  <a:cubicBezTo>
                    <a:pt x="6163733" y="267547"/>
                    <a:pt x="6147544" y="265597"/>
                    <a:pt x="6136640" y="274320"/>
                  </a:cubicBezTo>
                  <a:cubicBezTo>
                    <a:pt x="6128277" y="281010"/>
                    <a:pt x="6128108" y="294215"/>
                    <a:pt x="6126480" y="304800"/>
                  </a:cubicBezTo>
                  <a:cubicBezTo>
                    <a:pt x="6121305" y="338440"/>
                    <a:pt x="6121495" y="372760"/>
                    <a:pt x="6116320" y="406400"/>
                  </a:cubicBezTo>
                  <a:cubicBezTo>
                    <a:pt x="6114692" y="416985"/>
                    <a:pt x="6113733" y="429307"/>
                    <a:pt x="6106160" y="436880"/>
                  </a:cubicBezTo>
                  <a:cubicBezTo>
                    <a:pt x="6098587" y="444453"/>
                    <a:pt x="6085259" y="442251"/>
                    <a:pt x="6075680" y="447040"/>
                  </a:cubicBezTo>
                  <a:cubicBezTo>
                    <a:pt x="6064758" y="452501"/>
                    <a:pt x="6055360" y="460587"/>
                    <a:pt x="6045200" y="467360"/>
                  </a:cubicBezTo>
                  <a:cubicBezTo>
                    <a:pt x="5997787" y="538480"/>
                    <a:pt x="6024880" y="514773"/>
                    <a:pt x="5974080" y="548640"/>
                  </a:cubicBezTo>
                  <a:cubicBezTo>
                    <a:pt x="5959446" y="526689"/>
                    <a:pt x="5947424" y="514448"/>
                    <a:pt x="5943600" y="487680"/>
                  </a:cubicBezTo>
                  <a:cubicBezTo>
                    <a:pt x="5938310" y="450649"/>
                    <a:pt x="5951175" y="408856"/>
                    <a:pt x="5933440" y="375920"/>
                  </a:cubicBezTo>
                  <a:cubicBezTo>
                    <a:pt x="5923285" y="357061"/>
                    <a:pt x="5872480" y="355600"/>
                    <a:pt x="5872480" y="355600"/>
                  </a:cubicBezTo>
                  <a:cubicBezTo>
                    <a:pt x="5862320" y="362373"/>
                    <a:pt x="5850634" y="367286"/>
                    <a:pt x="5842000" y="375920"/>
                  </a:cubicBezTo>
                  <a:cubicBezTo>
                    <a:pt x="5833366" y="384554"/>
                    <a:pt x="5833654" y="404005"/>
                    <a:pt x="5821680" y="406400"/>
                  </a:cubicBezTo>
                  <a:cubicBezTo>
                    <a:pt x="5809706" y="408795"/>
                    <a:pt x="5801360" y="392853"/>
                    <a:pt x="5791200" y="386080"/>
                  </a:cubicBezTo>
                  <a:cubicBezTo>
                    <a:pt x="5787813" y="375920"/>
                    <a:pt x="5785829" y="365179"/>
                    <a:pt x="5781040" y="355600"/>
                  </a:cubicBezTo>
                  <a:cubicBezTo>
                    <a:pt x="5767428" y="328376"/>
                    <a:pt x="5745765" y="326033"/>
                    <a:pt x="5770880" y="294640"/>
                  </a:cubicBezTo>
                  <a:cubicBezTo>
                    <a:pt x="5778508" y="285105"/>
                    <a:pt x="5791200" y="281093"/>
                    <a:pt x="5801360" y="274320"/>
                  </a:cubicBezTo>
                  <a:cubicBezTo>
                    <a:pt x="5814907" y="254000"/>
                    <a:pt x="5849723" y="236528"/>
                    <a:pt x="5842000" y="213360"/>
                  </a:cubicBezTo>
                  <a:cubicBezTo>
                    <a:pt x="5835227" y="193040"/>
                    <a:pt x="5833561" y="170222"/>
                    <a:pt x="5821680" y="152400"/>
                  </a:cubicBezTo>
                  <a:cubicBezTo>
                    <a:pt x="5808133" y="132080"/>
                    <a:pt x="5788763" y="114608"/>
                    <a:pt x="5781040" y="91440"/>
                  </a:cubicBezTo>
                  <a:cubicBezTo>
                    <a:pt x="5764366" y="41417"/>
                    <a:pt x="5772641" y="71524"/>
                    <a:pt x="5760720" y="0"/>
                  </a:cubicBezTo>
                  <a:lnTo>
                    <a:pt x="5740400" y="60960"/>
                  </a:lnTo>
                  <a:lnTo>
                    <a:pt x="5730240" y="91440"/>
                  </a:lnTo>
                  <a:cubicBezTo>
                    <a:pt x="5721294" y="118278"/>
                    <a:pt x="5705642" y="174146"/>
                    <a:pt x="5679440" y="182880"/>
                  </a:cubicBezTo>
                  <a:lnTo>
                    <a:pt x="5648960" y="193040"/>
                  </a:lnTo>
                  <a:cubicBezTo>
                    <a:pt x="5590726" y="280391"/>
                    <a:pt x="5668267" y="177594"/>
                    <a:pt x="5598160" y="233680"/>
                  </a:cubicBezTo>
                  <a:cubicBezTo>
                    <a:pt x="5588625" y="241308"/>
                    <a:pt x="5584613" y="254000"/>
                    <a:pt x="5577840" y="264160"/>
                  </a:cubicBezTo>
                  <a:cubicBezTo>
                    <a:pt x="5581227" y="281093"/>
                    <a:pt x="5581937" y="298791"/>
                    <a:pt x="5588000" y="314960"/>
                  </a:cubicBezTo>
                  <a:cubicBezTo>
                    <a:pt x="5612003" y="378969"/>
                    <a:pt x="5643141" y="313181"/>
                    <a:pt x="5598160" y="436880"/>
                  </a:cubicBezTo>
                  <a:cubicBezTo>
                    <a:pt x="5591309" y="455721"/>
                    <a:pt x="5550725" y="459846"/>
                    <a:pt x="5537200" y="467360"/>
                  </a:cubicBezTo>
                  <a:cubicBezTo>
                    <a:pt x="5515852" y="479220"/>
                    <a:pt x="5496560" y="494453"/>
                    <a:pt x="5476240" y="508000"/>
                  </a:cubicBezTo>
                  <a:cubicBezTo>
                    <a:pt x="5466080" y="514773"/>
                    <a:pt x="5457344" y="524459"/>
                    <a:pt x="5445760" y="528320"/>
                  </a:cubicBezTo>
                  <a:lnTo>
                    <a:pt x="5415280" y="538480"/>
                  </a:lnTo>
                  <a:cubicBezTo>
                    <a:pt x="5400637" y="494550"/>
                    <a:pt x="5386229" y="458786"/>
                    <a:pt x="5394960" y="406400"/>
                  </a:cubicBezTo>
                  <a:cubicBezTo>
                    <a:pt x="5398011" y="388096"/>
                    <a:pt x="5458247" y="377878"/>
                    <a:pt x="5466080" y="375920"/>
                  </a:cubicBezTo>
                  <a:cubicBezTo>
                    <a:pt x="5472853" y="365760"/>
                    <a:pt x="5484885" y="357557"/>
                    <a:pt x="5486400" y="345440"/>
                  </a:cubicBezTo>
                  <a:cubicBezTo>
                    <a:pt x="5489029" y="324411"/>
                    <a:pt x="5475083" y="279490"/>
                    <a:pt x="5455920" y="264160"/>
                  </a:cubicBezTo>
                  <a:cubicBezTo>
                    <a:pt x="5447557" y="257470"/>
                    <a:pt x="5435600" y="257387"/>
                    <a:pt x="5425440" y="254000"/>
                  </a:cubicBezTo>
                  <a:cubicBezTo>
                    <a:pt x="5411893" y="257387"/>
                    <a:pt x="5395309" y="254965"/>
                    <a:pt x="5384800" y="264160"/>
                  </a:cubicBezTo>
                  <a:cubicBezTo>
                    <a:pt x="5284473" y="351947"/>
                    <a:pt x="5390898" y="309541"/>
                    <a:pt x="5313680" y="335280"/>
                  </a:cubicBezTo>
                  <a:lnTo>
                    <a:pt x="5293360" y="396240"/>
                  </a:lnTo>
                  <a:lnTo>
                    <a:pt x="5283200" y="426720"/>
                  </a:lnTo>
                  <a:cubicBezTo>
                    <a:pt x="5286587" y="436880"/>
                    <a:pt x="5293360" y="446490"/>
                    <a:pt x="5293360" y="457200"/>
                  </a:cubicBezTo>
                  <a:cubicBezTo>
                    <a:pt x="5293360" y="520099"/>
                    <a:pt x="5269638" y="497535"/>
                    <a:pt x="5212080" y="508000"/>
                  </a:cubicBezTo>
                  <a:cubicBezTo>
                    <a:pt x="5198342" y="510498"/>
                    <a:pt x="5184987" y="514773"/>
                    <a:pt x="5171440" y="518160"/>
                  </a:cubicBezTo>
                  <a:cubicBezTo>
                    <a:pt x="5080000" y="514773"/>
                    <a:pt x="4986068" y="529470"/>
                    <a:pt x="4897120" y="508000"/>
                  </a:cubicBezTo>
                  <a:cubicBezTo>
                    <a:pt x="4876299" y="502974"/>
                    <a:pt x="4897120" y="453813"/>
                    <a:pt x="4876800" y="447040"/>
                  </a:cubicBezTo>
                  <a:lnTo>
                    <a:pt x="4846320" y="436880"/>
                  </a:lnTo>
                  <a:cubicBezTo>
                    <a:pt x="4842933" y="426720"/>
                    <a:pt x="4846615" y="408723"/>
                    <a:pt x="4836160" y="406400"/>
                  </a:cubicBezTo>
                  <a:cubicBezTo>
                    <a:pt x="4779247" y="393753"/>
                    <a:pt x="4761283" y="412291"/>
                    <a:pt x="4724400" y="436880"/>
                  </a:cubicBezTo>
                  <a:cubicBezTo>
                    <a:pt x="4710853" y="457200"/>
                    <a:pt x="4704080" y="484293"/>
                    <a:pt x="4683760" y="497840"/>
                  </a:cubicBezTo>
                  <a:lnTo>
                    <a:pt x="4622800" y="538480"/>
                  </a:lnTo>
                  <a:cubicBezTo>
                    <a:pt x="4586414" y="593059"/>
                    <a:pt x="4600858" y="613869"/>
                    <a:pt x="4551680" y="589280"/>
                  </a:cubicBezTo>
                  <a:cubicBezTo>
                    <a:pt x="4540758" y="583819"/>
                    <a:pt x="4531360" y="575733"/>
                    <a:pt x="4521200" y="568960"/>
                  </a:cubicBezTo>
                  <a:cubicBezTo>
                    <a:pt x="4517813" y="555413"/>
                    <a:pt x="4518786" y="539938"/>
                    <a:pt x="4511040" y="528320"/>
                  </a:cubicBezTo>
                  <a:cubicBezTo>
                    <a:pt x="4492059" y="499848"/>
                    <a:pt x="4474244" y="506078"/>
                    <a:pt x="4450080" y="518160"/>
                  </a:cubicBezTo>
                  <a:cubicBezTo>
                    <a:pt x="4439158" y="523621"/>
                    <a:pt x="4430823" y="533670"/>
                    <a:pt x="4419600" y="538480"/>
                  </a:cubicBezTo>
                  <a:cubicBezTo>
                    <a:pt x="4406765" y="543981"/>
                    <a:pt x="4392507" y="545253"/>
                    <a:pt x="4378960" y="548640"/>
                  </a:cubicBezTo>
                  <a:cubicBezTo>
                    <a:pt x="4328160" y="545253"/>
                    <a:pt x="4273356" y="558536"/>
                    <a:pt x="4226560" y="538480"/>
                  </a:cubicBezTo>
                  <a:cubicBezTo>
                    <a:pt x="4210688" y="531678"/>
                    <a:pt x="4224509" y="499891"/>
                    <a:pt x="4236720" y="487680"/>
                  </a:cubicBezTo>
                  <a:cubicBezTo>
                    <a:pt x="4251866" y="472534"/>
                    <a:pt x="4297680" y="467360"/>
                    <a:pt x="4297680" y="467360"/>
                  </a:cubicBezTo>
                  <a:cubicBezTo>
                    <a:pt x="4304453" y="457200"/>
                    <a:pt x="4320395" y="448854"/>
                    <a:pt x="4318000" y="436880"/>
                  </a:cubicBezTo>
                  <a:cubicBezTo>
                    <a:pt x="4310649" y="400127"/>
                    <a:pt x="4259630" y="423532"/>
                    <a:pt x="4246880" y="426720"/>
                  </a:cubicBezTo>
                  <a:cubicBezTo>
                    <a:pt x="4220671" y="422976"/>
                    <a:pt x="4173653" y="420586"/>
                    <a:pt x="4145280" y="406400"/>
                  </a:cubicBezTo>
                  <a:cubicBezTo>
                    <a:pt x="4134358" y="400939"/>
                    <a:pt x="4124960" y="392853"/>
                    <a:pt x="4114800" y="386080"/>
                  </a:cubicBezTo>
                  <a:cubicBezTo>
                    <a:pt x="4108027" y="375920"/>
                    <a:pt x="4104835" y="362072"/>
                    <a:pt x="4094480" y="355600"/>
                  </a:cubicBezTo>
                  <a:cubicBezTo>
                    <a:pt x="4061422" y="334939"/>
                    <a:pt x="3998129" y="330224"/>
                    <a:pt x="3962400" y="325120"/>
                  </a:cubicBezTo>
                  <a:cubicBezTo>
                    <a:pt x="3952240" y="321733"/>
                    <a:pt x="3942457" y="316876"/>
                    <a:pt x="3931920" y="314960"/>
                  </a:cubicBezTo>
                  <a:cubicBezTo>
                    <a:pt x="3805548" y="291983"/>
                    <a:pt x="3890061" y="317940"/>
                    <a:pt x="3820160" y="294640"/>
                  </a:cubicBezTo>
                  <a:cubicBezTo>
                    <a:pt x="3797852" y="227715"/>
                    <a:pt x="3831401" y="294910"/>
                    <a:pt x="3749040" y="274320"/>
                  </a:cubicBezTo>
                  <a:cubicBezTo>
                    <a:pt x="3737194" y="271358"/>
                    <a:pt x="3737354" y="252474"/>
                    <a:pt x="3728720" y="243840"/>
                  </a:cubicBezTo>
                  <a:cubicBezTo>
                    <a:pt x="3720086" y="235206"/>
                    <a:pt x="3708400" y="230293"/>
                    <a:pt x="3698240" y="223520"/>
                  </a:cubicBezTo>
                  <a:cubicBezTo>
                    <a:pt x="3682637" y="200116"/>
                    <a:pt x="3680157" y="182880"/>
                    <a:pt x="3647440" y="182880"/>
                  </a:cubicBezTo>
                  <a:cubicBezTo>
                    <a:pt x="3636730" y="182880"/>
                    <a:pt x="3627120" y="189653"/>
                    <a:pt x="3616960" y="193040"/>
                  </a:cubicBezTo>
                  <a:cubicBezTo>
                    <a:pt x="3610187" y="203200"/>
                    <a:pt x="3606995" y="217048"/>
                    <a:pt x="3596640" y="223520"/>
                  </a:cubicBezTo>
                  <a:cubicBezTo>
                    <a:pt x="3576308" y="236228"/>
                    <a:pt x="3521338" y="246486"/>
                    <a:pt x="3495040" y="254000"/>
                  </a:cubicBezTo>
                  <a:cubicBezTo>
                    <a:pt x="3484742" y="256942"/>
                    <a:pt x="3475171" y="262713"/>
                    <a:pt x="3464560" y="264160"/>
                  </a:cubicBezTo>
                  <a:cubicBezTo>
                    <a:pt x="3400451" y="272902"/>
                    <a:pt x="3271520" y="284480"/>
                    <a:pt x="3271520" y="284480"/>
                  </a:cubicBezTo>
                  <a:cubicBezTo>
                    <a:pt x="3194908" y="310017"/>
                    <a:pt x="3286372" y="272599"/>
                    <a:pt x="3220720" y="325120"/>
                  </a:cubicBezTo>
                  <a:cubicBezTo>
                    <a:pt x="3212357" y="331810"/>
                    <a:pt x="3199819" y="330491"/>
                    <a:pt x="3190240" y="335280"/>
                  </a:cubicBezTo>
                  <a:cubicBezTo>
                    <a:pt x="3179318" y="340741"/>
                    <a:pt x="3170918" y="350641"/>
                    <a:pt x="3159760" y="355600"/>
                  </a:cubicBezTo>
                  <a:cubicBezTo>
                    <a:pt x="3140187" y="364299"/>
                    <a:pt x="3119120" y="369147"/>
                    <a:pt x="3098800" y="375920"/>
                  </a:cubicBezTo>
                  <a:cubicBezTo>
                    <a:pt x="3032833" y="397909"/>
                    <a:pt x="3078986" y="385110"/>
                    <a:pt x="2956560" y="396240"/>
                  </a:cubicBezTo>
                  <a:cubicBezTo>
                    <a:pt x="2929467" y="392853"/>
                    <a:pt x="2902144" y="390964"/>
                    <a:pt x="2875280" y="386080"/>
                  </a:cubicBezTo>
                  <a:cubicBezTo>
                    <a:pt x="2807871" y="373824"/>
                    <a:pt x="2885090" y="369030"/>
                    <a:pt x="2783840" y="335280"/>
                  </a:cubicBezTo>
                  <a:cubicBezTo>
                    <a:pt x="2773680" y="331893"/>
                    <a:pt x="2762722" y="330321"/>
                    <a:pt x="2753360" y="325120"/>
                  </a:cubicBezTo>
                  <a:cubicBezTo>
                    <a:pt x="2732012" y="313260"/>
                    <a:pt x="2712720" y="298027"/>
                    <a:pt x="2692400" y="284480"/>
                  </a:cubicBezTo>
                  <a:cubicBezTo>
                    <a:pt x="2682240" y="277707"/>
                    <a:pt x="2673504" y="268021"/>
                    <a:pt x="2661920" y="264160"/>
                  </a:cubicBezTo>
                  <a:cubicBezTo>
                    <a:pt x="2590087" y="240216"/>
                    <a:pt x="2681456" y="268458"/>
                    <a:pt x="2550160" y="243840"/>
                  </a:cubicBezTo>
                  <a:cubicBezTo>
                    <a:pt x="2522711" y="238693"/>
                    <a:pt x="2495374" y="232351"/>
                    <a:pt x="2468880" y="223520"/>
                  </a:cubicBezTo>
                  <a:lnTo>
                    <a:pt x="2377440" y="193040"/>
                  </a:lnTo>
                  <a:cubicBezTo>
                    <a:pt x="2344789" y="182156"/>
                    <a:pt x="2308407" y="169539"/>
                    <a:pt x="2275840" y="162560"/>
                  </a:cubicBezTo>
                  <a:cubicBezTo>
                    <a:pt x="2236535" y="154137"/>
                    <a:pt x="2135444" y="145472"/>
                    <a:pt x="2103120" y="142240"/>
                  </a:cubicBezTo>
                  <a:cubicBezTo>
                    <a:pt x="2092960" y="138853"/>
                    <a:pt x="2082219" y="136869"/>
                    <a:pt x="2072640" y="132080"/>
                  </a:cubicBezTo>
                  <a:cubicBezTo>
                    <a:pt x="2061718" y="126619"/>
                    <a:pt x="2053318" y="116719"/>
                    <a:pt x="2042160" y="111760"/>
                  </a:cubicBezTo>
                  <a:cubicBezTo>
                    <a:pt x="2022587" y="103061"/>
                    <a:pt x="1981200" y="91440"/>
                    <a:pt x="1981200" y="91440"/>
                  </a:cubicBezTo>
                  <a:cubicBezTo>
                    <a:pt x="1957493" y="94827"/>
                    <a:pt x="1933562" y="96904"/>
                    <a:pt x="1910080" y="101600"/>
                  </a:cubicBezTo>
                  <a:cubicBezTo>
                    <a:pt x="1899578" y="103700"/>
                    <a:pt x="1890035" y="109352"/>
                    <a:pt x="1879600" y="111760"/>
                  </a:cubicBezTo>
                  <a:cubicBezTo>
                    <a:pt x="1845947" y="119526"/>
                    <a:pt x="1810765" y="121158"/>
                    <a:pt x="1778000" y="132080"/>
                  </a:cubicBezTo>
                  <a:cubicBezTo>
                    <a:pt x="1731137" y="147701"/>
                    <a:pt x="1758022" y="140140"/>
                    <a:pt x="1696720" y="152400"/>
                  </a:cubicBezTo>
                  <a:cubicBezTo>
                    <a:pt x="1686560" y="159173"/>
                    <a:pt x="1677463" y="167910"/>
                    <a:pt x="1666240" y="172720"/>
                  </a:cubicBezTo>
                  <a:cubicBezTo>
                    <a:pt x="1653405" y="178221"/>
                    <a:pt x="1639026" y="179044"/>
                    <a:pt x="1625600" y="182880"/>
                  </a:cubicBezTo>
                  <a:cubicBezTo>
                    <a:pt x="1615302" y="185822"/>
                    <a:pt x="1605418" y="190098"/>
                    <a:pt x="1595120" y="193040"/>
                  </a:cubicBezTo>
                  <a:cubicBezTo>
                    <a:pt x="1581694" y="196876"/>
                    <a:pt x="1567906" y="199364"/>
                    <a:pt x="1554480" y="203200"/>
                  </a:cubicBezTo>
                  <a:cubicBezTo>
                    <a:pt x="1544182" y="206142"/>
                    <a:pt x="1534298" y="210418"/>
                    <a:pt x="1524000" y="213360"/>
                  </a:cubicBezTo>
                  <a:cubicBezTo>
                    <a:pt x="1510574" y="217196"/>
                    <a:pt x="1496735" y="219508"/>
                    <a:pt x="1483360" y="223520"/>
                  </a:cubicBezTo>
                  <a:cubicBezTo>
                    <a:pt x="1462844" y="229675"/>
                    <a:pt x="1422400" y="243840"/>
                    <a:pt x="1422400" y="243840"/>
                  </a:cubicBezTo>
                  <a:cubicBezTo>
                    <a:pt x="1415153" y="265582"/>
                    <a:pt x="1410457" y="288580"/>
                    <a:pt x="1391920" y="304800"/>
                  </a:cubicBezTo>
                  <a:cubicBezTo>
                    <a:pt x="1373541" y="320882"/>
                    <a:pt x="1330960" y="345440"/>
                    <a:pt x="1330960" y="345440"/>
                  </a:cubicBezTo>
                  <a:cubicBezTo>
                    <a:pt x="1324187" y="355600"/>
                    <a:pt x="1320800" y="369147"/>
                    <a:pt x="1310640" y="375920"/>
                  </a:cubicBezTo>
                  <a:cubicBezTo>
                    <a:pt x="1299022" y="383666"/>
                    <a:pt x="1283426" y="382244"/>
                    <a:pt x="1270000" y="386080"/>
                  </a:cubicBezTo>
                  <a:cubicBezTo>
                    <a:pt x="1177631" y="412471"/>
                    <a:pt x="1324744" y="390153"/>
                    <a:pt x="1097280" y="406400"/>
                  </a:cubicBezTo>
                  <a:cubicBezTo>
                    <a:pt x="1071743" y="483012"/>
                    <a:pt x="1106191" y="388578"/>
                    <a:pt x="1066800" y="467360"/>
                  </a:cubicBezTo>
                  <a:cubicBezTo>
                    <a:pt x="1062011" y="476939"/>
                    <a:pt x="1060027" y="487680"/>
                    <a:pt x="1056640" y="497840"/>
                  </a:cubicBezTo>
                  <a:cubicBezTo>
                    <a:pt x="1068358" y="579867"/>
                    <a:pt x="1072396" y="563580"/>
                    <a:pt x="1056640" y="650240"/>
                  </a:cubicBezTo>
                  <a:cubicBezTo>
                    <a:pt x="1054724" y="660777"/>
                    <a:pt x="1053170" y="672357"/>
                    <a:pt x="1046480" y="680720"/>
                  </a:cubicBezTo>
                  <a:cubicBezTo>
                    <a:pt x="1038852" y="690255"/>
                    <a:pt x="1026160" y="694267"/>
                    <a:pt x="1016000" y="701040"/>
                  </a:cubicBezTo>
                  <a:cubicBezTo>
                    <a:pt x="1005840" y="694267"/>
                    <a:pt x="996678" y="685679"/>
                    <a:pt x="985520" y="680720"/>
                  </a:cubicBezTo>
                  <a:cubicBezTo>
                    <a:pt x="943333" y="661970"/>
                    <a:pt x="917220" y="658932"/>
                    <a:pt x="873760" y="650240"/>
                  </a:cubicBezTo>
                  <a:cubicBezTo>
                    <a:pt x="833120" y="653627"/>
                    <a:pt x="792263" y="655010"/>
                    <a:pt x="751840" y="660400"/>
                  </a:cubicBezTo>
                  <a:cubicBezTo>
                    <a:pt x="741224" y="661815"/>
                    <a:pt x="729723" y="663870"/>
                    <a:pt x="721360" y="670560"/>
                  </a:cubicBezTo>
                  <a:cubicBezTo>
                    <a:pt x="711825" y="678188"/>
                    <a:pt x="709674" y="692406"/>
                    <a:pt x="701040" y="701040"/>
                  </a:cubicBezTo>
                  <a:cubicBezTo>
                    <a:pt x="692406" y="709674"/>
                    <a:pt x="680720" y="714587"/>
                    <a:pt x="670560" y="721360"/>
                  </a:cubicBezTo>
                  <a:cubicBezTo>
                    <a:pt x="657013" y="741680"/>
                    <a:pt x="637643" y="759152"/>
                    <a:pt x="629920" y="782320"/>
                  </a:cubicBezTo>
                  <a:cubicBezTo>
                    <a:pt x="615899" y="824384"/>
                    <a:pt x="625701" y="803889"/>
                    <a:pt x="599440" y="843280"/>
                  </a:cubicBezTo>
                  <a:cubicBezTo>
                    <a:pt x="602827" y="863600"/>
                    <a:pt x="590846" y="895716"/>
                    <a:pt x="609600" y="904240"/>
                  </a:cubicBezTo>
                  <a:cubicBezTo>
                    <a:pt x="671529" y="932390"/>
                    <a:pt x="694747" y="892453"/>
                    <a:pt x="741680" y="883920"/>
                  </a:cubicBezTo>
                  <a:cubicBezTo>
                    <a:pt x="768544" y="879036"/>
                    <a:pt x="795867" y="877147"/>
                    <a:pt x="822960" y="873760"/>
                  </a:cubicBezTo>
                  <a:cubicBezTo>
                    <a:pt x="897167" y="849024"/>
                    <a:pt x="863140" y="848245"/>
                    <a:pt x="924560" y="863600"/>
                  </a:cubicBezTo>
                  <a:cubicBezTo>
                    <a:pt x="943098" y="919213"/>
                    <a:pt x="939684" y="894779"/>
                    <a:pt x="924560" y="985520"/>
                  </a:cubicBezTo>
                  <a:cubicBezTo>
                    <a:pt x="921255" y="1005352"/>
                    <a:pt x="908122" y="1032438"/>
                    <a:pt x="894080" y="1046480"/>
                  </a:cubicBezTo>
                  <a:cubicBezTo>
                    <a:pt x="885446" y="1055114"/>
                    <a:pt x="874522" y="1061339"/>
                    <a:pt x="863600" y="1066800"/>
                  </a:cubicBezTo>
                  <a:cubicBezTo>
                    <a:pt x="854021" y="1071589"/>
                    <a:pt x="842699" y="1072171"/>
                    <a:pt x="833120" y="1076960"/>
                  </a:cubicBezTo>
                  <a:cubicBezTo>
                    <a:pt x="822198" y="1082421"/>
                    <a:pt x="814224" y="1093419"/>
                    <a:pt x="802640" y="1097280"/>
                  </a:cubicBezTo>
                  <a:cubicBezTo>
                    <a:pt x="783097" y="1103794"/>
                    <a:pt x="762041" y="1104308"/>
                    <a:pt x="741680" y="1107440"/>
                  </a:cubicBezTo>
                  <a:cubicBezTo>
                    <a:pt x="708329" y="1112571"/>
                    <a:pt x="654479" y="1118291"/>
                    <a:pt x="619760" y="1127760"/>
                  </a:cubicBezTo>
                  <a:cubicBezTo>
                    <a:pt x="599096" y="1133396"/>
                    <a:pt x="579120" y="1141307"/>
                    <a:pt x="558800" y="1148080"/>
                  </a:cubicBezTo>
                  <a:cubicBezTo>
                    <a:pt x="548640" y="1151467"/>
                    <a:pt x="538710" y="1155643"/>
                    <a:pt x="528320" y="1158240"/>
                  </a:cubicBezTo>
                  <a:lnTo>
                    <a:pt x="487680" y="1168400"/>
                  </a:lnTo>
                  <a:cubicBezTo>
                    <a:pt x="457200" y="1188720"/>
                    <a:pt x="453813" y="1185333"/>
                    <a:pt x="436880" y="1219200"/>
                  </a:cubicBezTo>
                  <a:cubicBezTo>
                    <a:pt x="432091" y="1228779"/>
                    <a:pt x="434293" y="1242107"/>
                    <a:pt x="426720" y="1249680"/>
                  </a:cubicBezTo>
                  <a:cubicBezTo>
                    <a:pt x="419147" y="1257253"/>
                    <a:pt x="406400" y="1256453"/>
                    <a:pt x="396240" y="1259840"/>
                  </a:cubicBezTo>
                  <a:cubicBezTo>
                    <a:pt x="365760" y="1351280"/>
                    <a:pt x="399627" y="1303867"/>
                    <a:pt x="345440" y="1330960"/>
                  </a:cubicBezTo>
                  <a:cubicBezTo>
                    <a:pt x="334518" y="1336421"/>
                    <a:pt x="325120" y="1344507"/>
                    <a:pt x="314960" y="1351280"/>
                  </a:cubicBezTo>
                  <a:cubicBezTo>
                    <a:pt x="308187" y="1361440"/>
                    <a:pt x="304995" y="1375288"/>
                    <a:pt x="294640" y="1381760"/>
                  </a:cubicBezTo>
                  <a:cubicBezTo>
                    <a:pt x="276477" y="1393112"/>
                    <a:pt x="233680" y="1402080"/>
                    <a:pt x="233680" y="1402080"/>
                  </a:cubicBezTo>
                  <a:cubicBezTo>
                    <a:pt x="219580" y="1444380"/>
                    <a:pt x="218968" y="1429415"/>
                    <a:pt x="233680" y="1483360"/>
                  </a:cubicBezTo>
                  <a:cubicBezTo>
                    <a:pt x="239316" y="1504024"/>
                    <a:pt x="254000" y="1544320"/>
                    <a:pt x="254000" y="1544320"/>
                  </a:cubicBezTo>
                  <a:cubicBezTo>
                    <a:pt x="250613" y="1564640"/>
                    <a:pt x="247880" y="1585080"/>
                    <a:pt x="243840" y="1605280"/>
                  </a:cubicBezTo>
                  <a:cubicBezTo>
                    <a:pt x="237461" y="1637174"/>
                    <a:pt x="233203" y="1647350"/>
                    <a:pt x="223520" y="1676400"/>
                  </a:cubicBezTo>
                  <a:cubicBezTo>
                    <a:pt x="286891" y="1718647"/>
                    <a:pt x="221384" y="1686560"/>
                    <a:pt x="284480" y="1686560"/>
                  </a:cubicBezTo>
                  <a:cubicBezTo>
                    <a:pt x="305080" y="1686560"/>
                    <a:pt x="325120" y="1693333"/>
                    <a:pt x="345440" y="1696720"/>
                  </a:cubicBezTo>
                  <a:cubicBezTo>
                    <a:pt x="352213" y="1706880"/>
                    <a:pt x="357126" y="1718566"/>
                    <a:pt x="365760" y="1727200"/>
                  </a:cubicBezTo>
                  <a:cubicBezTo>
                    <a:pt x="374394" y="1735834"/>
                    <a:pt x="388612" y="1737985"/>
                    <a:pt x="396240" y="1747520"/>
                  </a:cubicBezTo>
                  <a:cubicBezTo>
                    <a:pt x="402930" y="1755883"/>
                    <a:pt x="403013" y="1767840"/>
                    <a:pt x="406400" y="1778000"/>
                  </a:cubicBezTo>
                  <a:cubicBezTo>
                    <a:pt x="403559" y="1797890"/>
                    <a:pt x="404911" y="1861480"/>
                    <a:pt x="375920" y="1879600"/>
                  </a:cubicBezTo>
                  <a:cubicBezTo>
                    <a:pt x="357757" y="1890952"/>
                    <a:pt x="335280" y="1893147"/>
                    <a:pt x="314960" y="1899920"/>
                  </a:cubicBezTo>
                  <a:lnTo>
                    <a:pt x="284480" y="1910080"/>
                  </a:lnTo>
                  <a:cubicBezTo>
                    <a:pt x="274320" y="1913467"/>
                    <a:pt x="264656" y="1919174"/>
                    <a:pt x="254000" y="1920240"/>
                  </a:cubicBezTo>
                  <a:lnTo>
                    <a:pt x="152400" y="1930400"/>
                  </a:lnTo>
                  <a:cubicBezTo>
                    <a:pt x="132080" y="1937173"/>
                    <a:pt x="109262" y="1938839"/>
                    <a:pt x="91440" y="1950720"/>
                  </a:cubicBezTo>
                  <a:lnTo>
                    <a:pt x="30480" y="1991360"/>
                  </a:lnTo>
                  <a:lnTo>
                    <a:pt x="10160" y="2052320"/>
                  </a:lnTo>
                  <a:lnTo>
                    <a:pt x="0" y="2082800"/>
                  </a:lnTo>
                  <a:cubicBezTo>
                    <a:pt x="5419" y="2099056"/>
                    <a:pt x="8128" y="2134277"/>
                    <a:pt x="40640" y="2123440"/>
                  </a:cubicBezTo>
                  <a:cubicBezTo>
                    <a:pt x="63808" y="2115717"/>
                    <a:pt x="81280" y="2096347"/>
                    <a:pt x="101600" y="2082800"/>
                  </a:cubicBezTo>
                  <a:lnTo>
                    <a:pt x="132080" y="2062480"/>
                  </a:lnTo>
                  <a:cubicBezTo>
                    <a:pt x="163999" y="2014601"/>
                    <a:pt x="137512" y="2043410"/>
                    <a:pt x="193040" y="2011680"/>
                  </a:cubicBezTo>
                  <a:cubicBezTo>
                    <a:pt x="203642" y="2005622"/>
                    <a:pt x="212362" y="1996319"/>
                    <a:pt x="223520" y="1991360"/>
                  </a:cubicBezTo>
                  <a:cubicBezTo>
                    <a:pt x="243093" y="1982661"/>
                    <a:pt x="264160" y="1977813"/>
                    <a:pt x="284480" y="1971040"/>
                  </a:cubicBezTo>
                  <a:cubicBezTo>
                    <a:pt x="350447" y="1949051"/>
                    <a:pt x="304294" y="1961850"/>
                    <a:pt x="426720" y="1950720"/>
                  </a:cubicBezTo>
                  <a:lnTo>
                    <a:pt x="518160" y="1920240"/>
                  </a:lnTo>
                  <a:cubicBezTo>
                    <a:pt x="528320" y="1916853"/>
                    <a:pt x="539729" y="1916021"/>
                    <a:pt x="548640" y="1910080"/>
                  </a:cubicBezTo>
                  <a:lnTo>
                    <a:pt x="579120" y="1889760"/>
                  </a:lnTo>
                  <a:cubicBezTo>
                    <a:pt x="585893" y="1879600"/>
                    <a:pt x="587229" y="1859280"/>
                    <a:pt x="599440" y="1859280"/>
                  </a:cubicBezTo>
                  <a:cubicBezTo>
                    <a:pt x="610150" y="1859280"/>
                    <a:pt x="607277" y="1879305"/>
                    <a:pt x="609600" y="1889760"/>
                  </a:cubicBezTo>
                  <a:cubicBezTo>
                    <a:pt x="614069" y="1909870"/>
                    <a:pt x="609539" y="1932834"/>
                    <a:pt x="619760" y="1950720"/>
                  </a:cubicBezTo>
                  <a:cubicBezTo>
                    <a:pt x="625073" y="1960019"/>
                    <a:pt x="640080" y="1957493"/>
                    <a:pt x="650240" y="1960880"/>
                  </a:cubicBezTo>
                  <a:cubicBezTo>
                    <a:pt x="726852" y="1935343"/>
                    <a:pt x="635388" y="1972761"/>
                    <a:pt x="701040" y="1920240"/>
                  </a:cubicBezTo>
                  <a:cubicBezTo>
                    <a:pt x="709403" y="1913550"/>
                    <a:pt x="721360" y="1913467"/>
                    <a:pt x="731520" y="1910080"/>
                  </a:cubicBezTo>
                  <a:cubicBezTo>
                    <a:pt x="738293" y="1899920"/>
                    <a:pt x="746379" y="1890522"/>
                    <a:pt x="751840" y="1879600"/>
                  </a:cubicBezTo>
                  <a:cubicBezTo>
                    <a:pt x="771672" y="1839937"/>
                    <a:pt x="760893" y="1802748"/>
                    <a:pt x="772160" y="1757680"/>
                  </a:cubicBezTo>
                  <a:cubicBezTo>
                    <a:pt x="780003" y="1726309"/>
                    <a:pt x="801571" y="1724705"/>
                    <a:pt x="822960" y="1706880"/>
                  </a:cubicBezTo>
                  <a:cubicBezTo>
                    <a:pt x="833998" y="1697682"/>
                    <a:pt x="842098" y="1685221"/>
                    <a:pt x="853440" y="1676400"/>
                  </a:cubicBezTo>
                  <a:cubicBezTo>
                    <a:pt x="872717" y="1661407"/>
                    <a:pt x="894080" y="1649307"/>
                    <a:pt x="914400" y="1635760"/>
                  </a:cubicBezTo>
                  <a:cubicBezTo>
                    <a:pt x="924560" y="1628987"/>
                    <a:pt x="933296" y="1619301"/>
                    <a:pt x="944880" y="1615440"/>
                  </a:cubicBezTo>
                  <a:lnTo>
                    <a:pt x="975360" y="1605280"/>
                  </a:lnTo>
                  <a:cubicBezTo>
                    <a:pt x="986444" y="1588655"/>
                    <a:pt x="1001530" y="1557559"/>
                    <a:pt x="1026160" y="1554480"/>
                  </a:cubicBezTo>
                  <a:cubicBezTo>
                    <a:pt x="1043295" y="1552338"/>
                    <a:pt x="1060027" y="1561253"/>
                    <a:pt x="1076960" y="1564640"/>
                  </a:cubicBezTo>
                  <a:cubicBezTo>
                    <a:pt x="1073573" y="1588347"/>
                    <a:pt x="1066800" y="1611813"/>
                    <a:pt x="1066800" y="1635760"/>
                  </a:cubicBezTo>
                  <a:cubicBezTo>
                    <a:pt x="1066800" y="1649724"/>
                    <a:pt x="1063066" y="1675011"/>
                    <a:pt x="1076960" y="1676400"/>
                  </a:cubicBezTo>
                  <a:cubicBezTo>
                    <a:pt x="1108929" y="1679597"/>
                    <a:pt x="1137231" y="1653712"/>
                    <a:pt x="1168400" y="1645920"/>
                  </a:cubicBezTo>
                  <a:cubicBezTo>
                    <a:pt x="1181947" y="1642533"/>
                    <a:pt x="1195614" y="1639596"/>
                    <a:pt x="1209040" y="1635760"/>
                  </a:cubicBezTo>
                  <a:cubicBezTo>
                    <a:pt x="1219338" y="1632818"/>
                    <a:pt x="1230158" y="1630801"/>
                    <a:pt x="1239520" y="1625600"/>
                  </a:cubicBezTo>
                  <a:cubicBezTo>
                    <a:pt x="1260868" y="1613740"/>
                    <a:pt x="1300480" y="1584960"/>
                    <a:pt x="1300480" y="1584960"/>
                  </a:cubicBezTo>
                  <a:cubicBezTo>
                    <a:pt x="1303867" y="1574800"/>
                    <a:pt x="1303067" y="1562053"/>
                    <a:pt x="1310640" y="1554480"/>
                  </a:cubicBezTo>
                  <a:cubicBezTo>
                    <a:pt x="1318213" y="1546907"/>
                    <a:pt x="1331541" y="1549109"/>
                    <a:pt x="1341120" y="1544320"/>
                  </a:cubicBezTo>
                  <a:cubicBezTo>
                    <a:pt x="1352042" y="1538859"/>
                    <a:pt x="1361440" y="1530773"/>
                    <a:pt x="1371600" y="1524000"/>
                  </a:cubicBezTo>
                  <a:cubicBezTo>
                    <a:pt x="1395781" y="1451456"/>
                    <a:pt x="1380039" y="1480862"/>
                    <a:pt x="1412240" y="1432560"/>
                  </a:cubicBezTo>
                  <a:cubicBezTo>
                    <a:pt x="1440802" y="1437320"/>
                    <a:pt x="1488116" y="1429970"/>
                    <a:pt x="1493520" y="1473200"/>
                  </a:cubicBezTo>
                  <a:cubicBezTo>
                    <a:pt x="1495662" y="1490335"/>
                    <a:pt x="1486747" y="1507067"/>
                    <a:pt x="1483360" y="1524000"/>
                  </a:cubicBezTo>
                  <a:lnTo>
                    <a:pt x="1564640" y="1534160"/>
                  </a:lnTo>
                  <a:cubicBezTo>
                    <a:pt x="1682509" y="1547257"/>
                    <a:pt x="1632185" y="1532968"/>
                    <a:pt x="1696720" y="1554480"/>
                  </a:cubicBezTo>
                  <a:cubicBezTo>
                    <a:pt x="1710267" y="1574800"/>
                    <a:pt x="1729637" y="1592272"/>
                    <a:pt x="1737360" y="1615440"/>
                  </a:cubicBezTo>
                  <a:cubicBezTo>
                    <a:pt x="1740747" y="1625600"/>
                    <a:pt x="1742731" y="1636341"/>
                    <a:pt x="1747520" y="1645920"/>
                  </a:cubicBezTo>
                  <a:cubicBezTo>
                    <a:pt x="1757879" y="1666638"/>
                    <a:pt x="1774414" y="1689548"/>
                    <a:pt x="1798320" y="1696720"/>
                  </a:cubicBezTo>
                  <a:cubicBezTo>
                    <a:pt x="1821257" y="1703601"/>
                    <a:pt x="1845733" y="1703493"/>
                    <a:pt x="1869440" y="1706880"/>
                  </a:cubicBezTo>
                  <a:cubicBezTo>
                    <a:pt x="1893548" y="1827420"/>
                    <a:pt x="1886411" y="1770733"/>
                    <a:pt x="1869440" y="1991360"/>
                  </a:cubicBezTo>
                  <a:cubicBezTo>
                    <a:pt x="1868619" y="2002038"/>
                    <a:pt x="1862222" y="2011542"/>
                    <a:pt x="1859280" y="2021840"/>
                  </a:cubicBezTo>
                  <a:cubicBezTo>
                    <a:pt x="1855444" y="2035266"/>
                    <a:pt x="1852507" y="2048933"/>
                    <a:pt x="1849120" y="2062480"/>
                  </a:cubicBezTo>
                  <a:cubicBezTo>
                    <a:pt x="1852507" y="2099733"/>
                    <a:pt x="1848279" y="2138487"/>
                    <a:pt x="1859280" y="2174240"/>
                  </a:cubicBezTo>
                  <a:cubicBezTo>
                    <a:pt x="1862871" y="2185911"/>
                    <a:pt x="1882132" y="2185025"/>
                    <a:pt x="1889760" y="2194560"/>
                  </a:cubicBezTo>
                  <a:cubicBezTo>
                    <a:pt x="1896450" y="2202923"/>
                    <a:pt x="1893230" y="2216677"/>
                    <a:pt x="1899920" y="2225040"/>
                  </a:cubicBezTo>
                  <a:cubicBezTo>
                    <a:pt x="1914244" y="2242945"/>
                    <a:pt x="1940801" y="2248827"/>
                    <a:pt x="1960880" y="2255520"/>
                  </a:cubicBezTo>
                  <a:cubicBezTo>
                    <a:pt x="1967653" y="2245360"/>
                    <a:pt x="1969863" y="2229575"/>
                    <a:pt x="1981200" y="2225040"/>
                  </a:cubicBezTo>
                  <a:cubicBezTo>
                    <a:pt x="1991144" y="2221063"/>
                    <a:pt x="2009919" y="2224636"/>
                    <a:pt x="2011680" y="2235200"/>
                  </a:cubicBezTo>
                  <a:cubicBezTo>
                    <a:pt x="2017830" y="2272098"/>
                    <a:pt x="2008021" y="2310122"/>
                    <a:pt x="2001520" y="2346960"/>
                  </a:cubicBezTo>
                  <a:cubicBezTo>
                    <a:pt x="1997798" y="2368053"/>
                    <a:pt x="1987973" y="2387600"/>
                    <a:pt x="1981200" y="2407920"/>
                  </a:cubicBezTo>
                  <a:lnTo>
                    <a:pt x="1971040" y="2438400"/>
                  </a:lnTo>
                  <a:cubicBezTo>
                    <a:pt x="1974427" y="2462107"/>
                    <a:pt x="1976504" y="2486038"/>
                    <a:pt x="1981200" y="2509520"/>
                  </a:cubicBezTo>
                  <a:cubicBezTo>
                    <a:pt x="1983300" y="2520022"/>
                    <a:pt x="1989037" y="2529545"/>
                    <a:pt x="1991360" y="2540000"/>
                  </a:cubicBezTo>
                  <a:cubicBezTo>
                    <a:pt x="2015201" y="2647286"/>
                    <a:pt x="1988808" y="2562825"/>
                    <a:pt x="2011680" y="2631440"/>
                  </a:cubicBezTo>
                  <a:cubicBezTo>
                    <a:pt x="2015067" y="2658533"/>
                    <a:pt x="2018231" y="2685655"/>
                    <a:pt x="2021840" y="2712720"/>
                  </a:cubicBezTo>
                  <a:cubicBezTo>
                    <a:pt x="2025005" y="2736457"/>
                    <a:pt x="2033837" y="2759963"/>
                    <a:pt x="2032000" y="2783840"/>
                  </a:cubicBezTo>
                  <a:cubicBezTo>
                    <a:pt x="2030357" y="2805196"/>
                    <a:pt x="2018453" y="2824480"/>
                    <a:pt x="2011680" y="2844800"/>
                  </a:cubicBezTo>
                  <a:lnTo>
                    <a:pt x="2001520" y="2875280"/>
                  </a:lnTo>
                  <a:lnTo>
                    <a:pt x="1991360" y="2905760"/>
                  </a:lnTo>
                  <a:cubicBezTo>
                    <a:pt x="1975949" y="2895486"/>
                    <a:pt x="1951432" y="2875280"/>
                    <a:pt x="1930400" y="2875280"/>
                  </a:cubicBezTo>
                  <a:cubicBezTo>
                    <a:pt x="1913131" y="2875280"/>
                    <a:pt x="1896533" y="2882053"/>
                    <a:pt x="1879600" y="2885440"/>
                  </a:cubicBezTo>
                  <a:cubicBezTo>
                    <a:pt x="1861062" y="2941053"/>
                    <a:pt x="1864476" y="2916619"/>
                    <a:pt x="1879600" y="3007360"/>
                  </a:cubicBezTo>
                  <a:cubicBezTo>
                    <a:pt x="1881361" y="3017924"/>
                    <a:pt x="1884559" y="3028478"/>
                    <a:pt x="1889760" y="3037840"/>
                  </a:cubicBezTo>
                  <a:cubicBezTo>
                    <a:pt x="1901620" y="3059188"/>
                    <a:pt x="1922677" y="3075632"/>
                    <a:pt x="1930400" y="3098800"/>
                  </a:cubicBezTo>
                  <a:cubicBezTo>
                    <a:pt x="1937173" y="3119120"/>
                    <a:pt x="1938839" y="3141938"/>
                    <a:pt x="1950720" y="3159760"/>
                  </a:cubicBezTo>
                  <a:cubicBezTo>
                    <a:pt x="1957493" y="3169920"/>
                    <a:pt x="1966081" y="3179082"/>
                    <a:pt x="1971040" y="3190240"/>
                  </a:cubicBezTo>
                  <a:cubicBezTo>
                    <a:pt x="1979739" y="3209813"/>
                    <a:pt x="1991360" y="3251200"/>
                    <a:pt x="1991360" y="3251200"/>
                  </a:cubicBezTo>
                  <a:cubicBezTo>
                    <a:pt x="1987973" y="3274907"/>
                    <a:pt x="1985896" y="3298838"/>
                    <a:pt x="1981200" y="3322320"/>
                  </a:cubicBezTo>
                  <a:cubicBezTo>
                    <a:pt x="1979100" y="3332822"/>
                    <a:pt x="1973982" y="3342502"/>
                    <a:pt x="1971040" y="3352800"/>
                  </a:cubicBezTo>
                  <a:cubicBezTo>
                    <a:pt x="1967204" y="3366226"/>
                    <a:pt x="1964892" y="3380065"/>
                    <a:pt x="1960880" y="3393440"/>
                  </a:cubicBezTo>
                  <a:cubicBezTo>
                    <a:pt x="1954725" y="3413956"/>
                    <a:pt x="1952441" y="3436578"/>
                    <a:pt x="1940560" y="3454400"/>
                  </a:cubicBezTo>
                  <a:cubicBezTo>
                    <a:pt x="1933787" y="3464560"/>
                    <a:pt x="1925199" y="3473722"/>
                    <a:pt x="1920240" y="3484880"/>
                  </a:cubicBezTo>
                  <a:cubicBezTo>
                    <a:pt x="1911541" y="3504453"/>
                    <a:pt x="1911801" y="3528018"/>
                    <a:pt x="1899920" y="3545840"/>
                  </a:cubicBezTo>
                  <a:cubicBezTo>
                    <a:pt x="1886373" y="3566160"/>
                    <a:pt x="1867003" y="3583632"/>
                    <a:pt x="1859280" y="3606800"/>
                  </a:cubicBezTo>
                  <a:cubicBezTo>
                    <a:pt x="1851017" y="3631590"/>
                    <a:pt x="1848495" y="3648065"/>
                    <a:pt x="1828800" y="3667760"/>
                  </a:cubicBezTo>
                  <a:cubicBezTo>
                    <a:pt x="1820166" y="3676394"/>
                    <a:pt x="1808480" y="3681307"/>
                    <a:pt x="1798320" y="3688080"/>
                  </a:cubicBezTo>
                  <a:lnTo>
                    <a:pt x="1778000" y="3749040"/>
                  </a:lnTo>
                  <a:cubicBezTo>
                    <a:pt x="1774613" y="3759200"/>
                    <a:pt x="1773781" y="3770609"/>
                    <a:pt x="1767840" y="3779520"/>
                  </a:cubicBezTo>
                  <a:lnTo>
                    <a:pt x="1727200" y="3840480"/>
                  </a:lnTo>
                  <a:cubicBezTo>
                    <a:pt x="1720427" y="3850640"/>
                    <a:pt x="1710741" y="3859376"/>
                    <a:pt x="1706880" y="3870960"/>
                  </a:cubicBezTo>
                  <a:cubicBezTo>
                    <a:pt x="1703493" y="3881120"/>
                    <a:pt x="1701921" y="3892078"/>
                    <a:pt x="1696720" y="3901440"/>
                  </a:cubicBezTo>
                  <a:cubicBezTo>
                    <a:pt x="1684860" y="3922788"/>
                    <a:pt x="1663803" y="3939232"/>
                    <a:pt x="1656080" y="3962400"/>
                  </a:cubicBezTo>
                  <a:cubicBezTo>
                    <a:pt x="1642059" y="4004464"/>
                    <a:pt x="1651861" y="3983969"/>
                    <a:pt x="1625600" y="4023360"/>
                  </a:cubicBezTo>
                  <a:cubicBezTo>
                    <a:pt x="1613309" y="4146273"/>
                    <a:pt x="1626203" y="4092671"/>
                    <a:pt x="1595120" y="4185920"/>
                  </a:cubicBezTo>
                  <a:lnTo>
                    <a:pt x="1584960" y="4216400"/>
                  </a:lnTo>
                  <a:cubicBezTo>
                    <a:pt x="1581573" y="4226560"/>
                    <a:pt x="1580741" y="4237969"/>
                    <a:pt x="1574800" y="4246880"/>
                  </a:cubicBezTo>
                  <a:cubicBezTo>
                    <a:pt x="1516566" y="4334231"/>
                    <a:pt x="1586384" y="4223712"/>
                    <a:pt x="1544320" y="4307840"/>
                  </a:cubicBezTo>
                  <a:cubicBezTo>
                    <a:pt x="1538859" y="4318762"/>
                    <a:pt x="1528959" y="4327162"/>
                    <a:pt x="1524000" y="4338320"/>
                  </a:cubicBezTo>
                  <a:cubicBezTo>
                    <a:pt x="1515301" y="4357893"/>
                    <a:pt x="1515561" y="4381458"/>
                    <a:pt x="1503680" y="4399280"/>
                  </a:cubicBezTo>
                  <a:cubicBezTo>
                    <a:pt x="1496907" y="4409440"/>
                    <a:pt x="1488821" y="4418838"/>
                    <a:pt x="1483360" y="4429760"/>
                  </a:cubicBezTo>
                  <a:cubicBezTo>
                    <a:pt x="1472946" y="4450588"/>
                    <a:pt x="1466904" y="4491718"/>
                    <a:pt x="1463040" y="4511040"/>
                  </a:cubicBezTo>
                  <a:cubicBezTo>
                    <a:pt x="1466427" y="4605867"/>
                    <a:pt x="1467091" y="4700830"/>
                    <a:pt x="1473200" y="4795520"/>
                  </a:cubicBezTo>
                  <a:cubicBezTo>
                    <a:pt x="1473890" y="4806207"/>
                    <a:pt x="1480763" y="4815610"/>
                    <a:pt x="1483360" y="4826000"/>
                  </a:cubicBezTo>
                  <a:cubicBezTo>
                    <a:pt x="1487548" y="4842753"/>
                    <a:pt x="1490133" y="4859867"/>
                    <a:pt x="1493520" y="4876800"/>
                  </a:cubicBezTo>
                  <a:cubicBezTo>
                    <a:pt x="1496907" y="4917440"/>
                    <a:pt x="1498622" y="4958254"/>
                    <a:pt x="1503680" y="4998720"/>
                  </a:cubicBezTo>
                  <a:cubicBezTo>
                    <a:pt x="1505412" y="5012576"/>
                    <a:pt x="1511544" y="5025586"/>
                    <a:pt x="1513840" y="5039360"/>
                  </a:cubicBezTo>
                  <a:cubicBezTo>
                    <a:pt x="1518329" y="5066293"/>
                    <a:pt x="1521528" y="5093448"/>
                    <a:pt x="1524000" y="5120640"/>
                  </a:cubicBezTo>
                  <a:cubicBezTo>
                    <a:pt x="1539019" y="5285851"/>
                    <a:pt x="1518206" y="5215017"/>
                    <a:pt x="1544320" y="5293360"/>
                  </a:cubicBezTo>
                  <a:cubicBezTo>
                    <a:pt x="1557208" y="5409349"/>
                    <a:pt x="1523946" y="5374626"/>
                    <a:pt x="1605280" y="5394960"/>
                  </a:cubicBezTo>
                  <a:cubicBezTo>
                    <a:pt x="1615670" y="5397557"/>
                    <a:pt x="1625600" y="5401733"/>
                    <a:pt x="1635760" y="5405120"/>
                  </a:cubicBezTo>
                  <a:cubicBezTo>
                    <a:pt x="1639147" y="5415280"/>
                    <a:pt x="1641131" y="5426021"/>
                    <a:pt x="1645920" y="5435600"/>
                  </a:cubicBezTo>
                  <a:cubicBezTo>
                    <a:pt x="1651381" y="5446522"/>
                    <a:pt x="1663278" y="5454234"/>
                    <a:pt x="1666240" y="5466080"/>
                  </a:cubicBezTo>
                  <a:cubicBezTo>
                    <a:pt x="1673678" y="5495832"/>
                    <a:pt x="1671358" y="5527270"/>
                    <a:pt x="1676400" y="5557520"/>
                  </a:cubicBezTo>
                  <a:cubicBezTo>
                    <a:pt x="1678161" y="5568084"/>
                    <a:pt x="1683963" y="5577610"/>
                    <a:pt x="1686560" y="5588000"/>
                  </a:cubicBezTo>
                  <a:cubicBezTo>
                    <a:pt x="1690748" y="5604753"/>
                    <a:pt x="1693333" y="5621867"/>
                    <a:pt x="1696720" y="5638800"/>
                  </a:cubicBezTo>
                  <a:cubicBezTo>
                    <a:pt x="1700107" y="5682827"/>
                    <a:pt x="1702004" y="5726993"/>
                    <a:pt x="1706880" y="5770880"/>
                  </a:cubicBezTo>
                  <a:cubicBezTo>
                    <a:pt x="1711316" y="5810805"/>
                    <a:pt x="1719694" y="5824792"/>
                    <a:pt x="1727200" y="5862320"/>
                  </a:cubicBezTo>
                  <a:cubicBezTo>
                    <a:pt x="1731240" y="5882520"/>
                    <a:pt x="1733320" y="5903080"/>
                    <a:pt x="1737360" y="5923280"/>
                  </a:cubicBezTo>
                  <a:cubicBezTo>
                    <a:pt x="1746659" y="5969775"/>
                    <a:pt x="1751026" y="5963705"/>
                    <a:pt x="1757680" y="6014720"/>
                  </a:cubicBezTo>
                  <a:cubicBezTo>
                    <a:pt x="1785326" y="6226675"/>
                    <a:pt x="1757531" y="6136194"/>
                    <a:pt x="1788160" y="6228080"/>
                  </a:cubicBezTo>
                  <a:cubicBezTo>
                    <a:pt x="1784773" y="6241627"/>
                    <a:pt x="1783501" y="6255885"/>
                    <a:pt x="1778000" y="6268720"/>
                  </a:cubicBezTo>
                  <a:cubicBezTo>
                    <a:pt x="1735902" y="6366950"/>
                    <a:pt x="1776689" y="6223165"/>
                    <a:pt x="1747520" y="6339840"/>
                  </a:cubicBezTo>
                  <a:cubicBezTo>
                    <a:pt x="1756551" y="6412089"/>
                    <a:pt x="1736144" y="6415432"/>
                    <a:pt x="1788160" y="6441440"/>
                  </a:cubicBezTo>
                  <a:cubicBezTo>
                    <a:pt x="1797739" y="6446229"/>
                    <a:pt x="1808480" y="6448213"/>
                    <a:pt x="1818640" y="6451600"/>
                  </a:cubicBezTo>
                  <a:cubicBezTo>
                    <a:pt x="1825413" y="6461760"/>
                    <a:pt x="1830326" y="6473446"/>
                    <a:pt x="1838960" y="6482080"/>
                  </a:cubicBezTo>
                  <a:cubicBezTo>
                    <a:pt x="1874181" y="6517301"/>
                    <a:pt x="1868085" y="6484112"/>
                    <a:pt x="1889760" y="6532880"/>
                  </a:cubicBezTo>
                  <a:cubicBezTo>
                    <a:pt x="1898459" y="6552453"/>
                    <a:pt x="1910080" y="6593840"/>
                    <a:pt x="1910080" y="6593840"/>
                  </a:cubicBezTo>
                  <a:cubicBezTo>
                    <a:pt x="1904886" y="6656165"/>
                    <a:pt x="1903251" y="6716008"/>
                    <a:pt x="1889760" y="6776720"/>
                  </a:cubicBezTo>
                  <a:cubicBezTo>
                    <a:pt x="1887437" y="6787175"/>
                    <a:pt x="1882987" y="6797040"/>
                    <a:pt x="1879600" y="6807200"/>
                  </a:cubicBezTo>
                  <a:cubicBezTo>
                    <a:pt x="1906693" y="6888480"/>
                    <a:pt x="1866053" y="6793653"/>
                    <a:pt x="1920240" y="6847840"/>
                  </a:cubicBezTo>
                  <a:cubicBezTo>
                    <a:pt x="1937509" y="6865109"/>
                    <a:pt x="1960880" y="6908800"/>
                    <a:pt x="1960880" y="6908800"/>
                  </a:cubicBezTo>
                  <a:cubicBezTo>
                    <a:pt x="1964267" y="6922347"/>
                    <a:pt x="1965539" y="6936605"/>
                    <a:pt x="1971040" y="6949440"/>
                  </a:cubicBezTo>
                  <a:cubicBezTo>
                    <a:pt x="1987973" y="6988951"/>
                    <a:pt x="2015067" y="6995724"/>
                    <a:pt x="2052320" y="7020560"/>
                  </a:cubicBezTo>
                  <a:lnTo>
                    <a:pt x="2082800" y="7040880"/>
                  </a:lnTo>
                  <a:cubicBezTo>
                    <a:pt x="2133600" y="7023947"/>
                    <a:pt x="2109893" y="7040880"/>
                    <a:pt x="2133600" y="6969760"/>
                  </a:cubicBezTo>
                  <a:lnTo>
                    <a:pt x="2143760" y="6939280"/>
                  </a:lnTo>
                  <a:cubicBezTo>
                    <a:pt x="2138307" y="6912016"/>
                    <a:pt x="2128012" y="6849618"/>
                    <a:pt x="2113280" y="6827520"/>
                  </a:cubicBezTo>
                  <a:cubicBezTo>
                    <a:pt x="2099733" y="6807200"/>
                    <a:pt x="2080363" y="6789728"/>
                    <a:pt x="2072640" y="6766560"/>
                  </a:cubicBezTo>
                  <a:cubicBezTo>
                    <a:pt x="2048459" y="6694016"/>
                    <a:pt x="2070142" y="6717481"/>
                    <a:pt x="2021840" y="6685280"/>
                  </a:cubicBezTo>
                  <a:cubicBezTo>
                    <a:pt x="2008293" y="6692053"/>
                    <a:pt x="1993802" y="6714001"/>
                    <a:pt x="1981200" y="6705600"/>
                  </a:cubicBezTo>
                  <a:cubicBezTo>
                    <a:pt x="1963378" y="6693719"/>
                    <a:pt x="1960880" y="6644640"/>
                    <a:pt x="1960880" y="6644640"/>
                  </a:cubicBezTo>
                  <a:cubicBezTo>
                    <a:pt x="1984104" y="6574967"/>
                    <a:pt x="1956679" y="6661443"/>
                    <a:pt x="1981200" y="6563360"/>
                  </a:cubicBezTo>
                  <a:cubicBezTo>
                    <a:pt x="1983797" y="6552970"/>
                    <a:pt x="1989037" y="6543335"/>
                    <a:pt x="1991360" y="6532880"/>
                  </a:cubicBezTo>
                  <a:cubicBezTo>
                    <a:pt x="1995829" y="6512770"/>
                    <a:pt x="1998133" y="6492240"/>
                    <a:pt x="2001520" y="6471920"/>
                  </a:cubicBezTo>
                  <a:cubicBezTo>
                    <a:pt x="1979228" y="6315873"/>
                    <a:pt x="2009949" y="6457866"/>
                    <a:pt x="1971040" y="6370320"/>
                  </a:cubicBezTo>
                  <a:cubicBezTo>
                    <a:pt x="1962341" y="6350747"/>
                    <a:pt x="1962601" y="6327182"/>
                    <a:pt x="1950720" y="6309360"/>
                  </a:cubicBezTo>
                  <a:lnTo>
                    <a:pt x="1910080" y="6248400"/>
                  </a:lnTo>
                  <a:cubicBezTo>
                    <a:pt x="1913467" y="6217920"/>
                    <a:pt x="1920240" y="6187628"/>
                    <a:pt x="1920240" y="6156960"/>
                  </a:cubicBezTo>
                  <a:cubicBezTo>
                    <a:pt x="1920240" y="6105752"/>
                    <a:pt x="1929355" y="6044155"/>
                    <a:pt x="1889760" y="6004560"/>
                  </a:cubicBezTo>
                  <a:cubicBezTo>
                    <a:pt x="1881126" y="5995926"/>
                    <a:pt x="1869440" y="5991013"/>
                    <a:pt x="1859280" y="5984240"/>
                  </a:cubicBezTo>
                  <a:cubicBezTo>
                    <a:pt x="1854489" y="5969867"/>
                    <a:pt x="1838960" y="5925877"/>
                    <a:pt x="1838960" y="5913120"/>
                  </a:cubicBezTo>
                  <a:cubicBezTo>
                    <a:pt x="1838960" y="5897765"/>
                    <a:pt x="1868258" y="5815067"/>
                    <a:pt x="1869440" y="5811520"/>
                  </a:cubicBezTo>
                  <a:lnTo>
                    <a:pt x="1879600" y="5781040"/>
                  </a:lnTo>
                  <a:cubicBezTo>
                    <a:pt x="1882987" y="5770880"/>
                    <a:pt x="1880849" y="5756501"/>
                    <a:pt x="1889760" y="5750560"/>
                  </a:cubicBezTo>
                  <a:lnTo>
                    <a:pt x="1920240" y="5730240"/>
                  </a:lnTo>
                  <a:cubicBezTo>
                    <a:pt x="1943947" y="5733627"/>
                    <a:pt x="1969941" y="5729690"/>
                    <a:pt x="1991360" y="5740400"/>
                  </a:cubicBezTo>
                  <a:cubicBezTo>
                    <a:pt x="2000939" y="5745189"/>
                    <a:pt x="2000757" y="5760198"/>
                    <a:pt x="2001520" y="5770880"/>
                  </a:cubicBezTo>
                  <a:cubicBezTo>
                    <a:pt x="2022696" y="6067345"/>
                    <a:pt x="1983546" y="5940479"/>
                    <a:pt x="2021840" y="6055360"/>
                  </a:cubicBezTo>
                  <a:cubicBezTo>
                    <a:pt x="2025074" y="6090934"/>
                    <a:pt x="2025247" y="6187471"/>
                    <a:pt x="2052320" y="6228080"/>
                  </a:cubicBezTo>
                  <a:cubicBezTo>
                    <a:pt x="2065867" y="6248400"/>
                    <a:pt x="2072640" y="6275493"/>
                    <a:pt x="2092960" y="6289040"/>
                  </a:cubicBezTo>
                  <a:lnTo>
                    <a:pt x="2123440" y="6309360"/>
                  </a:lnTo>
                  <a:cubicBezTo>
                    <a:pt x="2130213" y="6319520"/>
                    <a:pt x="2138299" y="6328918"/>
                    <a:pt x="2143760" y="6339840"/>
                  </a:cubicBezTo>
                  <a:cubicBezTo>
                    <a:pt x="2156091" y="6364502"/>
                    <a:pt x="2157124" y="6395615"/>
                    <a:pt x="2164080" y="6421120"/>
                  </a:cubicBezTo>
                  <a:cubicBezTo>
                    <a:pt x="2169716" y="6441784"/>
                    <a:pt x="2179205" y="6461300"/>
                    <a:pt x="2184400" y="6482080"/>
                  </a:cubicBezTo>
                  <a:lnTo>
                    <a:pt x="2194560" y="6522720"/>
                  </a:lnTo>
                  <a:cubicBezTo>
                    <a:pt x="2197947" y="6590453"/>
                    <a:pt x="2198845" y="6658357"/>
                    <a:pt x="2204720" y="6725920"/>
                  </a:cubicBezTo>
                  <a:cubicBezTo>
                    <a:pt x="2205648" y="6736589"/>
                    <a:pt x="2210091" y="6746821"/>
                    <a:pt x="2214880" y="6756400"/>
                  </a:cubicBezTo>
                  <a:cubicBezTo>
                    <a:pt x="2220341" y="6767322"/>
                    <a:pt x="2229739" y="6775958"/>
                    <a:pt x="2235200" y="6786880"/>
                  </a:cubicBezTo>
                  <a:cubicBezTo>
                    <a:pt x="2239989" y="6796459"/>
                    <a:pt x="2237787" y="6809787"/>
                    <a:pt x="2245360" y="6817360"/>
                  </a:cubicBezTo>
                  <a:cubicBezTo>
                    <a:pt x="2252933" y="6824933"/>
                    <a:pt x="2265680" y="6824133"/>
                    <a:pt x="2275840" y="6827520"/>
                  </a:cubicBezTo>
                  <a:cubicBezTo>
                    <a:pt x="2289387" y="6847840"/>
                    <a:pt x="2308757" y="6865312"/>
                    <a:pt x="2316480" y="6888480"/>
                  </a:cubicBezTo>
                  <a:cubicBezTo>
                    <a:pt x="2319867" y="6898640"/>
                    <a:pt x="2321851" y="6909381"/>
                    <a:pt x="2326640" y="6918960"/>
                  </a:cubicBezTo>
                  <a:cubicBezTo>
                    <a:pt x="2352527" y="6970734"/>
                    <a:pt x="2354174" y="6931764"/>
                    <a:pt x="2367280" y="7010400"/>
                  </a:cubicBezTo>
                  <a:cubicBezTo>
                    <a:pt x="2371809" y="7037575"/>
                    <a:pt x="2380500" y="7093760"/>
                    <a:pt x="2387600" y="7122160"/>
                  </a:cubicBezTo>
                  <a:cubicBezTo>
                    <a:pt x="2390197" y="7132550"/>
                    <a:pt x="2395163" y="7142250"/>
                    <a:pt x="2397760" y="7152640"/>
                  </a:cubicBezTo>
                  <a:lnTo>
                    <a:pt x="2418080" y="7233920"/>
                  </a:lnTo>
                  <a:cubicBezTo>
                    <a:pt x="2414693" y="7294880"/>
                    <a:pt x="2415493" y="7356217"/>
                    <a:pt x="2407920" y="7416800"/>
                  </a:cubicBezTo>
                  <a:cubicBezTo>
                    <a:pt x="2405263" y="7438054"/>
                    <a:pt x="2387600" y="7477760"/>
                    <a:pt x="2387600" y="7477760"/>
                  </a:cubicBezTo>
                  <a:cubicBezTo>
                    <a:pt x="2413137" y="7554372"/>
                    <a:pt x="2378689" y="7459938"/>
                    <a:pt x="2418080" y="7538720"/>
                  </a:cubicBezTo>
                  <a:cubicBezTo>
                    <a:pt x="2422869" y="7548299"/>
                    <a:pt x="2421550" y="7560837"/>
                    <a:pt x="2428240" y="7569200"/>
                  </a:cubicBezTo>
                  <a:cubicBezTo>
                    <a:pt x="2447651" y="7593464"/>
                    <a:pt x="2464659" y="7587409"/>
                    <a:pt x="2489200" y="7599680"/>
                  </a:cubicBezTo>
                  <a:cubicBezTo>
                    <a:pt x="2500122" y="7605141"/>
                    <a:pt x="2509520" y="7613227"/>
                    <a:pt x="2519680" y="7620000"/>
                  </a:cubicBezTo>
                  <a:cubicBezTo>
                    <a:pt x="2526453" y="7640320"/>
                    <a:pt x="2522178" y="7669079"/>
                    <a:pt x="2540000" y="7680960"/>
                  </a:cubicBezTo>
                  <a:lnTo>
                    <a:pt x="2600960" y="7721600"/>
                  </a:lnTo>
                  <a:cubicBezTo>
                    <a:pt x="2655147" y="7802880"/>
                    <a:pt x="2584027" y="7704667"/>
                    <a:pt x="2651760" y="7772400"/>
                  </a:cubicBezTo>
                  <a:cubicBezTo>
                    <a:pt x="2660394" y="7781034"/>
                    <a:pt x="2662545" y="7795252"/>
                    <a:pt x="2672080" y="7802880"/>
                  </a:cubicBezTo>
                  <a:cubicBezTo>
                    <a:pt x="2678705" y="7808180"/>
                    <a:pt x="2740545" y="7822536"/>
                    <a:pt x="2743200" y="7823200"/>
                  </a:cubicBezTo>
                  <a:cubicBezTo>
                    <a:pt x="2771218" y="7819698"/>
                    <a:pt x="2823636" y="7818542"/>
                    <a:pt x="2854960" y="7802880"/>
                  </a:cubicBezTo>
                  <a:cubicBezTo>
                    <a:pt x="2865882" y="7797419"/>
                    <a:pt x="2874518" y="7788021"/>
                    <a:pt x="2885440" y="7782560"/>
                  </a:cubicBezTo>
                  <a:cubicBezTo>
                    <a:pt x="2895019" y="7777771"/>
                    <a:pt x="2906341" y="7777189"/>
                    <a:pt x="2915920" y="7772400"/>
                  </a:cubicBezTo>
                  <a:cubicBezTo>
                    <a:pt x="2926842" y="7766939"/>
                    <a:pt x="2935242" y="7757039"/>
                    <a:pt x="2946400" y="7752080"/>
                  </a:cubicBezTo>
                  <a:cubicBezTo>
                    <a:pt x="3001950" y="7727391"/>
                    <a:pt x="3010232" y="7733218"/>
                    <a:pt x="3068320" y="7721600"/>
                  </a:cubicBezTo>
                  <a:cubicBezTo>
                    <a:pt x="3100214" y="7715221"/>
                    <a:pt x="3110390" y="7710963"/>
                    <a:pt x="3139440" y="7701280"/>
                  </a:cubicBezTo>
                  <a:cubicBezTo>
                    <a:pt x="3146213" y="7691120"/>
                    <a:pt x="3158823" y="7682975"/>
                    <a:pt x="3159760" y="7670800"/>
                  </a:cubicBezTo>
                  <a:cubicBezTo>
                    <a:pt x="3165137" y="7600893"/>
                    <a:pt x="3149244" y="7568131"/>
                    <a:pt x="3129280" y="7508240"/>
                  </a:cubicBezTo>
                  <a:lnTo>
                    <a:pt x="3119120" y="7477760"/>
                  </a:lnTo>
                  <a:lnTo>
                    <a:pt x="3108960" y="7447280"/>
                  </a:lnTo>
                  <a:cubicBezTo>
                    <a:pt x="3105741" y="7418307"/>
                    <a:pt x="3105661" y="7359402"/>
                    <a:pt x="3088640" y="7325360"/>
                  </a:cubicBezTo>
                  <a:cubicBezTo>
                    <a:pt x="3060262" y="7268605"/>
                    <a:pt x="3065475" y="7321293"/>
                    <a:pt x="3048000" y="7233920"/>
                  </a:cubicBezTo>
                  <a:cubicBezTo>
                    <a:pt x="3035740" y="7172618"/>
                    <a:pt x="3043301" y="7199503"/>
                    <a:pt x="3027680" y="7152640"/>
                  </a:cubicBezTo>
                  <a:cubicBezTo>
                    <a:pt x="3020342" y="7101276"/>
                    <a:pt x="3007924" y="7061764"/>
                    <a:pt x="3027680" y="7010400"/>
                  </a:cubicBezTo>
                  <a:cubicBezTo>
                    <a:pt x="3036447" y="6987606"/>
                    <a:pt x="3060597" y="6972608"/>
                    <a:pt x="3068320" y="6949440"/>
                  </a:cubicBezTo>
                  <a:cubicBezTo>
                    <a:pt x="3082341" y="6907376"/>
                    <a:pt x="3069569" y="6924901"/>
                    <a:pt x="3108960" y="6898640"/>
                  </a:cubicBezTo>
                  <a:lnTo>
                    <a:pt x="3129280" y="6837680"/>
                  </a:lnTo>
                  <a:lnTo>
                    <a:pt x="3139440" y="6807200"/>
                  </a:lnTo>
                  <a:cubicBezTo>
                    <a:pt x="3142827" y="6749627"/>
                    <a:pt x="3142141" y="6691668"/>
                    <a:pt x="3149600" y="6634480"/>
                  </a:cubicBezTo>
                  <a:lnTo>
                    <a:pt x="3180080" y="6543040"/>
                  </a:lnTo>
                  <a:lnTo>
                    <a:pt x="3190240" y="6512560"/>
                  </a:lnTo>
                  <a:cubicBezTo>
                    <a:pt x="3193627" y="6485467"/>
                    <a:pt x="3193216" y="6457622"/>
                    <a:pt x="3200400" y="6431280"/>
                  </a:cubicBezTo>
                  <a:cubicBezTo>
                    <a:pt x="3203613" y="6419499"/>
                    <a:pt x="3215259" y="6411722"/>
                    <a:pt x="3220720" y="6400800"/>
                  </a:cubicBezTo>
                  <a:cubicBezTo>
                    <a:pt x="3225509" y="6391221"/>
                    <a:pt x="3225679" y="6379682"/>
                    <a:pt x="3230880" y="6370320"/>
                  </a:cubicBezTo>
                  <a:cubicBezTo>
                    <a:pt x="3242740" y="6348972"/>
                    <a:pt x="3257973" y="6329680"/>
                    <a:pt x="3271520" y="6309360"/>
                  </a:cubicBezTo>
                  <a:cubicBezTo>
                    <a:pt x="3278293" y="6299200"/>
                    <a:pt x="3281680" y="6285653"/>
                    <a:pt x="3291840" y="6278880"/>
                  </a:cubicBezTo>
                  <a:lnTo>
                    <a:pt x="3322320" y="6258560"/>
                  </a:lnTo>
                  <a:cubicBezTo>
                    <a:pt x="3370930" y="6185645"/>
                    <a:pt x="3345691" y="6214869"/>
                    <a:pt x="3393440" y="6167120"/>
                  </a:cubicBezTo>
                  <a:cubicBezTo>
                    <a:pt x="3420533" y="6085840"/>
                    <a:pt x="3379893" y="6180667"/>
                    <a:pt x="3434080" y="6126480"/>
                  </a:cubicBezTo>
                  <a:cubicBezTo>
                    <a:pt x="3515596" y="6044964"/>
                    <a:pt x="3436231" y="6078350"/>
                    <a:pt x="3505200" y="6055360"/>
                  </a:cubicBezTo>
                  <a:cubicBezTo>
                    <a:pt x="3508587" y="6045200"/>
                    <a:pt x="3508670" y="6033243"/>
                    <a:pt x="3515360" y="6024880"/>
                  </a:cubicBezTo>
                  <a:cubicBezTo>
                    <a:pt x="3529684" y="6006975"/>
                    <a:pt x="3556241" y="6001093"/>
                    <a:pt x="3576320" y="5994400"/>
                  </a:cubicBezTo>
                  <a:cubicBezTo>
                    <a:pt x="3688424" y="6016821"/>
                    <a:pt x="3582659" y="5983215"/>
                    <a:pt x="3647440" y="6035040"/>
                  </a:cubicBezTo>
                  <a:cubicBezTo>
                    <a:pt x="3655803" y="6041730"/>
                    <a:pt x="3668341" y="6040411"/>
                    <a:pt x="3677920" y="6045200"/>
                  </a:cubicBezTo>
                  <a:cubicBezTo>
                    <a:pt x="3688842" y="6050661"/>
                    <a:pt x="3697242" y="6060561"/>
                    <a:pt x="3708400" y="6065520"/>
                  </a:cubicBezTo>
                  <a:cubicBezTo>
                    <a:pt x="3740203" y="6079655"/>
                    <a:pt x="3776224" y="6087556"/>
                    <a:pt x="3810000" y="6096000"/>
                  </a:cubicBezTo>
                  <a:cubicBezTo>
                    <a:pt x="3843815" y="6090364"/>
                    <a:pt x="3877049" y="6093395"/>
                    <a:pt x="3901440" y="6065520"/>
                  </a:cubicBezTo>
                  <a:cubicBezTo>
                    <a:pt x="3917522" y="6047141"/>
                    <a:pt x="3918912" y="6012283"/>
                    <a:pt x="3942080" y="6004560"/>
                  </a:cubicBezTo>
                  <a:cubicBezTo>
                    <a:pt x="4028943" y="5975606"/>
                    <a:pt x="3981786" y="5986897"/>
                    <a:pt x="4084320" y="5974080"/>
                  </a:cubicBezTo>
                  <a:cubicBezTo>
                    <a:pt x="4130901" y="5904209"/>
                    <a:pt x="4101792" y="5920843"/>
                    <a:pt x="4155440" y="5902960"/>
                  </a:cubicBezTo>
                  <a:cubicBezTo>
                    <a:pt x="4158827" y="5913120"/>
                    <a:pt x="4160811" y="5923861"/>
                    <a:pt x="4165600" y="5933440"/>
                  </a:cubicBezTo>
                  <a:cubicBezTo>
                    <a:pt x="4171061" y="5944362"/>
                    <a:pt x="4176385" y="5956292"/>
                    <a:pt x="4185920" y="5963920"/>
                  </a:cubicBezTo>
                  <a:cubicBezTo>
                    <a:pt x="4194283" y="5970610"/>
                    <a:pt x="4205836" y="5972319"/>
                    <a:pt x="4216400" y="5974080"/>
                  </a:cubicBezTo>
                  <a:cubicBezTo>
                    <a:pt x="4246650" y="5979122"/>
                    <a:pt x="4277360" y="5980853"/>
                    <a:pt x="4307840" y="5984240"/>
                  </a:cubicBezTo>
                  <a:cubicBezTo>
                    <a:pt x="4356142" y="6016441"/>
                    <a:pt x="4334459" y="5992976"/>
                    <a:pt x="4358640" y="6065520"/>
                  </a:cubicBezTo>
                  <a:lnTo>
                    <a:pt x="4368800" y="6096000"/>
                  </a:lnTo>
                  <a:cubicBezTo>
                    <a:pt x="4383193" y="6297498"/>
                    <a:pt x="4369947" y="6174576"/>
                    <a:pt x="4389120" y="6299200"/>
                  </a:cubicBezTo>
                  <a:cubicBezTo>
                    <a:pt x="4392761" y="6322869"/>
                    <a:pt x="4393895" y="6346986"/>
                    <a:pt x="4399280" y="6370320"/>
                  </a:cubicBezTo>
                  <a:cubicBezTo>
                    <a:pt x="4404096" y="6391191"/>
                    <a:pt x="4415399" y="6410277"/>
                    <a:pt x="4419600" y="6431280"/>
                  </a:cubicBezTo>
                  <a:cubicBezTo>
                    <a:pt x="4422987" y="6448213"/>
                    <a:pt x="4423697" y="6465911"/>
                    <a:pt x="4429760" y="6482080"/>
                  </a:cubicBezTo>
                  <a:cubicBezTo>
                    <a:pt x="4434047" y="6493513"/>
                    <a:pt x="4445121" y="6501402"/>
                    <a:pt x="4450080" y="6512560"/>
                  </a:cubicBezTo>
                  <a:cubicBezTo>
                    <a:pt x="4458779" y="6532133"/>
                    <a:pt x="4466199" y="6552517"/>
                    <a:pt x="4470400" y="6573520"/>
                  </a:cubicBezTo>
                  <a:cubicBezTo>
                    <a:pt x="4473787" y="6590453"/>
                    <a:pt x="4473414" y="6608599"/>
                    <a:pt x="4480560" y="6624320"/>
                  </a:cubicBezTo>
                  <a:cubicBezTo>
                    <a:pt x="4490666" y="6646553"/>
                    <a:pt x="4521200" y="6685280"/>
                    <a:pt x="4521200" y="6685280"/>
                  </a:cubicBezTo>
                  <a:cubicBezTo>
                    <a:pt x="4541090" y="6682439"/>
                    <a:pt x="4604680" y="6683791"/>
                    <a:pt x="4622800" y="6654800"/>
                  </a:cubicBezTo>
                  <a:cubicBezTo>
                    <a:pt x="4634152" y="6636637"/>
                    <a:pt x="4631239" y="6611662"/>
                    <a:pt x="4643120" y="6593840"/>
                  </a:cubicBezTo>
                  <a:cubicBezTo>
                    <a:pt x="4649893" y="6583680"/>
                    <a:pt x="4657979" y="6574282"/>
                    <a:pt x="4663440" y="6563360"/>
                  </a:cubicBezTo>
                  <a:cubicBezTo>
                    <a:pt x="4705504" y="6479232"/>
                    <a:pt x="4635686" y="6589751"/>
                    <a:pt x="4693920" y="6502400"/>
                  </a:cubicBezTo>
                  <a:cubicBezTo>
                    <a:pt x="4690056" y="6483078"/>
                    <a:pt x="4684014" y="6441948"/>
                    <a:pt x="4673600" y="6421120"/>
                  </a:cubicBezTo>
                  <a:cubicBezTo>
                    <a:pt x="4668139" y="6410198"/>
                    <a:pt x="4658239" y="6401798"/>
                    <a:pt x="4653280" y="6390640"/>
                  </a:cubicBezTo>
                  <a:cubicBezTo>
                    <a:pt x="4644581" y="6371067"/>
                    <a:pt x="4639733" y="6350000"/>
                    <a:pt x="4632960" y="6329680"/>
                  </a:cubicBezTo>
                  <a:lnTo>
                    <a:pt x="4622800" y="6299200"/>
                  </a:lnTo>
                  <a:cubicBezTo>
                    <a:pt x="4619413" y="6268720"/>
                    <a:pt x="4617682" y="6238010"/>
                    <a:pt x="4612640" y="6207760"/>
                  </a:cubicBezTo>
                  <a:cubicBezTo>
                    <a:pt x="4610879" y="6197196"/>
                    <a:pt x="4602480" y="6187990"/>
                    <a:pt x="4602480" y="6177280"/>
                  </a:cubicBezTo>
                  <a:cubicBezTo>
                    <a:pt x="4602480" y="6038385"/>
                    <a:pt x="4603792" y="5899333"/>
                    <a:pt x="4612640" y="5760720"/>
                  </a:cubicBezTo>
                  <a:cubicBezTo>
                    <a:pt x="4617002" y="5692379"/>
                    <a:pt x="4642138" y="5693641"/>
                    <a:pt x="4693920" y="5659120"/>
                  </a:cubicBezTo>
                  <a:lnTo>
                    <a:pt x="4724400" y="5638800"/>
                  </a:lnTo>
                  <a:cubicBezTo>
                    <a:pt x="4731173" y="5628640"/>
                    <a:pt x="4736086" y="5616954"/>
                    <a:pt x="4744720" y="5608320"/>
                  </a:cubicBezTo>
                  <a:cubicBezTo>
                    <a:pt x="4753354" y="5599686"/>
                    <a:pt x="4767572" y="5597535"/>
                    <a:pt x="4775200" y="5588000"/>
                  </a:cubicBezTo>
                  <a:cubicBezTo>
                    <a:pt x="4831286" y="5517893"/>
                    <a:pt x="4728489" y="5595434"/>
                    <a:pt x="4815840" y="5537200"/>
                  </a:cubicBezTo>
                  <a:cubicBezTo>
                    <a:pt x="4835619" y="5477862"/>
                    <a:pt x="4810524" y="5532356"/>
                    <a:pt x="4856480" y="5486400"/>
                  </a:cubicBezTo>
                  <a:cubicBezTo>
                    <a:pt x="4865114" y="5477766"/>
                    <a:pt x="4867610" y="5463961"/>
                    <a:pt x="4876800" y="5455920"/>
                  </a:cubicBezTo>
                  <a:cubicBezTo>
                    <a:pt x="4895179" y="5439838"/>
                    <a:pt x="4917440" y="5428827"/>
                    <a:pt x="4937760" y="5415280"/>
                  </a:cubicBezTo>
                  <a:lnTo>
                    <a:pt x="4968240" y="5394960"/>
                  </a:lnTo>
                  <a:cubicBezTo>
                    <a:pt x="4975013" y="5384800"/>
                    <a:pt x="4979025" y="5372108"/>
                    <a:pt x="4988560" y="5364480"/>
                  </a:cubicBezTo>
                  <a:cubicBezTo>
                    <a:pt x="4996923" y="5357790"/>
                    <a:pt x="5009461" y="5359109"/>
                    <a:pt x="5019040" y="5354320"/>
                  </a:cubicBezTo>
                  <a:cubicBezTo>
                    <a:pt x="5029962" y="5348859"/>
                    <a:pt x="5039360" y="5340773"/>
                    <a:pt x="5049520" y="5334000"/>
                  </a:cubicBezTo>
                  <a:cubicBezTo>
                    <a:pt x="5086573" y="5222840"/>
                    <a:pt x="5024508" y="5388242"/>
                    <a:pt x="5090160" y="5283200"/>
                  </a:cubicBezTo>
                  <a:cubicBezTo>
                    <a:pt x="5101512" y="5265037"/>
                    <a:pt x="5103707" y="5242560"/>
                    <a:pt x="5110480" y="5222240"/>
                  </a:cubicBezTo>
                  <a:cubicBezTo>
                    <a:pt x="5113867" y="5212080"/>
                    <a:pt x="5111729" y="5197701"/>
                    <a:pt x="5120640" y="5191760"/>
                  </a:cubicBezTo>
                  <a:cubicBezTo>
                    <a:pt x="5130800" y="5184987"/>
                    <a:pt x="5139897" y="5176250"/>
                    <a:pt x="5151120" y="5171440"/>
                  </a:cubicBezTo>
                  <a:cubicBezTo>
                    <a:pt x="5163955" y="5165939"/>
                    <a:pt x="5178213" y="5164667"/>
                    <a:pt x="5191760" y="5161280"/>
                  </a:cubicBezTo>
                  <a:cubicBezTo>
                    <a:pt x="5195147" y="5127413"/>
                    <a:pt x="5201920" y="5093716"/>
                    <a:pt x="5201920" y="5059680"/>
                  </a:cubicBezTo>
                  <a:cubicBezTo>
                    <a:pt x="5201920" y="5023918"/>
                    <a:pt x="5192077" y="4999671"/>
                    <a:pt x="5181600" y="4968240"/>
                  </a:cubicBezTo>
                  <a:cubicBezTo>
                    <a:pt x="5184987" y="4890347"/>
                    <a:pt x="5183737" y="4812113"/>
                    <a:pt x="5191760" y="4734560"/>
                  </a:cubicBezTo>
                  <a:cubicBezTo>
                    <a:pt x="5193964" y="4713255"/>
                    <a:pt x="5212080" y="4673600"/>
                    <a:pt x="5212080" y="4673600"/>
                  </a:cubicBezTo>
                  <a:cubicBezTo>
                    <a:pt x="5278582" y="4695767"/>
                    <a:pt x="5213312" y="4664979"/>
                    <a:pt x="5252720" y="4714240"/>
                  </a:cubicBezTo>
                  <a:cubicBezTo>
                    <a:pt x="5260348" y="4723775"/>
                    <a:pt x="5273040" y="4727787"/>
                    <a:pt x="5283200" y="4734560"/>
                  </a:cubicBezTo>
                  <a:cubicBezTo>
                    <a:pt x="5296747" y="4731173"/>
                    <a:pt x="5312222" y="4732146"/>
                    <a:pt x="5323840" y="4724400"/>
                  </a:cubicBezTo>
                  <a:cubicBezTo>
                    <a:pt x="5334000" y="4717627"/>
                    <a:pt x="5340651" y="4705616"/>
                    <a:pt x="5344160" y="4693920"/>
                  </a:cubicBezTo>
                  <a:cubicBezTo>
                    <a:pt x="5353966" y="4661232"/>
                    <a:pt x="5351640" y="4606241"/>
                    <a:pt x="5364480" y="4572000"/>
                  </a:cubicBezTo>
                  <a:cubicBezTo>
                    <a:pt x="5375769" y="4541896"/>
                    <a:pt x="5390444" y="4537757"/>
                    <a:pt x="5415280" y="4521200"/>
                  </a:cubicBezTo>
                  <a:cubicBezTo>
                    <a:pt x="5440817" y="4444588"/>
                    <a:pt x="5406369" y="4539022"/>
                    <a:pt x="5445760" y="4460240"/>
                  </a:cubicBezTo>
                  <a:cubicBezTo>
                    <a:pt x="5450549" y="4450661"/>
                    <a:pt x="5451131" y="4439339"/>
                    <a:pt x="5455920" y="4429760"/>
                  </a:cubicBezTo>
                  <a:cubicBezTo>
                    <a:pt x="5461381" y="4418838"/>
                    <a:pt x="5471281" y="4410438"/>
                    <a:pt x="5476240" y="4399280"/>
                  </a:cubicBezTo>
                  <a:cubicBezTo>
                    <a:pt x="5484939" y="4379707"/>
                    <a:pt x="5478738" y="4350201"/>
                    <a:pt x="5496560" y="4338320"/>
                  </a:cubicBezTo>
                  <a:lnTo>
                    <a:pt x="5557520" y="4297680"/>
                  </a:lnTo>
                  <a:cubicBezTo>
                    <a:pt x="5564293" y="4287520"/>
                    <a:pt x="5568305" y="4274828"/>
                    <a:pt x="5577840" y="4267200"/>
                  </a:cubicBezTo>
                  <a:cubicBezTo>
                    <a:pt x="5586203" y="4260510"/>
                    <a:pt x="5598741" y="4261829"/>
                    <a:pt x="5608320" y="4257040"/>
                  </a:cubicBezTo>
                  <a:cubicBezTo>
                    <a:pt x="5685162" y="4218619"/>
                    <a:pt x="5573814" y="4244843"/>
                    <a:pt x="5720080" y="4226560"/>
                  </a:cubicBezTo>
                  <a:cubicBezTo>
                    <a:pt x="5794287" y="4201824"/>
                    <a:pt x="5760260" y="4211435"/>
                    <a:pt x="5821680" y="4196080"/>
                  </a:cubicBezTo>
                  <a:cubicBezTo>
                    <a:pt x="5866427" y="4128959"/>
                    <a:pt x="5831840" y="4194659"/>
                    <a:pt x="5831840" y="4053840"/>
                  </a:cubicBezTo>
                  <a:cubicBezTo>
                    <a:pt x="5831840" y="4039876"/>
                    <a:pt x="5838164" y="4026626"/>
                    <a:pt x="5842000" y="4013200"/>
                  </a:cubicBezTo>
                  <a:cubicBezTo>
                    <a:pt x="5849533" y="3986833"/>
                    <a:pt x="5869819" y="3929420"/>
                    <a:pt x="5892800" y="3921760"/>
                  </a:cubicBezTo>
                  <a:lnTo>
                    <a:pt x="5923280" y="3911600"/>
                  </a:lnTo>
                  <a:cubicBezTo>
                    <a:pt x="5946987" y="3876040"/>
                    <a:pt x="5953760" y="3857413"/>
                    <a:pt x="6004560" y="3840480"/>
                  </a:cubicBezTo>
                  <a:cubicBezTo>
                    <a:pt x="6014720" y="3837093"/>
                    <a:pt x="6025678" y="3835521"/>
                    <a:pt x="6035040" y="3830320"/>
                  </a:cubicBezTo>
                  <a:cubicBezTo>
                    <a:pt x="6056388" y="3818460"/>
                    <a:pt x="6096000" y="3789680"/>
                    <a:pt x="6096000" y="3789680"/>
                  </a:cubicBezTo>
                  <a:cubicBezTo>
                    <a:pt x="6102773" y="3779520"/>
                    <a:pt x="6105965" y="3765672"/>
                    <a:pt x="6116320" y="3759200"/>
                  </a:cubicBezTo>
                  <a:cubicBezTo>
                    <a:pt x="6132810" y="3748893"/>
                    <a:pt x="6194127" y="3734668"/>
                    <a:pt x="6217920" y="3728720"/>
                  </a:cubicBezTo>
                  <a:cubicBezTo>
                    <a:pt x="6255173" y="3732107"/>
                    <a:pt x="6303229" y="3712429"/>
                    <a:pt x="6329680" y="3738880"/>
                  </a:cubicBezTo>
                  <a:cubicBezTo>
                    <a:pt x="6346949" y="3756149"/>
                    <a:pt x="6302587" y="3779520"/>
                    <a:pt x="6289040" y="3799840"/>
                  </a:cubicBezTo>
                  <a:cubicBezTo>
                    <a:pt x="6261947" y="3840480"/>
                    <a:pt x="6278880" y="3823547"/>
                    <a:pt x="6238240" y="3850640"/>
                  </a:cubicBezTo>
                  <a:cubicBezTo>
                    <a:pt x="6231547" y="3870719"/>
                    <a:pt x="6225665" y="3897276"/>
                    <a:pt x="6207760" y="3911600"/>
                  </a:cubicBezTo>
                  <a:cubicBezTo>
                    <a:pt x="6199397" y="3918290"/>
                    <a:pt x="6187440" y="3918373"/>
                    <a:pt x="6177280" y="3921760"/>
                  </a:cubicBezTo>
                  <a:cubicBezTo>
                    <a:pt x="6187440" y="3928533"/>
                    <a:pt x="6195599" y="3940974"/>
                    <a:pt x="6207760" y="3942080"/>
                  </a:cubicBezTo>
                  <a:cubicBezTo>
                    <a:pt x="6274539" y="3948151"/>
                    <a:pt x="6278225" y="3939130"/>
                    <a:pt x="6319520" y="3911600"/>
                  </a:cubicBezTo>
                  <a:cubicBezTo>
                    <a:pt x="6326293" y="3901440"/>
                    <a:pt x="6330650" y="3889161"/>
                    <a:pt x="6339840" y="3881120"/>
                  </a:cubicBezTo>
                  <a:cubicBezTo>
                    <a:pt x="6358219" y="3865038"/>
                    <a:pt x="6400800" y="3840480"/>
                    <a:pt x="6400800" y="3840480"/>
                  </a:cubicBezTo>
                  <a:cubicBezTo>
                    <a:pt x="6438345" y="3784162"/>
                    <a:pt x="6399638" y="3828708"/>
                    <a:pt x="6451600" y="3799840"/>
                  </a:cubicBezTo>
                  <a:cubicBezTo>
                    <a:pt x="6569773" y="3734188"/>
                    <a:pt x="6454844" y="3778439"/>
                    <a:pt x="6573520" y="3738880"/>
                  </a:cubicBezTo>
                  <a:lnTo>
                    <a:pt x="6604000" y="3728720"/>
                  </a:lnTo>
                  <a:lnTo>
                    <a:pt x="6634480" y="3718560"/>
                  </a:lnTo>
                  <a:cubicBezTo>
                    <a:pt x="6681893" y="3647440"/>
                    <a:pt x="6654800" y="3671147"/>
                    <a:pt x="6705600" y="3637280"/>
                  </a:cubicBezTo>
                  <a:cubicBezTo>
                    <a:pt x="6712373" y="3627120"/>
                    <a:pt x="6717286" y="3615434"/>
                    <a:pt x="6725920" y="3606800"/>
                  </a:cubicBezTo>
                  <a:cubicBezTo>
                    <a:pt x="6734554" y="3598166"/>
                    <a:pt x="6748772" y="3596015"/>
                    <a:pt x="6756400" y="3586480"/>
                  </a:cubicBezTo>
                  <a:cubicBezTo>
                    <a:pt x="6763090" y="3578117"/>
                    <a:pt x="6763173" y="3566160"/>
                    <a:pt x="6766560" y="3556000"/>
                  </a:cubicBezTo>
                  <a:cubicBezTo>
                    <a:pt x="6759787" y="3545840"/>
                    <a:pt x="6751701" y="3536442"/>
                    <a:pt x="6746240" y="3525520"/>
                  </a:cubicBezTo>
                  <a:cubicBezTo>
                    <a:pt x="6741451" y="3515941"/>
                    <a:pt x="6744795" y="3501265"/>
                    <a:pt x="6736080" y="3495040"/>
                  </a:cubicBezTo>
                  <a:cubicBezTo>
                    <a:pt x="6718651" y="3482590"/>
                    <a:pt x="6675120" y="3474720"/>
                    <a:pt x="6675120" y="3474720"/>
                  </a:cubicBezTo>
                  <a:cubicBezTo>
                    <a:pt x="6654800" y="3488267"/>
                    <a:pt x="6627707" y="3495040"/>
                    <a:pt x="6614160" y="3515360"/>
                  </a:cubicBezTo>
                  <a:cubicBezTo>
                    <a:pt x="6600613" y="3535680"/>
                    <a:pt x="6593840" y="3562773"/>
                    <a:pt x="6573520" y="3576320"/>
                  </a:cubicBezTo>
                  <a:cubicBezTo>
                    <a:pt x="6563360" y="3583093"/>
                    <a:pt x="6554198" y="3591681"/>
                    <a:pt x="6543040" y="3596640"/>
                  </a:cubicBezTo>
                  <a:cubicBezTo>
                    <a:pt x="6523467" y="3605339"/>
                    <a:pt x="6482080" y="3616960"/>
                    <a:pt x="6482080" y="3616960"/>
                  </a:cubicBezTo>
                  <a:cubicBezTo>
                    <a:pt x="6454274" y="3598422"/>
                    <a:pt x="6445540" y="3598244"/>
                    <a:pt x="6431280" y="3566160"/>
                  </a:cubicBezTo>
                  <a:cubicBezTo>
                    <a:pt x="6422581" y="3546587"/>
                    <a:pt x="6422841" y="3523022"/>
                    <a:pt x="6410960" y="3505200"/>
                  </a:cubicBezTo>
                  <a:cubicBezTo>
                    <a:pt x="6384699" y="3465809"/>
                    <a:pt x="6394501" y="3486304"/>
                    <a:pt x="6380480" y="3444240"/>
                  </a:cubicBezTo>
                  <a:cubicBezTo>
                    <a:pt x="6383867" y="3417147"/>
                    <a:pt x="6385756" y="3389824"/>
                    <a:pt x="6390640" y="3362960"/>
                  </a:cubicBezTo>
                  <a:cubicBezTo>
                    <a:pt x="6393860" y="3345252"/>
                    <a:pt x="6407175" y="3313621"/>
                    <a:pt x="6421120" y="3302000"/>
                  </a:cubicBezTo>
                  <a:cubicBezTo>
                    <a:pt x="6432755" y="3292304"/>
                    <a:pt x="6448610" y="3289194"/>
                    <a:pt x="6461760" y="3281680"/>
                  </a:cubicBezTo>
                  <a:cubicBezTo>
                    <a:pt x="6516907" y="3250167"/>
                    <a:pt x="6466837" y="3269828"/>
                    <a:pt x="6522720" y="3251200"/>
                  </a:cubicBezTo>
                  <a:cubicBezTo>
                    <a:pt x="6529493" y="3241040"/>
                    <a:pt x="6535223" y="3230101"/>
                    <a:pt x="6543040" y="3220720"/>
                  </a:cubicBezTo>
                  <a:cubicBezTo>
                    <a:pt x="6552238" y="3209682"/>
                    <a:pt x="6565550" y="3202195"/>
                    <a:pt x="6573520" y="3190240"/>
                  </a:cubicBezTo>
                  <a:cubicBezTo>
                    <a:pt x="6579461" y="3181329"/>
                    <a:pt x="6580293" y="3169920"/>
                    <a:pt x="6583680" y="3159760"/>
                  </a:cubicBezTo>
                  <a:lnTo>
                    <a:pt x="6522720" y="3139440"/>
                  </a:lnTo>
                  <a:cubicBezTo>
                    <a:pt x="6512560" y="3136053"/>
                    <a:pt x="6502630" y="3131877"/>
                    <a:pt x="6492240" y="3129280"/>
                  </a:cubicBezTo>
                  <a:lnTo>
                    <a:pt x="6451600" y="3119120"/>
                  </a:lnTo>
                  <a:cubicBezTo>
                    <a:pt x="6414347" y="3122507"/>
                    <a:pt x="6376417" y="3121442"/>
                    <a:pt x="6339840" y="3129280"/>
                  </a:cubicBezTo>
                  <a:cubicBezTo>
                    <a:pt x="6327900" y="3131839"/>
                    <a:pt x="6320282" y="3144139"/>
                    <a:pt x="6309360" y="3149600"/>
                  </a:cubicBezTo>
                  <a:cubicBezTo>
                    <a:pt x="6299781" y="3154389"/>
                    <a:pt x="6289040" y="3156373"/>
                    <a:pt x="6278880" y="3159760"/>
                  </a:cubicBezTo>
                  <a:cubicBezTo>
                    <a:pt x="6272107" y="3169920"/>
                    <a:pt x="6268095" y="3182612"/>
                    <a:pt x="6258560" y="3190240"/>
                  </a:cubicBezTo>
                  <a:cubicBezTo>
                    <a:pt x="6248146" y="3198571"/>
                    <a:pt x="6179810" y="3210054"/>
                    <a:pt x="6177280" y="3210560"/>
                  </a:cubicBezTo>
                  <a:cubicBezTo>
                    <a:pt x="6173893" y="3200400"/>
                    <a:pt x="6162331" y="3189659"/>
                    <a:pt x="6167120" y="3180080"/>
                  </a:cubicBezTo>
                  <a:cubicBezTo>
                    <a:pt x="6171909" y="3170501"/>
                    <a:pt x="6190027" y="3177493"/>
                    <a:pt x="6197600" y="3169920"/>
                  </a:cubicBezTo>
                  <a:cubicBezTo>
                    <a:pt x="6271223" y="3096297"/>
                    <a:pt x="6133863" y="3184334"/>
                    <a:pt x="6228080" y="3108960"/>
                  </a:cubicBezTo>
                  <a:cubicBezTo>
                    <a:pt x="6236443" y="3102270"/>
                    <a:pt x="6249198" y="3104001"/>
                    <a:pt x="6258560" y="3098800"/>
                  </a:cubicBezTo>
                  <a:cubicBezTo>
                    <a:pt x="6279908" y="3086940"/>
                    <a:pt x="6299200" y="3071707"/>
                    <a:pt x="6319520" y="3058160"/>
                  </a:cubicBezTo>
                  <a:cubicBezTo>
                    <a:pt x="6329680" y="3051387"/>
                    <a:pt x="6338416" y="3041701"/>
                    <a:pt x="6350000" y="3037840"/>
                  </a:cubicBezTo>
                  <a:cubicBezTo>
                    <a:pt x="6370320" y="3031067"/>
                    <a:pt x="6393138" y="3029401"/>
                    <a:pt x="6410960" y="3017520"/>
                  </a:cubicBezTo>
                  <a:cubicBezTo>
                    <a:pt x="6450991" y="2990833"/>
                    <a:pt x="6444365" y="2991389"/>
                    <a:pt x="6502400" y="2976880"/>
                  </a:cubicBezTo>
                  <a:cubicBezTo>
                    <a:pt x="6515947" y="2973493"/>
                    <a:pt x="6529665" y="2970732"/>
                    <a:pt x="6543040" y="2966720"/>
                  </a:cubicBezTo>
                  <a:cubicBezTo>
                    <a:pt x="6563556" y="2960565"/>
                    <a:pt x="6604000" y="2946400"/>
                    <a:pt x="6604000" y="2946400"/>
                  </a:cubicBezTo>
                  <a:cubicBezTo>
                    <a:pt x="6675120" y="2949787"/>
                    <a:pt x="6746405" y="2950647"/>
                    <a:pt x="6817360" y="2956560"/>
                  </a:cubicBezTo>
                  <a:cubicBezTo>
                    <a:pt x="6882384" y="2961979"/>
                    <a:pt x="6813296" y="2978235"/>
                    <a:pt x="6878320" y="2956560"/>
                  </a:cubicBezTo>
                  <a:cubicBezTo>
                    <a:pt x="6885093" y="2946400"/>
                    <a:pt x="6889450" y="2934121"/>
                    <a:pt x="6898640" y="2926080"/>
                  </a:cubicBezTo>
                  <a:cubicBezTo>
                    <a:pt x="6925194" y="2902845"/>
                    <a:pt x="6973688" y="2881512"/>
                    <a:pt x="7000240" y="2854960"/>
                  </a:cubicBezTo>
                  <a:cubicBezTo>
                    <a:pt x="7084709" y="2770491"/>
                    <a:pt x="7002452" y="2829778"/>
                    <a:pt x="7071360" y="2783840"/>
                  </a:cubicBezTo>
                  <a:cubicBezTo>
                    <a:pt x="7135048" y="2688308"/>
                    <a:pt x="7024630" y="2864810"/>
                    <a:pt x="7101840" y="2611120"/>
                  </a:cubicBezTo>
                  <a:cubicBezTo>
                    <a:pt x="7113305" y="2573450"/>
                    <a:pt x="7168339" y="2509126"/>
                    <a:pt x="7203440" y="2479040"/>
                  </a:cubicBezTo>
                  <a:cubicBezTo>
                    <a:pt x="7212711" y="2471093"/>
                    <a:pt x="7223760" y="2465493"/>
                    <a:pt x="7233920" y="2458720"/>
                  </a:cubicBezTo>
                  <a:cubicBezTo>
                    <a:pt x="7272970" y="2400145"/>
                    <a:pt x="7254607" y="2448927"/>
                    <a:pt x="7223760" y="2418080"/>
                  </a:cubicBezTo>
                  <a:cubicBezTo>
                    <a:pt x="7216187" y="2410507"/>
                    <a:pt x="7216987" y="2397760"/>
                    <a:pt x="7213600" y="2387600"/>
                  </a:cubicBezTo>
                  <a:cubicBezTo>
                    <a:pt x="7213404" y="2386029"/>
                    <a:pt x="7213452" y="2287973"/>
                    <a:pt x="7183120" y="2275840"/>
                  </a:cubicBezTo>
                  <a:cubicBezTo>
                    <a:pt x="7157769" y="2265699"/>
                    <a:pt x="7128933" y="2269067"/>
                    <a:pt x="7101840" y="2265680"/>
                  </a:cubicBezTo>
                  <a:cubicBezTo>
                    <a:pt x="7095067" y="2245360"/>
                    <a:pt x="7093401" y="2222542"/>
                    <a:pt x="7081520" y="2204720"/>
                  </a:cubicBezTo>
                  <a:cubicBezTo>
                    <a:pt x="7034939" y="2134849"/>
                    <a:pt x="7048603" y="2166928"/>
                    <a:pt x="7030720" y="2113280"/>
                  </a:cubicBezTo>
                  <a:cubicBezTo>
                    <a:pt x="7034107" y="2082800"/>
                    <a:pt x="7036827" y="2052239"/>
                    <a:pt x="7040880" y="2021840"/>
                  </a:cubicBezTo>
                  <a:cubicBezTo>
                    <a:pt x="7043603" y="2001420"/>
                    <a:pt x="7052751" y="1981409"/>
                    <a:pt x="7051040" y="1960880"/>
                  </a:cubicBezTo>
                  <a:cubicBezTo>
                    <a:pt x="7049261" y="1939535"/>
                    <a:pt x="7037493" y="1920240"/>
                    <a:pt x="7030720" y="1899920"/>
                  </a:cubicBezTo>
                  <a:lnTo>
                    <a:pt x="7020560" y="1869440"/>
                  </a:lnTo>
                  <a:lnTo>
                    <a:pt x="7010400" y="1838960"/>
                  </a:lnTo>
                  <a:cubicBezTo>
                    <a:pt x="7007013" y="1784773"/>
                    <a:pt x="7004404" y="1730532"/>
                    <a:pt x="7000240" y="1676400"/>
                  </a:cubicBezTo>
                  <a:cubicBezTo>
                    <a:pt x="6997630" y="1642465"/>
                    <a:pt x="7006609" y="1604552"/>
                    <a:pt x="6990080" y="1574800"/>
                  </a:cubicBezTo>
                  <a:cubicBezTo>
                    <a:pt x="6983299" y="1562594"/>
                    <a:pt x="6962987" y="1581573"/>
                    <a:pt x="6949440" y="1584960"/>
                  </a:cubicBezTo>
                  <a:cubicBezTo>
                    <a:pt x="6929120" y="1598507"/>
                    <a:pt x="6896203" y="1602432"/>
                    <a:pt x="6888480" y="1625600"/>
                  </a:cubicBezTo>
                  <a:cubicBezTo>
                    <a:pt x="6879534" y="1652438"/>
                    <a:pt x="6863882" y="1708306"/>
                    <a:pt x="6837680" y="1717040"/>
                  </a:cubicBezTo>
                  <a:lnTo>
                    <a:pt x="6807200" y="1727200"/>
                  </a:lnTo>
                  <a:cubicBezTo>
                    <a:pt x="6800427" y="1737360"/>
                    <a:pt x="6796415" y="1750052"/>
                    <a:pt x="6786880" y="1757680"/>
                  </a:cubicBezTo>
                  <a:cubicBezTo>
                    <a:pt x="6778517" y="1764370"/>
                    <a:pt x="6765979" y="1763051"/>
                    <a:pt x="6756400" y="1767840"/>
                  </a:cubicBezTo>
                  <a:cubicBezTo>
                    <a:pt x="6677618" y="1807231"/>
                    <a:pt x="6772052" y="1772783"/>
                    <a:pt x="6695440" y="1798320"/>
                  </a:cubicBezTo>
                  <a:cubicBezTo>
                    <a:pt x="6675120" y="1794933"/>
                    <a:pt x="6644860" y="1805954"/>
                    <a:pt x="6634480" y="1788160"/>
                  </a:cubicBezTo>
                  <a:cubicBezTo>
                    <a:pt x="6620231" y="1763734"/>
                    <a:pt x="6620259" y="1642254"/>
                    <a:pt x="6634480" y="1605280"/>
                  </a:cubicBezTo>
                  <a:cubicBezTo>
                    <a:pt x="6643247" y="1582486"/>
                    <a:pt x="6675120" y="1544320"/>
                    <a:pt x="6675120" y="1544320"/>
                  </a:cubicBezTo>
                  <a:cubicBezTo>
                    <a:pt x="6671733" y="1527387"/>
                    <a:pt x="6669148" y="1510273"/>
                    <a:pt x="6664960" y="1493520"/>
                  </a:cubicBezTo>
                  <a:cubicBezTo>
                    <a:pt x="6662363" y="1483130"/>
                    <a:pt x="6662373" y="1470613"/>
                    <a:pt x="6654800" y="1463040"/>
                  </a:cubicBezTo>
                  <a:cubicBezTo>
                    <a:pt x="6647227" y="1455467"/>
                    <a:pt x="6634480" y="1456267"/>
                    <a:pt x="6624320" y="1452880"/>
                  </a:cubicBezTo>
                  <a:cubicBezTo>
                    <a:pt x="6617547" y="1442720"/>
                    <a:pt x="6613535" y="1430028"/>
                    <a:pt x="6604000" y="1422400"/>
                  </a:cubicBezTo>
                  <a:cubicBezTo>
                    <a:pt x="6595637" y="1415710"/>
                    <a:pt x="6581093" y="1419813"/>
                    <a:pt x="6573520" y="1412240"/>
                  </a:cubicBezTo>
                  <a:cubicBezTo>
                    <a:pt x="6565947" y="1404667"/>
                    <a:pt x="6570050" y="1390123"/>
                    <a:pt x="6563360" y="1381760"/>
                  </a:cubicBezTo>
                  <a:cubicBezTo>
                    <a:pt x="6555732" y="1372225"/>
                    <a:pt x="6543040" y="1368213"/>
                    <a:pt x="6532880" y="1361440"/>
                  </a:cubicBezTo>
                  <a:cubicBezTo>
                    <a:pt x="6478693" y="1280160"/>
                    <a:pt x="6549813" y="1378373"/>
                    <a:pt x="6482080" y="1310640"/>
                  </a:cubicBezTo>
                  <a:cubicBezTo>
                    <a:pt x="6430106" y="1258666"/>
                    <a:pt x="6505265" y="1294133"/>
                    <a:pt x="6410960" y="1259840"/>
                  </a:cubicBezTo>
                  <a:cubicBezTo>
                    <a:pt x="6390830" y="1252520"/>
                    <a:pt x="6350000" y="1239520"/>
                    <a:pt x="6350000" y="1239520"/>
                  </a:cubicBezTo>
                  <a:cubicBezTo>
                    <a:pt x="6339840" y="1242907"/>
                    <a:pt x="6327093" y="1242107"/>
                    <a:pt x="6319520" y="1249680"/>
                  </a:cubicBezTo>
                  <a:cubicBezTo>
                    <a:pt x="6311947" y="1257253"/>
                    <a:pt x="6318075" y="1273935"/>
                    <a:pt x="6309360" y="1280160"/>
                  </a:cubicBezTo>
                  <a:cubicBezTo>
                    <a:pt x="6291931" y="1292610"/>
                    <a:pt x="6268720" y="1293707"/>
                    <a:pt x="6248400" y="1300480"/>
                  </a:cubicBezTo>
                  <a:lnTo>
                    <a:pt x="6187440" y="1320800"/>
                  </a:lnTo>
                  <a:cubicBezTo>
                    <a:pt x="6180667" y="1330960"/>
                    <a:pt x="6175754" y="1342646"/>
                    <a:pt x="6167120" y="1351280"/>
                  </a:cubicBezTo>
                  <a:cubicBezTo>
                    <a:pt x="6158486" y="1359914"/>
                    <a:pt x="6140813" y="1360124"/>
                    <a:pt x="6136640" y="1371600"/>
                  </a:cubicBezTo>
                  <a:cubicBezTo>
                    <a:pt x="6126160" y="1400421"/>
                    <a:pt x="6132494" y="1432968"/>
                    <a:pt x="6126480" y="1463040"/>
                  </a:cubicBezTo>
                  <a:cubicBezTo>
                    <a:pt x="6122279" y="1484043"/>
                    <a:pt x="6112933" y="1503680"/>
                    <a:pt x="6106160" y="1524000"/>
                  </a:cubicBezTo>
                  <a:lnTo>
                    <a:pt x="6085840" y="1584960"/>
                  </a:lnTo>
                  <a:cubicBezTo>
                    <a:pt x="6082453" y="1595120"/>
                    <a:pt x="6081621" y="1606529"/>
                    <a:pt x="6075680" y="1615440"/>
                  </a:cubicBezTo>
                  <a:cubicBezTo>
                    <a:pt x="6052703" y="1649905"/>
                    <a:pt x="6048587" y="1623907"/>
                    <a:pt x="6035040" y="1635760"/>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Shape 48">
              <a:extLst>
                <a:ext uri="{FF2B5EF4-FFF2-40B4-BE49-F238E27FC236}">
                  <a16:creationId xmlns:a16="http://schemas.microsoft.com/office/drawing/2014/main" id="{2568BEFC-4BEA-4DBE-AEC8-46DA0805E1C9}"/>
                </a:ext>
              </a:extLst>
            </p:cNvPr>
            <p:cNvSpPr/>
            <p:nvPr/>
          </p:nvSpPr>
          <p:spPr>
            <a:xfrm>
              <a:off x="6917812" y="3987907"/>
              <a:ext cx="473992" cy="704921"/>
            </a:xfrm>
            <a:custGeom>
              <a:avLst/>
              <a:gdLst>
                <a:gd name="connsiteX0" fmla="*/ 386715 w 473992"/>
                <a:gd name="connsiteY0" fmla="*/ 9596 h 704921"/>
                <a:gd name="connsiteX1" fmla="*/ 354330 w 473992"/>
                <a:gd name="connsiteY1" fmla="*/ 71 h 704921"/>
                <a:gd name="connsiteX2" fmla="*/ 348615 w 473992"/>
                <a:gd name="connsiteY2" fmla="*/ 1976 h 704921"/>
                <a:gd name="connsiteX3" fmla="*/ 337185 w 473992"/>
                <a:gd name="connsiteY3" fmla="*/ 9596 h 704921"/>
                <a:gd name="connsiteX4" fmla="*/ 333375 w 473992"/>
                <a:gd name="connsiteY4" fmla="*/ 15311 h 704921"/>
                <a:gd name="connsiteX5" fmla="*/ 327660 w 473992"/>
                <a:gd name="connsiteY5" fmla="*/ 17216 h 704921"/>
                <a:gd name="connsiteX6" fmla="*/ 321945 w 473992"/>
                <a:gd name="connsiteY6" fmla="*/ 21026 h 704921"/>
                <a:gd name="connsiteX7" fmla="*/ 318135 w 473992"/>
                <a:gd name="connsiteY7" fmla="*/ 26741 h 704921"/>
                <a:gd name="connsiteX8" fmla="*/ 312420 w 473992"/>
                <a:gd name="connsiteY8" fmla="*/ 30551 h 704921"/>
                <a:gd name="connsiteX9" fmla="*/ 310515 w 473992"/>
                <a:gd name="connsiteY9" fmla="*/ 36266 h 704921"/>
                <a:gd name="connsiteX10" fmla="*/ 304800 w 473992"/>
                <a:gd name="connsiteY10" fmla="*/ 41981 h 704921"/>
                <a:gd name="connsiteX11" fmla="*/ 295275 w 473992"/>
                <a:gd name="connsiteY11" fmla="*/ 51506 h 704921"/>
                <a:gd name="connsiteX12" fmla="*/ 287655 w 473992"/>
                <a:gd name="connsiteY12" fmla="*/ 61031 h 704921"/>
                <a:gd name="connsiteX13" fmla="*/ 278130 w 473992"/>
                <a:gd name="connsiteY13" fmla="*/ 70556 h 704921"/>
                <a:gd name="connsiteX14" fmla="*/ 270510 w 473992"/>
                <a:gd name="connsiteY14" fmla="*/ 81986 h 704921"/>
                <a:gd name="connsiteX15" fmla="*/ 266700 w 473992"/>
                <a:gd name="connsiteY15" fmla="*/ 87701 h 704921"/>
                <a:gd name="connsiteX16" fmla="*/ 255270 w 473992"/>
                <a:gd name="connsiteY16" fmla="*/ 97226 h 704921"/>
                <a:gd name="connsiteX17" fmla="*/ 249555 w 473992"/>
                <a:gd name="connsiteY17" fmla="*/ 108656 h 704921"/>
                <a:gd name="connsiteX18" fmla="*/ 243840 w 473992"/>
                <a:gd name="connsiteY18" fmla="*/ 110561 h 704921"/>
                <a:gd name="connsiteX19" fmla="*/ 236220 w 473992"/>
                <a:gd name="connsiteY19" fmla="*/ 127706 h 704921"/>
                <a:gd name="connsiteX20" fmla="*/ 230505 w 473992"/>
                <a:gd name="connsiteY20" fmla="*/ 131516 h 704921"/>
                <a:gd name="connsiteX21" fmla="*/ 224790 w 473992"/>
                <a:gd name="connsiteY21" fmla="*/ 142946 h 704921"/>
                <a:gd name="connsiteX22" fmla="*/ 220980 w 473992"/>
                <a:gd name="connsiteY22" fmla="*/ 154376 h 704921"/>
                <a:gd name="connsiteX23" fmla="*/ 209550 w 473992"/>
                <a:gd name="connsiteY23" fmla="*/ 171521 h 704921"/>
                <a:gd name="connsiteX24" fmla="*/ 205740 w 473992"/>
                <a:gd name="connsiteY24" fmla="*/ 177236 h 704921"/>
                <a:gd name="connsiteX25" fmla="*/ 201930 w 473992"/>
                <a:gd name="connsiteY25" fmla="*/ 188666 h 704921"/>
                <a:gd name="connsiteX26" fmla="*/ 200025 w 473992"/>
                <a:gd name="connsiteY26" fmla="*/ 194381 h 704921"/>
                <a:gd name="connsiteX27" fmla="*/ 196215 w 473992"/>
                <a:gd name="connsiteY27" fmla="*/ 200096 h 704921"/>
                <a:gd name="connsiteX28" fmla="*/ 192405 w 473992"/>
                <a:gd name="connsiteY28" fmla="*/ 211526 h 704921"/>
                <a:gd name="connsiteX29" fmla="*/ 188595 w 473992"/>
                <a:gd name="connsiteY29" fmla="*/ 217241 h 704921"/>
                <a:gd name="connsiteX30" fmla="*/ 184785 w 473992"/>
                <a:gd name="connsiteY30" fmla="*/ 228671 h 704921"/>
                <a:gd name="connsiteX31" fmla="*/ 180975 w 473992"/>
                <a:gd name="connsiteY31" fmla="*/ 240101 h 704921"/>
                <a:gd name="connsiteX32" fmla="*/ 179070 w 473992"/>
                <a:gd name="connsiteY32" fmla="*/ 245816 h 704921"/>
                <a:gd name="connsiteX33" fmla="*/ 177165 w 473992"/>
                <a:gd name="connsiteY33" fmla="*/ 251531 h 704921"/>
                <a:gd name="connsiteX34" fmla="*/ 169545 w 473992"/>
                <a:gd name="connsiteY34" fmla="*/ 262961 h 704921"/>
                <a:gd name="connsiteX35" fmla="*/ 167640 w 473992"/>
                <a:gd name="connsiteY35" fmla="*/ 285821 h 704921"/>
                <a:gd name="connsiteX36" fmla="*/ 163830 w 473992"/>
                <a:gd name="connsiteY36" fmla="*/ 291536 h 704921"/>
                <a:gd name="connsiteX37" fmla="*/ 160020 w 473992"/>
                <a:gd name="connsiteY37" fmla="*/ 302966 h 704921"/>
                <a:gd name="connsiteX38" fmla="*/ 156210 w 473992"/>
                <a:gd name="connsiteY38" fmla="*/ 308681 h 704921"/>
                <a:gd name="connsiteX39" fmla="*/ 152400 w 473992"/>
                <a:gd name="connsiteY39" fmla="*/ 320111 h 704921"/>
                <a:gd name="connsiteX40" fmla="*/ 150495 w 473992"/>
                <a:gd name="connsiteY40" fmla="*/ 325826 h 704921"/>
                <a:gd name="connsiteX41" fmla="*/ 144780 w 473992"/>
                <a:gd name="connsiteY41" fmla="*/ 331541 h 704921"/>
                <a:gd name="connsiteX42" fmla="*/ 140970 w 473992"/>
                <a:gd name="connsiteY42" fmla="*/ 337256 h 704921"/>
                <a:gd name="connsiteX43" fmla="*/ 135255 w 473992"/>
                <a:gd name="connsiteY43" fmla="*/ 341066 h 704921"/>
                <a:gd name="connsiteX44" fmla="*/ 121920 w 473992"/>
                <a:gd name="connsiteY44" fmla="*/ 356306 h 704921"/>
                <a:gd name="connsiteX45" fmla="*/ 120015 w 473992"/>
                <a:gd name="connsiteY45" fmla="*/ 362021 h 704921"/>
                <a:gd name="connsiteX46" fmla="*/ 112395 w 473992"/>
                <a:gd name="connsiteY46" fmla="*/ 373451 h 704921"/>
                <a:gd name="connsiteX47" fmla="*/ 104775 w 473992"/>
                <a:gd name="connsiteY47" fmla="*/ 390596 h 704921"/>
                <a:gd name="connsiteX48" fmla="*/ 99060 w 473992"/>
                <a:gd name="connsiteY48" fmla="*/ 394406 h 704921"/>
                <a:gd name="connsiteX49" fmla="*/ 89535 w 473992"/>
                <a:gd name="connsiteY49" fmla="*/ 409646 h 704921"/>
                <a:gd name="connsiteX50" fmla="*/ 81915 w 473992"/>
                <a:gd name="connsiteY50" fmla="*/ 419171 h 704921"/>
                <a:gd name="connsiteX51" fmla="*/ 72390 w 473992"/>
                <a:gd name="connsiteY51" fmla="*/ 430601 h 704921"/>
                <a:gd name="connsiteX52" fmla="*/ 66675 w 473992"/>
                <a:gd name="connsiteY52" fmla="*/ 432506 h 704921"/>
                <a:gd name="connsiteX53" fmla="*/ 60960 w 473992"/>
                <a:gd name="connsiteY53" fmla="*/ 436316 h 704921"/>
                <a:gd name="connsiteX54" fmla="*/ 57150 w 473992"/>
                <a:gd name="connsiteY54" fmla="*/ 442031 h 704921"/>
                <a:gd name="connsiteX55" fmla="*/ 51435 w 473992"/>
                <a:gd name="connsiteY55" fmla="*/ 443936 h 704921"/>
                <a:gd name="connsiteX56" fmla="*/ 45720 w 473992"/>
                <a:gd name="connsiteY56" fmla="*/ 447746 h 704921"/>
                <a:gd name="connsiteX57" fmla="*/ 34290 w 473992"/>
                <a:gd name="connsiteY57" fmla="*/ 457271 h 704921"/>
                <a:gd name="connsiteX58" fmla="*/ 28575 w 473992"/>
                <a:gd name="connsiteY58" fmla="*/ 464891 h 704921"/>
                <a:gd name="connsiteX59" fmla="*/ 22860 w 473992"/>
                <a:gd name="connsiteY59" fmla="*/ 468701 h 704921"/>
                <a:gd name="connsiteX60" fmla="*/ 17145 w 473992"/>
                <a:gd name="connsiteY60" fmla="*/ 474416 h 704921"/>
                <a:gd name="connsiteX61" fmla="*/ 9525 w 473992"/>
                <a:gd name="connsiteY61" fmla="*/ 485846 h 704921"/>
                <a:gd name="connsiteX62" fmla="*/ 7620 w 473992"/>
                <a:gd name="connsiteY62" fmla="*/ 493466 h 704921"/>
                <a:gd name="connsiteX63" fmla="*/ 0 w 473992"/>
                <a:gd name="connsiteY63" fmla="*/ 504896 h 704921"/>
                <a:gd name="connsiteX64" fmla="*/ 1905 w 473992"/>
                <a:gd name="connsiteY64" fmla="*/ 541091 h 704921"/>
                <a:gd name="connsiteX65" fmla="*/ 3810 w 473992"/>
                <a:gd name="connsiteY65" fmla="*/ 546806 h 704921"/>
                <a:gd name="connsiteX66" fmla="*/ 11430 w 473992"/>
                <a:gd name="connsiteY66" fmla="*/ 569666 h 704921"/>
                <a:gd name="connsiteX67" fmla="*/ 17145 w 473992"/>
                <a:gd name="connsiteY67" fmla="*/ 573476 h 704921"/>
                <a:gd name="connsiteX68" fmla="*/ 19050 w 473992"/>
                <a:gd name="connsiteY68" fmla="*/ 579191 h 704921"/>
                <a:gd name="connsiteX69" fmla="*/ 24765 w 473992"/>
                <a:gd name="connsiteY69" fmla="*/ 583001 h 704921"/>
                <a:gd name="connsiteX70" fmla="*/ 36195 w 473992"/>
                <a:gd name="connsiteY70" fmla="*/ 586811 h 704921"/>
                <a:gd name="connsiteX71" fmla="*/ 49530 w 473992"/>
                <a:gd name="connsiteY71" fmla="*/ 590621 h 704921"/>
                <a:gd name="connsiteX72" fmla="*/ 70485 w 473992"/>
                <a:gd name="connsiteY72" fmla="*/ 588716 h 704921"/>
                <a:gd name="connsiteX73" fmla="*/ 81915 w 473992"/>
                <a:gd name="connsiteY73" fmla="*/ 584906 h 704921"/>
                <a:gd name="connsiteX74" fmla="*/ 87630 w 473992"/>
                <a:gd name="connsiteY74" fmla="*/ 586811 h 704921"/>
                <a:gd name="connsiteX75" fmla="*/ 93345 w 473992"/>
                <a:gd name="connsiteY75" fmla="*/ 592526 h 704921"/>
                <a:gd name="connsiteX76" fmla="*/ 99060 w 473992"/>
                <a:gd name="connsiteY76" fmla="*/ 596336 h 704921"/>
                <a:gd name="connsiteX77" fmla="*/ 106680 w 473992"/>
                <a:gd name="connsiteY77" fmla="*/ 605861 h 704921"/>
                <a:gd name="connsiteX78" fmla="*/ 116205 w 473992"/>
                <a:gd name="connsiteY78" fmla="*/ 615386 h 704921"/>
                <a:gd name="connsiteX79" fmla="*/ 125730 w 473992"/>
                <a:gd name="connsiteY79" fmla="*/ 624911 h 704921"/>
                <a:gd name="connsiteX80" fmla="*/ 129540 w 473992"/>
                <a:gd name="connsiteY80" fmla="*/ 630626 h 704921"/>
                <a:gd name="connsiteX81" fmla="*/ 140970 w 473992"/>
                <a:gd name="connsiteY81" fmla="*/ 638246 h 704921"/>
                <a:gd name="connsiteX82" fmla="*/ 152400 w 473992"/>
                <a:gd name="connsiteY82" fmla="*/ 643961 h 704921"/>
                <a:gd name="connsiteX83" fmla="*/ 186690 w 473992"/>
                <a:gd name="connsiteY83" fmla="*/ 642056 h 704921"/>
                <a:gd name="connsiteX84" fmla="*/ 196215 w 473992"/>
                <a:gd name="connsiteY84" fmla="*/ 632531 h 704921"/>
                <a:gd name="connsiteX85" fmla="*/ 207645 w 473992"/>
                <a:gd name="connsiteY85" fmla="*/ 624911 h 704921"/>
                <a:gd name="connsiteX86" fmla="*/ 215265 w 473992"/>
                <a:gd name="connsiteY86" fmla="*/ 613481 h 704921"/>
                <a:gd name="connsiteX87" fmla="*/ 226695 w 473992"/>
                <a:gd name="connsiteY87" fmla="*/ 607766 h 704921"/>
                <a:gd name="connsiteX88" fmla="*/ 228600 w 473992"/>
                <a:gd name="connsiteY88" fmla="*/ 602051 h 704921"/>
                <a:gd name="connsiteX89" fmla="*/ 234315 w 473992"/>
                <a:gd name="connsiteY89" fmla="*/ 600146 h 704921"/>
                <a:gd name="connsiteX90" fmla="*/ 243840 w 473992"/>
                <a:gd name="connsiteY90" fmla="*/ 584906 h 704921"/>
                <a:gd name="connsiteX91" fmla="*/ 270510 w 473992"/>
                <a:gd name="connsiteY91" fmla="*/ 586811 h 704921"/>
                <a:gd name="connsiteX92" fmla="*/ 276225 w 473992"/>
                <a:gd name="connsiteY92" fmla="*/ 590621 h 704921"/>
                <a:gd name="connsiteX93" fmla="*/ 281940 w 473992"/>
                <a:gd name="connsiteY93" fmla="*/ 592526 h 704921"/>
                <a:gd name="connsiteX94" fmla="*/ 299085 w 473992"/>
                <a:gd name="connsiteY94" fmla="*/ 602051 h 704921"/>
                <a:gd name="connsiteX95" fmla="*/ 320040 w 473992"/>
                <a:gd name="connsiteY95" fmla="*/ 607766 h 704921"/>
                <a:gd name="connsiteX96" fmla="*/ 325755 w 473992"/>
                <a:gd name="connsiteY96" fmla="*/ 609671 h 704921"/>
                <a:gd name="connsiteX97" fmla="*/ 331470 w 473992"/>
                <a:gd name="connsiteY97" fmla="*/ 607766 h 704921"/>
                <a:gd name="connsiteX98" fmla="*/ 340995 w 473992"/>
                <a:gd name="connsiteY98" fmla="*/ 590621 h 704921"/>
                <a:gd name="connsiteX99" fmla="*/ 352425 w 473992"/>
                <a:gd name="connsiteY99" fmla="*/ 584906 h 704921"/>
                <a:gd name="connsiteX100" fmla="*/ 377190 w 473992"/>
                <a:gd name="connsiteY100" fmla="*/ 586811 h 704921"/>
                <a:gd name="connsiteX101" fmla="*/ 382905 w 473992"/>
                <a:gd name="connsiteY101" fmla="*/ 590621 h 704921"/>
                <a:gd name="connsiteX102" fmla="*/ 386715 w 473992"/>
                <a:gd name="connsiteY102" fmla="*/ 602051 h 704921"/>
                <a:gd name="connsiteX103" fmla="*/ 384810 w 473992"/>
                <a:gd name="connsiteY103" fmla="*/ 619196 h 704921"/>
                <a:gd name="connsiteX104" fmla="*/ 388620 w 473992"/>
                <a:gd name="connsiteY104" fmla="*/ 645866 h 704921"/>
                <a:gd name="connsiteX105" fmla="*/ 392430 w 473992"/>
                <a:gd name="connsiteY105" fmla="*/ 657296 h 704921"/>
                <a:gd name="connsiteX106" fmla="*/ 396240 w 473992"/>
                <a:gd name="connsiteY106" fmla="*/ 663011 h 704921"/>
                <a:gd name="connsiteX107" fmla="*/ 398145 w 473992"/>
                <a:gd name="connsiteY107" fmla="*/ 668726 h 704921"/>
                <a:gd name="connsiteX108" fmla="*/ 401955 w 473992"/>
                <a:gd name="connsiteY108" fmla="*/ 674441 h 704921"/>
                <a:gd name="connsiteX109" fmla="*/ 407670 w 473992"/>
                <a:gd name="connsiteY109" fmla="*/ 685871 h 704921"/>
                <a:gd name="connsiteX110" fmla="*/ 413385 w 473992"/>
                <a:gd name="connsiteY110" fmla="*/ 689681 h 704921"/>
                <a:gd name="connsiteX111" fmla="*/ 417195 w 473992"/>
                <a:gd name="connsiteY111" fmla="*/ 695396 h 704921"/>
                <a:gd name="connsiteX112" fmla="*/ 422910 w 473992"/>
                <a:gd name="connsiteY112" fmla="*/ 699206 h 704921"/>
                <a:gd name="connsiteX113" fmla="*/ 424815 w 473992"/>
                <a:gd name="connsiteY113" fmla="*/ 704921 h 704921"/>
                <a:gd name="connsiteX114" fmla="*/ 438150 w 473992"/>
                <a:gd name="connsiteY114" fmla="*/ 703016 h 704921"/>
                <a:gd name="connsiteX115" fmla="*/ 443865 w 473992"/>
                <a:gd name="connsiteY115" fmla="*/ 701111 h 704921"/>
                <a:gd name="connsiteX116" fmla="*/ 447675 w 473992"/>
                <a:gd name="connsiteY116" fmla="*/ 689681 h 704921"/>
                <a:gd name="connsiteX117" fmla="*/ 451485 w 473992"/>
                <a:gd name="connsiteY117" fmla="*/ 683966 h 704921"/>
                <a:gd name="connsiteX118" fmla="*/ 455295 w 473992"/>
                <a:gd name="connsiteY118" fmla="*/ 672536 h 704921"/>
                <a:gd name="connsiteX119" fmla="*/ 461010 w 473992"/>
                <a:gd name="connsiteY119" fmla="*/ 666821 h 704921"/>
                <a:gd name="connsiteX120" fmla="*/ 464820 w 473992"/>
                <a:gd name="connsiteY120" fmla="*/ 651581 h 704921"/>
                <a:gd name="connsiteX121" fmla="*/ 466725 w 473992"/>
                <a:gd name="connsiteY121" fmla="*/ 645866 h 704921"/>
                <a:gd name="connsiteX122" fmla="*/ 470535 w 473992"/>
                <a:gd name="connsiteY122" fmla="*/ 571571 h 704921"/>
                <a:gd name="connsiteX123" fmla="*/ 472440 w 473992"/>
                <a:gd name="connsiteY123" fmla="*/ 560141 h 704921"/>
                <a:gd name="connsiteX124" fmla="*/ 470535 w 473992"/>
                <a:gd name="connsiteY124" fmla="*/ 548711 h 704921"/>
                <a:gd name="connsiteX125" fmla="*/ 468630 w 473992"/>
                <a:gd name="connsiteY125" fmla="*/ 529661 h 704921"/>
                <a:gd name="connsiteX126" fmla="*/ 464820 w 473992"/>
                <a:gd name="connsiteY126" fmla="*/ 514421 h 704921"/>
                <a:gd name="connsiteX127" fmla="*/ 462915 w 473992"/>
                <a:gd name="connsiteY127" fmla="*/ 483941 h 704921"/>
                <a:gd name="connsiteX128" fmla="*/ 461010 w 473992"/>
                <a:gd name="connsiteY128" fmla="*/ 474416 h 704921"/>
                <a:gd name="connsiteX129" fmla="*/ 459105 w 473992"/>
                <a:gd name="connsiteY129" fmla="*/ 434411 h 704921"/>
                <a:gd name="connsiteX130" fmla="*/ 461010 w 473992"/>
                <a:gd name="connsiteY130" fmla="*/ 402026 h 704921"/>
                <a:gd name="connsiteX131" fmla="*/ 464820 w 473992"/>
                <a:gd name="connsiteY131" fmla="*/ 390596 h 704921"/>
                <a:gd name="connsiteX132" fmla="*/ 468630 w 473992"/>
                <a:gd name="connsiteY132" fmla="*/ 379166 h 704921"/>
                <a:gd name="connsiteX133" fmla="*/ 470535 w 473992"/>
                <a:gd name="connsiteY133" fmla="*/ 373451 h 704921"/>
                <a:gd name="connsiteX134" fmla="*/ 472440 w 473992"/>
                <a:gd name="connsiteY134" fmla="*/ 363926 h 704921"/>
                <a:gd name="connsiteX135" fmla="*/ 422910 w 473992"/>
                <a:gd name="connsiteY135" fmla="*/ 301061 h 704921"/>
                <a:gd name="connsiteX136" fmla="*/ 407670 w 473992"/>
                <a:gd name="connsiteY136" fmla="*/ 302966 h 704921"/>
                <a:gd name="connsiteX137" fmla="*/ 401955 w 473992"/>
                <a:gd name="connsiteY137" fmla="*/ 304871 h 704921"/>
                <a:gd name="connsiteX138" fmla="*/ 388620 w 473992"/>
                <a:gd name="connsiteY138" fmla="*/ 320111 h 704921"/>
                <a:gd name="connsiteX139" fmla="*/ 384810 w 473992"/>
                <a:gd name="connsiteY139" fmla="*/ 331541 h 704921"/>
                <a:gd name="connsiteX140" fmla="*/ 382905 w 473992"/>
                <a:gd name="connsiteY140" fmla="*/ 339161 h 704921"/>
                <a:gd name="connsiteX141" fmla="*/ 379095 w 473992"/>
                <a:gd name="connsiteY141" fmla="*/ 350591 h 704921"/>
                <a:gd name="connsiteX142" fmla="*/ 373380 w 473992"/>
                <a:gd name="connsiteY142" fmla="*/ 346781 h 704921"/>
                <a:gd name="connsiteX143" fmla="*/ 371475 w 473992"/>
                <a:gd name="connsiteY143" fmla="*/ 341066 h 704921"/>
                <a:gd name="connsiteX144" fmla="*/ 365760 w 473992"/>
                <a:gd name="connsiteY144" fmla="*/ 335351 h 704921"/>
                <a:gd name="connsiteX145" fmla="*/ 363855 w 473992"/>
                <a:gd name="connsiteY145" fmla="*/ 297251 h 704921"/>
                <a:gd name="connsiteX146" fmla="*/ 360045 w 473992"/>
                <a:gd name="connsiteY146" fmla="*/ 285821 h 704921"/>
                <a:gd name="connsiteX147" fmla="*/ 358140 w 473992"/>
                <a:gd name="connsiteY147" fmla="*/ 280106 h 704921"/>
                <a:gd name="connsiteX148" fmla="*/ 356235 w 473992"/>
                <a:gd name="connsiteY148" fmla="*/ 274391 h 704921"/>
                <a:gd name="connsiteX149" fmla="*/ 346710 w 473992"/>
                <a:gd name="connsiteY149" fmla="*/ 262961 h 704921"/>
                <a:gd name="connsiteX150" fmla="*/ 335280 w 473992"/>
                <a:gd name="connsiteY150" fmla="*/ 255341 h 704921"/>
                <a:gd name="connsiteX151" fmla="*/ 323850 w 473992"/>
                <a:gd name="connsiteY151" fmla="*/ 251531 h 704921"/>
                <a:gd name="connsiteX152" fmla="*/ 318135 w 473992"/>
                <a:gd name="connsiteY152" fmla="*/ 249626 h 704921"/>
                <a:gd name="connsiteX153" fmla="*/ 300990 w 473992"/>
                <a:gd name="connsiteY153" fmla="*/ 236291 h 704921"/>
                <a:gd name="connsiteX154" fmla="*/ 295275 w 473992"/>
                <a:gd name="connsiteY154" fmla="*/ 232481 h 704921"/>
                <a:gd name="connsiteX155" fmla="*/ 289560 w 473992"/>
                <a:gd name="connsiteY155" fmla="*/ 215336 h 704921"/>
                <a:gd name="connsiteX156" fmla="*/ 287655 w 473992"/>
                <a:gd name="connsiteY156" fmla="*/ 209621 h 704921"/>
                <a:gd name="connsiteX157" fmla="*/ 285750 w 473992"/>
                <a:gd name="connsiteY157" fmla="*/ 203906 h 704921"/>
                <a:gd name="connsiteX158" fmla="*/ 283845 w 473992"/>
                <a:gd name="connsiteY158" fmla="*/ 182951 h 704921"/>
                <a:gd name="connsiteX159" fmla="*/ 285750 w 473992"/>
                <a:gd name="connsiteY159" fmla="*/ 158186 h 704921"/>
                <a:gd name="connsiteX160" fmla="*/ 289560 w 473992"/>
                <a:gd name="connsiteY160" fmla="*/ 146756 h 704921"/>
                <a:gd name="connsiteX161" fmla="*/ 295275 w 473992"/>
                <a:gd name="connsiteY161" fmla="*/ 135326 h 704921"/>
                <a:gd name="connsiteX162" fmla="*/ 318135 w 473992"/>
                <a:gd name="connsiteY162" fmla="*/ 123896 h 704921"/>
                <a:gd name="connsiteX163" fmla="*/ 329565 w 473992"/>
                <a:gd name="connsiteY163" fmla="*/ 118181 h 704921"/>
                <a:gd name="connsiteX164" fmla="*/ 335280 w 473992"/>
                <a:gd name="connsiteY164" fmla="*/ 114371 h 704921"/>
                <a:gd name="connsiteX165" fmla="*/ 337185 w 473992"/>
                <a:gd name="connsiteY165" fmla="*/ 108656 h 704921"/>
                <a:gd name="connsiteX166" fmla="*/ 344805 w 473992"/>
                <a:gd name="connsiteY166" fmla="*/ 97226 h 704921"/>
                <a:gd name="connsiteX167" fmla="*/ 358140 w 473992"/>
                <a:gd name="connsiteY167" fmla="*/ 87701 h 704921"/>
                <a:gd name="connsiteX168" fmla="*/ 365760 w 473992"/>
                <a:gd name="connsiteY168" fmla="*/ 78176 h 704921"/>
                <a:gd name="connsiteX169" fmla="*/ 373380 w 473992"/>
                <a:gd name="connsiteY169" fmla="*/ 68651 h 704921"/>
                <a:gd name="connsiteX170" fmla="*/ 375285 w 473992"/>
                <a:gd name="connsiteY170" fmla="*/ 62936 h 704921"/>
                <a:gd name="connsiteX171" fmla="*/ 384810 w 473992"/>
                <a:gd name="connsiteY171" fmla="*/ 51506 h 704921"/>
                <a:gd name="connsiteX172" fmla="*/ 390525 w 473992"/>
                <a:gd name="connsiteY172" fmla="*/ 40076 h 704921"/>
                <a:gd name="connsiteX173" fmla="*/ 396240 w 473992"/>
                <a:gd name="connsiteY173" fmla="*/ 36266 h 704921"/>
                <a:gd name="connsiteX174" fmla="*/ 398145 w 473992"/>
                <a:gd name="connsiteY174" fmla="*/ 28646 h 704921"/>
                <a:gd name="connsiteX175" fmla="*/ 398145 w 473992"/>
                <a:gd name="connsiteY175" fmla="*/ 17216 h 704921"/>
                <a:gd name="connsiteX176" fmla="*/ 392430 w 473992"/>
                <a:gd name="connsiteY176" fmla="*/ 15311 h 704921"/>
                <a:gd name="connsiteX177" fmla="*/ 386715 w 473992"/>
                <a:gd name="connsiteY177" fmla="*/ 9596 h 7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73992" h="704921">
                  <a:moveTo>
                    <a:pt x="386715" y="9596"/>
                  </a:moveTo>
                  <a:cubicBezTo>
                    <a:pt x="380365" y="7056"/>
                    <a:pt x="365364" y="2278"/>
                    <a:pt x="354330" y="71"/>
                  </a:cubicBezTo>
                  <a:cubicBezTo>
                    <a:pt x="352361" y="-323"/>
                    <a:pt x="350370" y="1001"/>
                    <a:pt x="348615" y="1976"/>
                  </a:cubicBezTo>
                  <a:cubicBezTo>
                    <a:pt x="344612" y="4200"/>
                    <a:pt x="337185" y="9596"/>
                    <a:pt x="337185" y="9596"/>
                  </a:cubicBezTo>
                  <a:cubicBezTo>
                    <a:pt x="335915" y="11501"/>
                    <a:pt x="335163" y="13881"/>
                    <a:pt x="333375" y="15311"/>
                  </a:cubicBezTo>
                  <a:cubicBezTo>
                    <a:pt x="331807" y="16565"/>
                    <a:pt x="329456" y="16318"/>
                    <a:pt x="327660" y="17216"/>
                  </a:cubicBezTo>
                  <a:cubicBezTo>
                    <a:pt x="325612" y="18240"/>
                    <a:pt x="323850" y="19756"/>
                    <a:pt x="321945" y="21026"/>
                  </a:cubicBezTo>
                  <a:cubicBezTo>
                    <a:pt x="320675" y="22931"/>
                    <a:pt x="319754" y="25122"/>
                    <a:pt x="318135" y="26741"/>
                  </a:cubicBezTo>
                  <a:cubicBezTo>
                    <a:pt x="316516" y="28360"/>
                    <a:pt x="313850" y="28763"/>
                    <a:pt x="312420" y="30551"/>
                  </a:cubicBezTo>
                  <a:cubicBezTo>
                    <a:pt x="311166" y="32119"/>
                    <a:pt x="311629" y="34595"/>
                    <a:pt x="310515" y="36266"/>
                  </a:cubicBezTo>
                  <a:cubicBezTo>
                    <a:pt x="309021" y="38508"/>
                    <a:pt x="306525" y="39911"/>
                    <a:pt x="304800" y="41981"/>
                  </a:cubicBezTo>
                  <a:cubicBezTo>
                    <a:pt x="296863" y="51506"/>
                    <a:pt x="305752" y="44521"/>
                    <a:pt x="295275" y="51506"/>
                  </a:cubicBezTo>
                  <a:cubicBezTo>
                    <a:pt x="291566" y="62632"/>
                    <a:pt x="296272" y="52414"/>
                    <a:pt x="287655" y="61031"/>
                  </a:cubicBezTo>
                  <a:cubicBezTo>
                    <a:pt x="274955" y="73731"/>
                    <a:pt x="293370" y="60396"/>
                    <a:pt x="278130" y="70556"/>
                  </a:cubicBezTo>
                  <a:cubicBezTo>
                    <a:pt x="274782" y="80600"/>
                    <a:pt x="278438" y="72473"/>
                    <a:pt x="270510" y="81986"/>
                  </a:cubicBezTo>
                  <a:cubicBezTo>
                    <a:pt x="269044" y="83745"/>
                    <a:pt x="268166" y="85942"/>
                    <a:pt x="266700" y="87701"/>
                  </a:cubicBezTo>
                  <a:cubicBezTo>
                    <a:pt x="262116" y="93201"/>
                    <a:pt x="260889" y="93480"/>
                    <a:pt x="255270" y="97226"/>
                  </a:cubicBezTo>
                  <a:cubicBezTo>
                    <a:pt x="254015" y="100991"/>
                    <a:pt x="252912" y="105970"/>
                    <a:pt x="249555" y="108656"/>
                  </a:cubicBezTo>
                  <a:cubicBezTo>
                    <a:pt x="247987" y="109910"/>
                    <a:pt x="245745" y="109926"/>
                    <a:pt x="243840" y="110561"/>
                  </a:cubicBezTo>
                  <a:cubicBezTo>
                    <a:pt x="241954" y="116220"/>
                    <a:pt x="240748" y="123178"/>
                    <a:pt x="236220" y="127706"/>
                  </a:cubicBezTo>
                  <a:cubicBezTo>
                    <a:pt x="234601" y="129325"/>
                    <a:pt x="232410" y="130246"/>
                    <a:pt x="230505" y="131516"/>
                  </a:cubicBezTo>
                  <a:cubicBezTo>
                    <a:pt x="223557" y="152359"/>
                    <a:pt x="234638" y="120789"/>
                    <a:pt x="224790" y="142946"/>
                  </a:cubicBezTo>
                  <a:cubicBezTo>
                    <a:pt x="223159" y="146616"/>
                    <a:pt x="223208" y="151034"/>
                    <a:pt x="220980" y="154376"/>
                  </a:cubicBezTo>
                  <a:lnTo>
                    <a:pt x="209550" y="171521"/>
                  </a:lnTo>
                  <a:cubicBezTo>
                    <a:pt x="208280" y="173426"/>
                    <a:pt x="206464" y="175064"/>
                    <a:pt x="205740" y="177236"/>
                  </a:cubicBezTo>
                  <a:lnTo>
                    <a:pt x="201930" y="188666"/>
                  </a:lnTo>
                  <a:cubicBezTo>
                    <a:pt x="201295" y="190571"/>
                    <a:pt x="201139" y="192710"/>
                    <a:pt x="200025" y="194381"/>
                  </a:cubicBezTo>
                  <a:cubicBezTo>
                    <a:pt x="198755" y="196286"/>
                    <a:pt x="197145" y="198004"/>
                    <a:pt x="196215" y="200096"/>
                  </a:cubicBezTo>
                  <a:cubicBezTo>
                    <a:pt x="194584" y="203766"/>
                    <a:pt x="194633" y="208184"/>
                    <a:pt x="192405" y="211526"/>
                  </a:cubicBezTo>
                  <a:cubicBezTo>
                    <a:pt x="191135" y="213431"/>
                    <a:pt x="189525" y="215149"/>
                    <a:pt x="188595" y="217241"/>
                  </a:cubicBezTo>
                  <a:cubicBezTo>
                    <a:pt x="186964" y="220911"/>
                    <a:pt x="186055" y="224861"/>
                    <a:pt x="184785" y="228671"/>
                  </a:cubicBezTo>
                  <a:lnTo>
                    <a:pt x="180975" y="240101"/>
                  </a:lnTo>
                  <a:lnTo>
                    <a:pt x="179070" y="245816"/>
                  </a:lnTo>
                  <a:cubicBezTo>
                    <a:pt x="178435" y="247721"/>
                    <a:pt x="178279" y="249860"/>
                    <a:pt x="177165" y="251531"/>
                  </a:cubicBezTo>
                  <a:lnTo>
                    <a:pt x="169545" y="262961"/>
                  </a:lnTo>
                  <a:cubicBezTo>
                    <a:pt x="168910" y="270581"/>
                    <a:pt x="169140" y="278323"/>
                    <a:pt x="167640" y="285821"/>
                  </a:cubicBezTo>
                  <a:cubicBezTo>
                    <a:pt x="167191" y="288066"/>
                    <a:pt x="164760" y="289444"/>
                    <a:pt x="163830" y="291536"/>
                  </a:cubicBezTo>
                  <a:cubicBezTo>
                    <a:pt x="162199" y="295206"/>
                    <a:pt x="162248" y="299624"/>
                    <a:pt x="160020" y="302966"/>
                  </a:cubicBezTo>
                  <a:cubicBezTo>
                    <a:pt x="158750" y="304871"/>
                    <a:pt x="157140" y="306589"/>
                    <a:pt x="156210" y="308681"/>
                  </a:cubicBezTo>
                  <a:cubicBezTo>
                    <a:pt x="154579" y="312351"/>
                    <a:pt x="153670" y="316301"/>
                    <a:pt x="152400" y="320111"/>
                  </a:cubicBezTo>
                  <a:cubicBezTo>
                    <a:pt x="151765" y="322016"/>
                    <a:pt x="151915" y="324406"/>
                    <a:pt x="150495" y="325826"/>
                  </a:cubicBezTo>
                  <a:cubicBezTo>
                    <a:pt x="148590" y="327731"/>
                    <a:pt x="146505" y="329471"/>
                    <a:pt x="144780" y="331541"/>
                  </a:cubicBezTo>
                  <a:cubicBezTo>
                    <a:pt x="143314" y="333300"/>
                    <a:pt x="142589" y="335637"/>
                    <a:pt x="140970" y="337256"/>
                  </a:cubicBezTo>
                  <a:cubicBezTo>
                    <a:pt x="139351" y="338875"/>
                    <a:pt x="137160" y="339796"/>
                    <a:pt x="135255" y="341066"/>
                  </a:cubicBezTo>
                  <a:cubicBezTo>
                    <a:pt x="126365" y="354401"/>
                    <a:pt x="131445" y="349956"/>
                    <a:pt x="121920" y="356306"/>
                  </a:cubicBezTo>
                  <a:cubicBezTo>
                    <a:pt x="121285" y="358211"/>
                    <a:pt x="120990" y="360266"/>
                    <a:pt x="120015" y="362021"/>
                  </a:cubicBezTo>
                  <a:cubicBezTo>
                    <a:pt x="117791" y="366024"/>
                    <a:pt x="113843" y="369107"/>
                    <a:pt x="112395" y="373451"/>
                  </a:cubicBezTo>
                  <a:cubicBezTo>
                    <a:pt x="110509" y="379110"/>
                    <a:pt x="109303" y="386068"/>
                    <a:pt x="104775" y="390596"/>
                  </a:cubicBezTo>
                  <a:cubicBezTo>
                    <a:pt x="103156" y="392215"/>
                    <a:pt x="100965" y="393136"/>
                    <a:pt x="99060" y="394406"/>
                  </a:cubicBezTo>
                  <a:cubicBezTo>
                    <a:pt x="94526" y="408008"/>
                    <a:pt x="98592" y="403608"/>
                    <a:pt x="89535" y="409646"/>
                  </a:cubicBezTo>
                  <a:cubicBezTo>
                    <a:pt x="85826" y="420772"/>
                    <a:pt x="90532" y="410554"/>
                    <a:pt x="81915" y="419171"/>
                  </a:cubicBezTo>
                  <a:cubicBezTo>
                    <a:pt x="74887" y="426199"/>
                    <a:pt x="81753" y="424359"/>
                    <a:pt x="72390" y="430601"/>
                  </a:cubicBezTo>
                  <a:cubicBezTo>
                    <a:pt x="70719" y="431715"/>
                    <a:pt x="68471" y="431608"/>
                    <a:pt x="66675" y="432506"/>
                  </a:cubicBezTo>
                  <a:cubicBezTo>
                    <a:pt x="64627" y="433530"/>
                    <a:pt x="62865" y="435046"/>
                    <a:pt x="60960" y="436316"/>
                  </a:cubicBezTo>
                  <a:cubicBezTo>
                    <a:pt x="59690" y="438221"/>
                    <a:pt x="58938" y="440601"/>
                    <a:pt x="57150" y="442031"/>
                  </a:cubicBezTo>
                  <a:cubicBezTo>
                    <a:pt x="55582" y="443285"/>
                    <a:pt x="53231" y="443038"/>
                    <a:pt x="51435" y="443936"/>
                  </a:cubicBezTo>
                  <a:cubicBezTo>
                    <a:pt x="49387" y="444960"/>
                    <a:pt x="47625" y="446476"/>
                    <a:pt x="45720" y="447746"/>
                  </a:cubicBezTo>
                  <a:cubicBezTo>
                    <a:pt x="36005" y="462319"/>
                    <a:pt x="49329" y="444381"/>
                    <a:pt x="34290" y="457271"/>
                  </a:cubicBezTo>
                  <a:cubicBezTo>
                    <a:pt x="31879" y="459337"/>
                    <a:pt x="30820" y="462646"/>
                    <a:pt x="28575" y="464891"/>
                  </a:cubicBezTo>
                  <a:cubicBezTo>
                    <a:pt x="26956" y="466510"/>
                    <a:pt x="24619" y="467235"/>
                    <a:pt x="22860" y="468701"/>
                  </a:cubicBezTo>
                  <a:cubicBezTo>
                    <a:pt x="20790" y="470426"/>
                    <a:pt x="18799" y="472289"/>
                    <a:pt x="17145" y="474416"/>
                  </a:cubicBezTo>
                  <a:cubicBezTo>
                    <a:pt x="14334" y="478030"/>
                    <a:pt x="9525" y="485846"/>
                    <a:pt x="9525" y="485846"/>
                  </a:cubicBezTo>
                  <a:cubicBezTo>
                    <a:pt x="8890" y="488386"/>
                    <a:pt x="8791" y="491124"/>
                    <a:pt x="7620" y="493466"/>
                  </a:cubicBezTo>
                  <a:cubicBezTo>
                    <a:pt x="5572" y="497562"/>
                    <a:pt x="0" y="504896"/>
                    <a:pt x="0" y="504896"/>
                  </a:cubicBezTo>
                  <a:cubicBezTo>
                    <a:pt x="635" y="516961"/>
                    <a:pt x="811" y="529059"/>
                    <a:pt x="1905" y="541091"/>
                  </a:cubicBezTo>
                  <a:cubicBezTo>
                    <a:pt x="2087" y="543091"/>
                    <a:pt x="3374" y="544846"/>
                    <a:pt x="3810" y="546806"/>
                  </a:cubicBezTo>
                  <a:cubicBezTo>
                    <a:pt x="5557" y="554665"/>
                    <a:pt x="5251" y="563487"/>
                    <a:pt x="11430" y="569666"/>
                  </a:cubicBezTo>
                  <a:cubicBezTo>
                    <a:pt x="13049" y="571285"/>
                    <a:pt x="15240" y="572206"/>
                    <a:pt x="17145" y="573476"/>
                  </a:cubicBezTo>
                  <a:cubicBezTo>
                    <a:pt x="17780" y="575381"/>
                    <a:pt x="17796" y="577623"/>
                    <a:pt x="19050" y="579191"/>
                  </a:cubicBezTo>
                  <a:cubicBezTo>
                    <a:pt x="20480" y="580979"/>
                    <a:pt x="22673" y="582071"/>
                    <a:pt x="24765" y="583001"/>
                  </a:cubicBezTo>
                  <a:cubicBezTo>
                    <a:pt x="28435" y="584632"/>
                    <a:pt x="32385" y="585541"/>
                    <a:pt x="36195" y="586811"/>
                  </a:cubicBezTo>
                  <a:cubicBezTo>
                    <a:pt x="44394" y="589544"/>
                    <a:pt x="39962" y="588229"/>
                    <a:pt x="49530" y="590621"/>
                  </a:cubicBezTo>
                  <a:cubicBezTo>
                    <a:pt x="56515" y="589986"/>
                    <a:pt x="63578" y="589935"/>
                    <a:pt x="70485" y="588716"/>
                  </a:cubicBezTo>
                  <a:cubicBezTo>
                    <a:pt x="74440" y="588018"/>
                    <a:pt x="81915" y="584906"/>
                    <a:pt x="81915" y="584906"/>
                  </a:cubicBezTo>
                  <a:cubicBezTo>
                    <a:pt x="83820" y="585541"/>
                    <a:pt x="85959" y="585697"/>
                    <a:pt x="87630" y="586811"/>
                  </a:cubicBezTo>
                  <a:cubicBezTo>
                    <a:pt x="89872" y="588305"/>
                    <a:pt x="91275" y="590801"/>
                    <a:pt x="93345" y="592526"/>
                  </a:cubicBezTo>
                  <a:cubicBezTo>
                    <a:pt x="95104" y="593992"/>
                    <a:pt x="97155" y="595066"/>
                    <a:pt x="99060" y="596336"/>
                  </a:cubicBezTo>
                  <a:cubicBezTo>
                    <a:pt x="102769" y="607462"/>
                    <a:pt x="98063" y="597244"/>
                    <a:pt x="106680" y="605861"/>
                  </a:cubicBezTo>
                  <a:cubicBezTo>
                    <a:pt x="119380" y="618561"/>
                    <a:pt x="100965" y="605226"/>
                    <a:pt x="116205" y="615386"/>
                  </a:cubicBezTo>
                  <a:cubicBezTo>
                    <a:pt x="126365" y="630626"/>
                    <a:pt x="113030" y="612211"/>
                    <a:pt x="125730" y="624911"/>
                  </a:cubicBezTo>
                  <a:cubicBezTo>
                    <a:pt x="127349" y="626530"/>
                    <a:pt x="127817" y="629118"/>
                    <a:pt x="129540" y="630626"/>
                  </a:cubicBezTo>
                  <a:cubicBezTo>
                    <a:pt x="132986" y="633641"/>
                    <a:pt x="137160" y="635706"/>
                    <a:pt x="140970" y="638246"/>
                  </a:cubicBezTo>
                  <a:cubicBezTo>
                    <a:pt x="148356" y="643170"/>
                    <a:pt x="144513" y="641332"/>
                    <a:pt x="152400" y="643961"/>
                  </a:cubicBezTo>
                  <a:cubicBezTo>
                    <a:pt x="163830" y="643326"/>
                    <a:pt x="175357" y="643675"/>
                    <a:pt x="186690" y="642056"/>
                  </a:cubicBezTo>
                  <a:cubicBezTo>
                    <a:pt x="193195" y="641127"/>
                    <a:pt x="192250" y="636000"/>
                    <a:pt x="196215" y="632531"/>
                  </a:cubicBezTo>
                  <a:cubicBezTo>
                    <a:pt x="199661" y="629516"/>
                    <a:pt x="207645" y="624911"/>
                    <a:pt x="207645" y="624911"/>
                  </a:cubicBezTo>
                  <a:cubicBezTo>
                    <a:pt x="210185" y="621101"/>
                    <a:pt x="210921" y="614929"/>
                    <a:pt x="215265" y="613481"/>
                  </a:cubicBezTo>
                  <a:cubicBezTo>
                    <a:pt x="223152" y="610852"/>
                    <a:pt x="219309" y="612690"/>
                    <a:pt x="226695" y="607766"/>
                  </a:cubicBezTo>
                  <a:cubicBezTo>
                    <a:pt x="227330" y="605861"/>
                    <a:pt x="227180" y="603471"/>
                    <a:pt x="228600" y="602051"/>
                  </a:cubicBezTo>
                  <a:cubicBezTo>
                    <a:pt x="230020" y="600631"/>
                    <a:pt x="233148" y="601780"/>
                    <a:pt x="234315" y="600146"/>
                  </a:cubicBezTo>
                  <a:cubicBezTo>
                    <a:pt x="248741" y="579949"/>
                    <a:pt x="229144" y="594703"/>
                    <a:pt x="243840" y="584906"/>
                  </a:cubicBezTo>
                  <a:cubicBezTo>
                    <a:pt x="252730" y="585541"/>
                    <a:pt x="261733" y="585262"/>
                    <a:pt x="270510" y="586811"/>
                  </a:cubicBezTo>
                  <a:cubicBezTo>
                    <a:pt x="272765" y="587209"/>
                    <a:pt x="274177" y="589597"/>
                    <a:pt x="276225" y="590621"/>
                  </a:cubicBezTo>
                  <a:cubicBezTo>
                    <a:pt x="278021" y="591519"/>
                    <a:pt x="280185" y="591551"/>
                    <a:pt x="281940" y="592526"/>
                  </a:cubicBezTo>
                  <a:cubicBezTo>
                    <a:pt x="293549" y="598975"/>
                    <a:pt x="289680" y="599700"/>
                    <a:pt x="299085" y="602051"/>
                  </a:cubicBezTo>
                  <a:cubicBezTo>
                    <a:pt x="320626" y="607436"/>
                    <a:pt x="295519" y="599592"/>
                    <a:pt x="320040" y="607766"/>
                  </a:cubicBezTo>
                  <a:lnTo>
                    <a:pt x="325755" y="609671"/>
                  </a:lnTo>
                  <a:cubicBezTo>
                    <a:pt x="327660" y="609036"/>
                    <a:pt x="330050" y="609186"/>
                    <a:pt x="331470" y="607766"/>
                  </a:cubicBezTo>
                  <a:cubicBezTo>
                    <a:pt x="338179" y="601057"/>
                    <a:pt x="324607" y="596084"/>
                    <a:pt x="340995" y="590621"/>
                  </a:cubicBezTo>
                  <a:cubicBezTo>
                    <a:pt x="348882" y="587992"/>
                    <a:pt x="345039" y="589830"/>
                    <a:pt x="352425" y="584906"/>
                  </a:cubicBezTo>
                  <a:cubicBezTo>
                    <a:pt x="360680" y="585541"/>
                    <a:pt x="369052" y="585285"/>
                    <a:pt x="377190" y="586811"/>
                  </a:cubicBezTo>
                  <a:cubicBezTo>
                    <a:pt x="379440" y="587233"/>
                    <a:pt x="381692" y="588679"/>
                    <a:pt x="382905" y="590621"/>
                  </a:cubicBezTo>
                  <a:cubicBezTo>
                    <a:pt x="385034" y="594027"/>
                    <a:pt x="386715" y="602051"/>
                    <a:pt x="386715" y="602051"/>
                  </a:cubicBezTo>
                  <a:cubicBezTo>
                    <a:pt x="386080" y="607766"/>
                    <a:pt x="384810" y="613446"/>
                    <a:pt x="384810" y="619196"/>
                  </a:cubicBezTo>
                  <a:cubicBezTo>
                    <a:pt x="384810" y="624082"/>
                    <a:pt x="386861" y="639418"/>
                    <a:pt x="388620" y="645866"/>
                  </a:cubicBezTo>
                  <a:cubicBezTo>
                    <a:pt x="389677" y="649741"/>
                    <a:pt x="390202" y="653954"/>
                    <a:pt x="392430" y="657296"/>
                  </a:cubicBezTo>
                  <a:cubicBezTo>
                    <a:pt x="393700" y="659201"/>
                    <a:pt x="395216" y="660963"/>
                    <a:pt x="396240" y="663011"/>
                  </a:cubicBezTo>
                  <a:cubicBezTo>
                    <a:pt x="397138" y="664807"/>
                    <a:pt x="397247" y="666930"/>
                    <a:pt x="398145" y="668726"/>
                  </a:cubicBezTo>
                  <a:cubicBezTo>
                    <a:pt x="399169" y="670774"/>
                    <a:pt x="400931" y="672393"/>
                    <a:pt x="401955" y="674441"/>
                  </a:cubicBezTo>
                  <a:cubicBezTo>
                    <a:pt x="405054" y="680639"/>
                    <a:pt x="402211" y="680412"/>
                    <a:pt x="407670" y="685871"/>
                  </a:cubicBezTo>
                  <a:cubicBezTo>
                    <a:pt x="409289" y="687490"/>
                    <a:pt x="411480" y="688411"/>
                    <a:pt x="413385" y="689681"/>
                  </a:cubicBezTo>
                  <a:cubicBezTo>
                    <a:pt x="414655" y="691586"/>
                    <a:pt x="415576" y="693777"/>
                    <a:pt x="417195" y="695396"/>
                  </a:cubicBezTo>
                  <a:cubicBezTo>
                    <a:pt x="418814" y="697015"/>
                    <a:pt x="421480" y="697418"/>
                    <a:pt x="422910" y="699206"/>
                  </a:cubicBezTo>
                  <a:cubicBezTo>
                    <a:pt x="424164" y="700774"/>
                    <a:pt x="424180" y="703016"/>
                    <a:pt x="424815" y="704921"/>
                  </a:cubicBezTo>
                  <a:cubicBezTo>
                    <a:pt x="429260" y="704286"/>
                    <a:pt x="433747" y="703897"/>
                    <a:pt x="438150" y="703016"/>
                  </a:cubicBezTo>
                  <a:cubicBezTo>
                    <a:pt x="440119" y="702622"/>
                    <a:pt x="442698" y="702745"/>
                    <a:pt x="443865" y="701111"/>
                  </a:cubicBezTo>
                  <a:cubicBezTo>
                    <a:pt x="446199" y="697843"/>
                    <a:pt x="445447" y="693023"/>
                    <a:pt x="447675" y="689681"/>
                  </a:cubicBezTo>
                  <a:cubicBezTo>
                    <a:pt x="448945" y="687776"/>
                    <a:pt x="450555" y="686058"/>
                    <a:pt x="451485" y="683966"/>
                  </a:cubicBezTo>
                  <a:cubicBezTo>
                    <a:pt x="453116" y="680296"/>
                    <a:pt x="452455" y="675376"/>
                    <a:pt x="455295" y="672536"/>
                  </a:cubicBezTo>
                  <a:lnTo>
                    <a:pt x="461010" y="666821"/>
                  </a:lnTo>
                  <a:cubicBezTo>
                    <a:pt x="465365" y="653757"/>
                    <a:pt x="460222" y="669971"/>
                    <a:pt x="464820" y="651581"/>
                  </a:cubicBezTo>
                  <a:cubicBezTo>
                    <a:pt x="465307" y="649633"/>
                    <a:pt x="466090" y="647771"/>
                    <a:pt x="466725" y="645866"/>
                  </a:cubicBezTo>
                  <a:cubicBezTo>
                    <a:pt x="467472" y="627929"/>
                    <a:pt x="468589" y="592008"/>
                    <a:pt x="470535" y="571571"/>
                  </a:cubicBezTo>
                  <a:cubicBezTo>
                    <a:pt x="470901" y="567726"/>
                    <a:pt x="471805" y="563951"/>
                    <a:pt x="472440" y="560141"/>
                  </a:cubicBezTo>
                  <a:cubicBezTo>
                    <a:pt x="471805" y="556331"/>
                    <a:pt x="471014" y="552544"/>
                    <a:pt x="470535" y="548711"/>
                  </a:cubicBezTo>
                  <a:cubicBezTo>
                    <a:pt x="469743" y="542379"/>
                    <a:pt x="469473" y="535987"/>
                    <a:pt x="468630" y="529661"/>
                  </a:cubicBezTo>
                  <a:cubicBezTo>
                    <a:pt x="467608" y="521998"/>
                    <a:pt x="466957" y="520832"/>
                    <a:pt x="464820" y="514421"/>
                  </a:cubicBezTo>
                  <a:cubicBezTo>
                    <a:pt x="464185" y="504261"/>
                    <a:pt x="463880" y="494075"/>
                    <a:pt x="462915" y="483941"/>
                  </a:cubicBezTo>
                  <a:cubicBezTo>
                    <a:pt x="462608" y="480718"/>
                    <a:pt x="461258" y="477644"/>
                    <a:pt x="461010" y="474416"/>
                  </a:cubicBezTo>
                  <a:cubicBezTo>
                    <a:pt x="459986" y="461105"/>
                    <a:pt x="459740" y="447746"/>
                    <a:pt x="459105" y="434411"/>
                  </a:cubicBezTo>
                  <a:cubicBezTo>
                    <a:pt x="459740" y="423616"/>
                    <a:pt x="459611" y="412749"/>
                    <a:pt x="461010" y="402026"/>
                  </a:cubicBezTo>
                  <a:cubicBezTo>
                    <a:pt x="461529" y="398044"/>
                    <a:pt x="463550" y="394406"/>
                    <a:pt x="464820" y="390596"/>
                  </a:cubicBezTo>
                  <a:lnTo>
                    <a:pt x="468630" y="379166"/>
                  </a:lnTo>
                  <a:cubicBezTo>
                    <a:pt x="469265" y="377261"/>
                    <a:pt x="470141" y="375420"/>
                    <a:pt x="470535" y="373451"/>
                  </a:cubicBezTo>
                  <a:lnTo>
                    <a:pt x="472440" y="363926"/>
                  </a:lnTo>
                  <a:cubicBezTo>
                    <a:pt x="470125" y="285210"/>
                    <a:pt x="492075" y="296869"/>
                    <a:pt x="422910" y="301061"/>
                  </a:cubicBezTo>
                  <a:cubicBezTo>
                    <a:pt x="417800" y="301371"/>
                    <a:pt x="412750" y="302331"/>
                    <a:pt x="407670" y="302966"/>
                  </a:cubicBezTo>
                  <a:cubicBezTo>
                    <a:pt x="405765" y="303601"/>
                    <a:pt x="403375" y="303451"/>
                    <a:pt x="401955" y="304871"/>
                  </a:cubicBezTo>
                  <a:cubicBezTo>
                    <a:pt x="379730" y="327096"/>
                    <a:pt x="404812" y="309316"/>
                    <a:pt x="388620" y="320111"/>
                  </a:cubicBezTo>
                  <a:cubicBezTo>
                    <a:pt x="387350" y="323921"/>
                    <a:pt x="385784" y="327645"/>
                    <a:pt x="384810" y="331541"/>
                  </a:cubicBezTo>
                  <a:cubicBezTo>
                    <a:pt x="384175" y="334081"/>
                    <a:pt x="383657" y="336653"/>
                    <a:pt x="382905" y="339161"/>
                  </a:cubicBezTo>
                  <a:cubicBezTo>
                    <a:pt x="381751" y="343008"/>
                    <a:pt x="379095" y="350591"/>
                    <a:pt x="379095" y="350591"/>
                  </a:cubicBezTo>
                  <a:cubicBezTo>
                    <a:pt x="377190" y="349321"/>
                    <a:pt x="374810" y="348569"/>
                    <a:pt x="373380" y="346781"/>
                  </a:cubicBezTo>
                  <a:cubicBezTo>
                    <a:pt x="372126" y="345213"/>
                    <a:pt x="372589" y="342737"/>
                    <a:pt x="371475" y="341066"/>
                  </a:cubicBezTo>
                  <a:cubicBezTo>
                    <a:pt x="369981" y="338824"/>
                    <a:pt x="367665" y="337256"/>
                    <a:pt x="365760" y="335351"/>
                  </a:cubicBezTo>
                  <a:cubicBezTo>
                    <a:pt x="365125" y="322651"/>
                    <a:pt x="365313" y="309883"/>
                    <a:pt x="363855" y="297251"/>
                  </a:cubicBezTo>
                  <a:cubicBezTo>
                    <a:pt x="363395" y="293261"/>
                    <a:pt x="361315" y="289631"/>
                    <a:pt x="360045" y="285821"/>
                  </a:cubicBezTo>
                  <a:lnTo>
                    <a:pt x="358140" y="280106"/>
                  </a:lnTo>
                  <a:cubicBezTo>
                    <a:pt x="357505" y="278201"/>
                    <a:pt x="357349" y="276062"/>
                    <a:pt x="356235" y="274391"/>
                  </a:cubicBezTo>
                  <a:cubicBezTo>
                    <a:pt x="352848" y="269311"/>
                    <a:pt x="351787" y="266910"/>
                    <a:pt x="346710" y="262961"/>
                  </a:cubicBezTo>
                  <a:cubicBezTo>
                    <a:pt x="343096" y="260150"/>
                    <a:pt x="339624" y="256789"/>
                    <a:pt x="335280" y="255341"/>
                  </a:cubicBezTo>
                  <a:lnTo>
                    <a:pt x="323850" y="251531"/>
                  </a:lnTo>
                  <a:cubicBezTo>
                    <a:pt x="321945" y="250896"/>
                    <a:pt x="319806" y="250740"/>
                    <a:pt x="318135" y="249626"/>
                  </a:cubicBezTo>
                  <a:cubicBezTo>
                    <a:pt x="305249" y="241035"/>
                    <a:pt x="320773" y="251678"/>
                    <a:pt x="300990" y="236291"/>
                  </a:cubicBezTo>
                  <a:cubicBezTo>
                    <a:pt x="299183" y="234885"/>
                    <a:pt x="297180" y="233751"/>
                    <a:pt x="295275" y="232481"/>
                  </a:cubicBezTo>
                  <a:lnTo>
                    <a:pt x="289560" y="215336"/>
                  </a:lnTo>
                  <a:lnTo>
                    <a:pt x="287655" y="209621"/>
                  </a:lnTo>
                  <a:lnTo>
                    <a:pt x="285750" y="203906"/>
                  </a:lnTo>
                  <a:cubicBezTo>
                    <a:pt x="285115" y="196921"/>
                    <a:pt x="283845" y="189965"/>
                    <a:pt x="283845" y="182951"/>
                  </a:cubicBezTo>
                  <a:cubicBezTo>
                    <a:pt x="283845" y="174672"/>
                    <a:pt x="284459" y="166364"/>
                    <a:pt x="285750" y="158186"/>
                  </a:cubicBezTo>
                  <a:cubicBezTo>
                    <a:pt x="286376" y="154219"/>
                    <a:pt x="288290" y="150566"/>
                    <a:pt x="289560" y="146756"/>
                  </a:cubicBezTo>
                  <a:cubicBezTo>
                    <a:pt x="290919" y="142679"/>
                    <a:pt x="291799" y="138367"/>
                    <a:pt x="295275" y="135326"/>
                  </a:cubicBezTo>
                  <a:cubicBezTo>
                    <a:pt x="324051" y="110147"/>
                    <a:pt x="290078" y="142601"/>
                    <a:pt x="318135" y="123896"/>
                  </a:cubicBezTo>
                  <a:cubicBezTo>
                    <a:pt x="334513" y="112977"/>
                    <a:pt x="313791" y="126068"/>
                    <a:pt x="329565" y="118181"/>
                  </a:cubicBezTo>
                  <a:cubicBezTo>
                    <a:pt x="331613" y="117157"/>
                    <a:pt x="333375" y="115641"/>
                    <a:pt x="335280" y="114371"/>
                  </a:cubicBezTo>
                  <a:cubicBezTo>
                    <a:pt x="335915" y="112466"/>
                    <a:pt x="336210" y="110411"/>
                    <a:pt x="337185" y="108656"/>
                  </a:cubicBezTo>
                  <a:cubicBezTo>
                    <a:pt x="339409" y="104653"/>
                    <a:pt x="341142" y="99973"/>
                    <a:pt x="344805" y="97226"/>
                  </a:cubicBezTo>
                  <a:cubicBezTo>
                    <a:pt x="354257" y="90137"/>
                    <a:pt x="349783" y="93272"/>
                    <a:pt x="358140" y="87701"/>
                  </a:cubicBezTo>
                  <a:cubicBezTo>
                    <a:pt x="362928" y="73336"/>
                    <a:pt x="355912" y="90486"/>
                    <a:pt x="365760" y="78176"/>
                  </a:cubicBezTo>
                  <a:cubicBezTo>
                    <a:pt x="376276" y="65031"/>
                    <a:pt x="357002" y="79570"/>
                    <a:pt x="373380" y="68651"/>
                  </a:cubicBezTo>
                  <a:cubicBezTo>
                    <a:pt x="374015" y="66746"/>
                    <a:pt x="374171" y="64607"/>
                    <a:pt x="375285" y="62936"/>
                  </a:cubicBezTo>
                  <a:cubicBezTo>
                    <a:pt x="383711" y="50297"/>
                    <a:pt x="378577" y="63971"/>
                    <a:pt x="384810" y="51506"/>
                  </a:cubicBezTo>
                  <a:cubicBezTo>
                    <a:pt x="387909" y="45308"/>
                    <a:pt x="385066" y="45535"/>
                    <a:pt x="390525" y="40076"/>
                  </a:cubicBezTo>
                  <a:cubicBezTo>
                    <a:pt x="392144" y="38457"/>
                    <a:pt x="394335" y="37536"/>
                    <a:pt x="396240" y="36266"/>
                  </a:cubicBezTo>
                  <a:cubicBezTo>
                    <a:pt x="396875" y="33726"/>
                    <a:pt x="397426" y="31163"/>
                    <a:pt x="398145" y="28646"/>
                  </a:cubicBezTo>
                  <a:cubicBezTo>
                    <a:pt x="399274" y="24695"/>
                    <a:pt x="402096" y="21167"/>
                    <a:pt x="398145" y="17216"/>
                  </a:cubicBezTo>
                  <a:cubicBezTo>
                    <a:pt x="396725" y="15796"/>
                    <a:pt x="394399" y="15705"/>
                    <a:pt x="392430" y="15311"/>
                  </a:cubicBezTo>
                  <a:cubicBezTo>
                    <a:pt x="391185" y="15062"/>
                    <a:pt x="393065" y="12136"/>
                    <a:pt x="386715" y="9596"/>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0" name="Group 49">
            <a:extLst>
              <a:ext uri="{FF2B5EF4-FFF2-40B4-BE49-F238E27FC236}">
                <a16:creationId xmlns:a16="http://schemas.microsoft.com/office/drawing/2014/main" id="{9990F254-DAEB-4DB6-8F2F-A09952073699}"/>
              </a:ext>
            </a:extLst>
          </p:cNvPr>
          <p:cNvGrpSpPr/>
          <p:nvPr/>
        </p:nvGrpSpPr>
        <p:grpSpPr>
          <a:xfrm>
            <a:off x="9073947" y="16605886"/>
            <a:ext cx="2232000" cy="3168000"/>
            <a:chOff x="9073947" y="16605886"/>
            <a:chExt cx="2232000" cy="3168000"/>
          </a:xfrm>
        </p:grpSpPr>
        <p:sp>
          <p:nvSpPr>
            <p:cNvPr id="51" name="Rectangle 50">
              <a:extLst>
                <a:ext uri="{FF2B5EF4-FFF2-40B4-BE49-F238E27FC236}">
                  <a16:creationId xmlns:a16="http://schemas.microsoft.com/office/drawing/2014/main" id="{70AA740A-715D-4AE9-83BC-4C0A68CF9D36}"/>
                </a:ext>
              </a:extLst>
            </p:cNvPr>
            <p:cNvSpPr/>
            <p:nvPr/>
          </p:nvSpPr>
          <p:spPr>
            <a:xfrm>
              <a:off x="9073947" y="16605886"/>
              <a:ext cx="2232000" cy="3168000"/>
            </a:xfrm>
            <a:prstGeom prst="rect">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457025C4-34DE-4B43-8337-61169950AC95}"/>
                </a:ext>
              </a:extLst>
            </p:cNvPr>
            <p:cNvSpPr txBox="1"/>
            <p:nvPr/>
          </p:nvSpPr>
          <p:spPr>
            <a:xfrm>
              <a:off x="9073947" y="17068463"/>
              <a:ext cx="2232000" cy="1323439"/>
            </a:xfrm>
            <a:prstGeom prst="rect">
              <a:avLst/>
            </a:prstGeom>
            <a:noFill/>
          </p:spPr>
          <p:txBody>
            <a:bodyPr wrap="square" rtlCol="0">
              <a:spAutoFit/>
            </a:bodyPr>
            <a:lstStyle/>
            <a:p>
              <a:pPr algn="ctr"/>
              <a:r>
                <a:rPr lang="en-CA" sz="4000" dirty="0"/>
                <a:t>African Parasites</a:t>
              </a:r>
            </a:p>
          </p:txBody>
        </p:sp>
      </p:grpSp>
      <p:grpSp>
        <p:nvGrpSpPr>
          <p:cNvPr id="53" name="Group 52">
            <a:extLst>
              <a:ext uri="{FF2B5EF4-FFF2-40B4-BE49-F238E27FC236}">
                <a16:creationId xmlns:a16="http://schemas.microsoft.com/office/drawing/2014/main" id="{CA4381DD-DE8C-4F15-8B33-AF4990A53756}"/>
              </a:ext>
            </a:extLst>
          </p:cNvPr>
          <p:cNvGrpSpPr/>
          <p:nvPr/>
        </p:nvGrpSpPr>
        <p:grpSpPr>
          <a:xfrm>
            <a:off x="2325349" y="16593450"/>
            <a:ext cx="2232000" cy="3168000"/>
            <a:chOff x="2325349" y="16593450"/>
            <a:chExt cx="2232000" cy="3168000"/>
          </a:xfrm>
        </p:grpSpPr>
        <p:sp>
          <p:nvSpPr>
            <p:cNvPr id="54" name="Rectangle 53">
              <a:extLst>
                <a:ext uri="{FF2B5EF4-FFF2-40B4-BE49-F238E27FC236}">
                  <a16:creationId xmlns:a16="http://schemas.microsoft.com/office/drawing/2014/main" id="{4A0F6B75-1C6A-4EF6-B6A2-1E01AD805A65}"/>
                </a:ext>
              </a:extLst>
            </p:cNvPr>
            <p:cNvSpPr/>
            <p:nvPr/>
          </p:nvSpPr>
          <p:spPr>
            <a:xfrm>
              <a:off x="2325349" y="16593450"/>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a:extLst>
                <a:ext uri="{FF2B5EF4-FFF2-40B4-BE49-F238E27FC236}">
                  <a16:creationId xmlns:a16="http://schemas.microsoft.com/office/drawing/2014/main" id="{4E21D362-F9F7-452B-906E-B243290EBDF8}"/>
                </a:ext>
              </a:extLst>
            </p:cNvPr>
            <p:cNvSpPr txBox="1"/>
            <p:nvPr/>
          </p:nvSpPr>
          <p:spPr>
            <a:xfrm>
              <a:off x="2325349" y="16876059"/>
              <a:ext cx="2232000" cy="2554545"/>
            </a:xfrm>
            <a:prstGeom prst="rect">
              <a:avLst/>
            </a:prstGeom>
            <a:noFill/>
          </p:spPr>
          <p:txBody>
            <a:bodyPr wrap="square" rtlCol="0">
              <a:spAutoFit/>
            </a:bodyPr>
            <a:lstStyle/>
            <a:p>
              <a:pPr algn="ctr"/>
              <a:r>
                <a:rPr lang="en-CA" sz="4000" dirty="0"/>
                <a:t>Central &amp; South American Parasites</a:t>
              </a:r>
            </a:p>
          </p:txBody>
        </p:sp>
      </p:grpSp>
      <p:grpSp>
        <p:nvGrpSpPr>
          <p:cNvPr id="56" name="Group 55">
            <a:extLst>
              <a:ext uri="{FF2B5EF4-FFF2-40B4-BE49-F238E27FC236}">
                <a16:creationId xmlns:a16="http://schemas.microsoft.com/office/drawing/2014/main" id="{01EC98D8-7831-4B3C-87CA-672E45295E32}"/>
              </a:ext>
            </a:extLst>
          </p:cNvPr>
          <p:cNvGrpSpPr/>
          <p:nvPr/>
        </p:nvGrpSpPr>
        <p:grpSpPr>
          <a:xfrm>
            <a:off x="411281" y="9515975"/>
            <a:ext cx="2232000" cy="3168000"/>
            <a:chOff x="411281" y="9515975"/>
            <a:chExt cx="2232000" cy="3168000"/>
          </a:xfrm>
        </p:grpSpPr>
        <p:sp>
          <p:nvSpPr>
            <p:cNvPr id="57" name="Rectangle 56">
              <a:extLst>
                <a:ext uri="{FF2B5EF4-FFF2-40B4-BE49-F238E27FC236}">
                  <a16:creationId xmlns:a16="http://schemas.microsoft.com/office/drawing/2014/main" id="{0C0A051B-B081-4F2B-9C0F-071B6F4D8906}"/>
                </a:ext>
              </a:extLst>
            </p:cNvPr>
            <p:cNvSpPr/>
            <p:nvPr/>
          </p:nvSpPr>
          <p:spPr>
            <a:xfrm>
              <a:off x="411281" y="9515975"/>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57">
              <a:extLst>
                <a:ext uri="{FF2B5EF4-FFF2-40B4-BE49-F238E27FC236}">
                  <a16:creationId xmlns:a16="http://schemas.microsoft.com/office/drawing/2014/main" id="{45F58A80-738C-45A4-9E31-8A4D9FCAE0D9}"/>
                </a:ext>
              </a:extLst>
            </p:cNvPr>
            <p:cNvSpPr txBox="1"/>
            <p:nvPr/>
          </p:nvSpPr>
          <p:spPr>
            <a:xfrm>
              <a:off x="411281" y="9851351"/>
              <a:ext cx="2232000" cy="1938992"/>
            </a:xfrm>
            <a:prstGeom prst="rect">
              <a:avLst/>
            </a:prstGeom>
            <a:noFill/>
          </p:spPr>
          <p:txBody>
            <a:bodyPr wrap="square" rtlCol="0">
              <a:spAutoFit/>
            </a:bodyPr>
            <a:lstStyle/>
            <a:p>
              <a:pPr algn="ctr"/>
              <a:r>
                <a:rPr lang="en-CA" sz="4000" dirty="0"/>
                <a:t>North American Parasites</a:t>
              </a:r>
            </a:p>
          </p:txBody>
        </p:sp>
      </p:grpSp>
      <p:grpSp>
        <p:nvGrpSpPr>
          <p:cNvPr id="59" name="Group 58">
            <a:extLst>
              <a:ext uri="{FF2B5EF4-FFF2-40B4-BE49-F238E27FC236}">
                <a16:creationId xmlns:a16="http://schemas.microsoft.com/office/drawing/2014/main" id="{E94FB154-D10A-4319-A5D3-B1B422D8395E}"/>
              </a:ext>
            </a:extLst>
          </p:cNvPr>
          <p:cNvGrpSpPr/>
          <p:nvPr/>
        </p:nvGrpSpPr>
        <p:grpSpPr>
          <a:xfrm>
            <a:off x="7078898" y="6620024"/>
            <a:ext cx="2265538" cy="3168000"/>
            <a:chOff x="8151018" y="1834981"/>
            <a:chExt cx="2265538" cy="3168000"/>
          </a:xfrm>
        </p:grpSpPr>
        <p:sp>
          <p:nvSpPr>
            <p:cNvPr id="60" name="Rectangle 59">
              <a:extLst>
                <a:ext uri="{FF2B5EF4-FFF2-40B4-BE49-F238E27FC236}">
                  <a16:creationId xmlns:a16="http://schemas.microsoft.com/office/drawing/2014/main" id="{E40A0079-7BAB-4EB6-BDA1-C3D15681F97B}"/>
                </a:ext>
              </a:extLst>
            </p:cNvPr>
            <p:cNvSpPr/>
            <p:nvPr/>
          </p:nvSpPr>
          <p:spPr>
            <a:xfrm>
              <a:off x="8184556" y="183498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71CE6684-5E79-4510-B6FD-6E5E8901E867}"/>
                </a:ext>
              </a:extLst>
            </p:cNvPr>
            <p:cNvSpPr txBox="1"/>
            <p:nvPr/>
          </p:nvSpPr>
          <p:spPr>
            <a:xfrm>
              <a:off x="8151018" y="2501835"/>
              <a:ext cx="2232000" cy="1323439"/>
            </a:xfrm>
            <a:prstGeom prst="rect">
              <a:avLst/>
            </a:prstGeom>
            <a:noFill/>
          </p:spPr>
          <p:txBody>
            <a:bodyPr wrap="square" rtlCol="0">
              <a:spAutoFit/>
            </a:bodyPr>
            <a:lstStyle/>
            <a:p>
              <a:pPr algn="ctr"/>
              <a:r>
                <a:rPr lang="en-CA" sz="4000" dirty="0"/>
                <a:t>European Parasites</a:t>
              </a:r>
            </a:p>
          </p:txBody>
        </p:sp>
      </p:grpSp>
      <p:grpSp>
        <p:nvGrpSpPr>
          <p:cNvPr id="62" name="Group 61">
            <a:extLst>
              <a:ext uri="{FF2B5EF4-FFF2-40B4-BE49-F238E27FC236}">
                <a16:creationId xmlns:a16="http://schemas.microsoft.com/office/drawing/2014/main" id="{6D4FFEC7-C070-4E98-B6D1-11295B326F81}"/>
              </a:ext>
            </a:extLst>
          </p:cNvPr>
          <p:cNvGrpSpPr/>
          <p:nvPr/>
        </p:nvGrpSpPr>
        <p:grpSpPr>
          <a:xfrm>
            <a:off x="23064855" y="8879718"/>
            <a:ext cx="2265538" cy="3168000"/>
            <a:chOff x="23064855" y="8879718"/>
            <a:chExt cx="2265538" cy="3168000"/>
          </a:xfrm>
        </p:grpSpPr>
        <p:sp>
          <p:nvSpPr>
            <p:cNvPr id="63" name="Rectangle 62">
              <a:extLst>
                <a:ext uri="{FF2B5EF4-FFF2-40B4-BE49-F238E27FC236}">
                  <a16:creationId xmlns:a16="http://schemas.microsoft.com/office/drawing/2014/main" id="{741BF747-4BA0-4F06-8B87-E2839AC6E48F}"/>
                </a:ext>
              </a:extLst>
            </p:cNvPr>
            <p:cNvSpPr/>
            <p:nvPr/>
          </p:nvSpPr>
          <p:spPr>
            <a:xfrm>
              <a:off x="23098393" y="8879718"/>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a:extLst>
                <a:ext uri="{FF2B5EF4-FFF2-40B4-BE49-F238E27FC236}">
                  <a16:creationId xmlns:a16="http://schemas.microsoft.com/office/drawing/2014/main" id="{07F57E5F-67E6-4B7A-A47C-BEAA4041B72F}"/>
                </a:ext>
              </a:extLst>
            </p:cNvPr>
            <p:cNvSpPr txBox="1"/>
            <p:nvPr/>
          </p:nvSpPr>
          <p:spPr>
            <a:xfrm>
              <a:off x="23064855" y="9546572"/>
              <a:ext cx="2232000" cy="1323439"/>
            </a:xfrm>
            <a:prstGeom prst="rect">
              <a:avLst/>
            </a:prstGeom>
            <a:noFill/>
          </p:spPr>
          <p:txBody>
            <a:bodyPr wrap="square" rtlCol="0">
              <a:spAutoFit/>
            </a:bodyPr>
            <a:lstStyle/>
            <a:p>
              <a:pPr algn="ctr"/>
              <a:r>
                <a:rPr lang="en-CA" sz="4000" dirty="0"/>
                <a:t>Asian Parasites</a:t>
              </a:r>
            </a:p>
          </p:txBody>
        </p:sp>
      </p:grpSp>
      <p:grpSp>
        <p:nvGrpSpPr>
          <p:cNvPr id="65" name="Group 64">
            <a:extLst>
              <a:ext uri="{FF2B5EF4-FFF2-40B4-BE49-F238E27FC236}">
                <a16:creationId xmlns:a16="http://schemas.microsoft.com/office/drawing/2014/main" id="{DC446E8B-9A2F-4704-9CE2-DAEAB678B513}"/>
              </a:ext>
            </a:extLst>
          </p:cNvPr>
          <p:cNvGrpSpPr/>
          <p:nvPr/>
        </p:nvGrpSpPr>
        <p:grpSpPr>
          <a:xfrm>
            <a:off x="16999253" y="16506501"/>
            <a:ext cx="2265538" cy="3168000"/>
            <a:chOff x="16999253" y="16506501"/>
            <a:chExt cx="2265538" cy="3168000"/>
          </a:xfrm>
        </p:grpSpPr>
        <p:sp>
          <p:nvSpPr>
            <p:cNvPr id="66" name="Rectangle 65">
              <a:extLst>
                <a:ext uri="{FF2B5EF4-FFF2-40B4-BE49-F238E27FC236}">
                  <a16:creationId xmlns:a16="http://schemas.microsoft.com/office/drawing/2014/main" id="{1B6EDAA0-35AC-484B-84CD-43E50F17EB70}"/>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7E87042B-F46D-4CA9-B488-1285E16DFAF9}"/>
                </a:ext>
              </a:extLst>
            </p:cNvPr>
            <p:cNvSpPr txBox="1"/>
            <p:nvPr/>
          </p:nvSpPr>
          <p:spPr>
            <a:xfrm>
              <a:off x="16999253" y="17173355"/>
              <a:ext cx="2232000" cy="1323439"/>
            </a:xfrm>
            <a:prstGeom prst="rect">
              <a:avLst/>
            </a:prstGeom>
            <a:noFill/>
          </p:spPr>
          <p:txBody>
            <a:bodyPr wrap="square" rtlCol="0">
              <a:spAutoFit/>
            </a:bodyPr>
            <a:lstStyle/>
            <a:p>
              <a:pPr algn="ctr"/>
              <a:r>
                <a:rPr lang="en-CA" sz="4000" dirty="0"/>
                <a:t>Oceanian Parasites</a:t>
              </a:r>
            </a:p>
          </p:txBody>
        </p:sp>
      </p:grpSp>
      <p:grpSp>
        <p:nvGrpSpPr>
          <p:cNvPr id="71" name="Group 70">
            <a:extLst>
              <a:ext uri="{FF2B5EF4-FFF2-40B4-BE49-F238E27FC236}">
                <a16:creationId xmlns:a16="http://schemas.microsoft.com/office/drawing/2014/main" id="{29F19C4F-03C2-4CAD-A856-CFD695E44C00}"/>
              </a:ext>
            </a:extLst>
          </p:cNvPr>
          <p:cNvGrpSpPr/>
          <p:nvPr/>
        </p:nvGrpSpPr>
        <p:grpSpPr>
          <a:xfrm>
            <a:off x="16390690" y="11883892"/>
            <a:ext cx="2249340" cy="3168000"/>
            <a:chOff x="16390690" y="11883892"/>
            <a:chExt cx="2249340" cy="3168000"/>
          </a:xfrm>
        </p:grpSpPr>
        <p:grpSp>
          <p:nvGrpSpPr>
            <p:cNvPr id="72" name="Group 71">
              <a:extLst>
                <a:ext uri="{FF2B5EF4-FFF2-40B4-BE49-F238E27FC236}">
                  <a16:creationId xmlns:a16="http://schemas.microsoft.com/office/drawing/2014/main" id="{EBDDC9A5-10F1-4D3B-A715-029670777FA0}"/>
                </a:ext>
              </a:extLst>
            </p:cNvPr>
            <p:cNvGrpSpPr/>
            <p:nvPr/>
          </p:nvGrpSpPr>
          <p:grpSpPr>
            <a:xfrm>
              <a:off x="16390690" y="11883892"/>
              <a:ext cx="2249340" cy="3168000"/>
              <a:chOff x="17032791" y="16506501"/>
              <a:chExt cx="2249340" cy="3168000"/>
            </a:xfrm>
          </p:grpSpPr>
          <p:sp>
            <p:nvSpPr>
              <p:cNvPr id="74" name="Rectangle 73">
                <a:extLst>
                  <a:ext uri="{FF2B5EF4-FFF2-40B4-BE49-F238E27FC236}">
                    <a16:creationId xmlns:a16="http://schemas.microsoft.com/office/drawing/2014/main" id="{1E7A292A-053C-4E38-BF2F-EB845E32072B}"/>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7BFF8142-9020-46BE-8751-155513A6ABB9}"/>
                  </a:ext>
                </a:extLst>
              </p:cNvPr>
              <p:cNvSpPr txBox="1"/>
              <p:nvPr/>
            </p:nvSpPr>
            <p:spPr>
              <a:xfrm>
                <a:off x="17050131" y="16682054"/>
                <a:ext cx="2232000" cy="1938992"/>
              </a:xfrm>
              <a:prstGeom prst="rect">
                <a:avLst/>
              </a:prstGeom>
              <a:noFill/>
            </p:spPr>
            <p:txBody>
              <a:bodyPr wrap="square" rtlCol="0">
                <a:spAutoFit/>
              </a:bodyPr>
              <a:lstStyle/>
              <a:p>
                <a:pPr algn="ctr"/>
                <a:r>
                  <a:rPr lang="en-CA" sz="4000" dirty="0"/>
                  <a:t>Health </a:t>
                </a:r>
              </a:p>
              <a:p>
                <a:pPr algn="ctr"/>
                <a:r>
                  <a:rPr lang="en-CA" sz="4000" dirty="0"/>
                  <a:t>Cards</a:t>
                </a:r>
              </a:p>
              <a:p>
                <a:pPr algn="ctr"/>
                <a:endParaRPr lang="en-CA" sz="4000" dirty="0"/>
              </a:p>
            </p:txBody>
          </p:sp>
        </p:grpSp>
        <p:pic>
          <p:nvPicPr>
            <p:cNvPr id="73" name="Graphic 72" descr="Medical">
              <a:extLst>
                <a:ext uri="{FF2B5EF4-FFF2-40B4-BE49-F238E27FC236}">
                  <a16:creationId xmlns:a16="http://schemas.microsoft.com/office/drawing/2014/main" id="{9E730A77-6577-42E4-A038-0EC1A23530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1976" y="13406470"/>
              <a:ext cx="1364108" cy="1364108"/>
            </a:xfrm>
            <a:prstGeom prst="rect">
              <a:avLst/>
            </a:prstGeom>
          </p:spPr>
        </p:pic>
      </p:grpSp>
      <p:grpSp>
        <p:nvGrpSpPr>
          <p:cNvPr id="76" name="Group 75">
            <a:extLst>
              <a:ext uri="{FF2B5EF4-FFF2-40B4-BE49-F238E27FC236}">
                <a16:creationId xmlns:a16="http://schemas.microsoft.com/office/drawing/2014/main" id="{D4FA4EC4-0B8A-4D83-988E-A392940C4E45}"/>
              </a:ext>
            </a:extLst>
          </p:cNvPr>
          <p:cNvGrpSpPr/>
          <p:nvPr/>
        </p:nvGrpSpPr>
        <p:grpSpPr>
          <a:xfrm>
            <a:off x="22313687" y="189539"/>
            <a:ext cx="3213854" cy="1856063"/>
            <a:chOff x="22313687" y="189539"/>
            <a:chExt cx="3213854" cy="1856063"/>
          </a:xfrm>
        </p:grpSpPr>
        <p:grpSp>
          <p:nvGrpSpPr>
            <p:cNvPr id="77" name="Group 76">
              <a:extLst>
                <a:ext uri="{FF2B5EF4-FFF2-40B4-BE49-F238E27FC236}">
                  <a16:creationId xmlns:a16="http://schemas.microsoft.com/office/drawing/2014/main" id="{CFEF95C8-C628-4275-B4A0-509B113C241F}"/>
                </a:ext>
              </a:extLst>
            </p:cNvPr>
            <p:cNvGrpSpPr/>
            <p:nvPr/>
          </p:nvGrpSpPr>
          <p:grpSpPr>
            <a:xfrm>
              <a:off x="22343100" y="189539"/>
              <a:ext cx="3093953" cy="1856063"/>
              <a:chOff x="22343100" y="189539"/>
              <a:chExt cx="3093953" cy="1856063"/>
            </a:xfrm>
          </p:grpSpPr>
          <p:sp>
            <p:nvSpPr>
              <p:cNvPr id="80" name="Rectangle 79">
                <a:extLst>
                  <a:ext uri="{FF2B5EF4-FFF2-40B4-BE49-F238E27FC236}">
                    <a16:creationId xmlns:a16="http://schemas.microsoft.com/office/drawing/2014/main" id="{8D977841-DE9F-46FF-BCA5-FA386AEBCAD0}"/>
                  </a:ext>
                </a:extLst>
              </p:cNvPr>
              <p:cNvSpPr/>
              <p:nvPr/>
            </p:nvSpPr>
            <p:spPr>
              <a:xfrm rot="5400000">
                <a:off x="22962045" y="-429406"/>
                <a:ext cx="1856063" cy="3093953"/>
              </a:xfrm>
              <a:prstGeom prst="rect">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TextBox 80">
                <a:extLst>
                  <a:ext uri="{FF2B5EF4-FFF2-40B4-BE49-F238E27FC236}">
                    <a16:creationId xmlns:a16="http://schemas.microsoft.com/office/drawing/2014/main" id="{37DDCC85-5D88-4BDD-AF6B-60198107B496}"/>
                  </a:ext>
                </a:extLst>
              </p:cNvPr>
              <p:cNvSpPr txBox="1"/>
              <p:nvPr/>
            </p:nvSpPr>
            <p:spPr>
              <a:xfrm>
                <a:off x="22774076" y="400986"/>
                <a:ext cx="2232000" cy="1323439"/>
              </a:xfrm>
              <a:prstGeom prst="rect">
                <a:avLst/>
              </a:prstGeom>
              <a:noFill/>
            </p:spPr>
            <p:txBody>
              <a:bodyPr wrap="square" rtlCol="0">
                <a:spAutoFit/>
              </a:bodyPr>
              <a:lstStyle/>
              <a:p>
                <a:pPr algn="ctr"/>
                <a:r>
                  <a:rPr lang="en-CA" sz="4000" dirty="0"/>
                  <a:t>Hospital </a:t>
                </a:r>
              </a:p>
              <a:p>
                <a:pPr algn="ctr"/>
                <a:r>
                  <a:rPr lang="en-CA" sz="4000" dirty="0"/>
                  <a:t>Box</a:t>
                </a:r>
              </a:p>
            </p:txBody>
          </p:sp>
        </p:grpSp>
        <p:pic>
          <p:nvPicPr>
            <p:cNvPr id="78" name="Graphic 77" descr="Needle">
              <a:extLst>
                <a:ext uri="{FF2B5EF4-FFF2-40B4-BE49-F238E27FC236}">
                  <a16:creationId xmlns:a16="http://schemas.microsoft.com/office/drawing/2014/main" id="{21308849-BDC4-475F-86BF-B90FEF0143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2313687" y="699402"/>
              <a:ext cx="914400" cy="914400"/>
            </a:xfrm>
            <a:prstGeom prst="rect">
              <a:avLst/>
            </a:prstGeom>
          </p:spPr>
        </p:pic>
        <p:pic>
          <p:nvPicPr>
            <p:cNvPr id="79" name="Graphic 78" descr="Needle">
              <a:extLst>
                <a:ext uri="{FF2B5EF4-FFF2-40B4-BE49-F238E27FC236}">
                  <a16:creationId xmlns:a16="http://schemas.microsoft.com/office/drawing/2014/main" id="{71816A9F-4CE5-4531-A3EB-5E1365E50C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4613141" y="678448"/>
              <a:ext cx="914400" cy="914400"/>
            </a:xfrm>
            <a:prstGeom prst="rect">
              <a:avLst/>
            </a:prstGeom>
          </p:spPr>
        </p:pic>
      </p:grpSp>
    </p:spTree>
    <p:extLst>
      <p:ext uri="{BB962C8B-B14F-4D97-AF65-F5344CB8AC3E}">
        <p14:creationId xmlns:p14="http://schemas.microsoft.com/office/powerpoint/2010/main" val="39105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278ADE4-1ADE-43E7-9914-5824D807E075}"/>
              </a:ext>
            </a:extLst>
          </p:cNvPr>
          <p:cNvSpPr/>
          <p:nvPr/>
        </p:nvSpPr>
        <p:spPr>
          <a:xfrm>
            <a:off x="2853544" y="8387589"/>
            <a:ext cx="5527040" cy="11480589"/>
          </a:xfrm>
          <a:custGeom>
            <a:avLst/>
            <a:gdLst>
              <a:gd name="connsiteX0" fmla="*/ 467360 w 5527040"/>
              <a:gd name="connsiteY0" fmla="*/ 406189 h 11480589"/>
              <a:gd name="connsiteX1" fmla="*/ 579120 w 5527040"/>
              <a:gd name="connsiteY1" fmla="*/ 487469 h 11480589"/>
              <a:gd name="connsiteX2" fmla="*/ 609600 w 5527040"/>
              <a:gd name="connsiteY2" fmla="*/ 497629 h 11480589"/>
              <a:gd name="connsiteX3" fmla="*/ 650240 w 5527040"/>
              <a:gd name="connsiteY3" fmla="*/ 487469 h 11480589"/>
              <a:gd name="connsiteX4" fmla="*/ 711200 w 5527040"/>
              <a:gd name="connsiteY4" fmla="*/ 467149 h 11480589"/>
              <a:gd name="connsiteX5" fmla="*/ 721360 w 5527040"/>
              <a:gd name="connsiteY5" fmla="*/ 436669 h 11480589"/>
              <a:gd name="connsiteX6" fmla="*/ 782320 w 5527040"/>
              <a:gd name="connsiteY6" fmla="*/ 477309 h 11480589"/>
              <a:gd name="connsiteX7" fmla="*/ 812800 w 5527040"/>
              <a:gd name="connsiteY7" fmla="*/ 467149 h 11480589"/>
              <a:gd name="connsiteX8" fmla="*/ 833120 w 5527040"/>
              <a:gd name="connsiteY8" fmla="*/ 406189 h 11480589"/>
              <a:gd name="connsiteX9" fmla="*/ 863600 w 5527040"/>
              <a:gd name="connsiteY9" fmla="*/ 304589 h 11480589"/>
              <a:gd name="connsiteX10" fmla="*/ 883920 w 5527040"/>
              <a:gd name="connsiteY10" fmla="*/ 274109 h 11480589"/>
              <a:gd name="connsiteX11" fmla="*/ 904240 w 5527040"/>
              <a:gd name="connsiteY11" fmla="*/ 213149 h 11480589"/>
              <a:gd name="connsiteX12" fmla="*/ 914400 w 5527040"/>
              <a:gd name="connsiteY12" fmla="*/ 40429 h 11480589"/>
              <a:gd name="connsiteX13" fmla="*/ 975360 w 5527040"/>
              <a:gd name="connsiteY13" fmla="*/ 20109 h 11480589"/>
              <a:gd name="connsiteX14" fmla="*/ 1239520 w 5527040"/>
              <a:gd name="connsiteY14" fmla="*/ 60749 h 11480589"/>
              <a:gd name="connsiteX15" fmla="*/ 1249680 w 5527040"/>
              <a:gd name="connsiteY15" fmla="*/ 152189 h 11480589"/>
              <a:gd name="connsiteX16" fmla="*/ 1219200 w 5527040"/>
              <a:gd name="connsiteY16" fmla="*/ 253789 h 11480589"/>
              <a:gd name="connsiteX17" fmla="*/ 1198880 w 5527040"/>
              <a:gd name="connsiteY17" fmla="*/ 284269 h 11480589"/>
              <a:gd name="connsiteX18" fmla="*/ 1178560 w 5527040"/>
              <a:gd name="connsiteY18" fmla="*/ 355389 h 11480589"/>
              <a:gd name="connsiteX19" fmla="*/ 1168400 w 5527040"/>
              <a:gd name="connsiteY19" fmla="*/ 385869 h 11480589"/>
              <a:gd name="connsiteX20" fmla="*/ 1127760 w 5527040"/>
              <a:gd name="connsiteY20" fmla="*/ 446829 h 11480589"/>
              <a:gd name="connsiteX21" fmla="*/ 1107440 w 5527040"/>
              <a:gd name="connsiteY21" fmla="*/ 477309 h 11480589"/>
              <a:gd name="connsiteX22" fmla="*/ 1097280 w 5527040"/>
              <a:gd name="connsiteY22" fmla="*/ 507789 h 11480589"/>
              <a:gd name="connsiteX23" fmla="*/ 1066800 w 5527040"/>
              <a:gd name="connsiteY23" fmla="*/ 517949 h 11480589"/>
              <a:gd name="connsiteX24" fmla="*/ 1046480 w 5527040"/>
              <a:gd name="connsiteY24" fmla="*/ 639869 h 11480589"/>
              <a:gd name="connsiteX25" fmla="*/ 1036320 w 5527040"/>
              <a:gd name="connsiteY25" fmla="*/ 680509 h 11480589"/>
              <a:gd name="connsiteX26" fmla="*/ 1046480 w 5527040"/>
              <a:gd name="connsiteY26" fmla="*/ 822749 h 11480589"/>
              <a:gd name="connsiteX27" fmla="*/ 1137920 w 5527040"/>
              <a:gd name="connsiteY27" fmla="*/ 832909 h 11480589"/>
              <a:gd name="connsiteX28" fmla="*/ 1300480 w 5527040"/>
              <a:gd name="connsiteY28" fmla="*/ 853229 h 11480589"/>
              <a:gd name="connsiteX29" fmla="*/ 1361440 w 5527040"/>
              <a:gd name="connsiteY29" fmla="*/ 873549 h 11480589"/>
              <a:gd name="connsiteX30" fmla="*/ 1422400 w 5527040"/>
              <a:gd name="connsiteY30" fmla="*/ 914189 h 11480589"/>
              <a:gd name="connsiteX31" fmla="*/ 1452880 w 5527040"/>
              <a:gd name="connsiteY31" fmla="*/ 1005629 h 11480589"/>
              <a:gd name="connsiteX32" fmla="*/ 1463040 w 5527040"/>
              <a:gd name="connsiteY32" fmla="*/ 1036109 h 11480589"/>
              <a:gd name="connsiteX33" fmla="*/ 1432560 w 5527040"/>
              <a:gd name="connsiteY33" fmla="*/ 1158029 h 11480589"/>
              <a:gd name="connsiteX34" fmla="*/ 1402080 w 5527040"/>
              <a:gd name="connsiteY34" fmla="*/ 1168189 h 11480589"/>
              <a:gd name="connsiteX35" fmla="*/ 1422400 w 5527040"/>
              <a:gd name="connsiteY35" fmla="*/ 1229149 h 11480589"/>
              <a:gd name="connsiteX36" fmla="*/ 1442720 w 5527040"/>
              <a:gd name="connsiteY36" fmla="*/ 1401869 h 11480589"/>
              <a:gd name="connsiteX37" fmla="*/ 1452880 w 5527040"/>
              <a:gd name="connsiteY37" fmla="*/ 1432349 h 11480589"/>
              <a:gd name="connsiteX38" fmla="*/ 1463040 w 5527040"/>
              <a:gd name="connsiteY38" fmla="*/ 1747309 h 11480589"/>
              <a:gd name="connsiteX39" fmla="*/ 1483360 w 5527040"/>
              <a:gd name="connsiteY39" fmla="*/ 1848909 h 11480589"/>
              <a:gd name="connsiteX40" fmla="*/ 1493520 w 5527040"/>
              <a:gd name="connsiteY40" fmla="*/ 1889549 h 11480589"/>
              <a:gd name="connsiteX41" fmla="*/ 1524000 w 5527040"/>
              <a:gd name="connsiteY41" fmla="*/ 1899709 h 11480589"/>
              <a:gd name="connsiteX42" fmla="*/ 1615440 w 5527040"/>
              <a:gd name="connsiteY42" fmla="*/ 1869229 h 11480589"/>
              <a:gd name="connsiteX43" fmla="*/ 1645920 w 5527040"/>
              <a:gd name="connsiteY43" fmla="*/ 1859069 h 11480589"/>
              <a:gd name="connsiteX44" fmla="*/ 1737360 w 5527040"/>
              <a:gd name="connsiteY44" fmla="*/ 1808269 h 11480589"/>
              <a:gd name="connsiteX45" fmla="*/ 1798320 w 5527040"/>
              <a:gd name="connsiteY45" fmla="*/ 1818429 h 11480589"/>
              <a:gd name="connsiteX46" fmla="*/ 1859280 w 5527040"/>
              <a:gd name="connsiteY46" fmla="*/ 1859069 h 11480589"/>
              <a:gd name="connsiteX47" fmla="*/ 1899920 w 5527040"/>
              <a:gd name="connsiteY47" fmla="*/ 1899709 h 11480589"/>
              <a:gd name="connsiteX48" fmla="*/ 1960880 w 5527040"/>
              <a:gd name="connsiteY48" fmla="*/ 1940349 h 11480589"/>
              <a:gd name="connsiteX49" fmla="*/ 2001520 w 5527040"/>
              <a:gd name="connsiteY49" fmla="*/ 1950509 h 11480589"/>
              <a:gd name="connsiteX50" fmla="*/ 2032000 w 5527040"/>
              <a:gd name="connsiteY50" fmla="*/ 1859069 h 11480589"/>
              <a:gd name="connsiteX51" fmla="*/ 2042160 w 5527040"/>
              <a:gd name="connsiteY51" fmla="*/ 1828589 h 11480589"/>
              <a:gd name="connsiteX52" fmla="*/ 2052320 w 5527040"/>
              <a:gd name="connsiteY52" fmla="*/ 1737149 h 11480589"/>
              <a:gd name="connsiteX53" fmla="*/ 2082800 w 5527040"/>
              <a:gd name="connsiteY53" fmla="*/ 1716829 h 11480589"/>
              <a:gd name="connsiteX54" fmla="*/ 2103120 w 5527040"/>
              <a:gd name="connsiteY54" fmla="*/ 1655869 h 11480589"/>
              <a:gd name="connsiteX55" fmla="*/ 2133600 w 5527040"/>
              <a:gd name="connsiteY55" fmla="*/ 1645709 h 11480589"/>
              <a:gd name="connsiteX56" fmla="*/ 2194560 w 5527040"/>
              <a:gd name="connsiteY56" fmla="*/ 1605069 h 11480589"/>
              <a:gd name="connsiteX57" fmla="*/ 2235200 w 5527040"/>
              <a:gd name="connsiteY57" fmla="*/ 1544109 h 11480589"/>
              <a:gd name="connsiteX58" fmla="*/ 2296160 w 5527040"/>
              <a:gd name="connsiteY58" fmla="*/ 1503469 h 11480589"/>
              <a:gd name="connsiteX59" fmla="*/ 2336800 w 5527040"/>
              <a:gd name="connsiteY59" fmla="*/ 1462829 h 11480589"/>
              <a:gd name="connsiteX60" fmla="*/ 2357120 w 5527040"/>
              <a:gd name="connsiteY60" fmla="*/ 1432349 h 11480589"/>
              <a:gd name="connsiteX61" fmla="*/ 2387600 w 5527040"/>
              <a:gd name="connsiteY61" fmla="*/ 1412029 h 11480589"/>
              <a:gd name="connsiteX62" fmla="*/ 2438400 w 5527040"/>
              <a:gd name="connsiteY62" fmla="*/ 1371389 h 11480589"/>
              <a:gd name="connsiteX63" fmla="*/ 2458720 w 5527040"/>
              <a:gd name="connsiteY63" fmla="*/ 1401869 h 11480589"/>
              <a:gd name="connsiteX64" fmla="*/ 2438400 w 5527040"/>
              <a:gd name="connsiteY64" fmla="*/ 1493309 h 11480589"/>
              <a:gd name="connsiteX65" fmla="*/ 2428240 w 5527040"/>
              <a:gd name="connsiteY65" fmla="*/ 1523789 h 11480589"/>
              <a:gd name="connsiteX66" fmla="*/ 2438400 w 5527040"/>
              <a:gd name="connsiteY66" fmla="*/ 1716829 h 11480589"/>
              <a:gd name="connsiteX67" fmla="*/ 2428240 w 5527040"/>
              <a:gd name="connsiteY67" fmla="*/ 1757469 h 11480589"/>
              <a:gd name="connsiteX68" fmla="*/ 2407920 w 5527040"/>
              <a:gd name="connsiteY68" fmla="*/ 1818429 h 11480589"/>
              <a:gd name="connsiteX69" fmla="*/ 2438400 w 5527040"/>
              <a:gd name="connsiteY69" fmla="*/ 1625389 h 11480589"/>
              <a:gd name="connsiteX70" fmla="*/ 2458720 w 5527040"/>
              <a:gd name="connsiteY70" fmla="*/ 1594909 h 11480589"/>
              <a:gd name="connsiteX71" fmla="*/ 2489200 w 5527040"/>
              <a:gd name="connsiteY71" fmla="*/ 1584749 h 11480589"/>
              <a:gd name="connsiteX72" fmla="*/ 2550160 w 5527040"/>
              <a:gd name="connsiteY72" fmla="*/ 1554269 h 11480589"/>
              <a:gd name="connsiteX73" fmla="*/ 2600960 w 5527040"/>
              <a:gd name="connsiteY73" fmla="*/ 1503469 h 11480589"/>
              <a:gd name="connsiteX74" fmla="*/ 2631440 w 5527040"/>
              <a:gd name="connsiteY74" fmla="*/ 1513629 h 11480589"/>
              <a:gd name="connsiteX75" fmla="*/ 2651760 w 5527040"/>
              <a:gd name="connsiteY75" fmla="*/ 1544109 h 11480589"/>
              <a:gd name="connsiteX76" fmla="*/ 2682240 w 5527040"/>
              <a:gd name="connsiteY76" fmla="*/ 1564429 h 11480589"/>
              <a:gd name="connsiteX77" fmla="*/ 2692400 w 5527040"/>
              <a:gd name="connsiteY77" fmla="*/ 1594909 h 11480589"/>
              <a:gd name="connsiteX78" fmla="*/ 2763520 w 5527040"/>
              <a:gd name="connsiteY78" fmla="*/ 1666029 h 11480589"/>
              <a:gd name="connsiteX79" fmla="*/ 2814320 w 5527040"/>
              <a:gd name="connsiteY79" fmla="*/ 1676189 h 11480589"/>
              <a:gd name="connsiteX80" fmla="*/ 2905760 w 5527040"/>
              <a:gd name="connsiteY80" fmla="*/ 1686349 h 11480589"/>
              <a:gd name="connsiteX81" fmla="*/ 2966720 w 5527040"/>
              <a:gd name="connsiteY81" fmla="*/ 1716829 h 11480589"/>
              <a:gd name="connsiteX82" fmla="*/ 3037840 w 5527040"/>
              <a:gd name="connsiteY82" fmla="*/ 1747309 h 11480589"/>
              <a:gd name="connsiteX83" fmla="*/ 3098800 w 5527040"/>
              <a:gd name="connsiteY83" fmla="*/ 1706669 h 11480589"/>
              <a:gd name="connsiteX84" fmla="*/ 3129280 w 5527040"/>
              <a:gd name="connsiteY84" fmla="*/ 1686349 h 11480589"/>
              <a:gd name="connsiteX85" fmla="*/ 3149600 w 5527040"/>
              <a:gd name="connsiteY85" fmla="*/ 1655869 h 11480589"/>
              <a:gd name="connsiteX86" fmla="*/ 3159760 w 5527040"/>
              <a:gd name="connsiteY86" fmla="*/ 1686349 h 11480589"/>
              <a:gd name="connsiteX87" fmla="*/ 3180080 w 5527040"/>
              <a:gd name="connsiteY87" fmla="*/ 1716829 h 11480589"/>
              <a:gd name="connsiteX88" fmla="*/ 3271520 w 5527040"/>
              <a:gd name="connsiteY88" fmla="*/ 1767629 h 11480589"/>
              <a:gd name="connsiteX89" fmla="*/ 3302000 w 5527040"/>
              <a:gd name="connsiteY89" fmla="*/ 1828589 h 11480589"/>
              <a:gd name="connsiteX90" fmla="*/ 3312160 w 5527040"/>
              <a:gd name="connsiteY90" fmla="*/ 1859069 h 11480589"/>
              <a:gd name="connsiteX91" fmla="*/ 3302000 w 5527040"/>
              <a:gd name="connsiteY91" fmla="*/ 1920029 h 11480589"/>
              <a:gd name="connsiteX92" fmla="*/ 3291840 w 5527040"/>
              <a:gd name="connsiteY92" fmla="*/ 1950509 h 11480589"/>
              <a:gd name="connsiteX93" fmla="*/ 3302000 w 5527040"/>
              <a:gd name="connsiteY93" fmla="*/ 1980989 h 11480589"/>
              <a:gd name="connsiteX94" fmla="*/ 3413760 w 5527040"/>
              <a:gd name="connsiteY94" fmla="*/ 1980989 h 11480589"/>
              <a:gd name="connsiteX95" fmla="*/ 3434080 w 5527040"/>
              <a:gd name="connsiteY95" fmla="*/ 2011469 h 11480589"/>
              <a:gd name="connsiteX96" fmla="*/ 3464560 w 5527040"/>
              <a:gd name="connsiteY96" fmla="*/ 2021629 h 11480589"/>
              <a:gd name="connsiteX97" fmla="*/ 3515360 w 5527040"/>
              <a:gd name="connsiteY97" fmla="*/ 2113069 h 11480589"/>
              <a:gd name="connsiteX98" fmla="*/ 3535680 w 5527040"/>
              <a:gd name="connsiteY98" fmla="*/ 2143549 h 11480589"/>
              <a:gd name="connsiteX99" fmla="*/ 3566160 w 5527040"/>
              <a:gd name="connsiteY99" fmla="*/ 2204509 h 11480589"/>
              <a:gd name="connsiteX100" fmla="*/ 3627120 w 5527040"/>
              <a:gd name="connsiteY100" fmla="*/ 2326429 h 11480589"/>
              <a:gd name="connsiteX101" fmla="*/ 3688080 w 5527040"/>
              <a:gd name="connsiteY101" fmla="*/ 2367069 h 11480589"/>
              <a:gd name="connsiteX102" fmla="*/ 3718560 w 5527040"/>
              <a:gd name="connsiteY102" fmla="*/ 2387389 h 11480589"/>
              <a:gd name="connsiteX103" fmla="*/ 3830320 w 5527040"/>
              <a:gd name="connsiteY103" fmla="*/ 2407709 h 11480589"/>
              <a:gd name="connsiteX104" fmla="*/ 3860800 w 5527040"/>
              <a:gd name="connsiteY104" fmla="*/ 2417869 h 11480589"/>
              <a:gd name="connsiteX105" fmla="*/ 3911600 w 5527040"/>
              <a:gd name="connsiteY105" fmla="*/ 2428029 h 11480589"/>
              <a:gd name="connsiteX106" fmla="*/ 3942080 w 5527040"/>
              <a:gd name="connsiteY106" fmla="*/ 2448349 h 11480589"/>
              <a:gd name="connsiteX107" fmla="*/ 4003040 w 5527040"/>
              <a:gd name="connsiteY107" fmla="*/ 2468669 h 11480589"/>
              <a:gd name="connsiteX108" fmla="*/ 4033520 w 5527040"/>
              <a:gd name="connsiteY108" fmla="*/ 2529629 h 11480589"/>
              <a:gd name="connsiteX109" fmla="*/ 4064000 w 5527040"/>
              <a:gd name="connsiteY109" fmla="*/ 2549949 h 11480589"/>
              <a:gd name="connsiteX110" fmla="*/ 4084320 w 5527040"/>
              <a:gd name="connsiteY110" fmla="*/ 2580429 h 11480589"/>
              <a:gd name="connsiteX111" fmla="*/ 4094480 w 5527040"/>
              <a:gd name="connsiteY111" fmla="*/ 2610909 h 11480589"/>
              <a:gd name="connsiteX112" fmla="*/ 4135120 w 5527040"/>
              <a:gd name="connsiteY112" fmla="*/ 2671869 h 11480589"/>
              <a:gd name="connsiteX113" fmla="*/ 4155440 w 5527040"/>
              <a:gd name="connsiteY113" fmla="*/ 2732829 h 11480589"/>
              <a:gd name="connsiteX114" fmla="*/ 4175760 w 5527040"/>
              <a:gd name="connsiteY114" fmla="*/ 2763309 h 11480589"/>
              <a:gd name="connsiteX115" fmla="*/ 4185920 w 5527040"/>
              <a:gd name="connsiteY115" fmla="*/ 2793789 h 11480589"/>
              <a:gd name="connsiteX116" fmla="*/ 4226560 w 5527040"/>
              <a:gd name="connsiteY116" fmla="*/ 2854749 h 11480589"/>
              <a:gd name="connsiteX117" fmla="*/ 4257040 w 5527040"/>
              <a:gd name="connsiteY117" fmla="*/ 2915709 h 11480589"/>
              <a:gd name="connsiteX118" fmla="*/ 4277360 w 5527040"/>
              <a:gd name="connsiteY118" fmla="*/ 2976669 h 11480589"/>
              <a:gd name="connsiteX119" fmla="*/ 4246880 w 5527040"/>
              <a:gd name="connsiteY119" fmla="*/ 3129069 h 11480589"/>
              <a:gd name="connsiteX120" fmla="*/ 4216400 w 5527040"/>
              <a:gd name="connsiteY120" fmla="*/ 3149389 h 11480589"/>
              <a:gd name="connsiteX121" fmla="*/ 4226560 w 5527040"/>
              <a:gd name="connsiteY121" fmla="*/ 3261149 h 11480589"/>
              <a:gd name="connsiteX122" fmla="*/ 4236720 w 5527040"/>
              <a:gd name="connsiteY122" fmla="*/ 3291629 h 11480589"/>
              <a:gd name="connsiteX123" fmla="*/ 4297680 w 5527040"/>
              <a:gd name="connsiteY123" fmla="*/ 3322109 h 11480589"/>
              <a:gd name="connsiteX124" fmla="*/ 4328160 w 5527040"/>
              <a:gd name="connsiteY124" fmla="*/ 3342429 h 11480589"/>
              <a:gd name="connsiteX125" fmla="*/ 4348480 w 5527040"/>
              <a:gd name="connsiteY125" fmla="*/ 3372909 h 11480589"/>
              <a:gd name="connsiteX126" fmla="*/ 4368800 w 5527040"/>
              <a:gd name="connsiteY126" fmla="*/ 3433869 h 11480589"/>
              <a:gd name="connsiteX127" fmla="*/ 4399280 w 5527040"/>
              <a:gd name="connsiteY127" fmla="*/ 3423709 h 11480589"/>
              <a:gd name="connsiteX128" fmla="*/ 4419600 w 5527040"/>
              <a:gd name="connsiteY128" fmla="*/ 3393229 h 11480589"/>
              <a:gd name="connsiteX129" fmla="*/ 4450080 w 5527040"/>
              <a:gd name="connsiteY129" fmla="*/ 3403389 h 11480589"/>
              <a:gd name="connsiteX130" fmla="*/ 4511040 w 5527040"/>
              <a:gd name="connsiteY130" fmla="*/ 3444029 h 11480589"/>
              <a:gd name="connsiteX131" fmla="*/ 4602480 w 5527040"/>
              <a:gd name="connsiteY131" fmla="*/ 3494829 h 11480589"/>
              <a:gd name="connsiteX132" fmla="*/ 4632960 w 5527040"/>
              <a:gd name="connsiteY132" fmla="*/ 3515149 h 11480589"/>
              <a:gd name="connsiteX133" fmla="*/ 4693920 w 5527040"/>
              <a:gd name="connsiteY133" fmla="*/ 3545629 h 11480589"/>
              <a:gd name="connsiteX134" fmla="*/ 4704080 w 5527040"/>
              <a:gd name="connsiteY134" fmla="*/ 3576109 h 11480589"/>
              <a:gd name="connsiteX135" fmla="*/ 4724400 w 5527040"/>
              <a:gd name="connsiteY135" fmla="*/ 3606589 h 11480589"/>
              <a:gd name="connsiteX136" fmla="*/ 4734560 w 5527040"/>
              <a:gd name="connsiteY136" fmla="*/ 3667549 h 11480589"/>
              <a:gd name="connsiteX137" fmla="*/ 4826000 w 5527040"/>
              <a:gd name="connsiteY137" fmla="*/ 3667549 h 11480589"/>
              <a:gd name="connsiteX138" fmla="*/ 4846320 w 5527040"/>
              <a:gd name="connsiteY138" fmla="*/ 3698029 h 11480589"/>
              <a:gd name="connsiteX139" fmla="*/ 4876800 w 5527040"/>
              <a:gd name="connsiteY139" fmla="*/ 3708189 h 11480589"/>
              <a:gd name="connsiteX140" fmla="*/ 5080000 w 5527040"/>
              <a:gd name="connsiteY140" fmla="*/ 3718349 h 11480589"/>
              <a:gd name="connsiteX141" fmla="*/ 5100320 w 5527040"/>
              <a:gd name="connsiteY141" fmla="*/ 3748829 h 11480589"/>
              <a:gd name="connsiteX142" fmla="*/ 5110480 w 5527040"/>
              <a:gd name="connsiteY142" fmla="*/ 3779309 h 11480589"/>
              <a:gd name="connsiteX143" fmla="*/ 5140960 w 5527040"/>
              <a:gd name="connsiteY143" fmla="*/ 3799629 h 11480589"/>
              <a:gd name="connsiteX144" fmla="*/ 5212080 w 5527040"/>
              <a:gd name="connsiteY144" fmla="*/ 3880909 h 11480589"/>
              <a:gd name="connsiteX145" fmla="*/ 5283200 w 5527040"/>
              <a:gd name="connsiteY145" fmla="*/ 3962189 h 11480589"/>
              <a:gd name="connsiteX146" fmla="*/ 5303520 w 5527040"/>
              <a:gd name="connsiteY146" fmla="*/ 3992669 h 11480589"/>
              <a:gd name="connsiteX147" fmla="*/ 5455920 w 5527040"/>
              <a:gd name="connsiteY147" fmla="*/ 4043469 h 11480589"/>
              <a:gd name="connsiteX148" fmla="*/ 5466080 w 5527040"/>
              <a:gd name="connsiteY148" fmla="*/ 4073949 h 11480589"/>
              <a:gd name="connsiteX149" fmla="*/ 5486400 w 5527040"/>
              <a:gd name="connsiteY149" fmla="*/ 4104429 h 11480589"/>
              <a:gd name="connsiteX150" fmla="*/ 5496560 w 5527040"/>
              <a:gd name="connsiteY150" fmla="*/ 4155229 h 11480589"/>
              <a:gd name="connsiteX151" fmla="*/ 5506720 w 5527040"/>
              <a:gd name="connsiteY151" fmla="*/ 4185709 h 11480589"/>
              <a:gd name="connsiteX152" fmla="*/ 5516880 w 5527040"/>
              <a:gd name="connsiteY152" fmla="*/ 4317789 h 11480589"/>
              <a:gd name="connsiteX153" fmla="*/ 5527040 w 5527040"/>
              <a:gd name="connsiteY153" fmla="*/ 4358429 h 11480589"/>
              <a:gd name="connsiteX154" fmla="*/ 5516880 w 5527040"/>
              <a:gd name="connsiteY154" fmla="*/ 4429549 h 11480589"/>
              <a:gd name="connsiteX155" fmla="*/ 5496560 w 5527040"/>
              <a:gd name="connsiteY155" fmla="*/ 4520989 h 11480589"/>
              <a:gd name="connsiteX156" fmla="*/ 5486400 w 5527040"/>
              <a:gd name="connsiteY156" fmla="*/ 4551469 h 11480589"/>
              <a:gd name="connsiteX157" fmla="*/ 5476240 w 5527040"/>
              <a:gd name="connsiteY157" fmla="*/ 4612429 h 11480589"/>
              <a:gd name="connsiteX158" fmla="*/ 5466080 w 5527040"/>
              <a:gd name="connsiteY158" fmla="*/ 4642909 h 11480589"/>
              <a:gd name="connsiteX159" fmla="*/ 5445760 w 5527040"/>
              <a:gd name="connsiteY159" fmla="*/ 4795309 h 11480589"/>
              <a:gd name="connsiteX160" fmla="*/ 5435600 w 5527040"/>
              <a:gd name="connsiteY160" fmla="*/ 4846109 h 11480589"/>
              <a:gd name="connsiteX161" fmla="*/ 5405120 w 5527040"/>
              <a:gd name="connsiteY161" fmla="*/ 4907069 h 11480589"/>
              <a:gd name="connsiteX162" fmla="*/ 5394960 w 5527040"/>
              <a:gd name="connsiteY162" fmla="*/ 4937549 h 11480589"/>
              <a:gd name="connsiteX163" fmla="*/ 5374640 w 5527040"/>
              <a:gd name="connsiteY163" fmla="*/ 4968029 h 11480589"/>
              <a:gd name="connsiteX164" fmla="*/ 5364480 w 5527040"/>
              <a:gd name="connsiteY164" fmla="*/ 4998509 h 11480589"/>
              <a:gd name="connsiteX165" fmla="*/ 5344160 w 5527040"/>
              <a:gd name="connsiteY165" fmla="*/ 5028989 h 11480589"/>
              <a:gd name="connsiteX166" fmla="*/ 5334000 w 5527040"/>
              <a:gd name="connsiteY166" fmla="*/ 5059469 h 11480589"/>
              <a:gd name="connsiteX167" fmla="*/ 5313680 w 5527040"/>
              <a:gd name="connsiteY167" fmla="*/ 5089949 h 11480589"/>
              <a:gd name="connsiteX168" fmla="*/ 5273040 w 5527040"/>
              <a:gd name="connsiteY168" fmla="*/ 5181389 h 11480589"/>
              <a:gd name="connsiteX169" fmla="*/ 5242560 w 5527040"/>
              <a:gd name="connsiteY169" fmla="*/ 5191549 h 11480589"/>
              <a:gd name="connsiteX170" fmla="*/ 5212080 w 5527040"/>
              <a:gd name="connsiteY170" fmla="*/ 5252509 h 11480589"/>
              <a:gd name="connsiteX171" fmla="*/ 5191760 w 5527040"/>
              <a:gd name="connsiteY171" fmla="*/ 5455709 h 11480589"/>
              <a:gd name="connsiteX172" fmla="*/ 5171440 w 5527040"/>
              <a:gd name="connsiteY172" fmla="*/ 5943389 h 11480589"/>
              <a:gd name="connsiteX173" fmla="*/ 5161280 w 5527040"/>
              <a:gd name="connsiteY173" fmla="*/ 5994189 h 11480589"/>
              <a:gd name="connsiteX174" fmla="*/ 5140960 w 5527040"/>
              <a:gd name="connsiteY174" fmla="*/ 6055149 h 11480589"/>
              <a:gd name="connsiteX175" fmla="*/ 5130800 w 5527040"/>
              <a:gd name="connsiteY175" fmla="*/ 6166909 h 11480589"/>
              <a:gd name="connsiteX176" fmla="*/ 5120640 w 5527040"/>
              <a:gd name="connsiteY176" fmla="*/ 6197389 h 11480589"/>
              <a:gd name="connsiteX177" fmla="*/ 5100320 w 5527040"/>
              <a:gd name="connsiteY177" fmla="*/ 6298989 h 11480589"/>
              <a:gd name="connsiteX178" fmla="*/ 5090160 w 5527040"/>
              <a:gd name="connsiteY178" fmla="*/ 6349789 h 11480589"/>
              <a:gd name="connsiteX179" fmla="*/ 5059680 w 5527040"/>
              <a:gd name="connsiteY179" fmla="*/ 6451389 h 11480589"/>
              <a:gd name="connsiteX180" fmla="*/ 5029200 w 5527040"/>
              <a:gd name="connsiteY180" fmla="*/ 6593629 h 11480589"/>
              <a:gd name="connsiteX181" fmla="*/ 4998720 w 5527040"/>
              <a:gd name="connsiteY181" fmla="*/ 6613949 h 11480589"/>
              <a:gd name="connsiteX182" fmla="*/ 4978400 w 5527040"/>
              <a:gd name="connsiteY182" fmla="*/ 6674909 h 11480589"/>
              <a:gd name="connsiteX183" fmla="*/ 4947920 w 5527040"/>
              <a:gd name="connsiteY183" fmla="*/ 6685069 h 11480589"/>
              <a:gd name="connsiteX184" fmla="*/ 4917440 w 5527040"/>
              <a:gd name="connsiteY184" fmla="*/ 6705389 h 11480589"/>
              <a:gd name="connsiteX185" fmla="*/ 4846320 w 5527040"/>
              <a:gd name="connsiteY185" fmla="*/ 6715549 h 11480589"/>
              <a:gd name="connsiteX186" fmla="*/ 4815840 w 5527040"/>
              <a:gd name="connsiteY186" fmla="*/ 6725709 h 11480589"/>
              <a:gd name="connsiteX187" fmla="*/ 4775200 w 5527040"/>
              <a:gd name="connsiteY187" fmla="*/ 6817149 h 11480589"/>
              <a:gd name="connsiteX188" fmla="*/ 4744720 w 5527040"/>
              <a:gd name="connsiteY188" fmla="*/ 6827309 h 11480589"/>
              <a:gd name="connsiteX189" fmla="*/ 4714240 w 5527040"/>
              <a:gd name="connsiteY189" fmla="*/ 6847629 h 11480589"/>
              <a:gd name="connsiteX190" fmla="*/ 4683760 w 5527040"/>
              <a:gd name="connsiteY190" fmla="*/ 6979709 h 11480589"/>
              <a:gd name="connsiteX191" fmla="*/ 4592320 w 5527040"/>
              <a:gd name="connsiteY191" fmla="*/ 6959389 h 11480589"/>
              <a:gd name="connsiteX192" fmla="*/ 4582160 w 5527040"/>
              <a:gd name="connsiteY192" fmla="*/ 7000029 h 11480589"/>
              <a:gd name="connsiteX193" fmla="*/ 4561840 w 5527040"/>
              <a:gd name="connsiteY193" fmla="*/ 7060989 h 11480589"/>
              <a:gd name="connsiteX194" fmla="*/ 4541520 w 5527040"/>
              <a:gd name="connsiteY194" fmla="*/ 7091469 h 11480589"/>
              <a:gd name="connsiteX195" fmla="*/ 4521200 w 5527040"/>
              <a:gd name="connsiteY195" fmla="*/ 7152429 h 11480589"/>
              <a:gd name="connsiteX196" fmla="*/ 4500880 w 5527040"/>
              <a:gd name="connsiteY196" fmla="*/ 7213389 h 11480589"/>
              <a:gd name="connsiteX197" fmla="*/ 4490720 w 5527040"/>
              <a:gd name="connsiteY197" fmla="*/ 7243869 h 11480589"/>
              <a:gd name="connsiteX198" fmla="*/ 4500880 w 5527040"/>
              <a:gd name="connsiteY198" fmla="*/ 7335309 h 11480589"/>
              <a:gd name="connsiteX199" fmla="*/ 4521200 w 5527040"/>
              <a:gd name="connsiteY199" fmla="*/ 7609629 h 11480589"/>
              <a:gd name="connsiteX200" fmla="*/ 4511040 w 5527040"/>
              <a:gd name="connsiteY200" fmla="*/ 7640109 h 11480589"/>
              <a:gd name="connsiteX201" fmla="*/ 4470400 w 5527040"/>
              <a:gd name="connsiteY201" fmla="*/ 7701069 h 11480589"/>
              <a:gd name="connsiteX202" fmla="*/ 4429760 w 5527040"/>
              <a:gd name="connsiteY202" fmla="*/ 7822989 h 11480589"/>
              <a:gd name="connsiteX203" fmla="*/ 4419600 w 5527040"/>
              <a:gd name="connsiteY203" fmla="*/ 7853469 h 11480589"/>
              <a:gd name="connsiteX204" fmla="*/ 4409440 w 5527040"/>
              <a:gd name="connsiteY204" fmla="*/ 7883949 h 11480589"/>
              <a:gd name="connsiteX205" fmla="*/ 4389120 w 5527040"/>
              <a:gd name="connsiteY205" fmla="*/ 7914429 h 11480589"/>
              <a:gd name="connsiteX206" fmla="*/ 4368800 w 5527040"/>
              <a:gd name="connsiteY206" fmla="*/ 7975389 h 11480589"/>
              <a:gd name="connsiteX207" fmla="*/ 4358640 w 5527040"/>
              <a:gd name="connsiteY207" fmla="*/ 8005869 h 11480589"/>
              <a:gd name="connsiteX208" fmla="*/ 4348480 w 5527040"/>
              <a:gd name="connsiteY208" fmla="*/ 8056669 h 11480589"/>
              <a:gd name="connsiteX209" fmla="*/ 4328160 w 5527040"/>
              <a:gd name="connsiteY209" fmla="*/ 8087149 h 11480589"/>
              <a:gd name="connsiteX210" fmla="*/ 4297680 w 5527040"/>
              <a:gd name="connsiteY210" fmla="*/ 7995709 h 11480589"/>
              <a:gd name="connsiteX211" fmla="*/ 4287520 w 5527040"/>
              <a:gd name="connsiteY211" fmla="*/ 7965229 h 11480589"/>
              <a:gd name="connsiteX212" fmla="*/ 4267200 w 5527040"/>
              <a:gd name="connsiteY212" fmla="*/ 8097309 h 11480589"/>
              <a:gd name="connsiteX213" fmla="*/ 4246880 w 5527040"/>
              <a:gd name="connsiteY213" fmla="*/ 8310669 h 11480589"/>
              <a:gd name="connsiteX214" fmla="*/ 4236720 w 5527040"/>
              <a:gd name="connsiteY214" fmla="*/ 8341149 h 11480589"/>
              <a:gd name="connsiteX215" fmla="*/ 4185920 w 5527040"/>
              <a:gd name="connsiteY215" fmla="*/ 8402109 h 11480589"/>
              <a:gd name="connsiteX216" fmla="*/ 4165600 w 5527040"/>
              <a:gd name="connsiteY216" fmla="*/ 8432589 h 11480589"/>
              <a:gd name="connsiteX217" fmla="*/ 4104640 w 5527040"/>
              <a:gd name="connsiteY217" fmla="*/ 8473229 h 11480589"/>
              <a:gd name="connsiteX218" fmla="*/ 4043680 w 5527040"/>
              <a:gd name="connsiteY218" fmla="*/ 8463069 h 11480589"/>
              <a:gd name="connsiteX219" fmla="*/ 4013200 w 5527040"/>
              <a:gd name="connsiteY219" fmla="*/ 8452909 h 11480589"/>
              <a:gd name="connsiteX220" fmla="*/ 3942080 w 5527040"/>
              <a:gd name="connsiteY220" fmla="*/ 8381789 h 11480589"/>
              <a:gd name="connsiteX221" fmla="*/ 3840480 w 5527040"/>
              <a:gd name="connsiteY221" fmla="*/ 8391949 h 11480589"/>
              <a:gd name="connsiteX222" fmla="*/ 3830320 w 5527040"/>
              <a:gd name="connsiteY222" fmla="*/ 8452909 h 11480589"/>
              <a:gd name="connsiteX223" fmla="*/ 3850640 w 5527040"/>
              <a:gd name="connsiteY223" fmla="*/ 8513869 h 11480589"/>
              <a:gd name="connsiteX224" fmla="*/ 3881120 w 5527040"/>
              <a:gd name="connsiteY224" fmla="*/ 8574829 h 11480589"/>
              <a:gd name="connsiteX225" fmla="*/ 3931920 w 5527040"/>
              <a:gd name="connsiteY225" fmla="*/ 8676429 h 11480589"/>
              <a:gd name="connsiteX226" fmla="*/ 3952240 w 5527040"/>
              <a:gd name="connsiteY226" fmla="*/ 8706909 h 11480589"/>
              <a:gd name="connsiteX227" fmla="*/ 3982720 w 5527040"/>
              <a:gd name="connsiteY227" fmla="*/ 8727229 h 11480589"/>
              <a:gd name="connsiteX228" fmla="*/ 3992880 w 5527040"/>
              <a:gd name="connsiteY228" fmla="*/ 8838989 h 11480589"/>
              <a:gd name="connsiteX229" fmla="*/ 3992880 w 5527040"/>
              <a:gd name="connsiteY229" fmla="*/ 8981229 h 11480589"/>
              <a:gd name="connsiteX230" fmla="*/ 3942080 w 5527040"/>
              <a:gd name="connsiteY230" fmla="*/ 9052349 h 11480589"/>
              <a:gd name="connsiteX231" fmla="*/ 3931920 w 5527040"/>
              <a:gd name="connsiteY231" fmla="*/ 9082829 h 11480589"/>
              <a:gd name="connsiteX232" fmla="*/ 3901440 w 5527040"/>
              <a:gd name="connsiteY232" fmla="*/ 9092989 h 11480589"/>
              <a:gd name="connsiteX233" fmla="*/ 3718560 w 5527040"/>
              <a:gd name="connsiteY233" fmla="*/ 9103149 h 11480589"/>
              <a:gd name="connsiteX234" fmla="*/ 3688080 w 5527040"/>
              <a:gd name="connsiteY234" fmla="*/ 9113309 h 11480589"/>
              <a:gd name="connsiteX235" fmla="*/ 3657600 w 5527040"/>
              <a:gd name="connsiteY235" fmla="*/ 9255549 h 11480589"/>
              <a:gd name="connsiteX236" fmla="*/ 3667760 w 5527040"/>
              <a:gd name="connsiteY236" fmla="*/ 9407949 h 11480589"/>
              <a:gd name="connsiteX237" fmla="*/ 3657600 w 5527040"/>
              <a:gd name="connsiteY237" fmla="*/ 9448589 h 11480589"/>
              <a:gd name="connsiteX238" fmla="*/ 3576320 w 5527040"/>
              <a:gd name="connsiteY238" fmla="*/ 9468909 h 11480589"/>
              <a:gd name="connsiteX239" fmla="*/ 3474720 w 5527040"/>
              <a:gd name="connsiteY239" fmla="*/ 9468909 h 11480589"/>
              <a:gd name="connsiteX240" fmla="*/ 3495040 w 5527040"/>
              <a:gd name="connsiteY240" fmla="*/ 9529869 h 11480589"/>
              <a:gd name="connsiteX241" fmla="*/ 3515360 w 5527040"/>
              <a:gd name="connsiteY241" fmla="*/ 9590829 h 11480589"/>
              <a:gd name="connsiteX242" fmla="*/ 3525520 w 5527040"/>
              <a:gd name="connsiteY242" fmla="*/ 9621309 h 11480589"/>
              <a:gd name="connsiteX243" fmla="*/ 3556000 w 5527040"/>
              <a:gd name="connsiteY243" fmla="*/ 9682269 h 11480589"/>
              <a:gd name="connsiteX244" fmla="*/ 3535680 w 5527040"/>
              <a:gd name="connsiteY244" fmla="*/ 9915949 h 11480589"/>
              <a:gd name="connsiteX245" fmla="*/ 3515360 w 5527040"/>
              <a:gd name="connsiteY245" fmla="*/ 10007389 h 11480589"/>
              <a:gd name="connsiteX246" fmla="*/ 3484880 w 5527040"/>
              <a:gd name="connsiteY246" fmla="*/ 10027709 h 11480589"/>
              <a:gd name="connsiteX247" fmla="*/ 3444240 w 5527040"/>
              <a:gd name="connsiteY247" fmla="*/ 10119149 h 11480589"/>
              <a:gd name="connsiteX248" fmla="*/ 3484880 w 5527040"/>
              <a:gd name="connsiteY248" fmla="*/ 10169949 h 11480589"/>
              <a:gd name="connsiteX249" fmla="*/ 3495040 w 5527040"/>
              <a:gd name="connsiteY249" fmla="*/ 10210589 h 11480589"/>
              <a:gd name="connsiteX250" fmla="*/ 3606800 w 5527040"/>
              <a:gd name="connsiteY250" fmla="*/ 10241069 h 11480589"/>
              <a:gd name="connsiteX251" fmla="*/ 3616960 w 5527040"/>
              <a:gd name="connsiteY251" fmla="*/ 10413789 h 11480589"/>
              <a:gd name="connsiteX252" fmla="*/ 3576320 w 5527040"/>
              <a:gd name="connsiteY252" fmla="*/ 10576349 h 11480589"/>
              <a:gd name="connsiteX253" fmla="*/ 3566160 w 5527040"/>
              <a:gd name="connsiteY253" fmla="*/ 10606829 h 11480589"/>
              <a:gd name="connsiteX254" fmla="*/ 3525520 w 5527040"/>
              <a:gd name="connsiteY254" fmla="*/ 10667789 h 11480589"/>
              <a:gd name="connsiteX255" fmla="*/ 3535680 w 5527040"/>
              <a:gd name="connsiteY255" fmla="*/ 10698269 h 11480589"/>
              <a:gd name="connsiteX256" fmla="*/ 3505200 w 5527040"/>
              <a:gd name="connsiteY256" fmla="*/ 10718589 h 11480589"/>
              <a:gd name="connsiteX257" fmla="*/ 3484880 w 5527040"/>
              <a:gd name="connsiteY257" fmla="*/ 10749069 h 11480589"/>
              <a:gd name="connsiteX258" fmla="*/ 3464560 w 5527040"/>
              <a:gd name="connsiteY258" fmla="*/ 10810029 h 11480589"/>
              <a:gd name="connsiteX259" fmla="*/ 3495040 w 5527040"/>
              <a:gd name="connsiteY259" fmla="*/ 10901469 h 11480589"/>
              <a:gd name="connsiteX260" fmla="*/ 3525520 w 5527040"/>
              <a:gd name="connsiteY260" fmla="*/ 10962429 h 11480589"/>
              <a:gd name="connsiteX261" fmla="*/ 3556000 w 5527040"/>
              <a:gd name="connsiteY261" fmla="*/ 10982749 h 11480589"/>
              <a:gd name="connsiteX262" fmla="*/ 3596640 w 5527040"/>
              <a:gd name="connsiteY262" fmla="*/ 11074189 h 11480589"/>
              <a:gd name="connsiteX263" fmla="*/ 3606800 w 5527040"/>
              <a:gd name="connsiteY263" fmla="*/ 11104669 h 11480589"/>
              <a:gd name="connsiteX264" fmla="*/ 3627120 w 5527040"/>
              <a:gd name="connsiteY264" fmla="*/ 11135149 h 11480589"/>
              <a:gd name="connsiteX265" fmla="*/ 3657600 w 5527040"/>
              <a:gd name="connsiteY265" fmla="*/ 11196109 h 11480589"/>
              <a:gd name="connsiteX266" fmla="*/ 3769360 w 5527040"/>
              <a:gd name="connsiteY266" fmla="*/ 11236749 h 11480589"/>
              <a:gd name="connsiteX267" fmla="*/ 3810000 w 5527040"/>
              <a:gd name="connsiteY267" fmla="*/ 11287549 h 11480589"/>
              <a:gd name="connsiteX268" fmla="*/ 3850640 w 5527040"/>
              <a:gd name="connsiteY268" fmla="*/ 11378989 h 11480589"/>
              <a:gd name="connsiteX269" fmla="*/ 3891280 w 5527040"/>
              <a:gd name="connsiteY269" fmla="*/ 11389149 h 11480589"/>
              <a:gd name="connsiteX270" fmla="*/ 3921760 w 5527040"/>
              <a:gd name="connsiteY270" fmla="*/ 11480589 h 11480589"/>
              <a:gd name="connsiteX271" fmla="*/ 3891280 w 5527040"/>
              <a:gd name="connsiteY271" fmla="*/ 11460269 h 11480589"/>
              <a:gd name="connsiteX272" fmla="*/ 3820160 w 5527040"/>
              <a:gd name="connsiteY272" fmla="*/ 11450109 h 11480589"/>
              <a:gd name="connsiteX273" fmla="*/ 3789680 w 5527040"/>
              <a:gd name="connsiteY273" fmla="*/ 11439949 h 11480589"/>
              <a:gd name="connsiteX274" fmla="*/ 3759200 w 5527040"/>
              <a:gd name="connsiteY274" fmla="*/ 11450109 h 11480589"/>
              <a:gd name="connsiteX275" fmla="*/ 3718560 w 5527040"/>
              <a:gd name="connsiteY275" fmla="*/ 11460269 h 11480589"/>
              <a:gd name="connsiteX276" fmla="*/ 3688080 w 5527040"/>
              <a:gd name="connsiteY276" fmla="*/ 11480589 h 11480589"/>
              <a:gd name="connsiteX277" fmla="*/ 3596640 w 5527040"/>
              <a:gd name="connsiteY277" fmla="*/ 11450109 h 11480589"/>
              <a:gd name="connsiteX278" fmla="*/ 3586480 w 5527040"/>
              <a:gd name="connsiteY278" fmla="*/ 11419629 h 11480589"/>
              <a:gd name="connsiteX279" fmla="*/ 3535680 w 5527040"/>
              <a:gd name="connsiteY279" fmla="*/ 11368829 h 11480589"/>
              <a:gd name="connsiteX280" fmla="*/ 3515360 w 5527040"/>
              <a:gd name="connsiteY280" fmla="*/ 11338349 h 11480589"/>
              <a:gd name="connsiteX281" fmla="*/ 3393440 w 5527040"/>
              <a:gd name="connsiteY281" fmla="*/ 11297709 h 11480589"/>
              <a:gd name="connsiteX282" fmla="*/ 3322320 w 5527040"/>
              <a:gd name="connsiteY282" fmla="*/ 11216429 h 11480589"/>
              <a:gd name="connsiteX283" fmla="*/ 3302000 w 5527040"/>
              <a:gd name="connsiteY283" fmla="*/ 11185949 h 11480589"/>
              <a:gd name="connsiteX284" fmla="*/ 3281680 w 5527040"/>
              <a:gd name="connsiteY284" fmla="*/ 11155469 h 11480589"/>
              <a:gd name="connsiteX285" fmla="*/ 3271520 w 5527040"/>
              <a:gd name="connsiteY285" fmla="*/ 11124989 h 11480589"/>
              <a:gd name="connsiteX286" fmla="*/ 3261360 w 5527040"/>
              <a:gd name="connsiteY286" fmla="*/ 11053869 h 11480589"/>
              <a:gd name="connsiteX287" fmla="*/ 3230880 w 5527040"/>
              <a:gd name="connsiteY287" fmla="*/ 11033549 h 11480589"/>
              <a:gd name="connsiteX288" fmla="*/ 3190240 w 5527040"/>
              <a:gd name="connsiteY288" fmla="*/ 10972589 h 11480589"/>
              <a:gd name="connsiteX289" fmla="*/ 3149600 w 5527040"/>
              <a:gd name="connsiteY289" fmla="*/ 10911629 h 11480589"/>
              <a:gd name="connsiteX290" fmla="*/ 3108960 w 5527040"/>
              <a:gd name="connsiteY290" fmla="*/ 10850669 h 11480589"/>
              <a:gd name="connsiteX291" fmla="*/ 3088640 w 5527040"/>
              <a:gd name="connsiteY291" fmla="*/ 10820189 h 11480589"/>
              <a:gd name="connsiteX292" fmla="*/ 3078480 w 5527040"/>
              <a:gd name="connsiteY292" fmla="*/ 10759229 h 11480589"/>
              <a:gd name="connsiteX293" fmla="*/ 3007360 w 5527040"/>
              <a:gd name="connsiteY293" fmla="*/ 10718589 h 11480589"/>
              <a:gd name="connsiteX294" fmla="*/ 2997200 w 5527040"/>
              <a:gd name="connsiteY294" fmla="*/ 10688109 h 11480589"/>
              <a:gd name="connsiteX295" fmla="*/ 2976880 w 5527040"/>
              <a:gd name="connsiteY295" fmla="*/ 10657629 h 11480589"/>
              <a:gd name="connsiteX296" fmla="*/ 2987040 w 5527040"/>
              <a:gd name="connsiteY296" fmla="*/ 10627149 h 11480589"/>
              <a:gd name="connsiteX297" fmla="*/ 2976880 w 5527040"/>
              <a:gd name="connsiteY297" fmla="*/ 10484909 h 11480589"/>
              <a:gd name="connsiteX298" fmla="*/ 2946400 w 5527040"/>
              <a:gd name="connsiteY298" fmla="*/ 10464589 h 11480589"/>
              <a:gd name="connsiteX299" fmla="*/ 2956560 w 5527040"/>
              <a:gd name="connsiteY299" fmla="*/ 10362989 h 11480589"/>
              <a:gd name="connsiteX300" fmla="*/ 2976880 w 5527040"/>
              <a:gd name="connsiteY300" fmla="*/ 10332509 h 11480589"/>
              <a:gd name="connsiteX301" fmla="*/ 2987040 w 5527040"/>
              <a:gd name="connsiteY301" fmla="*/ 10302029 h 11480589"/>
              <a:gd name="connsiteX302" fmla="*/ 2926080 w 5527040"/>
              <a:gd name="connsiteY302" fmla="*/ 10281709 h 11480589"/>
              <a:gd name="connsiteX303" fmla="*/ 2895600 w 5527040"/>
              <a:gd name="connsiteY303" fmla="*/ 10271549 h 11480589"/>
              <a:gd name="connsiteX304" fmla="*/ 2915920 w 5527040"/>
              <a:gd name="connsiteY304" fmla="*/ 10139469 h 11480589"/>
              <a:gd name="connsiteX305" fmla="*/ 2936240 w 5527040"/>
              <a:gd name="connsiteY305" fmla="*/ 10108989 h 11480589"/>
              <a:gd name="connsiteX306" fmla="*/ 2997200 w 5527040"/>
              <a:gd name="connsiteY306" fmla="*/ 10068349 h 11480589"/>
              <a:gd name="connsiteX307" fmla="*/ 3037840 w 5527040"/>
              <a:gd name="connsiteY307" fmla="*/ 10058189 h 11480589"/>
              <a:gd name="connsiteX308" fmla="*/ 3017520 w 5527040"/>
              <a:gd name="connsiteY308" fmla="*/ 10027709 h 11480589"/>
              <a:gd name="connsiteX309" fmla="*/ 2997200 w 5527040"/>
              <a:gd name="connsiteY309" fmla="*/ 9946429 h 11480589"/>
              <a:gd name="connsiteX310" fmla="*/ 2987040 w 5527040"/>
              <a:gd name="connsiteY310" fmla="*/ 9905789 h 11480589"/>
              <a:gd name="connsiteX311" fmla="*/ 2976880 w 5527040"/>
              <a:gd name="connsiteY311" fmla="*/ 9854989 h 11480589"/>
              <a:gd name="connsiteX312" fmla="*/ 2946400 w 5527040"/>
              <a:gd name="connsiteY312" fmla="*/ 9733069 h 11480589"/>
              <a:gd name="connsiteX313" fmla="*/ 2915920 w 5527040"/>
              <a:gd name="connsiteY313" fmla="*/ 9631469 h 11480589"/>
              <a:gd name="connsiteX314" fmla="*/ 2895600 w 5527040"/>
              <a:gd name="connsiteY314" fmla="*/ 9570509 h 11480589"/>
              <a:gd name="connsiteX315" fmla="*/ 2885440 w 5527040"/>
              <a:gd name="connsiteY315" fmla="*/ 9540029 h 11480589"/>
              <a:gd name="connsiteX316" fmla="*/ 2865120 w 5527040"/>
              <a:gd name="connsiteY316" fmla="*/ 9570509 h 11480589"/>
              <a:gd name="connsiteX317" fmla="*/ 2885440 w 5527040"/>
              <a:gd name="connsiteY317" fmla="*/ 9672109 h 11480589"/>
              <a:gd name="connsiteX318" fmla="*/ 2875280 w 5527040"/>
              <a:gd name="connsiteY318" fmla="*/ 9783869 h 11480589"/>
              <a:gd name="connsiteX319" fmla="*/ 2834640 w 5527040"/>
              <a:gd name="connsiteY319" fmla="*/ 9773709 h 11480589"/>
              <a:gd name="connsiteX320" fmla="*/ 2814320 w 5527040"/>
              <a:gd name="connsiteY320" fmla="*/ 9743229 h 11480589"/>
              <a:gd name="connsiteX321" fmla="*/ 2804160 w 5527040"/>
              <a:gd name="connsiteY321" fmla="*/ 9590829 h 11480589"/>
              <a:gd name="connsiteX322" fmla="*/ 2763520 w 5527040"/>
              <a:gd name="connsiteY322" fmla="*/ 9529869 h 11480589"/>
              <a:gd name="connsiteX323" fmla="*/ 2743200 w 5527040"/>
              <a:gd name="connsiteY323" fmla="*/ 9499389 h 11480589"/>
              <a:gd name="connsiteX324" fmla="*/ 2753360 w 5527040"/>
              <a:gd name="connsiteY324" fmla="*/ 9397789 h 11480589"/>
              <a:gd name="connsiteX325" fmla="*/ 2773680 w 5527040"/>
              <a:gd name="connsiteY325" fmla="*/ 9336829 h 11480589"/>
              <a:gd name="connsiteX326" fmla="*/ 2763520 w 5527040"/>
              <a:gd name="connsiteY326" fmla="*/ 9153949 h 11480589"/>
              <a:gd name="connsiteX327" fmla="*/ 2743200 w 5527040"/>
              <a:gd name="connsiteY327" fmla="*/ 9092989 h 11480589"/>
              <a:gd name="connsiteX328" fmla="*/ 2722880 w 5527040"/>
              <a:gd name="connsiteY328" fmla="*/ 9032029 h 11480589"/>
              <a:gd name="connsiteX329" fmla="*/ 2712720 w 5527040"/>
              <a:gd name="connsiteY329" fmla="*/ 9001549 h 11480589"/>
              <a:gd name="connsiteX330" fmla="*/ 2682240 w 5527040"/>
              <a:gd name="connsiteY330" fmla="*/ 8899949 h 11480589"/>
              <a:gd name="connsiteX331" fmla="*/ 2672080 w 5527040"/>
              <a:gd name="connsiteY331" fmla="*/ 8869469 h 11480589"/>
              <a:gd name="connsiteX332" fmla="*/ 2661920 w 5527040"/>
              <a:gd name="connsiteY332" fmla="*/ 8838989 h 11480589"/>
              <a:gd name="connsiteX333" fmla="*/ 2672080 w 5527040"/>
              <a:gd name="connsiteY333" fmla="*/ 8635789 h 11480589"/>
              <a:gd name="connsiteX334" fmla="*/ 2692400 w 5527040"/>
              <a:gd name="connsiteY334" fmla="*/ 8574829 h 11480589"/>
              <a:gd name="connsiteX335" fmla="*/ 2712720 w 5527040"/>
              <a:gd name="connsiteY335" fmla="*/ 8493549 h 11480589"/>
              <a:gd name="connsiteX336" fmla="*/ 2702560 w 5527040"/>
              <a:gd name="connsiteY336" fmla="*/ 8402109 h 11480589"/>
              <a:gd name="connsiteX337" fmla="*/ 2692400 w 5527040"/>
              <a:gd name="connsiteY337" fmla="*/ 8341149 h 11480589"/>
              <a:gd name="connsiteX338" fmla="*/ 2682240 w 5527040"/>
              <a:gd name="connsiteY338" fmla="*/ 8158269 h 11480589"/>
              <a:gd name="connsiteX339" fmla="*/ 2672080 w 5527040"/>
              <a:gd name="connsiteY339" fmla="*/ 8036349 h 11480589"/>
              <a:gd name="connsiteX340" fmla="*/ 2661920 w 5527040"/>
              <a:gd name="connsiteY340" fmla="*/ 7883949 h 11480589"/>
              <a:gd name="connsiteX341" fmla="*/ 2651760 w 5527040"/>
              <a:gd name="connsiteY341" fmla="*/ 7558829 h 11480589"/>
              <a:gd name="connsiteX342" fmla="*/ 2631440 w 5527040"/>
              <a:gd name="connsiteY342" fmla="*/ 7477549 h 11480589"/>
              <a:gd name="connsiteX343" fmla="*/ 2611120 w 5527040"/>
              <a:gd name="connsiteY343" fmla="*/ 7396269 h 11480589"/>
              <a:gd name="connsiteX344" fmla="*/ 2611120 w 5527040"/>
              <a:gd name="connsiteY344" fmla="*/ 7243869 h 11480589"/>
              <a:gd name="connsiteX345" fmla="*/ 2621280 w 5527040"/>
              <a:gd name="connsiteY345" fmla="*/ 7060989 h 11480589"/>
              <a:gd name="connsiteX346" fmla="*/ 2641600 w 5527040"/>
              <a:gd name="connsiteY346" fmla="*/ 7000029 h 11480589"/>
              <a:gd name="connsiteX347" fmla="*/ 2621280 w 5527040"/>
              <a:gd name="connsiteY347" fmla="*/ 6309149 h 11480589"/>
              <a:gd name="connsiteX348" fmla="*/ 2600960 w 5527040"/>
              <a:gd name="connsiteY348" fmla="*/ 6085629 h 11480589"/>
              <a:gd name="connsiteX349" fmla="*/ 2590800 w 5527040"/>
              <a:gd name="connsiteY349" fmla="*/ 6055149 h 11480589"/>
              <a:gd name="connsiteX350" fmla="*/ 2580640 w 5527040"/>
              <a:gd name="connsiteY350" fmla="*/ 5963709 h 11480589"/>
              <a:gd name="connsiteX351" fmla="*/ 2550160 w 5527040"/>
              <a:gd name="connsiteY351" fmla="*/ 5953549 h 11480589"/>
              <a:gd name="connsiteX352" fmla="*/ 2540000 w 5527040"/>
              <a:gd name="connsiteY352" fmla="*/ 5923069 h 11480589"/>
              <a:gd name="connsiteX353" fmla="*/ 2509520 w 5527040"/>
              <a:gd name="connsiteY353" fmla="*/ 5902749 h 11480589"/>
              <a:gd name="connsiteX354" fmla="*/ 2489200 w 5527040"/>
              <a:gd name="connsiteY354" fmla="*/ 5872269 h 11480589"/>
              <a:gd name="connsiteX355" fmla="*/ 2468880 w 5527040"/>
              <a:gd name="connsiteY355" fmla="*/ 5811309 h 11480589"/>
              <a:gd name="connsiteX356" fmla="*/ 2438400 w 5527040"/>
              <a:gd name="connsiteY356" fmla="*/ 5801149 h 11480589"/>
              <a:gd name="connsiteX357" fmla="*/ 2397760 w 5527040"/>
              <a:gd name="connsiteY357" fmla="*/ 5750349 h 11480589"/>
              <a:gd name="connsiteX358" fmla="*/ 2387600 w 5527040"/>
              <a:gd name="connsiteY358" fmla="*/ 5719869 h 11480589"/>
              <a:gd name="connsiteX359" fmla="*/ 2357120 w 5527040"/>
              <a:gd name="connsiteY359" fmla="*/ 5709709 h 11480589"/>
              <a:gd name="connsiteX360" fmla="*/ 2326640 w 5527040"/>
              <a:gd name="connsiteY360" fmla="*/ 5689389 h 11480589"/>
              <a:gd name="connsiteX361" fmla="*/ 2296160 w 5527040"/>
              <a:gd name="connsiteY361" fmla="*/ 5679229 h 11480589"/>
              <a:gd name="connsiteX362" fmla="*/ 2235200 w 5527040"/>
              <a:gd name="connsiteY362" fmla="*/ 5638589 h 11480589"/>
              <a:gd name="connsiteX363" fmla="*/ 2214880 w 5527040"/>
              <a:gd name="connsiteY363" fmla="*/ 5608109 h 11480589"/>
              <a:gd name="connsiteX364" fmla="*/ 2184400 w 5527040"/>
              <a:gd name="connsiteY364" fmla="*/ 5587789 h 11480589"/>
              <a:gd name="connsiteX365" fmla="*/ 2174240 w 5527040"/>
              <a:gd name="connsiteY365" fmla="*/ 5557309 h 11480589"/>
              <a:gd name="connsiteX366" fmla="*/ 2153920 w 5527040"/>
              <a:gd name="connsiteY366" fmla="*/ 5526829 h 11480589"/>
              <a:gd name="connsiteX367" fmla="*/ 2123440 w 5527040"/>
              <a:gd name="connsiteY367" fmla="*/ 5465869 h 11480589"/>
              <a:gd name="connsiteX368" fmla="*/ 2092960 w 5527040"/>
              <a:gd name="connsiteY368" fmla="*/ 5455709 h 11480589"/>
              <a:gd name="connsiteX369" fmla="*/ 2082800 w 5527040"/>
              <a:gd name="connsiteY369" fmla="*/ 5415069 h 11480589"/>
              <a:gd name="connsiteX370" fmla="*/ 2052320 w 5527040"/>
              <a:gd name="connsiteY370" fmla="*/ 5384589 h 11480589"/>
              <a:gd name="connsiteX371" fmla="*/ 2032000 w 5527040"/>
              <a:gd name="connsiteY371" fmla="*/ 5354109 h 11480589"/>
              <a:gd name="connsiteX372" fmla="*/ 2021840 w 5527040"/>
              <a:gd name="connsiteY372" fmla="*/ 5313469 h 11480589"/>
              <a:gd name="connsiteX373" fmla="*/ 2011680 w 5527040"/>
              <a:gd name="connsiteY373" fmla="*/ 5282989 h 11480589"/>
              <a:gd name="connsiteX374" fmla="*/ 1991360 w 5527040"/>
              <a:gd name="connsiteY374" fmla="*/ 5181389 h 11480589"/>
              <a:gd name="connsiteX375" fmla="*/ 1981200 w 5527040"/>
              <a:gd name="connsiteY375" fmla="*/ 5059469 h 11480589"/>
              <a:gd name="connsiteX376" fmla="*/ 1971040 w 5527040"/>
              <a:gd name="connsiteY376" fmla="*/ 5028989 h 11480589"/>
              <a:gd name="connsiteX377" fmla="*/ 1960880 w 5527040"/>
              <a:gd name="connsiteY377" fmla="*/ 4978189 h 11480589"/>
              <a:gd name="connsiteX378" fmla="*/ 1940560 w 5527040"/>
              <a:gd name="connsiteY378" fmla="*/ 4917229 h 11480589"/>
              <a:gd name="connsiteX379" fmla="*/ 1930400 w 5527040"/>
              <a:gd name="connsiteY379" fmla="*/ 4856269 h 11480589"/>
              <a:gd name="connsiteX380" fmla="*/ 1910080 w 5527040"/>
              <a:gd name="connsiteY380" fmla="*/ 4754669 h 11480589"/>
              <a:gd name="connsiteX381" fmla="*/ 1869440 w 5527040"/>
              <a:gd name="connsiteY381" fmla="*/ 4693709 h 11480589"/>
              <a:gd name="connsiteX382" fmla="*/ 1828800 w 5527040"/>
              <a:gd name="connsiteY382" fmla="*/ 4602269 h 11480589"/>
              <a:gd name="connsiteX383" fmla="*/ 1818640 w 5527040"/>
              <a:gd name="connsiteY383" fmla="*/ 4571789 h 11480589"/>
              <a:gd name="connsiteX384" fmla="*/ 1798320 w 5527040"/>
              <a:gd name="connsiteY384" fmla="*/ 4541309 h 11480589"/>
              <a:gd name="connsiteX385" fmla="*/ 1778000 w 5527040"/>
              <a:gd name="connsiteY385" fmla="*/ 4480349 h 11480589"/>
              <a:gd name="connsiteX386" fmla="*/ 1737360 w 5527040"/>
              <a:gd name="connsiteY386" fmla="*/ 4419389 h 11480589"/>
              <a:gd name="connsiteX387" fmla="*/ 1706880 w 5527040"/>
              <a:gd name="connsiteY387" fmla="*/ 4388909 h 11480589"/>
              <a:gd name="connsiteX388" fmla="*/ 1666240 w 5527040"/>
              <a:gd name="connsiteY388" fmla="*/ 4327949 h 11480589"/>
              <a:gd name="connsiteX389" fmla="*/ 1645920 w 5527040"/>
              <a:gd name="connsiteY389" fmla="*/ 4297469 h 11480589"/>
              <a:gd name="connsiteX390" fmla="*/ 1615440 w 5527040"/>
              <a:gd name="connsiteY390" fmla="*/ 4277149 h 11480589"/>
              <a:gd name="connsiteX391" fmla="*/ 1595120 w 5527040"/>
              <a:gd name="connsiteY391" fmla="*/ 4246669 h 11480589"/>
              <a:gd name="connsiteX392" fmla="*/ 1564640 w 5527040"/>
              <a:gd name="connsiteY392" fmla="*/ 4236509 h 11480589"/>
              <a:gd name="connsiteX393" fmla="*/ 1584960 w 5527040"/>
              <a:gd name="connsiteY393" fmla="*/ 4114589 h 11480589"/>
              <a:gd name="connsiteX394" fmla="*/ 1574800 w 5527040"/>
              <a:gd name="connsiteY394" fmla="*/ 3860589 h 11480589"/>
              <a:gd name="connsiteX395" fmla="*/ 1584960 w 5527040"/>
              <a:gd name="connsiteY395" fmla="*/ 3830109 h 11480589"/>
              <a:gd name="connsiteX396" fmla="*/ 1605280 w 5527040"/>
              <a:gd name="connsiteY396" fmla="*/ 3799629 h 11480589"/>
              <a:gd name="connsiteX397" fmla="*/ 1635760 w 5527040"/>
              <a:gd name="connsiteY397" fmla="*/ 3779309 h 11480589"/>
              <a:gd name="connsiteX398" fmla="*/ 1666240 w 5527040"/>
              <a:gd name="connsiteY398" fmla="*/ 3667549 h 11480589"/>
              <a:gd name="connsiteX399" fmla="*/ 1656080 w 5527040"/>
              <a:gd name="connsiteY399" fmla="*/ 3606589 h 11480589"/>
              <a:gd name="connsiteX400" fmla="*/ 1625600 w 5527040"/>
              <a:gd name="connsiteY400" fmla="*/ 3586269 h 11480589"/>
              <a:gd name="connsiteX401" fmla="*/ 1605280 w 5527040"/>
              <a:gd name="connsiteY401" fmla="*/ 3555789 h 11480589"/>
              <a:gd name="connsiteX402" fmla="*/ 1584960 w 5527040"/>
              <a:gd name="connsiteY402" fmla="*/ 3433869 h 11480589"/>
              <a:gd name="connsiteX403" fmla="*/ 1615440 w 5527040"/>
              <a:gd name="connsiteY403" fmla="*/ 3230669 h 11480589"/>
              <a:gd name="connsiteX404" fmla="*/ 1666240 w 5527040"/>
              <a:gd name="connsiteY404" fmla="*/ 3149389 h 11480589"/>
              <a:gd name="connsiteX405" fmla="*/ 1706880 w 5527040"/>
              <a:gd name="connsiteY405" fmla="*/ 3098589 h 11480589"/>
              <a:gd name="connsiteX406" fmla="*/ 1717040 w 5527040"/>
              <a:gd name="connsiteY406" fmla="*/ 3068109 h 11480589"/>
              <a:gd name="connsiteX407" fmla="*/ 1737360 w 5527040"/>
              <a:gd name="connsiteY407" fmla="*/ 2936029 h 11480589"/>
              <a:gd name="connsiteX408" fmla="*/ 1778000 w 5527040"/>
              <a:gd name="connsiteY408" fmla="*/ 2875069 h 11480589"/>
              <a:gd name="connsiteX409" fmla="*/ 1828800 w 5527040"/>
              <a:gd name="connsiteY409" fmla="*/ 2783629 h 11480589"/>
              <a:gd name="connsiteX410" fmla="*/ 1859280 w 5527040"/>
              <a:gd name="connsiteY410" fmla="*/ 2763309 h 11480589"/>
              <a:gd name="connsiteX411" fmla="*/ 1869440 w 5527040"/>
              <a:gd name="connsiteY411" fmla="*/ 2174029 h 11480589"/>
              <a:gd name="connsiteX412" fmla="*/ 1849120 w 5527040"/>
              <a:gd name="connsiteY412" fmla="*/ 2113069 h 11480589"/>
              <a:gd name="connsiteX413" fmla="*/ 1838960 w 5527040"/>
              <a:gd name="connsiteY413" fmla="*/ 2082589 h 11480589"/>
              <a:gd name="connsiteX414" fmla="*/ 1818640 w 5527040"/>
              <a:gd name="connsiteY414" fmla="*/ 2052109 h 11480589"/>
              <a:gd name="connsiteX415" fmla="*/ 1788160 w 5527040"/>
              <a:gd name="connsiteY415" fmla="*/ 1991149 h 11480589"/>
              <a:gd name="connsiteX416" fmla="*/ 1757680 w 5527040"/>
              <a:gd name="connsiteY416" fmla="*/ 1980989 h 11480589"/>
              <a:gd name="connsiteX417" fmla="*/ 1686560 w 5527040"/>
              <a:gd name="connsiteY417" fmla="*/ 2052109 h 11480589"/>
              <a:gd name="connsiteX418" fmla="*/ 1645920 w 5527040"/>
              <a:gd name="connsiteY418" fmla="*/ 2113069 h 11480589"/>
              <a:gd name="connsiteX419" fmla="*/ 1635760 w 5527040"/>
              <a:gd name="connsiteY419" fmla="*/ 2143549 h 11480589"/>
              <a:gd name="connsiteX420" fmla="*/ 1605280 w 5527040"/>
              <a:gd name="connsiteY420" fmla="*/ 2163869 h 11480589"/>
              <a:gd name="connsiteX421" fmla="*/ 1544320 w 5527040"/>
              <a:gd name="connsiteY421" fmla="*/ 2123229 h 11480589"/>
              <a:gd name="connsiteX422" fmla="*/ 1483360 w 5527040"/>
              <a:gd name="connsiteY422" fmla="*/ 2082589 h 11480589"/>
              <a:gd name="connsiteX423" fmla="*/ 1452880 w 5527040"/>
              <a:gd name="connsiteY423" fmla="*/ 2062269 h 11480589"/>
              <a:gd name="connsiteX424" fmla="*/ 1422400 w 5527040"/>
              <a:gd name="connsiteY424" fmla="*/ 2052109 h 11480589"/>
              <a:gd name="connsiteX425" fmla="*/ 1361440 w 5527040"/>
              <a:gd name="connsiteY425" fmla="*/ 2021629 h 11480589"/>
              <a:gd name="connsiteX426" fmla="*/ 1341120 w 5527040"/>
              <a:gd name="connsiteY426" fmla="*/ 1960669 h 11480589"/>
              <a:gd name="connsiteX427" fmla="*/ 1310640 w 5527040"/>
              <a:gd name="connsiteY427" fmla="*/ 1848909 h 11480589"/>
              <a:gd name="connsiteX428" fmla="*/ 1290320 w 5527040"/>
              <a:gd name="connsiteY428" fmla="*/ 1818429 h 11480589"/>
              <a:gd name="connsiteX429" fmla="*/ 1259840 w 5527040"/>
              <a:gd name="connsiteY429" fmla="*/ 1798109 h 11480589"/>
              <a:gd name="connsiteX430" fmla="*/ 1229360 w 5527040"/>
              <a:gd name="connsiteY430" fmla="*/ 1686349 h 11480589"/>
              <a:gd name="connsiteX431" fmla="*/ 1198880 w 5527040"/>
              <a:gd name="connsiteY431" fmla="*/ 1594909 h 11480589"/>
              <a:gd name="connsiteX432" fmla="*/ 1178560 w 5527040"/>
              <a:gd name="connsiteY432" fmla="*/ 1533949 h 11480589"/>
              <a:gd name="connsiteX433" fmla="*/ 1168400 w 5527040"/>
              <a:gd name="connsiteY433" fmla="*/ 1503469 h 11480589"/>
              <a:gd name="connsiteX434" fmla="*/ 1158240 w 5527040"/>
              <a:gd name="connsiteY434" fmla="*/ 1462829 h 11480589"/>
              <a:gd name="connsiteX435" fmla="*/ 1137920 w 5527040"/>
              <a:gd name="connsiteY435" fmla="*/ 1401869 h 11480589"/>
              <a:gd name="connsiteX436" fmla="*/ 1107440 w 5527040"/>
              <a:gd name="connsiteY436" fmla="*/ 1300269 h 11480589"/>
              <a:gd name="connsiteX437" fmla="*/ 1087120 w 5527040"/>
              <a:gd name="connsiteY437" fmla="*/ 1269789 h 11480589"/>
              <a:gd name="connsiteX438" fmla="*/ 1076960 w 5527040"/>
              <a:gd name="connsiteY438" fmla="*/ 1239309 h 11480589"/>
              <a:gd name="connsiteX439" fmla="*/ 1046480 w 5527040"/>
              <a:gd name="connsiteY439" fmla="*/ 1229149 h 11480589"/>
              <a:gd name="connsiteX440" fmla="*/ 985520 w 5527040"/>
              <a:gd name="connsiteY440" fmla="*/ 1198669 h 11480589"/>
              <a:gd name="connsiteX441" fmla="*/ 924560 w 5527040"/>
              <a:gd name="connsiteY441" fmla="*/ 1208829 h 11480589"/>
              <a:gd name="connsiteX442" fmla="*/ 894080 w 5527040"/>
              <a:gd name="connsiteY442" fmla="*/ 1229149 h 11480589"/>
              <a:gd name="connsiteX443" fmla="*/ 802640 w 5527040"/>
              <a:gd name="connsiteY443" fmla="*/ 1259629 h 11480589"/>
              <a:gd name="connsiteX444" fmla="*/ 762000 w 5527040"/>
              <a:gd name="connsiteY444" fmla="*/ 1249469 h 11480589"/>
              <a:gd name="connsiteX445" fmla="*/ 731520 w 5527040"/>
              <a:gd name="connsiteY445" fmla="*/ 1188509 h 11480589"/>
              <a:gd name="connsiteX446" fmla="*/ 690880 w 5527040"/>
              <a:gd name="connsiteY446" fmla="*/ 1127549 h 11480589"/>
              <a:gd name="connsiteX447" fmla="*/ 670560 w 5527040"/>
              <a:gd name="connsiteY447" fmla="*/ 1097069 h 11480589"/>
              <a:gd name="connsiteX448" fmla="*/ 660400 w 5527040"/>
              <a:gd name="connsiteY448" fmla="*/ 1066589 h 11480589"/>
              <a:gd name="connsiteX449" fmla="*/ 629920 w 5527040"/>
              <a:gd name="connsiteY449" fmla="*/ 1046269 h 11480589"/>
              <a:gd name="connsiteX450" fmla="*/ 619760 w 5527040"/>
              <a:gd name="connsiteY450" fmla="*/ 1015789 h 11480589"/>
              <a:gd name="connsiteX451" fmla="*/ 599440 w 5527040"/>
              <a:gd name="connsiteY451" fmla="*/ 985309 h 11480589"/>
              <a:gd name="connsiteX452" fmla="*/ 579120 w 5527040"/>
              <a:gd name="connsiteY452" fmla="*/ 863389 h 11480589"/>
              <a:gd name="connsiteX453" fmla="*/ 568960 w 5527040"/>
              <a:gd name="connsiteY453" fmla="*/ 832909 h 11480589"/>
              <a:gd name="connsiteX454" fmla="*/ 538480 w 5527040"/>
              <a:gd name="connsiteY454" fmla="*/ 812589 h 11480589"/>
              <a:gd name="connsiteX455" fmla="*/ 487680 w 5527040"/>
              <a:gd name="connsiteY455" fmla="*/ 761789 h 11480589"/>
              <a:gd name="connsiteX456" fmla="*/ 436880 w 5527040"/>
              <a:gd name="connsiteY456" fmla="*/ 812589 h 11480589"/>
              <a:gd name="connsiteX457" fmla="*/ 386080 w 5527040"/>
              <a:gd name="connsiteY457" fmla="*/ 853229 h 11480589"/>
              <a:gd name="connsiteX458" fmla="*/ 325120 w 5527040"/>
              <a:gd name="connsiteY458" fmla="*/ 904029 h 11480589"/>
              <a:gd name="connsiteX459" fmla="*/ 264160 w 5527040"/>
              <a:gd name="connsiteY459" fmla="*/ 863389 h 11480589"/>
              <a:gd name="connsiteX460" fmla="*/ 223520 w 5527040"/>
              <a:gd name="connsiteY460" fmla="*/ 822749 h 11480589"/>
              <a:gd name="connsiteX461" fmla="*/ 152400 w 5527040"/>
              <a:gd name="connsiteY461" fmla="*/ 741469 h 11480589"/>
              <a:gd name="connsiteX462" fmla="*/ 111760 w 5527040"/>
              <a:gd name="connsiteY462" fmla="*/ 700829 h 11480589"/>
              <a:gd name="connsiteX463" fmla="*/ 60960 w 5527040"/>
              <a:gd name="connsiteY463" fmla="*/ 660189 h 11480589"/>
              <a:gd name="connsiteX464" fmla="*/ 50800 w 5527040"/>
              <a:gd name="connsiteY464" fmla="*/ 629709 h 11480589"/>
              <a:gd name="connsiteX465" fmla="*/ 20320 w 5527040"/>
              <a:gd name="connsiteY465" fmla="*/ 609389 h 11480589"/>
              <a:gd name="connsiteX466" fmla="*/ 0 w 5527040"/>
              <a:gd name="connsiteY466" fmla="*/ 578909 h 11480589"/>
              <a:gd name="connsiteX467" fmla="*/ 30480 w 5527040"/>
              <a:gd name="connsiteY467" fmla="*/ 558589 h 11480589"/>
              <a:gd name="connsiteX468" fmla="*/ 91440 w 5527040"/>
              <a:gd name="connsiteY468" fmla="*/ 538269 h 11480589"/>
              <a:gd name="connsiteX469" fmla="*/ 121920 w 5527040"/>
              <a:gd name="connsiteY469" fmla="*/ 528109 h 11480589"/>
              <a:gd name="connsiteX470" fmla="*/ 203200 w 5527040"/>
              <a:gd name="connsiteY470" fmla="*/ 517949 h 11480589"/>
              <a:gd name="connsiteX471" fmla="*/ 264160 w 5527040"/>
              <a:gd name="connsiteY471" fmla="*/ 497629 h 11480589"/>
              <a:gd name="connsiteX472" fmla="*/ 294640 w 5527040"/>
              <a:gd name="connsiteY472" fmla="*/ 487469 h 11480589"/>
              <a:gd name="connsiteX473" fmla="*/ 355600 w 5527040"/>
              <a:gd name="connsiteY473" fmla="*/ 477309 h 11480589"/>
              <a:gd name="connsiteX474" fmla="*/ 416560 w 5527040"/>
              <a:gd name="connsiteY474" fmla="*/ 456989 h 11480589"/>
              <a:gd name="connsiteX475" fmla="*/ 447040 w 5527040"/>
              <a:gd name="connsiteY475" fmla="*/ 446829 h 11480589"/>
              <a:gd name="connsiteX476" fmla="*/ 467360 w 5527040"/>
              <a:gd name="connsiteY476" fmla="*/ 406189 h 114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5527040" h="11480589">
                <a:moveTo>
                  <a:pt x="467360" y="406189"/>
                </a:moveTo>
                <a:cubicBezTo>
                  <a:pt x="487122" y="421999"/>
                  <a:pt x="556548" y="479945"/>
                  <a:pt x="579120" y="487469"/>
                </a:cubicBezTo>
                <a:lnTo>
                  <a:pt x="609600" y="497629"/>
                </a:lnTo>
                <a:cubicBezTo>
                  <a:pt x="623147" y="494242"/>
                  <a:pt x="636865" y="491481"/>
                  <a:pt x="650240" y="487469"/>
                </a:cubicBezTo>
                <a:cubicBezTo>
                  <a:pt x="670756" y="481314"/>
                  <a:pt x="711200" y="467149"/>
                  <a:pt x="711200" y="467149"/>
                </a:cubicBezTo>
                <a:cubicBezTo>
                  <a:pt x="714587" y="456989"/>
                  <a:pt x="711416" y="440646"/>
                  <a:pt x="721360" y="436669"/>
                </a:cubicBezTo>
                <a:cubicBezTo>
                  <a:pt x="755890" y="422857"/>
                  <a:pt x="769956" y="458763"/>
                  <a:pt x="782320" y="477309"/>
                </a:cubicBezTo>
                <a:cubicBezTo>
                  <a:pt x="792480" y="473922"/>
                  <a:pt x="806575" y="475864"/>
                  <a:pt x="812800" y="467149"/>
                </a:cubicBezTo>
                <a:cubicBezTo>
                  <a:pt x="825250" y="449720"/>
                  <a:pt x="827925" y="426969"/>
                  <a:pt x="833120" y="406189"/>
                </a:cubicBezTo>
                <a:cubicBezTo>
                  <a:pt x="838799" y="383471"/>
                  <a:pt x="853706" y="319430"/>
                  <a:pt x="863600" y="304589"/>
                </a:cubicBezTo>
                <a:cubicBezTo>
                  <a:pt x="870373" y="294429"/>
                  <a:pt x="878961" y="285267"/>
                  <a:pt x="883920" y="274109"/>
                </a:cubicBezTo>
                <a:cubicBezTo>
                  <a:pt x="892619" y="254536"/>
                  <a:pt x="904240" y="213149"/>
                  <a:pt x="904240" y="213149"/>
                </a:cubicBezTo>
                <a:cubicBezTo>
                  <a:pt x="907627" y="155576"/>
                  <a:pt x="894462" y="94546"/>
                  <a:pt x="914400" y="40429"/>
                </a:cubicBezTo>
                <a:cubicBezTo>
                  <a:pt x="921805" y="20330"/>
                  <a:pt x="975360" y="20109"/>
                  <a:pt x="975360" y="20109"/>
                </a:cubicBezTo>
                <a:cubicBezTo>
                  <a:pt x="1092884" y="24810"/>
                  <a:pt x="1221166" y="-49373"/>
                  <a:pt x="1239520" y="60749"/>
                </a:cubicBezTo>
                <a:cubicBezTo>
                  <a:pt x="1244562" y="90999"/>
                  <a:pt x="1246293" y="121709"/>
                  <a:pt x="1249680" y="152189"/>
                </a:cubicBezTo>
                <a:cubicBezTo>
                  <a:pt x="1244001" y="174907"/>
                  <a:pt x="1229094" y="238948"/>
                  <a:pt x="1219200" y="253789"/>
                </a:cubicBezTo>
                <a:cubicBezTo>
                  <a:pt x="1212427" y="263949"/>
                  <a:pt x="1204341" y="273347"/>
                  <a:pt x="1198880" y="284269"/>
                </a:cubicBezTo>
                <a:cubicBezTo>
                  <a:pt x="1190760" y="300509"/>
                  <a:pt x="1182900" y="340198"/>
                  <a:pt x="1178560" y="355389"/>
                </a:cubicBezTo>
                <a:cubicBezTo>
                  <a:pt x="1175618" y="365687"/>
                  <a:pt x="1173601" y="376507"/>
                  <a:pt x="1168400" y="385869"/>
                </a:cubicBezTo>
                <a:cubicBezTo>
                  <a:pt x="1156540" y="407217"/>
                  <a:pt x="1141307" y="426509"/>
                  <a:pt x="1127760" y="446829"/>
                </a:cubicBezTo>
                <a:cubicBezTo>
                  <a:pt x="1120987" y="456989"/>
                  <a:pt x="1111301" y="465725"/>
                  <a:pt x="1107440" y="477309"/>
                </a:cubicBezTo>
                <a:cubicBezTo>
                  <a:pt x="1104053" y="487469"/>
                  <a:pt x="1104853" y="500216"/>
                  <a:pt x="1097280" y="507789"/>
                </a:cubicBezTo>
                <a:cubicBezTo>
                  <a:pt x="1089707" y="515362"/>
                  <a:pt x="1076960" y="514562"/>
                  <a:pt x="1066800" y="517949"/>
                </a:cubicBezTo>
                <a:cubicBezTo>
                  <a:pt x="1044113" y="586011"/>
                  <a:pt x="1065925" y="513479"/>
                  <a:pt x="1046480" y="639869"/>
                </a:cubicBezTo>
                <a:cubicBezTo>
                  <a:pt x="1044357" y="653670"/>
                  <a:pt x="1039707" y="666962"/>
                  <a:pt x="1036320" y="680509"/>
                </a:cubicBezTo>
                <a:cubicBezTo>
                  <a:pt x="1039707" y="727922"/>
                  <a:pt x="1020113" y="783198"/>
                  <a:pt x="1046480" y="822749"/>
                </a:cubicBezTo>
                <a:cubicBezTo>
                  <a:pt x="1063491" y="848266"/>
                  <a:pt x="1107489" y="829105"/>
                  <a:pt x="1137920" y="832909"/>
                </a:cubicBezTo>
                <a:cubicBezTo>
                  <a:pt x="1369873" y="861903"/>
                  <a:pt x="1018152" y="821859"/>
                  <a:pt x="1300480" y="853229"/>
                </a:cubicBezTo>
                <a:cubicBezTo>
                  <a:pt x="1320800" y="860002"/>
                  <a:pt x="1343618" y="861668"/>
                  <a:pt x="1361440" y="873549"/>
                </a:cubicBezTo>
                <a:lnTo>
                  <a:pt x="1422400" y="914189"/>
                </a:lnTo>
                <a:lnTo>
                  <a:pt x="1452880" y="1005629"/>
                </a:lnTo>
                <a:lnTo>
                  <a:pt x="1463040" y="1036109"/>
                </a:lnTo>
                <a:cubicBezTo>
                  <a:pt x="1461504" y="1045326"/>
                  <a:pt x="1446766" y="1153294"/>
                  <a:pt x="1432560" y="1158029"/>
                </a:cubicBezTo>
                <a:lnTo>
                  <a:pt x="1402080" y="1168189"/>
                </a:lnTo>
                <a:cubicBezTo>
                  <a:pt x="1408853" y="1188509"/>
                  <a:pt x="1420269" y="1207836"/>
                  <a:pt x="1422400" y="1229149"/>
                </a:cubicBezTo>
                <a:cubicBezTo>
                  <a:pt x="1426430" y="1269453"/>
                  <a:pt x="1433736" y="1356949"/>
                  <a:pt x="1442720" y="1401869"/>
                </a:cubicBezTo>
                <a:cubicBezTo>
                  <a:pt x="1444820" y="1412371"/>
                  <a:pt x="1449493" y="1422189"/>
                  <a:pt x="1452880" y="1432349"/>
                </a:cubicBezTo>
                <a:cubicBezTo>
                  <a:pt x="1456267" y="1537336"/>
                  <a:pt x="1455375" y="1642548"/>
                  <a:pt x="1463040" y="1747309"/>
                </a:cubicBezTo>
                <a:cubicBezTo>
                  <a:pt x="1465560" y="1781754"/>
                  <a:pt x="1474983" y="1815403"/>
                  <a:pt x="1483360" y="1848909"/>
                </a:cubicBezTo>
                <a:cubicBezTo>
                  <a:pt x="1486747" y="1862456"/>
                  <a:pt x="1484797" y="1878645"/>
                  <a:pt x="1493520" y="1889549"/>
                </a:cubicBezTo>
                <a:cubicBezTo>
                  <a:pt x="1500210" y="1897912"/>
                  <a:pt x="1513840" y="1896322"/>
                  <a:pt x="1524000" y="1899709"/>
                </a:cubicBezTo>
                <a:lnTo>
                  <a:pt x="1615440" y="1869229"/>
                </a:lnTo>
                <a:cubicBezTo>
                  <a:pt x="1625600" y="1865842"/>
                  <a:pt x="1637009" y="1865010"/>
                  <a:pt x="1645920" y="1859069"/>
                </a:cubicBezTo>
                <a:cubicBezTo>
                  <a:pt x="1715791" y="1812488"/>
                  <a:pt x="1683712" y="1826152"/>
                  <a:pt x="1737360" y="1808269"/>
                </a:cubicBezTo>
                <a:cubicBezTo>
                  <a:pt x="1757680" y="1811656"/>
                  <a:pt x="1779304" y="1810506"/>
                  <a:pt x="1798320" y="1818429"/>
                </a:cubicBezTo>
                <a:cubicBezTo>
                  <a:pt x="1820863" y="1827822"/>
                  <a:pt x="1859280" y="1859069"/>
                  <a:pt x="1859280" y="1859069"/>
                </a:cubicBezTo>
                <a:cubicBezTo>
                  <a:pt x="1876521" y="1910793"/>
                  <a:pt x="1855585" y="1875079"/>
                  <a:pt x="1899920" y="1899709"/>
                </a:cubicBezTo>
                <a:cubicBezTo>
                  <a:pt x="1921268" y="1911569"/>
                  <a:pt x="1960880" y="1940349"/>
                  <a:pt x="1960880" y="1940349"/>
                </a:cubicBezTo>
                <a:cubicBezTo>
                  <a:pt x="1967892" y="1961384"/>
                  <a:pt x="1970121" y="2000747"/>
                  <a:pt x="2001520" y="1950509"/>
                </a:cubicBezTo>
                <a:lnTo>
                  <a:pt x="2032000" y="1859069"/>
                </a:lnTo>
                <a:lnTo>
                  <a:pt x="2042160" y="1828589"/>
                </a:lnTo>
                <a:cubicBezTo>
                  <a:pt x="2045547" y="1798109"/>
                  <a:pt x="2041840" y="1765970"/>
                  <a:pt x="2052320" y="1737149"/>
                </a:cubicBezTo>
                <a:cubicBezTo>
                  <a:pt x="2056493" y="1725673"/>
                  <a:pt x="2076328" y="1727184"/>
                  <a:pt x="2082800" y="1716829"/>
                </a:cubicBezTo>
                <a:cubicBezTo>
                  <a:pt x="2094152" y="1698666"/>
                  <a:pt x="2082800" y="1662642"/>
                  <a:pt x="2103120" y="1655869"/>
                </a:cubicBezTo>
                <a:cubicBezTo>
                  <a:pt x="2113280" y="1652482"/>
                  <a:pt x="2124238" y="1650910"/>
                  <a:pt x="2133600" y="1645709"/>
                </a:cubicBezTo>
                <a:cubicBezTo>
                  <a:pt x="2154948" y="1633849"/>
                  <a:pt x="2194560" y="1605069"/>
                  <a:pt x="2194560" y="1605069"/>
                </a:cubicBezTo>
                <a:cubicBezTo>
                  <a:pt x="2208107" y="1584749"/>
                  <a:pt x="2214880" y="1557656"/>
                  <a:pt x="2235200" y="1544109"/>
                </a:cubicBezTo>
                <a:lnTo>
                  <a:pt x="2296160" y="1503469"/>
                </a:lnTo>
                <a:cubicBezTo>
                  <a:pt x="2318327" y="1436967"/>
                  <a:pt x="2287539" y="1502237"/>
                  <a:pt x="2336800" y="1462829"/>
                </a:cubicBezTo>
                <a:cubicBezTo>
                  <a:pt x="2346335" y="1455201"/>
                  <a:pt x="2348486" y="1440983"/>
                  <a:pt x="2357120" y="1432349"/>
                </a:cubicBezTo>
                <a:cubicBezTo>
                  <a:pt x="2365754" y="1423715"/>
                  <a:pt x="2377440" y="1418802"/>
                  <a:pt x="2387600" y="1412029"/>
                </a:cubicBezTo>
                <a:cubicBezTo>
                  <a:pt x="2395350" y="1400405"/>
                  <a:pt x="2412571" y="1361057"/>
                  <a:pt x="2438400" y="1371389"/>
                </a:cubicBezTo>
                <a:cubicBezTo>
                  <a:pt x="2449737" y="1375924"/>
                  <a:pt x="2451947" y="1391709"/>
                  <a:pt x="2458720" y="1401869"/>
                </a:cubicBezTo>
                <a:cubicBezTo>
                  <a:pt x="2451736" y="1436787"/>
                  <a:pt x="2447966" y="1459830"/>
                  <a:pt x="2438400" y="1493309"/>
                </a:cubicBezTo>
                <a:cubicBezTo>
                  <a:pt x="2435458" y="1503607"/>
                  <a:pt x="2431627" y="1513629"/>
                  <a:pt x="2428240" y="1523789"/>
                </a:cubicBezTo>
                <a:cubicBezTo>
                  <a:pt x="2431627" y="1588136"/>
                  <a:pt x="2438400" y="1652393"/>
                  <a:pt x="2438400" y="1716829"/>
                </a:cubicBezTo>
                <a:cubicBezTo>
                  <a:pt x="2438400" y="1730793"/>
                  <a:pt x="2432252" y="1744094"/>
                  <a:pt x="2428240" y="1757469"/>
                </a:cubicBezTo>
                <a:cubicBezTo>
                  <a:pt x="2422085" y="1777985"/>
                  <a:pt x="2407920" y="1818429"/>
                  <a:pt x="2407920" y="1818429"/>
                </a:cubicBezTo>
                <a:cubicBezTo>
                  <a:pt x="2410504" y="1784837"/>
                  <a:pt x="2408588" y="1670107"/>
                  <a:pt x="2438400" y="1625389"/>
                </a:cubicBezTo>
                <a:cubicBezTo>
                  <a:pt x="2445173" y="1615229"/>
                  <a:pt x="2449185" y="1602537"/>
                  <a:pt x="2458720" y="1594909"/>
                </a:cubicBezTo>
                <a:cubicBezTo>
                  <a:pt x="2467083" y="1588219"/>
                  <a:pt x="2479621" y="1589538"/>
                  <a:pt x="2489200" y="1584749"/>
                </a:cubicBezTo>
                <a:cubicBezTo>
                  <a:pt x="2567982" y="1545358"/>
                  <a:pt x="2473548" y="1579806"/>
                  <a:pt x="2550160" y="1554269"/>
                </a:cubicBezTo>
                <a:cubicBezTo>
                  <a:pt x="2562013" y="1536489"/>
                  <a:pt x="2575560" y="1507702"/>
                  <a:pt x="2600960" y="1503469"/>
                </a:cubicBezTo>
                <a:cubicBezTo>
                  <a:pt x="2611524" y="1501708"/>
                  <a:pt x="2621280" y="1510242"/>
                  <a:pt x="2631440" y="1513629"/>
                </a:cubicBezTo>
                <a:cubicBezTo>
                  <a:pt x="2638213" y="1523789"/>
                  <a:pt x="2643126" y="1535475"/>
                  <a:pt x="2651760" y="1544109"/>
                </a:cubicBezTo>
                <a:cubicBezTo>
                  <a:pt x="2660394" y="1552743"/>
                  <a:pt x="2674612" y="1554894"/>
                  <a:pt x="2682240" y="1564429"/>
                </a:cubicBezTo>
                <a:cubicBezTo>
                  <a:pt x="2688930" y="1572792"/>
                  <a:pt x="2687199" y="1585547"/>
                  <a:pt x="2692400" y="1594909"/>
                </a:cubicBezTo>
                <a:cubicBezTo>
                  <a:pt x="2723388" y="1650687"/>
                  <a:pt x="2716710" y="1654326"/>
                  <a:pt x="2763520" y="1666029"/>
                </a:cubicBezTo>
                <a:cubicBezTo>
                  <a:pt x="2780273" y="1670217"/>
                  <a:pt x="2797225" y="1673747"/>
                  <a:pt x="2814320" y="1676189"/>
                </a:cubicBezTo>
                <a:cubicBezTo>
                  <a:pt x="2844679" y="1680526"/>
                  <a:pt x="2875280" y="1682962"/>
                  <a:pt x="2905760" y="1686349"/>
                </a:cubicBezTo>
                <a:cubicBezTo>
                  <a:pt x="2961643" y="1704977"/>
                  <a:pt x="2911573" y="1685316"/>
                  <a:pt x="2966720" y="1716829"/>
                </a:cubicBezTo>
                <a:cubicBezTo>
                  <a:pt x="3001873" y="1736917"/>
                  <a:pt x="3003645" y="1735911"/>
                  <a:pt x="3037840" y="1747309"/>
                </a:cubicBezTo>
                <a:lnTo>
                  <a:pt x="3098800" y="1706669"/>
                </a:lnTo>
                <a:lnTo>
                  <a:pt x="3129280" y="1686349"/>
                </a:lnTo>
                <a:cubicBezTo>
                  <a:pt x="3136053" y="1676189"/>
                  <a:pt x="3137389" y="1655869"/>
                  <a:pt x="3149600" y="1655869"/>
                </a:cubicBezTo>
                <a:cubicBezTo>
                  <a:pt x="3160310" y="1655869"/>
                  <a:pt x="3154971" y="1676770"/>
                  <a:pt x="3159760" y="1686349"/>
                </a:cubicBezTo>
                <a:cubicBezTo>
                  <a:pt x="3165221" y="1697271"/>
                  <a:pt x="3170890" y="1708788"/>
                  <a:pt x="3180080" y="1716829"/>
                </a:cubicBezTo>
                <a:cubicBezTo>
                  <a:pt x="3223077" y="1754452"/>
                  <a:pt x="3229656" y="1753674"/>
                  <a:pt x="3271520" y="1767629"/>
                </a:cubicBezTo>
                <a:cubicBezTo>
                  <a:pt x="3297057" y="1844241"/>
                  <a:pt x="3262609" y="1749807"/>
                  <a:pt x="3302000" y="1828589"/>
                </a:cubicBezTo>
                <a:cubicBezTo>
                  <a:pt x="3306789" y="1838168"/>
                  <a:pt x="3308773" y="1848909"/>
                  <a:pt x="3312160" y="1859069"/>
                </a:cubicBezTo>
                <a:cubicBezTo>
                  <a:pt x="3308773" y="1879389"/>
                  <a:pt x="3306469" y="1899919"/>
                  <a:pt x="3302000" y="1920029"/>
                </a:cubicBezTo>
                <a:cubicBezTo>
                  <a:pt x="3299677" y="1930484"/>
                  <a:pt x="3291840" y="1939799"/>
                  <a:pt x="3291840" y="1950509"/>
                </a:cubicBezTo>
                <a:cubicBezTo>
                  <a:pt x="3291840" y="1961219"/>
                  <a:pt x="3298613" y="1970829"/>
                  <a:pt x="3302000" y="1980989"/>
                </a:cubicBezTo>
                <a:cubicBezTo>
                  <a:pt x="3337371" y="1975094"/>
                  <a:pt x="3378489" y="1960834"/>
                  <a:pt x="3413760" y="1980989"/>
                </a:cubicBezTo>
                <a:cubicBezTo>
                  <a:pt x="3424362" y="1987047"/>
                  <a:pt x="3424545" y="2003841"/>
                  <a:pt x="3434080" y="2011469"/>
                </a:cubicBezTo>
                <a:cubicBezTo>
                  <a:pt x="3442443" y="2018159"/>
                  <a:pt x="3454400" y="2018242"/>
                  <a:pt x="3464560" y="2021629"/>
                </a:cubicBezTo>
                <a:cubicBezTo>
                  <a:pt x="3482443" y="2075277"/>
                  <a:pt x="3468779" y="2043198"/>
                  <a:pt x="3515360" y="2113069"/>
                </a:cubicBezTo>
                <a:cubicBezTo>
                  <a:pt x="3522133" y="2123229"/>
                  <a:pt x="3531819" y="2131965"/>
                  <a:pt x="3535680" y="2143549"/>
                </a:cubicBezTo>
                <a:cubicBezTo>
                  <a:pt x="3572733" y="2254709"/>
                  <a:pt x="3513639" y="2086336"/>
                  <a:pt x="3566160" y="2204509"/>
                </a:cubicBezTo>
                <a:cubicBezTo>
                  <a:pt x="3583242" y="2242943"/>
                  <a:pt x="3587096" y="2299746"/>
                  <a:pt x="3627120" y="2326429"/>
                </a:cubicBezTo>
                <a:lnTo>
                  <a:pt x="3688080" y="2367069"/>
                </a:lnTo>
                <a:cubicBezTo>
                  <a:pt x="3698240" y="2373842"/>
                  <a:pt x="3706976" y="2383528"/>
                  <a:pt x="3718560" y="2387389"/>
                </a:cubicBezTo>
                <a:cubicBezTo>
                  <a:pt x="3774943" y="2406183"/>
                  <a:pt x="3738413" y="2396221"/>
                  <a:pt x="3830320" y="2407709"/>
                </a:cubicBezTo>
                <a:cubicBezTo>
                  <a:pt x="3840480" y="2411096"/>
                  <a:pt x="3850410" y="2415272"/>
                  <a:pt x="3860800" y="2417869"/>
                </a:cubicBezTo>
                <a:cubicBezTo>
                  <a:pt x="3877553" y="2422057"/>
                  <a:pt x="3895431" y="2421966"/>
                  <a:pt x="3911600" y="2428029"/>
                </a:cubicBezTo>
                <a:cubicBezTo>
                  <a:pt x="3923033" y="2432316"/>
                  <a:pt x="3930922" y="2443390"/>
                  <a:pt x="3942080" y="2448349"/>
                </a:cubicBezTo>
                <a:cubicBezTo>
                  <a:pt x="3961653" y="2457048"/>
                  <a:pt x="4003040" y="2468669"/>
                  <a:pt x="4003040" y="2468669"/>
                </a:cubicBezTo>
                <a:cubicBezTo>
                  <a:pt x="4011303" y="2493459"/>
                  <a:pt x="4013825" y="2509934"/>
                  <a:pt x="4033520" y="2529629"/>
                </a:cubicBezTo>
                <a:cubicBezTo>
                  <a:pt x="4042154" y="2538263"/>
                  <a:pt x="4053840" y="2543176"/>
                  <a:pt x="4064000" y="2549949"/>
                </a:cubicBezTo>
                <a:cubicBezTo>
                  <a:pt x="4070773" y="2560109"/>
                  <a:pt x="4078859" y="2569507"/>
                  <a:pt x="4084320" y="2580429"/>
                </a:cubicBezTo>
                <a:cubicBezTo>
                  <a:pt x="4089109" y="2590008"/>
                  <a:pt x="4089279" y="2601547"/>
                  <a:pt x="4094480" y="2610909"/>
                </a:cubicBezTo>
                <a:cubicBezTo>
                  <a:pt x="4106340" y="2632257"/>
                  <a:pt x="4127397" y="2648701"/>
                  <a:pt x="4135120" y="2671869"/>
                </a:cubicBezTo>
                <a:cubicBezTo>
                  <a:pt x="4141893" y="2692189"/>
                  <a:pt x="4143559" y="2715007"/>
                  <a:pt x="4155440" y="2732829"/>
                </a:cubicBezTo>
                <a:cubicBezTo>
                  <a:pt x="4162213" y="2742989"/>
                  <a:pt x="4170299" y="2752387"/>
                  <a:pt x="4175760" y="2763309"/>
                </a:cubicBezTo>
                <a:cubicBezTo>
                  <a:pt x="4180549" y="2772888"/>
                  <a:pt x="4180719" y="2784427"/>
                  <a:pt x="4185920" y="2793789"/>
                </a:cubicBezTo>
                <a:cubicBezTo>
                  <a:pt x="4197780" y="2815137"/>
                  <a:pt x="4218837" y="2831581"/>
                  <a:pt x="4226560" y="2854749"/>
                </a:cubicBezTo>
                <a:cubicBezTo>
                  <a:pt x="4263613" y="2965909"/>
                  <a:pt x="4204519" y="2797536"/>
                  <a:pt x="4257040" y="2915709"/>
                </a:cubicBezTo>
                <a:cubicBezTo>
                  <a:pt x="4265739" y="2935282"/>
                  <a:pt x="4277360" y="2976669"/>
                  <a:pt x="4277360" y="2976669"/>
                </a:cubicBezTo>
                <a:cubicBezTo>
                  <a:pt x="4272705" y="3032533"/>
                  <a:pt x="4287869" y="3088080"/>
                  <a:pt x="4246880" y="3129069"/>
                </a:cubicBezTo>
                <a:cubicBezTo>
                  <a:pt x="4238246" y="3137703"/>
                  <a:pt x="4226560" y="3142616"/>
                  <a:pt x="4216400" y="3149389"/>
                </a:cubicBezTo>
                <a:cubicBezTo>
                  <a:pt x="4219787" y="3186642"/>
                  <a:pt x="4221270" y="3224118"/>
                  <a:pt x="4226560" y="3261149"/>
                </a:cubicBezTo>
                <a:cubicBezTo>
                  <a:pt x="4228075" y="3271751"/>
                  <a:pt x="4230030" y="3283266"/>
                  <a:pt x="4236720" y="3291629"/>
                </a:cubicBezTo>
                <a:cubicBezTo>
                  <a:pt x="4256131" y="3315893"/>
                  <a:pt x="4273139" y="3309838"/>
                  <a:pt x="4297680" y="3322109"/>
                </a:cubicBezTo>
                <a:cubicBezTo>
                  <a:pt x="4308602" y="3327570"/>
                  <a:pt x="4318000" y="3335656"/>
                  <a:pt x="4328160" y="3342429"/>
                </a:cubicBezTo>
                <a:cubicBezTo>
                  <a:pt x="4334933" y="3352589"/>
                  <a:pt x="4343521" y="3361751"/>
                  <a:pt x="4348480" y="3372909"/>
                </a:cubicBezTo>
                <a:cubicBezTo>
                  <a:pt x="4357179" y="3392482"/>
                  <a:pt x="4368800" y="3433869"/>
                  <a:pt x="4368800" y="3433869"/>
                </a:cubicBezTo>
                <a:cubicBezTo>
                  <a:pt x="4378960" y="3430482"/>
                  <a:pt x="4390917" y="3430399"/>
                  <a:pt x="4399280" y="3423709"/>
                </a:cubicBezTo>
                <a:cubicBezTo>
                  <a:pt x="4408815" y="3416081"/>
                  <a:pt x="4408263" y="3397764"/>
                  <a:pt x="4419600" y="3393229"/>
                </a:cubicBezTo>
                <a:cubicBezTo>
                  <a:pt x="4429544" y="3389252"/>
                  <a:pt x="4440718" y="3398188"/>
                  <a:pt x="4450080" y="3403389"/>
                </a:cubicBezTo>
                <a:cubicBezTo>
                  <a:pt x="4471428" y="3415249"/>
                  <a:pt x="4487872" y="3436306"/>
                  <a:pt x="4511040" y="3444029"/>
                </a:cubicBezTo>
                <a:cubicBezTo>
                  <a:pt x="4564688" y="3461912"/>
                  <a:pt x="4532609" y="3448248"/>
                  <a:pt x="4602480" y="3494829"/>
                </a:cubicBezTo>
                <a:cubicBezTo>
                  <a:pt x="4612640" y="3501602"/>
                  <a:pt x="4621376" y="3511288"/>
                  <a:pt x="4632960" y="3515149"/>
                </a:cubicBezTo>
                <a:cubicBezTo>
                  <a:pt x="4675024" y="3529170"/>
                  <a:pt x="4654529" y="3519368"/>
                  <a:pt x="4693920" y="3545629"/>
                </a:cubicBezTo>
                <a:cubicBezTo>
                  <a:pt x="4697307" y="3555789"/>
                  <a:pt x="4699291" y="3566530"/>
                  <a:pt x="4704080" y="3576109"/>
                </a:cubicBezTo>
                <a:cubicBezTo>
                  <a:pt x="4709541" y="3587031"/>
                  <a:pt x="4720539" y="3595005"/>
                  <a:pt x="4724400" y="3606589"/>
                </a:cubicBezTo>
                <a:cubicBezTo>
                  <a:pt x="4730914" y="3626132"/>
                  <a:pt x="4731173" y="3647229"/>
                  <a:pt x="4734560" y="3667549"/>
                </a:cubicBezTo>
                <a:cubicBezTo>
                  <a:pt x="4807104" y="3643368"/>
                  <a:pt x="4777698" y="3635348"/>
                  <a:pt x="4826000" y="3667549"/>
                </a:cubicBezTo>
                <a:cubicBezTo>
                  <a:pt x="4832773" y="3677709"/>
                  <a:pt x="4836785" y="3690401"/>
                  <a:pt x="4846320" y="3698029"/>
                </a:cubicBezTo>
                <a:cubicBezTo>
                  <a:pt x="4854683" y="3704719"/>
                  <a:pt x="4866131" y="3707261"/>
                  <a:pt x="4876800" y="3708189"/>
                </a:cubicBezTo>
                <a:cubicBezTo>
                  <a:pt x="4944363" y="3714064"/>
                  <a:pt x="5012267" y="3714962"/>
                  <a:pt x="5080000" y="3718349"/>
                </a:cubicBezTo>
                <a:cubicBezTo>
                  <a:pt x="5086773" y="3728509"/>
                  <a:pt x="5094859" y="3737907"/>
                  <a:pt x="5100320" y="3748829"/>
                </a:cubicBezTo>
                <a:cubicBezTo>
                  <a:pt x="5105109" y="3758408"/>
                  <a:pt x="5103790" y="3770946"/>
                  <a:pt x="5110480" y="3779309"/>
                </a:cubicBezTo>
                <a:cubicBezTo>
                  <a:pt x="5118108" y="3788844"/>
                  <a:pt x="5130800" y="3792856"/>
                  <a:pt x="5140960" y="3799629"/>
                </a:cubicBezTo>
                <a:cubicBezTo>
                  <a:pt x="5188373" y="3870749"/>
                  <a:pt x="5161280" y="3847042"/>
                  <a:pt x="5212080" y="3880909"/>
                </a:cubicBezTo>
                <a:cubicBezTo>
                  <a:pt x="5259493" y="3952029"/>
                  <a:pt x="5232400" y="3928322"/>
                  <a:pt x="5283200" y="3962189"/>
                </a:cubicBezTo>
                <a:cubicBezTo>
                  <a:pt x="5289973" y="3972349"/>
                  <a:pt x="5294330" y="3984628"/>
                  <a:pt x="5303520" y="3992669"/>
                </a:cubicBezTo>
                <a:cubicBezTo>
                  <a:pt x="5366412" y="4047700"/>
                  <a:pt x="5369824" y="4033903"/>
                  <a:pt x="5455920" y="4043469"/>
                </a:cubicBezTo>
                <a:cubicBezTo>
                  <a:pt x="5459307" y="4053629"/>
                  <a:pt x="5461291" y="4064370"/>
                  <a:pt x="5466080" y="4073949"/>
                </a:cubicBezTo>
                <a:cubicBezTo>
                  <a:pt x="5471541" y="4084871"/>
                  <a:pt x="5482113" y="4092996"/>
                  <a:pt x="5486400" y="4104429"/>
                </a:cubicBezTo>
                <a:cubicBezTo>
                  <a:pt x="5492463" y="4120598"/>
                  <a:pt x="5492372" y="4138476"/>
                  <a:pt x="5496560" y="4155229"/>
                </a:cubicBezTo>
                <a:cubicBezTo>
                  <a:pt x="5499157" y="4165619"/>
                  <a:pt x="5503333" y="4175549"/>
                  <a:pt x="5506720" y="4185709"/>
                </a:cubicBezTo>
                <a:cubicBezTo>
                  <a:pt x="5510107" y="4229736"/>
                  <a:pt x="5511721" y="4273935"/>
                  <a:pt x="5516880" y="4317789"/>
                </a:cubicBezTo>
                <a:cubicBezTo>
                  <a:pt x="5518512" y="4331657"/>
                  <a:pt x="5527040" y="4344465"/>
                  <a:pt x="5527040" y="4358429"/>
                </a:cubicBezTo>
                <a:cubicBezTo>
                  <a:pt x="5527040" y="4382376"/>
                  <a:pt x="5520817" y="4405927"/>
                  <a:pt x="5516880" y="4429549"/>
                </a:cubicBezTo>
                <a:cubicBezTo>
                  <a:pt x="5512690" y="4454690"/>
                  <a:pt x="5503867" y="4495416"/>
                  <a:pt x="5496560" y="4520989"/>
                </a:cubicBezTo>
                <a:cubicBezTo>
                  <a:pt x="5493618" y="4531287"/>
                  <a:pt x="5488723" y="4541014"/>
                  <a:pt x="5486400" y="4551469"/>
                </a:cubicBezTo>
                <a:cubicBezTo>
                  <a:pt x="5481931" y="4571579"/>
                  <a:pt x="5480709" y="4592319"/>
                  <a:pt x="5476240" y="4612429"/>
                </a:cubicBezTo>
                <a:cubicBezTo>
                  <a:pt x="5473917" y="4622884"/>
                  <a:pt x="5468677" y="4632519"/>
                  <a:pt x="5466080" y="4642909"/>
                </a:cubicBezTo>
                <a:cubicBezTo>
                  <a:pt x="5449750" y="4708228"/>
                  <a:pt x="5456643" y="4713689"/>
                  <a:pt x="5445760" y="4795309"/>
                </a:cubicBezTo>
                <a:cubicBezTo>
                  <a:pt x="5443478" y="4812426"/>
                  <a:pt x="5439788" y="4829356"/>
                  <a:pt x="5435600" y="4846109"/>
                </a:cubicBezTo>
                <a:cubicBezTo>
                  <a:pt x="5422831" y="4897184"/>
                  <a:pt x="5429952" y="4857404"/>
                  <a:pt x="5405120" y="4907069"/>
                </a:cubicBezTo>
                <a:cubicBezTo>
                  <a:pt x="5400331" y="4916648"/>
                  <a:pt x="5399749" y="4927970"/>
                  <a:pt x="5394960" y="4937549"/>
                </a:cubicBezTo>
                <a:cubicBezTo>
                  <a:pt x="5389499" y="4948471"/>
                  <a:pt x="5380101" y="4957107"/>
                  <a:pt x="5374640" y="4968029"/>
                </a:cubicBezTo>
                <a:cubicBezTo>
                  <a:pt x="5369851" y="4977608"/>
                  <a:pt x="5369269" y="4988930"/>
                  <a:pt x="5364480" y="4998509"/>
                </a:cubicBezTo>
                <a:cubicBezTo>
                  <a:pt x="5359019" y="5009431"/>
                  <a:pt x="5349621" y="5018067"/>
                  <a:pt x="5344160" y="5028989"/>
                </a:cubicBezTo>
                <a:cubicBezTo>
                  <a:pt x="5339371" y="5038568"/>
                  <a:pt x="5338789" y="5049890"/>
                  <a:pt x="5334000" y="5059469"/>
                </a:cubicBezTo>
                <a:cubicBezTo>
                  <a:pt x="5328539" y="5070391"/>
                  <a:pt x="5318639" y="5078791"/>
                  <a:pt x="5313680" y="5089949"/>
                </a:cubicBezTo>
                <a:cubicBezTo>
                  <a:pt x="5304259" y="5111145"/>
                  <a:pt x="5296826" y="5162360"/>
                  <a:pt x="5273040" y="5181389"/>
                </a:cubicBezTo>
                <a:cubicBezTo>
                  <a:pt x="5264677" y="5188079"/>
                  <a:pt x="5252720" y="5188162"/>
                  <a:pt x="5242560" y="5191549"/>
                </a:cubicBezTo>
                <a:cubicBezTo>
                  <a:pt x="5229465" y="5211191"/>
                  <a:pt x="5214554" y="5227765"/>
                  <a:pt x="5212080" y="5252509"/>
                </a:cubicBezTo>
                <a:cubicBezTo>
                  <a:pt x="5190502" y="5468287"/>
                  <a:pt x="5222161" y="5364505"/>
                  <a:pt x="5191760" y="5455709"/>
                </a:cubicBezTo>
                <a:cubicBezTo>
                  <a:pt x="5162156" y="5692545"/>
                  <a:pt x="5195368" y="5405008"/>
                  <a:pt x="5171440" y="5943389"/>
                </a:cubicBezTo>
                <a:cubicBezTo>
                  <a:pt x="5170673" y="5960641"/>
                  <a:pt x="5165824" y="5977529"/>
                  <a:pt x="5161280" y="5994189"/>
                </a:cubicBezTo>
                <a:cubicBezTo>
                  <a:pt x="5155644" y="6014853"/>
                  <a:pt x="5140960" y="6055149"/>
                  <a:pt x="5140960" y="6055149"/>
                </a:cubicBezTo>
                <a:cubicBezTo>
                  <a:pt x="5137573" y="6092402"/>
                  <a:pt x="5136090" y="6129878"/>
                  <a:pt x="5130800" y="6166909"/>
                </a:cubicBezTo>
                <a:cubicBezTo>
                  <a:pt x="5129285" y="6177511"/>
                  <a:pt x="5123048" y="6186954"/>
                  <a:pt x="5120640" y="6197389"/>
                </a:cubicBezTo>
                <a:cubicBezTo>
                  <a:pt x="5112874" y="6231042"/>
                  <a:pt x="5107093" y="6265122"/>
                  <a:pt x="5100320" y="6298989"/>
                </a:cubicBezTo>
                <a:cubicBezTo>
                  <a:pt x="5096933" y="6315922"/>
                  <a:pt x="5095621" y="6333406"/>
                  <a:pt x="5090160" y="6349789"/>
                </a:cubicBezTo>
                <a:cubicBezTo>
                  <a:pt x="5065424" y="6423996"/>
                  <a:pt x="5075035" y="6389969"/>
                  <a:pt x="5059680" y="6451389"/>
                </a:cubicBezTo>
                <a:cubicBezTo>
                  <a:pt x="5054705" y="6506112"/>
                  <a:pt x="5068216" y="6554613"/>
                  <a:pt x="5029200" y="6593629"/>
                </a:cubicBezTo>
                <a:cubicBezTo>
                  <a:pt x="5020566" y="6602263"/>
                  <a:pt x="5008880" y="6607176"/>
                  <a:pt x="4998720" y="6613949"/>
                </a:cubicBezTo>
                <a:cubicBezTo>
                  <a:pt x="4991947" y="6634269"/>
                  <a:pt x="4998720" y="6668136"/>
                  <a:pt x="4978400" y="6674909"/>
                </a:cubicBezTo>
                <a:cubicBezTo>
                  <a:pt x="4968240" y="6678296"/>
                  <a:pt x="4957499" y="6680280"/>
                  <a:pt x="4947920" y="6685069"/>
                </a:cubicBezTo>
                <a:cubicBezTo>
                  <a:pt x="4936998" y="6690530"/>
                  <a:pt x="4929136" y="6701880"/>
                  <a:pt x="4917440" y="6705389"/>
                </a:cubicBezTo>
                <a:cubicBezTo>
                  <a:pt x="4894503" y="6712270"/>
                  <a:pt x="4870027" y="6712162"/>
                  <a:pt x="4846320" y="6715549"/>
                </a:cubicBezTo>
                <a:cubicBezTo>
                  <a:pt x="4836160" y="6718936"/>
                  <a:pt x="4822065" y="6716994"/>
                  <a:pt x="4815840" y="6725709"/>
                </a:cubicBezTo>
                <a:cubicBezTo>
                  <a:pt x="4793074" y="6757582"/>
                  <a:pt x="4806595" y="6792033"/>
                  <a:pt x="4775200" y="6817149"/>
                </a:cubicBezTo>
                <a:cubicBezTo>
                  <a:pt x="4766837" y="6823839"/>
                  <a:pt x="4754299" y="6822520"/>
                  <a:pt x="4744720" y="6827309"/>
                </a:cubicBezTo>
                <a:cubicBezTo>
                  <a:pt x="4733798" y="6832770"/>
                  <a:pt x="4724400" y="6840856"/>
                  <a:pt x="4714240" y="6847629"/>
                </a:cubicBezTo>
                <a:cubicBezTo>
                  <a:pt x="4691820" y="6959731"/>
                  <a:pt x="4704842" y="6916464"/>
                  <a:pt x="4683760" y="6979709"/>
                </a:cubicBezTo>
                <a:cubicBezTo>
                  <a:pt x="4659783" y="6943743"/>
                  <a:pt x="4656649" y="6919183"/>
                  <a:pt x="4592320" y="6959389"/>
                </a:cubicBezTo>
                <a:cubicBezTo>
                  <a:pt x="4580479" y="6966790"/>
                  <a:pt x="4586172" y="6986654"/>
                  <a:pt x="4582160" y="7000029"/>
                </a:cubicBezTo>
                <a:cubicBezTo>
                  <a:pt x="4576005" y="7020545"/>
                  <a:pt x="4573721" y="7043167"/>
                  <a:pt x="4561840" y="7060989"/>
                </a:cubicBezTo>
                <a:cubicBezTo>
                  <a:pt x="4555067" y="7071149"/>
                  <a:pt x="4546479" y="7080311"/>
                  <a:pt x="4541520" y="7091469"/>
                </a:cubicBezTo>
                <a:cubicBezTo>
                  <a:pt x="4532821" y="7111042"/>
                  <a:pt x="4527973" y="7132109"/>
                  <a:pt x="4521200" y="7152429"/>
                </a:cubicBezTo>
                <a:lnTo>
                  <a:pt x="4500880" y="7213389"/>
                </a:lnTo>
                <a:lnTo>
                  <a:pt x="4490720" y="7243869"/>
                </a:lnTo>
                <a:cubicBezTo>
                  <a:pt x="4514427" y="7314989"/>
                  <a:pt x="4517813" y="7284509"/>
                  <a:pt x="4500880" y="7335309"/>
                </a:cubicBezTo>
                <a:cubicBezTo>
                  <a:pt x="4507653" y="7426749"/>
                  <a:pt x="4550195" y="7522644"/>
                  <a:pt x="4521200" y="7609629"/>
                </a:cubicBezTo>
                <a:cubicBezTo>
                  <a:pt x="4517813" y="7619789"/>
                  <a:pt x="4516241" y="7630747"/>
                  <a:pt x="4511040" y="7640109"/>
                </a:cubicBezTo>
                <a:cubicBezTo>
                  <a:pt x="4499180" y="7661457"/>
                  <a:pt x="4478123" y="7677901"/>
                  <a:pt x="4470400" y="7701069"/>
                </a:cubicBezTo>
                <a:lnTo>
                  <a:pt x="4429760" y="7822989"/>
                </a:lnTo>
                <a:lnTo>
                  <a:pt x="4419600" y="7853469"/>
                </a:lnTo>
                <a:cubicBezTo>
                  <a:pt x="4416213" y="7863629"/>
                  <a:pt x="4415381" y="7875038"/>
                  <a:pt x="4409440" y="7883949"/>
                </a:cubicBezTo>
                <a:cubicBezTo>
                  <a:pt x="4402667" y="7894109"/>
                  <a:pt x="4394079" y="7903271"/>
                  <a:pt x="4389120" y="7914429"/>
                </a:cubicBezTo>
                <a:cubicBezTo>
                  <a:pt x="4380421" y="7934002"/>
                  <a:pt x="4375573" y="7955069"/>
                  <a:pt x="4368800" y="7975389"/>
                </a:cubicBezTo>
                <a:cubicBezTo>
                  <a:pt x="4365413" y="7985549"/>
                  <a:pt x="4360740" y="7995367"/>
                  <a:pt x="4358640" y="8005869"/>
                </a:cubicBezTo>
                <a:cubicBezTo>
                  <a:pt x="4355253" y="8022802"/>
                  <a:pt x="4354543" y="8040500"/>
                  <a:pt x="4348480" y="8056669"/>
                </a:cubicBezTo>
                <a:cubicBezTo>
                  <a:pt x="4344193" y="8068102"/>
                  <a:pt x="4334933" y="8076989"/>
                  <a:pt x="4328160" y="8087149"/>
                </a:cubicBezTo>
                <a:lnTo>
                  <a:pt x="4297680" y="7995709"/>
                </a:lnTo>
                <a:lnTo>
                  <a:pt x="4287520" y="7965229"/>
                </a:lnTo>
                <a:cubicBezTo>
                  <a:pt x="4270810" y="8032069"/>
                  <a:pt x="4276952" y="7999792"/>
                  <a:pt x="4267200" y="8097309"/>
                </a:cubicBezTo>
                <a:cubicBezTo>
                  <a:pt x="4260091" y="8168396"/>
                  <a:pt x="4269472" y="8242893"/>
                  <a:pt x="4246880" y="8310669"/>
                </a:cubicBezTo>
                <a:cubicBezTo>
                  <a:pt x="4243493" y="8320829"/>
                  <a:pt x="4241509" y="8331570"/>
                  <a:pt x="4236720" y="8341149"/>
                </a:cubicBezTo>
                <a:cubicBezTo>
                  <a:pt x="4217801" y="8378987"/>
                  <a:pt x="4214007" y="8368404"/>
                  <a:pt x="4185920" y="8402109"/>
                </a:cubicBezTo>
                <a:cubicBezTo>
                  <a:pt x="4178103" y="8411490"/>
                  <a:pt x="4174790" y="8424548"/>
                  <a:pt x="4165600" y="8432589"/>
                </a:cubicBezTo>
                <a:cubicBezTo>
                  <a:pt x="4147221" y="8448671"/>
                  <a:pt x="4104640" y="8473229"/>
                  <a:pt x="4104640" y="8473229"/>
                </a:cubicBezTo>
                <a:cubicBezTo>
                  <a:pt x="4084320" y="8469842"/>
                  <a:pt x="4063790" y="8467538"/>
                  <a:pt x="4043680" y="8463069"/>
                </a:cubicBezTo>
                <a:cubicBezTo>
                  <a:pt x="4033225" y="8460746"/>
                  <a:pt x="4020773" y="8460482"/>
                  <a:pt x="4013200" y="8452909"/>
                </a:cubicBezTo>
                <a:cubicBezTo>
                  <a:pt x="3931684" y="8371393"/>
                  <a:pt x="4011049" y="8404779"/>
                  <a:pt x="3942080" y="8381789"/>
                </a:cubicBezTo>
                <a:cubicBezTo>
                  <a:pt x="3908213" y="8385176"/>
                  <a:pt x="3869195" y="8373676"/>
                  <a:pt x="3840480" y="8391949"/>
                </a:cubicBezTo>
                <a:cubicBezTo>
                  <a:pt x="3823100" y="8403009"/>
                  <a:pt x="3828609" y="8432380"/>
                  <a:pt x="3830320" y="8452909"/>
                </a:cubicBezTo>
                <a:cubicBezTo>
                  <a:pt x="3832099" y="8474254"/>
                  <a:pt x="3843867" y="8493549"/>
                  <a:pt x="3850640" y="8513869"/>
                </a:cubicBezTo>
                <a:cubicBezTo>
                  <a:pt x="3864661" y="8555933"/>
                  <a:pt x="3854859" y="8535438"/>
                  <a:pt x="3881120" y="8574829"/>
                </a:cubicBezTo>
                <a:cubicBezTo>
                  <a:pt x="3897203" y="8639161"/>
                  <a:pt x="3883534" y="8603851"/>
                  <a:pt x="3931920" y="8676429"/>
                </a:cubicBezTo>
                <a:cubicBezTo>
                  <a:pt x="3938693" y="8686589"/>
                  <a:pt x="3942080" y="8700136"/>
                  <a:pt x="3952240" y="8706909"/>
                </a:cubicBezTo>
                <a:lnTo>
                  <a:pt x="3982720" y="8727229"/>
                </a:lnTo>
                <a:cubicBezTo>
                  <a:pt x="3986107" y="8764482"/>
                  <a:pt x="3988964" y="8801788"/>
                  <a:pt x="3992880" y="8838989"/>
                </a:cubicBezTo>
                <a:cubicBezTo>
                  <a:pt x="4001306" y="8919035"/>
                  <a:pt x="4010765" y="8909689"/>
                  <a:pt x="3992880" y="8981229"/>
                </a:cubicBezTo>
                <a:cubicBezTo>
                  <a:pt x="3975639" y="9050194"/>
                  <a:pt x="3989647" y="9036493"/>
                  <a:pt x="3942080" y="9052349"/>
                </a:cubicBezTo>
                <a:cubicBezTo>
                  <a:pt x="3938693" y="9062509"/>
                  <a:pt x="3939493" y="9075256"/>
                  <a:pt x="3931920" y="9082829"/>
                </a:cubicBezTo>
                <a:cubicBezTo>
                  <a:pt x="3924347" y="9090402"/>
                  <a:pt x="3912101" y="9091974"/>
                  <a:pt x="3901440" y="9092989"/>
                </a:cubicBezTo>
                <a:cubicBezTo>
                  <a:pt x="3840661" y="9098777"/>
                  <a:pt x="3779520" y="9099762"/>
                  <a:pt x="3718560" y="9103149"/>
                </a:cubicBezTo>
                <a:cubicBezTo>
                  <a:pt x="3708400" y="9106536"/>
                  <a:pt x="3696443" y="9106619"/>
                  <a:pt x="3688080" y="9113309"/>
                </a:cubicBezTo>
                <a:cubicBezTo>
                  <a:pt x="3649829" y="9143910"/>
                  <a:pt x="3660231" y="9226606"/>
                  <a:pt x="3657600" y="9255549"/>
                </a:cubicBezTo>
                <a:cubicBezTo>
                  <a:pt x="3660987" y="9306349"/>
                  <a:pt x="3667760" y="9357036"/>
                  <a:pt x="3667760" y="9407949"/>
                </a:cubicBezTo>
                <a:cubicBezTo>
                  <a:pt x="3667760" y="9421913"/>
                  <a:pt x="3669218" y="9440843"/>
                  <a:pt x="3657600" y="9448589"/>
                </a:cubicBezTo>
                <a:cubicBezTo>
                  <a:pt x="3634363" y="9464080"/>
                  <a:pt x="3576320" y="9468909"/>
                  <a:pt x="3576320" y="9468909"/>
                </a:cubicBezTo>
                <a:cubicBezTo>
                  <a:pt x="3549628" y="9460012"/>
                  <a:pt x="3497171" y="9437477"/>
                  <a:pt x="3474720" y="9468909"/>
                </a:cubicBezTo>
                <a:cubicBezTo>
                  <a:pt x="3462270" y="9486338"/>
                  <a:pt x="3488267" y="9509549"/>
                  <a:pt x="3495040" y="9529869"/>
                </a:cubicBezTo>
                <a:lnTo>
                  <a:pt x="3515360" y="9590829"/>
                </a:lnTo>
                <a:cubicBezTo>
                  <a:pt x="3518747" y="9600989"/>
                  <a:pt x="3519579" y="9612398"/>
                  <a:pt x="3525520" y="9621309"/>
                </a:cubicBezTo>
                <a:cubicBezTo>
                  <a:pt x="3551781" y="9660700"/>
                  <a:pt x="3541979" y="9640205"/>
                  <a:pt x="3556000" y="9682269"/>
                </a:cubicBezTo>
                <a:cubicBezTo>
                  <a:pt x="3523212" y="9780633"/>
                  <a:pt x="3553861" y="9679594"/>
                  <a:pt x="3535680" y="9915949"/>
                </a:cubicBezTo>
                <a:cubicBezTo>
                  <a:pt x="3535638" y="9916495"/>
                  <a:pt x="3525859" y="9994265"/>
                  <a:pt x="3515360" y="10007389"/>
                </a:cubicBezTo>
                <a:cubicBezTo>
                  <a:pt x="3507732" y="10016924"/>
                  <a:pt x="3495040" y="10020936"/>
                  <a:pt x="3484880" y="10027709"/>
                </a:cubicBezTo>
                <a:cubicBezTo>
                  <a:pt x="3460699" y="10100253"/>
                  <a:pt x="3476441" y="10070847"/>
                  <a:pt x="3444240" y="10119149"/>
                </a:cubicBezTo>
                <a:cubicBezTo>
                  <a:pt x="3477455" y="10218793"/>
                  <a:pt x="3423605" y="10078037"/>
                  <a:pt x="3484880" y="10169949"/>
                </a:cubicBezTo>
                <a:cubicBezTo>
                  <a:pt x="3492626" y="10181567"/>
                  <a:pt x="3487294" y="10198971"/>
                  <a:pt x="3495040" y="10210589"/>
                </a:cubicBezTo>
                <a:cubicBezTo>
                  <a:pt x="3515997" y="10242024"/>
                  <a:pt x="3585498" y="10238406"/>
                  <a:pt x="3606800" y="10241069"/>
                </a:cubicBezTo>
                <a:cubicBezTo>
                  <a:pt x="3639620" y="10339528"/>
                  <a:pt x="3627888" y="10277185"/>
                  <a:pt x="3616960" y="10413789"/>
                </a:cubicBezTo>
                <a:cubicBezTo>
                  <a:pt x="3604532" y="10569141"/>
                  <a:pt x="3646710" y="10529422"/>
                  <a:pt x="3576320" y="10576349"/>
                </a:cubicBezTo>
                <a:cubicBezTo>
                  <a:pt x="3572933" y="10586509"/>
                  <a:pt x="3571361" y="10597467"/>
                  <a:pt x="3566160" y="10606829"/>
                </a:cubicBezTo>
                <a:cubicBezTo>
                  <a:pt x="3554300" y="10628177"/>
                  <a:pt x="3525520" y="10667789"/>
                  <a:pt x="3525520" y="10667789"/>
                </a:cubicBezTo>
                <a:cubicBezTo>
                  <a:pt x="3528907" y="10677949"/>
                  <a:pt x="3539657" y="10688325"/>
                  <a:pt x="3535680" y="10698269"/>
                </a:cubicBezTo>
                <a:cubicBezTo>
                  <a:pt x="3531145" y="10709606"/>
                  <a:pt x="3513834" y="10709955"/>
                  <a:pt x="3505200" y="10718589"/>
                </a:cubicBezTo>
                <a:cubicBezTo>
                  <a:pt x="3496566" y="10727223"/>
                  <a:pt x="3489839" y="10737911"/>
                  <a:pt x="3484880" y="10749069"/>
                </a:cubicBezTo>
                <a:cubicBezTo>
                  <a:pt x="3476181" y="10768642"/>
                  <a:pt x="3464560" y="10810029"/>
                  <a:pt x="3464560" y="10810029"/>
                </a:cubicBezTo>
                <a:lnTo>
                  <a:pt x="3495040" y="10901469"/>
                </a:lnTo>
                <a:cubicBezTo>
                  <a:pt x="3503303" y="10926259"/>
                  <a:pt x="3505825" y="10942734"/>
                  <a:pt x="3525520" y="10962429"/>
                </a:cubicBezTo>
                <a:cubicBezTo>
                  <a:pt x="3534154" y="10971063"/>
                  <a:pt x="3545840" y="10975976"/>
                  <a:pt x="3556000" y="10982749"/>
                </a:cubicBezTo>
                <a:cubicBezTo>
                  <a:pt x="3588201" y="11031051"/>
                  <a:pt x="3572459" y="11001645"/>
                  <a:pt x="3596640" y="11074189"/>
                </a:cubicBezTo>
                <a:cubicBezTo>
                  <a:pt x="3600027" y="11084349"/>
                  <a:pt x="3600859" y="11095758"/>
                  <a:pt x="3606800" y="11104669"/>
                </a:cubicBezTo>
                <a:cubicBezTo>
                  <a:pt x="3613573" y="11114829"/>
                  <a:pt x="3621659" y="11124227"/>
                  <a:pt x="3627120" y="11135149"/>
                </a:cubicBezTo>
                <a:cubicBezTo>
                  <a:pt x="3643647" y="11168203"/>
                  <a:pt x="3628483" y="11166992"/>
                  <a:pt x="3657600" y="11196109"/>
                </a:cubicBezTo>
                <a:cubicBezTo>
                  <a:pt x="3686457" y="11224966"/>
                  <a:pt x="3732080" y="11229293"/>
                  <a:pt x="3769360" y="11236749"/>
                </a:cubicBezTo>
                <a:cubicBezTo>
                  <a:pt x="3806413" y="11347909"/>
                  <a:pt x="3744348" y="11182507"/>
                  <a:pt x="3810000" y="11287549"/>
                </a:cubicBezTo>
                <a:cubicBezTo>
                  <a:pt x="3820021" y="11303582"/>
                  <a:pt x="3826512" y="11362903"/>
                  <a:pt x="3850640" y="11378989"/>
                </a:cubicBezTo>
                <a:cubicBezTo>
                  <a:pt x="3862258" y="11386735"/>
                  <a:pt x="3877733" y="11385762"/>
                  <a:pt x="3891280" y="11389149"/>
                </a:cubicBezTo>
                <a:cubicBezTo>
                  <a:pt x="3937861" y="11459020"/>
                  <a:pt x="3939643" y="11426941"/>
                  <a:pt x="3921760" y="11480589"/>
                </a:cubicBezTo>
                <a:cubicBezTo>
                  <a:pt x="3911600" y="11473816"/>
                  <a:pt x="3902976" y="11463778"/>
                  <a:pt x="3891280" y="11460269"/>
                </a:cubicBezTo>
                <a:cubicBezTo>
                  <a:pt x="3868343" y="11453388"/>
                  <a:pt x="3843642" y="11454805"/>
                  <a:pt x="3820160" y="11450109"/>
                </a:cubicBezTo>
                <a:cubicBezTo>
                  <a:pt x="3809658" y="11448009"/>
                  <a:pt x="3799840" y="11443336"/>
                  <a:pt x="3789680" y="11439949"/>
                </a:cubicBezTo>
                <a:cubicBezTo>
                  <a:pt x="3779520" y="11443336"/>
                  <a:pt x="3769498" y="11447167"/>
                  <a:pt x="3759200" y="11450109"/>
                </a:cubicBezTo>
                <a:cubicBezTo>
                  <a:pt x="3745774" y="11453945"/>
                  <a:pt x="3731395" y="11454768"/>
                  <a:pt x="3718560" y="11460269"/>
                </a:cubicBezTo>
                <a:cubicBezTo>
                  <a:pt x="3707337" y="11465079"/>
                  <a:pt x="3698240" y="11473816"/>
                  <a:pt x="3688080" y="11480589"/>
                </a:cubicBezTo>
                <a:cubicBezTo>
                  <a:pt x="3658334" y="11475631"/>
                  <a:pt x="3618619" y="11477582"/>
                  <a:pt x="3596640" y="11450109"/>
                </a:cubicBezTo>
                <a:cubicBezTo>
                  <a:pt x="3589950" y="11441746"/>
                  <a:pt x="3591269" y="11429208"/>
                  <a:pt x="3586480" y="11419629"/>
                </a:cubicBezTo>
                <a:cubicBezTo>
                  <a:pt x="3569547" y="11385762"/>
                  <a:pt x="3566160" y="11389149"/>
                  <a:pt x="3535680" y="11368829"/>
                </a:cubicBezTo>
                <a:cubicBezTo>
                  <a:pt x="3528907" y="11358669"/>
                  <a:pt x="3523994" y="11346983"/>
                  <a:pt x="3515360" y="11338349"/>
                </a:cubicBezTo>
                <a:cubicBezTo>
                  <a:pt x="3483860" y="11306849"/>
                  <a:pt x="3433828" y="11304440"/>
                  <a:pt x="3393440" y="11297709"/>
                </a:cubicBezTo>
                <a:cubicBezTo>
                  <a:pt x="3342640" y="11263842"/>
                  <a:pt x="3369733" y="11287549"/>
                  <a:pt x="3322320" y="11216429"/>
                </a:cubicBezTo>
                <a:lnTo>
                  <a:pt x="3302000" y="11185949"/>
                </a:lnTo>
                <a:cubicBezTo>
                  <a:pt x="3295227" y="11175789"/>
                  <a:pt x="3285541" y="11167053"/>
                  <a:pt x="3281680" y="11155469"/>
                </a:cubicBezTo>
                <a:lnTo>
                  <a:pt x="3271520" y="11124989"/>
                </a:lnTo>
                <a:cubicBezTo>
                  <a:pt x="3268133" y="11101282"/>
                  <a:pt x="3271086" y="11075752"/>
                  <a:pt x="3261360" y="11053869"/>
                </a:cubicBezTo>
                <a:cubicBezTo>
                  <a:pt x="3256401" y="11042711"/>
                  <a:pt x="3238921" y="11042739"/>
                  <a:pt x="3230880" y="11033549"/>
                </a:cubicBezTo>
                <a:cubicBezTo>
                  <a:pt x="3214798" y="11015170"/>
                  <a:pt x="3203787" y="10992909"/>
                  <a:pt x="3190240" y="10972589"/>
                </a:cubicBezTo>
                <a:lnTo>
                  <a:pt x="3149600" y="10911629"/>
                </a:lnTo>
                <a:lnTo>
                  <a:pt x="3108960" y="10850669"/>
                </a:lnTo>
                <a:lnTo>
                  <a:pt x="3088640" y="10820189"/>
                </a:lnTo>
                <a:cubicBezTo>
                  <a:pt x="3085253" y="10799869"/>
                  <a:pt x="3088484" y="10777237"/>
                  <a:pt x="3078480" y="10759229"/>
                </a:cubicBezTo>
                <a:cubicBezTo>
                  <a:pt x="3064501" y="10734066"/>
                  <a:pt x="3031624" y="10726677"/>
                  <a:pt x="3007360" y="10718589"/>
                </a:cubicBezTo>
                <a:cubicBezTo>
                  <a:pt x="3003973" y="10708429"/>
                  <a:pt x="3001989" y="10697688"/>
                  <a:pt x="2997200" y="10688109"/>
                </a:cubicBezTo>
                <a:cubicBezTo>
                  <a:pt x="2991739" y="10677187"/>
                  <a:pt x="2978887" y="10669674"/>
                  <a:pt x="2976880" y="10657629"/>
                </a:cubicBezTo>
                <a:cubicBezTo>
                  <a:pt x="2975119" y="10647065"/>
                  <a:pt x="2983653" y="10637309"/>
                  <a:pt x="2987040" y="10627149"/>
                </a:cubicBezTo>
                <a:cubicBezTo>
                  <a:pt x="2983653" y="10579736"/>
                  <a:pt x="2988409" y="10531024"/>
                  <a:pt x="2976880" y="10484909"/>
                </a:cubicBezTo>
                <a:cubicBezTo>
                  <a:pt x="2973918" y="10473063"/>
                  <a:pt x="2948407" y="10476634"/>
                  <a:pt x="2946400" y="10464589"/>
                </a:cubicBezTo>
                <a:cubicBezTo>
                  <a:pt x="2940805" y="10431017"/>
                  <a:pt x="2948907" y="10396153"/>
                  <a:pt x="2956560" y="10362989"/>
                </a:cubicBezTo>
                <a:cubicBezTo>
                  <a:pt x="2959306" y="10351091"/>
                  <a:pt x="2971419" y="10343431"/>
                  <a:pt x="2976880" y="10332509"/>
                </a:cubicBezTo>
                <a:cubicBezTo>
                  <a:pt x="2981669" y="10322930"/>
                  <a:pt x="2983653" y="10312189"/>
                  <a:pt x="2987040" y="10302029"/>
                </a:cubicBezTo>
                <a:lnTo>
                  <a:pt x="2926080" y="10281709"/>
                </a:lnTo>
                <a:lnTo>
                  <a:pt x="2895600" y="10271549"/>
                </a:lnTo>
                <a:cubicBezTo>
                  <a:pt x="2898514" y="10242410"/>
                  <a:pt x="2897612" y="10176084"/>
                  <a:pt x="2915920" y="10139469"/>
                </a:cubicBezTo>
                <a:cubicBezTo>
                  <a:pt x="2921381" y="10128547"/>
                  <a:pt x="2927050" y="10117030"/>
                  <a:pt x="2936240" y="10108989"/>
                </a:cubicBezTo>
                <a:cubicBezTo>
                  <a:pt x="2954619" y="10092907"/>
                  <a:pt x="2973508" y="10074272"/>
                  <a:pt x="2997200" y="10068349"/>
                </a:cubicBezTo>
                <a:lnTo>
                  <a:pt x="3037840" y="10058189"/>
                </a:lnTo>
                <a:cubicBezTo>
                  <a:pt x="3031067" y="10048029"/>
                  <a:pt x="3022981" y="10038631"/>
                  <a:pt x="3017520" y="10027709"/>
                </a:cubicBezTo>
                <a:cubicBezTo>
                  <a:pt x="3006627" y="10005923"/>
                  <a:pt x="3001837" y="9967297"/>
                  <a:pt x="2997200" y="9946429"/>
                </a:cubicBezTo>
                <a:cubicBezTo>
                  <a:pt x="2994171" y="9932798"/>
                  <a:pt x="2990069" y="9919420"/>
                  <a:pt x="2987040" y="9905789"/>
                </a:cubicBezTo>
                <a:cubicBezTo>
                  <a:pt x="2983294" y="9888932"/>
                  <a:pt x="2981424" y="9871649"/>
                  <a:pt x="2976880" y="9854989"/>
                </a:cubicBezTo>
                <a:cubicBezTo>
                  <a:pt x="2946242" y="9742650"/>
                  <a:pt x="2963740" y="9845776"/>
                  <a:pt x="2946400" y="9733069"/>
                </a:cubicBezTo>
                <a:cubicBezTo>
                  <a:pt x="2921485" y="9571121"/>
                  <a:pt x="2956167" y="9722024"/>
                  <a:pt x="2915920" y="9631469"/>
                </a:cubicBezTo>
                <a:cubicBezTo>
                  <a:pt x="2907221" y="9611896"/>
                  <a:pt x="2902373" y="9590829"/>
                  <a:pt x="2895600" y="9570509"/>
                </a:cubicBezTo>
                <a:lnTo>
                  <a:pt x="2885440" y="9540029"/>
                </a:lnTo>
                <a:cubicBezTo>
                  <a:pt x="2878667" y="9550189"/>
                  <a:pt x="2865120" y="9558298"/>
                  <a:pt x="2865120" y="9570509"/>
                </a:cubicBezTo>
                <a:cubicBezTo>
                  <a:pt x="2865120" y="9605046"/>
                  <a:pt x="2885440" y="9672109"/>
                  <a:pt x="2885440" y="9672109"/>
                </a:cubicBezTo>
                <a:cubicBezTo>
                  <a:pt x="2882053" y="9709362"/>
                  <a:pt x="2892009" y="9750411"/>
                  <a:pt x="2875280" y="9783869"/>
                </a:cubicBezTo>
                <a:cubicBezTo>
                  <a:pt x="2869035" y="9796358"/>
                  <a:pt x="2846258" y="9781455"/>
                  <a:pt x="2834640" y="9773709"/>
                </a:cubicBezTo>
                <a:cubicBezTo>
                  <a:pt x="2824480" y="9766936"/>
                  <a:pt x="2821093" y="9753389"/>
                  <a:pt x="2814320" y="9743229"/>
                </a:cubicBezTo>
                <a:cubicBezTo>
                  <a:pt x="2810933" y="9692429"/>
                  <a:pt x="2815952" y="9640357"/>
                  <a:pt x="2804160" y="9590829"/>
                </a:cubicBezTo>
                <a:cubicBezTo>
                  <a:pt x="2798503" y="9567072"/>
                  <a:pt x="2777067" y="9550189"/>
                  <a:pt x="2763520" y="9529869"/>
                </a:cubicBezTo>
                <a:lnTo>
                  <a:pt x="2743200" y="9499389"/>
                </a:lnTo>
                <a:cubicBezTo>
                  <a:pt x="2746587" y="9465522"/>
                  <a:pt x="2747088" y="9431242"/>
                  <a:pt x="2753360" y="9397789"/>
                </a:cubicBezTo>
                <a:cubicBezTo>
                  <a:pt x="2757307" y="9376737"/>
                  <a:pt x="2773680" y="9336829"/>
                  <a:pt x="2773680" y="9336829"/>
                </a:cubicBezTo>
                <a:cubicBezTo>
                  <a:pt x="2770293" y="9275869"/>
                  <a:pt x="2771093" y="9214532"/>
                  <a:pt x="2763520" y="9153949"/>
                </a:cubicBezTo>
                <a:cubicBezTo>
                  <a:pt x="2760863" y="9132695"/>
                  <a:pt x="2749973" y="9113309"/>
                  <a:pt x="2743200" y="9092989"/>
                </a:cubicBezTo>
                <a:lnTo>
                  <a:pt x="2722880" y="9032029"/>
                </a:lnTo>
                <a:cubicBezTo>
                  <a:pt x="2719493" y="9021869"/>
                  <a:pt x="2715317" y="9011939"/>
                  <a:pt x="2712720" y="9001549"/>
                </a:cubicBezTo>
                <a:cubicBezTo>
                  <a:pt x="2697365" y="8940129"/>
                  <a:pt x="2706976" y="8974156"/>
                  <a:pt x="2682240" y="8899949"/>
                </a:cubicBezTo>
                <a:lnTo>
                  <a:pt x="2672080" y="8869469"/>
                </a:lnTo>
                <a:lnTo>
                  <a:pt x="2661920" y="8838989"/>
                </a:lnTo>
                <a:cubicBezTo>
                  <a:pt x="2665307" y="8771256"/>
                  <a:pt x="2664306" y="8703160"/>
                  <a:pt x="2672080" y="8635789"/>
                </a:cubicBezTo>
                <a:cubicBezTo>
                  <a:pt x="2674535" y="8614511"/>
                  <a:pt x="2685627" y="8595149"/>
                  <a:pt x="2692400" y="8574829"/>
                </a:cubicBezTo>
                <a:cubicBezTo>
                  <a:pt x="2708021" y="8527966"/>
                  <a:pt x="2700460" y="8554851"/>
                  <a:pt x="2712720" y="8493549"/>
                </a:cubicBezTo>
                <a:cubicBezTo>
                  <a:pt x="2709333" y="8463069"/>
                  <a:pt x="2706613" y="8432508"/>
                  <a:pt x="2702560" y="8402109"/>
                </a:cubicBezTo>
                <a:cubicBezTo>
                  <a:pt x="2699837" y="8381689"/>
                  <a:pt x="2694111" y="8361678"/>
                  <a:pt x="2692400" y="8341149"/>
                </a:cubicBezTo>
                <a:cubicBezTo>
                  <a:pt x="2687330" y="8280306"/>
                  <a:pt x="2686301" y="8219188"/>
                  <a:pt x="2682240" y="8158269"/>
                </a:cubicBezTo>
                <a:cubicBezTo>
                  <a:pt x="2679527" y="8117578"/>
                  <a:pt x="2675093" y="8077018"/>
                  <a:pt x="2672080" y="8036349"/>
                </a:cubicBezTo>
                <a:cubicBezTo>
                  <a:pt x="2668319" y="7985575"/>
                  <a:pt x="2665307" y="7934749"/>
                  <a:pt x="2661920" y="7883949"/>
                </a:cubicBezTo>
                <a:cubicBezTo>
                  <a:pt x="2658533" y="7775576"/>
                  <a:pt x="2657612" y="7667097"/>
                  <a:pt x="2651760" y="7558829"/>
                </a:cubicBezTo>
                <a:cubicBezTo>
                  <a:pt x="2649526" y="7517498"/>
                  <a:pt x="2640843" y="7512026"/>
                  <a:pt x="2631440" y="7477549"/>
                </a:cubicBezTo>
                <a:cubicBezTo>
                  <a:pt x="2624092" y="7450606"/>
                  <a:pt x="2611120" y="7396269"/>
                  <a:pt x="2611120" y="7396269"/>
                </a:cubicBezTo>
                <a:cubicBezTo>
                  <a:pt x="2592219" y="7226161"/>
                  <a:pt x="2600262" y="7374169"/>
                  <a:pt x="2611120" y="7243869"/>
                </a:cubicBezTo>
                <a:cubicBezTo>
                  <a:pt x="2616190" y="7183026"/>
                  <a:pt x="2613707" y="7121572"/>
                  <a:pt x="2621280" y="7060989"/>
                </a:cubicBezTo>
                <a:cubicBezTo>
                  <a:pt x="2623937" y="7039735"/>
                  <a:pt x="2641600" y="7000029"/>
                  <a:pt x="2641600" y="7000029"/>
                </a:cubicBezTo>
                <a:cubicBezTo>
                  <a:pt x="2632250" y="6513848"/>
                  <a:pt x="2641856" y="6617785"/>
                  <a:pt x="2621280" y="6309149"/>
                </a:cubicBezTo>
                <a:cubicBezTo>
                  <a:pt x="2617805" y="6257019"/>
                  <a:pt x="2612059" y="6146672"/>
                  <a:pt x="2600960" y="6085629"/>
                </a:cubicBezTo>
                <a:cubicBezTo>
                  <a:pt x="2599044" y="6075092"/>
                  <a:pt x="2594187" y="6065309"/>
                  <a:pt x="2590800" y="6055149"/>
                </a:cubicBezTo>
                <a:cubicBezTo>
                  <a:pt x="2587413" y="6024669"/>
                  <a:pt x="2592030" y="5992183"/>
                  <a:pt x="2580640" y="5963709"/>
                </a:cubicBezTo>
                <a:cubicBezTo>
                  <a:pt x="2576663" y="5953765"/>
                  <a:pt x="2557733" y="5961122"/>
                  <a:pt x="2550160" y="5953549"/>
                </a:cubicBezTo>
                <a:cubicBezTo>
                  <a:pt x="2542587" y="5945976"/>
                  <a:pt x="2546690" y="5931432"/>
                  <a:pt x="2540000" y="5923069"/>
                </a:cubicBezTo>
                <a:cubicBezTo>
                  <a:pt x="2532372" y="5913534"/>
                  <a:pt x="2519680" y="5909522"/>
                  <a:pt x="2509520" y="5902749"/>
                </a:cubicBezTo>
                <a:cubicBezTo>
                  <a:pt x="2502747" y="5892589"/>
                  <a:pt x="2494159" y="5883427"/>
                  <a:pt x="2489200" y="5872269"/>
                </a:cubicBezTo>
                <a:cubicBezTo>
                  <a:pt x="2480501" y="5852696"/>
                  <a:pt x="2489200" y="5818082"/>
                  <a:pt x="2468880" y="5811309"/>
                </a:cubicBezTo>
                <a:lnTo>
                  <a:pt x="2438400" y="5801149"/>
                </a:lnTo>
                <a:cubicBezTo>
                  <a:pt x="2412863" y="5724537"/>
                  <a:pt x="2450281" y="5816001"/>
                  <a:pt x="2397760" y="5750349"/>
                </a:cubicBezTo>
                <a:cubicBezTo>
                  <a:pt x="2391070" y="5741986"/>
                  <a:pt x="2395173" y="5727442"/>
                  <a:pt x="2387600" y="5719869"/>
                </a:cubicBezTo>
                <a:cubicBezTo>
                  <a:pt x="2380027" y="5712296"/>
                  <a:pt x="2366699" y="5714498"/>
                  <a:pt x="2357120" y="5709709"/>
                </a:cubicBezTo>
                <a:cubicBezTo>
                  <a:pt x="2346198" y="5704248"/>
                  <a:pt x="2337562" y="5694850"/>
                  <a:pt x="2326640" y="5689389"/>
                </a:cubicBezTo>
                <a:cubicBezTo>
                  <a:pt x="2317061" y="5684600"/>
                  <a:pt x="2305522" y="5684430"/>
                  <a:pt x="2296160" y="5679229"/>
                </a:cubicBezTo>
                <a:cubicBezTo>
                  <a:pt x="2274812" y="5667369"/>
                  <a:pt x="2235200" y="5638589"/>
                  <a:pt x="2235200" y="5638589"/>
                </a:cubicBezTo>
                <a:cubicBezTo>
                  <a:pt x="2228427" y="5628429"/>
                  <a:pt x="2223514" y="5616743"/>
                  <a:pt x="2214880" y="5608109"/>
                </a:cubicBezTo>
                <a:cubicBezTo>
                  <a:pt x="2206246" y="5599475"/>
                  <a:pt x="2192028" y="5597324"/>
                  <a:pt x="2184400" y="5587789"/>
                </a:cubicBezTo>
                <a:cubicBezTo>
                  <a:pt x="2177710" y="5579426"/>
                  <a:pt x="2179029" y="5566888"/>
                  <a:pt x="2174240" y="5557309"/>
                </a:cubicBezTo>
                <a:cubicBezTo>
                  <a:pt x="2168779" y="5546387"/>
                  <a:pt x="2159381" y="5537751"/>
                  <a:pt x="2153920" y="5526829"/>
                </a:cubicBezTo>
                <a:cubicBezTo>
                  <a:pt x="2141649" y="5502288"/>
                  <a:pt x="2147704" y="5485280"/>
                  <a:pt x="2123440" y="5465869"/>
                </a:cubicBezTo>
                <a:cubicBezTo>
                  <a:pt x="2115077" y="5459179"/>
                  <a:pt x="2103120" y="5459096"/>
                  <a:pt x="2092960" y="5455709"/>
                </a:cubicBezTo>
                <a:cubicBezTo>
                  <a:pt x="2089573" y="5442162"/>
                  <a:pt x="2089728" y="5427193"/>
                  <a:pt x="2082800" y="5415069"/>
                </a:cubicBezTo>
                <a:cubicBezTo>
                  <a:pt x="2075671" y="5402594"/>
                  <a:pt x="2061518" y="5395627"/>
                  <a:pt x="2052320" y="5384589"/>
                </a:cubicBezTo>
                <a:cubicBezTo>
                  <a:pt x="2044503" y="5375208"/>
                  <a:pt x="2038773" y="5364269"/>
                  <a:pt x="2032000" y="5354109"/>
                </a:cubicBezTo>
                <a:cubicBezTo>
                  <a:pt x="2028613" y="5340562"/>
                  <a:pt x="2025676" y="5326895"/>
                  <a:pt x="2021840" y="5313469"/>
                </a:cubicBezTo>
                <a:cubicBezTo>
                  <a:pt x="2018898" y="5303171"/>
                  <a:pt x="2013780" y="5293491"/>
                  <a:pt x="2011680" y="5282989"/>
                </a:cubicBezTo>
                <a:cubicBezTo>
                  <a:pt x="1988331" y="5166243"/>
                  <a:pt x="2014314" y="5250251"/>
                  <a:pt x="1991360" y="5181389"/>
                </a:cubicBezTo>
                <a:cubicBezTo>
                  <a:pt x="1987973" y="5140749"/>
                  <a:pt x="1986590" y="5099892"/>
                  <a:pt x="1981200" y="5059469"/>
                </a:cubicBezTo>
                <a:cubicBezTo>
                  <a:pt x="1979785" y="5048853"/>
                  <a:pt x="1973637" y="5039379"/>
                  <a:pt x="1971040" y="5028989"/>
                </a:cubicBezTo>
                <a:cubicBezTo>
                  <a:pt x="1966852" y="5012236"/>
                  <a:pt x="1965424" y="4994849"/>
                  <a:pt x="1960880" y="4978189"/>
                </a:cubicBezTo>
                <a:cubicBezTo>
                  <a:pt x="1955244" y="4957525"/>
                  <a:pt x="1944081" y="4938357"/>
                  <a:pt x="1940560" y="4917229"/>
                </a:cubicBezTo>
                <a:cubicBezTo>
                  <a:pt x="1937173" y="4896909"/>
                  <a:pt x="1933532" y="4876630"/>
                  <a:pt x="1930400" y="4856269"/>
                </a:cubicBezTo>
                <a:cubicBezTo>
                  <a:pt x="1927607" y="4838117"/>
                  <a:pt x="1923841" y="4779438"/>
                  <a:pt x="1910080" y="4754669"/>
                </a:cubicBezTo>
                <a:cubicBezTo>
                  <a:pt x="1898220" y="4733321"/>
                  <a:pt x="1877163" y="4716877"/>
                  <a:pt x="1869440" y="4693709"/>
                </a:cubicBezTo>
                <a:cubicBezTo>
                  <a:pt x="1817016" y="4536438"/>
                  <a:pt x="1877102" y="4698873"/>
                  <a:pt x="1828800" y="4602269"/>
                </a:cubicBezTo>
                <a:cubicBezTo>
                  <a:pt x="1824011" y="4592690"/>
                  <a:pt x="1823429" y="4581368"/>
                  <a:pt x="1818640" y="4571789"/>
                </a:cubicBezTo>
                <a:cubicBezTo>
                  <a:pt x="1813179" y="4560867"/>
                  <a:pt x="1803279" y="4552467"/>
                  <a:pt x="1798320" y="4541309"/>
                </a:cubicBezTo>
                <a:cubicBezTo>
                  <a:pt x="1789621" y="4521736"/>
                  <a:pt x="1789881" y="4498171"/>
                  <a:pt x="1778000" y="4480349"/>
                </a:cubicBezTo>
                <a:cubicBezTo>
                  <a:pt x="1764453" y="4460029"/>
                  <a:pt x="1754629" y="4436658"/>
                  <a:pt x="1737360" y="4419389"/>
                </a:cubicBezTo>
                <a:cubicBezTo>
                  <a:pt x="1727200" y="4409229"/>
                  <a:pt x="1715701" y="4400251"/>
                  <a:pt x="1706880" y="4388909"/>
                </a:cubicBezTo>
                <a:cubicBezTo>
                  <a:pt x="1691887" y="4369632"/>
                  <a:pt x="1679787" y="4348269"/>
                  <a:pt x="1666240" y="4327949"/>
                </a:cubicBezTo>
                <a:cubicBezTo>
                  <a:pt x="1659467" y="4317789"/>
                  <a:pt x="1656080" y="4304242"/>
                  <a:pt x="1645920" y="4297469"/>
                </a:cubicBezTo>
                <a:lnTo>
                  <a:pt x="1615440" y="4277149"/>
                </a:lnTo>
                <a:cubicBezTo>
                  <a:pt x="1608667" y="4266989"/>
                  <a:pt x="1604655" y="4254297"/>
                  <a:pt x="1595120" y="4246669"/>
                </a:cubicBezTo>
                <a:cubicBezTo>
                  <a:pt x="1586757" y="4239979"/>
                  <a:pt x="1566740" y="4247011"/>
                  <a:pt x="1564640" y="4236509"/>
                </a:cubicBezTo>
                <a:cubicBezTo>
                  <a:pt x="1556133" y="4193974"/>
                  <a:pt x="1572034" y="4153367"/>
                  <a:pt x="1584960" y="4114589"/>
                </a:cubicBezTo>
                <a:cubicBezTo>
                  <a:pt x="1581573" y="4029922"/>
                  <a:pt x="1574800" y="3945323"/>
                  <a:pt x="1574800" y="3860589"/>
                </a:cubicBezTo>
                <a:cubicBezTo>
                  <a:pt x="1574800" y="3849879"/>
                  <a:pt x="1580171" y="3839688"/>
                  <a:pt x="1584960" y="3830109"/>
                </a:cubicBezTo>
                <a:cubicBezTo>
                  <a:pt x="1590421" y="3819187"/>
                  <a:pt x="1596646" y="3808263"/>
                  <a:pt x="1605280" y="3799629"/>
                </a:cubicBezTo>
                <a:cubicBezTo>
                  <a:pt x="1613914" y="3790995"/>
                  <a:pt x="1625600" y="3786082"/>
                  <a:pt x="1635760" y="3779309"/>
                </a:cubicBezTo>
                <a:cubicBezTo>
                  <a:pt x="1661541" y="3701966"/>
                  <a:pt x="1651879" y="3739352"/>
                  <a:pt x="1666240" y="3667549"/>
                </a:cubicBezTo>
                <a:cubicBezTo>
                  <a:pt x="1662853" y="3647229"/>
                  <a:pt x="1665293" y="3625014"/>
                  <a:pt x="1656080" y="3606589"/>
                </a:cubicBezTo>
                <a:cubicBezTo>
                  <a:pt x="1650619" y="3595667"/>
                  <a:pt x="1634234" y="3594903"/>
                  <a:pt x="1625600" y="3586269"/>
                </a:cubicBezTo>
                <a:cubicBezTo>
                  <a:pt x="1616966" y="3577635"/>
                  <a:pt x="1612053" y="3565949"/>
                  <a:pt x="1605280" y="3555789"/>
                </a:cubicBezTo>
                <a:cubicBezTo>
                  <a:pt x="1599511" y="3526944"/>
                  <a:pt x="1584960" y="3459073"/>
                  <a:pt x="1584960" y="3433869"/>
                </a:cubicBezTo>
                <a:cubicBezTo>
                  <a:pt x="1584960" y="3365672"/>
                  <a:pt x="1593775" y="3295664"/>
                  <a:pt x="1615440" y="3230669"/>
                </a:cubicBezTo>
                <a:cubicBezTo>
                  <a:pt x="1639621" y="3158125"/>
                  <a:pt x="1617938" y="3181590"/>
                  <a:pt x="1666240" y="3149389"/>
                </a:cubicBezTo>
                <a:cubicBezTo>
                  <a:pt x="1691777" y="3072777"/>
                  <a:pt x="1654359" y="3164241"/>
                  <a:pt x="1706880" y="3098589"/>
                </a:cubicBezTo>
                <a:cubicBezTo>
                  <a:pt x="1713570" y="3090226"/>
                  <a:pt x="1713653" y="3078269"/>
                  <a:pt x="1717040" y="3068109"/>
                </a:cubicBezTo>
                <a:cubicBezTo>
                  <a:pt x="1717499" y="3064434"/>
                  <a:pt x="1729335" y="2953684"/>
                  <a:pt x="1737360" y="2936029"/>
                </a:cubicBezTo>
                <a:cubicBezTo>
                  <a:pt x="1747466" y="2913796"/>
                  <a:pt x="1770277" y="2898237"/>
                  <a:pt x="1778000" y="2875069"/>
                </a:cubicBezTo>
                <a:cubicBezTo>
                  <a:pt x="1788587" y="2843307"/>
                  <a:pt x="1798855" y="2803592"/>
                  <a:pt x="1828800" y="2783629"/>
                </a:cubicBezTo>
                <a:lnTo>
                  <a:pt x="1859280" y="2763309"/>
                </a:lnTo>
                <a:cubicBezTo>
                  <a:pt x="1918234" y="2527491"/>
                  <a:pt x="1894975" y="2650684"/>
                  <a:pt x="1869440" y="2174029"/>
                </a:cubicBezTo>
                <a:cubicBezTo>
                  <a:pt x="1868294" y="2152641"/>
                  <a:pt x="1855893" y="2133389"/>
                  <a:pt x="1849120" y="2113069"/>
                </a:cubicBezTo>
                <a:cubicBezTo>
                  <a:pt x="1845733" y="2102909"/>
                  <a:pt x="1844901" y="2091500"/>
                  <a:pt x="1838960" y="2082589"/>
                </a:cubicBezTo>
                <a:cubicBezTo>
                  <a:pt x="1832187" y="2072429"/>
                  <a:pt x="1824101" y="2063031"/>
                  <a:pt x="1818640" y="2052109"/>
                </a:cubicBezTo>
                <a:cubicBezTo>
                  <a:pt x="1806369" y="2027568"/>
                  <a:pt x="1812424" y="2010560"/>
                  <a:pt x="1788160" y="1991149"/>
                </a:cubicBezTo>
                <a:cubicBezTo>
                  <a:pt x="1779797" y="1984459"/>
                  <a:pt x="1767840" y="1984376"/>
                  <a:pt x="1757680" y="1980989"/>
                </a:cubicBezTo>
                <a:cubicBezTo>
                  <a:pt x="1711099" y="2050860"/>
                  <a:pt x="1740208" y="2034226"/>
                  <a:pt x="1686560" y="2052109"/>
                </a:cubicBezTo>
                <a:cubicBezTo>
                  <a:pt x="1673013" y="2072429"/>
                  <a:pt x="1653643" y="2089901"/>
                  <a:pt x="1645920" y="2113069"/>
                </a:cubicBezTo>
                <a:cubicBezTo>
                  <a:pt x="1642533" y="2123229"/>
                  <a:pt x="1642450" y="2135186"/>
                  <a:pt x="1635760" y="2143549"/>
                </a:cubicBezTo>
                <a:cubicBezTo>
                  <a:pt x="1628132" y="2153084"/>
                  <a:pt x="1615440" y="2157096"/>
                  <a:pt x="1605280" y="2163869"/>
                </a:cubicBezTo>
                <a:cubicBezTo>
                  <a:pt x="1520700" y="2142724"/>
                  <a:pt x="1600451" y="2172344"/>
                  <a:pt x="1544320" y="2123229"/>
                </a:cubicBezTo>
                <a:cubicBezTo>
                  <a:pt x="1525941" y="2107147"/>
                  <a:pt x="1503680" y="2096136"/>
                  <a:pt x="1483360" y="2082589"/>
                </a:cubicBezTo>
                <a:cubicBezTo>
                  <a:pt x="1473200" y="2075816"/>
                  <a:pt x="1464464" y="2066130"/>
                  <a:pt x="1452880" y="2062269"/>
                </a:cubicBezTo>
                <a:cubicBezTo>
                  <a:pt x="1442720" y="2058882"/>
                  <a:pt x="1431979" y="2056898"/>
                  <a:pt x="1422400" y="2052109"/>
                </a:cubicBezTo>
                <a:cubicBezTo>
                  <a:pt x="1343618" y="2012718"/>
                  <a:pt x="1438052" y="2047166"/>
                  <a:pt x="1361440" y="2021629"/>
                </a:cubicBezTo>
                <a:cubicBezTo>
                  <a:pt x="1354667" y="2001309"/>
                  <a:pt x="1345321" y="1981672"/>
                  <a:pt x="1341120" y="1960669"/>
                </a:cubicBezTo>
                <a:cubicBezTo>
                  <a:pt x="1335667" y="1933405"/>
                  <a:pt x="1325372" y="1871007"/>
                  <a:pt x="1310640" y="1848909"/>
                </a:cubicBezTo>
                <a:cubicBezTo>
                  <a:pt x="1303867" y="1838749"/>
                  <a:pt x="1298954" y="1827063"/>
                  <a:pt x="1290320" y="1818429"/>
                </a:cubicBezTo>
                <a:cubicBezTo>
                  <a:pt x="1281686" y="1809795"/>
                  <a:pt x="1270000" y="1804882"/>
                  <a:pt x="1259840" y="1798109"/>
                </a:cubicBezTo>
                <a:cubicBezTo>
                  <a:pt x="1218879" y="1736667"/>
                  <a:pt x="1253324" y="1798179"/>
                  <a:pt x="1229360" y="1686349"/>
                </a:cubicBezTo>
                <a:lnTo>
                  <a:pt x="1198880" y="1594909"/>
                </a:lnTo>
                <a:lnTo>
                  <a:pt x="1178560" y="1533949"/>
                </a:lnTo>
                <a:cubicBezTo>
                  <a:pt x="1175173" y="1523789"/>
                  <a:pt x="1170997" y="1513859"/>
                  <a:pt x="1168400" y="1503469"/>
                </a:cubicBezTo>
                <a:cubicBezTo>
                  <a:pt x="1165013" y="1489922"/>
                  <a:pt x="1162252" y="1476204"/>
                  <a:pt x="1158240" y="1462829"/>
                </a:cubicBezTo>
                <a:cubicBezTo>
                  <a:pt x="1152085" y="1442313"/>
                  <a:pt x="1143115" y="1422649"/>
                  <a:pt x="1137920" y="1401869"/>
                </a:cubicBezTo>
                <a:cubicBezTo>
                  <a:pt x="1132241" y="1379151"/>
                  <a:pt x="1117334" y="1315110"/>
                  <a:pt x="1107440" y="1300269"/>
                </a:cubicBezTo>
                <a:cubicBezTo>
                  <a:pt x="1100667" y="1290109"/>
                  <a:pt x="1092581" y="1280711"/>
                  <a:pt x="1087120" y="1269789"/>
                </a:cubicBezTo>
                <a:cubicBezTo>
                  <a:pt x="1082331" y="1260210"/>
                  <a:pt x="1084533" y="1246882"/>
                  <a:pt x="1076960" y="1239309"/>
                </a:cubicBezTo>
                <a:cubicBezTo>
                  <a:pt x="1069387" y="1231736"/>
                  <a:pt x="1056059" y="1233938"/>
                  <a:pt x="1046480" y="1229149"/>
                </a:cubicBezTo>
                <a:cubicBezTo>
                  <a:pt x="967698" y="1189758"/>
                  <a:pt x="1062132" y="1224206"/>
                  <a:pt x="985520" y="1198669"/>
                </a:cubicBezTo>
                <a:cubicBezTo>
                  <a:pt x="965200" y="1202056"/>
                  <a:pt x="944103" y="1202315"/>
                  <a:pt x="924560" y="1208829"/>
                </a:cubicBezTo>
                <a:cubicBezTo>
                  <a:pt x="912976" y="1212690"/>
                  <a:pt x="905002" y="1223688"/>
                  <a:pt x="894080" y="1229149"/>
                </a:cubicBezTo>
                <a:cubicBezTo>
                  <a:pt x="855821" y="1248278"/>
                  <a:pt x="841445" y="1249928"/>
                  <a:pt x="802640" y="1259629"/>
                </a:cubicBezTo>
                <a:cubicBezTo>
                  <a:pt x="789093" y="1256242"/>
                  <a:pt x="773618" y="1257215"/>
                  <a:pt x="762000" y="1249469"/>
                </a:cubicBezTo>
                <a:cubicBezTo>
                  <a:pt x="738121" y="1233550"/>
                  <a:pt x="743452" y="1209987"/>
                  <a:pt x="731520" y="1188509"/>
                </a:cubicBezTo>
                <a:cubicBezTo>
                  <a:pt x="719660" y="1167161"/>
                  <a:pt x="704427" y="1147869"/>
                  <a:pt x="690880" y="1127549"/>
                </a:cubicBezTo>
                <a:cubicBezTo>
                  <a:pt x="684107" y="1117389"/>
                  <a:pt x="674421" y="1108653"/>
                  <a:pt x="670560" y="1097069"/>
                </a:cubicBezTo>
                <a:cubicBezTo>
                  <a:pt x="667173" y="1086909"/>
                  <a:pt x="667090" y="1074952"/>
                  <a:pt x="660400" y="1066589"/>
                </a:cubicBezTo>
                <a:cubicBezTo>
                  <a:pt x="652772" y="1057054"/>
                  <a:pt x="640080" y="1053042"/>
                  <a:pt x="629920" y="1046269"/>
                </a:cubicBezTo>
                <a:cubicBezTo>
                  <a:pt x="626533" y="1036109"/>
                  <a:pt x="624549" y="1025368"/>
                  <a:pt x="619760" y="1015789"/>
                </a:cubicBezTo>
                <a:cubicBezTo>
                  <a:pt x="614299" y="1004867"/>
                  <a:pt x="603727" y="996742"/>
                  <a:pt x="599440" y="985309"/>
                </a:cubicBezTo>
                <a:cubicBezTo>
                  <a:pt x="591651" y="964537"/>
                  <a:pt x="581922" y="877398"/>
                  <a:pt x="579120" y="863389"/>
                </a:cubicBezTo>
                <a:cubicBezTo>
                  <a:pt x="577020" y="852887"/>
                  <a:pt x="575650" y="841272"/>
                  <a:pt x="568960" y="832909"/>
                </a:cubicBezTo>
                <a:cubicBezTo>
                  <a:pt x="561332" y="823374"/>
                  <a:pt x="548640" y="819362"/>
                  <a:pt x="538480" y="812589"/>
                </a:cubicBezTo>
                <a:cubicBezTo>
                  <a:pt x="514773" y="741469"/>
                  <a:pt x="538480" y="744856"/>
                  <a:pt x="487680" y="761789"/>
                </a:cubicBezTo>
                <a:cubicBezTo>
                  <a:pt x="433493" y="843069"/>
                  <a:pt x="504613" y="744856"/>
                  <a:pt x="436880" y="812589"/>
                </a:cubicBezTo>
                <a:cubicBezTo>
                  <a:pt x="390924" y="858545"/>
                  <a:pt x="445418" y="833450"/>
                  <a:pt x="386080" y="853229"/>
                </a:cubicBezTo>
                <a:cubicBezTo>
                  <a:pt x="383281" y="856028"/>
                  <a:pt x="336693" y="906601"/>
                  <a:pt x="325120" y="904029"/>
                </a:cubicBezTo>
                <a:cubicBezTo>
                  <a:pt x="301280" y="898731"/>
                  <a:pt x="264160" y="863389"/>
                  <a:pt x="264160" y="863389"/>
                </a:cubicBezTo>
                <a:cubicBezTo>
                  <a:pt x="237067" y="782109"/>
                  <a:pt x="277707" y="876936"/>
                  <a:pt x="223520" y="822749"/>
                </a:cubicBezTo>
                <a:cubicBezTo>
                  <a:pt x="104987" y="704216"/>
                  <a:pt x="238760" y="799042"/>
                  <a:pt x="152400" y="741469"/>
                </a:cubicBezTo>
                <a:cubicBezTo>
                  <a:pt x="130233" y="674967"/>
                  <a:pt x="161021" y="740237"/>
                  <a:pt x="111760" y="700829"/>
                </a:cubicBezTo>
                <a:cubicBezTo>
                  <a:pt x="46108" y="648308"/>
                  <a:pt x="137572" y="685726"/>
                  <a:pt x="60960" y="660189"/>
                </a:cubicBezTo>
                <a:cubicBezTo>
                  <a:pt x="57573" y="650029"/>
                  <a:pt x="57490" y="638072"/>
                  <a:pt x="50800" y="629709"/>
                </a:cubicBezTo>
                <a:cubicBezTo>
                  <a:pt x="43172" y="620174"/>
                  <a:pt x="28954" y="618023"/>
                  <a:pt x="20320" y="609389"/>
                </a:cubicBezTo>
                <a:cubicBezTo>
                  <a:pt x="11686" y="600755"/>
                  <a:pt x="6773" y="589069"/>
                  <a:pt x="0" y="578909"/>
                </a:cubicBezTo>
                <a:cubicBezTo>
                  <a:pt x="10160" y="572136"/>
                  <a:pt x="19322" y="563548"/>
                  <a:pt x="30480" y="558589"/>
                </a:cubicBezTo>
                <a:cubicBezTo>
                  <a:pt x="50053" y="549890"/>
                  <a:pt x="71120" y="545042"/>
                  <a:pt x="91440" y="538269"/>
                </a:cubicBezTo>
                <a:cubicBezTo>
                  <a:pt x="101600" y="534882"/>
                  <a:pt x="111293" y="529437"/>
                  <a:pt x="121920" y="528109"/>
                </a:cubicBezTo>
                <a:lnTo>
                  <a:pt x="203200" y="517949"/>
                </a:lnTo>
                <a:lnTo>
                  <a:pt x="264160" y="497629"/>
                </a:lnTo>
                <a:cubicBezTo>
                  <a:pt x="274320" y="494242"/>
                  <a:pt x="284076" y="489230"/>
                  <a:pt x="294640" y="487469"/>
                </a:cubicBezTo>
                <a:cubicBezTo>
                  <a:pt x="314960" y="484082"/>
                  <a:pt x="335615" y="482305"/>
                  <a:pt x="355600" y="477309"/>
                </a:cubicBezTo>
                <a:cubicBezTo>
                  <a:pt x="376380" y="472114"/>
                  <a:pt x="396240" y="463762"/>
                  <a:pt x="416560" y="456989"/>
                </a:cubicBezTo>
                <a:cubicBezTo>
                  <a:pt x="426720" y="453602"/>
                  <a:pt x="442251" y="456408"/>
                  <a:pt x="447040" y="446829"/>
                </a:cubicBezTo>
                <a:lnTo>
                  <a:pt x="467360" y="406189"/>
                </a:lnTo>
                <a:close/>
              </a:path>
            </a:pathLst>
          </a:custGeom>
          <a:solidFill>
            <a:schemeClr val="accent6">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40110D38-D224-41D8-B162-255AC8073281}"/>
              </a:ext>
            </a:extLst>
          </p:cNvPr>
          <p:cNvGrpSpPr/>
          <p:nvPr/>
        </p:nvGrpSpPr>
        <p:grpSpPr>
          <a:xfrm>
            <a:off x="9813514" y="6928065"/>
            <a:ext cx="5801360" cy="10811951"/>
            <a:chOff x="9763760" y="6338129"/>
            <a:chExt cx="5801360" cy="10811951"/>
          </a:xfrm>
        </p:grpSpPr>
        <p:sp>
          <p:nvSpPr>
            <p:cNvPr id="6" name="Freeform: Shape 5">
              <a:extLst>
                <a:ext uri="{FF2B5EF4-FFF2-40B4-BE49-F238E27FC236}">
                  <a16:creationId xmlns:a16="http://schemas.microsoft.com/office/drawing/2014/main" id="{A6AC5165-29C8-4996-8656-753E34D02582}"/>
                </a:ext>
              </a:extLst>
            </p:cNvPr>
            <p:cNvSpPr/>
            <p:nvPr/>
          </p:nvSpPr>
          <p:spPr>
            <a:xfrm>
              <a:off x="9763760" y="6338129"/>
              <a:ext cx="5801360" cy="10811951"/>
            </a:xfrm>
            <a:custGeom>
              <a:avLst/>
              <a:gdLst>
                <a:gd name="connsiteX0" fmla="*/ 4378960 w 5801360"/>
                <a:gd name="connsiteY0" fmla="*/ 1302191 h 10811951"/>
                <a:gd name="connsiteX1" fmla="*/ 4368800 w 5801360"/>
                <a:gd name="connsiteY1" fmla="*/ 1251391 h 10811951"/>
                <a:gd name="connsiteX2" fmla="*/ 4358640 w 5801360"/>
                <a:gd name="connsiteY2" fmla="*/ 1220911 h 10811951"/>
                <a:gd name="connsiteX3" fmla="*/ 4348480 w 5801360"/>
                <a:gd name="connsiteY3" fmla="*/ 1170111 h 10811951"/>
                <a:gd name="connsiteX4" fmla="*/ 4338320 w 5801360"/>
                <a:gd name="connsiteY4" fmla="*/ 1139631 h 10811951"/>
                <a:gd name="connsiteX5" fmla="*/ 4318000 w 5801360"/>
                <a:gd name="connsiteY5" fmla="*/ 1038031 h 10811951"/>
                <a:gd name="connsiteX6" fmla="*/ 4267200 w 5801360"/>
                <a:gd name="connsiteY6" fmla="*/ 946591 h 10811951"/>
                <a:gd name="connsiteX7" fmla="*/ 4236720 w 5801360"/>
                <a:gd name="connsiteY7" fmla="*/ 926271 h 10811951"/>
                <a:gd name="connsiteX8" fmla="*/ 4206240 w 5801360"/>
                <a:gd name="connsiteY8" fmla="*/ 916111 h 10811951"/>
                <a:gd name="connsiteX9" fmla="*/ 4145280 w 5801360"/>
                <a:gd name="connsiteY9" fmla="*/ 875471 h 10811951"/>
                <a:gd name="connsiteX10" fmla="*/ 4114800 w 5801360"/>
                <a:gd name="connsiteY10" fmla="*/ 855151 h 10811951"/>
                <a:gd name="connsiteX11" fmla="*/ 4053840 w 5801360"/>
                <a:gd name="connsiteY11" fmla="*/ 834831 h 10811951"/>
                <a:gd name="connsiteX12" fmla="*/ 3982720 w 5801360"/>
                <a:gd name="connsiteY12" fmla="*/ 844991 h 10811951"/>
                <a:gd name="connsiteX13" fmla="*/ 3972560 w 5801360"/>
                <a:gd name="connsiteY13" fmla="*/ 875471 h 10811951"/>
                <a:gd name="connsiteX14" fmla="*/ 3952240 w 5801360"/>
                <a:gd name="connsiteY14" fmla="*/ 905951 h 10811951"/>
                <a:gd name="connsiteX15" fmla="*/ 3891280 w 5801360"/>
                <a:gd name="connsiteY15" fmla="*/ 926271 h 10811951"/>
                <a:gd name="connsiteX16" fmla="*/ 3860800 w 5801360"/>
                <a:gd name="connsiteY16" fmla="*/ 916111 h 10811951"/>
                <a:gd name="connsiteX17" fmla="*/ 3728720 w 5801360"/>
                <a:gd name="connsiteY17" fmla="*/ 905951 h 10811951"/>
                <a:gd name="connsiteX18" fmla="*/ 3708400 w 5801360"/>
                <a:gd name="connsiteY18" fmla="*/ 875471 h 10811951"/>
                <a:gd name="connsiteX19" fmla="*/ 3647440 w 5801360"/>
                <a:gd name="connsiteY19" fmla="*/ 834831 h 10811951"/>
                <a:gd name="connsiteX20" fmla="*/ 3647440 w 5801360"/>
                <a:gd name="connsiteY20" fmla="*/ 834831 h 10811951"/>
                <a:gd name="connsiteX21" fmla="*/ 3535680 w 5801360"/>
                <a:gd name="connsiteY21" fmla="*/ 824671 h 10811951"/>
                <a:gd name="connsiteX22" fmla="*/ 3474720 w 5801360"/>
                <a:gd name="connsiteY22" fmla="*/ 794191 h 10811951"/>
                <a:gd name="connsiteX23" fmla="*/ 3413760 w 5801360"/>
                <a:gd name="connsiteY23" fmla="*/ 763711 h 10811951"/>
                <a:gd name="connsiteX24" fmla="*/ 3393440 w 5801360"/>
                <a:gd name="connsiteY24" fmla="*/ 733231 h 10811951"/>
                <a:gd name="connsiteX25" fmla="*/ 3362960 w 5801360"/>
                <a:gd name="connsiteY25" fmla="*/ 712911 h 10811951"/>
                <a:gd name="connsiteX26" fmla="*/ 3322320 w 5801360"/>
                <a:gd name="connsiteY26" fmla="*/ 662111 h 10811951"/>
                <a:gd name="connsiteX27" fmla="*/ 3230880 w 5801360"/>
                <a:gd name="connsiteY27" fmla="*/ 682431 h 10811951"/>
                <a:gd name="connsiteX28" fmla="*/ 3169920 w 5801360"/>
                <a:gd name="connsiteY28" fmla="*/ 712911 h 10811951"/>
                <a:gd name="connsiteX29" fmla="*/ 3149600 w 5801360"/>
                <a:gd name="connsiteY29" fmla="*/ 773871 h 10811951"/>
                <a:gd name="connsiteX30" fmla="*/ 3129280 w 5801360"/>
                <a:gd name="connsiteY30" fmla="*/ 855151 h 10811951"/>
                <a:gd name="connsiteX31" fmla="*/ 3119120 w 5801360"/>
                <a:gd name="connsiteY31" fmla="*/ 895791 h 10811951"/>
                <a:gd name="connsiteX32" fmla="*/ 3098800 w 5801360"/>
                <a:gd name="connsiteY32" fmla="*/ 956751 h 10811951"/>
                <a:gd name="connsiteX33" fmla="*/ 3088640 w 5801360"/>
                <a:gd name="connsiteY33" fmla="*/ 987231 h 10811951"/>
                <a:gd name="connsiteX34" fmla="*/ 3027680 w 5801360"/>
                <a:gd name="connsiteY34" fmla="*/ 1027871 h 10811951"/>
                <a:gd name="connsiteX35" fmla="*/ 3017520 w 5801360"/>
                <a:gd name="connsiteY35" fmla="*/ 997391 h 10811951"/>
                <a:gd name="connsiteX36" fmla="*/ 2987040 w 5801360"/>
                <a:gd name="connsiteY36" fmla="*/ 966911 h 10811951"/>
                <a:gd name="connsiteX37" fmla="*/ 2956560 w 5801360"/>
                <a:gd name="connsiteY37" fmla="*/ 946591 h 10811951"/>
                <a:gd name="connsiteX38" fmla="*/ 2946400 w 5801360"/>
                <a:gd name="connsiteY38" fmla="*/ 916111 h 10811951"/>
                <a:gd name="connsiteX39" fmla="*/ 2783840 w 5801360"/>
                <a:gd name="connsiteY39" fmla="*/ 905951 h 10811951"/>
                <a:gd name="connsiteX40" fmla="*/ 2753360 w 5801360"/>
                <a:gd name="connsiteY40" fmla="*/ 895791 h 10811951"/>
                <a:gd name="connsiteX41" fmla="*/ 2743200 w 5801360"/>
                <a:gd name="connsiteY41" fmla="*/ 753551 h 10811951"/>
                <a:gd name="connsiteX42" fmla="*/ 2733040 w 5801360"/>
                <a:gd name="connsiteY42" fmla="*/ 723071 h 10811951"/>
                <a:gd name="connsiteX43" fmla="*/ 2672080 w 5801360"/>
                <a:gd name="connsiteY43" fmla="*/ 682431 h 10811951"/>
                <a:gd name="connsiteX44" fmla="*/ 2641600 w 5801360"/>
                <a:gd name="connsiteY44" fmla="*/ 662111 h 10811951"/>
                <a:gd name="connsiteX45" fmla="*/ 2611120 w 5801360"/>
                <a:gd name="connsiteY45" fmla="*/ 621471 h 10811951"/>
                <a:gd name="connsiteX46" fmla="*/ 2580640 w 5801360"/>
                <a:gd name="connsiteY46" fmla="*/ 611311 h 10811951"/>
                <a:gd name="connsiteX47" fmla="*/ 2438400 w 5801360"/>
                <a:gd name="connsiteY47" fmla="*/ 590991 h 10811951"/>
                <a:gd name="connsiteX48" fmla="*/ 2407920 w 5801360"/>
                <a:gd name="connsiteY48" fmla="*/ 580831 h 10811951"/>
                <a:gd name="connsiteX49" fmla="*/ 2387600 w 5801360"/>
                <a:gd name="connsiteY49" fmla="*/ 550351 h 10811951"/>
                <a:gd name="connsiteX50" fmla="*/ 2357120 w 5801360"/>
                <a:gd name="connsiteY50" fmla="*/ 530031 h 10811951"/>
                <a:gd name="connsiteX51" fmla="*/ 2346960 w 5801360"/>
                <a:gd name="connsiteY51" fmla="*/ 489391 h 10811951"/>
                <a:gd name="connsiteX52" fmla="*/ 2336800 w 5801360"/>
                <a:gd name="connsiteY52" fmla="*/ 458911 h 10811951"/>
                <a:gd name="connsiteX53" fmla="*/ 2357120 w 5801360"/>
                <a:gd name="connsiteY53" fmla="*/ 336991 h 10811951"/>
                <a:gd name="connsiteX54" fmla="*/ 2367280 w 5801360"/>
                <a:gd name="connsiteY54" fmla="*/ 306511 h 10811951"/>
                <a:gd name="connsiteX55" fmla="*/ 2377440 w 5801360"/>
                <a:gd name="connsiteY55" fmla="*/ 265871 h 10811951"/>
                <a:gd name="connsiteX56" fmla="*/ 2357120 w 5801360"/>
                <a:gd name="connsiteY56" fmla="*/ 82991 h 10811951"/>
                <a:gd name="connsiteX57" fmla="*/ 2336800 w 5801360"/>
                <a:gd name="connsiteY57" fmla="*/ 52511 h 10811951"/>
                <a:gd name="connsiteX58" fmla="*/ 2306320 w 5801360"/>
                <a:gd name="connsiteY58" fmla="*/ 42351 h 10811951"/>
                <a:gd name="connsiteX59" fmla="*/ 2255520 w 5801360"/>
                <a:gd name="connsiteY59" fmla="*/ 1711 h 10811951"/>
                <a:gd name="connsiteX60" fmla="*/ 2235200 w 5801360"/>
                <a:gd name="connsiteY60" fmla="*/ 32191 h 10811951"/>
                <a:gd name="connsiteX61" fmla="*/ 2174240 w 5801360"/>
                <a:gd name="connsiteY61" fmla="*/ 52511 h 10811951"/>
                <a:gd name="connsiteX62" fmla="*/ 2143760 w 5801360"/>
                <a:gd name="connsiteY62" fmla="*/ 42351 h 10811951"/>
                <a:gd name="connsiteX63" fmla="*/ 2113280 w 5801360"/>
                <a:gd name="connsiteY63" fmla="*/ 22031 h 10811951"/>
                <a:gd name="connsiteX64" fmla="*/ 1981200 w 5801360"/>
                <a:gd name="connsiteY64" fmla="*/ 42351 h 10811951"/>
                <a:gd name="connsiteX65" fmla="*/ 1950720 w 5801360"/>
                <a:gd name="connsiteY65" fmla="*/ 52511 h 10811951"/>
                <a:gd name="connsiteX66" fmla="*/ 1828800 w 5801360"/>
                <a:gd name="connsiteY66" fmla="*/ 82991 h 10811951"/>
                <a:gd name="connsiteX67" fmla="*/ 1737360 w 5801360"/>
                <a:gd name="connsiteY67" fmla="*/ 113471 h 10811951"/>
                <a:gd name="connsiteX68" fmla="*/ 1706880 w 5801360"/>
                <a:gd name="connsiteY68" fmla="*/ 123631 h 10811951"/>
                <a:gd name="connsiteX69" fmla="*/ 1676400 w 5801360"/>
                <a:gd name="connsiteY69" fmla="*/ 133791 h 10811951"/>
                <a:gd name="connsiteX70" fmla="*/ 1645920 w 5801360"/>
                <a:gd name="connsiteY70" fmla="*/ 123631 h 10811951"/>
                <a:gd name="connsiteX71" fmla="*/ 1534160 w 5801360"/>
                <a:gd name="connsiteY71" fmla="*/ 143951 h 10811951"/>
                <a:gd name="connsiteX72" fmla="*/ 1513840 w 5801360"/>
                <a:gd name="connsiteY72" fmla="*/ 174431 h 10811951"/>
                <a:gd name="connsiteX73" fmla="*/ 1503680 w 5801360"/>
                <a:gd name="connsiteY73" fmla="*/ 204911 h 10811951"/>
                <a:gd name="connsiteX74" fmla="*/ 1473200 w 5801360"/>
                <a:gd name="connsiteY74" fmla="*/ 215071 h 10811951"/>
                <a:gd name="connsiteX75" fmla="*/ 1442720 w 5801360"/>
                <a:gd name="connsiteY75" fmla="*/ 235391 h 10811951"/>
                <a:gd name="connsiteX76" fmla="*/ 1432560 w 5801360"/>
                <a:gd name="connsiteY76" fmla="*/ 265871 h 10811951"/>
                <a:gd name="connsiteX77" fmla="*/ 1371600 w 5801360"/>
                <a:gd name="connsiteY77" fmla="*/ 296351 h 10811951"/>
                <a:gd name="connsiteX78" fmla="*/ 1290320 w 5801360"/>
                <a:gd name="connsiteY78" fmla="*/ 286191 h 10811951"/>
                <a:gd name="connsiteX79" fmla="*/ 1229360 w 5801360"/>
                <a:gd name="connsiteY79" fmla="*/ 245551 h 10811951"/>
                <a:gd name="connsiteX80" fmla="*/ 1097280 w 5801360"/>
                <a:gd name="connsiteY80" fmla="*/ 235391 h 10811951"/>
                <a:gd name="connsiteX81" fmla="*/ 1046480 w 5801360"/>
                <a:gd name="connsiteY81" fmla="*/ 194751 h 10811951"/>
                <a:gd name="connsiteX82" fmla="*/ 1005840 w 5801360"/>
                <a:gd name="connsiteY82" fmla="*/ 255711 h 10811951"/>
                <a:gd name="connsiteX83" fmla="*/ 995680 w 5801360"/>
                <a:gd name="connsiteY83" fmla="*/ 306511 h 10811951"/>
                <a:gd name="connsiteX84" fmla="*/ 975360 w 5801360"/>
                <a:gd name="connsiteY84" fmla="*/ 367471 h 10811951"/>
                <a:gd name="connsiteX85" fmla="*/ 955040 w 5801360"/>
                <a:gd name="connsiteY85" fmla="*/ 428431 h 10811951"/>
                <a:gd name="connsiteX86" fmla="*/ 944880 w 5801360"/>
                <a:gd name="connsiteY86" fmla="*/ 458911 h 10811951"/>
                <a:gd name="connsiteX87" fmla="*/ 924560 w 5801360"/>
                <a:gd name="connsiteY87" fmla="*/ 489391 h 10811951"/>
                <a:gd name="connsiteX88" fmla="*/ 914400 w 5801360"/>
                <a:gd name="connsiteY88" fmla="*/ 519871 h 10811951"/>
                <a:gd name="connsiteX89" fmla="*/ 883920 w 5801360"/>
                <a:gd name="connsiteY89" fmla="*/ 530031 h 10811951"/>
                <a:gd name="connsiteX90" fmla="*/ 873760 w 5801360"/>
                <a:gd name="connsiteY90" fmla="*/ 560511 h 10811951"/>
                <a:gd name="connsiteX91" fmla="*/ 812800 w 5801360"/>
                <a:gd name="connsiteY91" fmla="*/ 580831 h 10811951"/>
                <a:gd name="connsiteX92" fmla="*/ 772160 w 5801360"/>
                <a:gd name="connsiteY92" fmla="*/ 631631 h 10811951"/>
                <a:gd name="connsiteX93" fmla="*/ 731520 w 5801360"/>
                <a:gd name="connsiteY93" fmla="*/ 672271 h 10811951"/>
                <a:gd name="connsiteX94" fmla="*/ 711200 w 5801360"/>
                <a:gd name="connsiteY94" fmla="*/ 733231 h 10811951"/>
                <a:gd name="connsiteX95" fmla="*/ 690880 w 5801360"/>
                <a:gd name="connsiteY95" fmla="*/ 865311 h 10811951"/>
                <a:gd name="connsiteX96" fmla="*/ 680720 w 5801360"/>
                <a:gd name="connsiteY96" fmla="*/ 936431 h 10811951"/>
                <a:gd name="connsiteX97" fmla="*/ 690880 w 5801360"/>
                <a:gd name="connsiteY97" fmla="*/ 1027871 h 10811951"/>
                <a:gd name="connsiteX98" fmla="*/ 670560 w 5801360"/>
                <a:gd name="connsiteY98" fmla="*/ 1088831 h 10811951"/>
                <a:gd name="connsiteX99" fmla="*/ 619760 w 5801360"/>
                <a:gd name="connsiteY99" fmla="*/ 1180271 h 10811951"/>
                <a:gd name="connsiteX100" fmla="*/ 599440 w 5801360"/>
                <a:gd name="connsiteY100" fmla="*/ 1210751 h 10811951"/>
                <a:gd name="connsiteX101" fmla="*/ 568960 w 5801360"/>
                <a:gd name="connsiteY101" fmla="*/ 1231071 h 10811951"/>
                <a:gd name="connsiteX102" fmla="*/ 548640 w 5801360"/>
                <a:gd name="connsiteY102" fmla="*/ 1261551 h 10811951"/>
                <a:gd name="connsiteX103" fmla="*/ 518160 w 5801360"/>
                <a:gd name="connsiteY103" fmla="*/ 1281871 h 10811951"/>
                <a:gd name="connsiteX104" fmla="*/ 477520 w 5801360"/>
                <a:gd name="connsiteY104" fmla="*/ 1322511 h 10811951"/>
                <a:gd name="connsiteX105" fmla="*/ 406400 w 5801360"/>
                <a:gd name="connsiteY105" fmla="*/ 1393631 h 10811951"/>
                <a:gd name="connsiteX106" fmla="*/ 386080 w 5801360"/>
                <a:gd name="connsiteY106" fmla="*/ 1505391 h 10811951"/>
                <a:gd name="connsiteX107" fmla="*/ 355600 w 5801360"/>
                <a:gd name="connsiteY107" fmla="*/ 1566351 h 10811951"/>
                <a:gd name="connsiteX108" fmla="*/ 314960 w 5801360"/>
                <a:gd name="connsiteY108" fmla="*/ 1657791 h 10811951"/>
                <a:gd name="connsiteX109" fmla="*/ 284480 w 5801360"/>
                <a:gd name="connsiteY109" fmla="*/ 1678111 h 10811951"/>
                <a:gd name="connsiteX110" fmla="*/ 264160 w 5801360"/>
                <a:gd name="connsiteY110" fmla="*/ 1739071 h 10811951"/>
                <a:gd name="connsiteX111" fmla="*/ 254000 w 5801360"/>
                <a:gd name="connsiteY111" fmla="*/ 1769551 h 10811951"/>
                <a:gd name="connsiteX112" fmla="*/ 243840 w 5801360"/>
                <a:gd name="connsiteY112" fmla="*/ 1820351 h 10811951"/>
                <a:gd name="connsiteX113" fmla="*/ 223520 w 5801360"/>
                <a:gd name="connsiteY113" fmla="*/ 1891471 h 10811951"/>
                <a:gd name="connsiteX114" fmla="*/ 193040 w 5801360"/>
                <a:gd name="connsiteY114" fmla="*/ 1911791 h 10811951"/>
                <a:gd name="connsiteX115" fmla="*/ 182880 w 5801360"/>
                <a:gd name="connsiteY115" fmla="*/ 1942271 h 10811951"/>
                <a:gd name="connsiteX116" fmla="*/ 142240 w 5801360"/>
                <a:gd name="connsiteY116" fmla="*/ 2003231 h 10811951"/>
                <a:gd name="connsiteX117" fmla="*/ 101600 w 5801360"/>
                <a:gd name="connsiteY117" fmla="*/ 2125151 h 10811951"/>
                <a:gd name="connsiteX118" fmla="*/ 71120 w 5801360"/>
                <a:gd name="connsiteY118" fmla="*/ 2216591 h 10811951"/>
                <a:gd name="connsiteX119" fmla="*/ 60960 w 5801360"/>
                <a:gd name="connsiteY119" fmla="*/ 2247071 h 10811951"/>
                <a:gd name="connsiteX120" fmla="*/ 50800 w 5801360"/>
                <a:gd name="connsiteY120" fmla="*/ 2358831 h 10811951"/>
                <a:gd name="connsiteX121" fmla="*/ 40640 w 5801360"/>
                <a:gd name="connsiteY121" fmla="*/ 2399471 h 10811951"/>
                <a:gd name="connsiteX122" fmla="*/ 60960 w 5801360"/>
                <a:gd name="connsiteY122" fmla="*/ 2480751 h 10811951"/>
                <a:gd name="connsiteX123" fmla="*/ 91440 w 5801360"/>
                <a:gd name="connsiteY123" fmla="*/ 2501071 h 10811951"/>
                <a:gd name="connsiteX124" fmla="*/ 101600 w 5801360"/>
                <a:gd name="connsiteY124" fmla="*/ 3171631 h 10811951"/>
                <a:gd name="connsiteX125" fmla="*/ 30480 w 5801360"/>
                <a:gd name="connsiteY125" fmla="*/ 3252911 h 10811951"/>
                <a:gd name="connsiteX126" fmla="*/ 30480 w 5801360"/>
                <a:gd name="connsiteY126" fmla="*/ 3456111 h 10811951"/>
                <a:gd name="connsiteX127" fmla="*/ 60960 w 5801360"/>
                <a:gd name="connsiteY127" fmla="*/ 3466271 h 10811951"/>
                <a:gd name="connsiteX128" fmla="*/ 71120 w 5801360"/>
                <a:gd name="connsiteY128" fmla="*/ 3517071 h 10811951"/>
                <a:gd name="connsiteX129" fmla="*/ 50800 w 5801360"/>
                <a:gd name="connsiteY129" fmla="*/ 3588191 h 10811951"/>
                <a:gd name="connsiteX130" fmla="*/ 30480 w 5801360"/>
                <a:gd name="connsiteY130" fmla="*/ 3618671 h 10811951"/>
                <a:gd name="connsiteX131" fmla="*/ 10160 w 5801360"/>
                <a:gd name="connsiteY131" fmla="*/ 3679631 h 10811951"/>
                <a:gd name="connsiteX132" fmla="*/ 0 w 5801360"/>
                <a:gd name="connsiteY132" fmla="*/ 3710111 h 10811951"/>
                <a:gd name="connsiteX133" fmla="*/ 30480 w 5801360"/>
                <a:gd name="connsiteY133" fmla="*/ 3740591 h 10811951"/>
                <a:gd name="connsiteX134" fmla="*/ 60960 w 5801360"/>
                <a:gd name="connsiteY134" fmla="*/ 3750751 h 10811951"/>
                <a:gd name="connsiteX135" fmla="*/ 81280 w 5801360"/>
                <a:gd name="connsiteY135" fmla="*/ 3781231 h 10811951"/>
                <a:gd name="connsiteX136" fmla="*/ 132080 w 5801360"/>
                <a:gd name="connsiteY136" fmla="*/ 3872671 h 10811951"/>
                <a:gd name="connsiteX137" fmla="*/ 172720 w 5801360"/>
                <a:gd name="connsiteY137" fmla="*/ 3882831 h 10811951"/>
                <a:gd name="connsiteX138" fmla="*/ 203200 w 5801360"/>
                <a:gd name="connsiteY138" fmla="*/ 3994591 h 10811951"/>
                <a:gd name="connsiteX139" fmla="*/ 223520 w 5801360"/>
                <a:gd name="connsiteY139" fmla="*/ 4065711 h 10811951"/>
                <a:gd name="connsiteX140" fmla="*/ 254000 w 5801360"/>
                <a:gd name="connsiteY140" fmla="*/ 4086031 h 10811951"/>
                <a:gd name="connsiteX141" fmla="*/ 274320 w 5801360"/>
                <a:gd name="connsiteY141" fmla="*/ 4116511 h 10811951"/>
                <a:gd name="connsiteX142" fmla="*/ 284480 w 5801360"/>
                <a:gd name="connsiteY142" fmla="*/ 4146991 h 10811951"/>
                <a:gd name="connsiteX143" fmla="*/ 304800 w 5801360"/>
                <a:gd name="connsiteY143" fmla="*/ 4289231 h 10811951"/>
                <a:gd name="connsiteX144" fmla="*/ 325120 w 5801360"/>
                <a:gd name="connsiteY144" fmla="*/ 4350191 h 10811951"/>
                <a:gd name="connsiteX145" fmla="*/ 335280 w 5801360"/>
                <a:gd name="connsiteY145" fmla="*/ 4380671 h 10811951"/>
                <a:gd name="connsiteX146" fmla="*/ 345440 w 5801360"/>
                <a:gd name="connsiteY146" fmla="*/ 4411151 h 10811951"/>
                <a:gd name="connsiteX147" fmla="*/ 365760 w 5801360"/>
                <a:gd name="connsiteY147" fmla="*/ 4441631 h 10811951"/>
                <a:gd name="connsiteX148" fmla="*/ 375920 w 5801360"/>
                <a:gd name="connsiteY148" fmla="*/ 4482271 h 10811951"/>
                <a:gd name="connsiteX149" fmla="*/ 396240 w 5801360"/>
                <a:gd name="connsiteY149" fmla="*/ 4563551 h 10811951"/>
                <a:gd name="connsiteX150" fmla="*/ 416560 w 5801360"/>
                <a:gd name="connsiteY150" fmla="*/ 4594031 h 10811951"/>
                <a:gd name="connsiteX151" fmla="*/ 426720 w 5801360"/>
                <a:gd name="connsiteY151" fmla="*/ 4624511 h 10811951"/>
                <a:gd name="connsiteX152" fmla="*/ 487680 w 5801360"/>
                <a:gd name="connsiteY152" fmla="*/ 4665151 h 10811951"/>
                <a:gd name="connsiteX153" fmla="*/ 538480 w 5801360"/>
                <a:gd name="connsiteY153" fmla="*/ 4715951 h 10811951"/>
                <a:gd name="connsiteX154" fmla="*/ 558800 w 5801360"/>
                <a:gd name="connsiteY154" fmla="*/ 4746431 h 10811951"/>
                <a:gd name="connsiteX155" fmla="*/ 619760 w 5801360"/>
                <a:gd name="connsiteY155" fmla="*/ 4787071 h 10811951"/>
                <a:gd name="connsiteX156" fmla="*/ 680720 w 5801360"/>
                <a:gd name="connsiteY156" fmla="*/ 4827711 h 10811951"/>
                <a:gd name="connsiteX157" fmla="*/ 711200 w 5801360"/>
                <a:gd name="connsiteY157" fmla="*/ 4848031 h 10811951"/>
                <a:gd name="connsiteX158" fmla="*/ 782320 w 5801360"/>
                <a:gd name="connsiteY158" fmla="*/ 4919151 h 10811951"/>
                <a:gd name="connsiteX159" fmla="*/ 802640 w 5801360"/>
                <a:gd name="connsiteY159" fmla="*/ 4949631 h 10811951"/>
                <a:gd name="connsiteX160" fmla="*/ 894080 w 5801360"/>
                <a:gd name="connsiteY160" fmla="*/ 4908991 h 10811951"/>
                <a:gd name="connsiteX161" fmla="*/ 924560 w 5801360"/>
                <a:gd name="connsiteY161" fmla="*/ 4898831 h 10811951"/>
                <a:gd name="connsiteX162" fmla="*/ 975360 w 5801360"/>
                <a:gd name="connsiteY162" fmla="*/ 4858191 h 10811951"/>
                <a:gd name="connsiteX163" fmla="*/ 995680 w 5801360"/>
                <a:gd name="connsiteY163" fmla="*/ 4827711 h 10811951"/>
                <a:gd name="connsiteX164" fmla="*/ 1026160 w 5801360"/>
                <a:gd name="connsiteY164" fmla="*/ 4817551 h 10811951"/>
                <a:gd name="connsiteX165" fmla="*/ 1056640 w 5801360"/>
                <a:gd name="connsiteY165" fmla="*/ 4797231 h 10811951"/>
                <a:gd name="connsiteX166" fmla="*/ 1117600 w 5801360"/>
                <a:gd name="connsiteY166" fmla="*/ 4817551 h 10811951"/>
                <a:gd name="connsiteX167" fmla="*/ 1148080 w 5801360"/>
                <a:gd name="connsiteY167" fmla="*/ 4837871 h 10811951"/>
                <a:gd name="connsiteX168" fmla="*/ 1209040 w 5801360"/>
                <a:gd name="connsiteY168" fmla="*/ 4858191 h 10811951"/>
                <a:gd name="connsiteX169" fmla="*/ 1239520 w 5801360"/>
                <a:gd name="connsiteY169" fmla="*/ 4868351 h 10811951"/>
                <a:gd name="connsiteX170" fmla="*/ 1351280 w 5801360"/>
                <a:gd name="connsiteY170" fmla="*/ 4858191 h 10811951"/>
                <a:gd name="connsiteX171" fmla="*/ 1402080 w 5801360"/>
                <a:gd name="connsiteY171" fmla="*/ 4776911 h 10811951"/>
                <a:gd name="connsiteX172" fmla="*/ 1452880 w 5801360"/>
                <a:gd name="connsiteY172" fmla="*/ 4736271 h 10811951"/>
                <a:gd name="connsiteX173" fmla="*/ 1483360 w 5801360"/>
                <a:gd name="connsiteY173" fmla="*/ 4715951 h 10811951"/>
                <a:gd name="connsiteX174" fmla="*/ 1605280 w 5801360"/>
                <a:gd name="connsiteY174" fmla="*/ 4685471 h 10811951"/>
                <a:gd name="connsiteX175" fmla="*/ 1645920 w 5801360"/>
                <a:gd name="connsiteY175" fmla="*/ 4675311 h 10811951"/>
                <a:gd name="connsiteX176" fmla="*/ 1676400 w 5801360"/>
                <a:gd name="connsiteY176" fmla="*/ 4665151 h 10811951"/>
                <a:gd name="connsiteX177" fmla="*/ 1849120 w 5801360"/>
                <a:gd name="connsiteY177" fmla="*/ 4654991 h 10811951"/>
                <a:gd name="connsiteX178" fmla="*/ 1879600 w 5801360"/>
                <a:gd name="connsiteY178" fmla="*/ 4736271 h 10811951"/>
                <a:gd name="connsiteX179" fmla="*/ 1910080 w 5801360"/>
                <a:gd name="connsiteY179" fmla="*/ 4756591 h 10811951"/>
                <a:gd name="connsiteX180" fmla="*/ 1930400 w 5801360"/>
                <a:gd name="connsiteY180" fmla="*/ 4787071 h 10811951"/>
                <a:gd name="connsiteX181" fmla="*/ 1960880 w 5801360"/>
                <a:gd name="connsiteY181" fmla="*/ 4797231 h 10811951"/>
                <a:gd name="connsiteX182" fmla="*/ 1971040 w 5801360"/>
                <a:gd name="connsiteY182" fmla="*/ 4827711 h 10811951"/>
                <a:gd name="connsiteX183" fmla="*/ 2042160 w 5801360"/>
                <a:gd name="connsiteY183" fmla="*/ 4908991 h 10811951"/>
                <a:gd name="connsiteX184" fmla="*/ 2113280 w 5801360"/>
                <a:gd name="connsiteY184" fmla="*/ 4919151 h 10811951"/>
                <a:gd name="connsiteX185" fmla="*/ 2204720 w 5801360"/>
                <a:gd name="connsiteY185" fmla="*/ 4959791 h 10811951"/>
                <a:gd name="connsiteX186" fmla="*/ 2214880 w 5801360"/>
                <a:gd name="connsiteY186" fmla="*/ 4990271 h 10811951"/>
                <a:gd name="connsiteX187" fmla="*/ 2275840 w 5801360"/>
                <a:gd name="connsiteY187" fmla="*/ 5030911 h 10811951"/>
                <a:gd name="connsiteX188" fmla="*/ 2296160 w 5801360"/>
                <a:gd name="connsiteY188" fmla="*/ 5091871 h 10811951"/>
                <a:gd name="connsiteX189" fmla="*/ 2306320 w 5801360"/>
                <a:gd name="connsiteY189" fmla="*/ 5122351 h 10811951"/>
                <a:gd name="connsiteX190" fmla="*/ 2296160 w 5801360"/>
                <a:gd name="connsiteY190" fmla="*/ 5254431 h 10811951"/>
                <a:gd name="connsiteX191" fmla="*/ 2265680 w 5801360"/>
                <a:gd name="connsiteY191" fmla="*/ 5315391 h 10811951"/>
                <a:gd name="connsiteX192" fmla="*/ 2255520 w 5801360"/>
                <a:gd name="connsiteY192" fmla="*/ 5345871 h 10811951"/>
                <a:gd name="connsiteX193" fmla="*/ 2265680 w 5801360"/>
                <a:gd name="connsiteY193" fmla="*/ 5457631 h 10811951"/>
                <a:gd name="connsiteX194" fmla="*/ 2275840 w 5801360"/>
                <a:gd name="connsiteY194" fmla="*/ 5488111 h 10811951"/>
                <a:gd name="connsiteX195" fmla="*/ 2245360 w 5801360"/>
                <a:gd name="connsiteY195" fmla="*/ 5620191 h 10811951"/>
                <a:gd name="connsiteX196" fmla="*/ 2225040 w 5801360"/>
                <a:gd name="connsiteY196" fmla="*/ 5691311 h 10811951"/>
                <a:gd name="connsiteX197" fmla="*/ 2204720 w 5801360"/>
                <a:gd name="connsiteY197" fmla="*/ 5762431 h 10811951"/>
                <a:gd name="connsiteX198" fmla="*/ 2214880 w 5801360"/>
                <a:gd name="connsiteY198" fmla="*/ 5864031 h 10811951"/>
                <a:gd name="connsiteX199" fmla="*/ 2245360 w 5801360"/>
                <a:gd name="connsiteY199" fmla="*/ 5955471 h 10811951"/>
                <a:gd name="connsiteX200" fmla="*/ 2255520 w 5801360"/>
                <a:gd name="connsiteY200" fmla="*/ 5985951 h 10811951"/>
                <a:gd name="connsiteX201" fmla="*/ 2286000 w 5801360"/>
                <a:gd name="connsiteY201" fmla="*/ 6006271 h 10811951"/>
                <a:gd name="connsiteX202" fmla="*/ 2306320 w 5801360"/>
                <a:gd name="connsiteY202" fmla="*/ 6067231 h 10811951"/>
                <a:gd name="connsiteX203" fmla="*/ 2346960 w 5801360"/>
                <a:gd name="connsiteY203" fmla="*/ 6128191 h 10811951"/>
                <a:gd name="connsiteX204" fmla="*/ 2367280 w 5801360"/>
                <a:gd name="connsiteY204" fmla="*/ 6158671 h 10811951"/>
                <a:gd name="connsiteX205" fmla="*/ 2387600 w 5801360"/>
                <a:gd name="connsiteY205" fmla="*/ 6219631 h 10811951"/>
                <a:gd name="connsiteX206" fmla="*/ 2418080 w 5801360"/>
                <a:gd name="connsiteY206" fmla="*/ 6321231 h 10811951"/>
                <a:gd name="connsiteX207" fmla="*/ 2428240 w 5801360"/>
                <a:gd name="connsiteY207" fmla="*/ 6351711 h 10811951"/>
                <a:gd name="connsiteX208" fmla="*/ 2448560 w 5801360"/>
                <a:gd name="connsiteY208" fmla="*/ 6443151 h 10811951"/>
                <a:gd name="connsiteX209" fmla="*/ 2458720 w 5801360"/>
                <a:gd name="connsiteY209" fmla="*/ 6483791 h 10811951"/>
                <a:gd name="connsiteX210" fmla="*/ 2499360 w 5801360"/>
                <a:gd name="connsiteY210" fmla="*/ 6544751 h 10811951"/>
                <a:gd name="connsiteX211" fmla="*/ 2529840 w 5801360"/>
                <a:gd name="connsiteY211" fmla="*/ 6605711 h 10811951"/>
                <a:gd name="connsiteX212" fmla="*/ 2550160 w 5801360"/>
                <a:gd name="connsiteY212" fmla="*/ 6686991 h 10811951"/>
                <a:gd name="connsiteX213" fmla="*/ 2560320 w 5801360"/>
                <a:gd name="connsiteY213" fmla="*/ 6859711 h 10811951"/>
                <a:gd name="connsiteX214" fmla="*/ 2580640 w 5801360"/>
                <a:gd name="connsiteY214" fmla="*/ 6961311 h 10811951"/>
                <a:gd name="connsiteX215" fmla="*/ 2590800 w 5801360"/>
                <a:gd name="connsiteY215" fmla="*/ 7205151 h 10811951"/>
                <a:gd name="connsiteX216" fmla="*/ 2600960 w 5801360"/>
                <a:gd name="connsiteY216" fmla="*/ 7235631 h 10811951"/>
                <a:gd name="connsiteX217" fmla="*/ 2570480 w 5801360"/>
                <a:gd name="connsiteY217" fmla="*/ 7591231 h 10811951"/>
                <a:gd name="connsiteX218" fmla="*/ 2560320 w 5801360"/>
                <a:gd name="connsiteY218" fmla="*/ 7621711 h 10811951"/>
                <a:gd name="connsiteX219" fmla="*/ 2540000 w 5801360"/>
                <a:gd name="connsiteY219" fmla="*/ 7652191 h 10811951"/>
                <a:gd name="connsiteX220" fmla="*/ 2529840 w 5801360"/>
                <a:gd name="connsiteY220" fmla="*/ 7702991 h 10811951"/>
                <a:gd name="connsiteX221" fmla="*/ 2509520 w 5801360"/>
                <a:gd name="connsiteY221" fmla="*/ 7763951 h 10811951"/>
                <a:gd name="connsiteX222" fmla="*/ 2499360 w 5801360"/>
                <a:gd name="connsiteY222" fmla="*/ 7794431 h 10811951"/>
                <a:gd name="connsiteX223" fmla="*/ 2489200 w 5801360"/>
                <a:gd name="connsiteY223" fmla="*/ 7835071 h 10811951"/>
                <a:gd name="connsiteX224" fmla="*/ 2479040 w 5801360"/>
                <a:gd name="connsiteY224" fmla="*/ 7885871 h 10811951"/>
                <a:gd name="connsiteX225" fmla="*/ 2458720 w 5801360"/>
                <a:gd name="connsiteY225" fmla="*/ 7946831 h 10811951"/>
                <a:gd name="connsiteX226" fmla="*/ 2448560 w 5801360"/>
                <a:gd name="connsiteY226" fmla="*/ 8099231 h 10811951"/>
                <a:gd name="connsiteX227" fmla="*/ 2448560 w 5801360"/>
                <a:gd name="connsiteY227" fmla="*/ 8312591 h 10811951"/>
                <a:gd name="connsiteX228" fmla="*/ 2458720 w 5801360"/>
                <a:gd name="connsiteY228" fmla="*/ 8343071 h 10811951"/>
                <a:gd name="connsiteX229" fmla="*/ 2489200 w 5801360"/>
                <a:gd name="connsiteY229" fmla="*/ 8373551 h 10811951"/>
                <a:gd name="connsiteX230" fmla="*/ 2509520 w 5801360"/>
                <a:gd name="connsiteY230" fmla="*/ 8434511 h 10811951"/>
                <a:gd name="connsiteX231" fmla="*/ 2550160 w 5801360"/>
                <a:gd name="connsiteY231" fmla="*/ 8495471 h 10811951"/>
                <a:gd name="connsiteX232" fmla="*/ 2580640 w 5801360"/>
                <a:gd name="connsiteY232" fmla="*/ 8597071 h 10811951"/>
                <a:gd name="connsiteX233" fmla="*/ 2590800 w 5801360"/>
                <a:gd name="connsiteY233" fmla="*/ 8627551 h 10811951"/>
                <a:gd name="connsiteX234" fmla="*/ 2600960 w 5801360"/>
                <a:gd name="connsiteY234" fmla="*/ 8658031 h 10811951"/>
                <a:gd name="connsiteX235" fmla="*/ 2611120 w 5801360"/>
                <a:gd name="connsiteY235" fmla="*/ 8790111 h 10811951"/>
                <a:gd name="connsiteX236" fmla="*/ 2641600 w 5801360"/>
                <a:gd name="connsiteY236" fmla="*/ 8851071 h 10811951"/>
                <a:gd name="connsiteX237" fmla="*/ 2651760 w 5801360"/>
                <a:gd name="connsiteY237" fmla="*/ 8881551 h 10811951"/>
                <a:gd name="connsiteX238" fmla="*/ 2661920 w 5801360"/>
                <a:gd name="connsiteY238" fmla="*/ 8962831 h 10811951"/>
                <a:gd name="connsiteX239" fmla="*/ 2682240 w 5801360"/>
                <a:gd name="connsiteY239" fmla="*/ 9562271 h 10811951"/>
                <a:gd name="connsiteX240" fmla="*/ 2712720 w 5801360"/>
                <a:gd name="connsiteY240" fmla="*/ 9623231 h 10811951"/>
                <a:gd name="connsiteX241" fmla="*/ 2743200 w 5801360"/>
                <a:gd name="connsiteY241" fmla="*/ 9714671 h 10811951"/>
                <a:gd name="connsiteX242" fmla="*/ 2773680 w 5801360"/>
                <a:gd name="connsiteY242" fmla="*/ 9775631 h 10811951"/>
                <a:gd name="connsiteX243" fmla="*/ 2783840 w 5801360"/>
                <a:gd name="connsiteY243" fmla="*/ 9806111 h 10811951"/>
                <a:gd name="connsiteX244" fmla="*/ 2804160 w 5801360"/>
                <a:gd name="connsiteY244" fmla="*/ 9836591 h 10811951"/>
                <a:gd name="connsiteX245" fmla="*/ 2824480 w 5801360"/>
                <a:gd name="connsiteY245" fmla="*/ 9897551 h 10811951"/>
                <a:gd name="connsiteX246" fmla="*/ 2844800 w 5801360"/>
                <a:gd name="connsiteY246" fmla="*/ 9928031 h 10811951"/>
                <a:gd name="connsiteX247" fmla="*/ 2865120 w 5801360"/>
                <a:gd name="connsiteY247" fmla="*/ 9988991 h 10811951"/>
                <a:gd name="connsiteX248" fmla="*/ 2875280 w 5801360"/>
                <a:gd name="connsiteY248" fmla="*/ 10019471 h 10811951"/>
                <a:gd name="connsiteX249" fmla="*/ 2926080 w 5801360"/>
                <a:gd name="connsiteY249" fmla="*/ 10110911 h 10811951"/>
                <a:gd name="connsiteX250" fmla="*/ 2946400 w 5801360"/>
                <a:gd name="connsiteY250" fmla="*/ 10141391 h 10811951"/>
                <a:gd name="connsiteX251" fmla="*/ 2956560 w 5801360"/>
                <a:gd name="connsiteY251" fmla="*/ 10192191 h 10811951"/>
                <a:gd name="connsiteX252" fmla="*/ 2976880 w 5801360"/>
                <a:gd name="connsiteY252" fmla="*/ 10364911 h 10811951"/>
                <a:gd name="connsiteX253" fmla="*/ 2987040 w 5801360"/>
                <a:gd name="connsiteY253" fmla="*/ 10578271 h 10811951"/>
                <a:gd name="connsiteX254" fmla="*/ 2997200 w 5801360"/>
                <a:gd name="connsiteY254" fmla="*/ 10761151 h 10811951"/>
                <a:gd name="connsiteX255" fmla="*/ 3017520 w 5801360"/>
                <a:gd name="connsiteY255" fmla="*/ 10791631 h 10811951"/>
                <a:gd name="connsiteX256" fmla="*/ 3048000 w 5801360"/>
                <a:gd name="connsiteY256" fmla="*/ 10801791 h 10811951"/>
                <a:gd name="connsiteX257" fmla="*/ 3098800 w 5801360"/>
                <a:gd name="connsiteY257" fmla="*/ 10811951 h 10811951"/>
                <a:gd name="connsiteX258" fmla="*/ 3180080 w 5801360"/>
                <a:gd name="connsiteY258" fmla="*/ 10791631 h 10811951"/>
                <a:gd name="connsiteX259" fmla="*/ 3241040 w 5801360"/>
                <a:gd name="connsiteY259" fmla="*/ 10761151 h 10811951"/>
                <a:gd name="connsiteX260" fmla="*/ 3352800 w 5801360"/>
                <a:gd name="connsiteY260" fmla="*/ 10750991 h 10811951"/>
                <a:gd name="connsiteX261" fmla="*/ 3383280 w 5801360"/>
                <a:gd name="connsiteY261" fmla="*/ 10740831 h 10811951"/>
                <a:gd name="connsiteX262" fmla="*/ 3393440 w 5801360"/>
                <a:gd name="connsiteY262" fmla="*/ 10710351 h 10811951"/>
                <a:gd name="connsiteX263" fmla="*/ 3495040 w 5801360"/>
                <a:gd name="connsiteY263" fmla="*/ 10679871 h 10811951"/>
                <a:gd name="connsiteX264" fmla="*/ 3535680 w 5801360"/>
                <a:gd name="connsiteY264" fmla="*/ 10690031 h 10811951"/>
                <a:gd name="connsiteX265" fmla="*/ 3566160 w 5801360"/>
                <a:gd name="connsiteY265" fmla="*/ 10700191 h 10811951"/>
                <a:gd name="connsiteX266" fmla="*/ 3627120 w 5801360"/>
                <a:gd name="connsiteY266" fmla="*/ 10669711 h 10811951"/>
                <a:gd name="connsiteX267" fmla="*/ 3718560 w 5801360"/>
                <a:gd name="connsiteY267" fmla="*/ 10629071 h 10811951"/>
                <a:gd name="connsiteX268" fmla="*/ 3728720 w 5801360"/>
                <a:gd name="connsiteY268" fmla="*/ 10598591 h 10811951"/>
                <a:gd name="connsiteX269" fmla="*/ 3769360 w 5801360"/>
                <a:gd name="connsiteY269" fmla="*/ 10537631 h 10811951"/>
                <a:gd name="connsiteX270" fmla="*/ 3799840 w 5801360"/>
                <a:gd name="connsiteY270" fmla="*/ 10476671 h 10811951"/>
                <a:gd name="connsiteX271" fmla="*/ 3830320 w 5801360"/>
                <a:gd name="connsiteY271" fmla="*/ 10456351 h 10811951"/>
                <a:gd name="connsiteX272" fmla="*/ 3881120 w 5801360"/>
                <a:gd name="connsiteY272" fmla="*/ 10385231 h 10811951"/>
                <a:gd name="connsiteX273" fmla="*/ 3931920 w 5801360"/>
                <a:gd name="connsiteY273" fmla="*/ 10293791 h 10811951"/>
                <a:gd name="connsiteX274" fmla="*/ 3952240 w 5801360"/>
                <a:gd name="connsiteY274" fmla="*/ 10263311 h 10811951"/>
                <a:gd name="connsiteX275" fmla="*/ 3982720 w 5801360"/>
                <a:gd name="connsiteY275" fmla="*/ 10242991 h 10811951"/>
                <a:gd name="connsiteX276" fmla="*/ 4003040 w 5801360"/>
                <a:gd name="connsiteY276" fmla="*/ 10212511 h 10811951"/>
                <a:gd name="connsiteX277" fmla="*/ 4023360 w 5801360"/>
                <a:gd name="connsiteY277" fmla="*/ 10151551 h 10811951"/>
                <a:gd name="connsiteX278" fmla="*/ 4043680 w 5801360"/>
                <a:gd name="connsiteY278" fmla="*/ 10080431 h 10811951"/>
                <a:gd name="connsiteX279" fmla="*/ 4053840 w 5801360"/>
                <a:gd name="connsiteY279" fmla="*/ 10049951 h 10811951"/>
                <a:gd name="connsiteX280" fmla="*/ 4094480 w 5801360"/>
                <a:gd name="connsiteY280" fmla="*/ 9907711 h 10811951"/>
                <a:gd name="connsiteX281" fmla="*/ 4135120 w 5801360"/>
                <a:gd name="connsiteY281" fmla="*/ 9846751 h 10811951"/>
                <a:gd name="connsiteX282" fmla="*/ 4155440 w 5801360"/>
                <a:gd name="connsiteY282" fmla="*/ 9785791 h 10811951"/>
                <a:gd name="connsiteX283" fmla="*/ 4165600 w 5801360"/>
                <a:gd name="connsiteY283" fmla="*/ 9521631 h 10811951"/>
                <a:gd name="connsiteX284" fmla="*/ 4196080 w 5801360"/>
                <a:gd name="connsiteY284" fmla="*/ 9501311 h 10811951"/>
                <a:gd name="connsiteX285" fmla="*/ 4246880 w 5801360"/>
                <a:gd name="connsiteY285" fmla="*/ 9450511 h 10811951"/>
                <a:gd name="connsiteX286" fmla="*/ 4297680 w 5801360"/>
                <a:gd name="connsiteY286" fmla="*/ 9359071 h 10811951"/>
                <a:gd name="connsiteX287" fmla="*/ 4318000 w 5801360"/>
                <a:gd name="connsiteY287" fmla="*/ 9328591 h 10811951"/>
                <a:gd name="connsiteX288" fmla="*/ 4348480 w 5801360"/>
                <a:gd name="connsiteY288" fmla="*/ 9308271 h 10811951"/>
                <a:gd name="connsiteX289" fmla="*/ 4389120 w 5801360"/>
                <a:gd name="connsiteY289" fmla="*/ 9257471 h 10811951"/>
                <a:gd name="connsiteX290" fmla="*/ 4429760 w 5801360"/>
                <a:gd name="connsiteY290" fmla="*/ 9206671 h 10811951"/>
                <a:gd name="connsiteX291" fmla="*/ 4450080 w 5801360"/>
                <a:gd name="connsiteY291" fmla="*/ 9145711 h 10811951"/>
                <a:gd name="connsiteX292" fmla="*/ 4470400 w 5801360"/>
                <a:gd name="connsiteY292" fmla="*/ 9033951 h 10811951"/>
                <a:gd name="connsiteX293" fmla="*/ 4460240 w 5801360"/>
                <a:gd name="connsiteY293" fmla="*/ 8952671 h 10811951"/>
                <a:gd name="connsiteX294" fmla="*/ 4419600 w 5801360"/>
                <a:gd name="connsiteY294" fmla="*/ 8861231 h 10811951"/>
                <a:gd name="connsiteX295" fmla="*/ 4399280 w 5801360"/>
                <a:gd name="connsiteY295" fmla="*/ 8790111 h 10811951"/>
                <a:gd name="connsiteX296" fmla="*/ 4389120 w 5801360"/>
                <a:gd name="connsiteY296" fmla="*/ 8759631 h 10811951"/>
                <a:gd name="connsiteX297" fmla="*/ 4399280 w 5801360"/>
                <a:gd name="connsiteY297" fmla="*/ 8617391 h 10811951"/>
                <a:gd name="connsiteX298" fmla="*/ 4409440 w 5801360"/>
                <a:gd name="connsiteY298" fmla="*/ 8546271 h 10811951"/>
                <a:gd name="connsiteX299" fmla="*/ 4439920 w 5801360"/>
                <a:gd name="connsiteY299" fmla="*/ 8525951 h 10811951"/>
                <a:gd name="connsiteX300" fmla="*/ 4460240 w 5801360"/>
                <a:gd name="connsiteY300" fmla="*/ 8495471 h 10811951"/>
                <a:gd name="connsiteX301" fmla="*/ 4490720 w 5801360"/>
                <a:gd name="connsiteY301" fmla="*/ 8475151 h 10811951"/>
                <a:gd name="connsiteX302" fmla="*/ 4531360 w 5801360"/>
                <a:gd name="connsiteY302" fmla="*/ 8434511 h 10811951"/>
                <a:gd name="connsiteX303" fmla="*/ 4572000 w 5801360"/>
                <a:gd name="connsiteY303" fmla="*/ 8383711 h 10811951"/>
                <a:gd name="connsiteX304" fmla="*/ 4643120 w 5801360"/>
                <a:gd name="connsiteY304" fmla="*/ 8302431 h 10811951"/>
                <a:gd name="connsiteX305" fmla="*/ 4714240 w 5801360"/>
                <a:gd name="connsiteY305" fmla="*/ 8231311 h 10811951"/>
                <a:gd name="connsiteX306" fmla="*/ 4734560 w 5801360"/>
                <a:gd name="connsiteY306" fmla="*/ 8200831 h 10811951"/>
                <a:gd name="connsiteX307" fmla="*/ 4765040 w 5801360"/>
                <a:gd name="connsiteY307" fmla="*/ 8170351 h 10811951"/>
                <a:gd name="connsiteX308" fmla="*/ 4775200 w 5801360"/>
                <a:gd name="connsiteY308" fmla="*/ 8139871 h 10811951"/>
                <a:gd name="connsiteX309" fmla="*/ 4795520 w 5801360"/>
                <a:gd name="connsiteY309" fmla="*/ 8109391 h 10811951"/>
                <a:gd name="connsiteX310" fmla="*/ 4805680 w 5801360"/>
                <a:gd name="connsiteY310" fmla="*/ 8078911 h 10811951"/>
                <a:gd name="connsiteX311" fmla="*/ 4846320 w 5801360"/>
                <a:gd name="connsiteY311" fmla="*/ 8017951 h 10811951"/>
                <a:gd name="connsiteX312" fmla="*/ 4876800 w 5801360"/>
                <a:gd name="connsiteY312" fmla="*/ 7956991 h 10811951"/>
                <a:gd name="connsiteX313" fmla="*/ 4886960 w 5801360"/>
                <a:gd name="connsiteY313" fmla="*/ 7469311 h 10811951"/>
                <a:gd name="connsiteX314" fmla="*/ 4897120 w 5801360"/>
                <a:gd name="connsiteY314" fmla="*/ 7438831 h 10811951"/>
                <a:gd name="connsiteX315" fmla="*/ 4886960 w 5801360"/>
                <a:gd name="connsiteY315" fmla="*/ 7184831 h 10811951"/>
                <a:gd name="connsiteX316" fmla="*/ 4836160 w 5801360"/>
                <a:gd name="connsiteY316" fmla="*/ 7134031 h 10811951"/>
                <a:gd name="connsiteX317" fmla="*/ 4815840 w 5801360"/>
                <a:gd name="connsiteY317" fmla="*/ 6686991 h 10811951"/>
                <a:gd name="connsiteX318" fmla="*/ 4795520 w 5801360"/>
                <a:gd name="connsiteY318" fmla="*/ 6534591 h 10811951"/>
                <a:gd name="connsiteX319" fmla="*/ 4805680 w 5801360"/>
                <a:gd name="connsiteY319" fmla="*/ 6280591 h 10811951"/>
                <a:gd name="connsiteX320" fmla="*/ 4815840 w 5801360"/>
                <a:gd name="connsiteY320" fmla="*/ 6168831 h 10811951"/>
                <a:gd name="connsiteX321" fmla="*/ 4876800 w 5801360"/>
                <a:gd name="connsiteY321" fmla="*/ 6046911 h 10811951"/>
                <a:gd name="connsiteX322" fmla="*/ 4927600 w 5801360"/>
                <a:gd name="connsiteY322" fmla="*/ 5996111 h 10811951"/>
                <a:gd name="connsiteX323" fmla="*/ 4947920 w 5801360"/>
                <a:gd name="connsiteY323" fmla="*/ 5935151 h 10811951"/>
                <a:gd name="connsiteX324" fmla="*/ 4988560 w 5801360"/>
                <a:gd name="connsiteY324" fmla="*/ 5874191 h 10811951"/>
                <a:gd name="connsiteX325" fmla="*/ 5039360 w 5801360"/>
                <a:gd name="connsiteY325" fmla="*/ 5721791 h 10811951"/>
                <a:gd name="connsiteX326" fmla="*/ 5049520 w 5801360"/>
                <a:gd name="connsiteY326" fmla="*/ 5691311 h 10811951"/>
                <a:gd name="connsiteX327" fmla="*/ 5059680 w 5801360"/>
                <a:gd name="connsiteY327" fmla="*/ 5660831 h 10811951"/>
                <a:gd name="connsiteX328" fmla="*/ 5080000 w 5801360"/>
                <a:gd name="connsiteY328" fmla="*/ 5630351 h 10811951"/>
                <a:gd name="connsiteX329" fmla="*/ 5100320 w 5801360"/>
                <a:gd name="connsiteY329" fmla="*/ 5569391 h 10811951"/>
                <a:gd name="connsiteX330" fmla="*/ 5110480 w 5801360"/>
                <a:gd name="connsiteY330" fmla="*/ 5538911 h 10811951"/>
                <a:gd name="connsiteX331" fmla="*/ 5140960 w 5801360"/>
                <a:gd name="connsiteY331" fmla="*/ 5518591 h 10811951"/>
                <a:gd name="connsiteX332" fmla="*/ 5181600 w 5801360"/>
                <a:gd name="connsiteY332" fmla="*/ 5467791 h 10811951"/>
                <a:gd name="connsiteX333" fmla="*/ 5232400 w 5801360"/>
                <a:gd name="connsiteY333" fmla="*/ 5376351 h 10811951"/>
                <a:gd name="connsiteX334" fmla="*/ 5273040 w 5801360"/>
                <a:gd name="connsiteY334" fmla="*/ 5315391 h 10811951"/>
                <a:gd name="connsiteX335" fmla="*/ 5303520 w 5801360"/>
                <a:gd name="connsiteY335" fmla="*/ 5295071 h 10811951"/>
                <a:gd name="connsiteX336" fmla="*/ 5354320 w 5801360"/>
                <a:gd name="connsiteY336" fmla="*/ 5223951 h 10811951"/>
                <a:gd name="connsiteX337" fmla="*/ 5374640 w 5801360"/>
                <a:gd name="connsiteY337" fmla="*/ 5193471 h 10811951"/>
                <a:gd name="connsiteX338" fmla="*/ 5405120 w 5801360"/>
                <a:gd name="connsiteY338" fmla="*/ 5173151 h 10811951"/>
                <a:gd name="connsiteX339" fmla="*/ 5455920 w 5801360"/>
                <a:gd name="connsiteY339" fmla="*/ 5091871 h 10811951"/>
                <a:gd name="connsiteX340" fmla="*/ 5506720 w 5801360"/>
                <a:gd name="connsiteY340" fmla="*/ 5010591 h 10811951"/>
                <a:gd name="connsiteX341" fmla="*/ 5516880 w 5801360"/>
                <a:gd name="connsiteY341" fmla="*/ 4969951 h 10811951"/>
                <a:gd name="connsiteX342" fmla="*/ 5527040 w 5801360"/>
                <a:gd name="connsiteY342" fmla="*/ 4939471 h 10811951"/>
                <a:gd name="connsiteX343" fmla="*/ 5537200 w 5801360"/>
                <a:gd name="connsiteY343" fmla="*/ 4502591 h 10811951"/>
                <a:gd name="connsiteX344" fmla="*/ 5547360 w 5801360"/>
                <a:gd name="connsiteY344" fmla="*/ 4461951 h 10811951"/>
                <a:gd name="connsiteX345" fmla="*/ 5557520 w 5801360"/>
                <a:gd name="connsiteY345" fmla="*/ 4390831 h 10811951"/>
                <a:gd name="connsiteX346" fmla="*/ 5577840 w 5801360"/>
                <a:gd name="connsiteY346" fmla="*/ 4329871 h 10811951"/>
                <a:gd name="connsiteX347" fmla="*/ 5588000 w 5801360"/>
                <a:gd name="connsiteY347" fmla="*/ 4289231 h 10811951"/>
                <a:gd name="connsiteX348" fmla="*/ 5648960 w 5801360"/>
                <a:gd name="connsiteY348" fmla="*/ 4197791 h 10811951"/>
                <a:gd name="connsiteX349" fmla="*/ 5669280 w 5801360"/>
                <a:gd name="connsiteY349" fmla="*/ 4167311 h 10811951"/>
                <a:gd name="connsiteX350" fmla="*/ 5730240 w 5801360"/>
                <a:gd name="connsiteY350" fmla="*/ 4126671 h 10811951"/>
                <a:gd name="connsiteX351" fmla="*/ 5760720 w 5801360"/>
                <a:gd name="connsiteY351" fmla="*/ 4065711 h 10811951"/>
                <a:gd name="connsiteX352" fmla="*/ 5781040 w 5801360"/>
                <a:gd name="connsiteY352" fmla="*/ 4035231 h 10811951"/>
                <a:gd name="connsiteX353" fmla="*/ 5801360 w 5801360"/>
                <a:gd name="connsiteY353" fmla="*/ 3974271 h 10811951"/>
                <a:gd name="connsiteX354" fmla="*/ 5781040 w 5801360"/>
                <a:gd name="connsiteY354" fmla="*/ 3903151 h 10811951"/>
                <a:gd name="connsiteX355" fmla="*/ 5750560 w 5801360"/>
                <a:gd name="connsiteY355" fmla="*/ 3842191 h 10811951"/>
                <a:gd name="connsiteX356" fmla="*/ 5669280 w 5801360"/>
                <a:gd name="connsiteY356" fmla="*/ 3872671 h 10811951"/>
                <a:gd name="connsiteX357" fmla="*/ 5638800 w 5801360"/>
                <a:gd name="connsiteY357" fmla="*/ 3882831 h 10811951"/>
                <a:gd name="connsiteX358" fmla="*/ 5577840 w 5801360"/>
                <a:gd name="connsiteY358" fmla="*/ 3933631 h 10811951"/>
                <a:gd name="connsiteX359" fmla="*/ 5486400 w 5801360"/>
                <a:gd name="connsiteY359" fmla="*/ 3984431 h 10811951"/>
                <a:gd name="connsiteX360" fmla="*/ 5455920 w 5801360"/>
                <a:gd name="connsiteY360" fmla="*/ 4004751 h 10811951"/>
                <a:gd name="connsiteX361" fmla="*/ 5323840 w 5801360"/>
                <a:gd name="connsiteY361" fmla="*/ 4025071 h 10811951"/>
                <a:gd name="connsiteX362" fmla="*/ 5191760 w 5801360"/>
                <a:gd name="connsiteY362" fmla="*/ 4014911 h 10811951"/>
                <a:gd name="connsiteX363" fmla="*/ 5181600 w 5801360"/>
                <a:gd name="connsiteY363" fmla="*/ 3984431 h 10811951"/>
                <a:gd name="connsiteX364" fmla="*/ 5140960 w 5801360"/>
                <a:gd name="connsiteY364" fmla="*/ 3892991 h 10811951"/>
                <a:gd name="connsiteX365" fmla="*/ 5130800 w 5801360"/>
                <a:gd name="connsiteY365" fmla="*/ 3852351 h 10811951"/>
                <a:gd name="connsiteX366" fmla="*/ 5100320 w 5801360"/>
                <a:gd name="connsiteY366" fmla="*/ 3760911 h 10811951"/>
                <a:gd name="connsiteX367" fmla="*/ 5090160 w 5801360"/>
                <a:gd name="connsiteY367" fmla="*/ 3730431 h 10811951"/>
                <a:gd name="connsiteX368" fmla="*/ 5080000 w 5801360"/>
                <a:gd name="connsiteY368" fmla="*/ 3699951 h 10811951"/>
                <a:gd name="connsiteX369" fmla="*/ 5059680 w 5801360"/>
                <a:gd name="connsiteY369" fmla="*/ 3669471 h 10811951"/>
                <a:gd name="connsiteX370" fmla="*/ 5049520 w 5801360"/>
                <a:gd name="connsiteY370" fmla="*/ 3638991 h 10811951"/>
                <a:gd name="connsiteX371" fmla="*/ 5019040 w 5801360"/>
                <a:gd name="connsiteY371" fmla="*/ 3618671 h 10811951"/>
                <a:gd name="connsiteX372" fmla="*/ 4988560 w 5801360"/>
                <a:gd name="connsiteY372" fmla="*/ 3527231 h 10811951"/>
                <a:gd name="connsiteX373" fmla="*/ 4958080 w 5801360"/>
                <a:gd name="connsiteY373" fmla="*/ 3466271 h 10811951"/>
                <a:gd name="connsiteX374" fmla="*/ 4927600 w 5801360"/>
                <a:gd name="connsiteY374" fmla="*/ 3445951 h 10811951"/>
                <a:gd name="connsiteX375" fmla="*/ 4907280 w 5801360"/>
                <a:gd name="connsiteY375" fmla="*/ 3415471 h 10811951"/>
                <a:gd name="connsiteX376" fmla="*/ 4876800 w 5801360"/>
                <a:gd name="connsiteY376" fmla="*/ 3395151 h 10811951"/>
                <a:gd name="connsiteX377" fmla="*/ 4836160 w 5801360"/>
                <a:gd name="connsiteY377" fmla="*/ 3354511 h 10811951"/>
                <a:gd name="connsiteX378" fmla="*/ 4815840 w 5801360"/>
                <a:gd name="connsiteY378" fmla="*/ 3324031 h 10811951"/>
                <a:gd name="connsiteX379" fmla="*/ 4785360 w 5801360"/>
                <a:gd name="connsiteY379" fmla="*/ 3303711 h 10811951"/>
                <a:gd name="connsiteX380" fmla="*/ 4765040 w 5801360"/>
                <a:gd name="connsiteY380" fmla="*/ 3242751 h 10811951"/>
                <a:gd name="connsiteX381" fmla="*/ 4754880 w 5801360"/>
                <a:gd name="connsiteY381" fmla="*/ 3059871 h 10811951"/>
                <a:gd name="connsiteX382" fmla="*/ 4744720 w 5801360"/>
                <a:gd name="connsiteY382" fmla="*/ 3019231 h 10811951"/>
                <a:gd name="connsiteX383" fmla="*/ 4724400 w 5801360"/>
                <a:gd name="connsiteY383" fmla="*/ 2937951 h 10811951"/>
                <a:gd name="connsiteX384" fmla="*/ 4693920 w 5801360"/>
                <a:gd name="connsiteY384" fmla="*/ 2755071 h 10811951"/>
                <a:gd name="connsiteX385" fmla="*/ 4663440 w 5801360"/>
                <a:gd name="connsiteY385" fmla="*/ 2694111 h 10811951"/>
                <a:gd name="connsiteX386" fmla="*/ 4632960 w 5801360"/>
                <a:gd name="connsiteY386" fmla="*/ 2683951 h 10811951"/>
                <a:gd name="connsiteX387" fmla="*/ 4612640 w 5801360"/>
                <a:gd name="connsiteY387" fmla="*/ 2622991 h 10811951"/>
                <a:gd name="connsiteX388" fmla="*/ 4602480 w 5801360"/>
                <a:gd name="connsiteY388" fmla="*/ 2592511 h 10811951"/>
                <a:gd name="connsiteX389" fmla="*/ 4582160 w 5801360"/>
                <a:gd name="connsiteY389" fmla="*/ 2562031 h 10811951"/>
                <a:gd name="connsiteX390" fmla="*/ 4561840 w 5801360"/>
                <a:gd name="connsiteY390" fmla="*/ 2490911 h 10811951"/>
                <a:gd name="connsiteX391" fmla="*/ 4531360 w 5801360"/>
                <a:gd name="connsiteY391" fmla="*/ 2429951 h 10811951"/>
                <a:gd name="connsiteX392" fmla="*/ 4511040 w 5801360"/>
                <a:gd name="connsiteY392" fmla="*/ 2328351 h 10811951"/>
                <a:gd name="connsiteX393" fmla="*/ 4490720 w 5801360"/>
                <a:gd name="connsiteY393" fmla="*/ 2267391 h 10811951"/>
                <a:gd name="connsiteX394" fmla="*/ 4439920 w 5801360"/>
                <a:gd name="connsiteY394" fmla="*/ 2155631 h 10811951"/>
                <a:gd name="connsiteX395" fmla="*/ 4409440 w 5801360"/>
                <a:gd name="connsiteY395" fmla="*/ 2145471 h 10811951"/>
                <a:gd name="connsiteX396" fmla="*/ 4389120 w 5801360"/>
                <a:gd name="connsiteY396" fmla="*/ 1962591 h 10811951"/>
                <a:gd name="connsiteX397" fmla="*/ 4378960 w 5801360"/>
                <a:gd name="connsiteY397" fmla="*/ 1830511 h 10811951"/>
                <a:gd name="connsiteX398" fmla="*/ 4348480 w 5801360"/>
                <a:gd name="connsiteY398" fmla="*/ 1769551 h 10811951"/>
                <a:gd name="connsiteX399" fmla="*/ 4338320 w 5801360"/>
                <a:gd name="connsiteY399" fmla="*/ 1739071 h 10811951"/>
                <a:gd name="connsiteX400" fmla="*/ 4307840 w 5801360"/>
                <a:gd name="connsiteY400" fmla="*/ 1637471 h 10811951"/>
                <a:gd name="connsiteX401" fmla="*/ 4287520 w 5801360"/>
                <a:gd name="connsiteY401" fmla="*/ 1606991 h 10811951"/>
                <a:gd name="connsiteX402" fmla="*/ 4267200 w 5801360"/>
                <a:gd name="connsiteY402" fmla="*/ 1546031 h 10811951"/>
                <a:gd name="connsiteX403" fmla="*/ 4257040 w 5801360"/>
                <a:gd name="connsiteY403" fmla="*/ 1515551 h 10811951"/>
                <a:gd name="connsiteX404" fmla="*/ 4246880 w 5801360"/>
                <a:gd name="connsiteY404" fmla="*/ 1444431 h 10811951"/>
                <a:gd name="connsiteX405" fmla="*/ 4236720 w 5801360"/>
                <a:gd name="connsiteY405" fmla="*/ 1413951 h 10811951"/>
                <a:gd name="connsiteX406" fmla="*/ 4206240 w 5801360"/>
                <a:gd name="connsiteY406" fmla="*/ 1281871 h 10811951"/>
                <a:gd name="connsiteX407" fmla="*/ 4165600 w 5801360"/>
                <a:gd name="connsiteY407" fmla="*/ 1220911 h 10811951"/>
                <a:gd name="connsiteX408" fmla="*/ 4135120 w 5801360"/>
                <a:gd name="connsiteY408" fmla="*/ 1159951 h 10811951"/>
                <a:gd name="connsiteX409" fmla="*/ 4155440 w 5801360"/>
                <a:gd name="connsiteY409" fmla="*/ 1241231 h 10811951"/>
                <a:gd name="connsiteX410" fmla="*/ 4185920 w 5801360"/>
                <a:gd name="connsiteY410" fmla="*/ 1261551 h 10811951"/>
                <a:gd name="connsiteX411" fmla="*/ 4267200 w 5801360"/>
                <a:gd name="connsiteY411" fmla="*/ 1332671 h 10811951"/>
                <a:gd name="connsiteX412" fmla="*/ 4297680 w 5801360"/>
                <a:gd name="connsiteY412" fmla="*/ 1352991 h 10811951"/>
                <a:gd name="connsiteX413" fmla="*/ 4318000 w 5801360"/>
                <a:gd name="connsiteY413" fmla="*/ 1383471 h 10811951"/>
                <a:gd name="connsiteX414" fmla="*/ 4358640 w 5801360"/>
                <a:gd name="connsiteY414" fmla="*/ 1373311 h 10811951"/>
                <a:gd name="connsiteX415" fmla="*/ 4378960 w 5801360"/>
                <a:gd name="connsiteY415" fmla="*/ 1302191 h 1081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5801360" h="10811951">
                  <a:moveTo>
                    <a:pt x="4378960" y="1302191"/>
                  </a:moveTo>
                  <a:cubicBezTo>
                    <a:pt x="4380653" y="1281871"/>
                    <a:pt x="4372988" y="1268144"/>
                    <a:pt x="4368800" y="1251391"/>
                  </a:cubicBezTo>
                  <a:cubicBezTo>
                    <a:pt x="4366203" y="1241001"/>
                    <a:pt x="4361237" y="1231301"/>
                    <a:pt x="4358640" y="1220911"/>
                  </a:cubicBezTo>
                  <a:cubicBezTo>
                    <a:pt x="4354452" y="1204158"/>
                    <a:pt x="4352668" y="1186864"/>
                    <a:pt x="4348480" y="1170111"/>
                  </a:cubicBezTo>
                  <a:cubicBezTo>
                    <a:pt x="4345883" y="1159721"/>
                    <a:pt x="4340643" y="1150086"/>
                    <a:pt x="4338320" y="1139631"/>
                  </a:cubicBezTo>
                  <a:cubicBezTo>
                    <a:pt x="4318361" y="1049815"/>
                    <a:pt x="4338242" y="1108879"/>
                    <a:pt x="4318000" y="1038031"/>
                  </a:cubicBezTo>
                  <a:cubicBezTo>
                    <a:pt x="4309281" y="1007514"/>
                    <a:pt x="4292884" y="963714"/>
                    <a:pt x="4267200" y="946591"/>
                  </a:cubicBezTo>
                  <a:cubicBezTo>
                    <a:pt x="4257040" y="939818"/>
                    <a:pt x="4247642" y="931732"/>
                    <a:pt x="4236720" y="926271"/>
                  </a:cubicBezTo>
                  <a:cubicBezTo>
                    <a:pt x="4227141" y="921482"/>
                    <a:pt x="4215602" y="921312"/>
                    <a:pt x="4206240" y="916111"/>
                  </a:cubicBezTo>
                  <a:cubicBezTo>
                    <a:pt x="4184892" y="904251"/>
                    <a:pt x="4165600" y="889018"/>
                    <a:pt x="4145280" y="875471"/>
                  </a:cubicBezTo>
                  <a:cubicBezTo>
                    <a:pt x="4135120" y="868698"/>
                    <a:pt x="4126384" y="859012"/>
                    <a:pt x="4114800" y="855151"/>
                  </a:cubicBezTo>
                  <a:lnTo>
                    <a:pt x="4053840" y="834831"/>
                  </a:lnTo>
                  <a:cubicBezTo>
                    <a:pt x="4030133" y="838218"/>
                    <a:pt x="4004139" y="834281"/>
                    <a:pt x="3982720" y="844991"/>
                  </a:cubicBezTo>
                  <a:cubicBezTo>
                    <a:pt x="3973141" y="849780"/>
                    <a:pt x="3977349" y="865892"/>
                    <a:pt x="3972560" y="875471"/>
                  </a:cubicBezTo>
                  <a:cubicBezTo>
                    <a:pt x="3967099" y="886393"/>
                    <a:pt x="3962595" y="899479"/>
                    <a:pt x="3952240" y="905951"/>
                  </a:cubicBezTo>
                  <a:cubicBezTo>
                    <a:pt x="3934077" y="917303"/>
                    <a:pt x="3891280" y="926271"/>
                    <a:pt x="3891280" y="926271"/>
                  </a:cubicBezTo>
                  <a:cubicBezTo>
                    <a:pt x="3881120" y="922884"/>
                    <a:pt x="3871427" y="917439"/>
                    <a:pt x="3860800" y="916111"/>
                  </a:cubicBezTo>
                  <a:cubicBezTo>
                    <a:pt x="3816984" y="910634"/>
                    <a:pt x="3771386" y="917329"/>
                    <a:pt x="3728720" y="905951"/>
                  </a:cubicBezTo>
                  <a:cubicBezTo>
                    <a:pt x="3716921" y="902805"/>
                    <a:pt x="3717590" y="883512"/>
                    <a:pt x="3708400" y="875471"/>
                  </a:cubicBezTo>
                  <a:cubicBezTo>
                    <a:pt x="3690021" y="859389"/>
                    <a:pt x="3667760" y="848378"/>
                    <a:pt x="3647440" y="834831"/>
                  </a:cubicBezTo>
                  <a:lnTo>
                    <a:pt x="3647440" y="834831"/>
                  </a:lnTo>
                  <a:lnTo>
                    <a:pt x="3535680" y="824671"/>
                  </a:lnTo>
                  <a:cubicBezTo>
                    <a:pt x="3459068" y="799134"/>
                    <a:pt x="3553502" y="833582"/>
                    <a:pt x="3474720" y="794191"/>
                  </a:cubicBezTo>
                  <a:cubicBezTo>
                    <a:pt x="3390592" y="752127"/>
                    <a:pt x="3501111" y="821945"/>
                    <a:pt x="3413760" y="763711"/>
                  </a:cubicBezTo>
                  <a:cubicBezTo>
                    <a:pt x="3406987" y="753551"/>
                    <a:pt x="3402074" y="741865"/>
                    <a:pt x="3393440" y="733231"/>
                  </a:cubicBezTo>
                  <a:cubicBezTo>
                    <a:pt x="3384806" y="724597"/>
                    <a:pt x="3370588" y="722446"/>
                    <a:pt x="3362960" y="712911"/>
                  </a:cubicBezTo>
                  <a:cubicBezTo>
                    <a:pt x="3306874" y="642804"/>
                    <a:pt x="3409671" y="720345"/>
                    <a:pt x="3322320" y="662111"/>
                  </a:cubicBezTo>
                  <a:cubicBezTo>
                    <a:pt x="3298907" y="666013"/>
                    <a:pt x="3255892" y="669925"/>
                    <a:pt x="3230880" y="682431"/>
                  </a:cubicBezTo>
                  <a:cubicBezTo>
                    <a:pt x="3152098" y="721822"/>
                    <a:pt x="3246532" y="687374"/>
                    <a:pt x="3169920" y="712911"/>
                  </a:cubicBezTo>
                  <a:cubicBezTo>
                    <a:pt x="3163147" y="733231"/>
                    <a:pt x="3154795" y="753091"/>
                    <a:pt x="3149600" y="773871"/>
                  </a:cubicBezTo>
                  <a:lnTo>
                    <a:pt x="3129280" y="855151"/>
                  </a:lnTo>
                  <a:cubicBezTo>
                    <a:pt x="3125893" y="868698"/>
                    <a:pt x="3123536" y="882544"/>
                    <a:pt x="3119120" y="895791"/>
                  </a:cubicBezTo>
                  <a:lnTo>
                    <a:pt x="3098800" y="956751"/>
                  </a:lnTo>
                  <a:cubicBezTo>
                    <a:pt x="3095413" y="966911"/>
                    <a:pt x="3097551" y="981290"/>
                    <a:pt x="3088640" y="987231"/>
                  </a:cubicBezTo>
                  <a:lnTo>
                    <a:pt x="3027680" y="1027871"/>
                  </a:lnTo>
                  <a:cubicBezTo>
                    <a:pt x="3024293" y="1017711"/>
                    <a:pt x="3025093" y="1004964"/>
                    <a:pt x="3017520" y="997391"/>
                  </a:cubicBezTo>
                  <a:cubicBezTo>
                    <a:pt x="2982585" y="962456"/>
                    <a:pt x="2918071" y="943921"/>
                    <a:pt x="2987040" y="966911"/>
                  </a:cubicBezTo>
                  <a:lnTo>
                    <a:pt x="2956560" y="946591"/>
                  </a:lnTo>
                  <a:cubicBezTo>
                    <a:pt x="2953173" y="936431"/>
                    <a:pt x="2956825" y="918564"/>
                    <a:pt x="2946400" y="916111"/>
                  </a:cubicBezTo>
                  <a:cubicBezTo>
                    <a:pt x="2893551" y="903676"/>
                    <a:pt x="2837834" y="911635"/>
                    <a:pt x="2783840" y="905951"/>
                  </a:cubicBezTo>
                  <a:cubicBezTo>
                    <a:pt x="2773189" y="904830"/>
                    <a:pt x="2763520" y="899178"/>
                    <a:pt x="2753360" y="895791"/>
                  </a:cubicBezTo>
                  <a:cubicBezTo>
                    <a:pt x="2749973" y="848378"/>
                    <a:pt x="2748754" y="800760"/>
                    <a:pt x="2743200" y="753551"/>
                  </a:cubicBezTo>
                  <a:cubicBezTo>
                    <a:pt x="2741949" y="742915"/>
                    <a:pt x="2740613" y="730644"/>
                    <a:pt x="2733040" y="723071"/>
                  </a:cubicBezTo>
                  <a:cubicBezTo>
                    <a:pt x="2715771" y="705802"/>
                    <a:pt x="2692400" y="695978"/>
                    <a:pt x="2672080" y="682431"/>
                  </a:cubicBezTo>
                  <a:cubicBezTo>
                    <a:pt x="2661920" y="675658"/>
                    <a:pt x="2648926" y="671880"/>
                    <a:pt x="2641600" y="662111"/>
                  </a:cubicBezTo>
                  <a:cubicBezTo>
                    <a:pt x="2631440" y="648564"/>
                    <a:pt x="2624129" y="632311"/>
                    <a:pt x="2611120" y="621471"/>
                  </a:cubicBezTo>
                  <a:cubicBezTo>
                    <a:pt x="2602893" y="614615"/>
                    <a:pt x="2590938" y="614253"/>
                    <a:pt x="2580640" y="611311"/>
                  </a:cubicBezTo>
                  <a:cubicBezTo>
                    <a:pt x="2521146" y="594313"/>
                    <a:pt x="2519367" y="599088"/>
                    <a:pt x="2438400" y="590991"/>
                  </a:cubicBezTo>
                  <a:cubicBezTo>
                    <a:pt x="2428240" y="587604"/>
                    <a:pt x="2416283" y="587521"/>
                    <a:pt x="2407920" y="580831"/>
                  </a:cubicBezTo>
                  <a:cubicBezTo>
                    <a:pt x="2398385" y="573203"/>
                    <a:pt x="2396234" y="558985"/>
                    <a:pt x="2387600" y="550351"/>
                  </a:cubicBezTo>
                  <a:cubicBezTo>
                    <a:pt x="2378966" y="541717"/>
                    <a:pt x="2367280" y="536804"/>
                    <a:pt x="2357120" y="530031"/>
                  </a:cubicBezTo>
                  <a:cubicBezTo>
                    <a:pt x="2353733" y="516484"/>
                    <a:pt x="2350796" y="502817"/>
                    <a:pt x="2346960" y="489391"/>
                  </a:cubicBezTo>
                  <a:cubicBezTo>
                    <a:pt x="2344018" y="479093"/>
                    <a:pt x="2336800" y="469621"/>
                    <a:pt x="2336800" y="458911"/>
                  </a:cubicBezTo>
                  <a:cubicBezTo>
                    <a:pt x="2336800" y="421805"/>
                    <a:pt x="2346419" y="374443"/>
                    <a:pt x="2357120" y="336991"/>
                  </a:cubicBezTo>
                  <a:cubicBezTo>
                    <a:pt x="2360062" y="326693"/>
                    <a:pt x="2364338" y="316809"/>
                    <a:pt x="2367280" y="306511"/>
                  </a:cubicBezTo>
                  <a:cubicBezTo>
                    <a:pt x="2371116" y="293085"/>
                    <a:pt x="2374053" y="279418"/>
                    <a:pt x="2377440" y="265871"/>
                  </a:cubicBezTo>
                  <a:cubicBezTo>
                    <a:pt x="2376171" y="246830"/>
                    <a:pt x="2381360" y="131471"/>
                    <a:pt x="2357120" y="82991"/>
                  </a:cubicBezTo>
                  <a:cubicBezTo>
                    <a:pt x="2351659" y="72069"/>
                    <a:pt x="2346335" y="60139"/>
                    <a:pt x="2336800" y="52511"/>
                  </a:cubicBezTo>
                  <a:cubicBezTo>
                    <a:pt x="2328437" y="45821"/>
                    <a:pt x="2316480" y="45738"/>
                    <a:pt x="2306320" y="42351"/>
                  </a:cubicBezTo>
                  <a:cubicBezTo>
                    <a:pt x="2298570" y="30727"/>
                    <a:pt x="2281349" y="-8621"/>
                    <a:pt x="2255520" y="1711"/>
                  </a:cubicBezTo>
                  <a:cubicBezTo>
                    <a:pt x="2244183" y="6246"/>
                    <a:pt x="2245555" y="25719"/>
                    <a:pt x="2235200" y="32191"/>
                  </a:cubicBezTo>
                  <a:cubicBezTo>
                    <a:pt x="2217037" y="43543"/>
                    <a:pt x="2174240" y="52511"/>
                    <a:pt x="2174240" y="52511"/>
                  </a:cubicBezTo>
                  <a:cubicBezTo>
                    <a:pt x="2164080" y="49124"/>
                    <a:pt x="2153339" y="47140"/>
                    <a:pt x="2143760" y="42351"/>
                  </a:cubicBezTo>
                  <a:cubicBezTo>
                    <a:pt x="2132838" y="36890"/>
                    <a:pt x="2125441" y="23137"/>
                    <a:pt x="2113280" y="22031"/>
                  </a:cubicBezTo>
                  <a:cubicBezTo>
                    <a:pt x="2095184" y="20386"/>
                    <a:pt x="2007976" y="35657"/>
                    <a:pt x="1981200" y="42351"/>
                  </a:cubicBezTo>
                  <a:cubicBezTo>
                    <a:pt x="1970810" y="44948"/>
                    <a:pt x="1961175" y="50188"/>
                    <a:pt x="1950720" y="52511"/>
                  </a:cubicBezTo>
                  <a:cubicBezTo>
                    <a:pt x="1827588" y="79874"/>
                    <a:pt x="1951979" y="41931"/>
                    <a:pt x="1828800" y="82991"/>
                  </a:cubicBezTo>
                  <a:lnTo>
                    <a:pt x="1737360" y="113471"/>
                  </a:lnTo>
                  <a:lnTo>
                    <a:pt x="1706880" y="123631"/>
                  </a:lnTo>
                  <a:lnTo>
                    <a:pt x="1676400" y="133791"/>
                  </a:lnTo>
                  <a:cubicBezTo>
                    <a:pt x="1666240" y="130404"/>
                    <a:pt x="1656630" y="123631"/>
                    <a:pt x="1645920" y="123631"/>
                  </a:cubicBezTo>
                  <a:cubicBezTo>
                    <a:pt x="1588478" y="123631"/>
                    <a:pt x="1577025" y="129663"/>
                    <a:pt x="1534160" y="143951"/>
                  </a:cubicBezTo>
                  <a:cubicBezTo>
                    <a:pt x="1527387" y="154111"/>
                    <a:pt x="1519301" y="163509"/>
                    <a:pt x="1513840" y="174431"/>
                  </a:cubicBezTo>
                  <a:cubicBezTo>
                    <a:pt x="1509051" y="184010"/>
                    <a:pt x="1511253" y="197338"/>
                    <a:pt x="1503680" y="204911"/>
                  </a:cubicBezTo>
                  <a:cubicBezTo>
                    <a:pt x="1496107" y="212484"/>
                    <a:pt x="1482779" y="210282"/>
                    <a:pt x="1473200" y="215071"/>
                  </a:cubicBezTo>
                  <a:cubicBezTo>
                    <a:pt x="1462278" y="220532"/>
                    <a:pt x="1452880" y="228618"/>
                    <a:pt x="1442720" y="235391"/>
                  </a:cubicBezTo>
                  <a:cubicBezTo>
                    <a:pt x="1439333" y="245551"/>
                    <a:pt x="1439250" y="257508"/>
                    <a:pt x="1432560" y="265871"/>
                  </a:cubicBezTo>
                  <a:cubicBezTo>
                    <a:pt x="1418236" y="283776"/>
                    <a:pt x="1391679" y="289658"/>
                    <a:pt x="1371600" y="296351"/>
                  </a:cubicBezTo>
                  <a:cubicBezTo>
                    <a:pt x="1344507" y="292964"/>
                    <a:pt x="1316033" y="295374"/>
                    <a:pt x="1290320" y="286191"/>
                  </a:cubicBezTo>
                  <a:cubicBezTo>
                    <a:pt x="1267321" y="277977"/>
                    <a:pt x="1253710" y="247424"/>
                    <a:pt x="1229360" y="245551"/>
                  </a:cubicBezTo>
                  <a:lnTo>
                    <a:pt x="1097280" y="235391"/>
                  </a:lnTo>
                  <a:cubicBezTo>
                    <a:pt x="1093710" y="230037"/>
                    <a:pt x="1068643" y="178920"/>
                    <a:pt x="1046480" y="194751"/>
                  </a:cubicBezTo>
                  <a:cubicBezTo>
                    <a:pt x="1026607" y="208946"/>
                    <a:pt x="1005840" y="255711"/>
                    <a:pt x="1005840" y="255711"/>
                  </a:cubicBezTo>
                  <a:cubicBezTo>
                    <a:pt x="1002453" y="272644"/>
                    <a:pt x="1000224" y="289851"/>
                    <a:pt x="995680" y="306511"/>
                  </a:cubicBezTo>
                  <a:cubicBezTo>
                    <a:pt x="990044" y="327175"/>
                    <a:pt x="982133" y="347151"/>
                    <a:pt x="975360" y="367471"/>
                  </a:cubicBezTo>
                  <a:lnTo>
                    <a:pt x="955040" y="428431"/>
                  </a:lnTo>
                  <a:cubicBezTo>
                    <a:pt x="951653" y="438591"/>
                    <a:pt x="950821" y="450000"/>
                    <a:pt x="944880" y="458911"/>
                  </a:cubicBezTo>
                  <a:cubicBezTo>
                    <a:pt x="938107" y="469071"/>
                    <a:pt x="930021" y="478469"/>
                    <a:pt x="924560" y="489391"/>
                  </a:cubicBezTo>
                  <a:cubicBezTo>
                    <a:pt x="919771" y="498970"/>
                    <a:pt x="921973" y="512298"/>
                    <a:pt x="914400" y="519871"/>
                  </a:cubicBezTo>
                  <a:cubicBezTo>
                    <a:pt x="906827" y="527444"/>
                    <a:pt x="894080" y="526644"/>
                    <a:pt x="883920" y="530031"/>
                  </a:cubicBezTo>
                  <a:cubicBezTo>
                    <a:pt x="880533" y="540191"/>
                    <a:pt x="882475" y="554286"/>
                    <a:pt x="873760" y="560511"/>
                  </a:cubicBezTo>
                  <a:cubicBezTo>
                    <a:pt x="856331" y="572961"/>
                    <a:pt x="812800" y="580831"/>
                    <a:pt x="812800" y="580831"/>
                  </a:cubicBezTo>
                  <a:cubicBezTo>
                    <a:pt x="787263" y="657443"/>
                    <a:pt x="824681" y="565979"/>
                    <a:pt x="772160" y="631631"/>
                  </a:cubicBezTo>
                  <a:cubicBezTo>
                    <a:pt x="732752" y="680892"/>
                    <a:pt x="798022" y="650104"/>
                    <a:pt x="731520" y="672271"/>
                  </a:cubicBezTo>
                  <a:cubicBezTo>
                    <a:pt x="724747" y="692591"/>
                    <a:pt x="714229" y="712027"/>
                    <a:pt x="711200" y="733231"/>
                  </a:cubicBezTo>
                  <a:cubicBezTo>
                    <a:pt x="681739" y="939456"/>
                    <a:pt x="719074" y="682051"/>
                    <a:pt x="690880" y="865311"/>
                  </a:cubicBezTo>
                  <a:cubicBezTo>
                    <a:pt x="687239" y="888980"/>
                    <a:pt x="684107" y="912724"/>
                    <a:pt x="680720" y="936431"/>
                  </a:cubicBezTo>
                  <a:cubicBezTo>
                    <a:pt x="684107" y="966911"/>
                    <a:pt x="692920" y="997271"/>
                    <a:pt x="690880" y="1027871"/>
                  </a:cubicBezTo>
                  <a:cubicBezTo>
                    <a:pt x="689455" y="1049243"/>
                    <a:pt x="677333" y="1068511"/>
                    <a:pt x="670560" y="1088831"/>
                  </a:cubicBezTo>
                  <a:cubicBezTo>
                    <a:pt x="652677" y="1142479"/>
                    <a:pt x="666341" y="1110400"/>
                    <a:pt x="619760" y="1180271"/>
                  </a:cubicBezTo>
                  <a:cubicBezTo>
                    <a:pt x="612987" y="1190431"/>
                    <a:pt x="609600" y="1203978"/>
                    <a:pt x="599440" y="1210751"/>
                  </a:cubicBezTo>
                  <a:lnTo>
                    <a:pt x="568960" y="1231071"/>
                  </a:lnTo>
                  <a:cubicBezTo>
                    <a:pt x="562187" y="1241231"/>
                    <a:pt x="557274" y="1252917"/>
                    <a:pt x="548640" y="1261551"/>
                  </a:cubicBezTo>
                  <a:cubicBezTo>
                    <a:pt x="540006" y="1270185"/>
                    <a:pt x="525788" y="1272336"/>
                    <a:pt x="518160" y="1281871"/>
                  </a:cubicBezTo>
                  <a:cubicBezTo>
                    <a:pt x="478752" y="1331132"/>
                    <a:pt x="544022" y="1300344"/>
                    <a:pt x="477520" y="1322511"/>
                  </a:cubicBezTo>
                  <a:cubicBezTo>
                    <a:pt x="430939" y="1392382"/>
                    <a:pt x="460048" y="1375748"/>
                    <a:pt x="406400" y="1393631"/>
                  </a:cubicBezTo>
                  <a:cubicBezTo>
                    <a:pt x="383100" y="1463532"/>
                    <a:pt x="409057" y="1379019"/>
                    <a:pt x="386080" y="1505391"/>
                  </a:cubicBezTo>
                  <a:cubicBezTo>
                    <a:pt x="377529" y="1552420"/>
                    <a:pt x="375623" y="1521299"/>
                    <a:pt x="355600" y="1566351"/>
                  </a:cubicBezTo>
                  <a:cubicBezTo>
                    <a:pt x="339504" y="1602568"/>
                    <a:pt x="342552" y="1630199"/>
                    <a:pt x="314960" y="1657791"/>
                  </a:cubicBezTo>
                  <a:cubicBezTo>
                    <a:pt x="306326" y="1666425"/>
                    <a:pt x="294640" y="1671338"/>
                    <a:pt x="284480" y="1678111"/>
                  </a:cubicBezTo>
                  <a:lnTo>
                    <a:pt x="264160" y="1739071"/>
                  </a:lnTo>
                  <a:cubicBezTo>
                    <a:pt x="260773" y="1749231"/>
                    <a:pt x="256100" y="1759049"/>
                    <a:pt x="254000" y="1769551"/>
                  </a:cubicBezTo>
                  <a:cubicBezTo>
                    <a:pt x="250613" y="1786484"/>
                    <a:pt x="247586" y="1803494"/>
                    <a:pt x="243840" y="1820351"/>
                  </a:cubicBezTo>
                  <a:cubicBezTo>
                    <a:pt x="243278" y="1822878"/>
                    <a:pt x="228742" y="1884944"/>
                    <a:pt x="223520" y="1891471"/>
                  </a:cubicBezTo>
                  <a:cubicBezTo>
                    <a:pt x="215892" y="1901006"/>
                    <a:pt x="203200" y="1905018"/>
                    <a:pt x="193040" y="1911791"/>
                  </a:cubicBezTo>
                  <a:cubicBezTo>
                    <a:pt x="189653" y="1921951"/>
                    <a:pt x="188081" y="1932909"/>
                    <a:pt x="182880" y="1942271"/>
                  </a:cubicBezTo>
                  <a:cubicBezTo>
                    <a:pt x="171020" y="1963619"/>
                    <a:pt x="149963" y="1980063"/>
                    <a:pt x="142240" y="2003231"/>
                  </a:cubicBezTo>
                  <a:lnTo>
                    <a:pt x="101600" y="2125151"/>
                  </a:lnTo>
                  <a:lnTo>
                    <a:pt x="71120" y="2216591"/>
                  </a:lnTo>
                  <a:lnTo>
                    <a:pt x="60960" y="2247071"/>
                  </a:lnTo>
                  <a:cubicBezTo>
                    <a:pt x="57573" y="2284324"/>
                    <a:pt x="55744" y="2321752"/>
                    <a:pt x="50800" y="2358831"/>
                  </a:cubicBezTo>
                  <a:cubicBezTo>
                    <a:pt x="48955" y="2372672"/>
                    <a:pt x="40640" y="2385507"/>
                    <a:pt x="40640" y="2399471"/>
                  </a:cubicBezTo>
                  <a:cubicBezTo>
                    <a:pt x="40640" y="2401368"/>
                    <a:pt x="52943" y="2470729"/>
                    <a:pt x="60960" y="2480751"/>
                  </a:cubicBezTo>
                  <a:cubicBezTo>
                    <a:pt x="68588" y="2490286"/>
                    <a:pt x="81280" y="2494298"/>
                    <a:pt x="91440" y="2501071"/>
                  </a:cubicBezTo>
                  <a:cubicBezTo>
                    <a:pt x="172824" y="2745224"/>
                    <a:pt x="142499" y="2631762"/>
                    <a:pt x="101600" y="3171631"/>
                  </a:cubicBezTo>
                  <a:cubicBezTo>
                    <a:pt x="98448" y="3213244"/>
                    <a:pt x="59150" y="3233798"/>
                    <a:pt x="30480" y="3252911"/>
                  </a:cubicBezTo>
                  <a:cubicBezTo>
                    <a:pt x="5421" y="3328087"/>
                    <a:pt x="1710" y="3326644"/>
                    <a:pt x="30480" y="3456111"/>
                  </a:cubicBezTo>
                  <a:cubicBezTo>
                    <a:pt x="32803" y="3466566"/>
                    <a:pt x="50800" y="3462884"/>
                    <a:pt x="60960" y="3466271"/>
                  </a:cubicBezTo>
                  <a:cubicBezTo>
                    <a:pt x="64347" y="3483204"/>
                    <a:pt x="71120" y="3499802"/>
                    <a:pt x="71120" y="3517071"/>
                  </a:cubicBezTo>
                  <a:cubicBezTo>
                    <a:pt x="71120" y="3523582"/>
                    <a:pt x="55591" y="3578609"/>
                    <a:pt x="50800" y="3588191"/>
                  </a:cubicBezTo>
                  <a:cubicBezTo>
                    <a:pt x="45339" y="3599113"/>
                    <a:pt x="35439" y="3607513"/>
                    <a:pt x="30480" y="3618671"/>
                  </a:cubicBezTo>
                  <a:cubicBezTo>
                    <a:pt x="21781" y="3638244"/>
                    <a:pt x="16933" y="3659311"/>
                    <a:pt x="10160" y="3679631"/>
                  </a:cubicBezTo>
                  <a:lnTo>
                    <a:pt x="0" y="3710111"/>
                  </a:lnTo>
                  <a:cubicBezTo>
                    <a:pt x="10160" y="3720271"/>
                    <a:pt x="18525" y="3732621"/>
                    <a:pt x="30480" y="3740591"/>
                  </a:cubicBezTo>
                  <a:cubicBezTo>
                    <a:pt x="39391" y="3746532"/>
                    <a:pt x="52597" y="3744061"/>
                    <a:pt x="60960" y="3750751"/>
                  </a:cubicBezTo>
                  <a:cubicBezTo>
                    <a:pt x="70495" y="3758379"/>
                    <a:pt x="74507" y="3771071"/>
                    <a:pt x="81280" y="3781231"/>
                  </a:cubicBezTo>
                  <a:cubicBezTo>
                    <a:pt x="97318" y="3941611"/>
                    <a:pt x="56579" y="3872671"/>
                    <a:pt x="132080" y="3872671"/>
                  </a:cubicBezTo>
                  <a:cubicBezTo>
                    <a:pt x="146044" y="3872671"/>
                    <a:pt x="159173" y="3879444"/>
                    <a:pt x="172720" y="3882831"/>
                  </a:cubicBezTo>
                  <a:cubicBezTo>
                    <a:pt x="204438" y="3977986"/>
                    <a:pt x="184052" y="3908427"/>
                    <a:pt x="203200" y="3994591"/>
                  </a:cubicBezTo>
                  <a:cubicBezTo>
                    <a:pt x="203762" y="3997118"/>
                    <a:pt x="218298" y="4059184"/>
                    <a:pt x="223520" y="4065711"/>
                  </a:cubicBezTo>
                  <a:cubicBezTo>
                    <a:pt x="231148" y="4075246"/>
                    <a:pt x="243840" y="4079258"/>
                    <a:pt x="254000" y="4086031"/>
                  </a:cubicBezTo>
                  <a:cubicBezTo>
                    <a:pt x="260773" y="4096191"/>
                    <a:pt x="268859" y="4105589"/>
                    <a:pt x="274320" y="4116511"/>
                  </a:cubicBezTo>
                  <a:cubicBezTo>
                    <a:pt x="279109" y="4126090"/>
                    <a:pt x="281883" y="4136601"/>
                    <a:pt x="284480" y="4146991"/>
                  </a:cubicBezTo>
                  <a:cubicBezTo>
                    <a:pt x="311659" y="4255708"/>
                    <a:pt x="273189" y="4131177"/>
                    <a:pt x="304800" y="4289231"/>
                  </a:cubicBezTo>
                  <a:cubicBezTo>
                    <a:pt x="309001" y="4310234"/>
                    <a:pt x="318347" y="4329871"/>
                    <a:pt x="325120" y="4350191"/>
                  </a:cubicBezTo>
                  <a:lnTo>
                    <a:pt x="335280" y="4380671"/>
                  </a:lnTo>
                  <a:cubicBezTo>
                    <a:pt x="338667" y="4390831"/>
                    <a:pt x="339499" y="4402240"/>
                    <a:pt x="345440" y="4411151"/>
                  </a:cubicBezTo>
                  <a:lnTo>
                    <a:pt x="365760" y="4441631"/>
                  </a:lnTo>
                  <a:cubicBezTo>
                    <a:pt x="369147" y="4455178"/>
                    <a:pt x="372891" y="4468640"/>
                    <a:pt x="375920" y="4482271"/>
                  </a:cubicBezTo>
                  <a:cubicBezTo>
                    <a:pt x="380557" y="4503139"/>
                    <a:pt x="385347" y="4541765"/>
                    <a:pt x="396240" y="4563551"/>
                  </a:cubicBezTo>
                  <a:cubicBezTo>
                    <a:pt x="401701" y="4574473"/>
                    <a:pt x="411099" y="4583109"/>
                    <a:pt x="416560" y="4594031"/>
                  </a:cubicBezTo>
                  <a:cubicBezTo>
                    <a:pt x="421349" y="4603610"/>
                    <a:pt x="419147" y="4616938"/>
                    <a:pt x="426720" y="4624511"/>
                  </a:cubicBezTo>
                  <a:cubicBezTo>
                    <a:pt x="443989" y="4641780"/>
                    <a:pt x="487680" y="4665151"/>
                    <a:pt x="487680" y="4665151"/>
                  </a:cubicBezTo>
                  <a:cubicBezTo>
                    <a:pt x="541867" y="4746431"/>
                    <a:pt x="470747" y="4648218"/>
                    <a:pt x="538480" y="4715951"/>
                  </a:cubicBezTo>
                  <a:cubicBezTo>
                    <a:pt x="547114" y="4724585"/>
                    <a:pt x="549610" y="4738390"/>
                    <a:pt x="558800" y="4746431"/>
                  </a:cubicBezTo>
                  <a:cubicBezTo>
                    <a:pt x="577179" y="4762513"/>
                    <a:pt x="599440" y="4773524"/>
                    <a:pt x="619760" y="4787071"/>
                  </a:cubicBezTo>
                  <a:lnTo>
                    <a:pt x="680720" y="4827711"/>
                  </a:lnTo>
                  <a:lnTo>
                    <a:pt x="711200" y="4848031"/>
                  </a:lnTo>
                  <a:cubicBezTo>
                    <a:pt x="757781" y="4917902"/>
                    <a:pt x="728672" y="4901268"/>
                    <a:pt x="782320" y="4919151"/>
                  </a:cubicBezTo>
                  <a:cubicBezTo>
                    <a:pt x="789093" y="4929311"/>
                    <a:pt x="790523" y="4948116"/>
                    <a:pt x="802640" y="4949631"/>
                  </a:cubicBezTo>
                  <a:cubicBezTo>
                    <a:pt x="844579" y="4954873"/>
                    <a:pt x="863226" y="4924418"/>
                    <a:pt x="894080" y="4908991"/>
                  </a:cubicBezTo>
                  <a:cubicBezTo>
                    <a:pt x="903659" y="4904202"/>
                    <a:pt x="914400" y="4902218"/>
                    <a:pt x="924560" y="4898831"/>
                  </a:cubicBezTo>
                  <a:cubicBezTo>
                    <a:pt x="982794" y="4811480"/>
                    <a:pt x="905253" y="4914277"/>
                    <a:pt x="975360" y="4858191"/>
                  </a:cubicBezTo>
                  <a:cubicBezTo>
                    <a:pt x="984895" y="4850563"/>
                    <a:pt x="986145" y="4835339"/>
                    <a:pt x="995680" y="4827711"/>
                  </a:cubicBezTo>
                  <a:cubicBezTo>
                    <a:pt x="1004043" y="4821021"/>
                    <a:pt x="1016581" y="4822340"/>
                    <a:pt x="1026160" y="4817551"/>
                  </a:cubicBezTo>
                  <a:cubicBezTo>
                    <a:pt x="1037082" y="4812090"/>
                    <a:pt x="1046480" y="4804004"/>
                    <a:pt x="1056640" y="4797231"/>
                  </a:cubicBezTo>
                  <a:cubicBezTo>
                    <a:pt x="1076960" y="4804004"/>
                    <a:pt x="1099778" y="4805670"/>
                    <a:pt x="1117600" y="4817551"/>
                  </a:cubicBezTo>
                  <a:cubicBezTo>
                    <a:pt x="1127760" y="4824324"/>
                    <a:pt x="1136922" y="4832912"/>
                    <a:pt x="1148080" y="4837871"/>
                  </a:cubicBezTo>
                  <a:cubicBezTo>
                    <a:pt x="1167653" y="4846570"/>
                    <a:pt x="1188720" y="4851418"/>
                    <a:pt x="1209040" y="4858191"/>
                  </a:cubicBezTo>
                  <a:lnTo>
                    <a:pt x="1239520" y="4868351"/>
                  </a:lnTo>
                  <a:cubicBezTo>
                    <a:pt x="1276773" y="4864964"/>
                    <a:pt x="1314703" y="4866029"/>
                    <a:pt x="1351280" y="4858191"/>
                  </a:cubicBezTo>
                  <a:cubicBezTo>
                    <a:pt x="1398670" y="4848036"/>
                    <a:pt x="1379498" y="4810784"/>
                    <a:pt x="1402080" y="4776911"/>
                  </a:cubicBezTo>
                  <a:cubicBezTo>
                    <a:pt x="1436334" y="4725530"/>
                    <a:pt x="1403805" y="4760808"/>
                    <a:pt x="1452880" y="4736271"/>
                  </a:cubicBezTo>
                  <a:cubicBezTo>
                    <a:pt x="1463802" y="4730810"/>
                    <a:pt x="1472202" y="4720910"/>
                    <a:pt x="1483360" y="4715951"/>
                  </a:cubicBezTo>
                  <a:cubicBezTo>
                    <a:pt x="1538910" y="4691262"/>
                    <a:pt x="1547192" y="4697089"/>
                    <a:pt x="1605280" y="4685471"/>
                  </a:cubicBezTo>
                  <a:cubicBezTo>
                    <a:pt x="1618972" y="4682733"/>
                    <a:pt x="1632494" y="4679147"/>
                    <a:pt x="1645920" y="4675311"/>
                  </a:cubicBezTo>
                  <a:cubicBezTo>
                    <a:pt x="1656218" y="4672369"/>
                    <a:pt x="1665744" y="4666217"/>
                    <a:pt x="1676400" y="4665151"/>
                  </a:cubicBezTo>
                  <a:cubicBezTo>
                    <a:pt x="1733787" y="4659412"/>
                    <a:pt x="1791547" y="4658378"/>
                    <a:pt x="1849120" y="4654991"/>
                  </a:cubicBezTo>
                  <a:cubicBezTo>
                    <a:pt x="1856389" y="4691337"/>
                    <a:pt x="1853438" y="4710109"/>
                    <a:pt x="1879600" y="4736271"/>
                  </a:cubicBezTo>
                  <a:cubicBezTo>
                    <a:pt x="1888234" y="4744905"/>
                    <a:pt x="1899920" y="4749818"/>
                    <a:pt x="1910080" y="4756591"/>
                  </a:cubicBezTo>
                  <a:cubicBezTo>
                    <a:pt x="1916853" y="4766751"/>
                    <a:pt x="1920865" y="4779443"/>
                    <a:pt x="1930400" y="4787071"/>
                  </a:cubicBezTo>
                  <a:cubicBezTo>
                    <a:pt x="1938763" y="4793761"/>
                    <a:pt x="1953307" y="4789658"/>
                    <a:pt x="1960880" y="4797231"/>
                  </a:cubicBezTo>
                  <a:cubicBezTo>
                    <a:pt x="1968453" y="4804804"/>
                    <a:pt x="1965839" y="4818349"/>
                    <a:pt x="1971040" y="4827711"/>
                  </a:cubicBezTo>
                  <a:cubicBezTo>
                    <a:pt x="1984135" y="4851282"/>
                    <a:pt x="2008519" y="4898899"/>
                    <a:pt x="2042160" y="4908991"/>
                  </a:cubicBezTo>
                  <a:cubicBezTo>
                    <a:pt x="2065097" y="4915872"/>
                    <a:pt x="2089573" y="4915764"/>
                    <a:pt x="2113280" y="4919151"/>
                  </a:cubicBezTo>
                  <a:cubicBezTo>
                    <a:pt x="2185824" y="4943332"/>
                    <a:pt x="2156418" y="4927590"/>
                    <a:pt x="2204720" y="4959791"/>
                  </a:cubicBezTo>
                  <a:cubicBezTo>
                    <a:pt x="2208107" y="4969951"/>
                    <a:pt x="2207307" y="4982698"/>
                    <a:pt x="2214880" y="4990271"/>
                  </a:cubicBezTo>
                  <a:cubicBezTo>
                    <a:pt x="2232149" y="5007540"/>
                    <a:pt x="2275840" y="5030911"/>
                    <a:pt x="2275840" y="5030911"/>
                  </a:cubicBezTo>
                  <a:lnTo>
                    <a:pt x="2296160" y="5091871"/>
                  </a:lnTo>
                  <a:lnTo>
                    <a:pt x="2306320" y="5122351"/>
                  </a:lnTo>
                  <a:cubicBezTo>
                    <a:pt x="2302933" y="5166378"/>
                    <a:pt x="2301637" y="5210615"/>
                    <a:pt x="2296160" y="5254431"/>
                  </a:cubicBezTo>
                  <a:cubicBezTo>
                    <a:pt x="2291904" y="5288481"/>
                    <a:pt x="2280807" y="5285138"/>
                    <a:pt x="2265680" y="5315391"/>
                  </a:cubicBezTo>
                  <a:cubicBezTo>
                    <a:pt x="2260891" y="5324970"/>
                    <a:pt x="2258907" y="5335711"/>
                    <a:pt x="2255520" y="5345871"/>
                  </a:cubicBezTo>
                  <a:cubicBezTo>
                    <a:pt x="2258907" y="5383124"/>
                    <a:pt x="2260390" y="5420600"/>
                    <a:pt x="2265680" y="5457631"/>
                  </a:cubicBezTo>
                  <a:cubicBezTo>
                    <a:pt x="2267195" y="5468233"/>
                    <a:pt x="2275840" y="5477401"/>
                    <a:pt x="2275840" y="5488111"/>
                  </a:cubicBezTo>
                  <a:cubicBezTo>
                    <a:pt x="2275840" y="5540868"/>
                    <a:pt x="2261456" y="5571903"/>
                    <a:pt x="2245360" y="5620191"/>
                  </a:cubicBezTo>
                  <a:cubicBezTo>
                    <a:pt x="2221000" y="5693272"/>
                    <a:pt x="2250555" y="5602009"/>
                    <a:pt x="2225040" y="5691311"/>
                  </a:cubicBezTo>
                  <a:cubicBezTo>
                    <a:pt x="2195889" y="5793341"/>
                    <a:pt x="2236482" y="5635384"/>
                    <a:pt x="2204720" y="5762431"/>
                  </a:cubicBezTo>
                  <a:cubicBezTo>
                    <a:pt x="2229456" y="5836638"/>
                    <a:pt x="2230235" y="5802611"/>
                    <a:pt x="2214880" y="5864031"/>
                  </a:cubicBezTo>
                  <a:cubicBezTo>
                    <a:pt x="2233742" y="5977205"/>
                    <a:pt x="2209645" y="5884040"/>
                    <a:pt x="2245360" y="5955471"/>
                  </a:cubicBezTo>
                  <a:cubicBezTo>
                    <a:pt x="2250149" y="5965050"/>
                    <a:pt x="2248830" y="5977588"/>
                    <a:pt x="2255520" y="5985951"/>
                  </a:cubicBezTo>
                  <a:cubicBezTo>
                    <a:pt x="2263148" y="5995486"/>
                    <a:pt x="2275840" y="5999498"/>
                    <a:pt x="2286000" y="6006271"/>
                  </a:cubicBezTo>
                  <a:cubicBezTo>
                    <a:pt x="2292773" y="6026591"/>
                    <a:pt x="2294439" y="6049409"/>
                    <a:pt x="2306320" y="6067231"/>
                  </a:cubicBezTo>
                  <a:lnTo>
                    <a:pt x="2346960" y="6128191"/>
                  </a:lnTo>
                  <a:cubicBezTo>
                    <a:pt x="2353733" y="6138351"/>
                    <a:pt x="2363419" y="6147087"/>
                    <a:pt x="2367280" y="6158671"/>
                  </a:cubicBezTo>
                  <a:cubicBezTo>
                    <a:pt x="2374053" y="6178991"/>
                    <a:pt x="2382405" y="6198851"/>
                    <a:pt x="2387600" y="6219631"/>
                  </a:cubicBezTo>
                  <a:cubicBezTo>
                    <a:pt x="2402955" y="6281051"/>
                    <a:pt x="2393344" y="6247024"/>
                    <a:pt x="2418080" y="6321231"/>
                  </a:cubicBezTo>
                  <a:cubicBezTo>
                    <a:pt x="2421467" y="6331391"/>
                    <a:pt x="2426479" y="6341147"/>
                    <a:pt x="2428240" y="6351711"/>
                  </a:cubicBezTo>
                  <a:cubicBezTo>
                    <a:pt x="2446575" y="6461723"/>
                    <a:pt x="2428551" y="6373119"/>
                    <a:pt x="2448560" y="6443151"/>
                  </a:cubicBezTo>
                  <a:cubicBezTo>
                    <a:pt x="2452396" y="6456577"/>
                    <a:pt x="2452475" y="6471302"/>
                    <a:pt x="2458720" y="6483791"/>
                  </a:cubicBezTo>
                  <a:cubicBezTo>
                    <a:pt x="2469642" y="6505634"/>
                    <a:pt x="2491637" y="6521583"/>
                    <a:pt x="2499360" y="6544751"/>
                  </a:cubicBezTo>
                  <a:cubicBezTo>
                    <a:pt x="2524897" y="6621363"/>
                    <a:pt x="2490449" y="6526929"/>
                    <a:pt x="2529840" y="6605711"/>
                  </a:cubicBezTo>
                  <a:cubicBezTo>
                    <a:pt x="2540254" y="6626539"/>
                    <a:pt x="2546296" y="6667669"/>
                    <a:pt x="2550160" y="6686991"/>
                  </a:cubicBezTo>
                  <a:cubicBezTo>
                    <a:pt x="2553547" y="6744564"/>
                    <a:pt x="2553951" y="6802391"/>
                    <a:pt x="2560320" y="6859711"/>
                  </a:cubicBezTo>
                  <a:cubicBezTo>
                    <a:pt x="2564134" y="6894037"/>
                    <a:pt x="2580640" y="6961311"/>
                    <a:pt x="2580640" y="6961311"/>
                  </a:cubicBezTo>
                  <a:cubicBezTo>
                    <a:pt x="2584027" y="7042591"/>
                    <a:pt x="2584790" y="7124023"/>
                    <a:pt x="2590800" y="7205151"/>
                  </a:cubicBezTo>
                  <a:cubicBezTo>
                    <a:pt x="2591591" y="7215831"/>
                    <a:pt x="2600960" y="7224921"/>
                    <a:pt x="2600960" y="7235631"/>
                  </a:cubicBezTo>
                  <a:cubicBezTo>
                    <a:pt x="2600960" y="7518983"/>
                    <a:pt x="2619501" y="7444168"/>
                    <a:pt x="2570480" y="7591231"/>
                  </a:cubicBezTo>
                  <a:cubicBezTo>
                    <a:pt x="2567093" y="7601391"/>
                    <a:pt x="2566261" y="7612800"/>
                    <a:pt x="2560320" y="7621711"/>
                  </a:cubicBezTo>
                  <a:lnTo>
                    <a:pt x="2540000" y="7652191"/>
                  </a:lnTo>
                  <a:cubicBezTo>
                    <a:pt x="2536613" y="7669124"/>
                    <a:pt x="2534384" y="7686331"/>
                    <a:pt x="2529840" y="7702991"/>
                  </a:cubicBezTo>
                  <a:cubicBezTo>
                    <a:pt x="2524204" y="7723655"/>
                    <a:pt x="2516293" y="7743631"/>
                    <a:pt x="2509520" y="7763951"/>
                  </a:cubicBezTo>
                  <a:cubicBezTo>
                    <a:pt x="2506133" y="7774111"/>
                    <a:pt x="2501957" y="7784041"/>
                    <a:pt x="2499360" y="7794431"/>
                  </a:cubicBezTo>
                  <a:cubicBezTo>
                    <a:pt x="2495973" y="7807978"/>
                    <a:pt x="2492229" y="7821440"/>
                    <a:pt x="2489200" y="7835071"/>
                  </a:cubicBezTo>
                  <a:cubicBezTo>
                    <a:pt x="2485454" y="7851928"/>
                    <a:pt x="2483584" y="7869211"/>
                    <a:pt x="2479040" y="7885871"/>
                  </a:cubicBezTo>
                  <a:cubicBezTo>
                    <a:pt x="2473404" y="7906535"/>
                    <a:pt x="2458720" y="7946831"/>
                    <a:pt x="2458720" y="7946831"/>
                  </a:cubicBezTo>
                  <a:cubicBezTo>
                    <a:pt x="2455333" y="7997631"/>
                    <a:pt x="2452620" y="8048480"/>
                    <a:pt x="2448560" y="8099231"/>
                  </a:cubicBezTo>
                  <a:cubicBezTo>
                    <a:pt x="2438929" y="8219618"/>
                    <a:pt x="2430646" y="8187195"/>
                    <a:pt x="2448560" y="8312591"/>
                  </a:cubicBezTo>
                  <a:cubicBezTo>
                    <a:pt x="2450075" y="8323193"/>
                    <a:pt x="2452779" y="8334160"/>
                    <a:pt x="2458720" y="8343071"/>
                  </a:cubicBezTo>
                  <a:cubicBezTo>
                    <a:pt x="2466690" y="8355026"/>
                    <a:pt x="2479040" y="8363391"/>
                    <a:pt x="2489200" y="8373551"/>
                  </a:cubicBezTo>
                  <a:cubicBezTo>
                    <a:pt x="2495973" y="8393871"/>
                    <a:pt x="2497639" y="8416689"/>
                    <a:pt x="2509520" y="8434511"/>
                  </a:cubicBezTo>
                  <a:lnTo>
                    <a:pt x="2550160" y="8495471"/>
                  </a:lnTo>
                  <a:cubicBezTo>
                    <a:pt x="2565515" y="8556891"/>
                    <a:pt x="2555904" y="8522864"/>
                    <a:pt x="2580640" y="8597071"/>
                  </a:cubicBezTo>
                  <a:lnTo>
                    <a:pt x="2590800" y="8627551"/>
                  </a:lnTo>
                  <a:lnTo>
                    <a:pt x="2600960" y="8658031"/>
                  </a:lnTo>
                  <a:cubicBezTo>
                    <a:pt x="2604347" y="8702058"/>
                    <a:pt x="2605643" y="8746295"/>
                    <a:pt x="2611120" y="8790111"/>
                  </a:cubicBezTo>
                  <a:cubicBezTo>
                    <a:pt x="2615376" y="8824161"/>
                    <a:pt x="2626473" y="8820818"/>
                    <a:pt x="2641600" y="8851071"/>
                  </a:cubicBezTo>
                  <a:cubicBezTo>
                    <a:pt x="2646389" y="8860650"/>
                    <a:pt x="2648373" y="8871391"/>
                    <a:pt x="2651760" y="8881551"/>
                  </a:cubicBezTo>
                  <a:cubicBezTo>
                    <a:pt x="2655147" y="8908644"/>
                    <a:pt x="2660963" y="8935544"/>
                    <a:pt x="2661920" y="8962831"/>
                  </a:cubicBezTo>
                  <a:cubicBezTo>
                    <a:pt x="2662193" y="8970605"/>
                    <a:pt x="2657734" y="9402983"/>
                    <a:pt x="2682240" y="9562271"/>
                  </a:cubicBezTo>
                  <a:cubicBezTo>
                    <a:pt x="2688779" y="9604774"/>
                    <a:pt x="2694991" y="9583340"/>
                    <a:pt x="2712720" y="9623231"/>
                  </a:cubicBezTo>
                  <a:lnTo>
                    <a:pt x="2743200" y="9714671"/>
                  </a:lnTo>
                  <a:cubicBezTo>
                    <a:pt x="2768737" y="9791283"/>
                    <a:pt x="2734289" y="9696849"/>
                    <a:pt x="2773680" y="9775631"/>
                  </a:cubicBezTo>
                  <a:cubicBezTo>
                    <a:pt x="2778469" y="9785210"/>
                    <a:pt x="2779051" y="9796532"/>
                    <a:pt x="2783840" y="9806111"/>
                  </a:cubicBezTo>
                  <a:cubicBezTo>
                    <a:pt x="2789301" y="9817033"/>
                    <a:pt x="2799201" y="9825433"/>
                    <a:pt x="2804160" y="9836591"/>
                  </a:cubicBezTo>
                  <a:cubicBezTo>
                    <a:pt x="2812859" y="9856164"/>
                    <a:pt x="2812599" y="9879729"/>
                    <a:pt x="2824480" y="9897551"/>
                  </a:cubicBezTo>
                  <a:cubicBezTo>
                    <a:pt x="2831253" y="9907711"/>
                    <a:pt x="2839841" y="9916873"/>
                    <a:pt x="2844800" y="9928031"/>
                  </a:cubicBezTo>
                  <a:cubicBezTo>
                    <a:pt x="2853499" y="9947604"/>
                    <a:pt x="2858347" y="9968671"/>
                    <a:pt x="2865120" y="9988991"/>
                  </a:cubicBezTo>
                  <a:lnTo>
                    <a:pt x="2875280" y="10019471"/>
                  </a:lnTo>
                  <a:cubicBezTo>
                    <a:pt x="2893163" y="10073119"/>
                    <a:pt x="2879499" y="10041040"/>
                    <a:pt x="2926080" y="10110911"/>
                  </a:cubicBezTo>
                  <a:lnTo>
                    <a:pt x="2946400" y="10141391"/>
                  </a:lnTo>
                  <a:cubicBezTo>
                    <a:pt x="2949787" y="10158324"/>
                    <a:pt x="2954542" y="10175041"/>
                    <a:pt x="2956560" y="10192191"/>
                  </a:cubicBezTo>
                  <a:cubicBezTo>
                    <a:pt x="2979748" y="10389290"/>
                    <a:pt x="2953813" y="10249574"/>
                    <a:pt x="2976880" y="10364911"/>
                  </a:cubicBezTo>
                  <a:cubicBezTo>
                    <a:pt x="2980267" y="10436031"/>
                    <a:pt x="2983393" y="10507164"/>
                    <a:pt x="2987040" y="10578271"/>
                  </a:cubicBezTo>
                  <a:cubicBezTo>
                    <a:pt x="2990167" y="10639245"/>
                    <a:pt x="2988566" y="10700711"/>
                    <a:pt x="2997200" y="10761151"/>
                  </a:cubicBezTo>
                  <a:cubicBezTo>
                    <a:pt x="2998927" y="10773239"/>
                    <a:pt x="3007985" y="10784003"/>
                    <a:pt x="3017520" y="10791631"/>
                  </a:cubicBezTo>
                  <a:cubicBezTo>
                    <a:pt x="3025883" y="10798321"/>
                    <a:pt x="3037610" y="10799194"/>
                    <a:pt x="3048000" y="10801791"/>
                  </a:cubicBezTo>
                  <a:cubicBezTo>
                    <a:pt x="3064753" y="10805979"/>
                    <a:pt x="3081867" y="10808564"/>
                    <a:pt x="3098800" y="10811951"/>
                  </a:cubicBezTo>
                  <a:cubicBezTo>
                    <a:pt x="3118122" y="10808087"/>
                    <a:pt x="3159252" y="10802045"/>
                    <a:pt x="3180080" y="10791631"/>
                  </a:cubicBezTo>
                  <a:cubicBezTo>
                    <a:pt x="3212274" y="10775534"/>
                    <a:pt x="3205288" y="10766258"/>
                    <a:pt x="3241040" y="10761151"/>
                  </a:cubicBezTo>
                  <a:cubicBezTo>
                    <a:pt x="3278071" y="10755861"/>
                    <a:pt x="3315547" y="10754378"/>
                    <a:pt x="3352800" y="10750991"/>
                  </a:cubicBezTo>
                  <a:cubicBezTo>
                    <a:pt x="3362960" y="10747604"/>
                    <a:pt x="3375707" y="10748404"/>
                    <a:pt x="3383280" y="10740831"/>
                  </a:cubicBezTo>
                  <a:cubicBezTo>
                    <a:pt x="3390853" y="10733258"/>
                    <a:pt x="3384725" y="10716576"/>
                    <a:pt x="3393440" y="10710351"/>
                  </a:cubicBezTo>
                  <a:cubicBezTo>
                    <a:pt x="3406759" y="10700837"/>
                    <a:pt x="3473314" y="10685302"/>
                    <a:pt x="3495040" y="10679871"/>
                  </a:cubicBezTo>
                  <a:cubicBezTo>
                    <a:pt x="3508587" y="10683258"/>
                    <a:pt x="3522254" y="10686195"/>
                    <a:pt x="3535680" y="10690031"/>
                  </a:cubicBezTo>
                  <a:cubicBezTo>
                    <a:pt x="3545978" y="10692973"/>
                    <a:pt x="3555450" y="10700191"/>
                    <a:pt x="3566160" y="10700191"/>
                  </a:cubicBezTo>
                  <a:cubicBezTo>
                    <a:pt x="3593950" y="10700191"/>
                    <a:pt x="3604004" y="10679985"/>
                    <a:pt x="3627120" y="10669711"/>
                  </a:cubicBezTo>
                  <a:cubicBezTo>
                    <a:pt x="3735936" y="10621348"/>
                    <a:pt x="3649580" y="10675058"/>
                    <a:pt x="3718560" y="10629071"/>
                  </a:cubicBezTo>
                  <a:cubicBezTo>
                    <a:pt x="3721947" y="10618911"/>
                    <a:pt x="3723519" y="10607953"/>
                    <a:pt x="3728720" y="10598591"/>
                  </a:cubicBezTo>
                  <a:cubicBezTo>
                    <a:pt x="3740580" y="10577243"/>
                    <a:pt x="3761637" y="10560799"/>
                    <a:pt x="3769360" y="10537631"/>
                  </a:cubicBezTo>
                  <a:cubicBezTo>
                    <a:pt x="3777623" y="10512841"/>
                    <a:pt x="3780145" y="10496366"/>
                    <a:pt x="3799840" y="10476671"/>
                  </a:cubicBezTo>
                  <a:cubicBezTo>
                    <a:pt x="3808474" y="10468037"/>
                    <a:pt x="3820160" y="10463124"/>
                    <a:pt x="3830320" y="10456351"/>
                  </a:cubicBezTo>
                  <a:cubicBezTo>
                    <a:pt x="3854027" y="10385231"/>
                    <a:pt x="3830320" y="10402164"/>
                    <a:pt x="3881120" y="10385231"/>
                  </a:cubicBezTo>
                  <a:cubicBezTo>
                    <a:pt x="3899003" y="10331583"/>
                    <a:pt x="3885339" y="10363662"/>
                    <a:pt x="3931920" y="10293791"/>
                  </a:cubicBezTo>
                  <a:cubicBezTo>
                    <a:pt x="3938693" y="10283631"/>
                    <a:pt x="3942080" y="10270084"/>
                    <a:pt x="3952240" y="10263311"/>
                  </a:cubicBezTo>
                  <a:lnTo>
                    <a:pt x="3982720" y="10242991"/>
                  </a:lnTo>
                  <a:cubicBezTo>
                    <a:pt x="3989493" y="10232831"/>
                    <a:pt x="3998081" y="10223669"/>
                    <a:pt x="4003040" y="10212511"/>
                  </a:cubicBezTo>
                  <a:cubicBezTo>
                    <a:pt x="4011739" y="10192938"/>
                    <a:pt x="4016587" y="10171871"/>
                    <a:pt x="4023360" y="10151551"/>
                  </a:cubicBezTo>
                  <a:cubicBezTo>
                    <a:pt x="4047720" y="10078470"/>
                    <a:pt x="4018165" y="10169733"/>
                    <a:pt x="4043680" y="10080431"/>
                  </a:cubicBezTo>
                  <a:cubicBezTo>
                    <a:pt x="4046622" y="10070133"/>
                    <a:pt x="4051022" y="10060283"/>
                    <a:pt x="4053840" y="10049951"/>
                  </a:cubicBezTo>
                  <a:cubicBezTo>
                    <a:pt x="4056967" y="10038487"/>
                    <a:pt x="4082500" y="9925681"/>
                    <a:pt x="4094480" y="9907711"/>
                  </a:cubicBezTo>
                  <a:cubicBezTo>
                    <a:pt x="4108027" y="9887391"/>
                    <a:pt x="4127397" y="9869919"/>
                    <a:pt x="4135120" y="9846751"/>
                  </a:cubicBezTo>
                  <a:lnTo>
                    <a:pt x="4155440" y="9785791"/>
                  </a:lnTo>
                  <a:cubicBezTo>
                    <a:pt x="4158827" y="9697738"/>
                    <a:pt x="4153138" y="9608864"/>
                    <a:pt x="4165600" y="9521631"/>
                  </a:cubicBezTo>
                  <a:cubicBezTo>
                    <a:pt x="4167327" y="9509543"/>
                    <a:pt x="4187446" y="9509945"/>
                    <a:pt x="4196080" y="9501311"/>
                  </a:cubicBezTo>
                  <a:cubicBezTo>
                    <a:pt x="4263813" y="9433578"/>
                    <a:pt x="4165600" y="9504698"/>
                    <a:pt x="4246880" y="9450511"/>
                  </a:cubicBezTo>
                  <a:cubicBezTo>
                    <a:pt x="4264763" y="9396863"/>
                    <a:pt x="4251099" y="9428942"/>
                    <a:pt x="4297680" y="9359071"/>
                  </a:cubicBezTo>
                  <a:cubicBezTo>
                    <a:pt x="4304453" y="9348911"/>
                    <a:pt x="4307840" y="9335364"/>
                    <a:pt x="4318000" y="9328591"/>
                  </a:cubicBezTo>
                  <a:lnTo>
                    <a:pt x="4348480" y="9308271"/>
                  </a:lnTo>
                  <a:cubicBezTo>
                    <a:pt x="4374017" y="9231659"/>
                    <a:pt x="4336599" y="9323123"/>
                    <a:pt x="4389120" y="9257471"/>
                  </a:cubicBezTo>
                  <a:cubicBezTo>
                    <a:pt x="4445206" y="9187364"/>
                    <a:pt x="4342409" y="9264905"/>
                    <a:pt x="4429760" y="9206671"/>
                  </a:cubicBezTo>
                  <a:cubicBezTo>
                    <a:pt x="4436533" y="9186351"/>
                    <a:pt x="4447423" y="9166965"/>
                    <a:pt x="4450080" y="9145711"/>
                  </a:cubicBezTo>
                  <a:cubicBezTo>
                    <a:pt x="4461568" y="9053804"/>
                    <a:pt x="4451606" y="9090334"/>
                    <a:pt x="4470400" y="9033951"/>
                  </a:cubicBezTo>
                  <a:cubicBezTo>
                    <a:pt x="4467013" y="9006858"/>
                    <a:pt x="4465961" y="8979369"/>
                    <a:pt x="4460240" y="8952671"/>
                  </a:cubicBezTo>
                  <a:cubicBezTo>
                    <a:pt x="4440581" y="8860929"/>
                    <a:pt x="4449223" y="8920477"/>
                    <a:pt x="4419600" y="8861231"/>
                  </a:cubicBezTo>
                  <a:cubicBezTo>
                    <a:pt x="4411480" y="8844991"/>
                    <a:pt x="4403620" y="8805302"/>
                    <a:pt x="4399280" y="8790111"/>
                  </a:cubicBezTo>
                  <a:cubicBezTo>
                    <a:pt x="4396338" y="8779813"/>
                    <a:pt x="4392507" y="8769791"/>
                    <a:pt x="4389120" y="8759631"/>
                  </a:cubicBezTo>
                  <a:cubicBezTo>
                    <a:pt x="4392507" y="8712218"/>
                    <a:pt x="4394773" y="8664711"/>
                    <a:pt x="4399280" y="8617391"/>
                  </a:cubicBezTo>
                  <a:cubicBezTo>
                    <a:pt x="4401550" y="8593552"/>
                    <a:pt x="4399714" y="8568154"/>
                    <a:pt x="4409440" y="8546271"/>
                  </a:cubicBezTo>
                  <a:cubicBezTo>
                    <a:pt x="4414399" y="8535113"/>
                    <a:pt x="4429760" y="8532724"/>
                    <a:pt x="4439920" y="8525951"/>
                  </a:cubicBezTo>
                  <a:cubicBezTo>
                    <a:pt x="4446693" y="8515791"/>
                    <a:pt x="4451606" y="8504105"/>
                    <a:pt x="4460240" y="8495471"/>
                  </a:cubicBezTo>
                  <a:cubicBezTo>
                    <a:pt x="4468874" y="8486837"/>
                    <a:pt x="4483092" y="8484686"/>
                    <a:pt x="4490720" y="8475151"/>
                  </a:cubicBezTo>
                  <a:cubicBezTo>
                    <a:pt x="4530128" y="8425890"/>
                    <a:pt x="4464858" y="8456678"/>
                    <a:pt x="4531360" y="8434511"/>
                  </a:cubicBezTo>
                  <a:cubicBezTo>
                    <a:pt x="4554240" y="8365871"/>
                    <a:pt x="4522509" y="8440272"/>
                    <a:pt x="4572000" y="8383711"/>
                  </a:cubicBezTo>
                  <a:cubicBezTo>
                    <a:pt x="4654973" y="8288884"/>
                    <a:pt x="4574540" y="8348151"/>
                    <a:pt x="4643120" y="8302431"/>
                  </a:cubicBezTo>
                  <a:cubicBezTo>
                    <a:pt x="4689701" y="8232560"/>
                    <a:pt x="4660592" y="8249194"/>
                    <a:pt x="4714240" y="8231311"/>
                  </a:cubicBezTo>
                  <a:cubicBezTo>
                    <a:pt x="4721013" y="8221151"/>
                    <a:pt x="4726743" y="8210212"/>
                    <a:pt x="4734560" y="8200831"/>
                  </a:cubicBezTo>
                  <a:cubicBezTo>
                    <a:pt x="4743758" y="8189793"/>
                    <a:pt x="4757070" y="8182306"/>
                    <a:pt x="4765040" y="8170351"/>
                  </a:cubicBezTo>
                  <a:cubicBezTo>
                    <a:pt x="4770981" y="8161440"/>
                    <a:pt x="4770411" y="8149450"/>
                    <a:pt x="4775200" y="8139871"/>
                  </a:cubicBezTo>
                  <a:cubicBezTo>
                    <a:pt x="4780661" y="8128949"/>
                    <a:pt x="4790059" y="8120313"/>
                    <a:pt x="4795520" y="8109391"/>
                  </a:cubicBezTo>
                  <a:cubicBezTo>
                    <a:pt x="4800309" y="8099812"/>
                    <a:pt x="4800479" y="8088273"/>
                    <a:pt x="4805680" y="8078911"/>
                  </a:cubicBezTo>
                  <a:cubicBezTo>
                    <a:pt x="4817540" y="8057563"/>
                    <a:pt x="4838597" y="8041119"/>
                    <a:pt x="4846320" y="8017951"/>
                  </a:cubicBezTo>
                  <a:cubicBezTo>
                    <a:pt x="4860341" y="7975887"/>
                    <a:pt x="4850539" y="7996382"/>
                    <a:pt x="4876800" y="7956991"/>
                  </a:cubicBezTo>
                  <a:cubicBezTo>
                    <a:pt x="4880187" y="7794431"/>
                    <a:pt x="4880589" y="7631781"/>
                    <a:pt x="4886960" y="7469311"/>
                  </a:cubicBezTo>
                  <a:cubicBezTo>
                    <a:pt x="4887380" y="7458610"/>
                    <a:pt x="4897120" y="7449541"/>
                    <a:pt x="4897120" y="7438831"/>
                  </a:cubicBezTo>
                  <a:cubicBezTo>
                    <a:pt x="4897120" y="7354097"/>
                    <a:pt x="4895987" y="7269083"/>
                    <a:pt x="4886960" y="7184831"/>
                  </a:cubicBezTo>
                  <a:cubicBezTo>
                    <a:pt x="4884355" y="7160516"/>
                    <a:pt x="4852312" y="7144799"/>
                    <a:pt x="4836160" y="7134031"/>
                  </a:cubicBezTo>
                  <a:cubicBezTo>
                    <a:pt x="4809822" y="6896993"/>
                    <a:pt x="4838795" y="7180515"/>
                    <a:pt x="4815840" y="6686991"/>
                  </a:cubicBezTo>
                  <a:cubicBezTo>
                    <a:pt x="4814934" y="6667522"/>
                    <a:pt x="4798820" y="6557688"/>
                    <a:pt x="4795520" y="6534591"/>
                  </a:cubicBezTo>
                  <a:cubicBezTo>
                    <a:pt x="4798907" y="6449924"/>
                    <a:pt x="4800980" y="6365195"/>
                    <a:pt x="4805680" y="6280591"/>
                  </a:cubicBezTo>
                  <a:cubicBezTo>
                    <a:pt x="4807755" y="6243242"/>
                    <a:pt x="4809339" y="6205669"/>
                    <a:pt x="4815840" y="6168831"/>
                  </a:cubicBezTo>
                  <a:cubicBezTo>
                    <a:pt x="4825935" y="6111624"/>
                    <a:pt x="4844742" y="6094998"/>
                    <a:pt x="4876800" y="6046911"/>
                  </a:cubicBezTo>
                  <a:cubicBezTo>
                    <a:pt x="4903893" y="6006271"/>
                    <a:pt x="4886960" y="6023204"/>
                    <a:pt x="4927600" y="5996111"/>
                  </a:cubicBezTo>
                  <a:cubicBezTo>
                    <a:pt x="4934373" y="5975791"/>
                    <a:pt x="4936039" y="5952973"/>
                    <a:pt x="4947920" y="5935151"/>
                  </a:cubicBezTo>
                  <a:cubicBezTo>
                    <a:pt x="4961467" y="5914831"/>
                    <a:pt x="4980837" y="5897359"/>
                    <a:pt x="4988560" y="5874191"/>
                  </a:cubicBezTo>
                  <a:lnTo>
                    <a:pt x="5039360" y="5721791"/>
                  </a:lnTo>
                  <a:lnTo>
                    <a:pt x="5049520" y="5691311"/>
                  </a:lnTo>
                  <a:cubicBezTo>
                    <a:pt x="5052907" y="5681151"/>
                    <a:pt x="5053739" y="5669742"/>
                    <a:pt x="5059680" y="5660831"/>
                  </a:cubicBezTo>
                  <a:cubicBezTo>
                    <a:pt x="5066453" y="5650671"/>
                    <a:pt x="5075041" y="5641509"/>
                    <a:pt x="5080000" y="5630351"/>
                  </a:cubicBezTo>
                  <a:cubicBezTo>
                    <a:pt x="5088699" y="5610778"/>
                    <a:pt x="5093547" y="5589711"/>
                    <a:pt x="5100320" y="5569391"/>
                  </a:cubicBezTo>
                  <a:cubicBezTo>
                    <a:pt x="5103707" y="5559231"/>
                    <a:pt x="5101569" y="5544852"/>
                    <a:pt x="5110480" y="5538911"/>
                  </a:cubicBezTo>
                  <a:lnTo>
                    <a:pt x="5140960" y="5518591"/>
                  </a:lnTo>
                  <a:cubicBezTo>
                    <a:pt x="5163840" y="5449951"/>
                    <a:pt x="5132109" y="5524352"/>
                    <a:pt x="5181600" y="5467791"/>
                  </a:cubicBezTo>
                  <a:cubicBezTo>
                    <a:pt x="5277331" y="5358384"/>
                    <a:pt x="5192963" y="5447337"/>
                    <a:pt x="5232400" y="5376351"/>
                  </a:cubicBezTo>
                  <a:cubicBezTo>
                    <a:pt x="5244260" y="5355003"/>
                    <a:pt x="5252720" y="5328938"/>
                    <a:pt x="5273040" y="5315391"/>
                  </a:cubicBezTo>
                  <a:lnTo>
                    <a:pt x="5303520" y="5295071"/>
                  </a:lnTo>
                  <a:cubicBezTo>
                    <a:pt x="5351408" y="5223239"/>
                    <a:pt x="5291309" y="5312166"/>
                    <a:pt x="5354320" y="5223951"/>
                  </a:cubicBezTo>
                  <a:cubicBezTo>
                    <a:pt x="5361417" y="5214015"/>
                    <a:pt x="5366006" y="5202105"/>
                    <a:pt x="5374640" y="5193471"/>
                  </a:cubicBezTo>
                  <a:cubicBezTo>
                    <a:pt x="5383274" y="5184837"/>
                    <a:pt x="5394960" y="5179924"/>
                    <a:pt x="5405120" y="5173151"/>
                  </a:cubicBezTo>
                  <a:cubicBezTo>
                    <a:pt x="5429301" y="5100607"/>
                    <a:pt x="5407618" y="5124072"/>
                    <a:pt x="5455920" y="5091871"/>
                  </a:cubicBezTo>
                  <a:cubicBezTo>
                    <a:pt x="5480101" y="5019327"/>
                    <a:pt x="5458418" y="5042792"/>
                    <a:pt x="5506720" y="5010591"/>
                  </a:cubicBezTo>
                  <a:cubicBezTo>
                    <a:pt x="5510107" y="4997044"/>
                    <a:pt x="5513044" y="4983377"/>
                    <a:pt x="5516880" y="4969951"/>
                  </a:cubicBezTo>
                  <a:cubicBezTo>
                    <a:pt x="5519822" y="4959653"/>
                    <a:pt x="5526575" y="4950170"/>
                    <a:pt x="5527040" y="4939471"/>
                  </a:cubicBezTo>
                  <a:cubicBezTo>
                    <a:pt x="5533367" y="4793942"/>
                    <a:pt x="5531007" y="4648125"/>
                    <a:pt x="5537200" y="4502591"/>
                  </a:cubicBezTo>
                  <a:cubicBezTo>
                    <a:pt x="5537794" y="4488640"/>
                    <a:pt x="5544862" y="4475689"/>
                    <a:pt x="5547360" y="4461951"/>
                  </a:cubicBezTo>
                  <a:cubicBezTo>
                    <a:pt x="5551644" y="4438390"/>
                    <a:pt x="5552135" y="4414165"/>
                    <a:pt x="5557520" y="4390831"/>
                  </a:cubicBezTo>
                  <a:cubicBezTo>
                    <a:pt x="5562336" y="4369960"/>
                    <a:pt x="5572645" y="4350651"/>
                    <a:pt x="5577840" y="4329871"/>
                  </a:cubicBezTo>
                  <a:cubicBezTo>
                    <a:pt x="5581227" y="4316324"/>
                    <a:pt x="5581755" y="4301720"/>
                    <a:pt x="5588000" y="4289231"/>
                  </a:cubicBezTo>
                  <a:lnTo>
                    <a:pt x="5648960" y="4197791"/>
                  </a:lnTo>
                  <a:cubicBezTo>
                    <a:pt x="5655733" y="4187631"/>
                    <a:pt x="5659120" y="4174084"/>
                    <a:pt x="5669280" y="4167311"/>
                  </a:cubicBezTo>
                  <a:lnTo>
                    <a:pt x="5730240" y="4126671"/>
                  </a:lnTo>
                  <a:cubicBezTo>
                    <a:pt x="5788474" y="4039320"/>
                    <a:pt x="5718656" y="4149839"/>
                    <a:pt x="5760720" y="4065711"/>
                  </a:cubicBezTo>
                  <a:cubicBezTo>
                    <a:pt x="5766181" y="4054789"/>
                    <a:pt x="5776081" y="4046389"/>
                    <a:pt x="5781040" y="4035231"/>
                  </a:cubicBezTo>
                  <a:cubicBezTo>
                    <a:pt x="5789739" y="4015658"/>
                    <a:pt x="5801360" y="3974271"/>
                    <a:pt x="5801360" y="3974271"/>
                  </a:cubicBezTo>
                  <a:cubicBezTo>
                    <a:pt x="5798105" y="3961250"/>
                    <a:pt x="5788328" y="3917727"/>
                    <a:pt x="5781040" y="3903151"/>
                  </a:cubicBezTo>
                  <a:cubicBezTo>
                    <a:pt x="5741649" y="3824369"/>
                    <a:pt x="5776097" y="3918803"/>
                    <a:pt x="5750560" y="3842191"/>
                  </a:cubicBezTo>
                  <a:cubicBezTo>
                    <a:pt x="5675633" y="3860923"/>
                    <a:pt x="5743661" y="3840793"/>
                    <a:pt x="5669280" y="3872671"/>
                  </a:cubicBezTo>
                  <a:cubicBezTo>
                    <a:pt x="5659436" y="3876890"/>
                    <a:pt x="5648379" y="3878042"/>
                    <a:pt x="5638800" y="3882831"/>
                  </a:cubicBezTo>
                  <a:cubicBezTo>
                    <a:pt x="5595233" y="3904614"/>
                    <a:pt x="5618286" y="3902173"/>
                    <a:pt x="5577840" y="3933631"/>
                  </a:cubicBezTo>
                  <a:cubicBezTo>
                    <a:pt x="5462515" y="4023328"/>
                    <a:pt x="5559981" y="3947640"/>
                    <a:pt x="5486400" y="3984431"/>
                  </a:cubicBezTo>
                  <a:cubicBezTo>
                    <a:pt x="5475478" y="3989892"/>
                    <a:pt x="5467353" y="4000464"/>
                    <a:pt x="5455920" y="4004751"/>
                  </a:cubicBezTo>
                  <a:cubicBezTo>
                    <a:pt x="5432648" y="4013478"/>
                    <a:pt x="5336397" y="4023501"/>
                    <a:pt x="5323840" y="4025071"/>
                  </a:cubicBezTo>
                  <a:cubicBezTo>
                    <a:pt x="5279813" y="4021684"/>
                    <a:pt x="5234218" y="4027042"/>
                    <a:pt x="5191760" y="4014911"/>
                  </a:cubicBezTo>
                  <a:cubicBezTo>
                    <a:pt x="5181462" y="4011969"/>
                    <a:pt x="5186389" y="3994010"/>
                    <a:pt x="5181600" y="3984431"/>
                  </a:cubicBezTo>
                  <a:cubicBezTo>
                    <a:pt x="5148241" y="3917713"/>
                    <a:pt x="5167172" y="3997838"/>
                    <a:pt x="5140960" y="3892991"/>
                  </a:cubicBezTo>
                  <a:cubicBezTo>
                    <a:pt x="5137573" y="3879444"/>
                    <a:pt x="5134812" y="3865726"/>
                    <a:pt x="5130800" y="3852351"/>
                  </a:cubicBezTo>
                  <a:lnTo>
                    <a:pt x="5100320" y="3760911"/>
                  </a:lnTo>
                  <a:lnTo>
                    <a:pt x="5090160" y="3730431"/>
                  </a:lnTo>
                  <a:cubicBezTo>
                    <a:pt x="5086773" y="3720271"/>
                    <a:pt x="5085941" y="3708862"/>
                    <a:pt x="5080000" y="3699951"/>
                  </a:cubicBezTo>
                  <a:cubicBezTo>
                    <a:pt x="5073227" y="3689791"/>
                    <a:pt x="5065141" y="3680393"/>
                    <a:pt x="5059680" y="3669471"/>
                  </a:cubicBezTo>
                  <a:cubicBezTo>
                    <a:pt x="5054891" y="3659892"/>
                    <a:pt x="5056210" y="3647354"/>
                    <a:pt x="5049520" y="3638991"/>
                  </a:cubicBezTo>
                  <a:cubicBezTo>
                    <a:pt x="5041892" y="3629456"/>
                    <a:pt x="5029200" y="3625444"/>
                    <a:pt x="5019040" y="3618671"/>
                  </a:cubicBezTo>
                  <a:lnTo>
                    <a:pt x="4988560" y="3527231"/>
                  </a:lnTo>
                  <a:cubicBezTo>
                    <a:pt x="4980297" y="3502441"/>
                    <a:pt x="4977775" y="3485966"/>
                    <a:pt x="4958080" y="3466271"/>
                  </a:cubicBezTo>
                  <a:cubicBezTo>
                    <a:pt x="4949446" y="3457637"/>
                    <a:pt x="4937760" y="3452724"/>
                    <a:pt x="4927600" y="3445951"/>
                  </a:cubicBezTo>
                  <a:cubicBezTo>
                    <a:pt x="4920827" y="3435791"/>
                    <a:pt x="4915914" y="3424105"/>
                    <a:pt x="4907280" y="3415471"/>
                  </a:cubicBezTo>
                  <a:cubicBezTo>
                    <a:pt x="4898646" y="3406837"/>
                    <a:pt x="4884428" y="3404686"/>
                    <a:pt x="4876800" y="3395151"/>
                  </a:cubicBezTo>
                  <a:cubicBezTo>
                    <a:pt x="4837392" y="3345890"/>
                    <a:pt x="4902662" y="3376678"/>
                    <a:pt x="4836160" y="3354511"/>
                  </a:cubicBezTo>
                  <a:cubicBezTo>
                    <a:pt x="4829387" y="3344351"/>
                    <a:pt x="4824474" y="3332665"/>
                    <a:pt x="4815840" y="3324031"/>
                  </a:cubicBezTo>
                  <a:cubicBezTo>
                    <a:pt x="4807206" y="3315397"/>
                    <a:pt x="4791832" y="3314066"/>
                    <a:pt x="4785360" y="3303711"/>
                  </a:cubicBezTo>
                  <a:cubicBezTo>
                    <a:pt x="4774008" y="3285548"/>
                    <a:pt x="4765040" y="3242751"/>
                    <a:pt x="4765040" y="3242751"/>
                  </a:cubicBezTo>
                  <a:cubicBezTo>
                    <a:pt x="4761653" y="3181791"/>
                    <a:pt x="4760408" y="3120674"/>
                    <a:pt x="4754880" y="3059871"/>
                  </a:cubicBezTo>
                  <a:cubicBezTo>
                    <a:pt x="4753616" y="3045965"/>
                    <a:pt x="4747749" y="3032862"/>
                    <a:pt x="4744720" y="3019231"/>
                  </a:cubicBezTo>
                  <a:cubicBezTo>
                    <a:pt x="4728373" y="2945669"/>
                    <a:pt x="4742555" y="2992417"/>
                    <a:pt x="4724400" y="2937951"/>
                  </a:cubicBezTo>
                  <a:cubicBezTo>
                    <a:pt x="4712461" y="2794686"/>
                    <a:pt x="4727136" y="2854719"/>
                    <a:pt x="4693920" y="2755071"/>
                  </a:cubicBezTo>
                  <a:cubicBezTo>
                    <a:pt x="4687227" y="2734992"/>
                    <a:pt x="4681345" y="2708435"/>
                    <a:pt x="4663440" y="2694111"/>
                  </a:cubicBezTo>
                  <a:cubicBezTo>
                    <a:pt x="4655077" y="2687421"/>
                    <a:pt x="4643120" y="2687338"/>
                    <a:pt x="4632960" y="2683951"/>
                  </a:cubicBezTo>
                  <a:lnTo>
                    <a:pt x="4612640" y="2622991"/>
                  </a:lnTo>
                  <a:cubicBezTo>
                    <a:pt x="4609253" y="2612831"/>
                    <a:pt x="4608421" y="2601422"/>
                    <a:pt x="4602480" y="2592511"/>
                  </a:cubicBezTo>
                  <a:lnTo>
                    <a:pt x="4582160" y="2562031"/>
                  </a:lnTo>
                  <a:cubicBezTo>
                    <a:pt x="4578905" y="2549010"/>
                    <a:pt x="4569128" y="2505487"/>
                    <a:pt x="4561840" y="2490911"/>
                  </a:cubicBezTo>
                  <a:cubicBezTo>
                    <a:pt x="4539919" y="2447070"/>
                    <a:pt x="4541575" y="2475918"/>
                    <a:pt x="4531360" y="2429951"/>
                  </a:cubicBezTo>
                  <a:cubicBezTo>
                    <a:pt x="4515667" y="2359333"/>
                    <a:pt x="4528391" y="2386186"/>
                    <a:pt x="4511040" y="2328351"/>
                  </a:cubicBezTo>
                  <a:cubicBezTo>
                    <a:pt x="4504885" y="2307835"/>
                    <a:pt x="4494921" y="2288394"/>
                    <a:pt x="4490720" y="2267391"/>
                  </a:cubicBezTo>
                  <a:cubicBezTo>
                    <a:pt x="4484648" y="2237031"/>
                    <a:pt x="4477584" y="2168186"/>
                    <a:pt x="4439920" y="2155631"/>
                  </a:cubicBezTo>
                  <a:lnTo>
                    <a:pt x="4409440" y="2145471"/>
                  </a:lnTo>
                  <a:cubicBezTo>
                    <a:pt x="4382972" y="2066067"/>
                    <a:pt x="4400981" y="2128642"/>
                    <a:pt x="4389120" y="1962591"/>
                  </a:cubicBezTo>
                  <a:cubicBezTo>
                    <a:pt x="4385974" y="1918546"/>
                    <a:pt x="4384437" y="1874327"/>
                    <a:pt x="4378960" y="1830511"/>
                  </a:cubicBezTo>
                  <a:cubicBezTo>
                    <a:pt x="4374704" y="1796461"/>
                    <a:pt x="4363607" y="1799804"/>
                    <a:pt x="4348480" y="1769551"/>
                  </a:cubicBezTo>
                  <a:cubicBezTo>
                    <a:pt x="4343691" y="1759972"/>
                    <a:pt x="4341262" y="1749369"/>
                    <a:pt x="4338320" y="1739071"/>
                  </a:cubicBezTo>
                  <a:cubicBezTo>
                    <a:pt x="4331221" y="1714223"/>
                    <a:pt x="4319912" y="1655579"/>
                    <a:pt x="4307840" y="1637471"/>
                  </a:cubicBezTo>
                  <a:cubicBezTo>
                    <a:pt x="4301067" y="1627311"/>
                    <a:pt x="4292479" y="1618149"/>
                    <a:pt x="4287520" y="1606991"/>
                  </a:cubicBezTo>
                  <a:cubicBezTo>
                    <a:pt x="4278821" y="1587418"/>
                    <a:pt x="4273973" y="1566351"/>
                    <a:pt x="4267200" y="1546031"/>
                  </a:cubicBezTo>
                  <a:lnTo>
                    <a:pt x="4257040" y="1515551"/>
                  </a:lnTo>
                  <a:cubicBezTo>
                    <a:pt x="4253653" y="1491844"/>
                    <a:pt x="4251576" y="1467913"/>
                    <a:pt x="4246880" y="1444431"/>
                  </a:cubicBezTo>
                  <a:cubicBezTo>
                    <a:pt x="4244780" y="1433929"/>
                    <a:pt x="4238820" y="1424453"/>
                    <a:pt x="4236720" y="1413951"/>
                  </a:cubicBezTo>
                  <a:cubicBezTo>
                    <a:pt x="4229359" y="1377147"/>
                    <a:pt x="4228920" y="1315891"/>
                    <a:pt x="4206240" y="1281871"/>
                  </a:cubicBezTo>
                  <a:cubicBezTo>
                    <a:pt x="4192693" y="1261551"/>
                    <a:pt x="4173323" y="1244079"/>
                    <a:pt x="4165600" y="1220911"/>
                  </a:cubicBezTo>
                  <a:cubicBezTo>
                    <a:pt x="4151579" y="1178847"/>
                    <a:pt x="4161381" y="1199342"/>
                    <a:pt x="4135120" y="1159951"/>
                  </a:cubicBezTo>
                  <a:cubicBezTo>
                    <a:pt x="4135626" y="1162481"/>
                    <a:pt x="4147109" y="1230817"/>
                    <a:pt x="4155440" y="1241231"/>
                  </a:cubicBezTo>
                  <a:cubicBezTo>
                    <a:pt x="4163068" y="1250766"/>
                    <a:pt x="4175760" y="1254778"/>
                    <a:pt x="4185920" y="1261551"/>
                  </a:cubicBezTo>
                  <a:cubicBezTo>
                    <a:pt x="4219787" y="1312351"/>
                    <a:pt x="4196080" y="1285258"/>
                    <a:pt x="4267200" y="1332671"/>
                  </a:cubicBezTo>
                  <a:lnTo>
                    <a:pt x="4297680" y="1352991"/>
                  </a:lnTo>
                  <a:cubicBezTo>
                    <a:pt x="4304453" y="1363151"/>
                    <a:pt x="4306416" y="1379610"/>
                    <a:pt x="4318000" y="1383471"/>
                  </a:cubicBezTo>
                  <a:cubicBezTo>
                    <a:pt x="4331247" y="1387887"/>
                    <a:pt x="4347022" y="1381057"/>
                    <a:pt x="4358640" y="1373311"/>
                  </a:cubicBezTo>
                  <a:cubicBezTo>
                    <a:pt x="4367835" y="1367181"/>
                    <a:pt x="4377267" y="1322511"/>
                    <a:pt x="4378960" y="1302191"/>
                  </a:cubicBezTo>
                  <a:close/>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6BFE4AF1-B1BB-4DDC-B43F-C5E75D4F59CE}"/>
                </a:ext>
              </a:extLst>
            </p:cNvPr>
            <p:cNvSpPr/>
            <p:nvPr/>
          </p:nvSpPr>
          <p:spPr>
            <a:xfrm>
              <a:off x="15046960" y="10139680"/>
              <a:ext cx="508000" cy="1270000"/>
            </a:xfrm>
            <a:custGeom>
              <a:avLst/>
              <a:gdLst>
                <a:gd name="connsiteX0" fmla="*/ 0 w 508000"/>
                <a:gd name="connsiteY0" fmla="*/ 193040 h 1270000"/>
                <a:gd name="connsiteX1" fmla="*/ 50800 w 508000"/>
                <a:gd name="connsiteY1" fmla="*/ 162560 h 1270000"/>
                <a:gd name="connsiteX2" fmla="*/ 111760 w 508000"/>
                <a:gd name="connsiteY2" fmla="*/ 142240 h 1270000"/>
                <a:gd name="connsiteX3" fmla="*/ 142240 w 508000"/>
                <a:gd name="connsiteY3" fmla="*/ 132080 h 1270000"/>
                <a:gd name="connsiteX4" fmla="*/ 172720 w 508000"/>
                <a:gd name="connsiteY4" fmla="*/ 121920 h 1270000"/>
                <a:gd name="connsiteX5" fmla="*/ 243840 w 508000"/>
                <a:gd name="connsiteY5" fmla="*/ 111760 h 1270000"/>
                <a:gd name="connsiteX6" fmla="*/ 335280 w 508000"/>
                <a:gd name="connsiteY6" fmla="*/ 60960 h 1270000"/>
                <a:gd name="connsiteX7" fmla="*/ 365760 w 508000"/>
                <a:gd name="connsiteY7" fmla="*/ 30480 h 1270000"/>
                <a:gd name="connsiteX8" fmla="*/ 396240 w 508000"/>
                <a:gd name="connsiteY8" fmla="*/ 20320 h 1270000"/>
                <a:gd name="connsiteX9" fmla="*/ 426720 w 508000"/>
                <a:gd name="connsiteY9" fmla="*/ 0 h 1270000"/>
                <a:gd name="connsiteX10" fmla="*/ 487680 w 508000"/>
                <a:gd name="connsiteY10" fmla="*/ 30480 h 1270000"/>
                <a:gd name="connsiteX11" fmla="*/ 497840 w 508000"/>
                <a:gd name="connsiteY11" fmla="*/ 182880 h 1270000"/>
                <a:gd name="connsiteX12" fmla="*/ 508000 w 508000"/>
                <a:gd name="connsiteY12" fmla="*/ 223520 h 1270000"/>
                <a:gd name="connsiteX13" fmla="*/ 487680 w 508000"/>
                <a:gd name="connsiteY13" fmla="*/ 396240 h 1270000"/>
                <a:gd name="connsiteX14" fmla="*/ 477520 w 508000"/>
                <a:gd name="connsiteY14" fmla="*/ 426720 h 1270000"/>
                <a:gd name="connsiteX15" fmla="*/ 467360 w 508000"/>
                <a:gd name="connsiteY15" fmla="*/ 477520 h 1270000"/>
                <a:gd name="connsiteX16" fmla="*/ 457200 w 508000"/>
                <a:gd name="connsiteY16" fmla="*/ 538480 h 1270000"/>
                <a:gd name="connsiteX17" fmla="*/ 436880 w 508000"/>
                <a:gd name="connsiteY17" fmla="*/ 599440 h 1270000"/>
                <a:gd name="connsiteX18" fmla="*/ 406400 w 508000"/>
                <a:gd name="connsiteY18" fmla="*/ 711200 h 1270000"/>
                <a:gd name="connsiteX19" fmla="*/ 375920 w 508000"/>
                <a:gd name="connsiteY19" fmla="*/ 772160 h 1270000"/>
                <a:gd name="connsiteX20" fmla="*/ 345440 w 508000"/>
                <a:gd name="connsiteY20" fmla="*/ 792480 h 1270000"/>
                <a:gd name="connsiteX21" fmla="*/ 314960 w 508000"/>
                <a:gd name="connsiteY21" fmla="*/ 883920 h 1270000"/>
                <a:gd name="connsiteX22" fmla="*/ 304800 w 508000"/>
                <a:gd name="connsiteY22" fmla="*/ 914400 h 1270000"/>
                <a:gd name="connsiteX23" fmla="*/ 284480 w 508000"/>
                <a:gd name="connsiteY23" fmla="*/ 1066800 h 1270000"/>
                <a:gd name="connsiteX24" fmla="*/ 264160 w 508000"/>
                <a:gd name="connsiteY24" fmla="*/ 1097280 h 1270000"/>
                <a:gd name="connsiteX25" fmla="*/ 243840 w 508000"/>
                <a:gd name="connsiteY25" fmla="*/ 1158240 h 1270000"/>
                <a:gd name="connsiteX26" fmla="*/ 233680 w 508000"/>
                <a:gd name="connsiteY26" fmla="*/ 1188720 h 1270000"/>
                <a:gd name="connsiteX27" fmla="*/ 223520 w 508000"/>
                <a:gd name="connsiteY27" fmla="*/ 1219200 h 1270000"/>
                <a:gd name="connsiteX28" fmla="*/ 182880 w 508000"/>
                <a:gd name="connsiteY28" fmla="*/ 127000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000" h="1270000">
                  <a:moveTo>
                    <a:pt x="0" y="193040"/>
                  </a:moveTo>
                  <a:cubicBezTo>
                    <a:pt x="16933" y="182880"/>
                    <a:pt x="32823" y="170732"/>
                    <a:pt x="50800" y="162560"/>
                  </a:cubicBezTo>
                  <a:cubicBezTo>
                    <a:pt x="70299" y="153697"/>
                    <a:pt x="91440" y="149013"/>
                    <a:pt x="111760" y="142240"/>
                  </a:cubicBezTo>
                  <a:lnTo>
                    <a:pt x="142240" y="132080"/>
                  </a:lnTo>
                  <a:cubicBezTo>
                    <a:pt x="152400" y="128693"/>
                    <a:pt x="162118" y="123435"/>
                    <a:pt x="172720" y="121920"/>
                  </a:cubicBezTo>
                  <a:lnTo>
                    <a:pt x="243840" y="111760"/>
                  </a:lnTo>
                  <a:cubicBezTo>
                    <a:pt x="282168" y="98984"/>
                    <a:pt x="300345" y="95895"/>
                    <a:pt x="335280" y="60960"/>
                  </a:cubicBezTo>
                  <a:cubicBezTo>
                    <a:pt x="345440" y="50800"/>
                    <a:pt x="353805" y="38450"/>
                    <a:pt x="365760" y="30480"/>
                  </a:cubicBezTo>
                  <a:cubicBezTo>
                    <a:pt x="374671" y="24539"/>
                    <a:pt x="386661" y="25109"/>
                    <a:pt x="396240" y="20320"/>
                  </a:cubicBezTo>
                  <a:cubicBezTo>
                    <a:pt x="407162" y="14859"/>
                    <a:pt x="416560" y="6773"/>
                    <a:pt x="426720" y="0"/>
                  </a:cubicBezTo>
                  <a:cubicBezTo>
                    <a:pt x="437176" y="3485"/>
                    <a:pt x="484328" y="16232"/>
                    <a:pt x="487680" y="30480"/>
                  </a:cubicBezTo>
                  <a:cubicBezTo>
                    <a:pt x="499341" y="80039"/>
                    <a:pt x="492510" y="132247"/>
                    <a:pt x="497840" y="182880"/>
                  </a:cubicBezTo>
                  <a:cubicBezTo>
                    <a:pt x="499302" y="196767"/>
                    <a:pt x="504613" y="209973"/>
                    <a:pt x="508000" y="223520"/>
                  </a:cubicBezTo>
                  <a:cubicBezTo>
                    <a:pt x="502809" y="280617"/>
                    <a:pt x="500226" y="339783"/>
                    <a:pt x="487680" y="396240"/>
                  </a:cubicBezTo>
                  <a:cubicBezTo>
                    <a:pt x="485357" y="406695"/>
                    <a:pt x="480117" y="416330"/>
                    <a:pt x="477520" y="426720"/>
                  </a:cubicBezTo>
                  <a:cubicBezTo>
                    <a:pt x="473332" y="443473"/>
                    <a:pt x="470449" y="460530"/>
                    <a:pt x="467360" y="477520"/>
                  </a:cubicBezTo>
                  <a:cubicBezTo>
                    <a:pt x="463675" y="497788"/>
                    <a:pt x="462196" y="518495"/>
                    <a:pt x="457200" y="538480"/>
                  </a:cubicBezTo>
                  <a:cubicBezTo>
                    <a:pt x="452005" y="559260"/>
                    <a:pt x="441081" y="578437"/>
                    <a:pt x="436880" y="599440"/>
                  </a:cubicBezTo>
                  <a:cubicBezTo>
                    <a:pt x="422519" y="671243"/>
                    <a:pt x="432181" y="633857"/>
                    <a:pt x="406400" y="711200"/>
                  </a:cubicBezTo>
                  <a:cubicBezTo>
                    <a:pt x="398137" y="735990"/>
                    <a:pt x="395615" y="752465"/>
                    <a:pt x="375920" y="772160"/>
                  </a:cubicBezTo>
                  <a:cubicBezTo>
                    <a:pt x="367286" y="780794"/>
                    <a:pt x="355600" y="785707"/>
                    <a:pt x="345440" y="792480"/>
                  </a:cubicBezTo>
                  <a:lnTo>
                    <a:pt x="314960" y="883920"/>
                  </a:lnTo>
                  <a:lnTo>
                    <a:pt x="304800" y="914400"/>
                  </a:lnTo>
                  <a:cubicBezTo>
                    <a:pt x="302530" y="941639"/>
                    <a:pt x="305230" y="1025299"/>
                    <a:pt x="284480" y="1066800"/>
                  </a:cubicBezTo>
                  <a:cubicBezTo>
                    <a:pt x="279019" y="1077722"/>
                    <a:pt x="269119" y="1086122"/>
                    <a:pt x="264160" y="1097280"/>
                  </a:cubicBezTo>
                  <a:cubicBezTo>
                    <a:pt x="255461" y="1116853"/>
                    <a:pt x="250613" y="1137920"/>
                    <a:pt x="243840" y="1158240"/>
                  </a:cubicBezTo>
                  <a:lnTo>
                    <a:pt x="233680" y="1188720"/>
                  </a:lnTo>
                  <a:cubicBezTo>
                    <a:pt x="230293" y="1198880"/>
                    <a:pt x="229461" y="1210289"/>
                    <a:pt x="223520" y="1219200"/>
                  </a:cubicBezTo>
                  <a:cubicBezTo>
                    <a:pt x="197887" y="1257650"/>
                    <a:pt x="211834" y="1241046"/>
                    <a:pt x="182880" y="1270000"/>
                  </a:cubicBezTo>
                </a:path>
              </a:pathLst>
            </a:cu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367E3113-BE1B-4242-89E5-3BF79F2D490C}"/>
              </a:ext>
            </a:extLst>
          </p:cNvPr>
          <p:cNvGrpSpPr/>
          <p:nvPr/>
        </p:nvGrpSpPr>
        <p:grpSpPr>
          <a:xfrm>
            <a:off x="19328354" y="9755231"/>
            <a:ext cx="5923784" cy="9742077"/>
            <a:chOff x="19278600" y="9165295"/>
            <a:chExt cx="5923784" cy="9742077"/>
          </a:xfrm>
        </p:grpSpPr>
        <p:sp>
          <p:nvSpPr>
            <p:cNvPr id="9" name="Freeform: Shape 8">
              <a:extLst>
                <a:ext uri="{FF2B5EF4-FFF2-40B4-BE49-F238E27FC236}">
                  <a16:creationId xmlns:a16="http://schemas.microsoft.com/office/drawing/2014/main" id="{B528FDD6-BE40-4C0F-ABB8-8313AF244C26}"/>
                </a:ext>
              </a:extLst>
            </p:cNvPr>
            <p:cNvSpPr/>
            <p:nvPr/>
          </p:nvSpPr>
          <p:spPr>
            <a:xfrm>
              <a:off x="24710259" y="17119847"/>
              <a:ext cx="492125" cy="1019175"/>
            </a:xfrm>
            <a:custGeom>
              <a:avLst/>
              <a:gdLst>
                <a:gd name="connsiteX0" fmla="*/ 266700 w 492125"/>
                <a:gd name="connsiteY0" fmla="*/ 0 h 1019175"/>
                <a:gd name="connsiteX1" fmla="*/ 263525 w 492125"/>
                <a:gd name="connsiteY1" fmla="*/ 15875 h 1019175"/>
                <a:gd name="connsiteX2" fmla="*/ 276225 w 492125"/>
                <a:gd name="connsiteY2" fmla="*/ 34925 h 1019175"/>
                <a:gd name="connsiteX3" fmla="*/ 295275 w 492125"/>
                <a:gd name="connsiteY3" fmla="*/ 47625 h 1019175"/>
                <a:gd name="connsiteX4" fmla="*/ 304800 w 492125"/>
                <a:gd name="connsiteY4" fmla="*/ 76200 h 1019175"/>
                <a:gd name="connsiteX5" fmla="*/ 307975 w 492125"/>
                <a:gd name="connsiteY5" fmla="*/ 85725 h 1019175"/>
                <a:gd name="connsiteX6" fmla="*/ 311150 w 492125"/>
                <a:gd name="connsiteY6" fmla="*/ 111125 h 1019175"/>
                <a:gd name="connsiteX7" fmla="*/ 317500 w 492125"/>
                <a:gd name="connsiteY7" fmla="*/ 161925 h 1019175"/>
                <a:gd name="connsiteX8" fmla="*/ 320675 w 492125"/>
                <a:gd name="connsiteY8" fmla="*/ 231775 h 1019175"/>
                <a:gd name="connsiteX9" fmla="*/ 330200 w 492125"/>
                <a:gd name="connsiteY9" fmla="*/ 250825 h 1019175"/>
                <a:gd name="connsiteX10" fmla="*/ 336550 w 492125"/>
                <a:gd name="connsiteY10" fmla="*/ 269875 h 1019175"/>
                <a:gd name="connsiteX11" fmla="*/ 339725 w 492125"/>
                <a:gd name="connsiteY11" fmla="*/ 279400 h 1019175"/>
                <a:gd name="connsiteX12" fmla="*/ 342900 w 492125"/>
                <a:gd name="connsiteY12" fmla="*/ 288925 h 1019175"/>
                <a:gd name="connsiteX13" fmla="*/ 346075 w 492125"/>
                <a:gd name="connsiteY13" fmla="*/ 304800 h 1019175"/>
                <a:gd name="connsiteX14" fmla="*/ 355600 w 492125"/>
                <a:gd name="connsiteY14" fmla="*/ 365125 h 1019175"/>
                <a:gd name="connsiteX15" fmla="*/ 358775 w 492125"/>
                <a:gd name="connsiteY15" fmla="*/ 409575 h 1019175"/>
                <a:gd name="connsiteX16" fmla="*/ 361950 w 492125"/>
                <a:gd name="connsiteY16" fmla="*/ 425450 h 1019175"/>
                <a:gd name="connsiteX17" fmla="*/ 371475 w 492125"/>
                <a:gd name="connsiteY17" fmla="*/ 469900 h 1019175"/>
                <a:gd name="connsiteX18" fmla="*/ 377825 w 492125"/>
                <a:gd name="connsiteY18" fmla="*/ 479425 h 1019175"/>
                <a:gd name="connsiteX19" fmla="*/ 396875 w 492125"/>
                <a:gd name="connsiteY19" fmla="*/ 488950 h 1019175"/>
                <a:gd name="connsiteX20" fmla="*/ 425450 w 492125"/>
                <a:gd name="connsiteY20" fmla="*/ 482600 h 1019175"/>
                <a:gd name="connsiteX21" fmla="*/ 444500 w 492125"/>
                <a:gd name="connsiteY21" fmla="*/ 469900 h 1019175"/>
                <a:gd name="connsiteX22" fmla="*/ 447675 w 492125"/>
                <a:gd name="connsiteY22" fmla="*/ 460375 h 1019175"/>
                <a:gd name="connsiteX23" fmla="*/ 466725 w 492125"/>
                <a:gd name="connsiteY23" fmla="*/ 450850 h 1019175"/>
                <a:gd name="connsiteX24" fmla="*/ 473075 w 492125"/>
                <a:gd name="connsiteY24" fmla="*/ 441325 h 1019175"/>
                <a:gd name="connsiteX25" fmla="*/ 482600 w 492125"/>
                <a:gd name="connsiteY25" fmla="*/ 444500 h 1019175"/>
                <a:gd name="connsiteX26" fmla="*/ 485775 w 492125"/>
                <a:gd name="connsiteY26" fmla="*/ 457200 h 1019175"/>
                <a:gd name="connsiteX27" fmla="*/ 492125 w 492125"/>
                <a:gd name="connsiteY27" fmla="*/ 482600 h 1019175"/>
                <a:gd name="connsiteX28" fmla="*/ 488950 w 492125"/>
                <a:gd name="connsiteY28" fmla="*/ 504825 h 1019175"/>
                <a:gd name="connsiteX29" fmla="*/ 476250 w 492125"/>
                <a:gd name="connsiteY29" fmla="*/ 536575 h 1019175"/>
                <a:gd name="connsiteX30" fmla="*/ 473075 w 492125"/>
                <a:gd name="connsiteY30" fmla="*/ 546100 h 1019175"/>
                <a:gd name="connsiteX31" fmla="*/ 454025 w 492125"/>
                <a:gd name="connsiteY31" fmla="*/ 584200 h 1019175"/>
                <a:gd name="connsiteX32" fmla="*/ 447675 w 492125"/>
                <a:gd name="connsiteY32" fmla="*/ 603250 h 1019175"/>
                <a:gd name="connsiteX33" fmla="*/ 444500 w 492125"/>
                <a:gd name="connsiteY33" fmla="*/ 612775 h 1019175"/>
                <a:gd name="connsiteX34" fmla="*/ 425450 w 492125"/>
                <a:gd name="connsiteY34" fmla="*/ 622300 h 1019175"/>
                <a:gd name="connsiteX35" fmla="*/ 415925 w 492125"/>
                <a:gd name="connsiteY35" fmla="*/ 625475 h 1019175"/>
                <a:gd name="connsiteX36" fmla="*/ 406400 w 492125"/>
                <a:gd name="connsiteY36" fmla="*/ 631825 h 1019175"/>
                <a:gd name="connsiteX37" fmla="*/ 387350 w 492125"/>
                <a:gd name="connsiteY37" fmla="*/ 638175 h 1019175"/>
                <a:gd name="connsiteX38" fmla="*/ 377825 w 492125"/>
                <a:gd name="connsiteY38" fmla="*/ 641350 h 1019175"/>
                <a:gd name="connsiteX39" fmla="*/ 368300 w 492125"/>
                <a:gd name="connsiteY39" fmla="*/ 647700 h 1019175"/>
                <a:gd name="connsiteX40" fmla="*/ 355600 w 492125"/>
                <a:gd name="connsiteY40" fmla="*/ 666750 h 1019175"/>
                <a:gd name="connsiteX41" fmla="*/ 342900 w 492125"/>
                <a:gd name="connsiteY41" fmla="*/ 679450 h 1019175"/>
                <a:gd name="connsiteX42" fmla="*/ 327025 w 492125"/>
                <a:gd name="connsiteY42" fmla="*/ 695325 h 1019175"/>
                <a:gd name="connsiteX43" fmla="*/ 317500 w 492125"/>
                <a:gd name="connsiteY43" fmla="*/ 714375 h 1019175"/>
                <a:gd name="connsiteX44" fmla="*/ 301625 w 492125"/>
                <a:gd name="connsiteY44" fmla="*/ 733425 h 1019175"/>
                <a:gd name="connsiteX45" fmla="*/ 285750 w 492125"/>
                <a:gd name="connsiteY45" fmla="*/ 762000 h 1019175"/>
                <a:gd name="connsiteX46" fmla="*/ 276225 w 492125"/>
                <a:gd name="connsiteY46" fmla="*/ 765175 h 1019175"/>
                <a:gd name="connsiteX47" fmla="*/ 266700 w 492125"/>
                <a:gd name="connsiteY47" fmla="*/ 784225 h 1019175"/>
                <a:gd name="connsiteX48" fmla="*/ 257175 w 492125"/>
                <a:gd name="connsiteY48" fmla="*/ 787400 h 1019175"/>
                <a:gd name="connsiteX49" fmla="*/ 250825 w 492125"/>
                <a:gd name="connsiteY49" fmla="*/ 806450 h 1019175"/>
                <a:gd name="connsiteX50" fmla="*/ 241300 w 492125"/>
                <a:gd name="connsiteY50" fmla="*/ 825500 h 1019175"/>
                <a:gd name="connsiteX51" fmla="*/ 234950 w 492125"/>
                <a:gd name="connsiteY51" fmla="*/ 835025 h 1019175"/>
                <a:gd name="connsiteX52" fmla="*/ 219075 w 492125"/>
                <a:gd name="connsiteY52" fmla="*/ 860425 h 1019175"/>
                <a:gd name="connsiteX53" fmla="*/ 196850 w 492125"/>
                <a:gd name="connsiteY53" fmla="*/ 882650 h 1019175"/>
                <a:gd name="connsiteX54" fmla="*/ 187325 w 492125"/>
                <a:gd name="connsiteY54" fmla="*/ 892175 h 1019175"/>
                <a:gd name="connsiteX55" fmla="*/ 174625 w 492125"/>
                <a:gd name="connsiteY55" fmla="*/ 898525 h 1019175"/>
                <a:gd name="connsiteX56" fmla="*/ 165100 w 492125"/>
                <a:gd name="connsiteY56" fmla="*/ 908050 h 1019175"/>
                <a:gd name="connsiteX57" fmla="*/ 155575 w 492125"/>
                <a:gd name="connsiteY57" fmla="*/ 914400 h 1019175"/>
                <a:gd name="connsiteX58" fmla="*/ 139700 w 492125"/>
                <a:gd name="connsiteY58" fmla="*/ 930275 h 1019175"/>
                <a:gd name="connsiteX59" fmla="*/ 133350 w 492125"/>
                <a:gd name="connsiteY59" fmla="*/ 939800 h 1019175"/>
                <a:gd name="connsiteX60" fmla="*/ 123825 w 492125"/>
                <a:gd name="connsiteY60" fmla="*/ 946150 h 1019175"/>
                <a:gd name="connsiteX61" fmla="*/ 104775 w 492125"/>
                <a:gd name="connsiteY61" fmla="*/ 958850 h 1019175"/>
                <a:gd name="connsiteX62" fmla="*/ 82550 w 492125"/>
                <a:gd name="connsiteY62" fmla="*/ 981075 h 1019175"/>
                <a:gd name="connsiteX63" fmla="*/ 69850 w 492125"/>
                <a:gd name="connsiteY63" fmla="*/ 1000125 h 1019175"/>
                <a:gd name="connsiteX64" fmla="*/ 63500 w 492125"/>
                <a:gd name="connsiteY64" fmla="*/ 1009650 h 1019175"/>
                <a:gd name="connsiteX65" fmla="*/ 44450 w 492125"/>
                <a:gd name="connsiteY65" fmla="*/ 1019175 h 1019175"/>
                <a:gd name="connsiteX66" fmla="*/ 3175 w 492125"/>
                <a:gd name="connsiteY66" fmla="*/ 1016000 h 1019175"/>
                <a:gd name="connsiteX67" fmla="*/ 0 w 492125"/>
                <a:gd name="connsiteY67" fmla="*/ 1006475 h 1019175"/>
                <a:gd name="connsiteX68" fmla="*/ 3175 w 492125"/>
                <a:gd name="connsiteY68" fmla="*/ 958850 h 1019175"/>
                <a:gd name="connsiteX69" fmla="*/ 9525 w 492125"/>
                <a:gd name="connsiteY69" fmla="*/ 949325 h 1019175"/>
                <a:gd name="connsiteX70" fmla="*/ 15875 w 492125"/>
                <a:gd name="connsiteY70" fmla="*/ 936625 h 1019175"/>
                <a:gd name="connsiteX71" fmla="*/ 19050 w 492125"/>
                <a:gd name="connsiteY71" fmla="*/ 927100 h 1019175"/>
                <a:gd name="connsiteX72" fmla="*/ 31750 w 492125"/>
                <a:gd name="connsiteY72" fmla="*/ 908050 h 1019175"/>
                <a:gd name="connsiteX73" fmla="*/ 50800 w 492125"/>
                <a:gd name="connsiteY73" fmla="*/ 889000 h 1019175"/>
                <a:gd name="connsiteX74" fmla="*/ 60325 w 492125"/>
                <a:gd name="connsiteY74" fmla="*/ 879475 h 1019175"/>
                <a:gd name="connsiteX75" fmla="*/ 73025 w 492125"/>
                <a:gd name="connsiteY75" fmla="*/ 857250 h 1019175"/>
                <a:gd name="connsiteX76" fmla="*/ 82550 w 492125"/>
                <a:gd name="connsiteY76" fmla="*/ 850900 h 1019175"/>
                <a:gd name="connsiteX77" fmla="*/ 92075 w 492125"/>
                <a:gd name="connsiteY77" fmla="*/ 828675 h 1019175"/>
                <a:gd name="connsiteX78" fmla="*/ 98425 w 492125"/>
                <a:gd name="connsiteY78" fmla="*/ 809625 h 1019175"/>
                <a:gd name="connsiteX79" fmla="*/ 101600 w 492125"/>
                <a:gd name="connsiteY79" fmla="*/ 800100 h 1019175"/>
                <a:gd name="connsiteX80" fmla="*/ 104775 w 492125"/>
                <a:gd name="connsiteY80" fmla="*/ 790575 h 1019175"/>
                <a:gd name="connsiteX81" fmla="*/ 101600 w 492125"/>
                <a:gd name="connsiteY81" fmla="*/ 777875 h 1019175"/>
                <a:gd name="connsiteX82" fmla="*/ 88900 w 492125"/>
                <a:gd name="connsiteY82" fmla="*/ 758825 h 1019175"/>
                <a:gd name="connsiteX83" fmla="*/ 82550 w 492125"/>
                <a:gd name="connsiteY83" fmla="*/ 739775 h 1019175"/>
                <a:gd name="connsiteX84" fmla="*/ 79375 w 492125"/>
                <a:gd name="connsiteY84" fmla="*/ 730250 h 1019175"/>
                <a:gd name="connsiteX85" fmla="*/ 76200 w 492125"/>
                <a:gd name="connsiteY85" fmla="*/ 711200 h 1019175"/>
                <a:gd name="connsiteX86" fmla="*/ 69850 w 492125"/>
                <a:gd name="connsiteY86" fmla="*/ 688975 h 1019175"/>
                <a:gd name="connsiteX87" fmla="*/ 73025 w 492125"/>
                <a:gd name="connsiteY87" fmla="*/ 666750 h 1019175"/>
                <a:gd name="connsiteX88" fmla="*/ 79375 w 492125"/>
                <a:gd name="connsiteY88" fmla="*/ 657225 h 1019175"/>
                <a:gd name="connsiteX89" fmla="*/ 82550 w 492125"/>
                <a:gd name="connsiteY89" fmla="*/ 647700 h 1019175"/>
                <a:gd name="connsiteX90" fmla="*/ 88900 w 492125"/>
                <a:gd name="connsiteY90" fmla="*/ 638175 h 1019175"/>
                <a:gd name="connsiteX91" fmla="*/ 92075 w 492125"/>
                <a:gd name="connsiteY91" fmla="*/ 628650 h 1019175"/>
                <a:gd name="connsiteX92" fmla="*/ 101600 w 492125"/>
                <a:gd name="connsiteY92" fmla="*/ 625475 h 1019175"/>
                <a:gd name="connsiteX93" fmla="*/ 117475 w 492125"/>
                <a:gd name="connsiteY93" fmla="*/ 609600 h 1019175"/>
                <a:gd name="connsiteX94" fmla="*/ 123825 w 492125"/>
                <a:gd name="connsiteY94" fmla="*/ 600075 h 1019175"/>
                <a:gd name="connsiteX95" fmla="*/ 142875 w 492125"/>
                <a:gd name="connsiteY95" fmla="*/ 587375 h 1019175"/>
                <a:gd name="connsiteX96" fmla="*/ 155575 w 492125"/>
                <a:gd name="connsiteY96" fmla="*/ 568325 h 1019175"/>
                <a:gd name="connsiteX97" fmla="*/ 165100 w 492125"/>
                <a:gd name="connsiteY97" fmla="*/ 549275 h 1019175"/>
                <a:gd name="connsiteX98" fmla="*/ 171450 w 492125"/>
                <a:gd name="connsiteY98" fmla="*/ 536575 h 1019175"/>
                <a:gd name="connsiteX99" fmla="*/ 184150 w 492125"/>
                <a:gd name="connsiteY99" fmla="*/ 511175 h 1019175"/>
                <a:gd name="connsiteX100" fmla="*/ 190500 w 492125"/>
                <a:gd name="connsiteY100" fmla="*/ 476250 h 1019175"/>
                <a:gd name="connsiteX101" fmla="*/ 196850 w 492125"/>
                <a:gd name="connsiteY101" fmla="*/ 434975 h 1019175"/>
                <a:gd name="connsiteX102" fmla="*/ 200025 w 492125"/>
                <a:gd name="connsiteY102" fmla="*/ 422275 h 1019175"/>
                <a:gd name="connsiteX103" fmla="*/ 203200 w 492125"/>
                <a:gd name="connsiteY103" fmla="*/ 403225 h 1019175"/>
                <a:gd name="connsiteX104" fmla="*/ 212725 w 492125"/>
                <a:gd name="connsiteY104" fmla="*/ 387350 h 1019175"/>
                <a:gd name="connsiteX105" fmla="*/ 215900 w 492125"/>
                <a:gd name="connsiteY105" fmla="*/ 377825 h 1019175"/>
                <a:gd name="connsiteX106" fmla="*/ 228600 w 492125"/>
                <a:gd name="connsiteY106" fmla="*/ 358775 h 1019175"/>
                <a:gd name="connsiteX107" fmla="*/ 234950 w 492125"/>
                <a:gd name="connsiteY107" fmla="*/ 339725 h 1019175"/>
                <a:gd name="connsiteX108" fmla="*/ 238125 w 492125"/>
                <a:gd name="connsiteY108" fmla="*/ 330200 h 1019175"/>
                <a:gd name="connsiteX109" fmla="*/ 234950 w 492125"/>
                <a:gd name="connsiteY109" fmla="*/ 279400 h 1019175"/>
                <a:gd name="connsiteX110" fmla="*/ 225425 w 492125"/>
                <a:gd name="connsiteY110" fmla="*/ 250825 h 1019175"/>
                <a:gd name="connsiteX111" fmla="*/ 219075 w 492125"/>
                <a:gd name="connsiteY111" fmla="*/ 225425 h 1019175"/>
                <a:gd name="connsiteX112" fmla="*/ 222250 w 492125"/>
                <a:gd name="connsiteY112" fmla="*/ 142875 h 1019175"/>
                <a:gd name="connsiteX113" fmla="*/ 225425 w 492125"/>
                <a:gd name="connsiteY113" fmla="*/ 50800 h 1019175"/>
                <a:gd name="connsiteX114" fmla="*/ 231775 w 492125"/>
                <a:gd name="connsiteY114" fmla="*/ 25400 h 1019175"/>
                <a:gd name="connsiteX115" fmla="*/ 234950 w 492125"/>
                <a:gd name="connsiteY115" fmla="*/ 15875 h 1019175"/>
                <a:gd name="connsiteX116" fmla="*/ 266700 w 492125"/>
                <a:gd name="connsiteY11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2125" h="1019175">
                  <a:moveTo>
                    <a:pt x="266700" y="0"/>
                  </a:moveTo>
                  <a:cubicBezTo>
                    <a:pt x="271462" y="0"/>
                    <a:pt x="263525" y="10479"/>
                    <a:pt x="263525" y="15875"/>
                  </a:cubicBezTo>
                  <a:cubicBezTo>
                    <a:pt x="263525" y="24116"/>
                    <a:pt x="270498" y="30471"/>
                    <a:pt x="276225" y="34925"/>
                  </a:cubicBezTo>
                  <a:cubicBezTo>
                    <a:pt x="282249" y="39610"/>
                    <a:pt x="295275" y="47625"/>
                    <a:pt x="295275" y="47625"/>
                  </a:cubicBezTo>
                  <a:lnTo>
                    <a:pt x="304800" y="76200"/>
                  </a:lnTo>
                  <a:lnTo>
                    <a:pt x="307975" y="85725"/>
                  </a:lnTo>
                  <a:cubicBezTo>
                    <a:pt x="309033" y="94192"/>
                    <a:pt x="310341" y="102631"/>
                    <a:pt x="311150" y="111125"/>
                  </a:cubicBezTo>
                  <a:cubicBezTo>
                    <a:pt x="315726" y="159169"/>
                    <a:pt x="309684" y="138477"/>
                    <a:pt x="317500" y="161925"/>
                  </a:cubicBezTo>
                  <a:cubicBezTo>
                    <a:pt x="318558" y="185208"/>
                    <a:pt x="318816" y="208542"/>
                    <a:pt x="320675" y="231775"/>
                  </a:cubicBezTo>
                  <a:cubicBezTo>
                    <a:pt x="321522" y="242366"/>
                    <a:pt x="326023" y="241428"/>
                    <a:pt x="330200" y="250825"/>
                  </a:cubicBezTo>
                  <a:cubicBezTo>
                    <a:pt x="332918" y="256942"/>
                    <a:pt x="334433" y="263525"/>
                    <a:pt x="336550" y="269875"/>
                  </a:cubicBezTo>
                  <a:lnTo>
                    <a:pt x="339725" y="279400"/>
                  </a:lnTo>
                  <a:cubicBezTo>
                    <a:pt x="340783" y="282575"/>
                    <a:pt x="342244" y="285643"/>
                    <a:pt x="342900" y="288925"/>
                  </a:cubicBezTo>
                  <a:cubicBezTo>
                    <a:pt x="343958" y="294217"/>
                    <a:pt x="345312" y="299458"/>
                    <a:pt x="346075" y="304800"/>
                  </a:cubicBezTo>
                  <a:cubicBezTo>
                    <a:pt x="354531" y="363995"/>
                    <a:pt x="346697" y="338416"/>
                    <a:pt x="355600" y="365125"/>
                  </a:cubicBezTo>
                  <a:cubicBezTo>
                    <a:pt x="356658" y="379942"/>
                    <a:pt x="357220" y="394802"/>
                    <a:pt x="358775" y="409575"/>
                  </a:cubicBezTo>
                  <a:cubicBezTo>
                    <a:pt x="359340" y="414942"/>
                    <a:pt x="361129" y="420116"/>
                    <a:pt x="361950" y="425450"/>
                  </a:cubicBezTo>
                  <a:cubicBezTo>
                    <a:pt x="363697" y="436802"/>
                    <a:pt x="364199" y="458985"/>
                    <a:pt x="371475" y="469900"/>
                  </a:cubicBezTo>
                  <a:cubicBezTo>
                    <a:pt x="373592" y="473075"/>
                    <a:pt x="375127" y="476727"/>
                    <a:pt x="377825" y="479425"/>
                  </a:cubicBezTo>
                  <a:cubicBezTo>
                    <a:pt x="383980" y="485580"/>
                    <a:pt x="389128" y="486368"/>
                    <a:pt x="396875" y="488950"/>
                  </a:cubicBezTo>
                  <a:cubicBezTo>
                    <a:pt x="402044" y="488089"/>
                    <a:pt x="418750" y="486322"/>
                    <a:pt x="425450" y="482600"/>
                  </a:cubicBezTo>
                  <a:cubicBezTo>
                    <a:pt x="432121" y="478894"/>
                    <a:pt x="444500" y="469900"/>
                    <a:pt x="444500" y="469900"/>
                  </a:cubicBezTo>
                  <a:cubicBezTo>
                    <a:pt x="445558" y="466725"/>
                    <a:pt x="445584" y="462988"/>
                    <a:pt x="447675" y="460375"/>
                  </a:cubicBezTo>
                  <a:cubicBezTo>
                    <a:pt x="452151" y="454780"/>
                    <a:pt x="460450" y="452942"/>
                    <a:pt x="466725" y="450850"/>
                  </a:cubicBezTo>
                  <a:cubicBezTo>
                    <a:pt x="468842" y="447675"/>
                    <a:pt x="469532" y="442742"/>
                    <a:pt x="473075" y="441325"/>
                  </a:cubicBezTo>
                  <a:cubicBezTo>
                    <a:pt x="476182" y="440082"/>
                    <a:pt x="480509" y="441887"/>
                    <a:pt x="482600" y="444500"/>
                  </a:cubicBezTo>
                  <a:cubicBezTo>
                    <a:pt x="485326" y="447907"/>
                    <a:pt x="484576" y="453004"/>
                    <a:pt x="485775" y="457200"/>
                  </a:cubicBezTo>
                  <a:cubicBezTo>
                    <a:pt x="492284" y="479980"/>
                    <a:pt x="485670" y="450325"/>
                    <a:pt x="492125" y="482600"/>
                  </a:cubicBezTo>
                  <a:cubicBezTo>
                    <a:pt x="491067" y="490008"/>
                    <a:pt x="490633" y="497533"/>
                    <a:pt x="488950" y="504825"/>
                  </a:cubicBezTo>
                  <a:cubicBezTo>
                    <a:pt x="484132" y="525702"/>
                    <a:pt x="483452" y="519771"/>
                    <a:pt x="476250" y="536575"/>
                  </a:cubicBezTo>
                  <a:cubicBezTo>
                    <a:pt x="474932" y="539651"/>
                    <a:pt x="474700" y="543174"/>
                    <a:pt x="473075" y="546100"/>
                  </a:cubicBezTo>
                  <a:cubicBezTo>
                    <a:pt x="452559" y="583029"/>
                    <a:pt x="466387" y="547114"/>
                    <a:pt x="454025" y="584200"/>
                  </a:cubicBezTo>
                  <a:lnTo>
                    <a:pt x="447675" y="603250"/>
                  </a:lnTo>
                  <a:cubicBezTo>
                    <a:pt x="446617" y="606425"/>
                    <a:pt x="447675" y="611717"/>
                    <a:pt x="444500" y="612775"/>
                  </a:cubicBezTo>
                  <a:cubicBezTo>
                    <a:pt x="420559" y="620755"/>
                    <a:pt x="450069" y="609990"/>
                    <a:pt x="425450" y="622300"/>
                  </a:cubicBezTo>
                  <a:cubicBezTo>
                    <a:pt x="422457" y="623797"/>
                    <a:pt x="418918" y="623978"/>
                    <a:pt x="415925" y="625475"/>
                  </a:cubicBezTo>
                  <a:cubicBezTo>
                    <a:pt x="412512" y="627182"/>
                    <a:pt x="409887" y="630275"/>
                    <a:pt x="406400" y="631825"/>
                  </a:cubicBezTo>
                  <a:cubicBezTo>
                    <a:pt x="400283" y="634543"/>
                    <a:pt x="393700" y="636058"/>
                    <a:pt x="387350" y="638175"/>
                  </a:cubicBezTo>
                  <a:cubicBezTo>
                    <a:pt x="384175" y="639233"/>
                    <a:pt x="380610" y="639494"/>
                    <a:pt x="377825" y="641350"/>
                  </a:cubicBezTo>
                  <a:lnTo>
                    <a:pt x="368300" y="647700"/>
                  </a:lnTo>
                  <a:cubicBezTo>
                    <a:pt x="360751" y="670348"/>
                    <a:pt x="371455" y="642967"/>
                    <a:pt x="355600" y="666750"/>
                  </a:cubicBezTo>
                  <a:cubicBezTo>
                    <a:pt x="345924" y="681264"/>
                    <a:pt x="361043" y="673402"/>
                    <a:pt x="342900" y="679450"/>
                  </a:cubicBezTo>
                  <a:cubicBezTo>
                    <a:pt x="325967" y="704850"/>
                    <a:pt x="348192" y="674158"/>
                    <a:pt x="327025" y="695325"/>
                  </a:cubicBezTo>
                  <a:cubicBezTo>
                    <a:pt x="317926" y="704424"/>
                    <a:pt x="322665" y="704046"/>
                    <a:pt x="317500" y="714375"/>
                  </a:cubicBezTo>
                  <a:cubicBezTo>
                    <a:pt x="313080" y="723216"/>
                    <a:pt x="308647" y="726403"/>
                    <a:pt x="301625" y="733425"/>
                  </a:cubicBezTo>
                  <a:cubicBezTo>
                    <a:pt x="298829" y="741812"/>
                    <a:pt x="293938" y="759271"/>
                    <a:pt x="285750" y="762000"/>
                  </a:cubicBezTo>
                  <a:lnTo>
                    <a:pt x="276225" y="765175"/>
                  </a:lnTo>
                  <a:cubicBezTo>
                    <a:pt x="274133" y="771450"/>
                    <a:pt x="272295" y="779749"/>
                    <a:pt x="266700" y="784225"/>
                  </a:cubicBezTo>
                  <a:cubicBezTo>
                    <a:pt x="264087" y="786316"/>
                    <a:pt x="260350" y="786342"/>
                    <a:pt x="257175" y="787400"/>
                  </a:cubicBezTo>
                  <a:cubicBezTo>
                    <a:pt x="255058" y="793750"/>
                    <a:pt x="254538" y="800881"/>
                    <a:pt x="250825" y="806450"/>
                  </a:cubicBezTo>
                  <a:cubicBezTo>
                    <a:pt x="232627" y="833747"/>
                    <a:pt x="254445" y="799210"/>
                    <a:pt x="241300" y="825500"/>
                  </a:cubicBezTo>
                  <a:cubicBezTo>
                    <a:pt x="239593" y="828913"/>
                    <a:pt x="236843" y="831712"/>
                    <a:pt x="234950" y="835025"/>
                  </a:cubicBezTo>
                  <a:cubicBezTo>
                    <a:pt x="226851" y="849198"/>
                    <a:pt x="230749" y="847583"/>
                    <a:pt x="219075" y="860425"/>
                  </a:cubicBezTo>
                  <a:cubicBezTo>
                    <a:pt x="212027" y="868177"/>
                    <a:pt x="204258" y="875242"/>
                    <a:pt x="196850" y="882650"/>
                  </a:cubicBezTo>
                  <a:cubicBezTo>
                    <a:pt x="193675" y="885825"/>
                    <a:pt x="191341" y="890167"/>
                    <a:pt x="187325" y="892175"/>
                  </a:cubicBezTo>
                  <a:cubicBezTo>
                    <a:pt x="183092" y="894292"/>
                    <a:pt x="178476" y="895774"/>
                    <a:pt x="174625" y="898525"/>
                  </a:cubicBezTo>
                  <a:cubicBezTo>
                    <a:pt x="170971" y="901135"/>
                    <a:pt x="168549" y="905175"/>
                    <a:pt x="165100" y="908050"/>
                  </a:cubicBezTo>
                  <a:cubicBezTo>
                    <a:pt x="162169" y="910493"/>
                    <a:pt x="158750" y="912283"/>
                    <a:pt x="155575" y="914400"/>
                  </a:cubicBezTo>
                  <a:cubicBezTo>
                    <a:pt x="138642" y="939800"/>
                    <a:pt x="160867" y="909108"/>
                    <a:pt x="139700" y="930275"/>
                  </a:cubicBezTo>
                  <a:cubicBezTo>
                    <a:pt x="137002" y="932973"/>
                    <a:pt x="136048" y="937102"/>
                    <a:pt x="133350" y="939800"/>
                  </a:cubicBezTo>
                  <a:cubicBezTo>
                    <a:pt x="130652" y="942498"/>
                    <a:pt x="126756" y="943707"/>
                    <a:pt x="123825" y="946150"/>
                  </a:cubicBezTo>
                  <a:cubicBezTo>
                    <a:pt x="107970" y="959363"/>
                    <a:pt x="121514" y="953270"/>
                    <a:pt x="104775" y="958850"/>
                  </a:cubicBezTo>
                  <a:cubicBezTo>
                    <a:pt x="90219" y="980685"/>
                    <a:pt x="99315" y="975487"/>
                    <a:pt x="82550" y="981075"/>
                  </a:cubicBezTo>
                  <a:lnTo>
                    <a:pt x="69850" y="1000125"/>
                  </a:lnTo>
                  <a:cubicBezTo>
                    <a:pt x="67733" y="1003300"/>
                    <a:pt x="67120" y="1008443"/>
                    <a:pt x="63500" y="1009650"/>
                  </a:cubicBezTo>
                  <a:cubicBezTo>
                    <a:pt x="50355" y="1014032"/>
                    <a:pt x="56760" y="1010969"/>
                    <a:pt x="44450" y="1019175"/>
                  </a:cubicBezTo>
                  <a:cubicBezTo>
                    <a:pt x="30692" y="1018117"/>
                    <a:pt x="16443" y="1019791"/>
                    <a:pt x="3175" y="1016000"/>
                  </a:cubicBezTo>
                  <a:cubicBezTo>
                    <a:pt x="-43" y="1015081"/>
                    <a:pt x="0" y="1009822"/>
                    <a:pt x="0" y="1006475"/>
                  </a:cubicBezTo>
                  <a:cubicBezTo>
                    <a:pt x="0" y="990565"/>
                    <a:pt x="559" y="974544"/>
                    <a:pt x="3175" y="958850"/>
                  </a:cubicBezTo>
                  <a:cubicBezTo>
                    <a:pt x="3802" y="955086"/>
                    <a:pt x="7632" y="952638"/>
                    <a:pt x="9525" y="949325"/>
                  </a:cubicBezTo>
                  <a:cubicBezTo>
                    <a:pt x="11873" y="945216"/>
                    <a:pt x="14011" y="940975"/>
                    <a:pt x="15875" y="936625"/>
                  </a:cubicBezTo>
                  <a:cubicBezTo>
                    <a:pt x="17193" y="933549"/>
                    <a:pt x="17425" y="930026"/>
                    <a:pt x="19050" y="927100"/>
                  </a:cubicBezTo>
                  <a:cubicBezTo>
                    <a:pt x="22756" y="920429"/>
                    <a:pt x="26354" y="913446"/>
                    <a:pt x="31750" y="908050"/>
                  </a:cubicBezTo>
                  <a:lnTo>
                    <a:pt x="50800" y="889000"/>
                  </a:lnTo>
                  <a:cubicBezTo>
                    <a:pt x="53975" y="885825"/>
                    <a:pt x="58317" y="883491"/>
                    <a:pt x="60325" y="879475"/>
                  </a:cubicBezTo>
                  <a:cubicBezTo>
                    <a:pt x="62815" y="874495"/>
                    <a:pt x="68537" y="861738"/>
                    <a:pt x="73025" y="857250"/>
                  </a:cubicBezTo>
                  <a:cubicBezTo>
                    <a:pt x="75723" y="854552"/>
                    <a:pt x="79375" y="853017"/>
                    <a:pt x="82550" y="850900"/>
                  </a:cubicBezTo>
                  <a:cubicBezTo>
                    <a:pt x="92770" y="820239"/>
                    <a:pt x="76382" y="867909"/>
                    <a:pt x="92075" y="828675"/>
                  </a:cubicBezTo>
                  <a:cubicBezTo>
                    <a:pt x="94561" y="822460"/>
                    <a:pt x="96308" y="815975"/>
                    <a:pt x="98425" y="809625"/>
                  </a:cubicBezTo>
                  <a:lnTo>
                    <a:pt x="101600" y="800100"/>
                  </a:lnTo>
                  <a:lnTo>
                    <a:pt x="104775" y="790575"/>
                  </a:lnTo>
                  <a:cubicBezTo>
                    <a:pt x="103717" y="786342"/>
                    <a:pt x="103551" y="781778"/>
                    <a:pt x="101600" y="777875"/>
                  </a:cubicBezTo>
                  <a:cubicBezTo>
                    <a:pt x="98187" y="771049"/>
                    <a:pt x="91313" y="766065"/>
                    <a:pt x="88900" y="758825"/>
                  </a:cubicBezTo>
                  <a:lnTo>
                    <a:pt x="82550" y="739775"/>
                  </a:lnTo>
                  <a:cubicBezTo>
                    <a:pt x="81492" y="736600"/>
                    <a:pt x="79925" y="733551"/>
                    <a:pt x="79375" y="730250"/>
                  </a:cubicBezTo>
                  <a:cubicBezTo>
                    <a:pt x="78317" y="723900"/>
                    <a:pt x="77463" y="717513"/>
                    <a:pt x="76200" y="711200"/>
                  </a:cubicBezTo>
                  <a:cubicBezTo>
                    <a:pt x="74207" y="701233"/>
                    <a:pt x="72876" y="698053"/>
                    <a:pt x="69850" y="688975"/>
                  </a:cubicBezTo>
                  <a:cubicBezTo>
                    <a:pt x="70908" y="681567"/>
                    <a:pt x="70875" y="673918"/>
                    <a:pt x="73025" y="666750"/>
                  </a:cubicBezTo>
                  <a:cubicBezTo>
                    <a:pt x="74121" y="663095"/>
                    <a:pt x="77668" y="660638"/>
                    <a:pt x="79375" y="657225"/>
                  </a:cubicBezTo>
                  <a:cubicBezTo>
                    <a:pt x="80872" y="654232"/>
                    <a:pt x="81053" y="650693"/>
                    <a:pt x="82550" y="647700"/>
                  </a:cubicBezTo>
                  <a:cubicBezTo>
                    <a:pt x="84257" y="644287"/>
                    <a:pt x="87193" y="641588"/>
                    <a:pt x="88900" y="638175"/>
                  </a:cubicBezTo>
                  <a:cubicBezTo>
                    <a:pt x="90397" y="635182"/>
                    <a:pt x="89708" y="631017"/>
                    <a:pt x="92075" y="628650"/>
                  </a:cubicBezTo>
                  <a:cubicBezTo>
                    <a:pt x="94442" y="626283"/>
                    <a:pt x="98425" y="626533"/>
                    <a:pt x="101600" y="625475"/>
                  </a:cubicBezTo>
                  <a:cubicBezTo>
                    <a:pt x="118533" y="600075"/>
                    <a:pt x="96308" y="630767"/>
                    <a:pt x="117475" y="609600"/>
                  </a:cubicBezTo>
                  <a:cubicBezTo>
                    <a:pt x="120173" y="606902"/>
                    <a:pt x="120953" y="602588"/>
                    <a:pt x="123825" y="600075"/>
                  </a:cubicBezTo>
                  <a:cubicBezTo>
                    <a:pt x="129568" y="595049"/>
                    <a:pt x="142875" y="587375"/>
                    <a:pt x="142875" y="587375"/>
                  </a:cubicBezTo>
                  <a:cubicBezTo>
                    <a:pt x="147108" y="581025"/>
                    <a:pt x="153162" y="575565"/>
                    <a:pt x="155575" y="568325"/>
                  </a:cubicBezTo>
                  <a:cubicBezTo>
                    <a:pt x="161396" y="550861"/>
                    <a:pt x="155252" y="566509"/>
                    <a:pt x="165100" y="549275"/>
                  </a:cubicBezTo>
                  <a:cubicBezTo>
                    <a:pt x="167448" y="545166"/>
                    <a:pt x="169151" y="540712"/>
                    <a:pt x="171450" y="536575"/>
                  </a:cubicBezTo>
                  <a:cubicBezTo>
                    <a:pt x="177724" y="525281"/>
                    <a:pt x="181720" y="522513"/>
                    <a:pt x="184150" y="511175"/>
                  </a:cubicBezTo>
                  <a:cubicBezTo>
                    <a:pt x="186629" y="499605"/>
                    <a:pt x="188555" y="487922"/>
                    <a:pt x="190500" y="476250"/>
                  </a:cubicBezTo>
                  <a:cubicBezTo>
                    <a:pt x="193550" y="457951"/>
                    <a:pt x="193336" y="452547"/>
                    <a:pt x="196850" y="434975"/>
                  </a:cubicBezTo>
                  <a:cubicBezTo>
                    <a:pt x="197706" y="430696"/>
                    <a:pt x="199169" y="426554"/>
                    <a:pt x="200025" y="422275"/>
                  </a:cubicBezTo>
                  <a:cubicBezTo>
                    <a:pt x="201288" y="415962"/>
                    <a:pt x="201000" y="409275"/>
                    <a:pt x="203200" y="403225"/>
                  </a:cubicBezTo>
                  <a:cubicBezTo>
                    <a:pt x="205309" y="397425"/>
                    <a:pt x="209965" y="392870"/>
                    <a:pt x="212725" y="387350"/>
                  </a:cubicBezTo>
                  <a:cubicBezTo>
                    <a:pt x="214222" y="384357"/>
                    <a:pt x="214275" y="380751"/>
                    <a:pt x="215900" y="377825"/>
                  </a:cubicBezTo>
                  <a:cubicBezTo>
                    <a:pt x="219606" y="371154"/>
                    <a:pt x="226187" y="366015"/>
                    <a:pt x="228600" y="358775"/>
                  </a:cubicBezTo>
                  <a:lnTo>
                    <a:pt x="234950" y="339725"/>
                  </a:lnTo>
                  <a:lnTo>
                    <a:pt x="238125" y="330200"/>
                  </a:lnTo>
                  <a:cubicBezTo>
                    <a:pt x="237067" y="313267"/>
                    <a:pt x="237242" y="296211"/>
                    <a:pt x="234950" y="279400"/>
                  </a:cubicBezTo>
                  <a:cubicBezTo>
                    <a:pt x="232229" y="259443"/>
                    <a:pt x="228373" y="265566"/>
                    <a:pt x="225425" y="250825"/>
                  </a:cubicBezTo>
                  <a:cubicBezTo>
                    <a:pt x="221594" y="231668"/>
                    <a:pt x="223957" y="240070"/>
                    <a:pt x="219075" y="225425"/>
                  </a:cubicBezTo>
                  <a:cubicBezTo>
                    <a:pt x="220133" y="197908"/>
                    <a:pt x="221249" y="170394"/>
                    <a:pt x="222250" y="142875"/>
                  </a:cubicBezTo>
                  <a:cubicBezTo>
                    <a:pt x="223366" y="112185"/>
                    <a:pt x="222943" y="81409"/>
                    <a:pt x="225425" y="50800"/>
                  </a:cubicBezTo>
                  <a:cubicBezTo>
                    <a:pt x="226130" y="42101"/>
                    <a:pt x="229015" y="33679"/>
                    <a:pt x="231775" y="25400"/>
                  </a:cubicBezTo>
                  <a:cubicBezTo>
                    <a:pt x="232833" y="22225"/>
                    <a:pt x="232337" y="17966"/>
                    <a:pt x="234950" y="15875"/>
                  </a:cubicBezTo>
                  <a:cubicBezTo>
                    <a:pt x="238357" y="13149"/>
                    <a:pt x="261938" y="0"/>
                    <a:pt x="266700" y="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F1BC6DEB-D27C-46FB-8E2D-D816CDA72234}"/>
                </a:ext>
              </a:extLst>
            </p:cNvPr>
            <p:cNvSpPr/>
            <p:nvPr/>
          </p:nvSpPr>
          <p:spPr>
            <a:xfrm>
              <a:off x="23703784" y="17980272"/>
              <a:ext cx="963339" cy="927100"/>
            </a:xfrm>
            <a:custGeom>
              <a:avLst/>
              <a:gdLst>
                <a:gd name="connsiteX0" fmla="*/ 958850 w 963339"/>
                <a:gd name="connsiteY0" fmla="*/ 92075 h 927100"/>
                <a:gd name="connsiteX1" fmla="*/ 920750 w 963339"/>
                <a:gd name="connsiteY1" fmla="*/ 95250 h 927100"/>
                <a:gd name="connsiteX2" fmla="*/ 914400 w 963339"/>
                <a:gd name="connsiteY2" fmla="*/ 76200 h 927100"/>
                <a:gd name="connsiteX3" fmla="*/ 911225 w 963339"/>
                <a:gd name="connsiteY3" fmla="*/ 31750 h 927100"/>
                <a:gd name="connsiteX4" fmla="*/ 908050 w 963339"/>
                <a:gd name="connsiteY4" fmla="*/ 19050 h 927100"/>
                <a:gd name="connsiteX5" fmla="*/ 904875 w 963339"/>
                <a:gd name="connsiteY5" fmla="*/ 9525 h 927100"/>
                <a:gd name="connsiteX6" fmla="*/ 885825 w 963339"/>
                <a:gd name="connsiteY6" fmla="*/ 3175 h 927100"/>
                <a:gd name="connsiteX7" fmla="*/ 876300 w 963339"/>
                <a:gd name="connsiteY7" fmla="*/ 0 h 927100"/>
                <a:gd name="connsiteX8" fmla="*/ 866775 w 963339"/>
                <a:gd name="connsiteY8" fmla="*/ 3175 h 927100"/>
                <a:gd name="connsiteX9" fmla="*/ 838200 w 963339"/>
                <a:gd name="connsiteY9" fmla="*/ 19050 h 927100"/>
                <a:gd name="connsiteX10" fmla="*/ 828675 w 963339"/>
                <a:gd name="connsiteY10" fmla="*/ 28575 h 927100"/>
                <a:gd name="connsiteX11" fmla="*/ 819150 w 963339"/>
                <a:gd name="connsiteY11" fmla="*/ 34925 h 927100"/>
                <a:gd name="connsiteX12" fmla="*/ 806450 w 963339"/>
                <a:gd name="connsiteY12" fmla="*/ 44450 h 927100"/>
                <a:gd name="connsiteX13" fmla="*/ 787400 w 963339"/>
                <a:gd name="connsiteY13" fmla="*/ 57150 h 927100"/>
                <a:gd name="connsiteX14" fmla="*/ 774700 w 963339"/>
                <a:gd name="connsiteY14" fmla="*/ 85725 h 927100"/>
                <a:gd name="connsiteX15" fmla="*/ 768350 w 963339"/>
                <a:gd name="connsiteY15" fmla="*/ 98425 h 927100"/>
                <a:gd name="connsiteX16" fmla="*/ 758825 w 963339"/>
                <a:gd name="connsiteY16" fmla="*/ 101600 h 927100"/>
                <a:gd name="connsiteX17" fmla="*/ 752475 w 963339"/>
                <a:gd name="connsiteY17" fmla="*/ 111125 h 927100"/>
                <a:gd name="connsiteX18" fmla="*/ 742950 w 963339"/>
                <a:gd name="connsiteY18" fmla="*/ 117475 h 927100"/>
                <a:gd name="connsiteX19" fmla="*/ 730250 w 963339"/>
                <a:gd name="connsiteY19" fmla="*/ 130175 h 927100"/>
                <a:gd name="connsiteX20" fmla="*/ 714375 w 963339"/>
                <a:gd name="connsiteY20" fmla="*/ 149225 h 927100"/>
                <a:gd name="connsiteX21" fmla="*/ 708025 w 963339"/>
                <a:gd name="connsiteY21" fmla="*/ 158750 h 927100"/>
                <a:gd name="connsiteX22" fmla="*/ 698500 w 963339"/>
                <a:gd name="connsiteY22" fmla="*/ 171450 h 927100"/>
                <a:gd name="connsiteX23" fmla="*/ 682625 w 963339"/>
                <a:gd name="connsiteY23" fmla="*/ 196850 h 927100"/>
                <a:gd name="connsiteX24" fmla="*/ 673100 w 963339"/>
                <a:gd name="connsiteY24" fmla="*/ 219075 h 927100"/>
                <a:gd name="connsiteX25" fmla="*/ 663575 w 963339"/>
                <a:gd name="connsiteY25" fmla="*/ 225425 h 927100"/>
                <a:gd name="connsiteX26" fmla="*/ 660400 w 963339"/>
                <a:gd name="connsiteY26" fmla="*/ 234950 h 927100"/>
                <a:gd name="connsiteX27" fmla="*/ 650875 w 963339"/>
                <a:gd name="connsiteY27" fmla="*/ 244475 h 927100"/>
                <a:gd name="connsiteX28" fmla="*/ 644525 w 963339"/>
                <a:gd name="connsiteY28" fmla="*/ 254000 h 927100"/>
                <a:gd name="connsiteX29" fmla="*/ 635000 w 963339"/>
                <a:gd name="connsiteY29" fmla="*/ 263525 h 927100"/>
                <a:gd name="connsiteX30" fmla="*/ 622300 w 963339"/>
                <a:gd name="connsiteY30" fmla="*/ 282575 h 927100"/>
                <a:gd name="connsiteX31" fmla="*/ 612775 w 963339"/>
                <a:gd name="connsiteY31" fmla="*/ 292100 h 927100"/>
                <a:gd name="connsiteX32" fmla="*/ 600075 w 963339"/>
                <a:gd name="connsiteY32" fmla="*/ 311150 h 927100"/>
                <a:gd name="connsiteX33" fmla="*/ 593725 w 963339"/>
                <a:gd name="connsiteY33" fmla="*/ 323850 h 927100"/>
                <a:gd name="connsiteX34" fmla="*/ 584200 w 963339"/>
                <a:gd name="connsiteY34" fmla="*/ 330200 h 927100"/>
                <a:gd name="connsiteX35" fmla="*/ 558800 w 963339"/>
                <a:gd name="connsiteY35" fmla="*/ 361950 h 927100"/>
                <a:gd name="connsiteX36" fmla="*/ 558800 w 963339"/>
                <a:gd name="connsiteY36" fmla="*/ 361950 h 927100"/>
                <a:gd name="connsiteX37" fmla="*/ 549275 w 963339"/>
                <a:gd name="connsiteY37" fmla="*/ 374650 h 927100"/>
                <a:gd name="connsiteX38" fmla="*/ 530225 w 963339"/>
                <a:gd name="connsiteY38" fmla="*/ 387350 h 927100"/>
                <a:gd name="connsiteX39" fmla="*/ 514350 w 963339"/>
                <a:gd name="connsiteY39" fmla="*/ 403225 h 927100"/>
                <a:gd name="connsiteX40" fmla="*/ 508000 w 963339"/>
                <a:gd name="connsiteY40" fmla="*/ 412750 h 927100"/>
                <a:gd name="connsiteX41" fmla="*/ 463550 w 963339"/>
                <a:gd name="connsiteY41" fmla="*/ 415925 h 927100"/>
                <a:gd name="connsiteX42" fmla="*/ 450850 w 963339"/>
                <a:gd name="connsiteY42" fmla="*/ 419100 h 927100"/>
                <a:gd name="connsiteX43" fmla="*/ 434975 w 963339"/>
                <a:gd name="connsiteY43" fmla="*/ 422275 h 927100"/>
                <a:gd name="connsiteX44" fmla="*/ 425450 w 963339"/>
                <a:gd name="connsiteY44" fmla="*/ 425450 h 927100"/>
                <a:gd name="connsiteX45" fmla="*/ 419100 w 963339"/>
                <a:gd name="connsiteY45" fmla="*/ 434975 h 927100"/>
                <a:gd name="connsiteX46" fmla="*/ 409575 w 963339"/>
                <a:gd name="connsiteY46" fmla="*/ 438150 h 927100"/>
                <a:gd name="connsiteX47" fmla="*/ 400050 w 963339"/>
                <a:gd name="connsiteY47" fmla="*/ 444500 h 927100"/>
                <a:gd name="connsiteX48" fmla="*/ 390525 w 963339"/>
                <a:gd name="connsiteY48" fmla="*/ 447675 h 927100"/>
                <a:gd name="connsiteX49" fmla="*/ 371475 w 963339"/>
                <a:gd name="connsiteY49" fmla="*/ 460375 h 927100"/>
                <a:gd name="connsiteX50" fmla="*/ 361950 w 963339"/>
                <a:gd name="connsiteY50" fmla="*/ 466725 h 927100"/>
                <a:gd name="connsiteX51" fmla="*/ 352425 w 963339"/>
                <a:gd name="connsiteY51" fmla="*/ 479425 h 927100"/>
                <a:gd name="connsiteX52" fmla="*/ 339725 w 963339"/>
                <a:gd name="connsiteY52" fmla="*/ 482600 h 927100"/>
                <a:gd name="connsiteX53" fmla="*/ 323850 w 963339"/>
                <a:gd name="connsiteY53" fmla="*/ 498475 h 927100"/>
                <a:gd name="connsiteX54" fmla="*/ 314325 w 963339"/>
                <a:gd name="connsiteY54" fmla="*/ 504825 h 927100"/>
                <a:gd name="connsiteX55" fmla="*/ 298450 w 963339"/>
                <a:gd name="connsiteY55" fmla="*/ 517525 h 927100"/>
                <a:gd name="connsiteX56" fmla="*/ 288925 w 963339"/>
                <a:gd name="connsiteY56" fmla="*/ 536575 h 927100"/>
                <a:gd name="connsiteX57" fmla="*/ 273050 w 963339"/>
                <a:gd name="connsiteY57" fmla="*/ 552450 h 927100"/>
                <a:gd name="connsiteX58" fmla="*/ 260350 w 963339"/>
                <a:gd name="connsiteY58" fmla="*/ 571500 h 927100"/>
                <a:gd name="connsiteX59" fmla="*/ 241300 w 963339"/>
                <a:gd name="connsiteY59" fmla="*/ 609600 h 927100"/>
                <a:gd name="connsiteX60" fmla="*/ 231775 w 963339"/>
                <a:gd name="connsiteY60" fmla="*/ 615950 h 927100"/>
                <a:gd name="connsiteX61" fmla="*/ 206375 w 963339"/>
                <a:gd name="connsiteY61" fmla="*/ 644525 h 927100"/>
                <a:gd name="connsiteX62" fmla="*/ 187325 w 963339"/>
                <a:gd name="connsiteY62" fmla="*/ 654050 h 927100"/>
                <a:gd name="connsiteX63" fmla="*/ 168275 w 963339"/>
                <a:gd name="connsiteY63" fmla="*/ 676275 h 927100"/>
                <a:gd name="connsiteX64" fmla="*/ 149225 w 963339"/>
                <a:gd name="connsiteY64" fmla="*/ 682625 h 927100"/>
                <a:gd name="connsiteX65" fmla="*/ 139700 w 963339"/>
                <a:gd name="connsiteY65" fmla="*/ 685800 h 927100"/>
                <a:gd name="connsiteX66" fmla="*/ 117475 w 963339"/>
                <a:gd name="connsiteY66" fmla="*/ 701675 h 927100"/>
                <a:gd name="connsiteX67" fmla="*/ 88900 w 963339"/>
                <a:gd name="connsiteY67" fmla="*/ 717550 h 927100"/>
                <a:gd name="connsiteX68" fmla="*/ 66675 w 963339"/>
                <a:gd name="connsiteY68" fmla="*/ 742950 h 927100"/>
                <a:gd name="connsiteX69" fmla="*/ 41275 w 963339"/>
                <a:gd name="connsiteY69" fmla="*/ 765175 h 927100"/>
                <a:gd name="connsiteX70" fmla="*/ 22225 w 963339"/>
                <a:gd name="connsiteY70" fmla="*/ 777875 h 927100"/>
                <a:gd name="connsiteX71" fmla="*/ 15875 w 963339"/>
                <a:gd name="connsiteY71" fmla="*/ 787400 h 927100"/>
                <a:gd name="connsiteX72" fmla="*/ 6350 w 963339"/>
                <a:gd name="connsiteY72" fmla="*/ 815975 h 927100"/>
                <a:gd name="connsiteX73" fmla="*/ 3175 w 963339"/>
                <a:gd name="connsiteY73" fmla="*/ 825500 h 927100"/>
                <a:gd name="connsiteX74" fmla="*/ 0 w 963339"/>
                <a:gd name="connsiteY74" fmla="*/ 835025 h 927100"/>
                <a:gd name="connsiteX75" fmla="*/ 3175 w 963339"/>
                <a:gd name="connsiteY75" fmla="*/ 863600 h 927100"/>
                <a:gd name="connsiteX76" fmla="*/ 12700 w 963339"/>
                <a:gd name="connsiteY76" fmla="*/ 869950 h 927100"/>
                <a:gd name="connsiteX77" fmla="*/ 95250 w 963339"/>
                <a:gd name="connsiteY77" fmla="*/ 873125 h 927100"/>
                <a:gd name="connsiteX78" fmla="*/ 104775 w 963339"/>
                <a:gd name="connsiteY78" fmla="*/ 876300 h 927100"/>
                <a:gd name="connsiteX79" fmla="*/ 123825 w 963339"/>
                <a:gd name="connsiteY79" fmla="*/ 889000 h 927100"/>
                <a:gd name="connsiteX80" fmla="*/ 136525 w 963339"/>
                <a:gd name="connsiteY80" fmla="*/ 917575 h 927100"/>
                <a:gd name="connsiteX81" fmla="*/ 168275 w 963339"/>
                <a:gd name="connsiteY81" fmla="*/ 927100 h 927100"/>
                <a:gd name="connsiteX82" fmla="*/ 190500 w 963339"/>
                <a:gd name="connsiteY82" fmla="*/ 923925 h 927100"/>
                <a:gd name="connsiteX83" fmla="*/ 200025 w 963339"/>
                <a:gd name="connsiteY83" fmla="*/ 920750 h 927100"/>
                <a:gd name="connsiteX84" fmla="*/ 219075 w 963339"/>
                <a:gd name="connsiteY84" fmla="*/ 904875 h 927100"/>
                <a:gd name="connsiteX85" fmla="*/ 238125 w 963339"/>
                <a:gd name="connsiteY85" fmla="*/ 882650 h 927100"/>
                <a:gd name="connsiteX86" fmla="*/ 247650 w 963339"/>
                <a:gd name="connsiteY86" fmla="*/ 876300 h 927100"/>
                <a:gd name="connsiteX87" fmla="*/ 254000 w 963339"/>
                <a:gd name="connsiteY87" fmla="*/ 866775 h 927100"/>
                <a:gd name="connsiteX88" fmla="*/ 282575 w 963339"/>
                <a:gd name="connsiteY88" fmla="*/ 847725 h 927100"/>
                <a:gd name="connsiteX89" fmla="*/ 292100 w 963339"/>
                <a:gd name="connsiteY89" fmla="*/ 841375 h 927100"/>
                <a:gd name="connsiteX90" fmla="*/ 301625 w 963339"/>
                <a:gd name="connsiteY90" fmla="*/ 835025 h 927100"/>
                <a:gd name="connsiteX91" fmla="*/ 320675 w 963339"/>
                <a:gd name="connsiteY91" fmla="*/ 825500 h 927100"/>
                <a:gd name="connsiteX92" fmla="*/ 336550 w 963339"/>
                <a:gd name="connsiteY92" fmla="*/ 812800 h 927100"/>
                <a:gd name="connsiteX93" fmla="*/ 346075 w 963339"/>
                <a:gd name="connsiteY93" fmla="*/ 793750 h 927100"/>
                <a:gd name="connsiteX94" fmla="*/ 368300 w 963339"/>
                <a:gd name="connsiteY94" fmla="*/ 768350 h 927100"/>
                <a:gd name="connsiteX95" fmla="*/ 371475 w 963339"/>
                <a:gd name="connsiteY95" fmla="*/ 758825 h 927100"/>
                <a:gd name="connsiteX96" fmla="*/ 387350 w 963339"/>
                <a:gd name="connsiteY96" fmla="*/ 742950 h 927100"/>
                <a:gd name="connsiteX97" fmla="*/ 390525 w 963339"/>
                <a:gd name="connsiteY97" fmla="*/ 733425 h 927100"/>
                <a:gd name="connsiteX98" fmla="*/ 406400 w 963339"/>
                <a:gd name="connsiteY98" fmla="*/ 711200 h 927100"/>
                <a:gd name="connsiteX99" fmla="*/ 412750 w 963339"/>
                <a:gd name="connsiteY99" fmla="*/ 701675 h 927100"/>
                <a:gd name="connsiteX100" fmla="*/ 422275 w 963339"/>
                <a:gd name="connsiteY100" fmla="*/ 682625 h 927100"/>
                <a:gd name="connsiteX101" fmla="*/ 431800 w 963339"/>
                <a:gd name="connsiteY101" fmla="*/ 679450 h 927100"/>
                <a:gd name="connsiteX102" fmla="*/ 438150 w 963339"/>
                <a:gd name="connsiteY102" fmla="*/ 669925 h 927100"/>
                <a:gd name="connsiteX103" fmla="*/ 457200 w 963339"/>
                <a:gd name="connsiteY103" fmla="*/ 650875 h 927100"/>
                <a:gd name="connsiteX104" fmla="*/ 476250 w 963339"/>
                <a:gd name="connsiteY104" fmla="*/ 631825 h 927100"/>
                <a:gd name="connsiteX105" fmla="*/ 479425 w 963339"/>
                <a:gd name="connsiteY105" fmla="*/ 622300 h 927100"/>
                <a:gd name="connsiteX106" fmla="*/ 498475 w 963339"/>
                <a:gd name="connsiteY106" fmla="*/ 609600 h 927100"/>
                <a:gd name="connsiteX107" fmla="*/ 511175 w 963339"/>
                <a:gd name="connsiteY107" fmla="*/ 590550 h 927100"/>
                <a:gd name="connsiteX108" fmla="*/ 530225 w 963339"/>
                <a:gd name="connsiteY108" fmla="*/ 581025 h 927100"/>
                <a:gd name="connsiteX109" fmla="*/ 539750 w 963339"/>
                <a:gd name="connsiteY109" fmla="*/ 574675 h 927100"/>
                <a:gd name="connsiteX110" fmla="*/ 546100 w 963339"/>
                <a:gd name="connsiteY110" fmla="*/ 565150 h 927100"/>
                <a:gd name="connsiteX111" fmla="*/ 574675 w 963339"/>
                <a:gd name="connsiteY111" fmla="*/ 549275 h 927100"/>
                <a:gd name="connsiteX112" fmla="*/ 587375 w 963339"/>
                <a:gd name="connsiteY112" fmla="*/ 533400 h 927100"/>
                <a:gd name="connsiteX113" fmla="*/ 590550 w 963339"/>
                <a:gd name="connsiteY113" fmla="*/ 523875 h 927100"/>
                <a:gd name="connsiteX114" fmla="*/ 609600 w 963339"/>
                <a:gd name="connsiteY114" fmla="*/ 511175 h 927100"/>
                <a:gd name="connsiteX115" fmla="*/ 622300 w 963339"/>
                <a:gd name="connsiteY115" fmla="*/ 495300 h 927100"/>
                <a:gd name="connsiteX116" fmla="*/ 650875 w 963339"/>
                <a:gd name="connsiteY116" fmla="*/ 473075 h 927100"/>
                <a:gd name="connsiteX117" fmla="*/ 660400 w 963339"/>
                <a:gd name="connsiteY117" fmla="*/ 466725 h 927100"/>
                <a:gd name="connsiteX118" fmla="*/ 679450 w 963339"/>
                <a:gd name="connsiteY118" fmla="*/ 457200 h 927100"/>
                <a:gd name="connsiteX119" fmla="*/ 698500 w 963339"/>
                <a:gd name="connsiteY119" fmla="*/ 447675 h 927100"/>
                <a:gd name="connsiteX120" fmla="*/ 714375 w 963339"/>
                <a:gd name="connsiteY120" fmla="*/ 434975 h 927100"/>
                <a:gd name="connsiteX121" fmla="*/ 733425 w 963339"/>
                <a:gd name="connsiteY121" fmla="*/ 419100 h 927100"/>
                <a:gd name="connsiteX122" fmla="*/ 736600 w 963339"/>
                <a:gd name="connsiteY122" fmla="*/ 409575 h 927100"/>
                <a:gd name="connsiteX123" fmla="*/ 752475 w 963339"/>
                <a:gd name="connsiteY123" fmla="*/ 390525 h 927100"/>
                <a:gd name="connsiteX124" fmla="*/ 762000 w 963339"/>
                <a:gd name="connsiteY124" fmla="*/ 384175 h 927100"/>
                <a:gd name="connsiteX125" fmla="*/ 771525 w 963339"/>
                <a:gd name="connsiteY125" fmla="*/ 374650 h 927100"/>
                <a:gd name="connsiteX126" fmla="*/ 781050 w 963339"/>
                <a:gd name="connsiteY126" fmla="*/ 368300 h 927100"/>
                <a:gd name="connsiteX127" fmla="*/ 800100 w 963339"/>
                <a:gd name="connsiteY127" fmla="*/ 355600 h 927100"/>
                <a:gd name="connsiteX128" fmla="*/ 812800 w 963339"/>
                <a:gd name="connsiteY128" fmla="*/ 342900 h 927100"/>
                <a:gd name="connsiteX129" fmla="*/ 819150 w 963339"/>
                <a:gd name="connsiteY129" fmla="*/ 333375 h 927100"/>
                <a:gd name="connsiteX130" fmla="*/ 838200 w 963339"/>
                <a:gd name="connsiteY130" fmla="*/ 320675 h 927100"/>
                <a:gd name="connsiteX131" fmla="*/ 844550 w 963339"/>
                <a:gd name="connsiteY131" fmla="*/ 311150 h 927100"/>
                <a:gd name="connsiteX132" fmla="*/ 873125 w 963339"/>
                <a:gd name="connsiteY132" fmla="*/ 292100 h 927100"/>
                <a:gd name="connsiteX133" fmla="*/ 882650 w 963339"/>
                <a:gd name="connsiteY133" fmla="*/ 285750 h 927100"/>
                <a:gd name="connsiteX134" fmla="*/ 892175 w 963339"/>
                <a:gd name="connsiteY134" fmla="*/ 279400 h 927100"/>
                <a:gd name="connsiteX135" fmla="*/ 911225 w 963339"/>
                <a:gd name="connsiteY135" fmla="*/ 250825 h 927100"/>
                <a:gd name="connsiteX136" fmla="*/ 930275 w 963339"/>
                <a:gd name="connsiteY136" fmla="*/ 231775 h 927100"/>
                <a:gd name="connsiteX137" fmla="*/ 939800 w 963339"/>
                <a:gd name="connsiteY137" fmla="*/ 209550 h 927100"/>
                <a:gd name="connsiteX138" fmla="*/ 946150 w 963339"/>
                <a:gd name="connsiteY138" fmla="*/ 190500 h 927100"/>
                <a:gd name="connsiteX139" fmla="*/ 952500 w 963339"/>
                <a:gd name="connsiteY139" fmla="*/ 171450 h 927100"/>
                <a:gd name="connsiteX140" fmla="*/ 955675 w 963339"/>
                <a:gd name="connsiteY140" fmla="*/ 161925 h 927100"/>
                <a:gd name="connsiteX141" fmla="*/ 958850 w 963339"/>
                <a:gd name="connsiteY141" fmla="*/ 152400 h 927100"/>
                <a:gd name="connsiteX142" fmla="*/ 958850 w 963339"/>
                <a:gd name="connsiteY142" fmla="*/ 92075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963339" h="927100">
                  <a:moveTo>
                    <a:pt x="958850" y="92075"/>
                  </a:moveTo>
                  <a:cubicBezTo>
                    <a:pt x="952500" y="82550"/>
                    <a:pt x="933594" y="105240"/>
                    <a:pt x="920750" y="95250"/>
                  </a:cubicBezTo>
                  <a:cubicBezTo>
                    <a:pt x="915466" y="91141"/>
                    <a:pt x="914400" y="76200"/>
                    <a:pt x="914400" y="76200"/>
                  </a:cubicBezTo>
                  <a:cubicBezTo>
                    <a:pt x="913342" y="61383"/>
                    <a:pt x="912865" y="46514"/>
                    <a:pt x="911225" y="31750"/>
                  </a:cubicBezTo>
                  <a:cubicBezTo>
                    <a:pt x="910743" y="27413"/>
                    <a:pt x="909249" y="23246"/>
                    <a:pt x="908050" y="19050"/>
                  </a:cubicBezTo>
                  <a:cubicBezTo>
                    <a:pt x="907131" y="15832"/>
                    <a:pt x="907598" y="11470"/>
                    <a:pt x="904875" y="9525"/>
                  </a:cubicBezTo>
                  <a:cubicBezTo>
                    <a:pt x="899428" y="5634"/>
                    <a:pt x="892175" y="5292"/>
                    <a:pt x="885825" y="3175"/>
                  </a:cubicBezTo>
                  <a:lnTo>
                    <a:pt x="876300" y="0"/>
                  </a:lnTo>
                  <a:cubicBezTo>
                    <a:pt x="873125" y="1058"/>
                    <a:pt x="869701" y="1550"/>
                    <a:pt x="866775" y="3175"/>
                  </a:cubicBezTo>
                  <a:cubicBezTo>
                    <a:pt x="834023" y="21371"/>
                    <a:pt x="859753" y="11866"/>
                    <a:pt x="838200" y="19050"/>
                  </a:cubicBezTo>
                  <a:cubicBezTo>
                    <a:pt x="835025" y="22225"/>
                    <a:pt x="832124" y="25700"/>
                    <a:pt x="828675" y="28575"/>
                  </a:cubicBezTo>
                  <a:cubicBezTo>
                    <a:pt x="825744" y="31018"/>
                    <a:pt x="822255" y="32707"/>
                    <a:pt x="819150" y="34925"/>
                  </a:cubicBezTo>
                  <a:cubicBezTo>
                    <a:pt x="814844" y="38001"/>
                    <a:pt x="810785" y="41415"/>
                    <a:pt x="806450" y="44450"/>
                  </a:cubicBezTo>
                  <a:cubicBezTo>
                    <a:pt x="800198" y="48827"/>
                    <a:pt x="787400" y="57150"/>
                    <a:pt x="787400" y="57150"/>
                  </a:cubicBezTo>
                  <a:cubicBezTo>
                    <a:pt x="776313" y="90411"/>
                    <a:pt x="786775" y="64593"/>
                    <a:pt x="774700" y="85725"/>
                  </a:cubicBezTo>
                  <a:cubicBezTo>
                    <a:pt x="772352" y="89834"/>
                    <a:pt x="771697" y="95078"/>
                    <a:pt x="768350" y="98425"/>
                  </a:cubicBezTo>
                  <a:cubicBezTo>
                    <a:pt x="765983" y="100792"/>
                    <a:pt x="762000" y="100542"/>
                    <a:pt x="758825" y="101600"/>
                  </a:cubicBezTo>
                  <a:cubicBezTo>
                    <a:pt x="756708" y="104775"/>
                    <a:pt x="755173" y="108427"/>
                    <a:pt x="752475" y="111125"/>
                  </a:cubicBezTo>
                  <a:cubicBezTo>
                    <a:pt x="749777" y="113823"/>
                    <a:pt x="745334" y="114495"/>
                    <a:pt x="742950" y="117475"/>
                  </a:cubicBezTo>
                  <a:cubicBezTo>
                    <a:pt x="730635" y="132869"/>
                    <a:pt x="751032" y="123248"/>
                    <a:pt x="730250" y="130175"/>
                  </a:cubicBezTo>
                  <a:cubicBezTo>
                    <a:pt x="714484" y="153824"/>
                    <a:pt x="734747" y="124779"/>
                    <a:pt x="714375" y="149225"/>
                  </a:cubicBezTo>
                  <a:cubicBezTo>
                    <a:pt x="711932" y="152156"/>
                    <a:pt x="710243" y="155645"/>
                    <a:pt x="708025" y="158750"/>
                  </a:cubicBezTo>
                  <a:cubicBezTo>
                    <a:pt x="704949" y="163056"/>
                    <a:pt x="701070" y="166824"/>
                    <a:pt x="698500" y="171450"/>
                  </a:cubicBezTo>
                  <a:cubicBezTo>
                    <a:pt x="683467" y="198509"/>
                    <a:pt x="701707" y="177768"/>
                    <a:pt x="682625" y="196850"/>
                  </a:cubicBezTo>
                  <a:cubicBezTo>
                    <a:pt x="680419" y="203467"/>
                    <a:pt x="677459" y="213844"/>
                    <a:pt x="673100" y="219075"/>
                  </a:cubicBezTo>
                  <a:cubicBezTo>
                    <a:pt x="670657" y="222006"/>
                    <a:pt x="666750" y="223308"/>
                    <a:pt x="663575" y="225425"/>
                  </a:cubicBezTo>
                  <a:cubicBezTo>
                    <a:pt x="662517" y="228600"/>
                    <a:pt x="662256" y="232165"/>
                    <a:pt x="660400" y="234950"/>
                  </a:cubicBezTo>
                  <a:cubicBezTo>
                    <a:pt x="657909" y="238686"/>
                    <a:pt x="653750" y="241026"/>
                    <a:pt x="650875" y="244475"/>
                  </a:cubicBezTo>
                  <a:cubicBezTo>
                    <a:pt x="648432" y="247406"/>
                    <a:pt x="646968" y="251069"/>
                    <a:pt x="644525" y="254000"/>
                  </a:cubicBezTo>
                  <a:cubicBezTo>
                    <a:pt x="641650" y="257449"/>
                    <a:pt x="637757" y="259981"/>
                    <a:pt x="635000" y="263525"/>
                  </a:cubicBezTo>
                  <a:cubicBezTo>
                    <a:pt x="630315" y="269549"/>
                    <a:pt x="627696" y="277179"/>
                    <a:pt x="622300" y="282575"/>
                  </a:cubicBezTo>
                  <a:cubicBezTo>
                    <a:pt x="619125" y="285750"/>
                    <a:pt x="615532" y="288556"/>
                    <a:pt x="612775" y="292100"/>
                  </a:cubicBezTo>
                  <a:cubicBezTo>
                    <a:pt x="608090" y="298124"/>
                    <a:pt x="603488" y="304324"/>
                    <a:pt x="600075" y="311150"/>
                  </a:cubicBezTo>
                  <a:cubicBezTo>
                    <a:pt x="597958" y="315383"/>
                    <a:pt x="596755" y="320214"/>
                    <a:pt x="593725" y="323850"/>
                  </a:cubicBezTo>
                  <a:cubicBezTo>
                    <a:pt x="591282" y="326781"/>
                    <a:pt x="587375" y="328083"/>
                    <a:pt x="584200" y="330200"/>
                  </a:cubicBezTo>
                  <a:cubicBezTo>
                    <a:pt x="575437" y="356490"/>
                    <a:pt x="583419" y="345537"/>
                    <a:pt x="558800" y="361950"/>
                  </a:cubicBezTo>
                  <a:lnTo>
                    <a:pt x="558800" y="361950"/>
                  </a:lnTo>
                  <a:cubicBezTo>
                    <a:pt x="555625" y="366183"/>
                    <a:pt x="553230" y="371134"/>
                    <a:pt x="549275" y="374650"/>
                  </a:cubicBezTo>
                  <a:cubicBezTo>
                    <a:pt x="543571" y="379720"/>
                    <a:pt x="530225" y="387350"/>
                    <a:pt x="530225" y="387350"/>
                  </a:cubicBezTo>
                  <a:cubicBezTo>
                    <a:pt x="513292" y="412750"/>
                    <a:pt x="535517" y="382058"/>
                    <a:pt x="514350" y="403225"/>
                  </a:cubicBezTo>
                  <a:cubicBezTo>
                    <a:pt x="511652" y="405923"/>
                    <a:pt x="511702" y="411825"/>
                    <a:pt x="508000" y="412750"/>
                  </a:cubicBezTo>
                  <a:cubicBezTo>
                    <a:pt x="493589" y="416353"/>
                    <a:pt x="478367" y="414867"/>
                    <a:pt x="463550" y="415925"/>
                  </a:cubicBezTo>
                  <a:cubicBezTo>
                    <a:pt x="459317" y="416983"/>
                    <a:pt x="455110" y="418153"/>
                    <a:pt x="450850" y="419100"/>
                  </a:cubicBezTo>
                  <a:cubicBezTo>
                    <a:pt x="445582" y="420271"/>
                    <a:pt x="440210" y="420966"/>
                    <a:pt x="434975" y="422275"/>
                  </a:cubicBezTo>
                  <a:cubicBezTo>
                    <a:pt x="431728" y="423087"/>
                    <a:pt x="428625" y="424392"/>
                    <a:pt x="425450" y="425450"/>
                  </a:cubicBezTo>
                  <a:cubicBezTo>
                    <a:pt x="423333" y="428625"/>
                    <a:pt x="422080" y="432591"/>
                    <a:pt x="419100" y="434975"/>
                  </a:cubicBezTo>
                  <a:cubicBezTo>
                    <a:pt x="416487" y="437066"/>
                    <a:pt x="412568" y="436653"/>
                    <a:pt x="409575" y="438150"/>
                  </a:cubicBezTo>
                  <a:cubicBezTo>
                    <a:pt x="406162" y="439857"/>
                    <a:pt x="403463" y="442793"/>
                    <a:pt x="400050" y="444500"/>
                  </a:cubicBezTo>
                  <a:cubicBezTo>
                    <a:pt x="397057" y="445997"/>
                    <a:pt x="393451" y="446050"/>
                    <a:pt x="390525" y="447675"/>
                  </a:cubicBezTo>
                  <a:cubicBezTo>
                    <a:pt x="383854" y="451381"/>
                    <a:pt x="377825" y="456142"/>
                    <a:pt x="371475" y="460375"/>
                  </a:cubicBezTo>
                  <a:cubicBezTo>
                    <a:pt x="368300" y="462492"/>
                    <a:pt x="364240" y="463672"/>
                    <a:pt x="361950" y="466725"/>
                  </a:cubicBezTo>
                  <a:cubicBezTo>
                    <a:pt x="358775" y="470958"/>
                    <a:pt x="356731" y="476349"/>
                    <a:pt x="352425" y="479425"/>
                  </a:cubicBezTo>
                  <a:cubicBezTo>
                    <a:pt x="348874" y="481961"/>
                    <a:pt x="343958" y="481542"/>
                    <a:pt x="339725" y="482600"/>
                  </a:cubicBezTo>
                  <a:cubicBezTo>
                    <a:pt x="314325" y="499533"/>
                    <a:pt x="345017" y="477308"/>
                    <a:pt x="323850" y="498475"/>
                  </a:cubicBezTo>
                  <a:cubicBezTo>
                    <a:pt x="321152" y="501173"/>
                    <a:pt x="317500" y="502708"/>
                    <a:pt x="314325" y="504825"/>
                  </a:cubicBezTo>
                  <a:cubicBezTo>
                    <a:pt x="296127" y="532122"/>
                    <a:pt x="320358" y="499998"/>
                    <a:pt x="298450" y="517525"/>
                  </a:cubicBezTo>
                  <a:cubicBezTo>
                    <a:pt x="290867" y="523591"/>
                    <a:pt x="292760" y="528906"/>
                    <a:pt x="288925" y="536575"/>
                  </a:cubicBezTo>
                  <a:cubicBezTo>
                    <a:pt x="283633" y="547158"/>
                    <a:pt x="282575" y="546100"/>
                    <a:pt x="273050" y="552450"/>
                  </a:cubicBezTo>
                  <a:cubicBezTo>
                    <a:pt x="268817" y="558800"/>
                    <a:pt x="262763" y="564260"/>
                    <a:pt x="260350" y="571500"/>
                  </a:cubicBezTo>
                  <a:cubicBezTo>
                    <a:pt x="256728" y="582367"/>
                    <a:pt x="251851" y="602566"/>
                    <a:pt x="241300" y="609600"/>
                  </a:cubicBezTo>
                  <a:lnTo>
                    <a:pt x="231775" y="615950"/>
                  </a:lnTo>
                  <a:cubicBezTo>
                    <a:pt x="225724" y="625026"/>
                    <a:pt x="215696" y="641418"/>
                    <a:pt x="206375" y="644525"/>
                  </a:cubicBezTo>
                  <a:cubicBezTo>
                    <a:pt x="193230" y="648907"/>
                    <a:pt x="199635" y="645844"/>
                    <a:pt x="187325" y="654050"/>
                  </a:cubicBezTo>
                  <a:cubicBezTo>
                    <a:pt x="182016" y="662013"/>
                    <a:pt x="176830" y="671142"/>
                    <a:pt x="168275" y="676275"/>
                  </a:cubicBezTo>
                  <a:cubicBezTo>
                    <a:pt x="162535" y="679719"/>
                    <a:pt x="155575" y="680508"/>
                    <a:pt x="149225" y="682625"/>
                  </a:cubicBezTo>
                  <a:lnTo>
                    <a:pt x="139700" y="685800"/>
                  </a:lnTo>
                  <a:cubicBezTo>
                    <a:pt x="122864" y="702636"/>
                    <a:pt x="138370" y="689138"/>
                    <a:pt x="117475" y="701675"/>
                  </a:cubicBezTo>
                  <a:cubicBezTo>
                    <a:pt x="90182" y="718051"/>
                    <a:pt x="108059" y="711164"/>
                    <a:pt x="88900" y="717550"/>
                  </a:cubicBezTo>
                  <a:cubicBezTo>
                    <a:pt x="74083" y="739775"/>
                    <a:pt x="82550" y="732367"/>
                    <a:pt x="66675" y="742950"/>
                  </a:cubicBezTo>
                  <a:cubicBezTo>
                    <a:pt x="48683" y="769938"/>
                    <a:pt x="78317" y="728133"/>
                    <a:pt x="41275" y="765175"/>
                  </a:cubicBezTo>
                  <a:cubicBezTo>
                    <a:pt x="29383" y="777067"/>
                    <a:pt x="36010" y="773280"/>
                    <a:pt x="22225" y="777875"/>
                  </a:cubicBezTo>
                  <a:cubicBezTo>
                    <a:pt x="20108" y="781050"/>
                    <a:pt x="17425" y="783913"/>
                    <a:pt x="15875" y="787400"/>
                  </a:cubicBezTo>
                  <a:lnTo>
                    <a:pt x="6350" y="815975"/>
                  </a:lnTo>
                  <a:lnTo>
                    <a:pt x="3175" y="825500"/>
                  </a:lnTo>
                  <a:lnTo>
                    <a:pt x="0" y="835025"/>
                  </a:lnTo>
                  <a:cubicBezTo>
                    <a:pt x="1058" y="844550"/>
                    <a:pt x="-100" y="854593"/>
                    <a:pt x="3175" y="863600"/>
                  </a:cubicBezTo>
                  <a:cubicBezTo>
                    <a:pt x="4479" y="867186"/>
                    <a:pt x="8904" y="869557"/>
                    <a:pt x="12700" y="869950"/>
                  </a:cubicBezTo>
                  <a:cubicBezTo>
                    <a:pt x="40091" y="872784"/>
                    <a:pt x="67733" y="872067"/>
                    <a:pt x="95250" y="873125"/>
                  </a:cubicBezTo>
                  <a:cubicBezTo>
                    <a:pt x="98425" y="874183"/>
                    <a:pt x="101849" y="874675"/>
                    <a:pt x="104775" y="876300"/>
                  </a:cubicBezTo>
                  <a:cubicBezTo>
                    <a:pt x="111446" y="880006"/>
                    <a:pt x="123825" y="889000"/>
                    <a:pt x="123825" y="889000"/>
                  </a:cubicBezTo>
                  <a:cubicBezTo>
                    <a:pt x="124879" y="892161"/>
                    <a:pt x="130169" y="913603"/>
                    <a:pt x="136525" y="917575"/>
                  </a:cubicBezTo>
                  <a:cubicBezTo>
                    <a:pt x="141678" y="920796"/>
                    <a:pt x="160840" y="925241"/>
                    <a:pt x="168275" y="927100"/>
                  </a:cubicBezTo>
                  <a:cubicBezTo>
                    <a:pt x="175683" y="926042"/>
                    <a:pt x="183162" y="925393"/>
                    <a:pt x="190500" y="923925"/>
                  </a:cubicBezTo>
                  <a:cubicBezTo>
                    <a:pt x="193782" y="923269"/>
                    <a:pt x="197412" y="922841"/>
                    <a:pt x="200025" y="920750"/>
                  </a:cubicBezTo>
                  <a:cubicBezTo>
                    <a:pt x="229943" y="896816"/>
                    <a:pt x="176986" y="925920"/>
                    <a:pt x="219075" y="904875"/>
                  </a:cubicBezTo>
                  <a:cubicBezTo>
                    <a:pt x="226565" y="893640"/>
                    <a:pt x="226149" y="892915"/>
                    <a:pt x="238125" y="882650"/>
                  </a:cubicBezTo>
                  <a:cubicBezTo>
                    <a:pt x="241022" y="880167"/>
                    <a:pt x="244475" y="878417"/>
                    <a:pt x="247650" y="876300"/>
                  </a:cubicBezTo>
                  <a:cubicBezTo>
                    <a:pt x="249767" y="873125"/>
                    <a:pt x="251128" y="869288"/>
                    <a:pt x="254000" y="866775"/>
                  </a:cubicBezTo>
                  <a:lnTo>
                    <a:pt x="282575" y="847725"/>
                  </a:lnTo>
                  <a:lnTo>
                    <a:pt x="292100" y="841375"/>
                  </a:lnTo>
                  <a:cubicBezTo>
                    <a:pt x="295275" y="839258"/>
                    <a:pt x="298005" y="836232"/>
                    <a:pt x="301625" y="835025"/>
                  </a:cubicBezTo>
                  <a:cubicBezTo>
                    <a:pt x="314770" y="830643"/>
                    <a:pt x="308365" y="833706"/>
                    <a:pt x="320675" y="825500"/>
                  </a:cubicBezTo>
                  <a:cubicBezTo>
                    <a:pt x="338873" y="798203"/>
                    <a:pt x="314642" y="830327"/>
                    <a:pt x="336550" y="812800"/>
                  </a:cubicBezTo>
                  <a:cubicBezTo>
                    <a:pt x="345007" y="806034"/>
                    <a:pt x="341474" y="802033"/>
                    <a:pt x="346075" y="793750"/>
                  </a:cubicBezTo>
                  <a:cubicBezTo>
                    <a:pt x="356970" y="774140"/>
                    <a:pt x="354386" y="777626"/>
                    <a:pt x="368300" y="768350"/>
                  </a:cubicBezTo>
                  <a:cubicBezTo>
                    <a:pt x="369358" y="765175"/>
                    <a:pt x="369384" y="761438"/>
                    <a:pt x="371475" y="758825"/>
                  </a:cubicBezTo>
                  <a:cubicBezTo>
                    <a:pt x="388408" y="737658"/>
                    <a:pt x="374650" y="768350"/>
                    <a:pt x="387350" y="742950"/>
                  </a:cubicBezTo>
                  <a:cubicBezTo>
                    <a:pt x="388847" y="739957"/>
                    <a:pt x="389028" y="736418"/>
                    <a:pt x="390525" y="733425"/>
                  </a:cubicBezTo>
                  <a:cubicBezTo>
                    <a:pt x="393019" y="728437"/>
                    <a:pt x="404003" y="714556"/>
                    <a:pt x="406400" y="711200"/>
                  </a:cubicBezTo>
                  <a:cubicBezTo>
                    <a:pt x="408618" y="708095"/>
                    <a:pt x="411043" y="705088"/>
                    <a:pt x="412750" y="701675"/>
                  </a:cubicBezTo>
                  <a:cubicBezTo>
                    <a:pt x="416585" y="694006"/>
                    <a:pt x="414692" y="688691"/>
                    <a:pt x="422275" y="682625"/>
                  </a:cubicBezTo>
                  <a:cubicBezTo>
                    <a:pt x="424888" y="680534"/>
                    <a:pt x="428625" y="680508"/>
                    <a:pt x="431800" y="679450"/>
                  </a:cubicBezTo>
                  <a:cubicBezTo>
                    <a:pt x="433917" y="676275"/>
                    <a:pt x="435615" y="672777"/>
                    <a:pt x="438150" y="669925"/>
                  </a:cubicBezTo>
                  <a:cubicBezTo>
                    <a:pt x="444116" y="663213"/>
                    <a:pt x="451812" y="658059"/>
                    <a:pt x="457200" y="650875"/>
                  </a:cubicBezTo>
                  <a:cubicBezTo>
                    <a:pt x="469015" y="635122"/>
                    <a:pt x="462322" y="641110"/>
                    <a:pt x="476250" y="631825"/>
                  </a:cubicBezTo>
                  <a:cubicBezTo>
                    <a:pt x="477308" y="628650"/>
                    <a:pt x="477058" y="624667"/>
                    <a:pt x="479425" y="622300"/>
                  </a:cubicBezTo>
                  <a:cubicBezTo>
                    <a:pt x="484821" y="616904"/>
                    <a:pt x="498475" y="609600"/>
                    <a:pt x="498475" y="609600"/>
                  </a:cubicBezTo>
                  <a:cubicBezTo>
                    <a:pt x="502708" y="603250"/>
                    <a:pt x="504825" y="594783"/>
                    <a:pt x="511175" y="590550"/>
                  </a:cubicBezTo>
                  <a:cubicBezTo>
                    <a:pt x="538472" y="572352"/>
                    <a:pt x="503935" y="594170"/>
                    <a:pt x="530225" y="581025"/>
                  </a:cubicBezTo>
                  <a:cubicBezTo>
                    <a:pt x="533638" y="579318"/>
                    <a:pt x="536575" y="576792"/>
                    <a:pt x="539750" y="574675"/>
                  </a:cubicBezTo>
                  <a:cubicBezTo>
                    <a:pt x="541867" y="571500"/>
                    <a:pt x="543228" y="567663"/>
                    <a:pt x="546100" y="565150"/>
                  </a:cubicBezTo>
                  <a:cubicBezTo>
                    <a:pt x="559537" y="553393"/>
                    <a:pt x="561593" y="553636"/>
                    <a:pt x="574675" y="549275"/>
                  </a:cubicBezTo>
                  <a:cubicBezTo>
                    <a:pt x="582655" y="525334"/>
                    <a:pt x="570962" y="553916"/>
                    <a:pt x="587375" y="533400"/>
                  </a:cubicBezTo>
                  <a:cubicBezTo>
                    <a:pt x="589466" y="530787"/>
                    <a:pt x="588183" y="526242"/>
                    <a:pt x="590550" y="523875"/>
                  </a:cubicBezTo>
                  <a:cubicBezTo>
                    <a:pt x="595946" y="518479"/>
                    <a:pt x="609600" y="511175"/>
                    <a:pt x="609600" y="511175"/>
                  </a:cubicBezTo>
                  <a:cubicBezTo>
                    <a:pt x="614812" y="495538"/>
                    <a:pt x="609043" y="506347"/>
                    <a:pt x="622300" y="495300"/>
                  </a:cubicBezTo>
                  <a:cubicBezTo>
                    <a:pt x="652143" y="470431"/>
                    <a:pt x="602727" y="505173"/>
                    <a:pt x="650875" y="473075"/>
                  </a:cubicBezTo>
                  <a:cubicBezTo>
                    <a:pt x="654050" y="470958"/>
                    <a:pt x="656780" y="467932"/>
                    <a:pt x="660400" y="466725"/>
                  </a:cubicBezTo>
                  <a:cubicBezTo>
                    <a:pt x="684341" y="458745"/>
                    <a:pt x="654831" y="469510"/>
                    <a:pt x="679450" y="457200"/>
                  </a:cubicBezTo>
                  <a:cubicBezTo>
                    <a:pt x="705740" y="444055"/>
                    <a:pt x="671203" y="465873"/>
                    <a:pt x="698500" y="447675"/>
                  </a:cubicBezTo>
                  <a:cubicBezTo>
                    <a:pt x="717947" y="418504"/>
                    <a:pt x="691371" y="454145"/>
                    <a:pt x="714375" y="434975"/>
                  </a:cubicBezTo>
                  <a:cubicBezTo>
                    <a:pt x="737441" y="415753"/>
                    <a:pt x="711586" y="426380"/>
                    <a:pt x="733425" y="419100"/>
                  </a:cubicBezTo>
                  <a:cubicBezTo>
                    <a:pt x="734483" y="415925"/>
                    <a:pt x="735103" y="412568"/>
                    <a:pt x="736600" y="409575"/>
                  </a:cubicBezTo>
                  <a:cubicBezTo>
                    <a:pt x="740168" y="402439"/>
                    <a:pt x="746456" y="395541"/>
                    <a:pt x="752475" y="390525"/>
                  </a:cubicBezTo>
                  <a:cubicBezTo>
                    <a:pt x="755406" y="388082"/>
                    <a:pt x="759069" y="386618"/>
                    <a:pt x="762000" y="384175"/>
                  </a:cubicBezTo>
                  <a:cubicBezTo>
                    <a:pt x="765449" y="381300"/>
                    <a:pt x="768076" y="377525"/>
                    <a:pt x="771525" y="374650"/>
                  </a:cubicBezTo>
                  <a:cubicBezTo>
                    <a:pt x="774456" y="372207"/>
                    <a:pt x="778119" y="370743"/>
                    <a:pt x="781050" y="368300"/>
                  </a:cubicBezTo>
                  <a:cubicBezTo>
                    <a:pt x="796905" y="355087"/>
                    <a:pt x="783361" y="361180"/>
                    <a:pt x="800100" y="355600"/>
                  </a:cubicBezTo>
                  <a:cubicBezTo>
                    <a:pt x="807027" y="334818"/>
                    <a:pt x="797406" y="355215"/>
                    <a:pt x="812800" y="342900"/>
                  </a:cubicBezTo>
                  <a:cubicBezTo>
                    <a:pt x="815780" y="340516"/>
                    <a:pt x="816278" y="335888"/>
                    <a:pt x="819150" y="333375"/>
                  </a:cubicBezTo>
                  <a:cubicBezTo>
                    <a:pt x="824893" y="328349"/>
                    <a:pt x="838200" y="320675"/>
                    <a:pt x="838200" y="320675"/>
                  </a:cubicBezTo>
                  <a:cubicBezTo>
                    <a:pt x="840317" y="317500"/>
                    <a:pt x="841678" y="313663"/>
                    <a:pt x="844550" y="311150"/>
                  </a:cubicBezTo>
                  <a:lnTo>
                    <a:pt x="873125" y="292100"/>
                  </a:lnTo>
                  <a:lnTo>
                    <a:pt x="882650" y="285750"/>
                  </a:lnTo>
                  <a:lnTo>
                    <a:pt x="892175" y="279400"/>
                  </a:lnTo>
                  <a:cubicBezTo>
                    <a:pt x="898822" y="266106"/>
                    <a:pt x="899482" y="262568"/>
                    <a:pt x="911225" y="250825"/>
                  </a:cubicBezTo>
                  <a:cubicBezTo>
                    <a:pt x="934854" y="227196"/>
                    <a:pt x="915310" y="254223"/>
                    <a:pt x="930275" y="231775"/>
                  </a:cubicBezTo>
                  <a:cubicBezTo>
                    <a:pt x="938674" y="198180"/>
                    <a:pt x="927271" y="237741"/>
                    <a:pt x="939800" y="209550"/>
                  </a:cubicBezTo>
                  <a:cubicBezTo>
                    <a:pt x="942518" y="203433"/>
                    <a:pt x="944033" y="196850"/>
                    <a:pt x="946150" y="190500"/>
                  </a:cubicBezTo>
                  <a:lnTo>
                    <a:pt x="952500" y="171450"/>
                  </a:lnTo>
                  <a:lnTo>
                    <a:pt x="955675" y="161925"/>
                  </a:lnTo>
                  <a:cubicBezTo>
                    <a:pt x="956733" y="158750"/>
                    <a:pt x="958300" y="155701"/>
                    <a:pt x="958850" y="152400"/>
                  </a:cubicBezTo>
                  <a:cubicBezTo>
                    <a:pt x="964461" y="118735"/>
                    <a:pt x="965200" y="101600"/>
                    <a:pt x="958850" y="920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D35B11CA-FDE9-492E-93CB-2B27D3D77492}"/>
                </a:ext>
              </a:extLst>
            </p:cNvPr>
            <p:cNvSpPr/>
            <p:nvPr/>
          </p:nvSpPr>
          <p:spPr>
            <a:xfrm>
              <a:off x="20472400" y="13627100"/>
              <a:ext cx="3422650" cy="4184650"/>
            </a:xfrm>
            <a:custGeom>
              <a:avLst/>
              <a:gdLst>
                <a:gd name="connsiteX0" fmla="*/ 3028950 w 3422650"/>
                <a:gd name="connsiteY0" fmla="*/ 1206500 h 4184650"/>
                <a:gd name="connsiteX1" fmla="*/ 3016250 w 3422650"/>
                <a:gd name="connsiteY1" fmla="*/ 1149350 h 4184650"/>
                <a:gd name="connsiteX2" fmla="*/ 3003550 w 3422650"/>
                <a:gd name="connsiteY2" fmla="*/ 1111250 h 4184650"/>
                <a:gd name="connsiteX3" fmla="*/ 2997200 w 3422650"/>
                <a:gd name="connsiteY3" fmla="*/ 1022350 h 4184650"/>
                <a:gd name="connsiteX4" fmla="*/ 2984500 w 3422650"/>
                <a:gd name="connsiteY4" fmla="*/ 755650 h 4184650"/>
                <a:gd name="connsiteX5" fmla="*/ 2990850 w 3422650"/>
                <a:gd name="connsiteY5" fmla="*/ 692150 h 4184650"/>
                <a:gd name="connsiteX6" fmla="*/ 2997200 w 3422650"/>
                <a:gd name="connsiteY6" fmla="*/ 654050 h 4184650"/>
                <a:gd name="connsiteX7" fmla="*/ 2990850 w 3422650"/>
                <a:gd name="connsiteY7" fmla="*/ 603250 h 4184650"/>
                <a:gd name="connsiteX8" fmla="*/ 2984500 w 3422650"/>
                <a:gd name="connsiteY8" fmla="*/ 584200 h 4184650"/>
                <a:gd name="connsiteX9" fmla="*/ 2965450 w 3422650"/>
                <a:gd name="connsiteY9" fmla="*/ 577850 h 4184650"/>
                <a:gd name="connsiteX10" fmla="*/ 2952750 w 3422650"/>
                <a:gd name="connsiteY10" fmla="*/ 558800 h 4184650"/>
                <a:gd name="connsiteX11" fmla="*/ 2914650 w 3422650"/>
                <a:gd name="connsiteY11" fmla="*/ 533400 h 4184650"/>
                <a:gd name="connsiteX12" fmla="*/ 2901950 w 3422650"/>
                <a:gd name="connsiteY12" fmla="*/ 482600 h 4184650"/>
                <a:gd name="connsiteX13" fmla="*/ 2889250 w 3422650"/>
                <a:gd name="connsiteY13" fmla="*/ 444500 h 4184650"/>
                <a:gd name="connsiteX14" fmla="*/ 2882900 w 3422650"/>
                <a:gd name="connsiteY14" fmla="*/ 285750 h 4184650"/>
                <a:gd name="connsiteX15" fmla="*/ 2870200 w 3422650"/>
                <a:gd name="connsiteY15" fmla="*/ 247650 h 4184650"/>
                <a:gd name="connsiteX16" fmla="*/ 2863850 w 3422650"/>
                <a:gd name="connsiteY16" fmla="*/ 228600 h 4184650"/>
                <a:gd name="connsiteX17" fmla="*/ 2857500 w 3422650"/>
                <a:gd name="connsiteY17" fmla="*/ 209550 h 4184650"/>
                <a:gd name="connsiteX18" fmla="*/ 2851150 w 3422650"/>
                <a:gd name="connsiteY18" fmla="*/ 190500 h 4184650"/>
                <a:gd name="connsiteX19" fmla="*/ 2838450 w 3422650"/>
                <a:gd name="connsiteY19" fmla="*/ 107950 h 4184650"/>
                <a:gd name="connsiteX20" fmla="*/ 2832100 w 3422650"/>
                <a:gd name="connsiteY20" fmla="*/ 88900 h 4184650"/>
                <a:gd name="connsiteX21" fmla="*/ 2825750 w 3422650"/>
                <a:gd name="connsiteY21" fmla="*/ 38100 h 4184650"/>
                <a:gd name="connsiteX22" fmla="*/ 2813050 w 3422650"/>
                <a:gd name="connsiteY22" fmla="*/ 0 h 4184650"/>
                <a:gd name="connsiteX23" fmla="*/ 2743200 w 3422650"/>
                <a:gd name="connsiteY23" fmla="*/ 6350 h 4184650"/>
                <a:gd name="connsiteX24" fmla="*/ 2730500 w 3422650"/>
                <a:gd name="connsiteY24" fmla="*/ 44450 h 4184650"/>
                <a:gd name="connsiteX25" fmla="*/ 2711450 w 3422650"/>
                <a:gd name="connsiteY25" fmla="*/ 107950 h 4184650"/>
                <a:gd name="connsiteX26" fmla="*/ 2692400 w 3422650"/>
                <a:gd name="connsiteY26" fmla="*/ 146050 h 4184650"/>
                <a:gd name="connsiteX27" fmla="*/ 2686050 w 3422650"/>
                <a:gd name="connsiteY27" fmla="*/ 393700 h 4184650"/>
                <a:gd name="connsiteX28" fmla="*/ 2654300 w 3422650"/>
                <a:gd name="connsiteY28" fmla="*/ 450850 h 4184650"/>
                <a:gd name="connsiteX29" fmla="*/ 2641600 w 3422650"/>
                <a:gd name="connsiteY29" fmla="*/ 469900 h 4184650"/>
                <a:gd name="connsiteX30" fmla="*/ 2628900 w 3422650"/>
                <a:gd name="connsiteY30" fmla="*/ 488950 h 4184650"/>
                <a:gd name="connsiteX31" fmla="*/ 2622550 w 3422650"/>
                <a:gd name="connsiteY31" fmla="*/ 514350 h 4184650"/>
                <a:gd name="connsiteX32" fmla="*/ 2616200 w 3422650"/>
                <a:gd name="connsiteY32" fmla="*/ 533400 h 4184650"/>
                <a:gd name="connsiteX33" fmla="*/ 2609850 w 3422650"/>
                <a:gd name="connsiteY33" fmla="*/ 571500 h 4184650"/>
                <a:gd name="connsiteX34" fmla="*/ 2603500 w 3422650"/>
                <a:gd name="connsiteY34" fmla="*/ 711200 h 4184650"/>
                <a:gd name="connsiteX35" fmla="*/ 2578100 w 3422650"/>
                <a:gd name="connsiteY35" fmla="*/ 768350 h 4184650"/>
                <a:gd name="connsiteX36" fmla="*/ 2571750 w 3422650"/>
                <a:gd name="connsiteY36" fmla="*/ 787400 h 4184650"/>
                <a:gd name="connsiteX37" fmla="*/ 2552700 w 3422650"/>
                <a:gd name="connsiteY37" fmla="*/ 825500 h 4184650"/>
                <a:gd name="connsiteX38" fmla="*/ 2520950 w 3422650"/>
                <a:gd name="connsiteY38" fmla="*/ 927100 h 4184650"/>
                <a:gd name="connsiteX39" fmla="*/ 2501900 w 3422650"/>
                <a:gd name="connsiteY39" fmla="*/ 939800 h 4184650"/>
                <a:gd name="connsiteX40" fmla="*/ 2495550 w 3422650"/>
                <a:gd name="connsiteY40" fmla="*/ 971550 h 4184650"/>
                <a:gd name="connsiteX41" fmla="*/ 2470150 w 3422650"/>
                <a:gd name="connsiteY41" fmla="*/ 933450 h 4184650"/>
                <a:gd name="connsiteX42" fmla="*/ 2451100 w 3422650"/>
                <a:gd name="connsiteY42" fmla="*/ 895350 h 4184650"/>
                <a:gd name="connsiteX43" fmla="*/ 2432050 w 3422650"/>
                <a:gd name="connsiteY43" fmla="*/ 863600 h 4184650"/>
                <a:gd name="connsiteX44" fmla="*/ 2425700 w 3422650"/>
                <a:gd name="connsiteY44" fmla="*/ 844550 h 4184650"/>
                <a:gd name="connsiteX45" fmla="*/ 2413000 w 3422650"/>
                <a:gd name="connsiteY45" fmla="*/ 819150 h 4184650"/>
                <a:gd name="connsiteX46" fmla="*/ 2400300 w 3422650"/>
                <a:gd name="connsiteY46" fmla="*/ 800100 h 4184650"/>
                <a:gd name="connsiteX47" fmla="*/ 2381250 w 3422650"/>
                <a:gd name="connsiteY47" fmla="*/ 793750 h 4184650"/>
                <a:gd name="connsiteX48" fmla="*/ 2362200 w 3422650"/>
                <a:gd name="connsiteY48" fmla="*/ 781050 h 4184650"/>
                <a:gd name="connsiteX49" fmla="*/ 2349500 w 3422650"/>
                <a:gd name="connsiteY49" fmla="*/ 762000 h 4184650"/>
                <a:gd name="connsiteX50" fmla="*/ 2330450 w 3422650"/>
                <a:gd name="connsiteY50" fmla="*/ 749300 h 4184650"/>
                <a:gd name="connsiteX51" fmla="*/ 2324100 w 3422650"/>
                <a:gd name="connsiteY51" fmla="*/ 730250 h 4184650"/>
                <a:gd name="connsiteX52" fmla="*/ 2286000 w 3422650"/>
                <a:gd name="connsiteY52" fmla="*/ 704850 h 4184650"/>
                <a:gd name="connsiteX53" fmla="*/ 2266950 w 3422650"/>
                <a:gd name="connsiteY53" fmla="*/ 666750 h 4184650"/>
                <a:gd name="connsiteX54" fmla="*/ 2254250 w 3422650"/>
                <a:gd name="connsiteY54" fmla="*/ 647700 h 4184650"/>
                <a:gd name="connsiteX55" fmla="*/ 2247900 w 3422650"/>
                <a:gd name="connsiteY55" fmla="*/ 628650 h 4184650"/>
                <a:gd name="connsiteX56" fmla="*/ 2228850 w 3422650"/>
                <a:gd name="connsiteY56" fmla="*/ 615950 h 4184650"/>
                <a:gd name="connsiteX57" fmla="*/ 2209800 w 3422650"/>
                <a:gd name="connsiteY57" fmla="*/ 552450 h 4184650"/>
                <a:gd name="connsiteX58" fmla="*/ 2216150 w 3422650"/>
                <a:gd name="connsiteY58" fmla="*/ 514350 h 4184650"/>
                <a:gd name="connsiteX59" fmla="*/ 2235200 w 3422650"/>
                <a:gd name="connsiteY59" fmla="*/ 457200 h 4184650"/>
                <a:gd name="connsiteX60" fmla="*/ 2241550 w 3422650"/>
                <a:gd name="connsiteY60" fmla="*/ 438150 h 4184650"/>
                <a:gd name="connsiteX61" fmla="*/ 2260600 w 3422650"/>
                <a:gd name="connsiteY61" fmla="*/ 425450 h 4184650"/>
                <a:gd name="connsiteX62" fmla="*/ 2266950 w 3422650"/>
                <a:gd name="connsiteY62" fmla="*/ 393700 h 4184650"/>
                <a:gd name="connsiteX63" fmla="*/ 2273300 w 3422650"/>
                <a:gd name="connsiteY63" fmla="*/ 374650 h 4184650"/>
                <a:gd name="connsiteX64" fmla="*/ 2279650 w 3422650"/>
                <a:gd name="connsiteY64" fmla="*/ 336550 h 4184650"/>
                <a:gd name="connsiteX65" fmla="*/ 2292350 w 3422650"/>
                <a:gd name="connsiteY65" fmla="*/ 298450 h 4184650"/>
                <a:gd name="connsiteX66" fmla="*/ 2330450 w 3422650"/>
                <a:gd name="connsiteY66" fmla="*/ 266700 h 4184650"/>
                <a:gd name="connsiteX67" fmla="*/ 2324100 w 3422650"/>
                <a:gd name="connsiteY67" fmla="*/ 203200 h 4184650"/>
                <a:gd name="connsiteX68" fmla="*/ 2305050 w 3422650"/>
                <a:gd name="connsiteY68" fmla="*/ 165100 h 4184650"/>
                <a:gd name="connsiteX69" fmla="*/ 2279650 w 3422650"/>
                <a:gd name="connsiteY69" fmla="*/ 152400 h 4184650"/>
                <a:gd name="connsiteX70" fmla="*/ 2260600 w 3422650"/>
                <a:gd name="connsiteY70" fmla="*/ 139700 h 4184650"/>
                <a:gd name="connsiteX71" fmla="*/ 2165350 w 3422650"/>
                <a:gd name="connsiteY71" fmla="*/ 127000 h 4184650"/>
                <a:gd name="connsiteX72" fmla="*/ 2127250 w 3422650"/>
                <a:gd name="connsiteY72" fmla="*/ 114300 h 4184650"/>
                <a:gd name="connsiteX73" fmla="*/ 2108200 w 3422650"/>
                <a:gd name="connsiteY73" fmla="*/ 107950 h 4184650"/>
                <a:gd name="connsiteX74" fmla="*/ 2032000 w 3422650"/>
                <a:gd name="connsiteY74" fmla="*/ 88900 h 4184650"/>
                <a:gd name="connsiteX75" fmla="*/ 1974850 w 3422650"/>
                <a:gd name="connsiteY75" fmla="*/ 63500 h 4184650"/>
                <a:gd name="connsiteX76" fmla="*/ 1943100 w 3422650"/>
                <a:gd name="connsiteY76" fmla="*/ 25400 h 4184650"/>
                <a:gd name="connsiteX77" fmla="*/ 1930400 w 3422650"/>
                <a:gd name="connsiteY77" fmla="*/ 44450 h 4184650"/>
                <a:gd name="connsiteX78" fmla="*/ 1917700 w 3422650"/>
                <a:gd name="connsiteY78" fmla="*/ 82550 h 4184650"/>
                <a:gd name="connsiteX79" fmla="*/ 1898650 w 3422650"/>
                <a:gd name="connsiteY79" fmla="*/ 120650 h 4184650"/>
                <a:gd name="connsiteX80" fmla="*/ 1892300 w 3422650"/>
                <a:gd name="connsiteY80" fmla="*/ 196850 h 4184650"/>
                <a:gd name="connsiteX81" fmla="*/ 1873250 w 3422650"/>
                <a:gd name="connsiteY81" fmla="*/ 190500 h 4184650"/>
                <a:gd name="connsiteX82" fmla="*/ 1847850 w 3422650"/>
                <a:gd name="connsiteY82" fmla="*/ 171450 h 4184650"/>
                <a:gd name="connsiteX83" fmla="*/ 1816100 w 3422650"/>
                <a:gd name="connsiteY83" fmla="*/ 177800 h 4184650"/>
                <a:gd name="connsiteX84" fmla="*/ 1797050 w 3422650"/>
                <a:gd name="connsiteY84" fmla="*/ 190500 h 4184650"/>
                <a:gd name="connsiteX85" fmla="*/ 1752600 w 3422650"/>
                <a:gd name="connsiteY85" fmla="*/ 203200 h 4184650"/>
                <a:gd name="connsiteX86" fmla="*/ 1714500 w 3422650"/>
                <a:gd name="connsiteY86" fmla="*/ 228600 h 4184650"/>
                <a:gd name="connsiteX87" fmla="*/ 1695450 w 3422650"/>
                <a:gd name="connsiteY87" fmla="*/ 241300 h 4184650"/>
                <a:gd name="connsiteX88" fmla="*/ 1689100 w 3422650"/>
                <a:gd name="connsiteY88" fmla="*/ 260350 h 4184650"/>
                <a:gd name="connsiteX89" fmla="*/ 1708150 w 3422650"/>
                <a:gd name="connsiteY89" fmla="*/ 298450 h 4184650"/>
                <a:gd name="connsiteX90" fmla="*/ 1682750 w 3422650"/>
                <a:gd name="connsiteY90" fmla="*/ 330200 h 4184650"/>
                <a:gd name="connsiteX91" fmla="*/ 1657350 w 3422650"/>
                <a:gd name="connsiteY91" fmla="*/ 368300 h 4184650"/>
                <a:gd name="connsiteX92" fmla="*/ 1651000 w 3422650"/>
                <a:gd name="connsiteY92" fmla="*/ 476250 h 4184650"/>
                <a:gd name="connsiteX93" fmla="*/ 1638300 w 3422650"/>
                <a:gd name="connsiteY93" fmla="*/ 514350 h 4184650"/>
                <a:gd name="connsiteX94" fmla="*/ 1619250 w 3422650"/>
                <a:gd name="connsiteY94" fmla="*/ 527050 h 4184650"/>
                <a:gd name="connsiteX95" fmla="*/ 1606550 w 3422650"/>
                <a:gd name="connsiteY95" fmla="*/ 571500 h 4184650"/>
                <a:gd name="connsiteX96" fmla="*/ 1587500 w 3422650"/>
                <a:gd name="connsiteY96" fmla="*/ 577850 h 4184650"/>
                <a:gd name="connsiteX97" fmla="*/ 1562100 w 3422650"/>
                <a:gd name="connsiteY97" fmla="*/ 571500 h 4184650"/>
                <a:gd name="connsiteX98" fmla="*/ 1530350 w 3422650"/>
                <a:gd name="connsiteY98" fmla="*/ 514350 h 4184650"/>
                <a:gd name="connsiteX99" fmla="*/ 1517650 w 3422650"/>
                <a:gd name="connsiteY99" fmla="*/ 495300 h 4184650"/>
                <a:gd name="connsiteX100" fmla="*/ 1498600 w 3422650"/>
                <a:gd name="connsiteY100" fmla="*/ 457200 h 4184650"/>
                <a:gd name="connsiteX101" fmla="*/ 1460500 w 3422650"/>
                <a:gd name="connsiteY101" fmla="*/ 438150 h 4184650"/>
                <a:gd name="connsiteX102" fmla="*/ 1390650 w 3422650"/>
                <a:gd name="connsiteY102" fmla="*/ 450850 h 4184650"/>
                <a:gd name="connsiteX103" fmla="*/ 1333500 w 3422650"/>
                <a:gd name="connsiteY103" fmla="*/ 463550 h 4184650"/>
                <a:gd name="connsiteX104" fmla="*/ 1314450 w 3422650"/>
                <a:gd name="connsiteY104" fmla="*/ 476250 h 4184650"/>
                <a:gd name="connsiteX105" fmla="*/ 1301750 w 3422650"/>
                <a:gd name="connsiteY105" fmla="*/ 495300 h 4184650"/>
                <a:gd name="connsiteX106" fmla="*/ 1295400 w 3422650"/>
                <a:gd name="connsiteY106" fmla="*/ 514350 h 4184650"/>
                <a:gd name="connsiteX107" fmla="*/ 1276350 w 3422650"/>
                <a:gd name="connsiteY107" fmla="*/ 520700 h 4184650"/>
                <a:gd name="connsiteX108" fmla="*/ 1270000 w 3422650"/>
                <a:gd name="connsiteY108" fmla="*/ 539750 h 4184650"/>
                <a:gd name="connsiteX109" fmla="*/ 1238250 w 3422650"/>
                <a:gd name="connsiteY109" fmla="*/ 577850 h 4184650"/>
                <a:gd name="connsiteX110" fmla="*/ 1231900 w 3422650"/>
                <a:gd name="connsiteY110" fmla="*/ 596900 h 4184650"/>
                <a:gd name="connsiteX111" fmla="*/ 1200150 w 3422650"/>
                <a:gd name="connsiteY111" fmla="*/ 641350 h 4184650"/>
                <a:gd name="connsiteX112" fmla="*/ 1193800 w 3422650"/>
                <a:gd name="connsiteY112" fmla="*/ 660400 h 4184650"/>
                <a:gd name="connsiteX113" fmla="*/ 1200150 w 3422650"/>
                <a:gd name="connsiteY113" fmla="*/ 711200 h 4184650"/>
                <a:gd name="connsiteX114" fmla="*/ 1206500 w 3422650"/>
                <a:gd name="connsiteY114" fmla="*/ 730250 h 4184650"/>
                <a:gd name="connsiteX115" fmla="*/ 1200150 w 3422650"/>
                <a:gd name="connsiteY115" fmla="*/ 774700 h 4184650"/>
                <a:gd name="connsiteX116" fmla="*/ 1193800 w 3422650"/>
                <a:gd name="connsiteY116" fmla="*/ 800100 h 4184650"/>
                <a:gd name="connsiteX117" fmla="*/ 1174750 w 3422650"/>
                <a:gd name="connsiteY117" fmla="*/ 806450 h 4184650"/>
                <a:gd name="connsiteX118" fmla="*/ 1155700 w 3422650"/>
                <a:gd name="connsiteY118" fmla="*/ 819150 h 4184650"/>
                <a:gd name="connsiteX119" fmla="*/ 1149350 w 3422650"/>
                <a:gd name="connsiteY119" fmla="*/ 838200 h 4184650"/>
                <a:gd name="connsiteX120" fmla="*/ 1130300 w 3422650"/>
                <a:gd name="connsiteY120" fmla="*/ 844550 h 4184650"/>
                <a:gd name="connsiteX121" fmla="*/ 1117600 w 3422650"/>
                <a:gd name="connsiteY121" fmla="*/ 882650 h 4184650"/>
                <a:gd name="connsiteX122" fmla="*/ 1104900 w 3422650"/>
                <a:gd name="connsiteY122" fmla="*/ 933450 h 4184650"/>
                <a:gd name="connsiteX123" fmla="*/ 1079500 w 3422650"/>
                <a:gd name="connsiteY123" fmla="*/ 895350 h 4184650"/>
                <a:gd name="connsiteX124" fmla="*/ 1066800 w 3422650"/>
                <a:gd name="connsiteY124" fmla="*/ 876300 h 4184650"/>
                <a:gd name="connsiteX125" fmla="*/ 1054100 w 3422650"/>
                <a:gd name="connsiteY125" fmla="*/ 838200 h 4184650"/>
                <a:gd name="connsiteX126" fmla="*/ 1041400 w 3422650"/>
                <a:gd name="connsiteY126" fmla="*/ 876300 h 4184650"/>
                <a:gd name="connsiteX127" fmla="*/ 1035050 w 3422650"/>
                <a:gd name="connsiteY127" fmla="*/ 895350 h 4184650"/>
                <a:gd name="connsiteX128" fmla="*/ 1028700 w 3422650"/>
                <a:gd name="connsiteY128" fmla="*/ 965200 h 4184650"/>
                <a:gd name="connsiteX129" fmla="*/ 1016000 w 3422650"/>
                <a:gd name="connsiteY129" fmla="*/ 990600 h 4184650"/>
                <a:gd name="connsiteX130" fmla="*/ 1009650 w 3422650"/>
                <a:gd name="connsiteY130" fmla="*/ 1016000 h 4184650"/>
                <a:gd name="connsiteX131" fmla="*/ 996950 w 3422650"/>
                <a:gd name="connsiteY131" fmla="*/ 1035050 h 4184650"/>
                <a:gd name="connsiteX132" fmla="*/ 984250 w 3422650"/>
                <a:gd name="connsiteY132" fmla="*/ 1085850 h 4184650"/>
                <a:gd name="connsiteX133" fmla="*/ 977900 w 3422650"/>
                <a:gd name="connsiteY133" fmla="*/ 1104900 h 4184650"/>
                <a:gd name="connsiteX134" fmla="*/ 971550 w 3422650"/>
                <a:gd name="connsiteY134" fmla="*/ 1136650 h 4184650"/>
                <a:gd name="connsiteX135" fmla="*/ 965200 w 3422650"/>
                <a:gd name="connsiteY135" fmla="*/ 1155700 h 4184650"/>
                <a:gd name="connsiteX136" fmla="*/ 946150 w 3422650"/>
                <a:gd name="connsiteY136" fmla="*/ 1162050 h 4184650"/>
                <a:gd name="connsiteX137" fmla="*/ 939800 w 3422650"/>
                <a:gd name="connsiteY137" fmla="*/ 1181100 h 4184650"/>
                <a:gd name="connsiteX138" fmla="*/ 914400 w 3422650"/>
                <a:gd name="connsiteY138" fmla="*/ 1219200 h 4184650"/>
                <a:gd name="connsiteX139" fmla="*/ 901700 w 3422650"/>
                <a:gd name="connsiteY139" fmla="*/ 1238250 h 4184650"/>
                <a:gd name="connsiteX140" fmla="*/ 889000 w 3422650"/>
                <a:gd name="connsiteY140" fmla="*/ 1257300 h 4184650"/>
                <a:gd name="connsiteX141" fmla="*/ 850900 w 3422650"/>
                <a:gd name="connsiteY141" fmla="*/ 1282700 h 4184650"/>
                <a:gd name="connsiteX142" fmla="*/ 812800 w 3422650"/>
                <a:gd name="connsiteY142" fmla="*/ 1295400 h 4184650"/>
                <a:gd name="connsiteX143" fmla="*/ 793750 w 3422650"/>
                <a:gd name="connsiteY143" fmla="*/ 1314450 h 4184650"/>
                <a:gd name="connsiteX144" fmla="*/ 774700 w 3422650"/>
                <a:gd name="connsiteY144" fmla="*/ 1327150 h 4184650"/>
                <a:gd name="connsiteX145" fmla="*/ 762000 w 3422650"/>
                <a:gd name="connsiteY145" fmla="*/ 1346200 h 4184650"/>
                <a:gd name="connsiteX146" fmla="*/ 723900 w 3422650"/>
                <a:gd name="connsiteY146" fmla="*/ 1358900 h 4184650"/>
                <a:gd name="connsiteX147" fmla="*/ 685800 w 3422650"/>
                <a:gd name="connsiteY147" fmla="*/ 1384300 h 4184650"/>
                <a:gd name="connsiteX148" fmla="*/ 615950 w 3422650"/>
                <a:gd name="connsiteY148" fmla="*/ 1409700 h 4184650"/>
                <a:gd name="connsiteX149" fmla="*/ 596900 w 3422650"/>
                <a:gd name="connsiteY149" fmla="*/ 1416050 h 4184650"/>
                <a:gd name="connsiteX150" fmla="*/ 558800 w 3422650"/>
                <a:gd name="connsiteY150" fmla="*/ 1441450 h 4184650"/>
                <a:gd name="connsiteX151" fmla="*/ 520700 w 3422650"/>
                <a:gd name="connsiteY151" fmla="*/ 1460500 h 4184650"/>
                <a:gd name="connsiteX152" fmla="*/ 463550 w 3422650"/>
                <a:gd name="connsiteY152" fmla="*/ 1466850 h 4184650"/>
                <a:gd name="connsiteX153" fmla="*/ 400050 w 3422650"/>
                <a:gd name="connsiteY153" fmla="*/ 1479550 h 4184650"/>
                <a:gd name="connsiteX154" fmla="*/ 342900 w 3422650"/>
                <a:gd name="connsiteY154" fmla="*/ 1492250 h 4184650"/>
                <a:gd name="connsiteX155" fmla="*/ 317500 w 3422650"/>
                <a:gd name="connsiteY155" fmla="*/ 1524000 h 4184650"/>
                <a:gd name="connsiteX156" fmla="*/ 279400 w 3422650"/>
                <a:gd name="connsiteY156" fmla="*/ 1555750 h 4184650"/>
                <a:gd name="connsiteX157" fmla="*/ 266700 w 3422650"/>
                <a:gd name="connsiteY157" fmla="*/ 1581150 h 4184650"/>
                <a:gd name="connsiteX158" fmla="*/ 260350 w 3422650"/>
                <a:gd name="connsiteY158" fmla="*/ 1600200 h 4184650"/>
                <a:gd name="connsiteX159" fmla="*/ 247650 w 3422650"/>
                <a:gd name="connsiteY159" fmla="*/ 1619250 h 4184650"/>
                <a:gd name="connsiteX160" fmla="*/ 241300 w 3422650"/>
                <a:gd name="connsiteY160" fmla="*/ 1676400 h 4184650"/>
                <a:gd name="connsiteX161" fmla="*/ 203200 w 3422650"/>
                <a:gd name="connsiteY161" fmla="*/ 1682750 h 4184650"/>
                <a:gd name="connsiteX162" fmla="*/ 165100 w 3422650"/>
                <a:gd name="connsiteY162" fmla="*/ 1758950 h 4184650"/>
                <a:gd name="connsiteX163" fmla="*/ 152400 w 3422650"/>
                <a:gd name="connsiteY163" fmla="*/ 1803400 h 4184650"/>
                <a:gd name="connsiteX164" fmla="*/ 139700 w 3422650"/>
                <a:gd name="connsiteY164" fmla="*/ 1841500 h 4184650"/>
                <a:gd name="connsiteX165" fmla="*/ 133350 w 3422650"/>
                <a:gd name="connsiteY165" fmla="*/ 1860550 h 4184650"/>
                <a:gd name="connsiteX166" fmla="*/ 127000 w 3422650"/>
                <a:gd name="connsiteY166" fmla="*/ 1879600 h 4184650"/>
                <a:gd name="connsiteX167" fmla="*/ 133350 w 3422650"/>
                <a:gd name="connsiteY167" fmla="*/ 1930400 h 4184650"/>
                <a:gd name="connsiteX168" fmla="*/ 146050 w 3422650"/>
                <a:gd name="connsiteY168" fmla="*/ 1968500 h 4184650"/>
                <a:gd name="connsiteX169" fmla="*/ 152400 w 3422650"/>
                <a:gd name="connsiteY169" fmla="*/ 2012950 h 4184650"/>
                <a:gd name="connsiteX170" fmla="*/ 165100 w 3422650"/>
                <a:gd name="connsiteY170" fmla="*/ 2051050 h 4184650"/>
                <a:gd name="connsiteX171" fmla="*/ 158750 w 3422650"/>
                <a:gd name="connsiteY171" fmla="*/ 2101850 h 4184650"/>
                <a:gd name="connsiteX172" fmla="*/ 127000 w 3422650"/>
                <a:gd name="connsiteY172" fmla="*/ 2247900 h 4184650"/>
                <a:gd name="connsiteX173" fmla="*/ 107950 w 3422650"/>
                <a:gd name="connsiteY173" fmla="*/ 2235200 h 4184650"/>
                <a:gd name="connsiteX174" fmla="*/ 95250 w 3422650"/>
                <a:gd name="connsiteY174" fmla="*/ 2273300 h 4184650"/>
                <a:gd name="connsiteX175" fmla="*/ 101600 w 3422650"/>
                <a:gd name="connsiteY175" fmla="*/ 2413000 h 4184650"/>
                <a:gd name="connsiteX176" fmla="*/ 107950 w 3422650"/>
                <a:gd name="connsiteY176" fmla="*/ 2432050 h 4184650"/>
                <a:gd name="connsiteX177" fmla="*/ 133350 w 3422650"/>
                <a:gd name="connsiteY177" fmla="*/ 2470150 h 4184650"/>
                <a:gd name="connsiteX178" fmla="*/ 146050 w 3422650"/>
                <a:gd name="connsiteY178" fmla="*/ 2559050 h 4184650"/>
                <a:gd name="connsiteX179" fmla="*/ 152400 w 3422650"/>
                <a:gd name="connsiteY179" fmla="*/ 2597150 h 4184650"/>
                <a:gd name="connsiteX180" fmla="*/ 158750 w 3422650"/>
                <a:gd name="connsiteY180" fmla="*/ 2622550 h 4184650"/>
                <a:gd name="connsiteX181" fmla="*/ 165100 w 3422650"/>
                <a:gd name="connsiteY181" fmla="*/ 2673350 h 4184650"/>
                <a:gd name="connsiteX182" fmla="*/ 158750 w 3422650"/>
                <a:gd name="connsiteY182" fmla="*/ 2940050 h 4184650"/>
                <a:gd name="connsiteX183" fmla="*/ 146050 w 3422650"/>
                <a:gd name="connsiteY183" fmla="*/ 3028950 h 4184650"/>
                <a:gd name="connsiteX184" fmla="*/ 139700 w 3422650"/>
                <a:gd name="connsiteY184" fmla="*/ 3073400 h 4184650"/>
                <a:gd name="connsiteX185" fmla="*/ 133350 w 3422650"/>
                <a:gd name="connsiteY185" fmla="*/ 3175000 h 4184650"/>
                <a:gd name="connsiteX186" fmla="*/ 127000 w 3422650"/>
                <a:gd name="connsiteY186" fmla="*/ 3206750 h 4184650"/>
                <a:gd name="connsiteX187" fmla="*/ 114300 w 3422650"/>
                <a:gd name="connsiteY187" fmla="*/ 3276600 h 4184650"/>
                <a:gd name="connsiteX188" fmla="*/ 101600 w 3422650"/>
                <a:gd name="connsiteY188" fmla="*/ 3314700 h 4184650"/>
                <a:gd name="connsiteX189" fmla="*/ 57150 w 3422650"/>
                <a:gd name="connsiteY189" fmla="*/ 3365500 h 4184650"/>
                <a:gd name="connsiteX190" fmla="*/ 38100 w 3422650"/>
                <a:gd name="connsiteY190" fmla="*/ 3378200 h 4184650"/>
                <a:gd name="connsiteX191" fmla="*/ 12700 w 3422650"/>
                <a:gd name="connsiteY191" fmla="*/ 3416300 h 4184650"/>
                <a:gd name="connsiteX192" fmla="*/ 0 w 3422650"/>
                <a:gd name="connsiteY192" fmla="*/ 3454400 h 4184650"/>
                <a:gd name="connsiteX193" fmla="*/ 19050 w 3422650"/>
                <a:gd name="connsiteY193" fmla="*/ 3517900 h 4184650"/>
                <a:gd name="connsiteX194" fmla="*/ 38100 w 3422650"/>
                <a:gd name="connsiteY194" fmla="*/ 3543300 h 4184650"/>
                <a:gd name="connsiteX195" fmla="*/ 50800 w 3422650"/>
                <a:gd name="connsiteY195" fmla="*/ 3581400 h 4184650"/>
                <a:gd name="connsiteX196" fmla="*/ 69850 w 3422650"/>
                <a:gd name="connsiteY196" fmla="*/ 3600450 h 4184650"/>
                <a:gd name="connsiteX197" fmla="*/ 82550 w 3422650"/>
                <a:gd name="connsiteY197" fmla="*/ 3619500 h 4184650"/>
                <a:gd name="connsiteX198" fmla="*/ 139700 w 3422650"/>
                <a:gd name="connsiteY198" fmla="*/ 3651250 h 4184650"/>
                <a:gd name="connsiteX199" fmla="*/ 247650 w 3422650"/>
                <a:gd name="connsiteY199" fmla="*/ 3644900 h 4184650"/>
                <a:gd name="connsiteX200" fmla="*/ 285750 w 3422650"/>
                <a:gd name="connsiteY200" fmla="*/ 3613150 h 4184650"/>
                <a:gd name="connsiteX201" fmla="*/ 304800 w 3422650"/>
                <a:gd name="connsiteY201" fmla="*/ 3606800 h 4184650"/>
                <a:gd name="connsiteX202" fmla="*/ 323850 w 3422650"/>
                <a:gd name="connsiteY202" fmla="*/ 3594100 h 4184650"/>
                <a:gd name="connsiteX203" fmla="*/ 330200 w 3422650"/>
                <a:gd name="connsiteY203" fmla="*/ 3575050 h 4184650"/>
                <a:gd name="connsiteX204" fmla="*/ 349250 w 3422650"/>
                <a:gd name="connsiteY204" fmla="*/ 3562350 h 4184650"/>
                <a:gd name="connsiteX205" fmla="*/ 368300 w 3422650"/>
                <a:gd name="connsiteY205" fmla="*/ 3479800 h 4184650"/>
                <a:gd name="connsiteX206" fmla="*/ 425450 w 3422650"/>
                <a:gd name="connsiteY206" fmla="*/ 3448050 h 4184650"/>
                <a:gd name="connsiteX207" fmla="*/ 463550 w 3422650"/>
                <a:gd name="connsiteY207" fmla="*/ 3422650 h 4184650"/>
                <a:gd name="connsiteX208" fmla="*/ 590550 w 3422650"/>
                <a:gd name="connsiteY208" fmla="*/ 3435350 h 4184650"/>
                <a:gd name="connsiteX209" fmla="*/ 647700 w 3422650"/>
                <a:gd name="connsiteY209" fmla="*/ 3460750 h 4184650"/>
                <a:gd name="connsiteX210" fmla="*/ 666750 w 3422650"/>
                <a:gd name="connsiteY210" fmla="*/ 3467100 h 4184650"/>
                <a:gd name="connsiteX211" fmla="*/ 698500 w 3422650"/>
                <a:gd name="connsiteY211" fmla="*/ 3460750 h 4184650"/>
                <a:gd name="connsiteX212" fmla="*/ 711200 w 3422650"/>
                <a:gd name="connsiteY212" fmla="*/ 3441700 h 4184650"/>
                <a:gd name="connsiteX213" fmla="*/ 730250 w 3422650"/>
                <a:gd name="connsiteY213" fmla="*/ 3429000 h 4184650"/>
                <a:gd name="connsiteX214" fmla="*/ 742950 w 3422650"/>
                <a:gd name="connsiteY214" fmla="*/ 3390900 h 4184650"/>
                <a:gd name="connsiteX215" fmla="*/ 762000 w 3422650"/>
                <a:gd name="connsiteY215" fmla="*/ 3378200 h 4184650"/>
                <a:gd name="connsiteX216" fmla="*/ 800100 w 3422650"/>
                <a:gd name="connsiteY216" fmla="*/ 3340100 h 4184650"/>
                <a:gd name="connsiteX217" fmla="*/ 838200 w 3422650"/>
                <a:gd name="connsiteY217" fmla="*/ 3314700 h 4184650"/>
                <a:gd name="connsiteX218" fmla="*/ 857250 w 3422650"/>
                <a:gd name="connsiteY218" fmla="*/ 3302000 h 4184650"/>
                <a:gd name="connsiteX219" fmla="*/ 876300 w 3422650"/>
                <a:gd name="connsiteY219" fmla="*/ 3289300 h 4184650"/>
                <a:gd name="connsiteX220" fmla="*/ 895350 w 3422650"/>
                <a:gd name="connsiteY220" fmla="*/ 3282950 h 4184650"/>
                <a:gd name="connsiteX221" fmla="*/ 946150 w 3422650"/>
                <a:gd name="connsiteY221" fmla="*/ 3257550 h 4184650"/>
                <a:gd name="connsiteX222" fmla="*/ 965200 w 3422650"/>
                <a:gd name="connsiteY222" fmla="*/ 3244850 h 4184650"/>
                <a:gd name="connsiteX223" fmla="*/ 990600 w 3422650"/>
                <a:gd name="connsiteY223" fmla="*/ 3238500 h 4184650"/>
                <a:gd name="connsiteX224" fmla="*/ 1016000 w 3422650"/>
                <a:gd name="connsiteY224" fmla="*/ 3225800 h 4184650"/>
                <a:gd name="connsiteX225" fmla="*/ 1041400 w 3422650"/>
                <a:gd name="connsiteY225" fmla="*/ 3219450 h 4184650"/>
                <a:gd name="connsiteX226" fmla="*/ 1079500 w 3422650"/>
                <a:gd name="connsiteY226" fmla="*/ 3206750 h 4184650"/>
                <a:gd name="connsiteX227" fmla="*/ 1098550 w 3422650"/>
                <a:gd name="connsiteY227" fmla="*/ 3200400 h 4184650"/>
                <a:gd name="connsiteX228" fmla="*/ 1123950 w 3422650"/>
                <a:gd name="connsiteY228" fmla="*/ 3187700 h 4184650"/>
                <a:gd name="connsiteX229" fmla="*/ 1181100 w 3422650"/>
                <a:gd name="connsiteY229" fmla="*/ 3181350 h 4184650"/>
                <a:gd name="connsiteX230" fmla="*/ 1206500 w 3422650"/>
                <a:gd name="connsiteY230" fmla="*/ 3175000 h 4184650"/>
                <a:gd name="connsiteX231" fmla="*/ 1320800 w 3422650"/>
                <a:gd name="connsiteY231" fmla="*/ 3162300 h 4184650"/>
                <a:gd name="connsiteX232" fmla="*/ 1358900 w 3422650"/>
                <a:gd name="connsiteY232" fmla="*/ 3149600 h 4184650"/>
                <a:gd name="connsiteX233" fmla="*/ 1416050 w 3422650"/>
                <a:gd name="connsiteY233" fmla="*/ 3117850 h 4184650"/>
                <a:gd name="connsiteX234" fmla="*/ 1435100 w 3422650"/>
                <a:gd name="connsiteY234" fmla="*/ 3098800 h 4184650"/>
                <a:gd name="connsiteX235" fmla="*/ 1485900 w 3422650"/>
                <a:gd name="connsiteY235" fmla="*/ 3130550 h 4184650"/>
                <a:gd name="connsiteX236" fmla="*/ 1524000 w 3422650"/>
                <a:gd name="connsiteY236" fmla="*/ 3155950 h 4184650"/>
                <a:gd name="connsiteX237" fmla="*/ 1543050 w 3422650"/>
                <a:gd name="connsiteY237" fmla="*/ 3168650 h 4184650"/>
                <a:gd name="connsiteX238" fmla="*/ 1562100 w 3422650"/>
                <a:gd name="connsiteY238" fmla="*/ 3181350 h 4184650"/>
                <a:gd name="connsiteX239" fmla="*/ 1593850 w 3422650"/>
                <a:gd name="connsiteY239" fmla="*/ 3187700 h 4184650"/>
                <a:gd name="connsiteX240" fmla="*/ 1606550 w 3422650"/>
                <a:gd name="connsiteY240" fmla="*/ 3244850 h 4184650"/>
                <a:gd name="connsiteX241" fmla="*/ 1612900 w 3422650"/>
                <a:gd name="connsiteY241" fmla="*/ 3263900 h 4184650"/>
                <a:gd name="connsiteX242" fmla="*/ 1619250 w 3422650"/>
                <a:gd name="connsiteY242" fmla="*/ 3352800 h 4184650"/>
                <a:gd name="connsiteX243" fmla="*/ 1625600 w 3422650"/>
                <a:gd name="connsiteY243" fmla="*/ 3473450 h 4184650"/>
                <a:gd name="connsiteX244" fmla="*/ 1631950 w 3422650"/>
                <a:gd name="connsiteY244" fmla="*/ 3492500 h 4184650"/>
                <a:gd name="connsiteX245" fmla="*/ 1651000 w 3422650"/>
                <a:gd name="connsiteY245" fmla="*/ 3562350 h 4184650"/>
                <a:gd name="connsiteX246" fmla="*/ 1657350 w 3422650"/>
                <a:gd name="connsiteY246" fmla="*/ 3581400 h 4184650"/>
                <a:gd name="connsiteX247" fmla="*/ 1708150 w 3422650"/>
                <a:gd name="connsiteY247" fmla="*/ 3568700 h 4184650"/>
                <a:gd name="connsiteX248" fmla="*/ 1746250 w 3422650"/>
                <a:gd name="connsiteY248" fmla="*/ 3549650 h 4184650"/>
                <a:gd name="connsiteX249" fmla="*/ 1771650 w 3422650"/>
                <a:gd name="connsiteY249" fmla="*/ 3517900 h 4184650"/>
                <a:gd name="connsiteX250" fmla="*/ 1778000 w 3422650"/>
                <a:gd name="connsiteY250" fmla="*/ 3492500 h 4184650"/>
                <a:gd name="connsiteX251" fmla="*/ 1809750 w 3422650"/>
                <a:gd name="connsiteY251" fmla="*/ 3460750 h 4184650"/>
                <a:gd name="connsiteX252" fmla="*/ 1828800 w 3422650"/>
                <a:gd name="connsiteY252" fmla="*/ 3454400 h 4184650"/>
                <a:gd name="connsiteX253" fmla="*/ 1847850 w 3422650"/>
                <a:gd name="connsiteY253" fmla="*/ 3441700 h 4184650"/>
                <a:gd name="connsiteX254" fmla="*/ 1828800 w 3422650"/>
                <a:gd name="connsiteY254" fmla="*/ 3467100 h 4184650"/>
                <a:gd name="connsiteX255" fmla="*/ 1803400 w 3422650"/>
                <a:gd name="connsiteY255" fmla="*/ 3543300 h 4184650"/>
                <a:gd name="connsiteX256" fmla="*/ 1797050 w 3422650"/>
                <a:gd name="connsiteY256" fmla="*/ 3562350 h 4184650"/>
                <a:gd name="connsiteX257" fmla="*/ 1790700 w 3422650"/>
                <a:gd name="connsiteY257" fmla="*/ 3581400 h 4184650"/>
                <a:gd name="connsiteX258" fmla="*/ 1784350 w 3422650"/>
                <a:gd name="connsiteY258" fmla="*/ 3606800 h 4184650"/>
                <a:gd name="connsiteX259" fmla="*/ 1790700 w 3422650"/>
                <a:gd name="connsiteY259" fmla="*/ 3632200 h 4184650"/>
                <a:gd name="connsiteX260" fmla="*/ 1816100 w 3422650"/>
                <a:gd name="connsiteY260" fmla="*/ 3625850 h 4184650"/>
                <a:gd name="connsiteX261" fmla="*/ 1854200 w 3422650"/>
                <a:gd name="connsiteY261" fmla="*/ 3600450 h 4184650"/>
                <a:gd name="connsiteX262" fmla="*/ 1873250 w 3422650"/>
                <a:gd name="connsiteY262" fmla="*/ 3587750 h 4184650"/>
                <a:gd name="connsiteX263" fmla="*/ 1866900 w 3422650"/>
                <a:gd name="connsiteY263" fmla="*/ 3613150 h 4184650"/>
                <a:gd name="connsiteX264" fmla="*/ 1860550 w 3422650"/>
                <a:gd name="connsiteY264" fmla="*/ 3632200 h 4184650"/>
                <a:gd name="connsiteX265" fmla="*/ 1866900 w 3422650"/>
                <a:gd name="connsiteY265" fmla="*/ 3714750 h 4184650"/>
                <a:gd name="connsiteX266" fmla="*/ 1911350 w 3422650"/>
                <a:gd name="connsiteY266" fmla="*/ 3708400 h 4184650"/>
                <a:gd name="connsiteX267" fmla="*/ 1936750 w 3422650"/>
                <a:gd name="connsiteY267" fmla="*/ 3702050 h 4184650"/>
                <a:gd name="connsiteX268" fmla="*/ 1943100 w 3422650"/>
                <a:gd name="connsiteY268" fmla="*/ 3752850 h 4184650"/>
                <a:gd name="connsiteX269" fmla="*/ 1936750 w 3422650"/>
                <a:gd name="connsiteY269" fmla="*/ 3803650 h 4184650"/>
                <a:gd name="connsiteX270" fmla="*/ 1924050 w 3422650"/>
                <a:gd name="connsiteY270" fmla="*/ 3848100 h 4184650"/>
                <a:gd name="connsiteX271" fmla="*/ 1917700 w 3422650"/>
                <a:gd name="connsiteY271" fmla="*/ 3930650 h 4184650"/>
                <a:gd name="connsiteX272" fmla="*/ 1898650 w 3422650"/>
                <a:gd name="connsiteY272" fmla="*/ 3956050 h 4184650"/>
                <a:gd name="connsiteX273" fmla="*/ 1879600 w 3422650"/>
                <a:gd name="connsiteY273" fmla="*/ 3994150 h 4184650"/>
                <a:gd name="connsiteX274" fmla="*/ 1885950 w 3422650"/>
                <a:gd name="connsiteY274" fmla="*/ 4013200 h 4184650"/>
                <a:gd name="connsiteX275" fmla="*/ 1949450 w 3422650"/>
                <a:gd name="connsiteY275" fmla="*/ 4025900 h 4184650"/>
                <a:gd name="connsiteX276" fmla="*/ 1968500 w 3422650"/>
                <a:gd name="connsiteY276" fmla="*/ 4089400 h 4184650"/>
                <a:gd name="connsiteX277" fmla="*/ 1993900 w 3422650"/>
                <a:gd name="connsiteY277" fmla="*/ 4102100 h 4184650"/>
                <a:gd name="connsiteX278" fmla="*/ 2032000 w 3422650"/>
                <a:gd name="connsiteY278" fmla="*/ 4127500 h 4184650"/>
                <a:gd name="connsiteX279" fmla="*/ 2051050 w 3422650"/>
                <a:gd name="connsiteY279" fmla="*/ 4146550 h 4184650"/>
                <a:gd name="connsiteX280" fmla="*/ 2076450 w 3422650"/>
                <a:gd name="connsiteY280" fmla="*/ 4140200 h 4184650"/>
                <a:gd name="connsiteX281" fmla="*/ 2127250 w 3422650"/>
                <a:gd name="connsiteY281" fmla="*/ 4133850 h 4184650"/>
                <a:gd name="connsiteX282" fmla="*/ 2171700 w 3422650"/>
                <a:gd name="connsiteY282" fmla="*/ 4121150 h 4184650"/>
                <a:gd name="connsiteX283" fmla="*/ 2190750 w 3422650"/>
                <a:gd name="connsiteY283" fmla="*/ 4114800 h 4184650"/>
                <a:gd name="connsiteX284" fmla="*/ 2209800 w 3422650"/>
                <a:gd name="connsiteY284" fmla="*/ 4076700 h 4184650"/>
                <a:gd name="connsiteX285" fmla="*/ 2273300 w 3422650"/>
                <a:gd name="connsiteY285" fmla="*/ 4146550 h 4184650"/>
                <a:gd name="connsiteX286" fmla="*/ 2298700 w 3422650"/>
                <a:gd name="connsiteY286" fmla="*/ 4159250 h 4184650"/>
                <a:gd name="connsiteX287" fmla="*/ 2336800 w 3422650"/>
                <a:gd name="connsiteY287" fmla="*/ 4184650 h 4184650"/>
                <a:gd name="connsiteX288" fmla="*/ 2387600 w 3422650"/>
                <a:gd name="connsiteY288" fmla="*/ 4178300 h 4184650"/>
                <a:gd name="connsiteX289" fmla="*/ 2425700 w 3422650"/>
                <a:gd name="connsiteY289" fmla="*/ 4152900 h 4184650"/>
                <a:gd name="connsiteX290" fmla="*/ 2438400 w 3422650"/>
                <a:gd name="connsiteY290" fmla="*/ 4133850 h 4184650"/>
                <a:gd name="connsiteX291" fmla="*/ 2476500 w 3422650"/>
                <a:gd name="connsiteY291" fmla="*/ 4114800 h 4184650"/>
                <a:gd name="connsiteX292" fmla="*/ 2514600 w 3422650"/>
                <a:gd name="connsiteY292" fmla="*/ 4076700 h 4184650"/>
                <a:gd name="connsiteX293" fmla="*/ 2552700 w 3422650"/>
                <a:gd name="connsiteY293" fmla="*/ 4064000 h 4184650"/>
                <a:gd name="connsiteX294" fmla="*/ 2597150 w 3422650"/>
                <a:gd name="connsiteY294" fmla="*/ 4051300 h 4184650"/>
                <a:gd name="connsiteX295" fmla="*/ 2616200 w 3422650"/>
                <a:gd name="connsiteY295" fmla="*/ 4038600 h 4184650"/>
                <a:gd name="connsiteX296" fmla="*/ 2622550 w 3422650"/>
                <a:gd name="connsiteY296" fmla="*/ 4019550 h 4184650"/>
                <a:gd name="connsiteX297" fmla="*/ 2641600 w 3422650"/>
                <a:gd name="connsiteY297" fmla="*/ 4006850 h 4184650"/>
                <a:gd name="connsiteX298" fmla="*/ 2660650 w 3422650"/>
                <a:gd name="connsiteY298" fmla="*/ 3987800 h 4184650"/>
                <a:gd name="connsiteX299" fmla="*/ 2705100 w 3422650"/>
                <a:gd name="connsiteY299" fmla="*/ 3937000 h 4184650"/>
                <a:gd name="connsiteX300" fmla="*/ 2717800 w 3422650"/>
                <a:gd name="connsiteY300" fmla="*/ 3898900 h 4184650"/>
                <a:gd name="connsiteX301" fmla="*/ 2743200 w 3422650"/>
                <a:gd name="connsiteY301" fmla="*/ 3854450 h 4184650"/>
                <a:gd name="connsiteX302" fmla="*/ 2749550 w 3422650"/>
                <a:gd name="connsiteY302" fmla="*/ 3835400 h 4184650"/>
                <a:gd name="connsiteX303" fmla="*/ 2762250 w 3422650"/>
                <a:gd name="connsiteY303" fmla="*/ 3810000 h 4184650"/>
                <a:gd name="connsiteX304" fmla="*/ 2787650 w 3422650"/>
                <a:gd name="connsiteY304" fmla="*/ 3727450 h 4184650"/>
                <a:gd name="connsiteX305" fmla="*/ 2800350 w 3422650"/>
                <a:gd name="connsiteY305" fmla="*/ 3702050 h 4184650"/>
                <a:gd name="connsiteX306" fmla="*/ 2825750 w 3422650"/>
                <a:gd name="connsiteY306" fmla="*/ 3663950 h 4184650"/>
                <a:gd name="connsiteX307" fmla="*/ 2844800 w 3422650"/>
                <a:gd name="connsiteY307" fmla="*/ 3651250 h 4184650"/>
                <a:gd name="connsiteX308" fmla="*/ 2882900 w 3422650"/>
                <a:gd name="connsiteY308" fmla="*/ 3594100 h 4184650"/>
                <a:gd name="connsiteX309" fmla="*/ 2895600 w 3422650"/>
                <a:gd name="connsiteY309" fmla="*/ 3575050 h 4184650"/>
                <a:gd name="connsiteX310" fmla="*/ 2927350 w 3422650"/>
                <a:gd name="connsiteY310" fmla="*/ 3517900 h 4184650"/>
                <a:gd name="connsiteX311" fmla="*/ 2946400 w 3422650"/>
                <a:gd name="connsiteY311" fmla="*/ 3505200 h 4184650"/>
                <a:gd name="connsiteX312" fmla="*/ 2952750 w 3422650"/>
                <a:gd name="connsiteY312" fmla="*/ 3486150 h 4184650"/>
                <a:gd name="connsiteX313" fmla="*/ 2965450 w 3422650"/>
                <a:gd name="connsiteY313" fmla="*/ 3467100 h 4184650"/>
                <a:gd name="connsiteX314" fmla="*/ 2997200 w 3422650"/>
                <a:gd name="connsiteY314" fmla="*/ 3416300 h 4184650"/>
                <a:gd name="connsiteX315" fmla="*/ 3016250 w 3422650"/>
                <a:gd name="connsiteY315" fmla="*/ 3378200 h 4184650"/>
                <a:gd name="connsiteX316" fmla="*/ 3035300 w 3422650"/>
                <a:gd name="connsiteY316" fmla="*/ 3371850 h 4184650"/>
                <a:gd name="connsiteX317" fmla="*/ 3073400 w 3422650"/>
                <a:gd name="connsiteY317" fmla="*/ 3346450 h 4184650"/>
                <a:gd name="connsiteX318" fmla="*/ 3098800 w 3422650"/>
                <a:gd name="connsiteY318" fmla="*/ 3308350 h 4184650"/>
                <a:gd name="connsiteX319" fmla="*/ 3136900 w 3422650"/>
                <a:gd name="connsiteY319" fmla="*/ 3270250 h 4184650"/>
                <a:gd name="connsiteX320" fmla="*/ 3162300 w 3422650"/>
                <a:gd name="connsiteY320" fmla="*/ 3232150 h 4184650"/>
                <a:gd name="connsiteX321" fmla="*/ 3168650 w 3422650"/>
                <a:gd name="connsiteY321" fmla="*/ 3213100 h 4184650"/>
                <a:gd name="connsiteX322" fmla="*/ 3187700 w 3422650"/>
                <a:gd name="connsiteY322" fmla="*/ 3194050 h 4184650"/>
                <a:gd name="connsiteX323" fmla="*/ 3200400 w 3422650"/>
                <a:gd name="connsiteY323" fmla="*/ 3168650 h 4184650"/>
                <a:gd name="connsiteX324" fmla="*/ 3219450 w 3422650"/>
                <a:gd name="connsiteY324" fmla="*/ 3143250 h 4184650"/>
                <a:gd name="connsiteX325" fmla="*/ 3232150 w 3422650"/>
                <a:gd name="connsiteY325" fmla="*/ 3105150 h 4184650"/>
                <a:gd name="connsiteX326" fmla="*/ 3257550 w 3422650"/>
                <a:gd name="connsiteY326" fmla="*/ 3067050 h 4184650"/>
                <a:gd name="connsiteX327" fmla="*/ 3289300 w 3422650"/>
                <a:gd name="connsiteY327" fmla="*/ 2997200 h 4184650"/>
                <a:gd name="connsiteX328" fmla="*/ 3302000 w 3422650"/>
                <a:gd name="connsiteY328" fmla="*/ 2978150 h 4184650"/>
                <a:gd name="connsiteX329" fmla="*/ 3314700 w 3422650"/>
                <a:gd name="connsiteY329" fmla="*/ 2940050 h 4184650"/>
                <a:gd name="connsiteX330" fmla="*/ 3327400 w 3422650"/>
                <a:gd name="connsiteY330" fmla="*/ 2901950 h 4184650"/>
                <a:gd name="connsiteX331" fmla="*/ 3333750 w 3422650"/>
                <a:gd name="connsiteY331" fmla="*/ 2882900 h 4184650"/>
                <a:gd name="connsiteX332" fmla="*/ 3346450 w 3422650"/>
                <a:gd name="connsiteY332" fmla="*/ 2838450 h 4184650"/>
                <a:gd name="connsiteX333" fmla="*/ 3352800 w 3422650"/>
                <a:gd name="connsiteY333" fmla="*/ 2794000 h 4184650"/>
                <a:gd name="connsiteX334" fmla="*/ 3359150 w 3422650"/>
                <a:gd name="connsiteY334" fmla="*/ 2736850 h 4184650"/>
                <a:gd name="connsiteX335" fmla="*/ 3371850 w 3422650"/>
                <a:gd name="connsiteY335" fmla="*/ 2692400 h 4184650"/>
                <a:gd name="connsiteX336" fmla="*/ 3378200 w 3422650"/>
                <a:gd name="connsiteY336" fmla="*/ 2667000 h 4184650"/>
                <a:gd name="connsiteX337" fmla="*/ 3397250 w 3422650"/>
                <a:gd name="connsiteY337" fmla="*/ 2603500 h 4184650"/>
                <a:gd name="connsiteX338" fmla="*/ 3409950 w 3422650"/>
                <a:gd name="connsiteY338" fmla="*/ 2381250 h 4184650"/>
                <a:gd name="connsiteX339" fmla="*/ 3416300 w 3422650"/>
                <a:gd name="connsiteY339" fmla="*/ 2362200 h 4184650"/>
                <a:gd name="connsiteX340" fmla="*/ 3422650 w 3422650"/>
                <a:gd name="connsiteY340" fmla="*/ 2228850 h 4184650"/>
                <a:gd name="connsiteX341" fmla="*/ 3416300 w 3422650"/>
                <a:gd name="connsiteY341" fmla="*/ 2038350 h 4184650"/>
                <a:gd name="connsiteX342" fmla="*/ 3397250 w 3422650"/>
                <a:gd name="connsiteY342" fmla="*/ 2000250 h 4184650"/>
                <a:gd name="connsiteX343" fmla="*/ 3378200 w 3422650"/>
                <a:gd name="connsiteY343" fmla="*/ 1987550 h 4184650"/>
                <a:gd name="connsiteX344" fmla="*/ 3359150 w 3422650"/>
                <a:gd name="connsiteY344" fmla="*/ 1949450 h 4184650"/>
                <a:gd name="connsiteX345" fmla="*/ 3340100 w 3422650"/>
                <a:gd name="connsiteY345" fmla="*/ 1911350 h 4184650"/>
                <a:gd name="connsiteX346" fmla="*/ 3327400 w 3422650"/>
                <a:gd name="connsiteY346" fmla="*/ 1835150 h 4184650"/>
                <a:gd name="connsiteX347" fmla="*/ 3321050 w 3422650"/>
                <a:gd name="connsiteY347" fmla="*/ 1784350 h 4184650"/>
                <a:gd name="connsiteX348" fmla="*/ 3302000 w 3422650"/>
                <a:gd name="connsiteY348" fmla="*/ 1765300 h 4184650"/>
                <a:gd name="connsiteX349" fmla="*/ 3238500 w 3422650"/>
                <a:gd name="connsiteY349" fmla="*/ 1739900 h 4184650"/>
                <a:gd name="connsiteX350" fmla="*/ 3225800 w 3422650"/>
                <a:gd name="connsiteY350" fmla="*/ 1701800 h 4184650"/>
                <a:gd name="connsiteX351" fmla="*/ 3213100 w 3422650"/>
                <a:gd name="connsiteY351" fmla="*/ 1663700 h 4184650"/>
                <a:gd name="connsiteX352" fmla="*/ 3206750 w 3422650"/>
                <a:gd name="connsiteY352" fmla="*/ 1644650 h 4184650"/>
                <a:gd name="connsiteX353" fmla="*/ 3200400 w 3422650"/>
                <a:gd name="connsiteY353" fmla="*/ 1612900 h 4184650"/>
                <a:gd name="connsiteX354" fmla="*/ 3194050 w 3422650"/>
                <a:gd name="connsiteY354" fmla="*/ 1543050 h 4184650"/>
                <a:gd name="connsiteX355" fmla="*/ 3187700 w 3422650"/>
                <a:gd name="connsiteY355" fmla="*/ 1524000 h 4184650"/>
                <a:gd name="connsiteX356" fmla="*/ 3175000 w 3422650"/>
                <a:gd name="connsiteY356" fmla="*/ 1473200 h 4184650"/>
                <a:gd name="connsiteX357" fmla="*/ 3168650 w 3422650"/>
                <a:gd name="connsiteY357" fmla="*/ 1377950 h 4184650"/>
                <a:gd name="connsiteX358" fmla="*/ 3149600 w 3422650"/>
                <a:gd name="connsiteY358" fmla="*/ 1358900 h 4184650"/>
                <a:gd name="connsiteX359" fmla="*/ 3143250 w 3422650"/>
                <a:gd name="connsiteY359" fmla="*/ 1339850 h 4184650"/>
                <a:gd name="connsiteX360" fmla="*/ 3098800 w 3422650"/>
                <a:gd name="connsiteY360" fmla="*/ 1282700 h 4184650"/>
                <a:gd name="connsiteX361" fmla="*/ 3092450 w 3422650"/>
                <a:gd name="connsiteY361" fmla="*/ 1263650 h 4184650"/>
                <a:gd name="connsiteX362" fmla="*/ 3054350 w 3422650"/>
                <a:gd name="connsiteY362" fmla="*/ 1244600 h 4184650"/>
                <a:gd name="connsiteX363" fmla="*/ 3028950 w 3422650"/>
                <a:gd name="connsiteY363" fmla="*/ 120650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3422650" h="4184650">
                  <a:moveTo>
                    <a:pt x="3028950" y="1206500"/>
                  </a:moveTo>
                  <a:cubicBezTo>
                    <a:pt x="3022600" y="1190625"/>
                    <a:pt x="3021631" y="1167285"/>
                    <a:pt x="3016250" y="1149350"/>
                  </a:cubicBezTo>
                  <a:cubicBezTo>
                    <a:pt x="3012403" y="1136528"/>
                    <a:pt x="3003550" y="1111250"/>
                    <a:pt x="3003550" y="1111250"/>
                  </a:cubicBezTo>
                  <a:cubicBezTo>
                    <a:pt x="3001433" y="1081617"/>
                    <a:pt x="2998647" y="1052024"/>
                    <a:pt x="2997200" y="1022350"/>
                  </a:cubicBezTo>
                  <a:cubicBezTo>
                    <a:pt x="2980776" y="685655"/>
                    <a:pt x="2999604" y="982213"/>
                    <a:pt x="2984500" y="755650"/>
                  </a:cubicBezTo>
                  <a:cubicBezTo>
                    <a:pt x="2986617" y="734483"/>
                    <a:pt x="2988212" y="713258"/>
                    <a:pt x="2990850" y="692150"/>
                  </a:cubicBezTo>
                  <a:cubicBezTo>
                    <a:pt x="2992447" y="679374"/>
                    <a:pt x="2997200" y="666925"/>
                    <a:pt x="2997200" y="654050"/>
                  </a:cubicBezTo>
                  <a:cubicBezTo>
                    <a:pt x="2997200" y="636985"/>
                    <a:pt x="2993903" y="620040"/>
                    <a:pt x="2990850" y="603250"/>
                  </a:cubicBezTo>
                  <a:cubicBezTo>
                    <a:pt x="2989653" y="596664"/>
                    <a:pt x="2989233" y="588933"/>
                    <a:pt x="2984500" y="584200"/>
                  </a:cubicBezTo>
                  <a:cubicBezTo>
                    <a:pt x="2979767" y="579467"/>
                    <a:pt x="2971800" y="579967"/>
                    <a:pt x="2965450" y="577850"/>
                  </a:cubicBezTo>
                  <a:cubicBezTo>
                    <a:pt x="2961217" y="571500"/>
                    <a:pt x="2958493" y="563826"/>
                    <a:pt x="2952750" y="558800"/>
                  </a:cubicBezTo>
                  <a:cubicBezTo>
                    <a:pt x="2941263" y="548749"/>
                    <a:pt x="2914650" y="533400"/>
                    <a:pt x="2914650" y="533400"/>
                  </a:cubicBezTo>
                  <a:cubicBezTo>
                    <a:pt x="2910417" y="516467"/>
                    <a:pt x="2907470" y="499159"/>
                    <a:pt x="2901950" y="482600"/>
                  </a:cubicBezTo>
                  <a:lnTo>
                    <a:pt x="2889250" y="444500"/>
                  </a:lnTo>
                  <a:cubicBezTo>
                    <a:pt x="2887133" y="391583"/>
                    <a:pt x="2888001" y="338463"/>
                    <a:pt x="2882900" y="285750"/>
                  </a:cubicBezTo>
                  <a:cubicBezTo>
                    <a:pt x="2881611" y="272425"/>
                    <a:pt x="2874433" y="260350"/>
                    <a:pt x="2870200" y="247650"/>
                  </a:cubicBezTo>
                  <a:lnTo>
                    <a:pt x="2863850" y="228600"/>
                  </a:lnTo>
                  <a:lnTo>
                    <a:pt x="2857500" y="209550"/>
                  </a:lnTo>
                  <a:lnTo>
                    <a:pt x="2851150" y="190500"/>
                  </a:lnTo>
                  <a:cubicBezTo>
                    <a:pt x="2847294" y="159654"/>
                    <a:pt x="2845723" y="137040"/>
                    <a:pt x="2838450" y="107950"/>
                  </a:cubicBezTo>
                  <a:cubicBezTo>
                    <a:pt x="2836827" y="101456"/>
                    <a:pt x="2834217" y="95250"/>
                    <a:pt x="2832100" y="88900"/>
                  </a:cubicBezTo>
                  <a:cubicBezTo>
                    <a:pt x="2829983" y="71967"/>
                    <a:pt x="2829326" y="54786"/>
                    <a:pt x="2825750" y="38100"/>
                  </a:cubicBezTo>
                  <a:cubicBezTo>
                    <a:pt x="2822945" y="25010"/>
                    <a:pt x="2813050" y="0"/>
                    <a:pt x="2813050" y="0"/>
                  </a:cubicBezTo>
                  <a:lnTo>
                    <a:pt x="2743200" y="6350"/>
                  </a:lnTo>
                  <a:cubicBezTo>
                    <a:pt x="2731413" y="12697"/>
                    <a:pt x="2733747" y="31463"/>
                    <a:pt x="2730500" y="44450"/>
                  </a:cubicBezTo>
                  <a:cubicBezTo>
                    <a:pt x="2726950" y="58649"/>
                    <a:pt x="2717634" y="98674"/>
                    <a:pt x="2711450" y="107950"/>
                  </a:cubicBezTo>
                  <a:cubicBezTo>
                    <a:pt x="2695037" y="132569"/>
                    <a:pt x="2701163" y="119760"/>
                    <a:pt x="2692400" y="146050"/>
                  </a:cubicBezTo>
                  <a:cubicBezTo>
                    <a:pt x="2690283" y="228600"/>
                    <a:pt x="2689978" y="311216"/>
                    <a:pt x="2686050" y="393700"/>
                  </a:cubicBezTo>
                  <a:cubicBezTo>
                    <a:pt x="2685190" y="411755"/>
                    <a:pt x="2659887" y="442470"/>
                    <a:pt x="2654300" y="450850"/>
                  </a:cubicBezTo>
                  <a:lnTo>
                    <a:pt x="2641600" y="469900"/>
                  </a:lnTo>
                  <a:lnTo>
                    <a:pt x="2628900" y="488950"/>
                  </a:lnTo>
                  <a:cubicBezTo>
                    <a:pt x="2626783" y="497417"/>
                    <a:pt x="2624948" y="505959"/>
                    <a:pt x="2622550" y="514350"/>
                  </a:cubicBezTo>
                  <a:cubicBezTo>
                    <a:pt x="2620711" y="520786"/>
                    <a:pt x="2617652" y="526866"/>
                    <a:pt x="2616200" y="533400"/>
                  </a:cubicBezTo>
                  <a:cubicBezTo>
                    <a:pt x="2613407" y="545969"/>
                    <a:pt x="2611967" y="558800"/>
                    <a:pt x="2609850" y="571500"/>
                  </a:cubicBezTo>
                  <a:cubicBezTo>
                    <a:pt x="2607733" y="618067"/>
                    <a:pt x="2608466" y="664851"/>
                    <a:pt x="2603500" y="711200"/>
                  </a:cubicBezTo>
                  <a:cubicBezTo>
                    <a:pt x="2599032" y="752901"/>
                    <a:pt x="2592157" y="740236"/>
                    <a:pt x="2578100" y="768350"/>
                  </a:cubicBezTo>
                  <a:cubicBezTo>
                    <a:pt x="2575107" y="774337"/>
                    <a:pt x="2574743" y="781413"/>
                    <a:pt x="2571750" y="787400"/>
                  </a:cubicBezTo>
                  <a:cubicBezTo>
                    <a:pt x="2556230" y="818440"/>
                    <a:pt x="2560680" y="793578"/>
                    <a:pt x="2552700" y="825500"/>
                  </a:cubicBezTo>
                  <a:cubicBezTo>
                    <a:pt x="2547120" y="847822"/>
                    <a:pt x="2545211" y="902839"/>
                    <a:pt x="2520950" y="927100"/>
                  </a:cubicBezTo>
                  <a:cubicBezTo>
                    <a:pt x="2515554" y="932496"/>
                    <a:pt x="2508250" y="935567"/>
                    <a:pt x="2501900" y="939800"/>
                  </a:cubicBezTo>
                  <a:cubicBezTo>
                    <a:pt x="2499783" y="950383"/>
                    <a:pt x="2506133" y="973667"/>
                    <a:pt x="2495550" y="971550"/>
                  </a:cubicBezTo>
                  <a:cubicBezTo>
                    <a:pt x="2480583" y="968557"/>
                    <a:pt x="2478617" y="946150"/>
                    <a:pt x="2470150" y="933450"/>
                  </a:cubicBezTo>
                  <a:cubicBezTo>
                    <a:pt x="2433754" y="878855"/>
                    <a:pt x="2477390" y="947930"/>
                    <a:pt x="2451100" y="895350"/>
                  </a:cubicBezTo>
                  <a:cubicBezTo>
                    <a:pt x="2445580" y="884311"/>
                    <a:pt x="2437570" y="874639"/>
                    <a:pt x="2432050" y="863600"/>
                  </a:cubicBezTo>
                  <a:cubicBezTo>
                    <a:pt x="2429057" y="857613"/>
                    <a:pt x="2428337" y="850702"/>
                    <a:pt x="2425700" y="844550"/>
                  </a:cubicBezTo>
                  <a:cubicBezTo>
                    <a:pt x="2421971" y="835849"/>
                    <a:pt x="2417696" y="827369"/>
                    <a:pt x="2413000" y="819150"/>
                  </a:cubicBezTo>
                  <a:cubicBezTo>
                    <a:pt x="2409214" y="812524"/>
                    <a:pt x="2406259" y="804868"/>
                    <a:pt x="2400300" y="800100"/>
                  </a:cubicBezTo>
                  <a:cubicBezTo>
                    <a:pt x="2395073" y="795919"/>
                    <a:pt x="2387237" y="796743"/>
                    <a:pt x="2381250" y="793750"/>
                  </a:cubicBezTo>
                  <a:cubicBezTo>
                    <a:pt x="2374424" y="790337"/>
                    <a:pt x="2368550" y="785283"/>
                    <a:pt x="2362200" y="781050"/>
                  </a:cubicBezTo>
                  <a:cubicBezTo>
                    <a:pt x="2357967" y="774700"/>
                    <a:pt x="2354896" y="767396"/>
                    <a:pt x="2349500" y="762000"/>
                  </a:cubicBezTo>
                  <a:cubicBezTo>
                    <a:pt x="2344104" y="756604"/>
                    <a:pt x="2335218" y="755259"/>
                    <a:pt x="2330450" y="749300"/>
                  </a:cubicBezTo>
                  <a:cubicBezTo>
                    <a:pt x="2326269" y="744073"/>
                    <a:pt x="2328833" y="734983"/>
                    <a:pt x="2324100" y="730250"/>
                  </a:cubicBezTo>
                  <a:cubicBezTo>
                    <a:pt x="2313307" y="719457"/>
                    <a:pt x="2286000" y="704850"/>
                    <a:pt x="2286000" y="704850"/>
                  </a:cubicBezTo>
                  <a:cubicBezTo>
                    <a:pt x="2249604" y="650255"/>
                    <a:pt x="2293240" y="719330"/>
                    <a:pt x="2266950" y="666750"/>
                  </a:cubicBezTo>
                  <a:cubicBezTo>
                    <a:pt x="2263537" y="659924"/>
                    <a:pt x="2257663" y="654526"/>
                    <a:pt x="2254250" y="647700"/>
                  </a:cubicBezTo>
                  <a:cubicBezTo>
                    <a:pt x="2251257" y="641713"/>
                    <a:pt x="2252081" y="633877"/>
                    <a:pt x="2247900" y="628650"/>
                  </a:cubicBezTo>
                  <a:cubicBezTo>
                    <a:pt x="2243132" y="622691"/>
                    <a:pt x="2235200" y="620183"/>
                    <a:pt x="2228850" y="615950"/>
                  </a:cubicBezTo>
                  <a:cubicBezTo>
                    <a:pt x="2213390" y="569571"/>
                    <a:pt x="2219397" y="590837"/>
                    <a:pt x="2209800" y="552450"/>
                  </a:cubicBezTo>
                  <a:cubicBezTo>
                    <a:pt x="2211917" y="539750"/>
                    <a:pt x="2213027" y="526841"/>
                    <a:pt x="2216150" y="514350"/>
                  </a:cubicBezTo>
                  <a:lnTo>
                    <a:pt x="2235200" y="457200"/>
                  </a:lnTo>
                  <a:cubicBezTo>
                    <a:pt x="2237317" y="450850"/>
                    <a:pt x="2235981" y="441863"/>
                    <a:pt x="2241550" y="438150"/>
                  </a:cubicBezTo>
                  <a:lnTo>
                    <a:pt x="2260600" y="425450"/>
                  </a:lnTo>
                  <a:cubicBezTo>
                    <a:pt x="2262717" y="414867"/>
                    <a:pt x="2264332" y="404171"/>
                    <a:pt x="2266950" y="393700"/>
                  </a:cubicBezTo>
                  <a:cubicBezTo>
                    <a:pt x="2268573" y="387206"/>
                    <a:pt x="2271848" y="381184"/>
                    <a:pt x="2273300" y="374650"/>
                  </a:cubicBezTo>
                  <a:cubicBezTo>
                    <a:pt x="2276093" y="362081"/>
                    <a:pt x="2276527" y="349041"/>
                    <a:pt x="2279650" y="336550"/>
                  </a:cubicBezTo>
                  <a:cubicBezTo>
                    <a:pt x="2282897" y="323563"/>
                    <a:pt x="2282884" y="307916"/>
                    <a:pt x="2292350" y="298450"/>
                  </a:cubicBezTo>
                  <a:cubicBezTo>
                    <a:pt x="2316796" y="274004"/>
                    <a:pt x="2303928" y="284381"/>
                    <a:pt x="2330450" y="266700"/>
                  </a:cubicBezTo>
                  <a:cubicBezTo>
                    <a:pt x="2328333" y="245533"/>
                    <a:pt x="2327335" y="224225"/>
                    <a:pt x="2324100" y="203200"/>
                  </a:cubicBezTo>
                  <a:cubicBezTo>
                    <a:pt x="2322443" y="192428"/>
                    <a:pt x="2313361" y="172025"/>
                    <a:pt x="2305050" y="165100"/>
                  </a:cubicBezTo>
                  <a:cubicBezTo>
                    <a:pt x="2297778" y="159040"/>
                    <a:pt x="2287869" y="157096"/>
                    <a:pt x="2279650" y="152400"/>
                  </a:cubicBezTo>
                  <a:cubicBezTo>
                    <a:pt x="2273024" y="148614"/>
                    <a:pt x="2267910" y="141893"/>
                    <a:pt x="2260600" y="139700"/>
                  </a:cubicBezTo>
                  <a:cubicBezTo>
                    <a:pt x="2254340" y="137822"/>
                    <a:pt x="2168196" y="127356"/>
                    <a:pt x="2165350" y="127000"/>
                  </a:cubicBezTo>
                  <a:lnTo>
                    <a:pt x="2127250" y="114300"/>
                  </a:lnTo>
                  <a:cubicBezTo>
                    <a:pt x="2120900" y="112183"/>
                    <a:pt x="2114694" y="109573"/>
                    <a:pt x="2108200" y="107950"/>
                  </a:cubicBezTo>
                  <a:cubicBezTo>
                    <a:pt x="2082800" y="101600"/>
                    <a:pt x="2057227" y="95907"/>
                    <a:pt x="2032000" y="88900"/>
                  </a:cubicBezTo>
                  <a:cubicBezTo>
                    <a:pt x="2007080" y="81978"/>
                    <a:pt x="1993397" y="78956"/>
                    <a:pt x="1974850" y="63500"/>
                  </a:cubicBezTo>
                  <a:cubicBezTo>
                    <a:pt x="1956515" y="48221"/>
                    <a:pt x="1955587" y="44131"/>
                    <a:pt x="1943100" y="25400"/>
                  </a:cubicBezTo>
                  <a:cubicBezTo>
                    <a:pt x="1938867" y="31750"/>
                    <a:pt x="1933500" y="37476"/>
                    <a:pt x="1930400" y="44450"/>
                  </a:cubicBezTo>
                  <a:cubicBezTo>
                    <a:pt x="1924963" y="56683"/>
                    <a:pt x="1925126" y="71411"/>
                    <a:pt x="1917700" y="82550"/>
                  </a:cubicBezTo>
                  <a:cubicBezTo>
                    <a:pt x="1901287" y="107169"/>
                    <a:pt x="1907413" y="94360"/>
                    <a:pt x="1898650" y="120650"/>
                  </a:cubicBezTo>
                  <a:cubicBezTo>
                    <a:pt x="1896533" y="146050"/>
                    <a:pt x="1901010" y="172897"/>
                    <a:pt x="1892300" y="196850"/>
                  </a:cubicBezTo>
                  <a:cubicBezTo>
                    <a:pt x="1890013" y="203140"/>
                    <a:pt x="1879062" y="193821"/>
                    <a:pt x="1873250" y="190500"/>
                  </a:cubicBezTo>
                  <a:cubicBezTo>
                    <a:pt x="1864061" y="185249"/>
                    <a:pt x="1856317" y="177800"/>
                    <a:pt x="1847850" y="171450"/>
                  </a:cubicBezTo>
                  <a:cubicBezTo>
                    <a:pt x="1837267" y="173567"/>
                    <a:pt x="1826206" y="174010"/>
                    <a:pt x="1816100" y="177800"/>
                  </a:cubicBezTo>
                  <a:cubicBezTo>
                    <a:pt x="1808954" y="180480"/>
                    <a:pt x="1803876" y="187087"/>
                    <a:pt x="1797050" y="190500"/>
                  </a:cubicBezTo>
                  <a:cubicBezTo>
                    <a:pt x="1787940" y="195055"/>
                    <a:pt x="1760738" y="201165"/>
                    <a:pt x="1752600" y="203200"/>
                  </a:cubicBezTo>
                  <a:lnTo>
                    <a:pt x="1714500" y="228600"/>
                  </a:lnTo>
                  <a:lnTo>
                    <a:pt x="1695450" y="241300"/>
                  </a:lnTo>
                  <a:cubicBezTo>
                    <a:pt x="1693333" y="247650"/>
                    <a:pt x="1689100" y="253657"/>
                    <a:pt x="1689100" y="260350"/>
                  </a:cubicBezTo>
                  <a:cubicBezTo>
                    <a:pt x="1689100" y="273495"/>
                    <a:pt x="1701729" y="288818"/>
                    <a:pt x="1708150" y="298450"/>
                  </a:cubicBezTo>
                  <a:cubicBezTo>
                    <a:pt x="1693850" y="341350"/>
                    <a:pt x="1713682" y="294849"/>
                    <a:pt x="1682750" y="330200"/>
                  </a:cubicBezTo>
                  <a:cubicBezTo>
                    <a:pt x="1672699" y="341687"/>
                    <a:pt x="1657350" y="368300"/>
                    <a:pt x="1657350" y="368300"/>
                  </a:cubicBezTo>
                  <a:cubicBezTo>
                    <a:pt x="1655233" y="404283"/>
                    <a:pt x="1655662" y="440507"/>
                    <a:pt x="1651000" y="476250"/>
                  </a:cubicBezTo>
                  <a:cubicBezTo>
                    <a:pt x="1649269" y="489525"/>
                    <a:pt x="1649439" y="506924"/>
                    <a:pt x="1638300" y="514350"/>
                  </a:cubicBezTo>
                  <a:lnTo>
                    <a:pt x="1619250" y="527050"/>
                  </a:lnTo>
                  <a:cubicBezTo>
                    <a:pt x="1619195" y="527270"/>
                    <a:pt x="1609587" y="568463"/>
                    <a:pt x="1606550" y="571500"/>
                  </a:cubicBezTo>
                  <a:cubicBezTo>
                    <a:pt x="1601817" y="576233"/>
                    <a:pt x="1593850" y="575733"/>
                    <a:pt x="1587500" y="577850"/>
                  </a:cubicBezTo>
                  <a:cubicBezTo>
                    <a:pt x="1579033" y="575733"/>
                    <a:pt x="1568668" y="577247"/>
                    <a:pt x="1562100" y="571500"/>
                  </a:cubicBezTo>
                  <a:cubicBezTo>
                    <a:pt x="1526506" y="540355"/>
                    <a:pt x="1544369" y="542388"/>
                    <a:pt x="1530350" y="514350"/>
                  </a:cubicBezTo>
                  <a:cubicBezTo>
                    <a:pt x="1526937" y="507524"/>
                    <a:pt x="1521063" y="502126"/>
                    <a:pt x="1517650" y="495300"/>
                  </a:cubicBezTo>
                  <a:cubicBezTo>
                    <a:pt x="1507321" y="474642"/>
                    <a:pt x="1516798" y="475398"/>
                    <a:pt x="1498600" y="457200"/>
                  </a:cubicBezTo>
                  <a:cubicBezTo>
                    <a:pt x="1486290" y="444890"/>
                    <a:pt x="1475994" y="443315"/>
                    <a:pt x="1460500" y="438150"/>
                  </a:cubicBezTo>
                  <a:cubicBezTo>
                    <a:pt x="1347506" y="454292"/>
                    <a:pt x="1465500" y="435880"/>
                    <a:pt x="1390650" y="450850"/>
                  </a:cubicBezTo>
                  <a:cubicBezTo>
                    <a:pt x="1374391" y="454102"/>
                    <a:pt x="1349978" y="455311"/>
                    <a:pt x="1333500" y="463550"/>
                  </a:cubicBezTo>
                  <a:cubicBezTo>
                    <a:pt x="1326674" y="466963"/>
                    <a:pt x="1320800" y="472017"/>
                    <a:pt x="1314450" y="476250"/>
                  </a:cubicBezTo>
                  <a:cubicBezTo>
                    <a:pt x="1310217" y="482600"/>
                    <a:pt x="1305163" y="488474"/>
                    <a:pt x="1301750" y="495300"/>
                  </a:cubicBezTo>
                  <a:cubicBezTo>
                    <a:pt x="1298757" y="501287"/>
                    <a:pt x="1300133" y="509617"/>
                    <a:pt x="1295400" y="514350"/>
                  </a:cubicBezTo>
                  <a:cubicBezTo>
                    <a:pt x="1290667" y="519083"/>
                    <a:pt x="1282700" y="518583"/>
                    <a:pt x="1276350" y="520700"/>
                  </a:cubicBezTo>
                  <a:cubicBezTo>
                    <a:pt x="1274233" y="527050"/>
                    <a:pt x="1272993" y="533763"/>
                    <a:pt x="1270000" y="539750"/>
                  </a:cubicBezTo>
                  <a:cubicBezTo>
                    <a:pt x="1261159" y="557431"/>
                    <a:pt x="1252294" y="563806"/>
                    <a:pt x="1238250" y="577850"/>
                  </a:cubicBezTo>
                  <a:cubicBezTo>
                    <a:pt x="1236133" y="584200"/>
                    <a:pt x="1235221" y="591088"/>
                    <a:pt x="1231900" y="596900"/>
                  </a:cubicBezTo>
                  <a:cubicBezTo>
                    <a:pt x="1220395" y="617034"/>
                    <a:pt x="1209978" y="621694"/>
                    <a:pt x="1200150" y="641350"/>
                  </a:cubicBezTo>
                  <a:cubicBezTo>
                    <a:pt x="1197157" y="647337"/>
                    <a:pt x="1195917" y="654050"/>
                    <a:pt x="1193800" y="660400"/>
                  </a:cubicBezTo>
                  <a:cubicBezTo>
                    <a:pt x="1195917" y="677333"/>
                    <a:pt x="1197097" y="694410"/>
                    <a:pt x="1200150" y="711200"/>
                  </a:cubicBezTo>
                  <a:cubicBezTo>
                    <a:pt x="1201347" y="717786"/>
                    <a:pt x="1206500" y="723557"/>
                    <a:pt x="1206500" y="730250"/>
                  </a:cubicBezTo>
                  <a:cubicBezTo>
                    <a:pt x="1206500" y="745217"/>
                    <a:pt x="1202827" y="759974"/>
                    <a:pt x="1200150" y="774700"/>
                  </a:cubicBezTo>
                  <a:cubicBezTo>
                    <a:pt x="1198589" y="783286"/>
                    <a:pt x="1199252" y="793285"/>
                    <a:pt x="1193800" y="800100"/>
                  </a:cubicBezTo>
                  <a:cubicBezTo>
                    <a:pt x="1189619" y="805327"/>
                    <a:pt x="1180737" y="803457"/>
                    <a:pt x="1174750" y="806450"/>
                  </a:cubicBezTo>
                  <a:cubicBezTo>
                    <a:pt x="1167924" y="809863"/>
                    <a:pt x="1162050" y="814917"/>
                    <a:pt x="1155700" y="819150"/>
                  </a:cubicBezTo>
                  <a:cubicBezTo>
                    <a:pt x="1153583" y="825500"/>
                    <a:pt x="1154083" y="833467"/>
                    <a:pt x="1149350" y="838200"/>
                  </a:cubicBezTo>
                  <a:cubicBezTo>
                    <a:pt x="1144617" y="842933"/>
                    <a:pt x="1134191" y="839103"/>
                    <a:pt x="1130300" y="844550"/>
                  </a:cubicBezTo>
                  <a:cubicBezTo>
                    <a:pt x="1122519" y="855443"/>
                    <a:pt x="1121833" y="869950"/>
                    <a:pt x="1117600" y="882650"/>
                  </a:cubicBezTo>
                  <a:cubicBezTo>
                    <a:pt x="1107837" y="911939"/>
                    <a:pt x="1112563" y="895136"/>
                    <a:pt x="1104900" y="933450"/>
                  </a:cubicBezTo>
                  <a:lnTo>
                    <a:pt x="1079500" y="895350"/>
                  </a:lnTo>
                  <a:cubicBezTo>
                    <a:pt x="1075267" y="889000"/>
                    <a:pt x="1069213" y="883540"/>
                    <a:pt x="1066800" y="876300"/>
                  </a:cubicBezTo>
                  <a:lnTo>
                    <a:pt x="1054100" y="838200"/>
                  </a:lnTo>
                  <a:lnTo>
                    <a:pt x="1041400" y="876300"/>
                  </a:lnTo>
                  <a:lnTo>
                    <a:pt x="1035050" y="895350"/>
                  </a:lnTo>
                  <a:cubicBezTo>
                    <a:pt x="1032933" y="918633"/>
                    <a:pt x="1033285" y="942275"/>
                    <a:pt x="1028700" y="965200"/>
                  </a:cubicBezTo>
                  <a:cubicBezTo>
                    <a:pt x="1026844" y="974482"/>
                    <a:pt x="1019324" y="981737"/>
                    <a:pt x="1016000" y="990600"/>
                  </a:cubicBezTo>
                  <a:cubicBezTo>
                    <a:pt x="1012936" y="998772"/>
                    <a:pt x="1013088" y="1007978"/>
                    <a:pt x="1009650" y="1016000"/>
                  </a:cubicBezTo>
                  <a:cubicBezTo>
                    <a:pt x="1006644" y="1023015"/>
                    <a:pt x="1000363" y="1028224"/>
                    <a:pt x="996950" y="1035050"/>
                  </a:cubicBezTo>
                  <a:cubicBezTo>
                    <a:pt x="989692" y="1049565"/>
                    <a:pt x="987873" y="1071359"/>
                    <a:pt x="984250" y="1085850"/>
                  </a:cubicBezTo>
                  <a:cubicBezTo>
                    <a:pt x="982627" y="1092344"/>
                    <a:pt x="979523" y="1098406"/>
                    <a:pt x="977900" y="1104900"/>
                  </a:cubicBezTo>
                  <a:cubicBezTo>
                    <a:pt x="975282" y="1115371"/>
                    <a:pt x="974168" y="1126179"/>
                    <a:pt x="971550" y="1136650"/>
                  </a:cubicBezTo>
                  <a:cubicBezTo>
                    <a:pt x="969927" y="1143144"/>
                    <a:pt x="969933" y="1150967"/>
                    <a:pt x="965200" y="1155700"/>
                  </a:cubicBezTo>
                  <a:cubicBezTo>
                    <a:pt x="960467" y="1160433"/>
                    <a:pt x="952500" y="1159933"/>
                    <a:pt x="946150" y="1162050"/>
                  </a:cubicBezTo>
                  <a:cubicBezTo>
                    <a:pt x="944033" y="1168400"/>
                    <a:pt x="943051" y="1175249"/>
                    <a:pt x="939800" y="1181100"/>
                  </a:cubicBezTo>
                  <a:cubicBezTo>
                    <a:pt x="932387" y="1194443"/>
                    <a:pt x="922867" y="1206500"/>
                    <a:pt x="914400" y="1219200"/>
                  </a:cubicBezTo>
                  <a:lnTo>
                    <a:pt x="901700" y="1238250"/>
                  </a:lnTo>
                  <a:cubicBezTo>
                    <a:pt x="897467" y="1244600"/>
                    <a:pt x="895350" y="1253067"/>
                    <a:pt x="889000" y="1257300"/>
                  </a:cubicBezTo>
                  <a:cubicBezTo>
                    <a:pt x="876300" y="1265767"/>
                    <a:pt x="865380" y="1277873"/>
                    <a:pt x="850900" y="1282700"/>
                  </a:cubicBezTo>
                  <a:lnTo>
                    <a:pt x="812800" y="1295400"/>
                  </a:lnTo>
                  <a:cubicBezTo>
                    <a:pt x="806450" y="1301750"/>
                    <a:pt x="800649" y="1308701"/>
                    <a:pt x="793750" y="1314450"/>
                  </a:cubicBezTo>
                  <a:cubicBezTo>
                    <a:pt x="787887" y="1319336"/>
                    <a:pt x="780096" y="1321754"/>
                    <a:pt x="774700" y="1327150"/>
                  </a:cubicBezTo>
                  <a:cubicBezTo>
                    <a:pt x="769304" y="1332546"/>
                    <a:pt x="768472" y="1342155"/>
                    <a:pt x="762000" y="1346200"/>
                  </a:cubicBezTo>
                  <a:cubicBezTo>
                    <a:pt x="750648" y="1353295"/>
                    <a:pt x="735039" y="1351474"/>
                    <a:pt x="723900" y="1358900"/>
                  </a:cubicBezTo>
                  <a:cubicBezTo>
                    <a:pt x="711200" y="1367367"/>
                    <a:pt x="699972" y="1378631"/>
                    <a:pt x="685800" y="1384300"/>
                  </a:cubicBezTo>
                  <a:cubicBezTo>
                    <a:pt x="641621" y="1401972"/>
                    <a:pt x="664864" y="1393395"/>
                    <a:pt x="615950" y="1409700"/>
                  </a:cubicBezTo>
                  <a:cubicBezTo>
                    <a:pt x="609600" y="1411817"/>
                    <a:pt x="602469" y="1412337"/>
                    <a:pt x="596900" y="1416050"/>
                  </a:cubicBezTo>
                  <a:lnTo>
                    <a:pt x="558800" y="1441450"/>
                  </a:lnTo>
                  <a:cubicBezTo>
                    <a:pt x="544172" y="1451202"/>
                    <a:pt x="538227" y="1457579"/>
                    <a:pt x="520700" y="1460500"/>
                  </a:cubicBezTo>
                  <a:cubicBezTo>
                    <a:pt x="501794" y="1463651"/>
                    <a:pt x="482549" y="1464317"/>
                    <a:pt x="463550" y="1466850"/>
                  </a:cubicBezTo>
                  <a:cubicBezTo>
                    <a:pt x="416889" y="1473072"/>
                    <a:pt x="437909" y="1471137"/>
                    <a:pt x="400050" y="1479550"/>
                  </a:cubicBezTo>
                  <a:cubicBezTo>
                    <a:pt x="327496" y="1495673"/>
                    <a:pt x="404845" y="1476764"/>
                    <a:pt x="342900" y="1492250"/>
                  </a:cubicBezTo>
                  <a:cubicBezTo>
                    <a:pt x="300295" y="1520653"/>
                    <a:pt x="342037" y="1487194"/>
                    <a:pt x="317500" y="1524000"/>
                  </a:cubicBezTo>
                  <a:cubicBezTo>
                    <a:pt x="307721" y="1538668"/>
                    <a:pt x="293457" y="1546379"/>
                    <a:pt x="279400" y="1555750"/>
                  </a:cubicBezTo>
                  <a:cubicBezTo>
                    <a:pt x="275167" y="1564217"/>
                    <a:pt x="270429" y="1572449"/>
                    <a:pt x="266700" y="1581150"/>
                  </a:cubicBezTo>
                  <a:cubicBezTo>
                    <a:pt x="264063" y="1587302"/>
                    <a:pt x="263343" y="1594213"/>
                    <a:pt x="260350" y="1600200"/>
                  </a:cubicBezTo>
                  <a:cubicBezTo>
                    <a:pt x="256937" y="1607026"/>
                    <a:pt x="251883" y="1612900"/>
                    <a:pt x="247650" y="1619250"/>
                  </a:cubicBezTo>
                  <a:cubicBezTo>
                    <a:pt x="245533" y="1638300"/>
                    <a:pt x="252292" y="1660698"/>
                    <a:pt x="241300" y="1676400"/>
                  </a:cubicBezTo>
                  <a:cubicBezTo>
                    <a:pt x="233917" y="1686948"/>
                    <a:pt x="213748" y="1675367"/>
                    <a:pt x="203200" y="1682750"/>
                  </a:cubicBezTo>
                  <a:cubicBezTo>
                    <a:pt x="181792" y="1697736"/>
                    <a:pt x="172613" y="1736412"/>
                    <a:pt x="165100" y="1758950"/>
                  </a:cubicBezTo>
                  <a:cubicBezTo>
                    <a:pt x="143760" y="1822971"/>
                    <a:pt x="176320" y="1723666"/>
                    <a:pt x="152400" y="1803400"/>
                  </a:cubicBezTo>
                  <a:cubicBezTo>
                    <a:pt x="148553" y="1816222"/>
                    <a:pt x="143933" y="1828800"/>
                    <a:pt x="139700" y="1841500"/>
                  </a:cubicBezTo>
                  <a:lnTo>
                    <a:pt x="133350" y="1860550"/>
                  </a:lnTo>
                  <a:lnTo>
                    <a:pt x="127000" y="1879600"/>
                  </a:lnTo>
                  <a:cubicBezTo>
                    <a:pt x="129117" y="1896533"/>
                    <a:pt x="129774" y="1913714"/>
                    <a:pt x="133350" y="1930400"/>
                  </a:cubicBezTo>
                  <a:cubicBezTo>
                    <a:pt x="136155" y="1943490"/>
                    <a:pt x="146050" y="1968500"/>
                    <a:pt x="146050" y="1968500"/>
                  </a:cubicBezTo>
                  <a:cubicBezTo>
                    <a:pt x="148167" y="1983317"/>
                    <a:pt x="149035" y="1998366"/>
                    <a:pt x="152400" y="2012950"/>
                  </a:cubicBezTo>
                  <a:cubicBezTo>
                    <a:pt x="155410" y="2025994"/>
                    <a:pt x="165100" y="2051050"/>
                    <a:pt x="165100" y="2051050"/>
                  </a:cubicBezTo>
                  <a:cubicBezTo>
                    <a:pt x="162983" y="2067983"/>
                    <a:pt x="160506" y="2084875"/>
                    <a:pt x="158750" y="2101850"/>
                  </a:cubicBezTo>
                  <a:cubicBezTo>
                    <a:pt x="144084" y="2243626"/>
                    <a:pt x="183414" y="2210290"/>
                    <a:pt x="127000" y="2247900"/>
                  </a:cubicBezTo>
                  <a:cubicBezTo>
                    <a:pt x="120650" y="2243667"/>
                    <a:pt x="113909" y="2230432"/>
                    <a:pt x="107950" y="2235200"/>
                  </a:cubicBezTo>
                  <a:cubicBezTo>
                    <a:pt x="97497" y="2243563"/>
                    <a:pt x="95250" y="2273300"/>
                    <a:pt x="95250" y="2273300"/>
                  </a:cubicBezTo>
                  <a:cubicBezTo>
                    <a:pt x="97367" y="2319867"/>
                    <a:pt x="97883" y="2366534"/>
                    <a:pt x="101600" y="2413000"/>
                  </a:cubicBezTo>
                  <a:cubicBezTo>
                    <a:pt x="102134" y="2419672"/>
                    <a:pt x="104699" y="2426199"/>
                    <a:pt x="107950" y="2432050"/>
                  </a:cubicBezTo>
                  <a:cubicBezTo>
                    <a:pt x="115363" y="2445393"/>
                    <a:pt x="133350" y="2470150"/>
                    <a:pt x="133350" y="2470150"/>
                  </a:cubicBezTo>
                  <a:cubicBezTo>
                    <a:pt x="137583" y="2499783"/>
                    <a:pt x="141129" y="2529523"/>
                    <a:pt x="146050" y="2559050"/>
                  </a:cubicBezTo>
                  <a:cubicBezTo>
                    <a:pt x="148167" y="2571750"/>
                    <a:pt x="149875" y="2584525"/>
                    <a:pt x="152400" y="2597150"/>
                  </a:cubicBezTo>
                  <a:cubicBezTo>
                    <a:pt x="154112" y="2605708"/>
                    <a:pt x="157315" y="2613942"/>
                    <a:pt x="158750" y="2622550"/>
                  </a:cubicBezTo>
                  <a:cubicBezTo>
                    <a:pt x="161555" y="2639383"/>
                    <a:pt x="162983" y="2656417"/>
                    <a:pt x="165100" y="2673350"/>
                  </a:cubicBezTo>
                  <a:cubicBezTo>
                    <a:pt x="162983" y="2762250"/>
                    <a:pt x="163507" y="2851252"/>
                    <a:pt x="158750" y="2940050"/>
                  </a:cubicBezTo>
                  <a:cubicBezTo>
                    <a:pt x="157149" y="2969941"/>
                    <a:pt x="150283" y="2999317"/>
                    <a:pt x="146050" y="3028950"/>
                  </a:cubicBezTo>
                  <a:lnTo>
                    <a:pt x="139700" y="3073400"/>
                  </a:lnTo>
                  <a:cubicBezTo>
                    <a:pt x="137583" y="3107267"/>
                    <a:pt x="136567" y="3141220"/>
                    <a:pt x="133350" y="3175000"/>
                  </a:cubicBezTo>
                  <a:cubicBezTo>
                    <a:pt x="132327" y="3185744"/>
                    <a:pt x="128931" y="3196131"/>
                    <a:pt x="127000" y="3206750"/>
                  </a:cubicBezTo>
                  <a:cubicBezTo>
                    <a:pt x="124360" y="3221271"/>
                    <a:pt x="118578" y="3260915"/>
                    <a:pt x="114300" y="3276600"/>
                  </a:cubicBezTo>
                  <a:cubicBezTo>
                    <a:pt x="110778" y="3289515"/>
                    <a:pt x="104847" y="3301713"/>
                    <a:pt x="101600" y="3314700"/>
                  </a:cubicBezTo>
                  <a:cubicBezTo>
                    <a:pt x="91548" y="3354908"/>
                    <a:pt x="102512" y="3335259"/>
                    <a:pt x="57150" y="3365500"/>
                  </a:cubicBezTo>
                  <a:lnTo>
                    <a:pt x="38100" y="3378200"/>
                  </a:lnTo>
                  <a:cubicBezTo>
                    <a:pt x="29633" y="3390900"/>
                    <a:pt x="17527" y="3401820"/>
                    <a:pt x="12700" y="3416300"/>
                  </a:cubicBezTo>
                  <a:lnTo>
                    <a:pt x="0" y="3454400"/>
                  </a:lnTo>
                  <a:cubicBezTo>
                    <a:pt x="3298" y="3467591"/>
                    <a:pt x="13253" y="3510170"/>
                    <a:pt x="19050" y="3517900"/>
                  </a:cubicBezTo>
                  <a:lnTo>
                    <a:pt x="38100" y="3543300"/>
                  </a:lnTo>
                  <a:cubicBezTo>
                    <a:pt x="42333" y="3556000"/>
                    <a:pt x="41334" y="3571934"/>
                    <a:pt x="50800" y="3581400"/>
                  </a:cubicBezTo>
                  <a:cubicBezTo>
                    <a:pt x="57150" y="3587750"/>
                    <a:pt x="64101" y="3593551"/>
                    <a:pt x="69850" y="3600450"/>
                  </a:cubicBezTo>
                  <a:cubicBezTo>
                    <a:pt x="74736" y="3606313"/>
                    <a:pt x="76807" y="3614474"/>
                    <a:pt x="82550" y="3619500"/>
                  </a:cubicBezTo>
                  <a:cubicBezTo>
                    <a:pt x="109423" y="3643014"/>
                    <a:pt x="113535" y="3642528"/>
                    <a:pt x="139700" y="3651250"/>
                  </a:cubicBezTo>
                  <a:cubicBezTo>
                    <a:pt x="175683" y="3649133"/>
                    <a:pt x="212003" y="3650247"/>
                    <a:pt x="247650" y="3644900"/>
                  </a:cubicBezTo>
                  <a:cubicBezTo>
                    <a:pt x="261054" y="3642889"/>
                    <a:pt x="276740" y="3619157"/>
                    <a:pt x="285750" y="3613150"/>
                  </a:cubicBezTo>
                  <a:cubicBezTo>
                    <a:pt x="291319" y="3609437"/>
                    <a:pt x="298813" y="3609793"/>
                    <a:pt x="304800" y="3606800"/>
                  </a:cubicBezTo>
                  <a:cubicBezTo>
                    <a:pt x="311626" y="3603387"/>
                    <a:pt x="317500" y="3598333"/>
                    <a:pt x="323850" y="3594100"/>
                  </a:cubicBezTo>
                  <a:cubicBezTo>
                    <a:pt x="325967" y="3587750"/>
                    <a:pt x="326019" y="3580277"/>
                    <a:pt x="330200" y="3575050"/>
                  </a:cubicBezTo>
                  <a:cubicBezTo>
                    <a:pt x="334968" y="3569091"/>
                    <a:pt x="346837" y="3569590"/>
                    <a:pt x="349250" y="3562350"/>
                  </a:cubicBezTo>
                  <a:cubicBezTo>
                    <a:pt x="359694" y="3531019"/>
                    <a:pt x="342604" y="3502284"/>
                    <a:pt x="368300" y="3479800"/>
                  </a:cubicBezTo>
                  <a:cubicBezTo>
                    <a:pt x="436679" y="3419968"/>
                    <a:pt x="381084" y="3472698"/>
                    <a:pt x="425450" y="3448050"/>
                  </a:cubicBezTo>
                  <a:cubicBezTo>
                    <a:pt x="438793" y="3440637"/>
                    <a:pt x="463550" y="3422650"/>
                    <a:pt x="463550" y="3422650"/>
                  </a:cubicBezTo>
                  <a:cubicBezTo>
                    <a:pt x="469859" y="3423021"/>
                    <a:pt x="557419" y="3418785"/>
                    <a:pt x="590550" y="3435350"/>
                  </a:cubicBezTo>
                  <a:cubicBezTo>
                    <a:pt x="650927" y="3465539"/>
                    <a:pt x="549406" y="3427985"/>
                    <a:pt x="647700" y="3460750"/>
                  </a:cubicBezTo>
                  <a:lnTo>
                    <a:pt x="666750" y="3467100"/>
                  </a:lnTo>
                  <a:cubicBezTo>
                    <a:pt x="677333" y="3464983"/>
                    <a:pt x="689129" y="3466105"/>
                    <a:pt x="698500" y="3460750"/>
                  </a:cubicBezTo>
                  <a:cubicBezTo>
                    <a:pt x="705126" y="3456964"/>
                    <a:pt x="705804" y="3447096"/>
                    <a:pt x="711200" y="3441700"/>
                  </a:cubicBezTo>
                  <a:cubicBezTo>
                    <a:pt x="716596" y="3436304"/>
                    <a:pt x="723900" y="3433233"/>
                    <a:pt x="730250" y="3429000"/>
                  </a:cubicBezTo>
                  <a:cubicBezTo>
                    <a:pt x="734483" y="3416300"/>
                    <a:pt x="731811" y="3398326"/>
                    <a:pt x="742950" y="3390900"/>
                  </a:cubicBezTo>
                  <a:cubicBezTo>
                    <a:pt x="749300" y="3386667"/>
                    <a:pt x="756296" y="3383270"/>
                    <a:pt x="762000" y="3378200"/>
                  </a:cubicBezTo>
                  <a:cubicBezTo>
                    <a:pt x="775424" y="3366268"/>
                    <a:pt x="785156" y="3350063"/>
                    <a:pt x="800100" y="3340100"/>
                  </a:cubicBezTo>
                  <a:lnTo>
                    <a:pt x="838200" y="3314700"/>
                  </a:lnTo>
                  <a:lnTo>
                    <a:pt x="857250" y="3302000"/>
                  </a:lnTo>
                  <a:cubicBezTo>
                    <a:pt x="863600" y="3297767"/>
                    <a:pt x="869060" y="3291713"/>
                    <a:pt x="876300" y="3289300"/>
                  </a:cubicBezTo>
                  <a:cubicBezTo>
                    <a:pt x="882650" y="3287183"/>
                    <a:pt x="889256" y="3285720"/>
                    <a:pt x="895350" y="3282950"/>
                  </a:cubicBezTo>
                  <a:cubicBezTo>
                    <a:pt x="912585" y="3275116"/>
                    <a:pt x="930398" y="3268052"/>
                    <a:pt x="946150" y="3257550"/>
                  </a:cubicBezTo>
                  <a:cubicBezTo>
                    <a:pt x="952500" y="3253317"/>
                    <a:pt x="958185" y="3247856"/>
                    <a:pt x="965200" y="3244850"/>
                  </a:cubicBezTo>
                  <a:cubicBezTo>
                    <a:pt x="973222" y="3241412"/>
                    <a:pt x="982428" y="3241564"/>
                    <a:pt x="990600" y="3238500"/>
                  </a:cubicBezTo>
                  <a:cubicBezTo>
                    <a:pt x="999463" y="3235176"/>
                    <a:pt x="1007137" y="3229124"/>
                    <a:pt x="1016000" y="3225800"/>
                  </a:cubicBezTo>
                  <a:cubicBezTo>
                    <a:pt x="1024172" y="3222736"/>
                    <a:pt x="1033041" y="3221958"/>
                    <a:pt x="1041400" y="3219450"/>
                  </a:cubicBezTo>
                  <a:cubicBezTo>
                    <a:pt x="1054222" y="3215603"/>
                    <a:pt x="1066800" y="3210983"/>
                    <a:pt x="1079500" y="3206750"/>
                  </a:cubicBezTo>
                  <a:cubicBezTo>
                    <a:pt x="1085850" y="3204633"/>
                    <a:pt x="1092563" y="3203393"/>
                    <a:pt x="1098550" y="3200400"/>
                  </a:cubicBezTo>
                  <a:cubicBezTo>
                    <a:pt x="1107017" y="3196167"/>
                    <a:pt x="1114726" y="3189829"/>
                    <a:pt x="1123950" y="3187700"/>
                  </a:cubicBezTo>
                  <a:cubicBezTo>
                    <a:pt x="1142626" y="3183390"/>
                    <a:pt x="1162050" y="3183467"/>
                    <a:pt x="1181100" y="3181350"/>
                  </a:cubicBezTo>
                  <a:cubicBezTo>
                    <a:pt x="1189567" y="3179233"/>
                    <a:pt x="1197892" y="3176435"/>
                    <a:pt x="1206500" y="3175000"/>
                  </a:cubicBezTo>
                  <a:cubicBezTo>
                    <a:pt x="1233465" y="3170506"/>
                    <a:pt x="1296342" y="3164746"/>
                    <a:pt x="1320800" y="3162300"/>
                  </a:cubicBezTo>
                  <a:cubicBezTo>
                    <a:pt x="1333500" y="3158067"/>
                    <a:pt x="1347761" y="3157026"/>
                    <a:pt x="1358900" y="3149600"/>
                  </a:cubicBezTo>
                  <a:cubicBezTo>
                    <a:pt x="1402569" y="3120487"/>
                    <a:pt x="1382520" y="3129027"/>
                    <a:pt x="1416050" y="3117850"/>
                  </a:cubicBezTo>
                  <a:cubicBezTo>
                    <a:pt x="1422400" y="3111500"/>
                    <a:pt x="1426175" y="3099792"/>
                    <a:pt x="1435100" y="3098800"/>
                  </a:cubicBezTo>
                  <a:cubicBezTo>
                    <a:pt x="1482380" y="3093547"/>
                    <a:pt x="1464668" y="3111972"/>
                    <a:pt x="1485900" y="3130550"/>
                  </a:cubicBezTo>
                  <a:cubicBezTo>
                    <a:pt x="1497387" y="3140601"/>
                    <a:pt x="1511300" y="3147483"/>
                    <a:pt x="1524000" y="3155950"/>
                  </a:cubicBezTo>
                  <a:lnTo>
                    <a:pt x="1543050" y="3168650"/>
                  </a:lnTo>
                  <a:cubicBezTo>
                    <a:pt x="1549400" y="3172883"/>
                    <a:pt x="1554616" y="3179853"/>
                    <a:pt x="1562100" y="3181350"/>
                  </a:cubicBezTo>
                  <a:lnTo>
                    <a:pt x="1593850" y="3187700"/>
                  </a:lnTo>
                  <a:cubicBezTo>
                    <a:pt x="1608145" y="3230584"/>
                    <a:pt x="1591649" y="3177796"/>
                    <a:pt x="1606550" y="3244850"/>
                  </a:cubicBezTo>
                  <a:cubicBezTo>
                    <a:pt x="1608002" y="3251384"/>
                    <a:pt x="1610783" y="3257550"/>
                    <a:pt x="1612900" y="3263900"/>
                  </a:cubicBezTo>
                  <a:cubicBezTo>
                    <a:pt x="1615017" y="3293533"/>
                    <a:pt x="1617453" y="3323146"/>
                    <a:pt x="1619250" y="3352800"/>
                  </a:cubicBezTo>
                  <a:cubicBezTo>
                    <a:pt x="1621686" y="3392999"/>
                    <a:pt x="1621954" y="3433343"/>
                    <a:pt x="1625600" y="3473450"/>
                  </a:cubicBezTo>
                  <a:cubicBezTo>
                    <a:pt x="1626206" y="3480116"/>
                    <a:pt x="1630327" y="3486006"/>
                    <a:pt x="1631950" y="3492500"/>
                  </a:cubicBezTo>
                  <a:cubicBezTo>
                    <a:pt x="1649901" y="3564303"/>
                    <a:pt x="1623754" y="3480613"/>
                    <a:pt x="1651000" y="3562350"/>
                  </a:cubicBezTo>
                  <a:lnTo>
                    <a:pt x="1657350" y="3581400"/>
                  </a:lnTo>
                  <a:cubicBezTo>
                    <a:pt x="1669426" y="3578985"/>
                    <a:pt x="1695133" y="3575209"/>
                    <a:pt x="1708150" y="3568700"/>
                  </a:cubicBezTo>
                  <a:cubicBezTo>
                    <a:pt x="1757389" y="3544081"/>
                    <a:pt x="1698367" y="3565611"/>
                    <a:pt x="1746250" y="3549650"/>
                  </a:cubicBezTo>
                  <a:cubicBezTo>
                    <a:pt x="1767009" y="3487372"/>
                    <a:pt x="1733353" y="3575345"/>
                    <a:pt x="1771650" y="3517900"/>
                  </a:cubicBezTo>
                  <a:cubicBezTo>
                    <a:pt x="1776491" y="3510638"/>
                    <a:pt x="1774562" y="3500522"/>
                    <a:pt x="1778000" y="3492500"/>
                  </a:cubicBezTo>
                  <a:cubicBezTo>
                    <a:pt x="1784927" y="3476336"/>
                    <a:pt x="1794356" y="3468447"/>
                    <a:pt x="1809750" y="3460750"/>
                  </a:cubicBezTo>
                  <a:cubicBezTo>
                    <a:pt x="1815737" y="3457757"/>
                    <a:pt x="1822813" y="3457393"/>
                    <a:pt x="1828800" y="3454400"/>
                  </a:cubicBezTo>
                  <a:cubicBezTo>
                    <a:pt x="1835626" y="3450987"/>
                    <a:pt x="1847850" y="3434068"/>
                    <a:pt x="1847850" y="3441700"/>
                  </a:cubicBezTo>
                  <a:cubicBezTo>
                    <a:pt x="1847850" y="3452283"/>
                    <a:pt x="1835150" y="3458633"/>
                    <a:pt x="1828800" y="3467100"/>
                  </a:cubicBezTo>
                  <a:lnTo>
                    <a:pt x="1803400" y="3543300"/>
                  </a:lnTo>
                  <a:lnTo>
                    <a:pt x="1797050" y="3562350"/>
                  </a:lnTo>
                  <a:cubicBezTo>
                    <a:pt x="1794933" y="3568700"/>
                    <a:pt x="1792323" y="3574906"/>
                    <a:pt x="1790700" y="3581400"/>
                  </a:cubicBezTo>
                  <a:lnTo>
                    <a:pt x="1784350" y="3606800"/>
                  </a:lnTo>
                  <a:cubicBezTo>
                    <a:pt x="1786467" y="3615267"/>
                    <a:pt x="1783216" y="3627710"/>
                    <a:pt x="1790700" y="3632200"/>
                  </a:cubicBezTo>
                  <a:cubicBezTo>
                    <a:pt x="1798184" y="3636690"/>
                    <a:pt x="1808294" y="3629753"/>
                    <a:pt x="1816100" y="3625850"/>
                  </a:cubicBezTo>
                  <a:cubicBezTo>
                    <a:pt x="1829752" y="3619024"/>
                    <a:pt x="1841500" y="3608917"/>
                    <a:pt x="1854200" y="3600450"/>
                  </a:cubicBezTo>
                  <a:lnTo>
                    <a:pt x="1873250" y="3587750"/>
                  </a:lnTo>
                  <a:cubicBezTo>
                    <a:pt x="1871133" y="3596217"/>
                    <a:pt x="1869298" y="3604759"/>
                    <a:pt x="1866900" y="3613150"/>
                  </a:cubicBezTo>
                  <a:cubicBezTo>
                    <a:pt x="1865061" y="3619586"/>
                    <a:pt x="1860550" y="3625507"/>
                    <a:pt x="1860550" y="3632200"/>
                  </a:cubicBezTo>
                  <a:cubicBezTo>
                    <a:pt x="1860550" y="3659798"/>
                    <a:pt x="1864783" y="3687233"/>
                    <a:pt x="1866900" y="3714750"/>
                  </a:cubicBezTo>
                  <a:cubicBezTo>
                    <a:pt x="1881717" y="3712633"/>
                    <a:pt x="1896624" y="3711077"/>
                    <a:pt x="1911350" y="3708400"/>
                  </a:cubicBezTo>
                  <a:cubicBezTo>
                    <a:pt x="1919936" y="3706839"/>
                    <a:pt x="1931677" y="3694948"/>
                    <a:pt x="1936750" y="3702050"/>
                  </a:cubicBezTo>
                  <a:cubicBezTo>
                    <a:pt x="1946669" y="3715936"/>
                    <a:pt x="1940983" y="3735917"/>
                    <a:pt x="1943100" y="3752850"/>
                  </a:cubicBezTo>
                  <a:cubicBezTo>
                    <a:pt x="1940983" y="3769783"/>
                    <a:pt x="1939555" y="3786817"/>
                    <a:pt x="1936750" y="3803650"/>
                  </a:cubicBezTo>
                  <a:cubicBezTo>
                    <a:pt x="1934092" y="3819597"/>
                    <a:pt x="1929083" y="3833001"/>
                    <a:pt x="1924050" y="3848100"/>
                  </a:cubicBezTo>
                  <a:cubicBezTo>
                    <a:pt x="1921933" y="3875617"/>
                    <a:pt x="1924021" y="3903786"/>
                    <a:pt x="1917700" y="3930650"/>
                  </a:cubicBezTo>
                  <a:cubicBezTo>
                    <a:pt x="1915276" y="3940952"/>
                    <a:pt x="1904801" y="3947438"/>
                    <a:pt x="1898650" y="3956050"/>
                  </a:cubicBezTo>
                  <a:cubicBezTo>
                    <a:pt x="1883263" y="3977592"/>
                    <a:pt x="1887464" y="3970559"/>
                    <a:pt x="1879600" y="3994150"/>
                  </a:cubicBezTo>
                  <a:cubicBezTo>
                    <a:pt x="1881717" y="4000500"/>
                    <a:pt x="1879856" y="4010430"/>
                    <a:pt x="1885950" y="4013200"/>
                  </a:cubicBezTo>
                  <a:cubicBezTo>
                    <a:pt x="1905601" y="4022132"/>
                    <a:pt x="1949450" y="4025900"/>
                    <a:pt x="1949450" y="4025900"/>
                  </a:cubicBezTo>
                  <a:cubicBezTo>
                    <a:pt x="1951848" y="4035491"/>
                    <a:pt x="1964083" y="4087191"/>
                    <a:pt x="1968500" y="4089400"/>
                  </a:cubicBezTo>
                  <a:cubicBezTo>
                    <a:pt x="1976967" y="4093633"/>
                    <a:pt x="1986197" y="4096598"/>
                    <a:pt x="1993900" y="4102100"/>
                  </a:cubicBezTo>
                  <a:cubicBezTo>
                    <a:pt x="2035520" y="4131829"/>
                    <a:pt x="1991135" y="4113878"/>
                    <a:pt x="2032000" y="4127500"/>
                  </a:cubicBezTo>
                  <a:cubicBezTo>
                    <a:pt x="2038350" y="4133850"/>
                    <a:pt x="2042415" y="4144083"/>
                    <a:pt x="2051050" y="4146550"/>
                  </a:cubicBezTo>
                  <a:cubicBezTo>
                    <a:pt x="2059441" y="4148948"/>
                    <a:pt x="2067842" y="4141635"/>
                    <a:pt x="2076450" y="4140200"/>
                  </a:cubicBezTo>
                  <a:cubicBezTo>
                    <a:pt x="2093283" y="4137395"/>
                    <a:pt x="2110317" y="4135967"/>
                    <a:pt x="2127250" y="4133850"/>
                  </a:cubicBezTo>
                  <a:cubicBezTo>
                    <a:pt x="2172925" y="4118625"/>
                    <a:pt x="2115886" y="4137097"/>
                    <a:pt x="2171700" y="4121150"/>
                  </a:cubicBezTo>
                  <a:cubicBezTo>
                    <a:pt x="2178136" y="4119311"/>
                    <a:pt x="2184400" y="4116917"/>
                    <a:pt x="2190750" y="4114800"/>
                  </a:cubicBezTo>
                  <a:cubicBezTo>
                    <a:pt x="2191387" y="4112889"/>
                    <a:pt x="2202652" y="4073523"/>
                    <a:pt x="2209800" y="4076700"/>
                  </a:cubicBezTo>
                  <a:cubicBezTo>
                    <a:pt x="2264064" y="4100817"/>
                    <a:pt x="2240500" y="4118436"/>
                    <a:pt x="2273300" y="4146550"/>
                  </a:cubicBezTo>
                  <a:cubicBezTo>
                    <a:pt x="2280487" y="4152710"/>
                    <a:pt x="2290997" y="4153748"/>
                    <a:pt x="2298700" y="4159250"/>
                  </a:cubicBezTo>
                  <a:cubicBezTo>
                    <a:pt x="2340320" y="4188979"/>
                    <a:pt x="2295935" y="4171028"/>
                    <a:pt x="2336800" y="4184650"/>
                  </a:cubicBezTo>
                  <a:cubicBezTo>
                    <a:pt x="2353733" y="4182533"/>
                    <a:pt x="2371529" y="4184040"/>
                    <a:pt x="2387600" y="4178300"/>
                  </a:cubicBezTo>
                  <a:cubicBezTo>
                    <a:pt x="2401974" y="4173166"/>
                    <a:pt x="2425700" y="4152900"/>
                    <a:pt x="2425700" y="4152900"/>
                  </a:cubicBezTo>
                  <a:cubicBezTo>
                    <a:pt x="2429933" y="4146550"/>
                    <a:pt x="2433004" y="4139246"/>
                    <a:pt x="2438400" y="4133850"/>
                  </a:cubicBezTo>
                  <a:cubicBezTo>
                    <a:pt x="2450710" y="4121540"/>
                    <a:pt x="2461006" y="4119965"/>
                    <a:pt x="2476500" y="4114800"/>
                  </a:cubicBezTo>
                  <a:cubicBezTo>
                    <a:pt x="2489200" y="4102100"/>
                    <a:pt x="2497561" y="4082380"/>
                    <a:pt x="2514600" y="4076700"/>
                  </a:cubicBezTo>
                  <a:cubicBezTo>
                    <a:pt x="2527300" y="4072467"/>
                    <a:pt x="2539713" y="4067247"/>
                    <a:pt x="2552700" y="4064000"/>
                  </a:cubicBezTo>
                  <a:cubicBezTo>
                    <a:pt x="2560838" y="4061965"/>
                    <a:pt x="2588040" y="4055855"/>
                    <a:pt x="2597150" y="4051300"/>
                  </a:cubicBezTo>
                  <a:cubicBezTo>
                    <a:pt x="2603976" y="4047887"/>
                    <a:pt x="2609850" y="4042833"/>
                    <a:pt x="2616200" y="4038600"/>
                  </a:cubicBezTo>
                  <a:cubicBezTo>
                    <a:pt x="2618317" y="4032250"/>
                    <a:pt x="2618369" y="4024777"/>
                    <a:pt x="2622550" y="4019550"/>
                  </a:cubicBezTo>
                  <a:cubicBezTo>
                    <a:pt x="2627318" y="4013591"/>
                    <a:pt x="2635737" y="4011736"/>
                    <a:pt x="2641600" y="4006850"/>
                  </a:cubicBezTo>
                  <a:cubicBezTo>
                    <a:pt x="2648499" y="4001101"/>
                    <a:pt x="2655137" y="3994889"/>
                    <a:pt x="2660650" y="3987800"/>
                  </a:cubicBezTo>
                  <a:cubicBezTo>
                    <a:pt x="2700541" y="3936512"/>
                    <a:pt x="2668221" y="3961586"/>
                    <a:pt x="2705100" y="3937000"/>
                  </a:cubicBezTo>
                  <a:cubicBezTo>
                    <a:pt x="2709333" y="3924300"/>
                    <a:pt x="2710374" y="3910039"/>
                    <a:pt x="2717800" y="3898900"/>
                  </a:cubicBezTo>
                  <a:cubicBezTo>
                    <a:pt x="2730555" y="3879768"/>
                    <a:pt x="2733532" y="3877008"/>
                    <a:pt x="2743200" y="3854450"/>
                  </a:cubicBezTo>
                  <a:cubicBezTo>
                    <a:pt x="2745837" y="3848298"/>
                    <a:pt x="2746913" y="3841552"/>
                    <a:pt x="2749550" y="3835400"/>
                  </a:cubicBezTo>
                  <a:cubicBezTo>
                    <a:pt x="2753279" y="3826699"/>
                    <a:pt x="2758734" y="3818789"/>
                    <a:pt x="2762250" y="3810000"/>
                  </a:cubicBezTo>
                  <a:cubicBezTo>
                    <a:pt x="2787361" y="3747222"/>
                    <a:pt x="2762595" y="3796351"/>
                    <a:pt x="2787650" y="3727450"/>
                  </a:cubicBezTo>
                  <a:cubicBezTo>
                    <a:pt x="2790885" y="3718554"/>
                    <a:pt x="2795480" y="3710167"/>
                    <a:pt x="2800350" y="3702050"/>
                  </a:cubicBezTo>
                  <a:cubicBezTo>
                    <a:pt x="2808203" y="3688962"/>
                    <a:pt x="2813050" y="3672417"/>
                    <a:pt x="2825750" y="3663950"/>
                  </a:cubicBezTo>
                  <a:lnTo>
                    <a:pt x="2844800" y="3651250"/>
                  </a:lnTo>
                  <a:lnTo>
                    <a:pt x="2882900" y="3594100"/>
                  </a:lnTo>
                  <a:cubicBezTo>
                    <a:pt x="2887133" y="3587750"/>
                    <a:pt x="2893187" y="3582290"/>
                    <a:pt x="2895600" y="3575050"/>
                  </a:cubicBezTo>
                  <a:cubicBezTo>
                    <a:pt x="2902217" y="3555199"/>
                    <a:pt x="2908635" y="3530377"/>
                    <a:pt x="2927350" y="3517900"/>
                  </a:cubicBezTo>
                  <a:lnTo>
                    <a:pt x="2946400" y="3505200"/>
                  </a:lnTo>
                  <a:cubicBezTo>
                    <a:pt x="2948517" y="3498850"/>
                    <a:pt x="2949757" y="3492137"/>
                    <a:pt x="2952750" y="3486150"/>
                  </a:cubicBezTo>
                  <a:cubicBezTo>
                    <a:pt x="2956163" y="3479324"/>
                    <a:pt x="2962350" y="3474074"/>
                    <a:pt x="2965450" y="3467100"/>
                  </a:cubicBezTo>
                  <a:cubicBezTo>
                    <a:pt x="2987722" y="3416987"/>
                    <a:pt x="2962930" y="3439147"/>
                    <a:pt x="2997200" y="3416300"/>
                  </a:cubicBezTo>
                  <a:cubicBezTo>
                    <a:pt x="3001383" y="3403751"/>
                    <a:pt x="3005059" y="3387152"/>
                    <a:pt x="3016250" y="3378200"/>
                  </a:cubicBezTo>
                  <a:cubicBezTo>
                    <a:pt x="3021477" y="3374019"/>
                    <a:pt x="3029449" y="3375101"/>
                    <a:pt x="3035300" y="3371850"/>
                  </a:cubicBezTo>
                  <a:cubicBezTo>
                    <a:pt x="3048643" y="3364437"/>
                    <a:pt x="3073400" y="3346450"/>
                    <a:pt x="3073400" y="3346450"/>
                  </a:cubicBezTo>
                  <a:cubicBezTo>
                    <a:pt x="3081867" y="3333750"/>
                    <a:pt x="3088007" y="3319143"/>
                    <a:pt x="3098800" y="3308350"/>
                  </a:cubicBezTo>
                  <a:cubicBezTo>
                    <a:pt x="3111500" y="3295650"/>
                    <a:pt x="3126937" y="3285194"/>
                    <a:pt x="3136900" y="3270250"/>
                  </a:cubicBezTo>
                  <a:cubicBezTo>
                    <a:pt x="3145367" y="3257550"/>
                    <a:pt x="3157473" y="3246630"/>
                    <a:pt x="3162300" y="3232150"/>
                  </a:cubicBezTo>
                  <a:cubicBezTo>
                    <a:pt x="3164417" y="3225800"/>
                    <a:pt x="3164937" y="3218669"/>
                    <a:pt x="3168650" y="3213100"/>
                  </a:cubicBezTo>
                  <a:cubicBezTo>
                    <a:pt x="3173631" y="3205628"/>
                    <a:pt x="3182480" y="3201358"/>
                    <a:pt x="3187700" y="3194050"/>
                  </a:cubicBezTo>
                  <a:cubicBezTo>
                    <a:pt x="3193202" y="3186347"/>
                    <a:pt x="3195383" y="3176677"/>
                    <a:pt x="3200400" y="3168650"/>
                  </a:cubicBezTo>
                  <a:cubicBezTo>
                    <a:pt x="3206009" y="3159675"/>
                    <a:pt x="3213100" y="3151717"/>
                    <a:pt x="3219450" y="3143250"/>
                  </a:cubicBezTo>
                  <a:cubicBezTo>
                    <a:pt x="3223683" y="3130550"/>
                    <a:pt x="3224724" y="3116289"/>
                    <a:pt x="3232150" y="3105150"/>
                  </a:cubicBezTo>
                  <a:cubicBezTo>
                    <a:pt x="3240617" y="3092450"/>
                    <a:pt x="3252723" y="3081530"/>
                    <a:pt x="3257550" y="3067050"/>
                  </a:cubicBezTo>
                  <a:cubicBezTo>
                    <a:pt x="3266541" y="3040078"/>
                    <a:pt x="3270371" y="3025593"/>
                    <a:pt x="3289300" y="2997200"/>
                  </a:cubicBezTo>
                  <a:cubicBezTo>
                    <a:pt x="3293533" y="2990850"/>
                    <a:pt x="3298900" y="2985124"/>
                    <a:pt x="3302000" y="2978150"/>
                  </a:cubicBezTo>
                  <a:cubicBezTo>
                    <a:pt x="3307437" y="2965917"/>
                    <a:pt x="3310467" y="2952750"/>
                    <a:pt x="3314700" y="2940050"/>
                  </a:cubicBezTo>
                  <a:lnTo>
                    <a:pt x="3327400" y="2901950"/>
                  </a:lnTo>
                  <a:cubicBezTo>
                    <a:pt x="3329517" y="2895600"/>
                    <a:pt x="3332127" y="2889394"/>
                    <a:pt x="3333750" y="2882900"/>
                  </a:cubicBezTo>
                  <a:cubicBezTo>
                    <a:pt x="3341723" y="2851006"/>
                    <a:pt x="3337340" y="2865779"/>
                    <a:pt x="3346450" y="2838450"/>
                  </a:cubicBezTo>
                  <a:cubicBezTo>
                    <a:pt x="3348567" y="2823633"/>
                    <a:pt x="3350944" y="2808852"/>
                    <a:pt x="3352800" y="2794000"/>
                  </a:cubicBezTo>
                  <a:cubicBezTo>
                    <a:pt x="3355177" y="2774981"/>
                    <a:pt x="3356235" y="2755794"/>
                    <a:pt x="3359150" y="2736850"/>
                  </a:cubicBezTo>
                  <a:cubicBezTo>
                    <a:pt x="3362459" y="2715345"/>
                    <a:pt x="3366318" y="2711762"/>
                    <a:pt x="3371850" y="2692400"/>
                  </a:cubicBezTo>
                  <a:cubicBezTo>
                    <a:pt x="3374248" y="2684009"/>
                    <a:pt x="3375692" y="2675359"/>
                    <a:pt x="3378200" y="2667000"/>
                  </a:cubicBezTo>
                  <a:cubicBezTo>
                    <a:pt x="3401390" y="2589701"/>
                    <a:pt x="3382614" y="2662044"/>
                    <a:pt x="3397250" y="2603500"/>
                  </a:cubicBezTo>
                  <a:cubicBezTo>
                    <a:pt x="3399701" y="2529980"/>
                    <a:pt x="3391863" y="2453597"/>
                    <a:pt x="3409950" y="2381250"/>
                  </a:cubicBezTo>
                  <a:cubicBezTo>
                    <a:pt x="3411573" y="2374756"/>
                    <a:pt x="3414183" y="2368550"/>
                    <a:pt x="3416300" y="2362200"/>
                  </a:cubicBezTo>
                  <a:cubicBezTo>
                    <a:pt x="3418417" y="2317750"/>
                    <a:pt x="3422650" y="2273350"/>
                    <a:pt x="3422650" y="2228850"/>
                  </a:cubicBezTo>
                  <a:cubicBezTo>
                    <a:pt x="3422650" y="2165315"/>
                    <a:pt x="3420144" y="2101769"/>
                    <a:pt x="3416300" y="2038350"/>
                  </a:cubicBezTo>
                  <a:cubicBezTo>
                    <a:pt x="3415634" y="2027354"/>
                    <a:pt x="3404431" y="2007431"/>
                    <a:pt x="3397250" y="2000250"/>
                  </a:cubicBezTo>
                  <a:cubicBezTo>
                    <a:pt x="3391854" y="1994854"/>
                    <a:pt x="3384550" y="1991783"/>
                    <a:pt x="3378200" y="1987550"/>
                  </a:cubicBezTo>
                  <a:cubicBezTo>
                    <a:pt x="3341804" y="1932955"/>
                    <a:pt x="3385440" y="2002030"/>
                    <a:pt x="3359150" y="1949450"/>
                  </a:cubicBezTo>
                  <a:cubicBezTo>
                    <a:pt x="3346663" y="1924476"/>
                    <a:pt x="3345420" y="1937951"/>
                    <a:pt x="3340100" y="1911350"/>
                  </a:cubicBezTo>
                  <a:cubicBezTo>
                    <a:pt x="3335050" y="1886100"/>
                    <a:pt x="3330594" y="1860702"/>
                    <a:pt x="3327400" y="1835150"/>
                  </a:cubicBezTo>
                  <a:cubicBezTo>
                    <a:pt x="3325283" y="1818217"/>
                    <a:pt x="3326882" y="1800388"/>
                    <a:pt x="3321050" y="1784350"/>
                  </a:cubicBezTo>
                  <a:cubicBezTo>
                    <a:pt x="3317981" y="1775910"/>
                    <a:pt x="3308350" y="1771650"/>
                    <a:pt x="3302000" y="1765300"/>
                  </a:cubicBezTo>
                  <a:cubicBezTo>
                    <a:pt x="3284637" y="1713212"/>
                    <a:pt x="3316481" y="1789524"/>
                    <a:pt x="3238500" y="1739900"/>
                  </a:cubicBezTo>
                  <a:cubicBezTo>
                    <a:pt x="3227206" y="1732713"/>
                    <a:pt x="3230033" y="1714500"/>
                    <a:pt x="3225800" y="1701800"/>
                  </a:cubicBezTo>
                  <a:lnTo>
                    <a:pt x="3213100" y="1663700"/>
                  </a:lnTo>
                  <a:cubicBezTo>
                    <a:pt x="3210983" y="1657350"/>
                    <a:pt x="3208063" y="1651214"/>
                    <a:pt x="3206750" y="1644650"/>
                  </a:cubicBezTo>
                  <a:lnTo>
                    <a:pt x="3200400" y="1612900"/>
                  </a:lnTo>
                  <a:cubicBezTo>
                    <a:pt x="3198283" y="1589617"/>
                    <a:pt x="3197356" y="1566194"/>
                    <a:pt x="3194050" y="1543050"/>
                  </a:cubicBezTo>
                  <a:cubicBezTo>
                    <a:pt x="3193103" y="1536424"/>
                    <a:pt x="3189323" y="1530494"/>
                    <a:pt x="3187700" y="1524000"/>
                  </a:cubicBezTo>
                  <a:lnTo>
                    <a:pt x="3175000" y="1473200"/>
                  </a:lnTo>
                  <a:cubicBezTo>
                    <a:pt x="3172883" y="1441450"/>
                    <a:pt x="3175553" y="1409013"/>
                    <a:pt x="3168650" y="1377950"/>
                  </a:cubicBezTo>
                  <a:cubicBezTo>
                    <a:pt x="3166702" y="1369184"/>
                    <a:pt x="3154581" y="1366372"/>
                    <a:pt x="3149600" y="1358900"/>
                  </a:cubicBezTo>
                  <a:cubicBezTo>
                    <a:pt x="3145887" y="1353331"/>
                    <a:pt x="3146501" y="1345701"/>
                    <a:pt x="3143250" y="1339850"/>
                  </a:cubicBezTo>
                  <a:cubicBezTo>
                    <a:pt x="3124262" y="1305671"/>
                    <a:pt x="3121940" y="1305840"/>
                    <a:pt x="3098800" y="1282700"/>
                  </a:cubicBezTo>
                  <a:cubicBezTo>
                    <a:pt x="3096683" y="1276350"/>
                    <a:pt x="3096631" y="1268877"/>
                    <a:pt x="3092450" y="1263650"/>
                  </a:cubicBezTo>
                  <a:cubicBezTo>
                    <a:pt x="3080318" y="1248485"/>
                    <a:pt x="3069688" y="1252269"/>
                    <a:pt x="3054350" y="1244600"/>
                  </a:cubicBezTo>
                  <a:cubicBezTo>
                    <a:pt x="3047524" y="1241187"/>
                    <a:pt x="3035300" y="1222375"/>
                    <a:pt x="3028950" y="12065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reeform: Shape 11">
              <a:extLst>
                <a:ext uri="{FF2B5EF4-FFF2-40B4-BE49-F238E27FC236}">
                  <a16:creationId xmlns:a16="http://schemas.microsoft.com/office/drawing/2014/main" id="{2D034FEF-C9A5-43AE-89D4-C022E94CC347}"/>
                </a:ext>
              </a:extLst>
            </p:cNvPr>
            <p:cNvSpPr/>
            <p:nvPr/>
          </p:nvSpPr>
          <p:spPr>
            <a:xfrm>
              <a:off x="22510750" y="18103850"/>
              <a:ext cx="362021" cy="446065"/>
            </a:xfrm>
            <a:custGeom>
              <a:avLst/>
              <a:gdLst>
                <a:gd name="connsiteX0" fmla="*/ 196850 w 362021"/>
                <a:gd name="connsiteY0" fmla="*/ 374650 h 446065"/>
                <a:gd name="connsiteX1" fmla="*/ 228600 w 362021"/>
                <a:gd name="connsiteY1" fmla="*/ 349250 h 446065"/>
                <a:gd name="connsiteX2" fmla="*/ 234950 w 362021"/>
                <a:gd name="connsiteY2" fmla="*/ 330200 h 446065"/>
                <a:gd name="connsiteX3" fmla="*/ 247650 w 362021"/>
                <a:gd name="connsiteY3" fmla="*/ 311150 h 446065"/>
                <a:gd name="connsiteX4" fmla="*/ 260350 w 362021"/>
                <a:gd name="connsiteY4" fmla="*/ 273050 h 446065"/>
                <a:gd name="connsiteX5" fmla="*/ 285750 w 362021"/>
                <a:gd name="connsiteY5" fmla="*/ 234950 h 446065"/>
                <a:gd name="connsiteX6" fmla="*/ 298450 w 362021"/>
                <a:gd name="connsiteY6" fmla="*/ 196850 h 446065"/>
                <a:gd name="connsiteX7" fmla="*/ 317500 w 362021"/>
                <a:gd name="connsiteY7" fmla="*/ 158750 h 446065"/>
                <a:gd name="connsiteX8" fmla="*/ 336550 w 362021"/>
                <a:gd name="connsiteY8" fmla="*/ 152400 h 446065"/>
                <a:gd name="connsiteX9" fmla="*/ 349250 w 362021"/>
                <a:gd name="connsiteY9" fmla="*/ 127000 h 446065"/>
                <a:gd name="connsiteX10" fmla="*/ 361950 w 362021"/>
                <a:gd name="connsiteY10" fmla="*/ 107950 h 446065"/>
                <a:gd name="connsiteX11" fmla="*/ 349250 w 362021"/>
                <a:gd name="connsiteY11" fmla="*/ 50800 h 446065"/>
                <a:gd name="connsiteX12" fmla="*/ 336550 w 362021"/>
                <a:gd name="connsiteY12" fmla="*/ 31750 h 446065"/>
                <a:gd name="connsiteX13" fmla="*/ 330200 w 362021"/>
                <a:gd name="connsiteY13" fmla="*/ 12700 h 446065"/>
                <a:gd name="connsiteX14" fmla="*/ 311150 w 362021"/>
                <a:gd name="connsiteY14" fmla="*/ 0 h 446065"/>
                <a:gd name="connsiteX15" fmla="*/ 273050 w 362021"/>
                <a:gd name="connsiteY15" fmla="*/ 38100 h 446065"/>
                <a:gd name="connsiteX16" fmla="*/ 254000 w 362021"/>
                <a:gd name="connsiteY16" fmla="*/ 50800 h 446065"/>
                <a:gd name="connsiteX17" fmla="*/ 222250 w 362021"/>
                <a:gd name="connsiteY17" fmla="*/ 76200 h 446065"/>
                <a:gd name="connsiteX18" fmla="*/ 184150 w 362021"/>
                <a:gd name="connsiteY18" fmla="*/ 63500 h 446065"/>
                <a:gd name="connsiteX19" fmla="*/ 177800 w 362021"/>
                <a:gd name="connsiteY19" fmla="*/ 44450 h 446065"/>
                <a:gd name="connsiteX20" fmla="*/ 152400 w 362021"/>
                <a:gd name="connsiteY20" fmla="*/ 38100 h 446065"/>
                <a:gd name="connsiteX21" fmla="*/ 76200 w 362021"/>
                <a:gd name="connsiteY21" fmla="*/ 44450 h 446065"/>
                <a:gd name="connsiteX22" fmla="*/ 63500 w 362021"/>
                <a:gd name="connsiteY22" fmla="*/ 82550 h 446065"/>
                <a:gd name="connsiteX23" fmla="*/ 50800 w 362021"/>
                <a:gd name="connsiteY23" fmla="*/ 101600 h 446065"/>
                <a:gd name="connsiteX24" fmla="*/ 31750 w 362021"/>
                <a:gd name="connsiteY24" fmla="*/ 171450 h 446065"/>
                <a:gd name="connsiteX25" fmla="*/ 12700 w 362021"/>
                <a:gd name="connsiteY25" fmla="*/ 228600 h 446065"/>
                <a:gd name="connsiteX26" fmla="*/ 6350 w 362021"/>
                <a:gd name="connsiteY26" fmla="*/ 247650 h 446065"/>
                <a:gd name="connsiteX27" fmla="*/ 0 w 362021"/>
                <a:gd name="connsiteY27" fmla="*/ 279400 h 446065"/>
                <a:gd name="connsiteX28" fmla="*/ 6350 w 362021"/>
                <a:gd name="connsiteY28" fmla="*/ 419100 h 446065"/>
                <a:gd name="connsiteX29" fmla="*/ 12700 w 362021"/>
                <a:gd name="connsiteY29" fmla="*/ 444500 h 446065"/>
                <a:gd name="connsiteX30" fmla="*/ 57150 w 362021"/>
                <a:gd name="connsiteY30" fmla="*/ 438150 h 446065"/>
                <a:gd name="connsiteX31" fmla="*/ 76200 w 362021"/>
                <a:gd name="connsiteY31" fmla="*/ 425450 h 446065"/>
                <a:gd name="connsiteX32" fmla="*/ 82550 w 362021"/>
                <a:gd name="connsiteY32" fmla="*/ 406400 h 446065"/>
                <a:gd name="connsiteX33" fmla="*/ 101600 w 362021"/>
                <a:gd name="connsiteY33" fmla="*/ 400050 h 446065"/>
                <a:gd name="connsiteX34" fmla="*/ 120650 w 362021"/>
                <a:gd name="connsiteY34" fmla="*/ 387350 h 446065"/>
                <a:gd name="connsiteX35" fmla="*/ 139700 w 362021"/>
                <a:gd name="connsiteY35" fmla="*/ 393700 h 446065"/>
                <a:gd name="connsiteX36" fmla="*/ 215900 w 362021"/>
                <a:gd name="connsiteY36" fmla="*/ 381000 h 446065"/>
                <a:gd name="connsiteX37" fmla="*/ 196850 w 362021"/>
                <a:gd name="connsiteY37" fmla="*/ 374650 h 4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021" h="446065">
                  <a:moveTo>
                    <a:pt x="196850" y="374650"/>
                  </a:moveTo>
                  <a:cubicBezTo>
                    <a:pt x="198967" y="369358"/>
                    <a:pt x="219780" y="359540"/>
                    <a:pt x="228600" y="349250"/>
                  </a:cubicBezTo>
                  <a:cubicBezTo>
                    <a:pt x="232956" y="344168"/>
                    <a:pt x="231957" y="336187"/>
                    <a:pt x="234950" y="330200"/>
                  </a:cubicBezTo>
                  <a:cubicBezTo>
                    <a:pt x="238363" y="323374"/>
                    <a:pt x="244550" y="318124"/>
                    <a:pt x="247650" y="311150"/>
                  </a:cubicBezTo>
                  <a:cubicBezTo>
                    <a:pt x="253087" y="298917"/>
                    <a:pt x="252924" y="284189"/>
                    <a:pt x="260350" y="273050"/>
                  </a:cubicBezTo>
                  <a:cubicBezTo>
                    <a:pt x="268817" y="260350"/>
                    <a:pt x="280923" y="249430"/>
                    <a:pt x="285750" y="234950"/>
                  </a:cubicBezTo>
                  <a:lnTo>
                    <a:pt x="298450" y="196850"/>
                  </a:lnTo>
                  <a:cubicBezTo>
                    <a:pt x="302633" y="184301"/>
                    <a:pt x="306309" y="167702"/>
                    <a:pt x="317500" y="158750"/>
                  </a:cubicBezTo>
                  <a:cubicBezTo>
                    <a:pt x="322727" y="154569"/>
                    <a:pt x="330200" y="154517"/>
                    <a:pt x="336550" y="152400"/>
                  </a:cubicBezTo>
                  <a:cubicBezTo>
                    <a:pt x="340783" y="143933"/>
                    <a:pt x="344554" y="135219"/>
                    <a:pt x="349250" y="127000"/>
                  </a:cubicBezTo>
                  <a:cubicBezTo>
                    <a:pt x="353036" y="120374"/>
                    <a:pt x="361107" y="115535"/>
                    <a:pt x="361950" y="107950"/>
                  </a:cubicBezTo>
                  <a:cubicBezTo>
                    <a:pt x="362837" y="99968"/>
                    <a:pt x="355337" y="62974"/>
                    <a:pt x="349250" y="50800"/>
                  </a:cubicBezTo>
                  <a:cubicBezTo>
                    <a:pt x="345837" y="43974"/>
                    <a:pt x="339963" y="38576"/>
                    <a:pt x="336550" y="31750"/>
                  </a:cubicBezTo>
                  <a:cubicBezTo>
                    <a:pt x="333557" y="25763"/>
                    <a:pt x="334381" y="17927"/>
                    <a:pt x="330200" y="12700"/>
                  </a:cubicBezTo>
                  <a:cubicBezTo>
                    <a:pt x="325432" y="6741"/>
                    <a:pt x="317500" y="4233"/>
                    <a:pt x="311150" y="0"/>
                  </a:cubicBezTo>
                  <a:cubicBezTo>
                    <a:pt x="266255" y="29930"/>
                    <a:pt x="320308" y="-9158"/>
                    <a:pt x="273050" y="38100"/>
                  </a:cubicBezTo>
                  <a:cubicBezTo>
                    <a:pt x="267654" y="43496"/>
                    <a:pt x="260350" y="46567"/>
                    <a:pt x="254000" y="50800"/>
                  </a:cubicBezTo>
                  <a:cubicBezTo>
                    <a:pt x="245856" y="63016"/>
                    <a:pt x="241288" y="78315"/>
                    <a:pt x="222250" y="76200"/>
                  </a:cubicBezTo>
                  <a:cubicBezTo>
                    <a:pt x="208945" y="74722"/>
                    <a:pt x="184150" y="63500"/>
                    <a:pt x="184150" y="63500"/>
                  </a:cubicBezTo>
                  <a:cubicBezTo>
                    <a:pt x="182033" y="57150"/>
                    <a:pt x="183027" y="48631"/>
                    <a:pt x="177800" y="44450"/>
                  </a:cubicBezTo>
                  <a:cubicBezTo>
                    <a:pt x="170985" y="38998"/>
                    <a:pt x="161127" y="38100"/>
                    <a:pt x="152400" y="38100"/>
                  </a:cubicBezTo>
                  <a:cubicBezTo>
                    <a:pt x="126912" y="38100"/>
                    <a:pt x="101600" y="42333"/>
                    <a:pt x="76200" y="44450"/>
                  </a:cubicBezTo>
                  <a:cubicBezTo>
                    <a:pt x="71967" y="57150"/>
                    <a:pt x="70926" y="71411"/>
                    <a:pt x="63500" y="82550"/>
                  </a:cubicBezTo>
                  <a:cubicBezTo>
                    <a:pt x="59267" y="88900"/>
                    <a:pt x="53900" y="94626"/>
                    <a:pt x="50800" y="101600"/>
                  </a:cubicBezTo>
                  <a:cubicBezTo>
                    <a:pt x="32740" y="142236"/>
                    <a:pt x="42295" y="132784"/>
                    <a:pt x="31750" y="171450"/>
                  </a:cubicBezTo>
                  <a:lnTo>
                    <a:pt x="12700" y="228600"/>
                  </a:lnTo>
                  <a:cubicBezTo>
                    <a:pt x="10583" y="234950"/>
                    <a:pt x="7663" y="241086"/>
                    <a:pt x="6350" y="247650"/>
                  </a:cubicBezTo>
                  <a:lnTo>
                    <a:pt x="0" y="279400"/>
                  </a:lnTo>
                  <a:cubicBezTo>
                    <a:pt x="2117" y="325967"/>
                    <a:pt x="2775" y="372623"/>
                    <a:pt x="6350" y="419100"/>
                  </a:cubicBezTo>
                  <a:cubicBezTo>
                    <a:pt x="7019" y="427802"/>
                    <a:pt x="4528" y="441436"/>
                    <a:pt x="12700" y="444500"/>
                  </a:cubicBezTo>
                  <a:cubicBezTo>
                    <a:pt x="26714" y="449755"/>
                    <a:pt x="42333" y="440267"/>
                    <a:pt x="57150" y="438150"/>
                  </a:cubicBezTo>
                  <a:cubicBezTo>
                    <a:pt x="63500" y="433917"/>
                    <a:pt x="71432" y="431409"/>
                    <a:pt x="76200" y="425450"/>
                  </a:cubicBezTo>
                  <a:cubicBezTo>
                    <a:pt x="80381" y="420223"/>
                    <a:pt x="77817" y="411133"/>
                    <a:pt x="82550" y="406400"/>
                  </a:cubicBezTo>
                  <a:cubicBezTo>
                    <a:pt x="87283" y="401667"/>
                    <a:pt x="95613" y="403043"/>
                    <a:pt x="101600" y="400050"/>
                  </a:cubicBezTo>
                  <a:cubicBezTo>
                    <a:pt x="108426" y="396637"/>
                    <a:pt x="114300" y="391583"/>
                    <a:pt x="120650" y="387350"/>
                  </a:cubicBezTo>
                  <a:cubicBezTo>
                    <a:pt x="127000" y="389467"/>
                    <a:pt x="133007" y="393700"/>
                    <a:pt x="139700" y="393700"/>
                  </a:cubicBezTo>
                  <a:cubicBezTo>
                    <a:pt x="182235" y="393700"/>
                    <a:pt x="186093" y="390936"/>
                    <a:pt x="215900" y="381000"/>
                  </a:cubicBezTo>
                  <a:cubicBezTo>
                    <a:pt x="222919" y="359942"/>
                    <a:pt x="194733" y="379942"/>
                    <a:pt x="196850" y="37465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21CA67C7-16D2-4B99-9A49-3911A7456F4F}"/>
                </a:ext>
              </a:extLst>
            </p:cNvPr>
            <p:cNvSpPr/>
            <p:nvPr/>
          </p:nvSpPr>
          <p:spPr>
            <a:xfrm>
              <a:off x="22311673" y="12020550"/>
              <a:ext cx="1643702" cy="1555204"/>
            </a:xfrm>
            <a:custGeom>
              <a:avLst/>
              <a:gdLst>
                <a:gd name="connsiteX0" fmla="*/ 1096015 w 1643702"/>
                <a:gd name="connsiteY0" fmla="*/ 1100138 h 1555204"/>
                <a:gd name="connsiteX1" fmla="*/ 1100777 w 1643702"/>
                <a:gd name="connsiteY1" fmla="*/ 1085850 h 1555204"/>
                <a:gd name="connsiteX2" fmla="*/ 1219840 w 1643702"/>
                <a:gd name="connsiteY2" fmla="*/ 1095375 h 1555204"/>
                <a:gd name="connsiteX3" fmla="*/ 1243652 w 1643702"/>
                <a:gd name="connsiteY3" fmla="*/ 1119188 h 1555204"/>
                <a:gd name="connsiteX4" fmla="*/ 1257940 w 1643702"/>
                <a:gd name="connsiteY4" fmla="*/ 1128713 h 1555204"/>
                <a:gd name="connsiteX5" fmla="*/ 1267465 w 1643702"/>
                <a:gd name="connsiteY5" fmla="*/ 1157288 h 1555204"/>
                <a:gd name="connsiteX6" fmla="*/ 1272227 w 1643702"/>
                <a:gd name="connsiteY6" fmla="*/ 1195388 h 1555204"/>
                <a:gd name="connsiteX7" fmla="*/ 1276990 w 1643702"/>
                <a:gd name="connsiteY7" fmla="*/ 1209675 h 1555204"/>
                <a:gd name="connsiteX8" fmla="*/ 1286515 w 1643702"/>
                <a:gd name="connsiteY8" fmla="*/ 1247775 h 1555204"/>
                <a:gd name="connsiteX9" fmla="*/ 1296040 w 1643702"/>
                <a:gd name="connsiteY9" fmla="*/ 1262063 h 1555204"/>
                <a:gd name="connsiteX10" fmla="*/ 1305565 w 1643702"/>
                <a:gd name="connsiteY10" fmla="*/ 1295400 h 1555204"/>
                <a:gd name="connsiteX11" fmla="*/ 1315090 w 1643702"/>
                <a:gd name="connsiteY11" fmla="*/ 1390650 h 1555204"/>
                <a:gd name="connsiteX12" fmla="*/ 1324615 w 1643702"/>
                <a:gd name="connsiteY12" fmla="*/ 1404938 h 1555204"/>
                <a:gd name="connsiteX13" fmla="*/ 1338902 w 1643702"/>
                <a:gd name="connsiteY13" fmla="*/ 1433513 h 1555204"/>
                <a:gd name="connsiteX14" fmla="*/ 1353190 w 1643702"/>
                <a:gd name="connsiteY14" fmla="*/ 1438275 h 1555204"/>
                <a:gd name="connsiteX15" fmla="*/ 1357952 w 1643702"/>
                <a:gd name="connsiteY15" fmla="*/ 1452563 h 1555204"/>
                <a:gd name="connsiteX16" fmla="*/ 1386527 w 1643702"/>
                <a:gd name="connsiteY16" fmla="*/ 1457325 h 1555204"/>
                <a:gd name="connsiteX17" fmla="*/ 1434152 w 1643702"/>
                <a:gd name="connsiteY17" fmla="*/ 1471613 h 1555204"/>
                <a:gd name="connsiteX18" fmla="*/ 1448440 w 1643702"/>
                <a:gd name="connsiteY18" fmla="*/ 1476375 h 1555204"/>
                <a:gd name="connsiteX19" fmla="*/ 1477015 w 1643702"/>
                <a:gd name="connsiteY19" fmla="*/ 1485900 h 1555204"/>
                <a:gd name="connsiteX20" fmla="*/ 1491302 w 1643702"/>
                <a:gd name="connsiteY20" fmla="*/ 1490663 h 1555204"/>
                <a:gd name="connsiteX21" fmla="*/ 1505590 w 1643702"/>
                <a:gd name="connsiteY21" fmla="*/ 1504950 h 1555204"/>
                <a:gd name="connsiteX22" fmla="*/ 1524640 w 1643702"/>
                <a:gd name="connsiteY22" fmla="*/ 1533525 h 1555204"/>
                <a:gd name="connsiteX23" fmla="*/ 1553215 w 1643702"/>
                <a:gd name="connsiteY23" fmla="*/ 1543050 h 1555204"/>
                <a:gd name="connsiteX24" fmla="*/ 1615127 w 1643702"/>
                <a:gd name="connsiteY24" fmla="*/ 1547813 h 1555204"/>
                <a:gd name="connsiteX25" fmla="*/ 1643702 w 1643702"/>
                <a:gd name="connsiteY25" fmla="*/ 1538288 h 1555204"/>
                <a:gd name="connsiteX26" fmla="*/ 1634177 w 1643702"/>
                <a:gd name="connsiteY26" fmla="*/ 1462088 h 1555204"/>
                <a:gd name="connsiteX27" fmla="*/ 1624652 w 1643702"/>
                <a:gd name="connsiteY27" fmla="*/ 1447800 h 1555204"/>
                <a:gd name="connsiteX28" fmla="*/ 1615127 w 1643702"/>
                <a:gd name="connsiteY28" fmla="*/ 1419225 h 1555204"/>
                <a:gd name="connsiteX29" fmla="*/ 1610365 w 1643702"/>
                <a:gd name="connsiteY29" fmla="*/ 1395413 h 1555204"/>
                <a:gd name="connsiteX30" fmla="*/ 1600840 w 1643702"/>
                <a:gd name="connsiteY30" fmla="*/ 1366838 h 1555204"/>
                <a:gd name="connsiteX31" fmla="*/ 1581790 w 1643702"/>
                <a:gd name="connsiteY31" fmla="*/ 1338263 h 1555204"/>
                <a:gd name="connsiteX32" fmla="*/ 1572265 w 1643702"/>
                <a:gd name="connsiteY32" fmla="*/ 1323975 h 1555204"/>
                <a:gd name="connsiteX33" fmla="*/ 1567502 w 1643702"/>
                <a:gd name="connsiteY33" fmla="*/ 1309688 h 1555204"/>
                <a:gd name="connsiteX34" fmla="*/ 1553215 w 1643702"/>
                <a:gd name="connsiteY34" fmla="*/ 1276350 h 1555204"/>
                <a:gd name="connsiteX35" fmla="*/ 1524640 w 1643702"/>
                <a:gd name="connsiteY35" fmla="*/ 1262063 h 1555204"/>
                <a:gd name="connsiteX36" fmla="*/ 1510352 w 1643702"/>
                <a:gd name="connsiteY36" fmla="*/ 1252538 h 1555204"/>
                <a:gd name="connsiteX37" fmla="*/ 1491302 w 1643702"/>
                <a:gd name="connsiteY37" fmla="*/ 1223963 h 1555204"/>
                <a:gd name="connsiteX38" fmla="*/ 1472252 w 1643702"/>
                <a:gd name="connsiteY38" fmla="*/ 1166813 h 1555204"/>
                <a:gd name="connsiteX39" fmla="*/ 1467490 w 1643702"/>
                <a:gd name="connsiteY39" fmla="*/ 1152525 h 1555204"/>
                <a:gd name="connsiteX40" fmla="*/ 1448440 w 1643702"/>
                <a:gd name="connsiteY40" fmla="*/ 1123950 h 1555204"/>
                <a:gd name="connsiteX41" fmla="*/ 1429390 w 1643702"/>
                <a:gd name="connsiteY41" fmla="*/ 1095375 h 1555204"/>
                <a:gd name="connsiteX42" fmla="*/ 1415102 w 1643702"/>
                <a:gd name="connsiteY42" fmla="*/ 1052513 h 1555204"/>
                <a:gd name="connsiteX43" fmla="*/ 1410340 w 1643702"/>
                <a:gd name="connsiteY43" fmla="*/ 1038225 h 1555204"/>
                <a:gd name="connsiteX44" fmla="*/ 1429390 w 1643702"/>
                <a:gd name="connsiteY44" fmla="*/ 1009650 h 1555204"/>
                <a:gd name="connsiteX45" fmla="*/ 1443677 w 1643702"/>
                <a:gd name="connsiteY45" fmla="*/ 1004888 h 1555204"/>
                <a:gd name="connsiteX46" fmla="*/ 1467490 w 1643702"/>
                <a:gd name="connsiteY46" fmla="*/ 976313 h 1555204"/>
                <a:gd name="connsiteX47" fmla="*/ 1491302 w 1643702"/>
                <a:gd name="connsiteY47" fmla="*/ 947738 h 1555204"/>
                <a:gd name="connsiteX48" fmla="*/ 1481777 w 1643702"/>
                <a:gd name="connsiteY48" fmla="*/ 904875 h 1555204"/>
                <a:gd name="connsiteX49" fmla="*/ 1472252 w 1643702"/>
                <a:gd name="connsiteY49" fmla="*/ 890588 h 1555204"/>
                <a:gd name="connsiteX50" fmla="*/ 1457965 w 1643702"/>
                <a:gd name="connsiteY50" fmla="*/ 885825 h 1555204"/>
                <a:gd name="connsiteX51" fmla="*/ 1434152 w 1643702"/>
                <a:gd name="connsiteY51" fmla="*/ 866775 h 1555204"/>
                <a:gd name="connsiteX52" fmla="*/ 1424627 w 1643702"/>
                <a:gd name="connsiteY52" fmla="*/ 852488 h 1555204"/>
                <a:gd name="connsiteX53" fmla="*/ 1396052 w 1643702"/>
                <a:gd name="connsiteY53" fmla="*/ 833438 h 1555204"/>
                <a:gd name="connsiteX54" fmla="*/ 1367477 w 1643702"/>
                <a:gd name="connsiteY54" fmla="*/ 819150 h 1555204"/>
                <a:gd name="connsiteX55" fmla="*/ 1343665 w 1643702"/>
                <a:gd name="connsiteY55" fmla="*/ 795338 h 1555204"/>
                <a:gd name="connsiteX56" fmla="*/ 1329377 w 1643702"/>
                <a:gd name="connsiteY56" fmla="*/ 781050 h 1555204"/>
                <a:gd name="connsiteX57" fmla="*/ 1300802 w 1643702"/>
                <a:gd name="connsiteY57" fmla="*/ 762000 h 1555204"/>
                <a:gd name="connsiteX58" fmla="*/ 1286515 w 1643702"/>
                <a:gd name="connsiteY58" fmla="*/ 752475 h 1555204"/>
                <a:gd name="connsiteX59" fmla="*/ 1272227 w 1643702"/>
                <a:gd name="connsiteY59" fmla="*/ 723900 h 1555204"/>
                <a:gd name="connsiteX60" fmla="*/ 1257940 w 1643702"/>
                <a:gd name="connsiteY60" fmla="*/ 719138 h 1555204"/>
                <a:gd name="connsiteX61" fmla="*/ 1238890 w 1643702"/>
                <a:gd name="connsiteY61" fmla="*/ 690563 h 1555204"/>
                <a:gd name="connsiteX62" fmla="*/ 1229365 w 1643702"/>
                <a:gd name="connsiteY62" fmla="*/ 661988 h 1555204"/>
                <a:gd name="connsiteX63" fmla="*/ 1215077 w 1643702"/>
                <a:gd name="connsiteY63" fmla="*/ 614363 h 1555204"/>
                <a:gd name="connsiteX64" fmla="*/ 1205552 w 1643702"/>
                <a:gd name="connsiteY64" fmla="*/ 595313 h 1555204"/>
                <a:gd name="connsiteX65" fmla="*/ 1191265 w 1643702"/>
                <a:gd name="connsiteY65" fmla="*/ 581025 h 1555204"/>
                <a:gd name="connsiteX66" fmla="*/ 1167452 w 1643702"/>
                <a:gd name="connsiteY66" fmla="*/ 557213 h 1555204"/>
                <a:gd name="connsiteX67" fmla="*/ 1134115 w 1643702"/>
                <a:gd name="connsiteY67" fmla="*/ 523875 h 1555204"/>
                <a:gd name="connsiteX68" fmla="*/ 1119827 w 1643702"/>
                <a:gd name="connsiteY68" fmla="*/ 490538 h 1555204"/>
                <a:gd name="connsiteX69" fmla="*/ 1105540 w 1643702"/>
                <a:gd name="connsiteY69" fmla="*/ 481013 h 1555204"/>
                <a:gd name="connsiteX70" fmla="*/ 1086490 w 1643702"/>
                <a:gd name="connsiteY70" fmla="*/ 452438 h 1555204"/>
                <a:gd name="connsiteX71" fmla="*/ 1057915 w 1643702"/>
                <a:gd name="connsiteY71" fmla="*/ 433388 h 1555204"/>
                <a:gd name="connsiteX72" fmla="*/ 1038865 w 1643702"/>
                <a:gd name="connsiteY72" fmla="*/ 423863 h 1555204"/>
                <a:gd name="connsiteX73" fmla="*/ 996002 w 1643702"/>
                <a:gd name="connsiteY73" fmla="*/ 390525 h 1555204"/>
                <a:gd name="connsiteX74" fmla="*/ 967427 w 1643702"/>
                <a:gd name="connsiteY74" fmla="*/ 381000 h 1555204"/>
                <a:gd name="connsiteX75" fmla="*/ 929327 w 1643702"/>
                <a:gd name="connsiteY75" fmla="*/ 371475 h 1555204"/>
                <a:gd name="connsiteX76" fmla="*/ 905515 w 1643702"/>
                <a:gd name="connsiteY76" fmla="*/ 361950 h 1555204"/>
                <a:gd name="connsiteX77" fmla="*/ 876940 w 1643702"/>
                <a:gd name="connsiteY77" fmla="*/ 347663 h 1555204"/>
                <a:gd name="connsiteX78" fmla="*/ 857890 w 1643702"/>
                <a:gd name="connsiteY78" fmla="*/ 342900 h 1555204"/>
                <a:gd name="connsiteX79" fmla="*/ 815027 w 1643702"/>
                <a:gd name="connsiteY79" fmla="*/ 323850 h 1555204"/>
                <a:gd name="connsiteX80" fmla="*/ 800740 w 1643702"/>
                <a:gd name="connsiteY80" fmla="*/ 319088 h 1555204"/>
                <a:gd name="connsiteX81" fmla="*/ 772165 w 1643702"/>
                <a:gd name="connsiteY81" fmla="*/ 300038 h 1555204"/>
                <a:gd name="connsiteX82" fmla="*/ 738827 w 1643702"/>
                <a:gd name="connsiteY82" fmla="*/ 276225 h 1555204"/>
                <a:gd name="connsiteX83" fmla="*/ 724540 w 1643702"/>
                <a:gd name="connsiteY83" fmla="*/ 271463 h 1555204"/>
                <a:gd name="connsiteX84" fmla="*/ 710252 w 1643702"/>
                <a:gd name="connsiteY84" fmla="*/ 261938 h 1555204"/>
                <a:gd name="connsiteX85" fmla="*/ 686440 w 1643702"/>
                <a:gd name="connsiteY85" fmla="*/ 238125 h 1555204"/>
                <a:gd name="connsiteX86" fmla="*/ 662627 w 1643702"/>
                <a:gd name="connsiteY86" fmla="*/ 195263 h 1555204"/>
                <a:gd name="connsiteX87" fmla="*/ 653102 w 1643702"/>
                <a:gd name="connsiteY87" fmla="*/ 180975 h 1555204"/>
                <a:gd name="connsiteX88" fmla="*/ 648340 w 1643702"/>
                <a:gd name="connsiteY88" fmla="*/ 166688 h 1555204"/>
                <a:gd name="connsiteX89" fmla="*/ 624527 w 1643702"/>
                <a:gd name="connsiteY89" fmla="*/ 142875 h 1555204"/>
                <a:gd name="connsiteX90" fmla="*/ 605477 w 1643702"/>
                <a:gd name="connsiteY90" fmla="*/ 138113 h 1555204"/>
                <a:gd name="connsiteX91" fmla="*/ 591190 w 1643702"/>
                <a:gd name="connsiteY91" fmla="*/ 147638 h 1555204"/>
                <a:gd name="connsiteX92" fmla="*/ 581665 w 1643702"/>
                <a:gd name="connsiteY92" fmla="*/ 176213 h 1555204"/>
                <a:gd name="connsiteX93" fmla="*/ 576902 w 1643702"/>
                <a:gd name="connsiteY93" fmla="*/ 190500 h 1555204"/>
                <a:gd name="connsiteX94" fmla="*/ 567377 w 1643702"/>
                <a:gd name="connsiteY94" fmla="*/ 219075 h 1555204"/>
                <a:gd name="connsiteX95" fmla="*/ 538802 w 1643702"/>
                <a:gd name="connsiteY95" fmla="*/ 238125 h 1555204"/>
                <a:gd name="connsiteX96" fmla="*/ 524515 w 1643702"/>
                <a:gd name="connsiteY96" fmla="*/ 247650 h 1555204"/>
                <a:gd name="connsiteX97" fmla="*/ 491177 w 1643702"/>
                <a:gd name="connsiteY97" fmla="*/ 285750 h 1555204"/>
                <a:gd name="connsiteX98" fmla="*/ 476890 w 1643702"/>
                <a:gd name="connsiteY98" fmla="*/ 314325 h 1555204"/>
                <a:gd name="connsiteX99" fmla="*/ 462602 w 1643702"/>
                <a:gd name="connsiteY99" fmla="*/ 323850 h 1555204"/>
                <a:gd name="connsiteX100" fmla="*/ 443552 w 1643702"/>
                <a:gd name="connsiteY100" fmla="*/ 361950 h 1555204"/>
                <a:gd name="connsiteX101" fmla="*/ 424502 w 1643702"/>
                <a:gd name="connsiteY101" fmla="*/ 376238 h 1555204"/>
                <a:gd name="connsiteX102" fmla="*/ 410215 w 1643702"/>
                <a:gd name="connsiteY102" fmla="*/ 419100 h 1555204"/>
                <a:gd name="connsiteX103" fmla="*/ 405452 w 1643702"/>
                <a:gd name="connsiteY103" fmla="*/ 433388 h 1555204"/>
                <a:gd name="connsiteX104" fmla="*/ 367352 w 1643702"/>
                <a:gd name="connsiteY104" fmla="*/ 414338 h 1555204"/>
                <a:gd name="connsiteX105" fmla="*/ 357827 w 1643702"/>
                <a:gd name="connsiteY105" fmla="*/ 385763 h 1555204"/>
                <a:gd name="connsiteX106" fmla="*/ 353065 w 1643702"/>
                <a:gd name="connsiteY106" fmla="*/ 371475 h 1555204"/>
                <a:gd name="connsiteX107" fmla="*/ 343540 w 1643702"/>
                <a:gd name="connsiteY107" fmla="*/ 357188 h 1555204"/>
                <a:gd name="connsiteX108" fmla="*/ 338777 w 1643702"/>
                <a:gd name="connsiteY108" fmla="*/ 338138 h 1555204"/>
                <a:gd name="connsiteX109" fmla="*/ 334015 w 1643702"/>
                <a:gd name="connsiteY109" fmla="*/ 323850 h 1555204"/>
                <a:gd name="connsiteX110" fmla="*/ 329252 w 1643702"/>
                <a:gd name="connsiteY110" fmla="*/ 295275 h 1555204"/>
                <a:gd name="connsiteX111" fmla="*/ 324490 w 1643702"/>
                <a:gd name="connsiteY111" fmla="*/ 219075 h 1555204"/>
                <a:gd name="connsiteX112" fmla="*/ 314965 w 1643702"/>
                <a:gd name="connsiteY112" fmla="*/ 190500 h 1555204"/>
                <a:gd name="connsiteX113" fmla="*/ 310202 w 1643702"/>
                <a:gd name="connsiteY113" fmla="*/ 171450 h 1555204"/>
                <a:gd name="connsiteX114" fmla="*/ 295915 w 1643702"/>
                <a:gd name="connsiteY114" fmla="*/ 128588 h 1555204"/>
                <a:gd name="connsiteX115" fmla="*/ 286390 w 1643702"/>
                <a:gd name="connsiteY115" fmla="*/ 100013 h 1555204"/>
                <a:gd name="connsiteX116" fmla="*/ 281627 w 1643702"/>
                <a:gd name="connsiteY116" fmla="*/ 85725 h 1555204"/>
                <a:gd name="connsiteX117" fmla="*/ 272102 w 1643702"/>
                <a:gd name="connsiteY117" fmla="*/ 71438 h 1555204"/>
                <a:gd name="connsiteX118" fmla="*/ 257815 w 1643702"/>
                <a:gd name="connsiteY118" fmla="*/ 28575 h 1555204"/>
                <a:gd name="connsiteX119" fmla="*/ 253052 w 1643702"/>
                <a:gd name="connsiteY119" fmla="*/ 14288 h 1555204"/>
                <a:gd name="connsiteX120" fmla="*/ 224477 w 1643702"/>
                <a:gd name="connsiteY120" fmla="*/ 4763 h 1555204"/>
                <a:gd name="connsiteX121" fmla="*/ 210190 w 1643702"/>
                <a:gd name="connsiteY121" fmla="*/ 0 h 1555204"/>
                <a:gd name="connsiteX122" fmla="*/ 133990 w 1643702"/>
                <a:gd name="connsiteY122" fmla="*/ 4763 h 1555204"/>
                <a:gd name="connsiteX123" fmla="*/ 105415 w 1643702"/>
                <a:gd name="connsiteY123" fmla="*/ 23813 h 1555204"/>
                <a:gd name="connsiteX124" fmla="*/ 72077 w 1643702"/>
                <a:gd name="connsiteY124" fmla="*/ 38100 h 1555204"/>
                <a:gd name="connsiteX125" fmla="*/ 57790 w 1643702"/>
                <a:gd name="connsiteY125" fmla="*/ 47625 h 1555204"/>
                <a:gd name="connsiteX126" fmla="*/ 43502 w 1643702"/>
                <a:gd name="connsiteY126" fmla="*/ 61913 h 1555204"/>
                <a:gd name="connsiteX127" fmla="*/ 24452 w 1643702"/>
                <a:gd name="connsiteY127" fmla="*/ 66675 h 1555204"/>
                <a:gd name="connsiteX128" fmla="*/ 14927 w 1643702"/>
                <a:gd name="connsiteY128" fmla="*/ 80963 h 1555204"/>
                <a:gd name="connsiteX129" fmla="*/ 640 w 1643702"/>
                <a:gd name="connsiteY129" fmla="*/ 95250 h 1555204"/>
                <a:gd name="connsiteX130" fmla="*/ 5402 w 1643702"/>
                <a:gd name="connsiteY130" fmla="*/ 138113 h 1555204"/>
                <a:gd name="connsiteX131" fmla="*/ 10165 w 1643702"/>
                <a:gd name="connsiteY131" fmla="*/ 152400 h 1555204"/>
                <a:gd name="connsiteX132" fmla="*/ 95890 w 1643702"/>
                <a:gd name="connsiteY132" fmla="*/ 166688 h 1555204"/>
                <a:gd name="connsiteX133" fmla="*/ 114940 w 1643702"/>
                <a:gd name="connsiteY133" fmla="*/ 195263 h 1555204"/>
                <a:gd name="connsiteX134" fmla="*/ 124465 w 1643702"/>
                <a:gd name="connsiteY134" fmla="*/ 233363 h 1555204"/>
                <a:gd name="connsiteX135" fmla="*/ 153040 w 1643702"/>
                <a:gd name="connsiteY135" fmla="*/ 252413 h 1555204"/>
                <a:gd name="connsiteX136" fmla="*/ 167327 w 1643702"/>
                <a:gd name="connsiteY136" fmla="*/ 261938 h 1555204"/>
                <a:gd name="connsiteX137" fmla="*/ 195902 w 1643702"/>
                <a:gd name="connsiteY137" fmla="*/ 266700 h 1555204"/>
                <a:gd name="connsiteX138" fmla="*/ 224477 w 1643702"/>
                <a:gd name="connsiteY138" fmla="*/ 280988 h 1555204"/>
                <a:gd name="connsiteX139" fmla="*/ 229240 w 1643702"/>
                <a:gd name="connsiteY139" fmla="*/ 295275 h 1555204"/>
                <a:gd name="connsiteX140" fmla="*/ 214952 w 1643702"/>
                <a:gd name="connsiteY140" fmla="*/ 304800 h 1555204"/>
                <a:gd name="connsiteX141" fmla="*/ 186377 w 1643702"/>
                <a:gd name="connsiteY141" fmla="*/ 314325 h 1555204"/>
                <a:gd name="connsiteX142" fmla="*/ 157802 w 1643702"/>
                <a:gd name="connsiteY142" fmla="*/ 323850 h 1555204"/>
                <a:gd name="connsiteX143" fmla="*/ 143515 w 1643702"/>
                <a:gd name="connsiteY143" fmla="*/ 328613 h 1555204"/>
                <a:gd name="connsiteX144" fmla="*/ 129227 w 1643702"/>
                <a:gd name="connsiteY144" fmla="*/ 333375 h 1555204"/>
                <a:gd name="connsiteX145" fmla="*/ 114940 w 1643702"/>
                <a:gd name="connsiteY145" fmla="*/ 361950 h 1555204"/>
                <a:gd name="connsiteX146" fmla="*/ 119702 w 1643702"/>
                <a:gd name="connsiteY146" fmla="*/ 414338 h 1555204"/>
                <a:gd name="connsiteX147" fmla="*/ 129227 w 1643702"/>
                <a:gd name="connsiteY147" fmla="*/ 428625 h 1555204"/>
                <a:gd name="connsiteX148" fmla="*/ 143515 w 1643702"/>
                <a:gd name="connsiteY148" fmla="*/ 457200 h 1555204"/>
                <a:gd name="connsiteX149" fmla="*/ 162565 w 1643702"/>
                <a:gd name="connsiteY149" fmla="*/ 481013 h 1555204"/>
                <a:gd name="connsiteX150" fmla="*/ 167327 w 1643702"/>
                <a:gd name="connsiteY150" fmla="*/ 500063 h 1555204"/>
                <a:gd name="connsiteX151" fmla="*/ 172090 w 1643702"/>
                <a:gd name="connsiteY151" fmla="*/ 514350 h 1555204"/>
                <a:gd name="connsiteX152" fmla="*/ 191140 w 1643702"/>
                <a:gd name="connsiteY152" fmla="*/ 547688 h 1555204"/>
                <a:gd name="connsiteX153" fmla="*/ 210190 w 1643702"/>
                <a:gd name="connsiteY153" fmla="*/ 581025 h 1555204"/>
                <a:gd name="connsiteX154" fmla="*/ 224477 w 1643702"/>
                <a:gd name="connsiteY154" fmla="*/ 519113 h 1555204"/>
                <a:gd name="connsiteX155" fmla="*/ 243527 w 1643702"/>
                <a:gd name="connsiteY155" fmla="*/ 490538 h 1555204"/>
                <a:gd name="connsiteX156" fmla="*/ 267340 w 1643702"/>
                <a:gd name="connsiteY156" fmla="*/ 471488 h 1555204"/>
                <a:gd name="connsiteX157" fmla="*/ 295915 w 1643702"/>
                <a:gd name="connsiteY157" fmla="*/ 485775 h 1555204"/>
                <a:gd name="connsiteX158" fmla="*/ 310202 w 1643702"/>
                <a:gd name="connsiteY158" fmla="*/ 504825 h 1555204"/>
                <a:gd name="connsiteX159" fmla="*/ 319727 w 1643702"/>
                <a:gd name="connsiteY159" fmla="*/ 538163 h 1555204"/>
                <a:gd name="connsiteX160" fmla="*/ 357827 w 1643702"/>
                <a:gd name="connsiteY160" fmla="*/ 595313 h 1555204"/>
                <a:gd name="connsiteX161" fmla="*/ 372115 w 1643702"/>
                <a:gd name="connsiteY161" fmla="*/ 623888 h 1555204"/>
                <a:gd name="connsiteX162" fmla="*/ 386402 w 1643702"/>
                <a:gd name="connsiteY162" fmla="*/ 633413 h 1555204"/>
                <a:gd name="connsiteX163" fmla="*/ 453077 w 1643702"/>
                <a:gd name="connsiteY163" fmla="*/ 647700 h 1555204"/>
                <a:gd name="connsiteX164" fmla="*/ 481652 w 1643702"/>
                <a:gd name="connsiteY164" fmla="*/ 671513 h 1555204"/>
                <a:gd name="connsiteX165" fmla="*/ 500702 w 1643702"/>
                <a:gd name="connsiteY165" fmla="*/ 676275 h 1555204"/>
                <a:gd name="connsiteX166" fmla="*/ 529277 w 1643702"/>
                <a:gd name="connsiteY166" fmla="*/ 690563 h 1555204"/>
                <a:gd name="connsiteX167" fmla="*/ 572140 w 1643702"/>
                <a:gd name="connsiteY167" fmla="*/ 728663 h 1555204"/>
                <a:gd name="connsiteX168" fmla="*/ 600715 w 1643702"/>
                <a:gd name="connsiteY168" fmla="*/ 771525 h 1555204"/>
                <a:gd name="connsiteX169" fmla="*/ 619765 w 1643702"/>
                <a:gd name="connsiteY169" fmla="*/ 795338 h 1555204"/>
                <a:gd name="connsiteX170" fmla="*/ 629290 w 1643702"/>
                <a:gd name="connsiteY170" fmla="*/ 838200 h 1555204"/>
                <a:gd name="connsiteX171" fmla="*/ 638815 w 1643702"/>
                <a:gd name="connsiteY171" fmla="*/ 866775 h 1555204"/>
                <a:gd name="connsiteX172" fmla="*/ 643577 w 1643702"/>
                <a:gd name="connsiteY172" fmla="*/ 904875 h 1555204"/>
                <a:gd name="connsiteX173" fmla="*/ 653102 w 1643702"/>
                <a:gd name="connsiteY173" fmla="*/ 933450 h 1555204"/>
                <a:gd name="connsiteX174" fmla="*/ 662627 w 1643702"/>
                <a:gd name="connsiteY174" fmla="*/ 985838 h 1555204"/>
                <a:gd name="connsiteX175" fmla="*/ 653102 w 1643702"/>
                <a:gd name="connsiteY175" fmla="*/ 1038225 h 1555204"/>
                <a:gd name="connsiteX176" fmla="*/ 619765 w 1643702"/>
                <a:gd name="connsiteY176" fmla="*/ 1057275 h 1555204"/>
                <a:gd name="connsiteX177" fmla="*/ 610240 w 1643702"/>
                <a:gd name="connsiteY177" fmla="*/ 1071563 h 1555204"/>
                <a:gd name="connsiteX178" fmla="*/ 591190 w 1643702"/>
                <a:gd name="connsiteY178" fmla="*/ 1138238 h 1555204"/>
                <a:gd name="connsiteX179" fmla="*/ 586427 w 1643702"/>
                <a:gd name="connsiteY179" fmla="*/ 1157288 h 1555204"/>
                <a:gd name="connsiteX180" fmla="*/ 591190 w 1643702"/>
                <a:gd name="connsiteY180" fmla="*/ 1204913 h 1555204"/>
                <a:gd name="connsiteX181" fmla="*/ 595952 w 1643702"/>
                <a:gd name="connsiteY181" fmla="*/ 1219200 h 1555204"/>
                <a:gd name="connsiteX182" fmla="*/ 615002 w 1643702"/>
                <a:gd name="connsiteY182" fmla="*/ 1223963 h 1555204"/>
                <a:gd name="connsiteX183" fmla="*/ 681677 w 1643702"/>
                <a:gd name="connsiteY183" fmla="*/ 1219200 h 1555204"/>
                <a:gd name="connsiteX184" fmla="*/ 710252 w 1643702"/>
                <a:gd name="connsiteY184" fmla="*/ 1209675 h 1555204"/>
                <a:gd name="connsiteX185" fmla="*/ 724540 w 1643702"/>
                <a:gd name="connsiteY185" fmla="*/ 1204913 h 1555204"/>
                <a:gd name="connsiteX186" fmla="*/ 762640 w 1643702"/>
                <a:gd name="connsiteY186" fmla="*/ 1209675 h 1555204"/>
                <a:gd name="connsiteX187" fmla="*/ 767402 w 1643702"/>
                <a:gd name="connsiteY187" fmla="*/ 1223963 h 1555204"/>
                <a:gd name="connsiteX188" fmla="*/ 781690 w 1643702"/>
                <a:gd name="connsiteY188" fmla="*/ 1233488 h 1555204"/>
                <a:gd name="connsiteX189" fmla="*/ 800740 w 1643702"/>
                <a:gd name="connsiteY189" fmla="*/ 1266825 h 1555204"/>
                <a:gd name="connsiteX190" fmla="*/ 810265 w 1643702"/>
                <a:gd name="connsiteY190" fmla="*/ 1281113 h 1555204"/>
                <a:gd name="connsiteX191" fmla="*/ 829315 w 1643702"/>
                <a:gd name="connsiteY191" fmla="*/ 1295400 h 1555204"/>
                <a:gd name="connsiteX192" fmla="*/ 872177 w 1643702"/>
                <a:gd name="connsiteY192" fmla="*/ 1319213 h 1555204"/>
                <a:gd name="connsiteX193" fmla="*/ 934090 w 1643702"/>
                <a:gd name="connsiteY193" fmla="*/ 1323975 h 1555204"/>
                <a:gd name="connsiteX194" fmla="*/ 957902 w 1643702"/>
                <a:gd name="connsiteY194" fmla="*/ 1328738 h 1555204"/>
                <a:gd name="connsiteX195" fmla="*/ 986477 w 1643702"/>
                <a:gd name="connsiteY195" fmla="*/ 1333500 h 1555204"/>
                <a:gd name="connsiteX196" fmla="*/ 1000765 w 1643702"/>
                <a:gd name="connsiteY196" fmla="*/ 1338263 h 1555204"/>
                <a:gd name="connsiteX197" fmla="*/ 1034102 w 1643702"/>
                <a:gd name="connsiteY197" fmla="*/ 1333500 h 1555204"/>
                <a:gd name="connsiteX198" fmla="*/ 1053152 w 1643702"/>
                <a:gd name="connsiteY198" fmla="*/ 1309688 h 1555204"/>
                <a:gd name="connsiteX199" fmla="*/ 1062677 w 1643702"/>
                <a:gd name="connsiteY199" fmla="*/ 1276350 h 1555204"/>
                <a:gd name="connsiteX200" fmla="*/ 1067440 w 1643702"/>
                <a:gd name="connsiteY200" fmla="*/ 1223963 h 1555204"/>
                <a:gd name="connsiteX201" fmla="*/ 1081727 w 1643702"/>
                <a:gd name="connsiteY201" fmla="*/ 1195388 h 1555204"/>
                <a:gd name="connsiteX202" fmla="*/ 1091252 w 1643702"/>
                <a:gd name="connsiteY202" fmla="*/ 1157288 h 1555204"/>
                <a:gd name="connsiteX203" fmla="*/ 1096015 w 1643702"/>
                <a:gd name="connsiteY203" fmla="*/ 1143000 h 1555204"/>
                <a:gd name="connsiteX204" fmla="*/ 1096015 w 1643702"/>
                <a:gd name="connsiteY204" fmla="*/ 1100138 h 15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643702" h="1555204">
                  <a:moveTo>
                    <a:pt x="1096015" y="1100138"/>
                  </a:moveTo>
                  <a:cubicBezTo>
                    <a:pt x="1096809" y="1090613"/>
                    <a:pt x="1095776" y="1086285"/>
                    <a:pt x="1100777" y="1085850"/>
                  </a:cubicBezTo>
                  <a:cubicBezTo>
                    <a:pt x="1175973" y="1079311"/>
                    <a:pt x="1177352" y="1081214"/>
                    <a:pt x="1219840" y="1095375"/>
                  </a:cubicBezTo>
                  <a:cubicBezTo>
                    <a:pt x="1257942" y="1120777"/>
                    <a:pt x="1211899" y="1087435"/>
                    <a:pt x="1243652" y="1119188"/>
                  </a:cubicBezTo>
                  <a:cubicBezTo>
                    <a:pt x="1247699" y="1123235"/>
                    <a:pt x="1253177" y="1125538"/>
                    <a:pt x="1257940" y="1128713"/>
                  </a:cubicBezTo>
                  <a:cubicBezTo>
                    <a:pt x="1261115" y="1138238"/>
                    <a:pt x="1266220" y="1147325"/>
                    <a:pt x="1267465" y="1157288"/>
                  </a:cubicBezTo>
                  <a:cubicBezTo>
                    <a:pt x="1269052" y="1169988"/>
                    <a:pt x="1269937" y="1182796"/>
                    <a:pt x="1272227" y="1195388"/>
                  </a:cubicBezTo>
                  <a:cubicBezTo>
                    <a:pt x="1273125" y="1200327"/>
                    <a:pt x="1275772" y="1204805"/>
                    <a:pt x="1276990" y="1209675"/>
                  </a:cubicBezTo>
                  <a:cubicBezTo>
                    <a:pt x="1279709" y="1220552"/>
                    <a:pt x="1281069" y="1236884"/>
                    <a:pt x="1286515" y="1247775"/>
                  </a:cubicBezTo>
                  <a:cubicBezTo>
                    <a:pt x="1289075" y="1252895"/>
                    <a:pt x="1292865" y="1257300"/>
                    <a:pt x="1296040" y="1262063"/>
                  </a:cubicBezTo>
                  <a:cubicBezTo>
                    <a:pt x="1298896" y="1270632"/>
                    <a:pt x="1304768" y="1287032"/>
                    <a:pt x="1305565" y="1295400"/>
                  </a:cubicBezTo>
                  <a:cubicBezTo>
                    <a:pt x="1306058" y="1300577"/>
                    <a:pt x="1302624" y="1365720"/>
                    <a:pt x="1315090" y="1390650"/>
                  </a:cubicBezTo>
                  <a:cubicBezTo>
                    <a:pt x="1317650" y="1395770"/>
                    <a:pt x="1321440" y="1400175"/>
                    <a:pt x="1324615" y="1404938"/>
                  </a:cubicBezTo>
                  <a:cubicBezTo>
                    <a:pt x="1327752" y="1414350"/>
                    <a:pt x="1330509" y="1426799"/>
                    <a:pt x="1338902" y="1433513"/>
                  </a:cubicBezTo>
                  <a:cubicBezTo>
                    <a:pt x="1342822" y="1436649"/>
                    <a:pt x="1348427" y="1436688"/>
                    <a:pt x="1353190" y="1438275"/>
                  </a:cubicBezTo>
                  <a:cubicBezTo>
                    <a:pt x="1354777" y="1443038"/>
                    <a:pt x="1353593" y="1450072"/>
                    <a:pt x="1357952" y="1452563"/>
                  </a:cubicBezTo>
                  <a:cubicBezTo>
                    <a:pt x="1366336" y="1457354"/>
                    <a:pt x="1377058" y="1455431"/>
                    <a:pt x="1386527" y="1457325"/>
                  </a:cubicBezTo>
                  <a:cubicBezTo>
                    <a:pt x="1404517" y="1460923"/>
                    <a:pt x="1415935" y="1465541"/>
                    <a:pt x="1434152" y="1471613"/>
                  </a:cubicBezTo>
                  <a:lnTo>
                    <a:pt x="1448440" y="1476375"/>
                  </a:lnTo>
                  <a:lnTo>
                    <a:pt x="1477015" y="1485900"/>
                  </a:lnTo>
                  <a:lnTo>
                    <a:pt x="1491302" y="1490663"/>
                  </a:lnTo>
                  <a:cubicBezTo>
                    <a:pt x="1496065" y="1495425"/>
                    <a:pt x="1501455" y="1499634"/>
                    <a:pt x="1505590" y="1504950"/>
                  </a:cubicBezTo>
                  <a:cubicBezTo>
                    <a:pt x="1512618" y="1513986"/>
                    <a:pt x="1513780" y="1529905"/>
                    <a:pt x="1524640" y="1533525"/>
                  </a:cubicBezTo>
                  <a:lnTo>
                    <a:pt x="1553215" y="1543050"/>
                  </a:lnTo>
                  <a:cubicBezTo>
                    <a:pt x="1578817" y="1560119"/>
                    <a:pt x="1567269" y="1556786"/>
                    <a:pt x="1615127" y="1547813"/>
                  </a:cubicBezTo>
                  <a:cubicBezTo>
                    <a:pt x="1624995" y="1545963"/>
                    <a:pt x="1643702" y="1538288"/>
                    <a:pt x="1643702" y="1538288"/>
                  </a:cubicBezTo>
                  <a:cubicBezTo>
                    <a:pt x="1642792" y="1526458"/>
                    <a:pt x="1644459" y="1482651"/>
                    <a:pt x="1634177" y="1462088"/>
                  </a:cubicBezTo>
                  <a:cubicBezTo>
                    <a:pt x="1631617" y="1456968"/>
                    <a:pt x="1627827" y="1452563"/>
                    <a:pt x="1624652" y="1447800"/>
                  </a:cubicBezTo>
                  <a:cubicBezTo>
                    <a:pt x="1621477" y="1438275"/>
                    <a:pt x="1617096" y="1429070"/>
                    <a:pt x="1615127" y="1419225"/>
                  </a:cubicBezTo>
                  <a:cubicBezTo>
                    <a:pt x="1613540" y="1411288"/>
                    <a:pt x="1612495" y="1403222"/>
                    <a:pt x="1610365" y="1395413"/>
                  </a:cubicBezTo>
                  <a:cubicBezTo>
                    <a:pt x="1607723" y="1385727"/>
                    <a:pt x="1606409" y="1375192"/>
                    <a:pt x="1600840" y="1366838"/>
                  </a:cubicBezTo>
                  <a:lnTo>
                    <a:pt x="1581790" y="1338263"/>
                  </a:lnTo>
                  <a:cubicBezTo>
                    <a:pt x="1578615" y="1333500"/>
                    <a:pt x="1574075" y="1329405"/>
                    <a:pt x="1572265" y="1323975"/>
                  </a:cubicBezTo>
                  <a:cubicBezTo>
                    <a:pt x="1570677" y="1319213"/>
                    <a:pt x="1568881" y="1314515"/>
                    <a:pt x="1567502" y="1309688"/>
                  </a:cubicBezTo>
                  <a:cubicBezTo>
                    <a:pt x="1563130" y="1294385"/>
                    <a:pt x="1564816" y="1287951"/>
                    <a:pt x="1553215" y="1276350"/>
                  </a:cubicBezTo>
                  <a:cubicBezTo>
                    <a:pt x="1543983" y="1267118"/>
                    <a:pt x="1536260" y="1265936"/>
                    <a:pt x="1524640" y="1262063"/>
                  </a:cubicBezTo>
                  <a:cubicBezTo>
                    <a:pt x="1519877" y="1258888"/>
                    <a:pt x="1514121" y="1256846"/>
                    <a:pt x="1510352" y="1252538"/>
                  </a:cubicBezTo>
                  <a:cubicBezTo>
                    <a:pt x="1502814" y="1243923"/>
                    <a:pt x="1491302" y="1223963"/>
                    <a:pt x="1491302" y="1223963"/>
                  </a:cubicBezTo>
                  <a:lnTo>
                    <a:pt x="1472252" y="1166813"/>
                  </a:lnTo>
                  <a:cubicBezTo>
                    <a:pt x="1470664" y="1162050"/>
                    <a:pt x="1470275" y="1156702"/>
                    <a:pt x="1467490" y="1152525"/>
                  </a:cubicBezTo>
                  <a:cubicBezTo>
                    <a:pt x="1461140" y="1143000"/>
                    <a:pt x="1452061" y="1134810"/>
                    <a:pt x="1448440" y="1123950"/>
                  </a:cubicBezTo>
                  <a:cubicBezTo>
                    <a:pt x="1441547" y="1103274"/>
                    <a:pt x="1447227" y="1113213"/>
                    <a:pt x="1429390" y="1095375"/>
                  </a:cubicBezTo>
                  <a:lnTo>
                    <a:pt x="1415102" y="1052513"/>
                  </a:lnTo>
                  <a:lnTo>
                    <a:pt x="1410340" y="1038225"/>
                  </a:lnTo>
                  <a:cubicBezTo>
                    <a:pt x="1415333" y="1023246"/>
                    <a:pt x="1414100" y="1019843"/>
                    <a:pt x="1429390" y="1009650"/>
                  </a:cubicBezTo>
                  <a:cubicBezTo>
                    <a:pt x="1433567" y="1006865"/>
                    <a:pt x="1438915" y="1006475"/>
                    <a:pt x="1443677" y="1004888"/>
                  </a:cubicBezTo>
                  <a:cubicBezTo>
                    <a:pt x="1485411" y="963154"/>
                    <a:pt x="1434345" y="1016088"/>
                    <a:pt x="1467490" y="976313"/>
                  </a:cubicBezTo>
                  <a:cubicBezTo>
                    <a:pt x="1498047" y="939644"/>
                    <a:pt x="1467653" y="983210"/>
                    <a:pt x="1491302" y="947738"/>
                  </a:cubicBezTo>
                  <a:cubicBezTo>
                    <a:pt x="1489472" y="936759"/>
                    <a:pt x="1487640" y="916601"/>
                    <a:pt x="1481777" y="904875"/>
                  </a:cubicBezTo>
                  <a:cubicBezTo>
                    <a:pt x="1479217" y="899756"/>
                    <a:pt x="1476721" y="894164"/>
                    <a:pt x="1472252" y="890588"/>
                  </a:cubicBezTo>
                  <a:cubicBezTo>
                    <a:pt x="1468332" y="887452"/>
                    <a:pt x="1462727" y="887413"/>
                    <a:pt x="1457965" y="885825"/>
                  </a:cubicBezTo>
                  <a:cubicBezTo>
                    <a:pt x="1450027" y="879475"/>
                    <a:pt x="1441340" y="873963"/>
                    <a:pt x="1434152" y="866775"/>
                  </a:cubicBezTo>
                  <a:cubicBezTo>
                    <a:pt x="1430105" y="862728"/>
                    <a:pt x="1428935" y="856257"/>
                    <a:pt x="1424627" y="852488"/>
                  </a:cubicBezTo>
                  <a:cubicBezTo>
                    <a:pt x="1416012" y="844950"/>
                    <a:pt x="1405577" y="839788"/>
                    <a:pt x="1396052" y="833438"/>
                  </a:cubicBezTo>
                  <a:cubicBezTo>
                    <a:pt x="1377587" y="821128"/>
                    <a:pt x="1387196" y="825723"/>
                    <a:pt x="1367477" y="819150"/>
                  </a:cubicBezTo>
                  <a:cubicBezTo>
                    <a:pt x="1350014" y="792957"/>
                    <a:pt x="1367477" y="815182"/>
                    <a:pt x="1343665" y="795338"/>
                  </a:cubicBezTo>
                  <a:cubicBezTo>
                    <a:pt x="1338491" y="791026"/>
                    <a:pt x="1334694" y="785185"/>
                    <a:pt x="1329377" y="781050"/>
                  </a:cubicBezTo>
                  <a:cubicBezTo>
                    <a:pt x="1320341" y="774022"/>
                    <a:pt x="1310327" y="768350"/>
                    <a:pt x="1300802" y="762000"/>
                  </a:cubicBezTo>
                  <a:lnTo>
                    <a:pt x="1286515" y="752475"/>
                  </a:lnTo>
                  <a:cubicBezTo>
                    <a:pt x="1283378" y="743064"/>
                    <a:pt x="1280619" y="730614"/>
                    <a:pt x="1272227" y="723900"/>
                  </a:cubicBezTo>
                  <a:cubicBezTo>
                    <a:pt x="1268307" y="720764"/>
                    <a:pt x="1262702" y="720725"/>
                    <a:pt x="1257940" y="719138"/>
                  </a:cubicBezTo>
                  <a:cubicBezTo>
                    <a:pt x="1251590" y="709613"/>
                    <a:pt x="1242510" y="701423"/>
                    <a:pt x="1238890" y="690563"/>
                  </a:cubicBezTo>
                  <a:cubicBezTo>
                    <a:pt x="1235715" y="681038"/>
                    <a:pt x="1231800" y="671728"/>
                    <a:pt x="1229365" y="661988"/>
                  </a:cubicBezTo>
                  <a:cubicBezTo>
                    <a:pt x="1225947" y="648317"/>
                    <a:pt x="1220873" y="625955"/>
                    <a:pt x="1215077" y="614363"/>
                  </a:cubicBezTo>
                  <a:cubicBezTo>
                    <a:pt x="1211902" y="608013"/>
                    <a:pt x="1209678" y="601090"/>
                    <a:pt x="1205552" y="595313"/>
                  </a:cubicBezTo>
                  <a:cubicBezTo>
                    <a:pt x="1201637" y="589832"/>
                    <a:pt x="1195577" y="586199"/>
                    <a:pt x="1191265" y="581025"/>
                  </a:cubicBezTo>
                  <a:cubicBezTo>
                    <a:pt x="1171424" y="557215"/>
                    <a:pt x="1193644" y="574674"/>
                    <a:pt x="1167452" y="557213"/>
                  </a:cubicBezTo>
                  <a:cubicBezTo>
                    <a:pt x="1145617" y="524461"/>
                    <a:pt x="1159262" y="532259"/>
                    <a:pt x="1134115" y="523875"/>
                  </a:cubicBezTo>
                  <a:cubicBezTo>
                    <a:pt x="1130471" y="509301"/>
                    <a:pt x="1130790" y="501501"/>
                    <a:pt x="1119827" y="490538"/>
                  </a:cubicBezTo>
                  <a:cubicBezTo>
                    <a:pt x="1115780" y="486491"/>
                    <a:pt x="1110302" y="484188"/>
                    <a:pt x="1105540" y="481013"/>
                  </a:cubicBezTo>
                  <a:cubicBezTo>
                    <a:pt x="1099190" y="471488"/>
                    <a:pt x="1096015" y="458788"/>
                    <a:pt x="1086490" y="452438"/>
                  </a:cubicBezTo>
                  <a:cubicBezTo>
                    <a:pt x="1076965" y="446088"/>
                    <a:pt x="1068154" y="438508"/>
                    <a:pt x="1057915" y="433388"/>
                  </a:cubicBezTo>
                  <a:cubicBezTo>
                    <a:pt x="1051565" y="430213"/>
                    <a:pt x="1044642" y="427990"/>
                    <a:pt x="1038865" y="423863"/>
                  </a:cubicBezTo>
                  <a:cubicBezTo>
                    <a:pt x="1017292" y="408453"/>
                    <a:pt x="1028805" y="401459"/>
                    <a:pt x="996002" y="390525"/>
                  </a:cubicBezTo>
                  <a:cubicBezTo>
                    <a:pt x="986477" y="387350"/>
                    <a:pt x="977272" y="382969"/>
                    <a:pt x="967427" y="381000"/>
                  </a:cubicBezTo>
                  <a:cubicBezTo>
                    <a:pt x="947122" y="376939"/>
                    <a:pt x="946066" y="377752"/>
                    <a:pt x="929327" y="371475"/>
                  </a:cubicBezTo>
                  <a:cubicBezTo>
                    <a:pt x="921323" y="368473"/>
                    <a:pt x="913298" y="365487"/>
                    <a:pt x="905515" y="361950"/>
                  </a:cubicBezTo>
                  <a:cubicBezTo>
                    <a:pt x="895820" y="357543"/>
                    <a:pt x="886828" y="351618"/>
                    <a:pt x="876940" y="347663"/>
                  </a:cubicBezTo>
                  <a:cubicBezTo>
                    <a:pt x="870863" y="345232"/>
                    <a:pt x="864240" y="344488"/>
                    <a:pt x="857890" y="342900"/>
                  </a:cubicBezTo>
                  <a:cubicBezTo>
                    <a:pt x="835248" y="327806"/>
                    <a:pt x="849031" y="335185"/>
                    <a:pt x="815027" y="323850"/>
                  </a:cubicBezTo>
                  <a:lnTo>
                    <a:pt x="800740" y="319088"/>
                  </a:lnTo>
                  <a:cubicBezTo>
                    <a:pt x="767487" y="285835"/>
                    <a:pt x="804331" y="318419"/>
                    <a:pt x="772165" y="300038"/>
                  </a:cubicBezTo>
                  <a:cubicBezTo>
                    <a:pt x="757054" y="291403"/>
                    <a:pt x="753577" y="283600"/>
                    <a:pt x="738827" y="276225"/>
                  </a:cubicBezTo>
                  <a:cubicBezTo>
                    <a:pt x="734337" y="273980"/>
                    <a:pt x="729302" y="273050"/>
                    <a:pt x="724540" y="271463"/>
                  </a:cubicBezTo>
                  <a:cubicBezTo>
                    <a:pt x="719777" y="268288"/>
                    <a:pt x="714299" y="265985"/>
                    <a:pt x="710252" y="261938"/>
                  </a:cubicBezTo>
                  <a:cubicBezTo>
                    <a:pt x="678499" y="230185"/>
                    <a:pt x="724542" y="263527"/>
                    <a:pt x="686440" y="238125"/>
                  </a:cubicBezTo>
                  <a:cubicBezTo>
                    <a:pt x="678056" y="212978"/>
                    <a:pt x="684462" y="228016"/>
                    <a:pt x="662627" y="195263"/>
                  </a:cubicBezTo>
                  <a:lnTo>
                    <a:pt x="653102" y="180975"/>
                  </a:lnTo>
                  <a:cubicBezTo>
                    <a:pt x="651515" y="176213"/>
                    <a:pt x="650585" y="171178"/>
                    <a:pt x="648340" y="166688"/>
                  </a:cubicBezTo>
                  <a:cubicBezTo>
                    <a:pt x="642567" y="155142"/>
                    <a:pt x="636651" y="148071"/>
                    <a:pt x="624527" y="142875"/>
                  </a:cubicBezTo>
                  <a:cubicBezTo>
                    <a:pt x="618511" y="140297"/>
                    <a:pt x="611827" y="139700"/>
                    <a:pt x="605477" y="138113"/>
                  </a:cubicBezTo>
                  <a:cubicBezTo>
                    <a:pt x="600715" y="141288"/>
                    <a:pt x="594223" y="142784"/>
                    <a:pt x="591190" y="147638"/>
                  </a:cubicBezTo>
                  <a:cubicBezTo>
                    <a:pt x="585869" y="156152"/>
                    <a:pt x="584840" y="166688"/>
                    <a:pt x="581665" y="176213"/>
                  </a:cubicBezTo>
                  <a:lnTo>
                    <a:pt x="576902" y="190500"/>
                  </a:lnTo>
                  <a:cubicBezTo>
                    <a:pt x="576901" y="190502"/>
                    <a:pt x="567379" y="219073"/>
                    <a:pt x="567377" y="219075"/>
                  </a:cubicBezTo>
                  <a:lnTo>
                    <a:pt x="538802" y="238125"/>
                  </a:lnTo>
                  <a:lnTo>
                    <a:pt x="524515" y="247650"/>
                  </a:lnTo>
                  <a:cubicBezTo>
                    <a:pt x="502290" y="280988"/>
                    <a:pt x="514990" y="269875"/>
                    <a:pt x="491177" y="285750"/>
                  </a:cubicBezTo>
                  <a:cubicBezTo>
                    <a:pt x="487304" y="297371"/>
                    <a:pt x="486123" y="305092"/>
                    <a:pt x="476890" y="314325"/>
                  </a:cubicBezTo>
                  <a:cubicBezTo>
                    <a:pt x="472842" y="318372"/>
                    <a:pt x="467365" y="320675"/>
                    <a:pt x="462602" y="323850"/>
                  </a:cubicBezTo>
                  <a:cubicBezTo>
                    <a:pt x="457493" y="339179"/>
                    <a:pt x="455666" y="348105"/>
                    <a:pt x="443552" y="361950"/>
                  </a:cubicBezTo>
                  <a:cubicBezTo>
                    <a:pt x="438325" y="367924"/>
                    <a:pt x="430852" y="371475"/>
                    <a:pt x="424502" y="376238"/>
                  </a:cubicBezTo>
                  <a:lnTo>
                    <a:pt x="410215" y="419100"/>
                  </a:lnTo>
                  <a:lnTo>
                    <a:pt x="405452" y="433388"/>
                  </a:lnTo>
                  <a:cubicBezTo>
                    <a:pt x="401186" y="431682"/>
                    <a:pt x="372107" y="421946"/>
                    <a:pt x="367352" y="414338"/>
                  </a:cubicBezTo>
                  <a:cubicBezTo>
                    <a:pt x="362031" y="405824"/>
                    <a:pt x="361002" y="395288"/>
                    <a:pt x="357827" y="385763"/>
                  </a:cubicBezTo>
                  <a:cubicBezTo>
                    <a:pt x="356240" y="381000"/>
                    <a:pt x="355850" y="375652"/>
                    <a:pt x="353065" y="371475"/>
                  </a:cubicBezTo>
                  <a:lnTo>
                    <a:pt x="343540" y="357188"/>
                  </a:lnTo>
                  <a:cubicBezTo>
                    <a:pt x="341952" y="350838"/>
                    <a:pt x="340575" y="344432"/>
                    <a:pt x="338777" y="338138"/>
                  </a:cubicBezTo>
                  <a:cubicBezTo>
                    <a:pt x="337398" y="333311"/>
                    <a:pt x="335104" y="328751"/>
                    <a:pt x="334015" y="323850"/>
                  </a:cubicBezTo>
                  <a:cubicBezTo>
                    <a:pt x="331920" y="314424"/>
                    <a:pt x="330840" y="304800"/>
                    <a:pt x="329252" y="295275"/>
                  </a:cubicBezTo>
                  <a:cubicBezTo>
                    <a:pt x="327665" y="269875"/>
                    <a:pt x="327928" y="244291"/>
                    <a:pt x="324490" y="219075"/>
                  </a:cubicBezTo>
                  <a:cubicBezTo>
                    <a:pt x="323133" y="209127"/>
                    <a:pt x="317400" y="200240"/>
                    <a:pt x="314965" y="190500"/>
                  </a:cubicBezTo>
                  <a:cubicBezTo>
                    <a:pt x="313377" y="184150"/>
                    <a:pt x="312083" y="177719"/>
                    <a:pt x="310202" y="171450"/>
                  </a:cubicBezTo>
                  <a:cubicBezTo>
                    <a:pt x="305874" y="157025"/>
                    <a:pt x="300677" y="142875"/>
                    <a:pt x="295915" y="128588"/>
                  </a:cubicBezTo>
                  <a:lnTo>
                    <a:pt x="286390" y="100013"/>
                  </a:lnTo>
                  <a:cubicBezTo>
                    <a:pt x="284802" y="95250"/>
                    <a:pt x="284412" y="89902"/>
                    <a:pt x="281627" y="85725"/>
                  </a:cubicBezTo>
                  <a:lnTo>
                    <a:pt x="272102" y="71438"/>
                  </a:lnTo>
                  <a:lnTo>
                    <a:pt x="257815" y="28575"/>
                  </a:lnTo>
                  <a:cubicBezTo>
                    <a:pt x="256228" y="23813"/>
                    <a:pt x="257814" y="15875"/>
                    <a:pt x="253052" y="14288"/>
                  </a:cubicBezTo>
                  <a:lnTo>
                    <a:pt x="224477" y="4763"/>
                  </a:lnTo>
                  <a:lnTo>
                    <a:pt x="210190" y="0"/>
                  </a:lnTo>
                  <a:cubicBezTo>
                    <a:pt x="184790" y="1588"/>
                    <a:pt x="158807" y="-877"/>
                    <a:pt x="133990" y="4763"/>
                  </a:cubicBezTo>
                  <a:cubicBezTo>
                    <a:pt x="122827" y="7300"/>
                    <a:pt x="115654" y="18693"/>
                    <a:pt x="105415" y="23813"/>
                  </a:cubicBezTo>
                  <a:cubicBezTo>
                    <a:pt x="81875" y="35583"/>
                    <a:pt x="93100" y="31093"/>
                    <a:pt x="72077" y="38100"/>
                  </a:cubicBezTo>
                  <a:cubicBezTo>
                    <a:pt x="67315" y="41275"/>
                    <a:pt x="62187" y="43961"/>
                    <a:pt x="57790" y="47625"/>
                  </a:cubicBezTo>
                  <a:cubicBezTo>
                    <a:pt x="52616" y="51937"/>
                    <a:pt x="49350" y="58571"/>
                    <a:pt x="43502" y="61913"/>
                  </a:cubicBezTo>
                  <a:cubicBezTo>
                    <a:pt x="37819" y="65160"/>
                    <a:pt x="30802" y="65088"/>
                    <a:pt x="24452" y="66675"/>
                  </a:cubicBezTo>
                  <a:cubicBezTo>
                    <a:pt x="21277" y="71438"/>
                    <a:pt x="18591" y="76566"/>
                    <a:pt x="14927" y="80963"/>
                  </a:cubicBezTo>
                  <a:cubicBezTo>
                    <a:pt x="10615" y="86137"/>
                    <a:pt x="1747" y="88607"/>
                    <a:pt x="640" y="95250"/>
                  </a:cubicBezTo>
                  <a:cubicBezTo>
                    <a:pt x="-1723" y="109430"/>
                    <a:pt x="3039" y="123933"/>
                    <a:pt x="5402" y="138113"/>
                  </a:cubicBezTo>
                  <a:cubicBezTo>
                    <a:pt x="6227" y="143065"/>
                    <a:pt x="7029" y="148480"/>
                    <a:pt x="10165" y="152400"/>
                  </a:cubicBezTo>
                  <a:cubicBezTo>
                    <a:pt x="27478" y="174041"/>
                    <a:pt x="88918" y="166223"/>
                    <a:pt x="95890" y="166688"/>
                  </a:cubicBezTo>
                  <a:cubicBezTo>
                    <a:pt x="111415" y="182213"/>
                    <a:pt x="109771" y="176309"/>
                    <a:pt x="114940" y="195263"/>
                  </a:cubicBezTo>
                  <a:cubicBezTo>
                    <a:pt x="118385" y="207893"/>
                    <a:pt x="113573" y="226101"/>
                    <a:pt x="124465" y="233363"/>
                  </a:cubicBezTo>
                  <a:lnTo>
                    <a:pt x="153040" y="252413"/>
                  </a:lnTo>
                  <a:cubicBezTo>
                    <a:pt x="157802" y="255588"/>
                    <a:pt x="161681" y="260997"/>
                    <a:pt x="167327" y="261938"/>
                  </a:cubicBezTo>
                  <a:lnTo>
                    <a:pt x="195902" y="266700"/>
                  </a:lnTo>
                  <a:cubicBezTo>
                    <a:pt x="205314" y="269838"/>
                    <a:pt x="217762" y="272595"/>
                    <a:pt x="224477" y="280988"/>
                  </a:cubicBezTo>
                  <a:cubicBezTo>
                    <a:pt x="227613" y="284908"/>
                    <a:pt x="227652" y="290513"/>
                    <a:pt x="229240" y="295275"/>
                  </a:cubicBezTo>
                  <a:cubicBezTo>
                    <a:pt x="224477" y="298450"/>
                    <a:pt x="220183" y="302475"/>
                    <a:pt x="214952" y="304800"/>
                  </a:cubicBezTo>
                  <a:cubicBezTo>
                    <a:pt x="205777" y="308878"/>
                    <a:pt x="195902" y="311150"/>
                    <a:pt x="186377" y="314325"/>
                  </a:cubicBezTo>
                  <a:lnTo>
                    <a:pt x="157802" y="323850"/>
                  </a:lnTo>
                  <a:lnTo>
                    <a:pt x="143515" y="328613"/>
                  </a:lnTo>
                  <a:lnTo>
                    <a:pt x="129227" y="333375"/>
                  </a:lnTo>
                  <a:cubicBezTo>
                    <a:pt x="124411" y="340599"/>
                    <a:pt x="114940" y="352091"/>
                    <a:pt x="114940" y="361950"/>
                  </a:cubicBezTo>
                  <a:cubicBezTo>
                    <a:pt x="114940" y="379485"/>
                    <a:pt x="116028" y="397193"/>
                    <a:pt x="119702" y="414338"/>
                  </a:cubicBezTo>
                  <a:cubicBezTo>
                    <a:pt x="120901" y="419935"/>
                    <a:pt x="126667" y="423506"/>
                    <a:pt x="129227" y="428625"/>
                  </a:cubicBezTo>
                  <a:cubicBezTo>
                    <a:pt x="148945" y="468059"/>
                    <a:pt x="116219" y="416257"/>
                    <a:pt x="143515" y="457200"/>
                  </a:cubicBezTo>
                  <a:cubicBezTo>
                    <a:pt x="159082" y="503907"/>
                    <a:pt x="133844" y="437932"/>
                    <a:pt x="162565" y="481013"/>
                  </a:cubicBezTo>
                  <a:cubicBezTo>
                    <a:pt x="166196" y="486459"/>
                    <a:pt x="165529" y="493769"/>
                    <a:pt x="167327" y="500063"/>
                  </a:cubicBezTo>
                  <a:cubicBezTo>
                    <a:pt x="168706" y="504890"/>
                    <a:pt x="170112" y="509736"/>
                    <a:pt x="172090" y="514350"/>
                  </a:cubicBezTo>
                  <a:cubicBezTo>
                    <a:pt x="184427" y="543136"/>
                    <a:pt x="177473" y="523771"/>
                    <a:pt x="191140" y="547688"/>
                  </a:cubicBezTo>
                  <a:cubicBezTo>
                    <a:pt x="215304" y="589976"/>
                    <a:pt x="186988" y="546223"/>
                    <a:pt x="210190" y="581025"/>
                  </a:cubicBezTo>
                  <a:cubicBezTo>
                    <a:pt x="236216" y="541987"/>
                    <a:pt x="197818" y="604423"/>
                    <a:pt x="224477" y="519113"/>
                  </a:cubicBezTo>
                  <a:cubicBezTo>
                    <a:pt x="227891" y="508186"/>
                    <a:pt x="237177" y="500063"/>
                    <a:pt x="243527" y="490538"/>
                  </a:cubicBezTo>
                  <a:cubicBezTo>
                    <a:pt x="255837" y="472073"/>
                    <a:pt x="247621" y="478060"/>
                    <a:pt x="267340" y="471488"/>
                  </a:cubicBezTo>
                  <a:cubicBezTo>
                    <a:pt x="278960" y="475361"/>
                    <a:pt x="286683" y="476543"/>
                    <a:pt x="295915" y="485775"/>
                  </a:cubicBezTo>
                  <a:cubicBezTo>
                    <a:pt x="301528" y="491388"/>
                    <a:pt x="305440" y="498475"/>
                    <a:pt x="310202" y="504825"/>
                  </a:cubicBezTo>
                  <a:cubicBezTo>
                    <a:pt x="311384" y="509552"/>
                    <a:pt x="316576" y="532386"/>
                    <a:pt x="319727" y="538163"/>
                  </a:cubicBezTo>
                  <a:cubicBezTo>
                    <a:pt x="334667" y="565554"/>
                    <a:pt x="341486" y="573525"/>
                    <a:pt x="357827" y="595313"/>
                  </a:cubicBezTo>
                  <a:cubicBezTo>
                    <a:pt x="361701" y="606932"/>
                    <a:pt x="362884" y="614656"/>
                    <a:pt x="372115" y="623888"/>
                  </a:cubicBezTo>
                  <a:cubicBezTo>
                    <a:pt x="376162" y="627935"/>
                    <a:pt x="381172" y="631088"/>
                    <a:pt x="386402" y="633413"/>
                  </a:cubicBezTo>
                  <a:cubicBezTo>
                    <a:pt x="412957" y="645215"/>
                    <a:pt x="423068" y="643949"/>
                    <a:pt x="453077" y="647700"/>
                  </a:cubicBezTo>
                  <a:cubicBezTo>
                    <a:pt x="461658" y="656281"/>
                    <a:pt x="470050" y="666541"/>
                    <a:pt x="481652" y="671513"/>
                  </a:cubicBezTo>
                  <a:cubicBezTo>
                    <a:pt x="487668" y="674091"/>
                    <a:pt x="494352" y="674688"/>
                    <a:pt x="500702" y="676275"/>
                  </a:cubicBezTo>
                  <a:cubicBezTo>
                    <a:pt x="541651" y="703573"/>
                    <a:pt x="489841" y="670844"/>
                    <a:pt x="529277" y="690563"/>
                  </a:cubicBezTo>
                  <a:cubicBezTo>
                    <a:pt x="543594" y="697722"/>
                    <a:pt x="565827" y="719193"/>
                    <a:pt x="572140" y="728663"/>
                  </a:cubicBezTo>
                  <a:lnTo>
                    <a:pt x="600715" y="771525"/>
                  </a:lnTo>
                  <a:cubicBezTo>
                    <a:pt x="612684" y="807436"/>
                    <a:pt x="595146" y="764565"/>
                    <a:pt x="619765" y="795338"/>
                  </a:cubicBezTo>
                  <a:cubicBezTo>
                    <a:pt x="624718" y="801530"/>
                    <a:pt x="629207" y="837868"/>
                    <a:pt x="629290" y="838200"/>
                  </a:cubicBezTo>
                  <a:cubicBezTo>
                    <a:pt x="631725" y="847940"/>
                    <a:pt x="638815" y="866775"/>
                    <a:pt x="638815" y="866775"/>
                  </a:cubicBezTo>
                  <a:cubicBezTo>
                    <a:pt x="640402" y="879475"/>
                    <a:pt x="640895" y="892360"/>
                    <a:pt x="643577" y="904875"/>
                  </a:cubicBezTo>
                  <a:cubicBezTo>
                    <a:pt x="645681" y="914692"/>
                    <a:pt x="650667" y="923710"/>
                    <a:pt x="653102" y="933450"/>
                  </a:cubicBezTo>
                  <a:cubicBezTo>
                    <a:pt x="660588" y="963390"/>
                    <a:pt x="656939" y="946020"/>
                    <a:pt x="662627" y="985838"/>
                  </a:cubicBezTo>
                  <a:cubicBezTo>
                    <a:pt x="662605" y="985969"/>
                    <a:pt x="654670" y="1035481"/>
                    <a:pt x="653102" y="1038225"/>
                  </a:cubicBezTo>
                  <a:cubicBezTo>
                    <a:pt x="650409" y="1042938"/>
                    <a:pt x="622226" y="1056044"/>
                    <a:pt x="619765" y="1057275"/>
                  </a:cubicBezTo>
                  <a:cubicBezTo>
                    <a:pt x="616590" y="1062038"/>
                    <a:pt x="612565" y="1066332"/>
                    <a:pt x="610240" y="1071563"/>
                  </a:cubicBezTo>
                  <a:cubicBezTo>
                    <a:pt x="602431" y="1089133"/>
                    <a:pt x="595515" y="1120939"/>
                    <a:pt x="591190" y="1138238"/>
                  </a:cubicBezTo>
                  <a:lnTo>
                    <a:pt x="586427" y="1157288"/>
                  </a:lnTo>
                  <a:cubicBezTo>
                    <a:pt x="588015" y="1173163"/>
                    <a:pt x="588764" y="1189144"/>
                    <a:pt x="591190" y="1204913"/>
                  </a:cubicBezTo>
                  <a:cubicBezTo>
                    <a:pt x="591953" y="1209875"/>
                    <a:pt x="592032" y="1216064"/>
                    <a:pt x="595952" y="1219200"/>
                  </a:cubicBezTo>
                  <a:cubicBezTo>
                    <a:pt x="601063" y="1223289"/>
                    <a:pt x="608652" y="1222375"/>
                    <a:pt x="615002" y="1223963"/>
                  </a:cubicBezTo>
                  <a:cubicBezTo>
                    <a:pt x="637227" y="1222375"/>
                    <a:pt x="659642" y="1222505"/>
                    <a:pt x="681677" y="1219200"/>
                  </a:cubicBezTo>
                  <a:cubicBezTo>
                    <a:pt x="691606" y="1217711"/>
                    <a:pt x="700727" y="1212850"/>
                    <a:pt x="710252" y="1209675"/>
                  </a:cubicBezTo>
                  <a:lnTo>
                    <a:pt x="724540" y="1204913"/>
                  </a:lnTo>
                  <a:cubicBezTo>
                    <a:pt x="737240" y="1206500"/>
                    <a:pt x="750944" y="1204477"/>
                    <a:pt x="762640" y="1209675"/>
                  </a:cubicBezTo>
                  <a:cubicBezTo>
                    <a:pt x="767228" y="1211714"/>
                    <a:pt x="764266" y="1220043"/>
                    <a:pt x="767402" y="1223963"/>
                  </a:cubicBezTo>
                  <a:cubicBezTo>
                    <a:pt x="770978" y="1228433"/>
                    <a:pt x="776927" y="1230313"/>
                    <a:pt x="781690" y="1233488"/>
                  </a:cubicBezTo>
                  <a:cubicBezTo>
                    <a:pt x="789418" y="1256674"/>
                    <a:pt x="782719" y="1241596"/>
                    <a:pt x="800740" y="1266825"/>
                  </a:cubicBezTo>
                  <a:cubicBezTo>
                    <a:pt x="804067" y="1271483"/>
                    <a:pt x="806218" y="1277066"/>
                    <a:pt x="810265" y="1281113"/>
                  </a:cubicBezTo>
                  <a:cubicBezTo>
                    <a:pt x="815878" y="1286726"/>
                    <a:pt x="822812" y="1290848"/>
                    <a:pt x="829315" y="1295400"/>
                  </a:cubicBezTo>
                  <a:cubicBezTo>
                    <a:pt x="839387" y="1302450"/>
                    <a:pt x="856976" y="1317313"/>
                    <a:pt x="872177" y="1319213"/>
                  </a:cubicBezTo>
                  <a:cubicBezTo>
                    <a:pt x="892716" y="1321780"/>
                    <a:pt x="913452" y="1322388"/>
                    <a:pt x="934090" y="1323975"/>
                  </a:cubicBezTo>
                  <a:lnTo>
                    <a:pt x="957902" y="1328738"/>
                  </a:lnTo>
                  <a:cubicBezTo>
                    <a:pt x="967403" y="1330465"/>
                    <a:pt x="977051" y="1331405"/>
                    <a:pt x="986477" y="1333500"/>
                  </a:cubicBezTo>
                  <a:cubicBezTo>
                    <a:pt x="991378" y="1334589"/>
                    <a:pt x="996002" y="1336675"/>
                    <a:pt x="1000765" y="1338263"/>
                  </a:cubicBezTo>
                  <a:cubicBezTo>
                    <a:pt x="1011877" y="1336675"/>
                    <a:pt x="1023350" y="1336726"/>
                    <a:pt x="1034102" y="1333500"/>
                  </a:cubicBezTo>
                  <a:cubicBezTo>
                    <a:pt x="1049281" y="1328946"/>
                    <a:pt x="1049462" y="1322604"/>
                    <a:pt x="1053152" y="1309688"/>
                  </a:cubicBezTo>
                  <a:cubicBezTo>
                    <a:pt x="1065115" y="1267819"/>
                    <a:pt x="1051257" y="1310614"/>
                    <a:pt x="1062677" y="1276350"/>
                  </a:cubicBezTo>
                  <a:cubicBezTo>
                    <a:pt x="1064265" y="1258888"/>
                    <a:pt x="1064960" y="1241321"/>
                    <a:pt x="1067440" y="1223963"/>
                  </a:cubicBezTo>
                  <a:cubicBezTo>
                    <a:pt x="1069835" y="1207201"/>
                    <a:pt x="1074180" y="1210482"/>
                    <a:pt x="1081727" y="1195388"/>
                  </a:cubicBezTo>
                  <a:cubicBezTo>
                    <a:pt x="1087172" y="1184499"/>
                    <a:pt x="1088534" y="1168162"/>
                    <a:pt x="1091252" y="1157288"/>
                  </a:cubicBezTo>
                  <a:cubicBezTo>
                    <a:pt x="1092470" y="1152418"/>
                    <a:pt x="1094427" y="1147763"/>
                    <a:pt x="1096015" y="1143000"/>
                  </a:cubicBezTo>
                  <a:cubicBezTo>
                    <a:pt x="1101515" y="1109996"/>
                    <a:pt x="1095221" y="1109663"/>
                    <a:pt x="1096015" y="11001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Shape 13">
              <a:extLst>
                <a:ext uri="{FF2B5EF4-FFF2-40B4-BE49-F238E27FC236}">
                  <a16:creationId xmlns:a16="http://schemas.microsoft.com/office/drawing/2014/main" id="{7298B417-058F-4978-94C5-CE7CD1E00A65}"/>
                </a:ext>
              </a:extLst>
            </p:cNvPr>
            <p:cNvSpPr/>
            <p:nvPr/>
          </p:nvSpPr>
          <p:spPr>
            <a:xfrm>
              <a:off x="22098000" y="12363450"/>
              <a:ext cx="195347" cy="138113"/>
            </a:xfrm>
            <a:custGeom>
              <a:avLst/>
              <a:gdLst>
                <a:gd name="connsiteX0" fmla="*/ 128588 w 195347"/>
                <a:gd name="connsiteY0" fmla="*/ 23813 h 138113"/>
                <a:gd name="connsiteX1" fmla="*/ 76200 w 195347"/>
                <a:gd name="connsiteY1" fmla="*/ 4763 h 138113"/>
                <a:gd name="connsiteX2" fmla="*/ 61913 w 195347"/>
                <a:gd name="connsiteY2" fmla="*/ 0 h 138113"/>
                <a:gd name="connsiteX3" fmla="*/ 28575 w 195347"/>
                <a:gd name="connsiteY3" fmla="*/ 14288 h 138113"/>
                <a:gd name="connsiteX4" fmla="*/ 9525 w 195347"/>
                <a:gd name="connsiteY4" fmla="*/ 38100 h 138113"/>
                <a:gd name="connsiteX5" fmla="*/ 4763 w 195347"/>
                <a:gd name="connsiteY5" fmla="*/ 57150 h 138113"/>
                <a:gd name="connsiteX6" fmla="*/ 0 w 195347"/>
                <a:gd name="connsiteY6" fmla="*/ 71438 h 138113"/>
                <a:gd name="connsiteX7" fmla="*/ 9525 w 195347"/>
                <a:gd name="connsiteY7" fmla="*/ 119063 h 138113"/>
                <a:gd name="connsiteX8" fmla="*/ 19050 w 195347"/>
                <a:gd name="connsiteY8" fmla="*/ 133350 h 138113"/>
                <a:gd name="connsiteX9" fmla="*/ 33338 w 195347"/>
                <a:gd name="connsiteY9" fmla="*/ 138113 h 138113"/>
                <a:gd name="connsiteX10" fmla="*/ 100013 w 195347"/>
                <a:gd name="connsiteY10" fmla="*/ 133350 h 138113"/>
                <a:gd name="connsiteX11" fmla="*/ 190500 w 195347"/>
                <a:gd name="connsiteY11" fmla="*/ 119063 h 138113"/>
                <a:gd name="connsiteX12" fmla="*/ 190500 w 195347"/>
                <a:gd name="connsiteY12" fmla="*/ 76200 h 138113"/>
                <a:gd name="connsiteX13" fmla="*/ 185738 w 195347"/>
                <a:gd name="connsiteY13" fmla="*/ 61913 h 138113"/>
                <a:gd name="connsiteX14" fmla="*/ 157163 w 195347"/>
                <a:gd name="connsiteY14" fmla="*/ 52388 h 138113"/>
                <a:gd name="connsiteX15" fmla="*/ 128588 w 195347"/>
                <a:gd name="connsiteY15" fmla="*/ 238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47" h="138113">
                  <a:moveTo>
                    <a:pt x="128588" y="23813"/>
                  </a:moveTo>
                  <a:cubicBezTo>
                    <a:pt x="95446" y="10556"/>
                    <a:pt x="112894" y="16995"/>
                    <a:pt x="76200" y="4763"/>
                  </a:cubicBezTo>
                  <a:lnTo>
                    <a:pt x="61913" y="0"/>
                  </a:lnTo>
                  <a:cubicBezTo>
                    <a:pt x="50474" y="2860"/>
                    <a:pt x="36797" y="4011"/>
                    <a:pt x="28575" y="14288"/>
                  </a:cubicBezTo>
                  <a:cubicBezTo>
                    <a:pt x="2284" y="47151"/>
                    <a:pt x="50474" y="10802"/>
                    <a:pt x="9525" y="38100"/>
                  </a:cubicBezTo>
                  <a:cubicBezTo>
                    <a:pt x="7938" y="44450"/>
                    <a:pt x="6561" y="50856"/>
                    <a:pt x="4763" y="57150"/>
                  </a:cubicBezTo>
                  <a:cubicBezTo>
                    <a:pt x="3384" y="61977"/>
                    <a:pt x="0" y="66418"/>
                    <a:pt x="0" y="71438"/>
                  </a:cubicBezTo>
                  <a:cubicBezTo>
                    <a:pt x="0" y="80208"/>
                    <a:pt x="3661" y="107335"/>
                    <a:pt x="9525" y="119063"/>
                  </a:cubicBezTo>
                  <a:cubicBezTo>
                    <a:pt x="12085" y="124182"/>
                    <a:pt x="14581" y="129774"/>
                    <a:pt x="19050" y="133350"/>
                  </a:cubicBezTo>
                  <a:cubicBezTo>
                    <a:pt x="22970" y="136486"/>
                    <a:pt x="28575" y="136525"/>
                    <a:pt x="33338" y="138113"/>
                  </a:cubicBezTo>
                  <a:lnTo>
                    <a:pt x="100013" y="133350"/>
                  </a:lnTo>
                  <a:cubicBezTo>
                    <a:pt x="182495" y="127851"/>
                    <a:pt x="154910" y="142791"/>
                    <a:pt x="190500" y="119063"/>
                  </a:cubicBezTo>
                  <a:cubicBezTo>
                    <a:pt x="196616" y="94603"/>
                    <a:pt x="197302" y="103409"/>
                    <a:pt x="190500" y="76200"/>
                  </a:cubicBezTo>
                  <a:cubicBezTo>
                    <a:pt x="189282" y="71330"/>
                    <a:pt x="189823" y="64831"/>
                    <a:pt x="185738" y="61913"/>
                  </a:cubicBezTo>
                  <a:cubicBezTo>
                    <a:pt x="177568" y="56077"/>
                    <a:pt x="157163" y="52388"/>
                    <a:pt x="157163" y="52388"/>
                  </a:cubicBezTo>
                  <a:cubicBezTo>
                    <a:pt x="145147" y="34364"/>
                    <a:pt x="151685" y="42147"/>
                    <a:pt x="128588" y="23813"/>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8E76F323-9C12-41D8-B3E9-71611134D1FD}"/>
                </a:ext>
              </a:extLst>
            </p:cNvPr>
            <p:cNvSpPr/>
            <p:nvPr/>
          </p:nvSpPr>
          <p:spPr>
            <a:xfrm>
              <a:off x="22039283" y="11585672"/>
              <a:ext cx="139977" cy="364009"/>
            </a:xfrm>
            <a:custGeom>
              <a:avLst/>
              <a:gdLst>
                <a:gd name="connsiteX0" fmla="*/ 1567 w 139977"/>
                <a:gd name="connsiteY0" fmla="*/ 153891 h 364009"/>
                <a:gd name="connsiteX1" fmla="*/ 11092 w 139977"/>
                <a:gd name="connsiteY1" fmla="*/ 277716 h 364009"/>
                <a:gd name="connsiteX2" fmla="*/ 30142 w 139977"/>
                <a:gd name="connsiteY2" fmla="*/ 296766 h 364009"/>
                <a:gd name="connsiteX3" fmla="*/ 44430 w 139977"/>
                <a:gd name="connsiteY3" fmla="*/ 325341 h 364009"/>
                <a:gd name="connsiteX4" fmla="*/ 49192 w 139977"/>
                <a:gd name="connsiteY4" fmla="*/ 339628 h 364009"/>
                <a:gd name="connsiteX5" fmla="*/ 63480 w 139977"/>
                <a:gd name="connsiteY5" fmla="*/ 349153 h 364009"/>
                <a:gd name="connsiteX6" fmla="*/ 73005 w 139977"/>
                <a:gd name="connsiteY6" fmla="*/ 363441 h 364009"/>
                <a:gd name="connsiteX7" fmla="*/ 106342 w 139977"/>
                <a:gd name="connsiteY7" fmla="*/ 349153 h 364009"/>
                <a:gd name="connsiteX8" fmla="*/ 111105 w 139977"/>
                <a:gd name="connsiteY8" fmla="*/ 334866 h 364009"/>
                <a:gd name="connsiteX9" fmla="*/ 130155 w 139977"/>
                <a:gd name="connsiteY9" fmla="*/ 306291 h 364009"/>
                <a:gd name="connsiteX10" fmla="*/ 139680 w 139977"/>
                <a:gd name="connsiteY10" fmla="*/ 277716 h 364009"/>
                <a:gd name="connsiteX11" fmla="*/ 125392 w 139977"/>
                <a:gd name="connsiteY11" fmla="*/ 225328 h 364009"/>
                <a:gd name="connsiteX12" fmla="*/ 111105 w 139977"/>
                <a:gd name="connsiteY12" fmla="*/ 211041 h 364009"/>
                <a:gd name="connsiteX13" fmla="*/ 96817 w 139977"/>
                <a:gd name="connsiteY13" fmla="*/ 182466 h 364009"/>
                <a:gd name="connsiteX14" fmla="*/ 92055 w 139977"/>
                <a:gd name="connsiteY14" fmla="*/ 168178 h 364009"/>
                <a:gd name="connsiteX15" fmla="*/ 77767 w 139977"/>
                <a:gd name="connsiteY15" fmla="*/ 158653 h 364009"/>
                <a:gd name="connsiteX16" fmla="*/ 82530 w 139977"/>
                <a:gd name="connsiteY16" fmla="*/ 115791 h 364009"/>
                <a:gd name="connsiteX17" fmla="*/ 96817 w 139977"/>
                <a:gd name="connsiteY17" fmla="*/ 106266 h 364009"/>
                <a:gd name="connsiteX18" fmla="*/ 106342 w 139977"/>
                <a:gd name="connsiteY18" fmla="*/ 77691 h 364009"/>
                <a:gd name="connsiteX19" fmla="*/ 115867 w 139977"/>
                <a:gd name="connsiteY19" fmla="*/ 63403 h 364009"/>
                <a:gd name="connsiteX20" fmla="*/ 125392 w 139977"/>
                <a:gd name="connsiteY20" fmla="*/ 34828 h 364009"/>
                <a:gd name="connsiteX21" fmla="*/ 120630 w 139977"/>
                <a:gd name="connsiteY21" fmla="*/ 11016 h 364009"/>
                <a:gd name="connsiteX22" fmla="*/ 44430 w 139977"/>
                <a:gd name="connsiteY22" fmla="*/ 30066 h 364009"/>
                <a:gd name="connsiteX23" fmla="*/ 30142 w 139977"/>
                <a:gd name="connsiteY23" fmla="*/ 39591 h 364009"/>
                <a:gd name="connsiteX24" fmla="*/ 1567 w 139977"/>
                <a:gd name="connsiteY24" fmla="*/ 153891 h 3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977" h="364009">
                  <a:moveTo>
                    <a:pt x="1567" y="153891"/>
                  </a:moveTo>
                  <a:cubicBezTo>
                    <a:pt x="-1608" y="193578"/>
                    <a:pt x="-674" y="136529"/>
                    <a:pt x="11092" y="277716"/>
                  </a:cubicBezTo>
                  <a:cubicBezTo>
                    <a:pt x="12543" y="295132"/>
                    <a:pt x="15992" y="292049"/>
                    <a:pt x="30142" y="296766"/>
                  </a:cubicBezTo>
                  <a:cubicBezTo>
                    <a:pt x="42116" y="332683"/>
                    <a:pt x="25962" y="288405"/>
                    <a:pt x="44430" y="325341"/>
                  </a:cubicBezTo>
                  <a:cubicBezTo>
                    <a:pt x="46675" y="329831"/>
                    <a:pt x="46056" y="335708"/>
                    <a:pt x="49192" y="339628"/>
                  </a:cubicBezTo>
                  <a:cubicBezTo>
                    <a:pt x="52768" y="344098"/>
                    <a:pt x="58717" y="345978"/>
                    <a:pt x="63480" y="349153"/>
                  </a:cubicBezTo>
                  <a:cubicBezTo>
                    <a:pt x="66655" y="353916"/>
                    <a:pt x="67575" y="361631"/>
                    <a:pt x="73005" y="363441"/>
                  </a:cubicBezTo>
                  <a:cubicBezTo>
                    <a:pt x="83256" y="366858"/>
                    <a:pt x="99159" y="353942"/>
                    <a:pt x="106342" y="349153"/>
                  </a:cubicBezTo>
                  <a:cubicBezTo>
                    <a:pt x="107930" y="344391"/>
                    <a:pt x="108667" y="339254"/>
                    <a:pt x="111105" y="334866"/>
                  </a:cubicBezTo>
                  <a:cubicBezTo>
                    <a:pt x="116665" y="324859"/>
                    <a:pt x="130155" y="306291"/>
                    <a:pt x="130155" y="306291"/>
                  </a:cubicBezTo>
                  <a:cubicBezTo>
                    <a:pt x="133330" y="296766"/>
                    <a:pt x="141649" y="287561"/>
                    <a:pt x="139680" y="277716"/>
                  </a:cubicBezTo>
                  <a:cubicBezTo>
                    <a:pt x="137820" y="268417"/>
                    <a:pt x="131434" y="231370"/>
                    <a:pt x="125392" y="225328"/>
                  </a:cubicBezTo>
                  <a:lnTo>
                    <a:pt x="111105" y="211041"/>
                  </a:lnTo>
                  <a:cubicBezTo>
                    <a:pt x="99130" y="175120"/>
                    <a:pt x="115285" y="219403"/>
                    <a:pt x="96817" y="182466"/>
                  </a:cubicBezTo>
                  <a:cubicBezTo>
                    <a:pt x="94572" y="177976"/>
                    <a:pt x="95191" y="172098"/>
                    <a:pt x="92055" y="168178"/>
                  </a:cubicBezTo>
                  <a:cubicBezTo>
                    <a:pt x="88479" y="163708"/>
                    <a:pt x="82530" y="161828"/>
                    <a:pt x="77767" y="158653"/>
                  </a:cubicBezTo>
                  <a:cubicBezTo>
                    <a:pt x="79355" y="144366"/>
                    <a:pt x="77617" y="129301"/>
                    <a:pt x="82530" y="115791"/>
                  </a:cubicBezTo>
                  <a:cubicBezTo>
                    <a:pt x="84486" y="110412"/>
                    <a:pt x="93784" y="111120"/>
                    <a:pt x="96817" y="106266"/>
                  </a:cubicBezTo>
                  <a:cubicBezTo>
                    <a:pt x="102138" y="97752"/>
                    <a:pt x="100773" y="86045"/>
                    <a:pt x="106342" y="77691"/>
                  </a:cubicBezTo>
                  <a:cubicBezTo>
                    <a:pt x="109517" y="72928"/>
                    <a:pt x="113542" y="68634"/>
                    <a:pt x="115867" y="63403"/>
                  </a:cubicBezTo>
                  <a:cubicBezTo>
                    <a:pt x="119945" y="54228"/>
                    <a:pt x="125392" y="34828"/>
                    <a:pt x="125392" y="34828"/>
                  </a:cubicBezTo>
                  <a:cubicBezTo>
                    <a:pt x="123805" y="26891"/>
                    <a:pt x="128451" y="13102"/>
                    <a:pt x="120630" y="11016"/>
                  </a:cubicBezTo>
                  <a:cubicBezTo>
                    <a:pt x="33935" y="-12103"/>
                    <a:pt x="69991" y="4505"/>
                    <a:pt x="44430" y="30066"/>
                  </a:cubicBezTo>
                  <a:cubicBezTo>
                    <a:pt x="40383" y="34113"/>
                    <a:pt x="34905" y="36416"/>
                    <a:pt x="30142" y="39591"/>
                  </a:cubicBezTo>
                  <a:cubicBezTo>
                    <a:pt x="-4759" y="91942"/>
                    <a:pt x="4742" y="114204"/>
                    <a:pt x="1567" y="153891"/>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2088330D-532F-487C-9B0D-9DE974D43B5F}"/>
                </a:ext>
              </a:extLst>
            </p:cNvPr>
            <p:cNvSpPr/>
            <p:nvPr/>
          </p:nvSpPr>
          <p:spPr>
            <a:xfrm>
              <a:off x="21874154" y="12406313"/>
              <a:ext cx="166696" cy="171450"/>
            </a:xfrm>
            <a:custGeom>
              <a:avLst/>
              <a:gdLst>
                <a:gd name="connsiteX0" fmla="*/ 123834 w 166696"/>
                <a:gd name="connsiteY0" fmla="*/ 57150 h 171450"/>
                <a:gd name="connsiteX1" fmla="*/ 95259 w 166696"/>
                <a:gd name="connsiteY1" fmla="*/ 28575 h 171450"/>
                <a:gd name="connsiteX2" fmla="*/ 76209 w 166696"/>
                <a:gd name="connsiteY2" fmla="*/ 0 h 171450"/>
                <a:gd name="connsiteX3" fmla="*/ 52396 w 166696"/>
                <a:gd name="connsiteY3" fmla="*/ 4762 h 171450"/>
                <a:gd name="connsiteX4" fmla="*/ 38109 w 166696"/>
                <a:gd name="connsiteY4" fmla="*/ 9525 h 171450"/>
                <a:gd name="connsiteX5" fmla="*/ 4771 w 166696"/>
                <a:gd name="connsiteY5" fmla="*/ 47625 h 171450"/>
                <a:gd name="connsiteX6" fmla="*/ 4771 w 166696"/>
                <a:gd name="connsiteY6" fmla="*/ 85725 h 171450"/>
                <a:gd name="connsiteX7" fmla="*/ 14296 w 166696"/>
                <a:gd name="connsiteY7" fmla="*/ 114300 h 171450"/>
                <a:gd name="connsiteX8" fmla="*/ 28584 w 166696"/>
                <a:gd name="connsiteY8" fmla="*/ 123825 h 171450"/>
                <a:gd name="connsiteX9" fmla="*/ 47634 w 166696"/>
                <a:gd name="connsiteY9" fmla="*/ 147637 h 171450"/>
                <a:gd name="connsiteX10" fmla="*/ 76209 w 166696"/>
                <a:gd name="connsiteY10" fmla="*/ 157162 h 171450"/>
                <a:gd name="connsiteX11" fmla="*/ 104784 w 166696"/>
                <a:gd name="connsiteY11" fmla="*/ 171450 h 171450"/>
                <a:gd name="connsiteX12" fmla="*/ 133359 w 166696"/>
                <a:gd name="connsiteY12" fmla="*/ 166687 h 171450"/>
                <a:gd name="connsiteX13" fmla="*/ 157171 w 166696"/>
                <a:gd name="connsiteY13" fmla="*/ 123825 h 171450"/>
                <a:gd name="connsiteX14" fmla="*/ 166696 w 166696"/>
                <a:gd name="connsiteY14" fmla="*/ 109537 h 171450"/>
                <a:gd name="connsiteX15" fmla="*/ 138121 w 166696"/>
                <a:gd name="connsiteY15" fmla="*/ 95250 h 171450"/>
                <a:gd name="connsiteX16" fmla="*/ 128596 w 166696"/>
                <a:gd name="connsiteY16" fmla="*/ 66675 h 171450"/>
                <a:gd name="connsiteX17" fmla="*/ 123834 w 166696"/>
                <a:gd name="connsiteY17" fmla="*/ 52387 h 171450"/>
                <a:gd name="connsiteX18" fmla="*/ 123834 w 166696"/>
                <a:gd name="connsiteY18"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696" h="171450">
                  <a:moveTo>
                    <a:pt x="123834" y="57150"/>
                  </a:moveTo>
                  <a:cubicBezTo>
                    <a:pt x="81535" y="31770"/>
                    <a:pt x="110638" y="56258"/>
                    <a:pt x="95259" y="28575"/>
                  </a:cubicBezTo>
                  <a:cubicBezTo>
                    <a:pt x="89700" y="18568"/>
                    <a:pt x="76209" y="0"/>
                    <a:pt x="76209" y="0"/>
                  </a:cubicBezTo>
                  <a:cubicBezTo>
                    <a:pt x="68271" y="1587"/>
                    <a:pt x="60249" y="2799"/>
                    <a:pt x="52396" y="4762"/>
                  </a:cubicBezTo>
                  <a:cubicBezTo>
                    <a:pt x="47526" y="5980"/>
                    <a:pt x="41659" y="5975"/>
                    <a:pt x="38109" y="9525"/>
                  </a:cubicBezTo>
                  <a:cubicBezTo>
                    <a:pt x="-17446" y="65082"/>
                    <a:pt x="45250" y="20640"/>
                    <a:pt x="4771" y="47625"/>
                  </a:cubicBezTo>
                  <a:cubicBezTo>
                    <a:pt x="-1001" y="70715"/>
                    <a:pt x="-2156" y="62635"/>
                    <a:pt x="4771" y="85725"/>
                  </a:cubicBezTo>
                  <a:cubicBezTo>
                    <a:pt x="7656" y="95342"/>
                    <a:pt x="5942" y="108731"/>
                    <a:pt x="14296" y="114300"/>
                  </a:cubicBezTo>
                  <a:lnTo>
                    <a:pt x="28584" y="123825"/>
                  </a:lnTo>
                  <a:cubicBezTo>
                    <a:pt x="33748" y="139318"/>
                    <a:pt x="30775" y="140144"/>
                    <a:pt x="47634" y="147637"/>
                  </a:cubicBezTo>
                  <a:cubicBezTo>
                    <a:pt x="56809" y="151715"/>
                    <a:pt x="76209" y="157162"/>
                    <a:pt x="76209" y="157162"/>
                  </a:cubicBezTo>
                  <a:cubicBezTo>
                    <a:pt x="83433" y="161978"/>
                    <a:pt x="94925" y="171450"/>
                    <a:pt x="104784" y="171450"/>
                  </a:cubicBezTo>
                  <a:cubicBezTo>
                    <a:pt x="114440" y="171450"/>
                    <a:pt x="123834" y="168275"/>
                    <a:pt x="133359" y="166687"/>
                  </a:cubicBezTo>
                  <a:cubicBezTo>
                    <a:pt x="141741" y="141539"/>
                    <a:pt x="135336" y="156578"/>
                    <a:pt x="157171" y="123825"/>
                  </a:cubicBezTo>
                  <a:lnTo>
                    <a:pt x="166696" y="109537"/>
                  </a:lnTo>
                  <a:cubicBezTo>
                    <a:pt x="158911" y="106942"/>
                    <a:pt x="142980" y="103025"/>
                    <a:pt x="138121" y="95250"/>
                  </a:cubicBezTo>
                  <a:cubicBezTo>
                    <a:pt x="132800" y="86736"/>
                    <a:pt x="131771" y="76200"/>
                    <a:pt x="128596" y="66675"/>
                  </a:cubicBezTo>
                  <a:cubicBezTo>
                    <a:pt x="127009" y="61912"/>
                    <a:pt x="127384" y="55936"/>
                    <a:pt x="123834" y="52387"/>
                  </a:cubicBezTo>
                  <a:lnTo>
                    <a:pt x="123834" y="571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377CDD4C-788E-48E5-AC25-ACEDE730F0C5}"/>
                </a:ext>
              </a:extLst>
            </p:cNvPr>
            <p:cNvSpPr/>
            <p:nvPr/>
          </p:nvSpPr>
          <p:spPr>
            <a:xfrm>
              <a:off x="21278850" y="11696700"/>
              <a:ext cx="587053" cy="1181100"/>
            </a:xfrm>
            <a:custGeom>
              <a:avLst/>
              <a:gdLst>
                <a:gd name="connsiteX0" fmla="*/ 485775 w 587053"/>
                <a:gd name="connsiteY0" fmla="*/ 223838 h 1181100"/>
                <a:gd name="connsiteX1" fmla="*/ 533400 w 587053"/>
                <a:gd name="connsiteY1" fmla="*/ 209550 h 1181100"/>
                <a:gd name="connsiteX2" fmla="*/ 538163 w 587053"/>
                <a:gd name="connsiteY2" fmla="*/ 195263 h 1181100"/>
                <a:gd name="connsiteX3" fmla="*/ 542925 w 587053"/>
                <a:gd name="connsiteY3" fmla="*/ 133350 h 1181100"/>
                <a:gd name="connsiteX4" fmla="*/ 561975 w 587053"/>
                <a:gd name="connsiteY4" fmla="*/ 104775 h 1181100"/>
                <a:gd name="connsiteX5" fmla="*/ 576263 w 587053"/>
                <a:gd name="connsiteY5" fmla="*/ 76200 h 1181100"/>
                <a:gd name="connsiteX6" fmla="*/ 581025 w 587053"/>
                <a:gd name="connsiteY6" fmla="*/ 19050 h 1181100"/>
                <a:gd name="connsiteX7" fmla="*/ 552450 w 587053"/>
                <a:gd name="connsiteY7" fmla="*/ 9525 h 1181100"/>
                <a:gd name="connsiteX8" fmla="*/ 538163 w 587053"/>
                <a:gd name="connsiteY8" fmla="*/ 4763 h 1181100"/>
                <a:gd name="connsiteX9" fmla="*/ 495300 w 587053"/>
                <a:gd name="connsiteY9" fmla="*/ 23813 h 1181100"/>
                <a:gd name="connsiteX10" fmla="*/ 466725 w 587053"/>
                <a:gd name="connsiteY10" fmla="*/ 42863 h 1181100"/>
                <a:gd name="connsiteX11" fmla="*/ 457200 w 587053"/>
                <a:gd name="connsiteY11" fmla="*/ 71438 h 1181100"/>
                <a:gd name="connsiteX12" fmla="*/ 452438 w 587053"/>
                <a:gd name="connsiteY12" fmla="*/ 85725 h 1181100"/>
                <a:gd name="connsiteX13" fmla="*/ 438150 w 587053"/>
                <a:gd name="connsiteY13" fmla="*/ 95250 h 1181100"/>
                <a:gd name="connsiteX14" fmla="*/ 409575 w 587053"/>
                <a:gd name="connsiteY14" fmla="*/ 85725 h 1181100"/>
                <a:gd name="connsiteX15" fmla="*/ 371475 w 587053"/>
                <a:gd name="connsiteY15" fmla="*/ 52388 h 1181100"/>
                <a:gd name="connsiteX16" fmla="*/ 328613 w 587053"/>
                <a:gd name="connsiteY16" fmla="*/ 38100 h 1181100"/>
                <a:gd name="connsiteX17" fmla="*/ 314325 w 587053"/>
                <a:gd name="connsiteY17" fmla="*/ 33338 h 1181100"/>
                <a:gd name="connsiteX18" fmla="*/ 300038 w 587053"/>
                <a:gd name="connsiteY18" fmla="*/ 28575 h 1181100"/>
                <a:gd name="connsiteX19" fmla="*/ 290513 w 587053"/>
                <a:gd name="connsiteY19" fmla="*/ 14288 h 1181100"/>
                <a:gd name="connsiteX20" fmla="*/ 276225 w 587053"/>
                <a:gd name="connsiteY20" fmla="*/ 9525 h 1181100"/>
                <a:gd name="connsiteX21" fmla="*/ 261938 w 587053"/>
                <a:gd name="connsiteY21" fmla="*/ 0 h 1181100"/>
                <a:gd name="connsiteX22" fmla="*/ 209550 w 587053"/>
                <a:gd name="connsiteY22" fmla="*/ 9525 h 1181100"/>
                <a:gd name="connsiteX23" fmla="*/ 195263 w 587053"/>
                <a:gd name="connsiteY23" fmla="*/ 19050 h 1181100"/>
                <a:gd name="connsiteX24" fmla="*/ 180975 w 587053"/>
                <a:gd name="connsiteY24" fmla="*/ 47625 h 1181100"/>
                <a:gd name="connsiteX25" fmla="*/ 176213 w 587053"/>
                <a:gd name="connsiteY25" fmla="*/ 80963 h 1181100"/>
                <a:gd name="connsiteX26" fmla="*/ 161925 w 587053"/>
                <a:gd name="connsiteY26" fmla="*/ 95250 h 1181100"/>
                <a:gd name="connsiteX27" fmla="*/ 152400 w 587053"/>
                <a:gd name="connsiteY27" fmla="*/ 109538 h 1181100"/>
                <a:gd name="connsiteX28" fmla="*/ 142875 w 587053"/>
                <a:gd name="connsiteY28" fmla="*/ 138113 h 1181100"/>
                <a:gd name="connsiteX29" fmla="*/ 133350 w 587053"/>
                <a:gd name="connsiteY29" fmla="*/ 204788 h 1181100"/>
                <a:gd name="connsiteX30" fmla="*/ 123825 w 587053"/>
                <a:gd name="connsiteY30" fmla="*/ 219075 h 1181100"/>
                <a:gd name="connsiteX31" fmla="*/ 104775 w 587053"/>
                <a:gd name="connsiteY31" fmla="*/ 276225 h 1181100"/>
                <a:gd name="connsiteX32" fmla="*/ 100013 w 587053"/>
                <a:gd name="connsiteY32" fmla="*/ 290513 h 1181100"/>
                <a:gd name="connsiteX33" fmla="*/ 90488 w 587053"/>
                <a:gd name="connsiteY33" fmla="*/ 304800 h 1181100"/>
                <a:gd name="connsiteX34" fmla="*/ 80963 w 587053"/>
                <a:gd name="connsiteY34" fmla="*/ 333375 h 1181100"/>
                <a:gd name="connsiteX35" fmla="*/ 76200 w 587053"/>
                <a:gd name="connsiteY35" fmla="*/ 414338 h 1181100"/>
                <a:gd name="connsiteX36" fmla="*/ 61913 w 587053"/>
                <a:gd name="connsiteY36" fmla="*/ 423863 h 1181100"/>
                <a:gd name="connsiteX37" fmla="*/ 52388 w 587053"/>
                <a:gd name="connsiteY37" fmla="*/ 452438 h 1181100"/>
                <a:gd name="connsiteX38" fmla="*/ 57150 w 587053"/>
                <a:gd name="connsiteY38" fmla="*/ 476250 h 1181100"/>
                <a:gd name="connsiteX39" fmla="*/ 61913 w 587053"/>
                <a:gd name="connsiteY39" fmla="*/ 504825 h 1181100"/>
                <a:gd name="connsiteX40" fmla="*/ 66675 w 587053"/>
                <a:gd name="connsiteY40" fmla="*/ 519113 h 1181100"/>
                <a:gd name="connsiteX41" fmla="*/ 71438 w 587053"/>
                <a:gd name="connsiteY41" fmla="*/ 542925 h 1181100"/>
                <a:gd name="connsiteX42" fmla="*/ 57150 w 587053"/>
                <a:gd name="connsiteY42" fmla="*/ 581025 h 1181100"/>
                <a:gd name="connsiteX43" fmla="*/ 52388 w 587053"/>
                <a:gd name="connsiteY43" fmla="*/ 595313 h 1181100"/>
                <a:gd name="connsiteX44" fmla="*/ 33338 w 587053"/>
                <a:gd name="connsiteY44" fmla="*/ 623888 h 1181100"/>
                <a:gd name="connsiteX45" fmla="*/ 19050 w 587053"/>
                <a:gd name="connsiteY45" fmla="*/ 666750 h 1181100"/>
                <a:gd name="connsiteX46" fmla="*/ 9525 w 587053"/>
                <a:gd name="connsiteY46" fmla="*/ 704850 h 1181100"/>
                <a:gd name="connsiteX47" fmla="*/ 0 w 587053"/>
                <a:gd name="connsiteY47" fmla="*/ 733425 h 1181100"/>
                <a:gd name="connsiteX48" fmla="*/ 14288 w 587053"/>
                <a:gd name="connsiteY48" fmla="*/ 742950 h 1181100"/>
                <a:gd name="connsiteX49" fmla="*/ 19050 w 587053"/>
                <a:gd name="connsiteY49" fmla="*/ 757238 h 1181100"/>
                <a:gd name="connsiteX50" fmla="*/ 47625 w 587053"/>
                <a:gd name="connsiteY50" fmla="*/ 766763 h 1181100"/>
                <a:gd name="connsiteX51" fmla="*/ 76200 w 587053"/>
                <a:gd name="connsiteY51" fmla="*/ 809625 h 1181100"/>
                <a:gd name="connsiteX52" fmla="*/ 85725 w 587053"/>
                <a:gd name="connsiteY52" fmla="*/ 823913 h 1181100"/>
                <a:gd name="connsiteX53" fmla="*/ 95250 w 587053"/>
                <a:gd name="connsiteY53" fmla="*/ 838200 h 1181100"/>
                <a:gd name="connsiteX54" fmla="*/ 100013 w 587053"/>
                <a:gd name="connsiteY54" fmla="*/ 857250 h 1181100"/>
                <a:gd name="connsiteX55" fmla="*/ 104775 w 587053"/>
                <a:gd name="connsiteY55" fmla="*/ 871538 h 1181100"/>
                <a:gd name="connsiteX56" fmla="*/ 100013 w 587053"/>
                <a:gd name="connsiteY56" fmla="*/ 900113 h 1181100"/>
                <a:gd name="connsiteX57" fmla="*/ 80963 w 587053"/>
                <a:gd name="connsiteY57" fmla="*/ 928688 h 1181100"/>
                <a:gd name="connsiteX58" fmla="*/ 76200 w 587053"/>
                <a:gd name="connsiteY58" fmla="*/ 947738 h 1181100"/>
                <a:gd name="connsiteX59" fmla="*/ 61913 w 587053"/>
                <a:gd name="connsiteY59" fmla="*/ 957263 h 1181100"/>
                <a:gd name="connsiteX60" fmla="*/ 52388 w 587053"/>
                <a:gd name="connsiteY60" fmla="*/ 985838 h 1181100"/>
                <a:gd name="connsiteX61" fmla="*/ 47625 w 587053"/>
                <a:gd name="connsiteY61" fmla="*/ 1000125 h 1181100"/>
                <a:gd name="connsiteX62" fmla="*/ 47625 w 587053"/>
                <a:gd name="connsiteY62" fmla="*/ 1100138 h 1181100"/>
                <a:gd name="connsiteX63" fmla="*/ 52388 w 587053"/>
                <a:gd name="connsiteY63" fmla="*/ 1114425 h 1181100"/>
                <a:gd name="connsiteX64" fmla="*/ 66675 w 587053"/>
                <a:gd name="connsiteY64" fmla="*/ 1128713 h 1181100"/>
                <a:gd name="connsiteX65" fmla="*/ 85725 w 587053"/>
                <a:gd name="connsiteY65" fmla="*/ 1171575 h 1181100"/>
                <a:gd name="connsiteX66" fmla="*/ 114300 w 587053"/>
                <a:gd name="connsiteY66" fmla="*/ 1181100 h 1181100"/>
                <a:gd name="connsiteX67" fmla="*/ 142875 w 587053"/>
                <a:gd name="connsiteY67" fmla="*/ 1166813 h 1181100"/>
                <a:gd name="connsiteX68" fmla="*/ 161925 w 587053"/>
                <a:gd name="connsiteY68" fmla="*/ 1147763 h 1181100"/>
                <a:gd name="connsiteX69" fmla="*/ 171450 w 587053"/>
                <a:gd name="connsiteY69" fmla="*/ 1133475 h 1181100"/>
                <a:gd name="connsiteX70" fmla="*/ 180975 w 587053"/>
                <a:gd name="connsiteY70" fmla="*/ 1042988 h 1181100"/>
                <a:gd name="connsiteX71" fmla="*/ 176213 w 587053"/>
                <a:gd name="connsiteY71" fmla="*/ 900113 h 1181100"/>
                <a:gd name="connsiteX72" fmla="*/ 161925 w 587053"/>
                <a:gd name="connsiteY72" fmla="*/ 857250 h 1181100"/>
                <a:gd name="connsiteX73" fmla="*/ 152400 w 587053"/>
                <a:gd name="connsiteY73" fmla="*/ 823913 h 1181100"/>
                <a:gd name="connsiteX74" fmla="*/ 142875 w 587053"/>
                <a:gd name="connsiteY74" fmla="*/ 790575 h 1181100"/>
                <a:gd name="connsiteX75" fmla="*/ 147638 w 587053"/>
                <a:gd name="connsiteY75" fmla="*/ 766763 h 1181100"/>
                <a:gd name="connsiteX76" fmla="*/ 166688 w 587053"/>
                <a:gd name="connsiteY76" fmla="*/ 738188 h 1181100"/>
                <a:gd name="connsiteX77" fmla="*/ 171450 w 587053"/>
                <a:gd name="connsiteY77" fmla="*/ 723900 h 1181100"/>
                <a:gd name="connsiteX78" fmla="*/ 185738 w 587053"/>
                <a:gd name="connsiteY78" fmla="*/ 714375 h 1181100"/>
                <a:gd name="connsiteX79" fmla="*/ 209550 w 587053"/>
                <a:gd name="connsiteY79" fmla="*/ 742950 h 1181100"/>
                <a:gd name="connsiteX80" fmla="*/ 223838 w 587053"/>
                <a:gd name="connsiteY80" fmla="*/ 757238 h 1181100"/>
                <a:gd name="connsiteX81" fmla="*/ 228600 w 587053"/>
                <a:gd name="connsiteY81" fmla="*/ 771525 h 1181100"/>
                <a:gd name="connsiteX82" fmla="*/ 238125 w 587053"/>
                <a:gd name="connsiteY82" fmla="*/ 785813 h 1181100"/>
                <a:gd name="connsiteX83" fmla="*/ 242888 w 587053"/>
                <a:gd name="connsiteY83" fmla="*/ 923925 h 1181100"/>
                <a:gd name="connsiteX84" fmla="*/ 257175 w 587053"/>
                <a:gd name="connsiteY84" fmla="*/ 995363 h 1181100"/>
                <a:gd name="connsiteX85" fmla="*/ 271463 w 587053"/>
                <a:gd name="connsiteY85" fmla="*/ 1004888 h 1181100"/>
                <a:gd name="connsiteX86" fmla="*/ 314325 w 587053"/>
                <a:gd name="connsiteY86" fmla="*/ 971550 h 1181100"/>
                <a:gd name="connsiteX87" fmla="*/ 347663 w 587053"/>
                <a:gd name="connsiteY87" fmla="*/ 933450 h 1181100"/>
                <a:gd name="connsiteX88" fmla="*/ 366713 w 587053"/>
                <a:gd name="connsiteY88" fmla="*/ 904875 h 1181100"/>
                <a:gd name="connsiteX89" fmla="*/ 352425 w 587053"/>
                <a:gd name="connsiteY89" fmla="*/ 785813 h 1181100"/>
                <a:gd name="connsiteX90" fmla="*/ 347663 w 587053"/>
                <a:gd name="connsiteY90" fmla="*/ 762000 h 1181100"/>
                <a:gd name="connsiteX91" fmla="*/ 338138 w 587053"/>
                <a:gd name="connsiteY91" fmla="*/ 747713 h 1181100"/>
                <a:gd name="connsiteX92" fmla="*/ 323850 w 587053"/>
                <a:gd name="connsiteY92" fmla="*/ 719138 h 1181100"/>
                <a:gd name="connsiteX93" fmla="*/ 290513 w 587053"/>
                <a:gd name="connsiteY93" fmla="*/ 619125 h 1181100"/>
                <a:gd name="connsiteX94" fmla="*/ 285750 w 587053"/>
                <a:gd name="connsiteY94" fmla="*/ 604838 h 1181100"/>
                <a:gd name="connsiteX95" fmla="*/ 276225 w 587053"/>
                <a:gd name="connsiteY95" fmla="*/ 566738 h 1181100"/>
                <a:gd name="connsiteX96" fmla="*/ 285750 w 587053"/>
                <a:gd name="connsiteY96" fmla="*/ 514350 h 1181100"/>
                <a:gd name="connsiteX97" fmla="*/ 295275 w 587053"/>
                <a:gd name="connsiteY97" fmla="*/ 500063 h 1181100"/>
                <a:gd name="connsiteX98" fmla="*/ 314325 w 587053"/>
                <a:gd name="connsiteY98" fmla="*/ 490538 h 1181100"/>
                <a:gd name="connsiteX99" fmla="*/ 342900 w 587053"/>
                <a:gd name="connsiteY99" fmla="*/ 481013 h 1181100"/>
                <a:gd name="connsiteX100" fmla="*/ 381000 w 587053"/>
                <a:gd name="connsiteY100" fmla="*/ 466725 h 1181100"/>
                <a:gd name="connsiteX101" fmla="*/ 409575 w 587053"/>
                <a:gd name="connsiteY101" fmla="*/ 457200 h 1181100"/>
                <a:gd name="connsiteX102" fmla="*/ 419100 w 587053"/>
                <a:gd name="connsiteY102" fmla="*/ 442913 h 1181100"/>
                <a:gd name="connsiteX103" fmla="*/ 419100 w 587053"/>
                <a:gd name="connsiteY103" fmla="*/ 390525 h 1181100"/>
                <a:gd name="connsiteX104" fmla="*/ 414338 w 587053"/>
                <a:gd name="connsiteY104" fmla="*/ 376238 h 1181100"/>
                <a:gd name="connsiteX105" fmla="*/ 395288 w 587053"/>
                <a:gd name="connsiteY105" fmla="*/ 361950 h 1181100"/>
                <a:gd name="connsiteX106" fmla="*/ 385763 w 587053"/>
                <a:gd name="connsiteY106" fmla="*/ 347663 h 1181100"/>
                <a:gd name="connsiteX107" fmla="*/ 357188 w 587053"/>
                <a:gd name="connsiteY107" fmla="*/ 328613 h 1181100"/>
                <a:gd name="connsiteX108" fmla="*/ 323850 w 587053"/>
                <a:gd name="connsiteY108" fmla="*/ 338138 h 1181100"/>
                <a:gd name="connsiteX109" fmla="*/ 304800 w 587053"/>
                <a:gd name="connsiteY109" fmla="*/ 366713 h 1181100"/>
                <a:gd name="connsiteX110" fmla="*/ 295275 w 587053"/>
                <a:gd name="connsiteY110" fmla="*/ 381000 h 1181100"/>
                <a:gd name="connsiteX111" fmla="*/ 280988 w 587053"/>
                <a:gd name="connsiteY111" fmla="*/ 390525 h 1181100"/>
                <a:gd name="connsiteX112" fmla="*/ 276225 w 587053"/>
                <a:gd name="connsiteY112" fmla="*/ 404813 h 1181100"/>
                <a:gd name="connsiteX113" fmla="*/ 247650 w 587053"/>
                <a:gd name="connsiteY113" fmla="*/ 419100 h 1181100"/>
                <a:gd name="connsiteX114" fmla="*/ 233363 w 587053"/>
                <a:gd name="connsiteY114" fmla="*/ 428625 h 1181100"/>
                <a:gd name="connsiteX115" fmla="*/ 204788 w 587053"/>
                <a:gd name="connsiteY115" fmla="*/ 419100 h 1181100"/>
                <a:gd name="connsiteX116" fmla="*/ 200025 w 587053"/>
                <a:gd name="connsiteY116" fmla="*/ 404813 h 1181100"/>
                <a:gd name="connsiteX117" fmla="*/ 190500 w 587053"/>
                <a:gd name="connsiteY117" fmla="*/ 390525 h 1181100"/>
                <a:gd name="connsiteX118" fmla="*/ 180975 w 587053"/>
                <a:gd name="connsiteY118" fmla="*/ 361950 h 1181100"/>
                <a:gd name="connsiteX119" fmla="*/ 195263 w 587053"/>
                <a:gd name="connsiteY119" fmla="*/ 247650 h 1181100"/>
                <a:gd name="connsiteX120" fmla="*/ 204788 w 587053"/>
                <a:gd name="connsiteY120" fmla="*/ 233363 h 1181100"/>
                <a:gd name="connsiteX121" fmla="*/ 219075 w 587053"/>
                <a:gd name="connsiteY121" fmla="*/ 223838 h 1181100"/>
                <a:gd name="connsiteX122" fmla="*/ 228600 w 587053"/>
                <a:gd name="connsiteY122" fmla="*/ 209550 h 1181100"/>
                <a:gd name="connsiteX123" fmla="*/ 257175 w 587053"/>
                <a:gd name="connsiteY123" fmla="*/ 200025 h 1181100"/>
                <a:gd name="connsiteX124" fmla="*/ 271463 w 587053"/>
                <a:gd name="connsiteY124" fmla="*/ 195263 h 1181100"/>
                <a:gd name="connsiteX125" fmla="*/ 285750 w 587053"/>
                <a:gd name="connsiteY125" fmla="*/ 190500 h 1181100"/>
                <a:gd name="connsiteX126" fmla="*/ 304800 w 587053"/>
                <a:gd name="connsiteY126" fmla="*/ 185738 h 1181100"/>
                <a:gd name="connsiteX127" fmla="*/ 342900 w 587053"/>
                <a:gd name="connsiteY127" fmla="*/ 195263 h 1181100"/>
                <a:gd name="connsiteX128" fmla="*/ 357188 w 587053"/>
                <a:gd name="connsiteY128" fmla="*/ 204788 h 1181100"/>
                <a:gd name="connsiteX129" fmla="*/ 366713 w 587053"/>
                <a:gd name="connsiteY129" fmla="*/ 219075 h 1181100"/>
                <a:gd name="connsiteX130" fmla="*/ 395288 w 587053"/>
                <a:gd name="connsiteY130" fmla="*/ 228600 h 1181100"/>
                <a:gd name="connsiteX131" fmla="*/ 409575 w 587053"/>
                <a:gd name="connsiteY131" fmla="*/ 233363 h 1181100"/>
                <a:gd name="connsiteX132" fmla="*/ 423863 w 587053"/>
                <a:gd name="connsiteY132" fmla="*/ 242888 h 1181100"/>
                <a:gd name="connsiteX133" fmla="*/ 447675 w 587053"/>
                <a:gd name="connsiteY133" fmla="*/ 247650 h 1181100"/>
                <a:gd name="connsiteX134" fmla="*/ 485775 w 587053"/>
                <a:gd name="connsiteY134" fmla="*/ 223838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87053" h="1181100">
                  <a:moveTo>
                    <a:pt x="485775" y="223838"/>
                  </a:moveTo>
                  <a:cubicBezTo>
                    <a:pt x="500063" y="217488"/>
                    <a:pt x="522221" y="223523"/>
                    <a:pt x="533400" y="209550"/>
                  </a:cubicBezTo>
                  <a:cubicBezTo>
                    <a:pt x="536536" y="205630"/>
                    <a:pt x="536575" y="200025"/>
                    <a:pt x="538163" y="195263"/>
                  </a:cubicBezTo>
                  <a:cubicBezTo>
                    <a:pt x="539750" y="174625"/>
                    <a:pt x="537657" y="153367"/>
                    <a:pt x="542925" y="133350"/>
                  </a:cubicBezTo>
                  <a:cubicBezTo>
                    <a:pt x="545838" y="122279"/>
                    <a:pt x="558354" y="115635"/>
                    <a:pt x="561975" y="104775"/>
                  </a:cubicBezTo>
                  <a:cubicBezTo>
                    <a:pt x="568548" y="85058"/>
                    <a:pt x="563953" y="94665"/>
                    <a:pt x="576263" y="76200"/>
                  </a:cubicBezTo>
                  <a:cubicBezTo>
                    <a:pt x="581024" y="61917"/>
                    <a:pt x="594957" y="34973"/>
                    <a:pt x="581025" y="19050"/>
                  </a:cubicBezTo>
                  <a:cubicBezTo>
                    <a:pt x="574413" y="11494"/>
                    <a:pt x="561975" y="12700"/>
                    <a:pt x="552450" y="9525"/>
                  </a:cubicBezTo>
                  <a:lnTo>
                    <a:pt x="538163" y="4763"/>
                  </a:lnTo>
                  <a:cubicBezTo>
                    <a:pt x="491936" y="12467"/>
                    <a:pt x="524094" y="1417"/>
                    <a:pt x="495300" y="23813"/>
                  </a:cubicBezTo>
                  <a:cubicBezTo>
                    <a:pt x="486264" y="30841"/>
                    <a:pt x="466725" y="42863"/>
                    <a:pt x="466725" y="42863"/>
                  </a:cubicBezTo>
                  <a:lnTo>
                    <a:pt x="457200" y="71438"/>
                  </a:lnTo>
                  <a:cubicBezTo>
                    <a:pt x="455613" y="76200"/>
                    <a:pt x="456615" y="82941"/>
                    <a:pt x="452438" y="85725"/>
                  </a:cubicBezTo>
                  <a:lnTo>
                    <a:pt x="438150" y="95250"/>
                  </a:lnTo>
                  <a:cubicBezTo>
                    <a:pt x="428625" y="92075"/>
                    <a:pt x="415144" y="94079"/>
                    <a:pt x="409575" y="85725"/>
                  </a:cubicBezTo>
                  <a:cubicBezTo>
                    <a:pt x="398462" y="69057"/>
                    <a:pt x="395287" y="60325"/>
                    <a:pt x="371475" y="52388"/>
                  </a:cubicBezTo>
                  <a:lnTo>
                    <a:pt x="328613" y="38100"/>
                  </a:lnTo>
                  <a:lnTo>
                    <a:pt x="314325" y="33338"/>
                  </a:lnTo>
                  <a:lnTo>
                    <a:pt x="300038" y="28575"/>
                  </a:lnTo>
                  <a:cubicBezTo>
                    <a:pt x="296863" y="23813"/>
                    <a:pt x="294982" y="17864"/>
                    <a:pt x="290513" y="14288"/>
                  </a:cubicBezTo>
                  <a:cubicBezTo>
                    <a:pt x="286593" y="11152"/>
                    <a:pt x="280715" y="11770"/>
                    <a:pt x="276225" y="9525"/>
                  </a:cubicBezTo>
                  <a:cubicBezTo>
                    <a:pt x="271106" y="6965"/>
                    <a:pt x="266700" y="3175"/>
                    <a:pt x="261938" y="0"/>
                  </a:cubicBezTo>
                  <a:cubicBezTo>
                    <a:pt x="248812" y="1641"/>
                    <a:pt x="224230" y="2185"/>
                    <a:pt x="209550" y="9525"/>
                  </a:cubicBezTo>
                  <a:cubicBezTo>
                    <a:pt x="204431" y="12085"/>
                    <a:pt x="200025" y="15875"/>
                    <a:pt x="195263" y="19050"/>
                  </a:cubicBezTo>
                  <a:cubicBezTo>
                    <a:pt x="187237" y="31089"/>
                    <a:pt x="183791" y="33544"/>
                    <a:pt x="180975" y="47625"/>
                  </a:cubicBezTo>
                  <a:cubicBezTo>
                    <a:pt x="178774" y="58632"/>
                    <a:pt x="180382" y="70540"/>
                    <a:pt x="176213" y="80963"/>
                  </a:cubicBezTo>
                  <a:cubicBezTo>
                    <a:pt x="173712" y="87216"/>
                    <a:pt x="166237" y="90076"/>
                    <a:pt x="161925" y="95250"/>
                  </a:cubicBezTo>
                  <a:cubicBezTo>
                    <a:pt x="158261" y="99647"/>
                    <a:pt x="155575" y="104775"/>
                    <a:pt x="152400" y="109538"/>
                  </a:cubicBezTo>
                  <a:cubicBezTo>
                    <a:pt x="149225" y="119063"/>
                    <a:pt x="143784" y="128114"/>
                    <a:pt x="142875" y="138113"/>
                  </a:cubicBezTo>
                  <a:cubicBezTo>
                    <a:pt x="141658" y="151503"/>
                    <a:pt x="142513" y="186462"/>
                    <a:pt x="133350" y="204788"/>
                  </a:cubicBezTo>
                  <a:cubicBezTo>
                    <a:pt x="130790" y="209907"/>
                    <a:pt x="127000" y="214313"/>
                    <a:pt x="123825" y="219075"/>
                  </a:cubicBezTo>
                  <a:lnTo>
                    <a:pt x="104775" y="276225"/>
                  </a:lnTo>
                  <a:cubicBezTo>
                    <a:pt x="103187" y="280988"/>
                    <a:pt x="102798" y="286336"/>
                    <a:pt x="100013" y="290513"/>
                  </a:cubicBezTo>
                  <a:cubicBezTo>
                    <a:pt x="96838" y="295275"/>
                    <a:pt x="92813" y="299570"/>
                    <a:pt x="90488" y="304800"/>
                  </a:cubicBezTo>
                  <a:cubicBezTo>
                    <a:pt x="86410" y="313975"/>
                    <a:pt x="80963" y="333375"/>
                    <a:pt x="80963" y="333375"/>
                  </a:cubicBezTo>
                  <a:cubicBezTo>
                    <a:pt x="79375" y="360363"/>
                    <a:pt x="81769" y="387884"/>
                    <a:pt x="76200" y="414338"/>
                  </a:cubicBezTo>
                  <a:cubicBezTo>
                    <a:pt x="75021" y="419939"/>
                    <a:pt x="64946" y="419009"/>
                    <a:pt x="61913" y="423863"/>
                  </a:cubicBezTo>
                  <a:cubicBezTo>
                    <a:pt x="56592" y="432377"/>
                    <a:pt x="52388" y="452438"/>
                    <a:pt x="52388" y="452438"/>
                  </a:cubicBezTo>
                  <a:cubicBezTo>
                    <a:pt x="53975" y="460375"/>
                    <a:pt x="55702" y="468286"/>
                    <a:pt x="57150" y="476250"/>
                  </a:cubicBezTo>
                  <a:cubicBezTo>
                    <a:pt x="58877" y="485751"/>
                    <a:pt x="59818" y="495399"/>
                    <a:pt x="61913" y="504825"/>
                  </a:cubicBezTo>
                  <a:cubicBezTo>
                    <a:pt x="63002" y="509726"/>
                    <a:pt x="65457" y="514243"/>
                    <a:pt x="66675" y="519113"/>
                  </a:cubicBezTo>
                  <a:cubicBezTo>
                    <a:pt x="68638" y="526966"/>
                    <a:pt x="69850" y="534988"/>
                    <a:pt x="71438" y="542925"/>
                  </a:cubicBezTo>
                  <a:cubicBezTo>
                    <a:pt x="62247" y="588874"/>
                    <a:pt x="73502" y="548319"/>
                    <a:pt x="57150" y="581025"/>
                  </a:cubicBezTo>
                  <a:cubicBezTo>
                    <a:pt x="54905" y="585515"/>
                    <a:pt x="54826" y="590925"/>
                    <a:pt x="52388" y="595313"/>
                  </a:cubicBezTo>
                  <a:cubicBezTo>
                    <a:pt x="46829" y="605320"/>
                    <a:pt x="36958" y="613028"/>
                    <a:pt x="33338" y="623888"/>
                  </a:cubicBezTo>
                  <a:lnTo>
                    <a:pt x="19050" y="666750"/>
                  </a:lnTo>
                  <a:cubicBezTo>
                    <a:pt x="4605" y="710086"/>
                    <a:pt x="26759" y="641660"/>
                    <a:pt x="9525" y="704850"/>
                  </a:cubicBezTo>
                  <a:cubicBezTo>
                    <a:pt x="6883" y="714536"/>
                    <a:pt x="0" y="733425"/>
                    <a:pt x="0" y="733425"/>
                  </a:cubicBezTo>
                  <a:cubicBezTo>
                    <a:pt x="4763" y="736600"/>
                    <a:pt x="10712" y="738480"/>
                    <a:pt x="14288" y="742950"/>
                  </a:cubicBezTo>
                  <a:cubicBezTo>
                    <a:pt x="17424" y="746870"/>
                    <a:pt x="14965" y="754320"/>
                    <a:pt x="19050" y="757238"/>
                  </a:cubicBezTo>
                  <a:cubicBezTo>
                    <a:pt x="27220" y="763074"/>
                    <a:pt x="47625" y="766763"/>
                    <a:pt x="47625" y="766763"/>
                  </a:cubicBezTo>
                  <a:lnTo>
                    <a:pt x="76200" y="809625"/>
                  </a:lnTo>
                  <a:lnTo>
                    <a:pt x="85725" y="823913"/>
                  </a:lnTo>
                  <a:lnTo>
                    <a:pt x="95250" y="838200"/>
                  </a:lnTo>
                  <a:cubicBezTo>
                    <a:pt x="96838" y="844550"/>
                    <a:pt x="98215" y="850956"/>
                    <a:pt x="100013" y="857250"/>
                  </a:cubicBezTo>
                  <a:cubicBezTo>
                    <a:pt x="101392" y="862077"/>
                    <a:pt x="104775" y="866518"/>
                    <a:pt x="104775" y="871538"/>
                  </a:cubicBezTo>
                  <a:cubicBezTo>
                    <a:pt x="104775" y="881194"/>
                    <a:pt x="103727" y="891199"/>
                    <a:pt x="100013" y="900113"/>
                  </a:cubicBezTo>
                  <a:cubicBezTo>
                    <a:pt x="95610" y="910680"/>
                    <a:pt x="80963" y="928688"/>
                    <a:pt x="80963" y="928688"/>
                  </a:cubicBezTo>
                  <a:cubicBezTo>
                    <a:pt x="79375" y="935038"/>
                    <a:pt x="79831" y="942292"/>
                    <a:pt x="76200" y="947738"/>
                  </a:cubicBezTo>
                  <a:cubicBezTo>
                    <a:pt x="73025" y="952500"/>
                    <a:pt x="64946" y="952409"/>
                    <a:pt x="61913" y="957263"/>
                  </a:cubicBezTo>
                  <a:cubicBezTo>
                    <a:pt x="56592" y="965777"/>
                    <a:pt x="55563" y="976313"/>
                    <a:pt x="52388" y="985838"/>
                  </a:cubicBezTo>
                  <a:lnTo>
                    <a:pt x="47625" y="1000125"/>
                  </a:lnTo>
                  <a:cubicBezTo>
                    <a:pt x="41974" y="1050990"/>
                    <a:pt x="40045" y="1043286"/>
                    <a:pt x="47625" y="1100138"/>
                  </a:cubicBezTo>
                  <a:cubicBezTo>
                    <a:pt x="48288" y="1105114"/>
                    <a:pt x="49603" y="1110248"/>
                    <a:pt x="52388" y="1114425"/>
                  </a:cubicBezTo>
                  <a:cubicBezTo>
                    <a:pt x="56124" y="1120029"/>
                    <a:pt x="61913" y="1123950"/>
                    <a:pt x="66675" y="1128713"/>
                  </a:cubicBezTo>
                  <a:cubicBezTo>
                    <a:pt x="68255" y="1133454"/>
                    <a:pt x="76191" y="1165617"/>
                    <a:pt x="85725" y="1171575"/>
                  </a:cubicBezTo>
                  <a:cubicBezTo>
                    <a:pt x="94239" y="1176896"/>
                    <a:pt x="114300" y="1181100"/>
                    <a:pt x="114300" y="1181100"/>
                  </a:cubicBezTo>
                  <a:cubicBezTo>
                    <a:pt x="123713" y="1177963"/>
                    <a:pt x="136160" y="1175207"/>
                    <a:pt x="142875" y="1166813"/>
                  </a:cubicBezTo>
                  <a:cubicBezTo>
                    <a:pt x="161347" y="1143723"/>
                    <a:pt x="130755" y="1158152"/>
                    <a:pt x="161925" y="1147763"/>
                  </a:cubicBezTo>
                  <a:cubicBezTo>
                    <a:pt x="165100" y="1143000"/>
                    <a:pt x="168890" y="1138595"/>
                    <a:pt x="171450" y="1133475"/>
                  </a:cubicBezTo>
                  <a:cubicBezTo>
                    <a:pt x="183347" y="1109681"/>
                    <a:pt x="180537" y="1049996"/>
                    <a:pt x="180975" y="1042988"/>
                  </a:cubicBezTo>
                  <a:cubicBezTo>
                    <a:pt x="179388" y="995363"/>
                    <a:pt x="180170" y="947600"/>
                    <a:pt x="176213" y="900113"/>
                  </a:cubicBezTo>
                  <a:cubicBezTo>
                    <a:pt x="175617" y="892960"/>
                    <a:pt x="164605" y="867970"/>
                    <a:pt x="161925" y="857250"/>
                  </a:cubicBezTo>
                  <a:cubicBezTo>
                    <a:pt x="147038" y="797696"/>
                    <a:pt x="166065" y="871739"/>
                    <a:pt x="152400" y="823913"/>
                  </a:cubicBezTo>
                  <a:cubicBezTo>
                    <a:pt x="140437" y="782044"/>
                    <a:pt x="154297" y="824839"/>
                    <a:pt x="142875" y="790575"/>
                  </a:cubicBezTo>
                  <a:cubicBezTo>
                    <a:pt x="144463" y="782638"/>
                    <a:pt x="144288" y="774132"/>
                    <a:pt x="147638" y="766763"/>
                  </a:cubicBezTo>
                  <a:cubicBezTo>
                    <a:pt x="152375" y="756342"/>
                    <a:pt x="166688" y="738188"/>
                    <a:pt x="166688" y="738188"/>
                  </a:cubicBezTo>
                  <a:cubicBezTo>
                    <a:pt x="168275" y="733425"/>
                    <a:pt x="168314" y="727820"/>
                    <a:pt x="171450" y="723900"/>
                  </a:cubicBezTo>
                  <a:cubicBezTo>
                    <a:pt x="175026" y="719430"/>
                    <a:pt x="180092" y="713434"/>
                    <a:pt x="185738" y="714375"/>
                  </a:cubicBezTo>
                  <a:cubicBezTo>
                    <a:pt x="193815" y="715721"/>
                    <a:pt x="205005" y="737497"/>
                    <a:pt x="209550" y="742950"/>
                  </a:cubicBezTo>
                  <a:cubicBezTo>
                    <a:pt x="213862" y="748124"/>
                    <a:pt x="219075" y="752475"/>
                    <a:pt x="223838" y="757238"/>
                  </a:cubicBezTo>
                  <a:cubicBezTo>
                    <a:pt x="225425" y="762000"/>
                    <a:pt x="226355" y="767035"/>
                    <a:pt x="228600" y="771525"/>
                  </a:cubicBezTo>
                  <a:cubicBezTo>
                    <a:pt x="231160" y="776645"/>
                    <a:pt x="237591" y="780114"/>
                    <a:pt x="238125" y="785813"/>
                  </a:cubicBezTo>
                  <a:cubicBezTo>
                    <a:pt x="242425" y="831677"/>
                    <a:pt x="240467" y="877924"/>
                    <a:pt x="242888" y="923925"/>
                  </a:cubicBezTo>
                  <a:cubicBezTo>
                    <a:pt x="242993" y="925913"/>
                    <a:pt x="247131" y="988667"/>
                    <a:pt x="257175" y="995363"/>
                  </a:cubicBezTo>
                  <a:lnTo>
                    <a:pt x="271463" y="1004888"/>
                  </a:lnTo>
                  <a:cubicBezTo>
                    <a:pt x="288088" y="993805"/>
                    <a:pt x="302272" y="987048"/>
                    <a:pt x="314325" y="971550"/>
                  </a:cubicBezTo>
                  <a:cubicBezTo>
                    <a:pt x="344241" y="933085"/>
                    <a:pt x="320004" y="951889"/>
                    <a:pt x="347663" y="933450"/>
                  </a:cubicBezTo>
                  <a:cubicBezTo>
                    <a:pt x="354013" y="923925"/>
                    <a:pt x="367977" y="916253"/>
                    <a:pt x="366713" y="904875"/>
                  </a:cubicBezTo>
                  <a:cubicBezTo>
                    <a:pt x="363887" y="879441"/>
                    <a:pt x="355250" y="799941"/>
                    <a:pt x="352425" y="785813"/>
                  </a:cubicBezTo>
                  <a:cubicBezTo>
                    <a:pt x="350838" y="777875"/>
                    <a:pt x="350505" y="769579"/>
                    <a:pt x="347663" y="762000"/>
                  </a:cubicBezTo>
                  <a:cubicBezTo>
                    <a:pt x="345653" y="756641"/>
                    <a:pt x="340698" y="752832"/>
                    <a:pt x="338138" y="747713"/>
                  </a:cubicBezTo>
                  <a:cubicBezTo>
                    <a:pt x="318420" y="708279"/>
                    <a:pt x="351146" y="760081"/>
                    <a:pt x="323850" y="719138"/>
                  </a:cubicBezTo>
                  <a:lnTo>
                    <a:pt x="290513" y="619125"/>
                  </a:lnTo>
                  <a:cubicBezTo>
                    <a:pt x="288926" y="614363"/>
                    <a:pt x="286968" y="609708"/>
                    <a:pt x="285750" y="604838"/>
                  </a:cubicBezTo>
                  <a:lnTo>
                    <a:pt x="276225" y="566738"/>
                  </a:lnTo>
                  <a:cubicBezTo>
                    <a:pt x="277866" y="553612"/>
                    <a:pt x="278410" y="529030"/>
                    <a:pt x="285750" y="514350"/>
                  </a:cubicBezTo>
                  <a:cubicBezTo>
                    <a:pt x="288310" y="509231"/>
                    <a:pt x="290878" y="503727"/>
                    <a:pt x="295275" y="500063"/>
                  </a:cubicBezTo>
                  <a:cubicBezTo>
                    <a:pt x="300729" y="495518"/>
                    <a:pt x="307733" y="493175"/>
                    <a:pt x="314325" y="490538"/>
                  </a:cubicBezTo>
                  <a:cubicBezTo>
                    <a:pt x="323647" y="486809"/>
                    <a:pt x="342900" y="481013"/>
                    <a:pt x="342900" y="481013"/>
                  </a:cubicBezTo>
                  <a:cubicBezTo>
                    <a:pt x="367764" y="464437"/>
                    <a:pt x="346143" y="476232"/>
                    <a:pt x="381000" y="466725"/>
                  </a:cubicBezTo>
                  <a:cubicBezTo>
                    <a:pt x="390686" y="464083"/>
                    <a:pt x="409575" y="457200"/>
                    <a:pt x="409575" y="457200"/>
                  </a:cubicBezTo>
                  <a:cubicBezTo>
                    <a:pt x="412750" y="452438"/>
                    <a:pt x="416540" y="448032"/>
                    <a:pt x="419100" y="442913"/>
                  </a:cubicBezTo>
                  <a:cubicBezTo>
                    <a:pt x="428381" y="424351"/>
                    <a:pt x="423286" y="413547"/>
                    <a:pt x="419100" y="390525"/>
                  </a:cubicBezTo>
                  <a:cubicBezTo>
                    <a:pt x="418202" y="385586"/>
                    <a:pt x="417552" y="380094"/>
                    <a:pt x="414338" y="376238"/>
                  </a:cubicBezTo>
                  <a:cubicBezTo>
                    <a:pt x="409257" y="370140"/>
                    <a:pt x="400901" y="367563"/>
                    <a:pt x="395288" y="361950"/>
                  </a:cubicBezTo>
                  <a:cubicBezTo>
                    <a:pt x="391241" y="357903"/>
                    <a:pt x="390071" y="351432"/>
                    <a:pt x="385763" y="347663"/>
                  </a:cubicBezTo>
                  <a:cubicBezTo>
                    <a:pt x="377148" y="340125"/>
                    <a:pt x="357188" y="328613"/>
                    <a:pt x="357188" y="328613"/>
                  </a:cubicBezTo>
                  <a:cubicBezTo>
                    <a:pt x="357021" y="328655"/>
                    <a:pt x="326129" y="335859"/>
                    <a:pt x="323850" y="338138"/>
                  </a:cubicBezTo>
                  <a:cubicBezTo>
                    <a:pt x="315755" y="346233"/>
                    <a:pt x="311150" y="357188"/>
                    <a:pt x="304800" y="366713"/>
                  </a:cubicBezTo>
                  <a:cubicBezTo>
                    <a:pt x="301625" y="371475"/>
                    <a:pt x="300037" y="377825"/>
                    <a:pt x="295275" y="381000"/>
                  </a:cubicBezTo>
                  <a:lnTo>
                    <a:pt x="280988" y="390525"/>
                  </a:lnTo>
                  <a:cubicBezTo>
                    <a:pt x="279400" y="395288"/>
                    <a:pt x="279361" y="400893"/>
                    <a:pt x="276225" y="404813"/>
                  </a:cubicBezTo>
                  <a:cubicBezTo>
                    <a:pt x="269510" y="413207"/>
                    <a:pt x="257063" y="415963"/>
                    <a:pt x="247650" y="419100"/>
                  </a:cubicBezTo>
                  <a:cubicBezTo>
                    <a:pt x="242888" y="422275"/>
                    <a:pt x="239087" y="428625"/>
                    <a:pt x="233363" y="428625"/>
                  </a:cubicBezTo>
                  <a:cubicBezTo>
                    <a:pt x="223323" y="428625"/>
                    <a:pt x="204788" y="419100"/>
                    <a:pt x="204788" y="419100"/>
                  </a:cubicBezTo>
                  <a:cubicBezTo>
                    <a:pt x="203200" y="414338"/>
                    <a:pt x="202270" y="409303"/>
                    <a:pt x="200025" y="404813"/>
                  </a:cubicBezTo>
                  <a:cubicBezTo>
                    <a:pt x="197465" y="399693"/>
                    <a:pt x="192825" y="395756"/>
                    <a:pt x="190500" y="390525"/>
                  </a:cubicBezTo>
                  <a:cubicBezTo>
                    <a:pt x="186422" y="381350"/>
                    <a:pt x="180975" y="361950"/>
                    <a:pt x="180975" y="361950"/>
                  </a:cubicBezTo>
                  <a:cubicBezTo>
                    <a:pt x="181481" y="352845"/>
                    <a:pt x="178377" y="272978"/>
                    <a:pt x="195263" y="247650"/>
                  </a:cubicBezTo>
                  <a:cubicBezTo>
                    <a:pt x="198438" y="242888"/>
                    <a:pt x="200741" y="237410"/>
                    <a:pt x="204788" y="233363"/>
                  </a:cubicBezTo>
                  <a:cubicBezTo>
                    <a:pt x="208835" y="229316"/>
                    <a:pt x="214313" y="227013"/>
                    <a:pt x="219075" y="223838"/>
                  </a:cubicBezTo>
                  <a:cubicBezTo>
                    <a:pt x="222250" y="219075"/>
                    <a:pt x="223746" y="212584"/>
                    <a:pt x="228600" y="209550"/>
                  </a:cubicBezTo>
                  <a:cubicBezTo>
                    <a:pt x="237114" y="204229"/>
                    <a:pt x="247650" y="203200"/>
                    <a:pt x="257175" y="200025"/>
                  </a:cubicBezTo>
                  <a:lnTo>
                    <a:pt x="271463" y="195263"/>
                  </a:lnTo>
                  <a:cubicBezTo>
                    <a:pt x="276225" y="193676"/>
                    <a:pt x="280880" y="191717"/>
                    <a:pt x="285750" y="190500"/>
                  </a:cubicBezTo>
                  <a:lnTo>
                    <a:pt x="304800" y="185738"/>
                  </a:lnTo>
                  <a:cubicBezTo>
                    <a:pt x="313863" y="187550"/>
                    <a:pt x="333133" y="190379"/>
                    <a:pt x="342900" y="195263"/>
                  </a:cubicBezTo>
                  <a:cubicBezTo>
                    <a:pt x="348020" y="197823"/>
                    <a:pt x="352425" y="201613"/>
                    <a:pt x="357188" y="204788"/>
                  </a:cubicBezTo>
                  <a:cubicBezTo>
                    <a:pt x="360363" y="209550"/>
                    <a:pt x="361859" y="216042"/>
                    <a:pt x="366713" y="219075"/>
                  </a:cubicBezTo>
                  <a:cubicBezTo>
                    <a:pt x="375227" y="224396"/>
                    <a:pt x="385763" y="225425"/>
                    <a:pt x="395288" y="228600"/>
                  </a:cubicBezTo>
                  <a:cubicBezTo>
                    <a:pt x="400050" y="230188"/>
                    <a:pt x="405398" y="230578"/>
                    <a:pt x="409575" y="233363"/>
                  </a:cubicBezTo>
                  <a:cubicBezTo>
                    <a:pt x="414338" y="236538"/>
                    <a:pt x="418503" y="240878"/>
                    <a:pt x="423863" y="242888"/>
                  </a:cubicBezTo>
                  <a:cubicBezTo>
                    <a:pt x="431442" y="245730"/>
                    <a:pt x="439691" y="246319"/>
                    <a:pt x="447675" y="247650"/>
                  </a:cubicBezTo>
                  <a:cubicBezTo>
                    <a:pt x="477600" y="252638"/>
                    <a:pt x="471487" y="230188"/>
                    <a:pt x="485775" y="223838"/>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BAC7E6EE-C198-4EF0-BE53-C4812D8574EE}"/>
                </a:ext>
              </a:extLst>
            </p:cNvPr>
            <p:cNvSpPr/>
            <p:nvPr/>
          </p:nvSpPr>
          <p:spPr>
            <a:xfrm>
              <a:off x="20473988" y="10910888"/>
              <a:ext cx="890587" cy="1643062"/>
            </a:xfrm>
            <a:custGeom>
              <a:avLst/>
              <a:gdLst>
                <a:gd name="connsiteX0" fmla="*/ 752475 w 890587"/>
                <a:gd name="connsiteY0" fmla="*/ 942975 h 1643062"/>
                <a:gd name="connsiteX1" fmla="*/ 828675 w 890587"/>
                <a:gd name="connsiteY1" fmla="*/ 923925 h 1643062"/>
                <a:gd name="connsiteX2" fmla="*/ 842962 w 890587"/>
                <a:gd name="connsiteY2" fmla="*/ 919162 h 1643062"/>
                <a:gd name="connsiteX3" fmla="*/ 857250 w 890587"/>
                <a:gd name="connsiteY3" fmla="*/ 909637 h 1643062"/>
                <a:gd name="connsiteX4" fmla="*/ 862012 w 890587"/>
                <a:gd name="connsiteY4" fmla="*/ 895350 h 1643062"/>
                <a:gd name="connsiteX5" fmla="*/ 852487 w 890587"/>
                <a:gd name="connsiteY5" fmla="*/ 881062 h 1643062"/>
                <a:gd name="connsiteX6" fmla="*/ 842962 w 890587"/>
                <a:gd name="connsiteY6" fmla="*/ 838200 h 1643062"/>
                <a:gd name="connsiteX7" fmla="*/ 823912 w 890587"/>
                <a:gd name="connsiteY7" fmla="*/ 809625 h 1643062"/>
                <a:gd name="connsiteX8" fmla="*/ 819150 w 890587"/>
                <a:gd name="connsiteY8" fmla="*/ 795337 h 1643062"/>
                <a:gd name="connsiteX9" fmla="*/ 804862 w 890587"/>
                <a:gd name="connsiteY9" fmla="*/ 785812 h 1643062"/>
                <a:gd name="connsiteX10" fmla="*/ 795337 w 890587"/>
                <a:gd name="connsiteY10" fmla="*/ 771525 h 1643062"/>
                <a:gd name="connsiteX11" fmla="*/ 790575 w 890587"/>
                <a:gd name="connsiteY11" fmla="*/ 757237 h 1643062"/>
                <a:gd name="connsiteX12" fmla="*/ 771525 w 890587"/>
                <a:gd name="connsiteY12" fmla="*/ 728662 h 1643062"/>
                <a:gd name="connsiteX13" fmla="*/ 762000 w 890587"/>
                <a:gd name="connsiteY13" fmla="*/ 700087 h 1643062"/>
                <a:gd name="connsiteX14" fmla="*/ 757237 w 890587"/>
                <a:gd name="connsiteY14" fmla="*/ 661987 h 1643062"/>
                <a:gd name="connsiteX15" fmla="*/ 747712 w 890587"/>
                <a:gd name="connsiteY15" fmla="*/ 523875 h 1643062"/>
                <a:gd name="connsiteX16" fmla="*/ 738187 w 890587"/>
                <a:gd name="connsiteY16" fmla="*/ 481012 h 1643062"/>
                <a:gd name="connsiteX17" fmla="*/ 733425 w 890587"/>
                <a:gd name="connsiteY17" fmla="*/ 466725 h 1643062"/>
                <a:gd name="connsiteX18" fmla="*/ 742950 w 890587"/>
                <a:gd name="connsiteY18" fmla="*/ 419100 h 1643062"/>
                <a:gd name="connsiteX19" fmla="*/ 752475 w 890587"/>
                <a:gd name="connsiteY19" fmla="*/ 404812 h 1643062"/>
                <a:gd name="connsiteX20" fmla="*/ 766762 w 890587"/>
                <a:gd name="connsiteY20" fmla="*/ 400050 h 1643062"/>
                <a:gd name="connsiteX21" fmla="*/ 785812 w 890587"/>
                <a:gd name="connsiteY21" fmla="*/ 371475 h 1643062"/>
                <a:gd name="connsiteX22" fmla="*/ 800100 w 890587"/>
                <a:gd name="connsiteY22" fmla="*/ 342900 h 1643062"/>
                <a:gd name="connsiteX23" fmla="*/ 804862 w 890587"/>
                <a:gd name="connsiteY23" fmla="*/ 314325 h 1643062"/>
                <a:gd name="connsiteX24" fmla="*/ 847725 w 890587"/>
                <a:gd name="connsiteY24" fmla="*/ 300037 h 1643062"/>
                <a:gd name="connsiteX25" fmla="*/ 857250 w 890587"/>
                <a:gd name="connsiteY25" fmla="*/ 285750 h 1643062"/>
                <a:gd name="connsiteX26" fmla="*/ 885825 w 890587"/>
                <a:gd name="connsiteY26" fmla="*/ 271462 h 1643062"/>
                <a:gd name="connsiteX27" fmla="*/ 890587 w 890587"/>
                <a:gd name="connsiteY27" fmla="*/ 257175 h 1643062"/>
                <a:gd name="connsiteX28" fmla="*/ 876300 w 890587"/>
                <a:gd name="connsiteY28" fmla="*/ 228600 h 1643062"/>
                <a:gd name="connsiteX29" fmla="*/ 862012 w 890587"/>
                <a:gd name="connsiteY29" fmla="*/ 223837 h 1643062"/>
                <a:gd name="connsiteX30" fmla="*/ 852487 w 890587"/>
                <a:gd name="connsiteY30" fmla="*/ 209550 h 1643062"/>
                <a:gd name="connsiteX31" fmla="*/ 838200 w 890587"/>
                <a:gd name="connsiteY31" fmla="*/ 200025 h 1643062"/>
                <a:gd name="connsiteX32" fmla="*/ 819150 w 890587"/>
                <a:gd name="connsiteY32" fmla="*/ 176212 h 1643062"/>
                <a:gd name="connsiteX33" fmla="*/ 800100 w 890587"/>
                <a:gd name="connsiteY33" fmla="*/ 147637 h 1643062"/>
                <a:gd name="connsiteX34" fmla="*/ 776287 w 890587"/>
                <a:gd name="connsiteY34" fmla="*/ 123825 h 1643062"/>
                <a:gd name="connsiteX35" fmla="*/ 762000 w 890587"/>
                <a:gd name="connsiteY35" fmla="*/ 119062 h 1643062"/>
                <a:gd name="connsiteX36" fmla="*/ 742950 w 890587"/>
                <a:gd name="connsiteY36" fmla="*/ 90487 h 1643062"/>
                <a:gd name="connsiteX37" fmla="*/ 733425 w 890587"/>
                <a:gd name="connsiteY37" fmla="*/ 76200 h 1643062"/>
                <a:gd name="connsiteX38" fmla="*/ 728662 w 890587"/>
                <a:gd name="connsiteY38" fmla="*/ 61912 h 1643062"/>
                <a:gd name="connsiteX39" fmla="*/ 714375 w 890587"/>
                <a:gd name="connsiteY39" fmla="*/ 52387 h 1643062"/>
                <a:gd name="connsiteX40" fmla="*/ 681037 w 890587"/>
                <a:gd name="connsiteY40" fmla="*/ 19050 h 1643062"/>
                <a:gd name="connsiteX41" fmla="*/ 666750 w 890587"/>
                <a:gd name="connsiteY41" fmla="*/ 9525 h 1643062"/>
                <a:gd name="connsiteX42" fmla="*/ 652462 w 890587"/>
                <a:gd name="connsiteY42" fmla="*/ 0 h 1643062"/>
                <a:gd name="connsiteX43" fmla="*/ 628650 w 890587"/>
                <a:gd name="connsiteY43" fmla="*/ 33337 h 1643062"/>
                <a:gd name="connsiteX44" fmla="*/ 619125 w 890587"/>
                <a:gd name="connsiteY44" fmla="*/ 47625 h 1643062"/>
                <a:gd name="connsiteX45" fmla="*/ 604837 w 890587"/>
                <a:gd name="connsiteY45" fmla="*/ 57150 h 1643062"/>
                <a:gd name="connsiteX46" fmla="*/ 600075 w 890587"/>
                <a:gd name="connsiteY46" fmla="*/ 100012 h 1643062"/>
                <a:gd name="connsiteX47" fmla="*/ 595312 w 890587"/>
                <a:gd name="connsiteY47" fmla="*/ 114300 h 1643062"/>
                <a:gd name="connsiteX48" fmla="*/ 590550 w 890587"/>
                <a:gd name="connsiteY48" fmla="*/ 180975 h 1643062"/>
                <a:gd name="connsiteX49" fmla="*/ 576262 w 890587"/>
                <a:gd name="connsiteY49" fmla="*/ 209550 h 1643062"/>
                <a:gd name="connsiteX50" fmla="*/ 561975 w 890587"/>
                <a:gd name="connsiteY50" fmla="*/ 228600 h 1643062"/>
                <a:gd name="connsiteX51" fmla="*/ 552450 w 890587"/>
                <a:gd name="connsiteY51" fmla="*/ 242887 h 1643062"/>
                <a:gd name="connsiteX52" fmla="*/ 538162 w 890587"/>
                <a:gd name="connsiteY52" fmla="*/ 252412 h 1643062"/>
                <a:gd name="connsiteX53" fmla="*/ 523875 w 890587"/>
                <a:gd name="connsiteY53" fmla="*/ 376237 h 1643062"/>
                <a:gd name="connsiteX54" fmla="*/ 514350 w 890587"/>
                <a:gd name="connsiteY54" fmla="*/ 390525 h 1643062"/>
                <a:gd name="connsiteX55" fmla="*/ 500062 w 890587"/>
                <a:gd name="connsiteY55" fmla="*/ 400050 h 1643062"/>
                <a:gd name="connsiteX56" fmla="*/ 481012 w 890587"/>
                <a:gd name="connsiteY56" fmla="*/ 395287 h 1643062"/>
                <a:gd name="connsiteX57" fmla="*/ 466725 w 890587"/>
                <a:gd name="connsiteY57" fmla="*/ 390525 h 1643062"/>
                <a:gd name="connsiteX58" fmla="*/ 457200 w 890587"/>
                <a:gd name="connsiteY58" fmla="*/ 361950 h 1643062"/>
                <a:gd name="connsiteX59" fmla="*/ 442912 w 890587"/>
                <a:gd name="connsiteY59" fmla="*/ 366712 h 1643062"/>
                <a:gd name="connsiteX60" fmla="*/ 428625 w 890587"/>
                <a:gd name="connsiteY60" fmla="*/ 395287 h 1643062"/>
                <a:gd name="connsiteX61" fmla="*/ 414337 w 890587"/>
                <a:gd name="connsiteY61" fmla="*/ 423862 h 1643062"/>
                <a:gd name="connsiteX62" fmla="*/ 409575 w 890587"/>
                <a:gd name="connsiteY62" fmla="*/ 490537 h 1643062"/>
                <a:gd name="connsiteX63" fmla="*/ 395287 w 890587"/>
                <a:gd name="connsiteY63" fmla="*/ 504825 h 1643062"/>
                <a:gd name="connsiteX64" fmla="*/ 376237 w 890587"/>
                <a:gd name="connsiteY64" fmla="*/ 533400 h 1643062"/>
                <a:gd name="connsiteX65" fmla="*/ 357187 w 890587"/>
                <a:gd name="connsiteY65" fmla="*/ 561975 h 1643062"/>
                <a:gd name="connsiteX66" fmla="*/ 338137 w 890587"/>
                <a:gd name="connsiteY66" fmla="*/ 595312 h 1643062"/>
                <a:gd name="connsiteX67" fmla="*/ 323850 w 890587"/>
                <a:gd name="connsiteY67" fmla="*/ 609600 h 1643062"/>
                <a:gd name="connsiteX68" fmla="*/ 266700 w 890587"/>
                <a:gd name="connsiteY68" fmla="*/ 642937 h 1643062"/>
                <a:gd name="connsiteX69" fmla="*/ 252412 w 890587"/>
                <a:gd name="connsiteY69" fmla="*/ 647700 h 1643062"/>
                <a:gd name="connsiteX70" fmla="*/ 223837 w 890587"/>
                <a:gd name="connsiteY70" fmla="*/ 666750 h 1643062"/>
                <a:gd name="connsiteX71" fmla="*/ 214312 w 890587"/>
                <a:gd name="connsiteY71" fmla="*/ 709612 h 1643062"/>
                <a:gd name="connsiteX72" fmla="*/ 209550 w 890587"/>
                <a:gd name="connsiteY72" fmla="*/ 733425 h 1643062"/>
                <a:gd name="connsiteX73" fmla="*/ 200025 w 890587"/>
                <a:gd name="connsiteY73" fmla="*/ 747712 h 1643062"/>
                <a:gd name="connsiteX74" fmla="*/ 190500 w 890587"/>
                <a:gd name="connsiteY74" fmla="*/ 766762 h 1643062"/>
                <a:gd name="connsiteX75" fmla="*/ 171450 w 890587"/>
                <a:gd name="connsiteY75" fmla="*/ 795337 h 1643062"/>
                <a:gd name="connsiteX76" fmla="*/ 166687 w 890587"/>
                <a:gd name="connsiteY76" fmla="*/ 823912 h 1643062"/>
                <a:gd name="connsiteX77" fmla="*/ 138112 w 890587"/>
                <a:gd name="connsiteY77" fmla="*/ 833437 h 1643062"/>
                <a:gd name="connsiteX78" fmla="*/ 109537 w 890587"/>
                <a:gd name="connsiteY78" fmla="*/ 819150 h 1643062"/>
                <a:gd name="connsiteX79" fmla="*/ 100012 w 890587"/>
                <a:gd name="connsiteY79" fmla="*/ 804862 h 1643062"/>
                <a:gd name="connsiteX80" fmla="*/ 85725 w 890587"/>
                <a:gd name="connsiteY80" fmla="*/ 776287 h 1643062"/>
                <a:gd name="connsiteX81" fmla="*/ 71437 w 890587"/>
                <a:gd name="connsiteY81" fmla="*/ 766762 h 1643062"/>
                <a:gd name="connsiteX82" fmla="*/ 42862 w 890587"/>
                <a:gd name="connsiteY82" fmla="*/ 781050 h 1643062"/>
                <a:gd name="connsiteX83" fmla="*/ 28575 w 890587"/>
                <a:gd name="connsiteY83" fmla="*/ 785812 h 1643062"/>
                <a:gd name="connsiteX84" fmla="*/ 19050 w 890587"/>
                <a:gd name="connsiteY84" fmla="*/ 800100 h 1643062"/>
                <a:gd name="connsiteX85" fmla="*/ 4762 w 890587"/>
                <a:gd name="connsiteY85" fmla="*/ 804862 h 1643062"/>
                <a:gd name="connsiteX86" fmla="*/ 0 w 890587"/>
                <a:gd name="connsiteY86" fmla="*/ 957262 h 1643062"/>
                <a:gd name="connsiteX87" fmla="*/ 4762 w 890587"/>
                <a:gd name="connsiteY87" fmla="*/ 1047750 h 1643062"/>
                <a:gd name="connsiteX88" fmla="*/ 9525 w 890587"/>
                <a:gd name="connsiteY88" fmla="*/ 1062037 h 1643062"/>
                <a:gd name="connsiteX89" fmla="*/ 14287 w 890587"/>
                <a:gd name="connsiteY89" fmla="*/ 1081087 h 1643062"/>
                <a:gd name="connsiteX90" fmla="*/ 23812 w 890587"/>
                <a:gd name="connsiteY90" fmla="*/ 1171575 h 1643062"/>
                <a:gd name="connsiteX91" fmla="*/ 28575 w 890587"/>
                <a:gd name="connsiteY91" fmla="*/ 1204912 h 1643062"/>
                <a:gd name="connsiteX92" fmla="*/ 57150 w 890587"/>
                <a:gd name="connsiteY92" fmla="*/ 1214437 h 1643062"/>
                <a:gd name="connsiteX93" fmla="*/ 71437 w 890587"/>
                <a:gd name="connsiteY93" fmla="*/ 1219200 h 1643062"/>
                <a:gd name="connsiteX94" fmla="*/ 76200 w 890587"/>
                <a:gd name="connsiteY94" fmla="*/ 1252537 h 1643062"/>
                <a:gd name="connsiteX95" fmla="*/ 85725 w 890587"/>
                <a:gd name="connsiteY95" fmla="*/ 1281112 h 1643062"/>
                <a:gd name="connsiteX96" fmla="*/ 90487 w 890587"/>
                <a:gd name="connsiteY96" fmla="*/ 1295400 h 1643062"/>
                <a:gd name="connsiteX97" fmla="*/ 95250 w 890587"/>
                <a:gd name="connsiteY97" fmla="*/ 1309687 h 1643062"/>
                <a:gd name="connsiteX98" fmla="*/ 100012 w 890587"/>
                <a:gd name="connsiteY98" fmla="*/ 1328737 h 1643062"/>
                <a:gd name="connsiteX99" fmla="*/ 104775 w 890587"/>
                <a:gd name="connsiteY99" fmla="*/ 1390650 h 1643062"/>
                <a:gd name="connsiteX100" fmla="*/ 114300 w 890587"/>
                <a:gd name="connsiteY100" fmla="*/ 1419225 h 1643062"/>
                <a:gd name="connsiteX101" fmla="*/ 119062 w 890587"/>
                <a:gd name="connsiteY101" fmla="*/ 1447800 h 1643062"/>
                <a:gd name="connsiteX102" fmla="*/ 128587 w 890587"/>
                <a:gd name="connsiteY102" fmla="*/ 1485900 h 1643062"/>
                <a:gd name="connsiteX103" fmla="*/ 138112 w 890587"/>
                <a:gd name="connsiteY103" fmla="*/ 1500187 h 1643062"/>
                <a:gd name="connsiteX104" fmla="*/ 166687 w 890587"/>
                <a:gd name="connsiteY104" fmla="*/ 1509712 h 1643062"/>
                <a:gd name="connsiteX105" fmla="*/ 171450 w 890587"/>
                <a:gd name="connsiteY105" fmla="*/ 1524000 h 1643062"/>
                <a:gd name="connsiteX106" fmla="*/ 214312 w 890587"/>
                <a:gd name="connsiteY106" fmla="*/ 1524000 h 1643062"/>
                <a:gd name="connsiteX107" fmla="*/ 233362 w 890587"/>
                <a:gd name="connsiteY107" fmla="*/ 1500187 h 1643062"/>
                <a:gd name="connsiteX108" fmla="*/ 252412 w 890587"/>
                <a:gd name="connsiteY108" fmla="*/ 1504950 h 1643062"/>
                <a:gd name="connsiteX109" fmla="*/ 276225 w 890587"/>
                <a:gd name="connsiteY109" fmla="*/ 1533525 h 1643062"/>
                <a:gd name="connsiteX110" fmla="*/ 290512 w 890587"/>
                <a:gd name="connsiteY110" fmla="*/ 1543050 h 1643062"/>
                <a:gd name="connsiteX111" fmla="*/ 323850 w 890587"/>
                <a:gd name="connsiteY111" fmla="*/ 1581150 h 1643062"/>
                <a:gd name="connsiteX112" fmla="*/ 338137 w 890587"/>
                <a:gd name="connsiteY112" fmla="*/ 1585912 h 1643062"/>
                <a:gd name="connsiteX113" fmla="*/ 376237 w 890587"/>
                <a:gd name="connsiteY113" fmla="*/ 1566862 h 1643062"/>
                <a:gd name="connsiteX114" fmla="*/ 404812 w 890587"/>
                <a:gd name="connsiteY114" fmla="*/ 1557337 h 1643062"/>
                <a:gd name="connsiteX115" fmla="*/ 409575 w 890587"/>
                <a:gd name="connsiteY115" fmla="*/ 1543050 h 1643062"/>
                <a:gd name="connsiteX116" fmla="*/ 423862 w 890587"/>
                <a:gd name="connsiteY116" fmla="*/ 1538287 h 1643062"/>
                <a:gd name="connsiteX117" fmla="*/ 438150 w 890587"/>
                <a:gd name="connsiteY117" fmla="*/ 1528762 h 1643062"/>
                <a:gd name="connsiteX118" fmla="*/ 452437 w 890587"/>
                <a:gd name="connsiteY118" fmla="*/ 1533525 h 1643062"/>
                <a:gd name="connsiteX119" fmla="*/ 481012 w 890587"/>
                <a:gd name="connsiteY119" fmla="*/ 1552575 h 1643062"/>
                <a:gd name="connsiteX120" fmla="*/ 490537 w 890587"/>
                <a:gd name="connsiteY120" fmla="*/ 1581150 h 1643062"/>
                <a:gd name="connsiteX121" fmla="*/ 500062 w 890587"/>
                <a:gd name="connsiteY121" fmla="*/ 1595437 h 1643062"/>
                <a:gd name="connsiteX122" fmla="*/ 509587 w 890587"/>
                <a:gd name="connsiteY122" fmla="*/ 1628775 h 1643062"/>
                <a:gd name="connsiteX123" fmla="*/ 514350 w 890587"/>
                <a:gd name="connsiteY123" fmla="*/ 1643062 h 1643062"/>
                <a:gd name="connsiteX124" fmla="*/ 528637 w 890587"/>
                <a:gd name="connsiteY124" fmla="*/ 1633537 h 1643062"/>
                <a:gd name="connsiteX125" fmla="*/ 533400 w 890587"/>
                <a:gd name="connsiteY125" fmla="*/ 1619250 h 1643062"/>
                <a:gd name="connsiteX126" fmla="*/ 561975 w 890587"/>
                <a:gd name="connsiteY126" fmla="*/ 1609725 h 1643062"/>
                <a:gd name="connsiteX127" fmla="*/ 581025 w 890587"/>
                <a:gd name="connsiteY127" fmla="*/ 1581150 h 1643062"/>
                <a:gd name="connsiteX128" fmla="*/ 585787 w 890587"/>
                <a:gd name="connsiteY128" fmla="*/ 1566862 h 1643062"/>
                <a:gd name="connsiteX129" fmla="*/ 595312 w 890587"/>
                <a:gd name="connsiteY129" fmla="*/ 1552575 h 1643062"/>
                <a:gd name="connsiteX130" fmla="*/ 600075 w 890587"/>
                <a:gd name="connsiteY130" fmla="*/ 1538287 h 1643062"/>
                <a:gd name="connsiteX131" fmla="*/ 604837 w 890587"/>
                <a:gd name="connsiteY131" fmla="*/ 1519237 h 1643062"/>
                <a:gd name="connsiteX132" fmla="*/ 633412 w 890587"/>
                <a:gd name="connsiteY132" fmla="*/ 1500187 h 1643062"/>
                <a:gd name="connsiteX133" fmla="*/ 642937 w 890587"/>
                <a:gd name="connsiteY133" fmla="*/ 1485900 h 1643062"/>
                <a:gd name="connsiteX134" fmla="*/ 628650 w 890587"/>
                <a:gd name="connsiteY134" fmla="*/ 1423987 h 1643062"/>
                <a:gd name="connsiteX135" fmla="*/ 623887 w 890587"/>
                <a:gd name="connsiteY135" fmla="*/ 1395412 h 1643062"/>
                <a:gd name="connsiteX136" fmla="*/ 633412 w 890587"/>
                <a:gd name="connsiteY136" fmla="*/ 1304925 h 1643062"/>
                <a:gd name="connsiteX137" fmla="*/ 628650 w 890587"/>
                <a:gd name="connsiteY137" fmla="*/ 1276350 h 1643062"/>
                <a:gd name="connsiteX138" fmla="*/ 623887 w 890587"/>
                <a:gd name="connsiteY138" fmla="*/ 1262062 h 1643062"/>
                <a:gd name="connsiteX139" fmla="*/ 638175 w 890587"/>
                <a:gd name="connsiteY139" fmla="*/ 1233487 h 1643062"/>
                <a:gd name="connsiteX140" fmla="*/ 666750 w 890587"/>
                <a:gd name="connsiteY140" fmla="*/ 1223962 h 1643062"/>
                <a:gd name="connsiteX141" fmla="*/ 681037 w 890587"/>
                <a:gd name="connsiteY141" fmla="*/ 1219200 h 1643062"/>
                <a:gd name="connsiteX142" fmla="*/ 685800 w 890587"/>
                <a:gd name="connsiteY142" fmla="*/ 1204912 h 1643062"/>
                <a:gd name="connsiteX143" fmla="*/ 700087 w 890587"/>
                <a:gd name="connsiteY143" fmla="*/ 1200150 h 1643062"/>
                <a:gd name="connsiteX144" fmla="*/ 709612 w 890587"/>
                <a:gd name="connsiteY144" fmla="*/ 1171575 h 1643062"/>
                <a:gd name="connsiteX145" fmla="*/ 723900 w 890587"/>
                <a:gd name="connsiteY145" fmla="*/ 1143000 h 1643062"/>
                <a:gd name="connsiteX146" fmla="*/ 733425 w 890587"/>
                <a:gd name="connsiteY146" fmla="*/ 1109662 h 1643062"/>
                <a:gd name="connsiteX147" fmla="*/ 738187 w 890587"/>
                <a:gd name="connsiteY147" fmla="*/ 1042987 h 1643062"/>
                <a:gd name="connsiteX148" fmla="*/ 747712 w 890587"/>
                <a:gd name="connsiteY148" fmla="*/ 1014412 h 1643062"/>
                <a:gd name="connsiteX149" fmla="*/ 752475 w 890587"/>
                <a:gd name="connsiteY149" fmla="*/ 942975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90587" h="1643062">
                  <a:moveTo>
                    <a:pt x="752475" y="942975"/>
                  </a:moveTo>
                  <a:cubicBezTo>
                    <a:pt x="809937" y="931483"/>
                    <a:pt x="784747" y="938569"/>
                    <a:pt x="828675" y="923925"/>
                  </a:cubicBezTo>
                  <a:cubicBezTo>
                    <a:pt x="833437" y="922337"/>
                    <a:pt x="838785" y="921947"/>
                    <a:pt x="842962" y="919162"/>
                  </a:cubicBezTo>
                  <a:lnTo>
                    <a:pt x="857250" y="909637"/>
                  </a:lnTo>
                  <a:cubicBezTo>
                    <a:pt x="858837" y="904875"/>
                    <a:pt x="862837" y="900302"/>
                    <a:pt x="862012" y="895350"/>
                  </a:cubicBezTo>
                  <a:cubicBezTo>
                    <a:pt x="861071" y="889704"/>
                    <a:pt x="855047" y="886182"/>
                    <a:pt x="852487" y="881062"/>
                  </a:cubicBezTo>
                  <a:cubicBezTo>
                    <a:pt x="838069" y="852225"/>
                    <a:pt x="861251" y="882093"/>
                    <a:pt x="842962" y="838200"/>
                  </a:cubicBezTo>
                  <a:cubicBezTo>
                    <a:pt x="838559" y="827633"/>
                    <a:pt x="823912" y="809625"/>
                    <a:pt x="823912" y="809625"/>
                  </a:cubicBezTo>
                  <a:cubicBezTo>
                    <a:pt x="822325" y="804862"/>
                    <a:pt x="822286" y="799257"/>
                    <a:pt x="819150" y="795337"/>
                  </a:cubicBezTo>
                  <a:cubicBezTo>
                    <a:pt x="815574" y="790867"/>
                    <a:pt x="808910" y="789859"/>
                    <a:pt x="804862" y="785812"/>
                  </a:cubicBezTo>
                  <a:cubicBezTo>
                    <a:pt x="800815" y="781765"/>
                    <a:pt x="798512" y="776287"/>
                    <a:pt x="795337" y="771525"/>
                  </a:cubicBezTo>
                  <a:cubicBezTo>
                    <a:pt x="793750" y="766762"/>
                    <a:pt x="793013" y="761625"/>
                    <a:pt x="790575" y="757237"/>
                  </a:cubicBezTo>
                  <a:cubicBezTo>
                    <a:pt x="785016" y="747230"/>
                    <a:pt x="775145" y="739522"/>
                    <a:pt x="771525" y="728662"/>
                  </a:cubicBezTo>
                  <a:lnTo>
                    <a:pt x="762000" y="700087"/>
                  </a:lnTo>
                  <a:cubicBezTo>
                    <a:pt x="760412" y="687387"/>
                    <a:pt x="758271" y="674744"/>
                    <a:pt x="757237" y="661987"/>
                  </a:cubicBezTo>
                  <a:cubicBezTo>
                    <a:pt x="753507" y="615991"/>
                    <a:pt x="756761" y="569126"/>
                    <a:pt x="747712" y="523875"/>
                  </a:cubicBezTo>
                  <a:cubicBezTo>
                    <a:pt x="744436" y="507493"/>
                    <a:pt x="742674" y="496716"/>
                    <a:pt x="738187" y="481012"/>
                  </a:cubicBezTo>
                  <a:cubicBezTo>
                    <a:pt x="736808" y="476185"/>
                    <a:pt x="735012" y="471487"/>
                    <a:pt x="733425" y="466725"/>
                  </a:cubicBezTo>
                  <a:cubicBezTo>
                    <a:pt x="735181" y="454432"/>
                    <a:pt x="736299" y="432403"/>
                    <a:pt x="742950" y="419100"/>
                  </a:cubicBezTo>
                  <a:cubicBezTo>
                    <a:pt x="745510" y="413980"/>
                    <a:pt x="748005" y="408388"/>
                    <a:pt x="752475" y="404812"/>
                  </a:cubicBezTo>
                  <a:cubicBezTo>
                    <a:pt x="756395" y="401676"/>
                    <a:pt x="762000" y="401637"/>
                    <a:pt x="766762" y="400050"/>
                  </a:cubicBezTo>
                  <a:cubicBezTo>
                    <a:pt x="773112" y="390525"/>
                    <a:pt x="782192" y="382335"/>
                    <a:pt x="785812" y="371475"/>
                  </a:cubicBezTo>
                  <a:cubicBezTo>
                    <a:pt x="792385" y="351757"/>
                    <a:pt x="787790" y="361364"/>
                    <a:pt x="800100" y="342900"/>
                  </a:cubicBezTo>
                  <a:cubicBezTo>
                    <a:pt x="801687" y="333375"/>
                    <a:pt x="800544" y="322962"/>
                    <a:pt x="804862" y="314325"/>
                  </a:cubicBezTo>
                  <a:cubicBezTo>
                    <a:pt x="810950" y="302150"/>
                    <a:pt x="840893" y="301176"/>
                    <a:pt x="847725" y="300037"/>
                  </a:cubicBezTo>
                  <a:cubicBezTo>
                    <a:pt x="850900" y="295275"/>
                    <a:pt x="853203" y="289797"/>
                    <a:pt x="857250" y="285750"/>
                  </a:cubicBezTo>
                  <a:cubicBezTo>
                    <a:pt x="866482" y="276518"/>
                    <a:pt x="874204" y="275336"/>
                    <a:pt x="885825" y="271462"/>
                  </a:cubicBezTo>
                  <a:cubicBezTo>
                    <a:pt x="887412" y="266700"/>
                    <a:pt x="890587" y="262195"/>
                    <a:pt x="890587" y="257175"/>
                  </a:cubicBezTo>
                  <a:cubicBezTo>
                    <a:pt x="890587" y="250272"/>
                    <a:pt x="881117" y="232454"/>
                    <a:pt x="876300" y="228600"/>
                  </a:cubicBezTo>
                  <a:cubicBezTo>
                    <a:pt x="872380" y="225464"/>
                    <a:pt x="866775" y="225425"/>
                    <a:pt x="862012" y="223837"/>
                  </a:cubicBezTo>
                  <a:cubicBezTo>
                    <a:pt x="858837" y="219075"/>
                    <a:pt x="856534" y="213597"/>
                    <a:pt x="852487" y="209550"/>
                  </a:cubicBezTo>
                  <a:cubicBezTo>
                    <a:pt x="848440" y="205503"/>
                    <a:pt x="841776" y="204494"/>
                    <a:pt x="838200" y="200025"/>
                  </a:cubicBezTo>
                  <a:cubicBezTo>
                    <a:pt x="811910" y="167162"/>
                    <a:pt x="860093" y="203508"/>
                    <a:pt x="819150" y="176212"/>
                  </a:cubicBezTo>
                  <a:lnTo>
                    <a:pt x="800100" y="147637"/>
                  </a:lnTo>
                  <a:cubicBezTo>
                    <a:pt x="790575" y="133349"/>
                    <a:pt x="792163" y="131763"/>
                    <a:pt x="776287" y="123825"/>
                  </a:cubicBezTo>
                  <a:cubicBezTo>
                    <a:pt x="771797" y="121580"/>
                    <a:pt x="766762" y="120650"/>
                    <a:pt x="762000" y="119062"/>
                  </a:cubicBezTo>
                  <a:lnTo>
                    <a:pt x="742950" y="90487"/>
                  </a:lnTo>
                  <a:cubicBezTo>
                    <a:pt x="739775" y="85725"/>
                    <a:pt x="735235" y="81630"/>
                    <a:pt x="733425" y="76200"/>
                  </a:cubicBezTo>
                  <a:cubicBezTo>
                    <a:pt x="731837" y="71437"/>
                    <a:pt x="731798" y="65832"/>
                    <a:pt x="728662" y="61912"/>
                  </a:cubicBezTo>
                  <a:cubicBezTo>
                    <a:pt x="725086" y="57443"/>
                    <a:pt x="719137" y="55562"/>
                    <a:pt x="714375" y="52387"/>
                  </a:cubicBezTo>
                  <a:cubicBezTo>
                    <a:pt x="705991" y="27240"/>
                    <a:pt x="713789" y="40885"/>
                    <a:pt x="681037" y="19050"/>
                  </a:cubicBezTo>
                  <a:lnTo>
                    <a:pt x="666750" y="9525"/>
                  </a:lnTo>
                  <a:lnTo>
                    <a:pt x="652462" y="0"/>
                  </a:lnTo>
                  <a:cubicBezTo>
                    <a:pt x="630006" y="33683"/>
                    <a:pt x="658198" y="-8032"/>
                    <a:pt x="628650" y="33337"/>
                  </a:cubicBezTo>
                  <a:cubicBezTo>
                    <a:pt x="625323" y="37995"/>
                    <a:pt x="623172" y="43578"/>
                    <a:pt x="619125" y="47625"/>
                  </a:cubicBezTo>
                  <a:cubicBezTo>
                    <a:pt x="615078" y="51672"/>
                    <a:pt x="609600" y="53975"/>
                    <a:pt x="604837" y="57150"/>
                  </a:cubicBezTo>
                  <a:cubicBezTo>
                    <a:pt x="603250" y="71437"/>
                    <a:pt x="602438" y="85832"/>
                    <a:pt x="600075" y="100012"/>
                  </a:cubicBezTo>
                  <a:cubicBezTo>
                    <a:pt x="599250" y="104964"/>
                    <a:pt x="595899" y="109314"/>
                    <a:pt x="595312" y="114300"/>
                  </a:cubicBezTo>
                  <a:cubicBezTo>
                    <a:pt x="592709" y="136429"/>
                    <a:pt x="593153" y="158846"/>
                    <a:pt x="590550" y="180975"/>
                  </a:cubicBezTo>
                  <a:cubicBezTo>
                    <a:pt x="589221" y="192270"/>
                    <a:pt x="582592" y="200688"/>
                    <a:pt x="576262" y="209550"/>
                  </a:cubicBezTo>
                  <a:cubicBezTo>
                    <a:pt x="571649" y="216009"/>
                    <a:pt x="566589" y="222141"/>
                    <a:pt x="561975" y="228600"/>
                  </a:cubicBezTo>
                  <a:cubicBezTo>
                    <a:pt x="558648" y="233258"/>
                    <a:pt x="556497" y="238840"/>
                    <a:pt x="552450" y="242887"/>
                  </a:cubicBezTo>
                  <a:cubicBezTo>
                    <a:pt x="548402" y="246934"/>
                    <a:pt x="542925" y="249237"/>
                    <a:pt x="538162" y="252412"/>
                  </a:cubicBezTo>
                  <a:cubicBezTo>
                    <a:pt x="537924" y="257173"/>
                    <a:pt x="541866" y="349250"/>
                    <a:pt x="523875" y="376237"/>
                  </a:cubicBezTo>
                  <a:cubicBezTo>
                    <a:pt x="520700" y="381000"/>
                    <a:pt x="518397" y="386478"/>
                    <a:pt x="514350" y="390525"/>
                  </a:cubicBezTo>
                  <a:cubicBezTo>
                    <a:pt x="510303" y="394572"/>
                    <a:pt x="504825" y="396875"/>
                    <a:pt x="500062" y="400050"/>
                  </a:cubicBezTo>
                  <a:cubicBezTo>
                    <a:pt x="493712" y="398462"/>
                    <a:pt x="487306" y="397085"/>
                    <a:pt x="481012" y="395287"/>
                  </a:cubicBezTo>
                  <a:cubicBezTo>
                    <a:pt x="476185" y="393908"/>
                    <a:pt x="469643" y="394610"/>
                    <a:pt x="466725" y="390525"/>
                  </a:cubicBezTo>
                  <a:cubicBezTo>
                    <a:pt x="460889" y="382355"/>
                    <a:pt x="457200" y="361950"/>
                    <a:pt x="457200" y="361950"/>
                  </a:cubicBezTo>
                  <a:cubicBezTo>
                    <a:pt x="452437" y="363537"/>
                    <a:pt x="446832" y="363576"/>
                    <a:pt x="442912" y="366712"/>
                  </a:cubicBezTo>
                  <a:cubicBezTo>
                    <a:pt x="431538" y="375811"/>
                    <a:pt x="434376" y="383784"/>
                    <a:pt x="428625" y="395287"/>
                  </a:cubicBezTo>
                  <a:cubicBezTo>
                    <a:pt x="410157" y="432223"/>
                    <a:pt x="426311" y="387945"/>
                    <a:pt x="414337" y="423862"/>
                  </a:cubicBezTo>
                  <a:cubicBezTo>
                    <a:pt x="412750" y="446087"/>
                    <a:pt x="414678" y="468848"/>
                    <a:pt x="409575" y="490537"/>
                  </a:cubicBezTo>
                  <a:cubicBezTo>
                    <a:pt x="408032" y="497093"/>
                    <a:pt x="399422" y="499508"/>
                    <a:pt x="395287" y="504825"/>
                  </a:cubicBezTo>
                  <a:cubicBezTo>
                    <a:pt x="388259" y="513861"/>
                    <a:pt x="382587" y="523875"/>
                    <a:pt x="376237" y="533400"/>
                  </a:cubicBezTo>
                  <a:cubicBezTo>
                    <a:pt x="376233" y="533405"/>
                    <a:pt x="357190" y="561970"/>
                    <a:pt x="357187" y="561975"/>
                  </a:cubicBezTo>
                  <a:cubicBezTo>
                    <a:pt x="351363" y="573623"/>
                    <a:pt x="346553" y="585213"/>
                    <a:pt x="338137" y="595312"/>
                  </a:cubicBezTo>
                  <a:cubicBezTo>
                    <a:pt x="333825" y="600486"/>
                    <a:pt x="328612" y="604837"/>
                    <a:pt x="323850" y="609600"/>
                  </a:cubicBezTo>
                  <a:cubicBezTo>
                    <a:pt x="309280" y="653310"/>
                    <a:pt x="324315" y="637176"/>
                    <a:pt x="266700" y="642937"/>
                  </a:cubicBezTo>
                  <a:cubicBezTo>
                    <a:pt x="261937" y="644525"/>
                    <a:pt x="256801" y="645262"/>
                    <a:pt x="252412" y="647700"/>
                  </a:cubicBezTo>
                  <a:cubicBezTo>
                    <a:pt x="242405" y="653259"/>
                    <a:pt x="223837" y="666750"/>
                    <a:pt x="223837" y="666750"/>
                  </a:cubicBezTo>
                  <a:cubicBezTo>
                    <a:pt x="215441" y="691939"/>
                    <a:pt x="221017" y="672737"/>
                    <a:pt x="214312" y="709612"/>
                  </a:cubicBezTo>
                  <a:cubicBezTo>
                    <a:pt x="212864" y="717576"/>
                    <a:pt x="212392" y="725846"/>
                    <a:pt x="209550" y="733425"/>
                  </a:cubicBezTo>
                  <a:cubicBezTo>
                    <a:pt x="207540" y="738784"/>
                    <a:pt x="202865" y="742742"/>
                    <a:pt x="200025" y="747712"/>
                  </a:cubicBezTo>
                  <a:cubicBezTo>
                    <a:pt x="196503" y="753876"/>
                    <a:pt x="194153" y="760674"/>
                    <a:pt x="190500" y="766762"/>
                  </a:cubicBezTo>
                  <a:cubicBezTo>
                    <a:pt x="184610" y="776578"/>
                    <a:pt x="171450" y="795337"/>
                    <a:pt x="171450" y="795337"/>
                  </a:cubicBezTo>
                  <a:cubicBezTo>
                    <a:pt x="169862" y="804862"/>
                    <a:pt x="173046" y="816645"/>
                    <a:pt x="166687" y="823912"/>
                  </a:cubicBezTo>
                  <a:cubicBezTo>
                    <a:pt x="160075" y="831468"/>
                    <a:pt x="138112" y="833437"/>
                    <a:pt x="138112" y="833437"/>
                  </a:cubicBezTo>
                  <a:cubicBezTo>
                    <a:pt x="126492" y="829564"/>
                    <a:pt x="118769" y="828382"/>
                    <a:pt x="109537" y="819150"/>
                  </a:cubicBezTo>
                  <a:cubicBezTo>
                    <a:pt x="105490" y="815103"/>
                    <a:pt x="103187" y="809625"/>
                    <a:pt x="100012" y="804862"/>
                  </a:cubicBezTo>
                  <a:cubicBezTo>
                    <a:pt x="96139" y="793242"/>
                    <a:pt x="94957" y="785519"/>
                    <a:pt x="85725" y="776287"/>
                  </a:cubicBezTo>
                  <a:cubicBezTo>
                    <a:pt x="81678" y="772240"/>
                    <a:pt x="76200" y="769937"/>
                    <a:pt x="71437" y="766762"/>
                  </a:cubicBezTo>
                  <a:cubicBezTo>
                    <a:pt x="35520" y="778736"/>
                    <a:pt x="79798" y="762582"/>
                    <a:pt x="42862" y="781050"/>
                  </a:cubicBezTo>
                  <a:cubicBezTo>
                    <a:pt x="38372" y="783295"/>
                    <a:pt x="33337" y="784225"/>
                    <a:pt x="28575" y="785812"/>
                  </a:cubicBezTo>
                  <a:cubicBezTo>
                    <a:pt x="25400" y="790575"/>
                    <a:pt x="23520" y="796524"/>
                    <a:pt x="19050" y="800100"/>
                  </a:cubicBezTo>
                  <a:cubicBezTo>
                    <a:pt x="15130" y="803236"/>
                    <a:pt x="5366" y="799878"/>
                    <a:pt x="4762" y="804862"/>
                  </a:cubicBezTo>
                  <a:cubicBezTo>
                    <a:pt x="-1354" y="855317"/>
                    <a:pt x="1587" y="906462"/>
                    <a:pt x="0" y="957262"/>
                  </a:cubicBezTo>
                  <a:cubicBezTo>
                    <a:pt x="1587" y="987425"/>
                    <a:pt x="2027" y="1017670"/>
                    <a:pt x="4762" y="1047750"/>
                  </a:cubicBezTo>
                  <a:cubicBezTo>
                    <a:pt x="5216" y="1052749"/>
                    <a:pt x="8146" y="1057210"/>
                    <a:pt x="9525" y="1062037"/>
                  </a:cubicBezTo>
                  <a:cubicBezTo>
                    <a:pt x="11323" y="1068331"/>
                    <a:pt x="13211" y="1074631"/>
                    <a:pt x="14287" y="1081087"/>
                  </a:cubicBezTo>
                  <a:cubicBezTo>
                    <a:pt x="19485" y="1112272"/>
                    <a:pt x="20276" y="1139752"/>
                    <a:pt x="23812" y="1171575"/>
                  </a:cubicBezTo>
                  <a:cubicBezTo>
                    <a:pt x="25052" y="1182732"/>
                    <a:pt x="21683" y="1196051"/>
                    <a:pt x="28575" y="1204912"/>
                  </a:cubicBezTo>
                  <a:cubicBezTo>
                    <a:pt x="34739" y="1212837"/>
                    <a:pt x="47625" y="1211262"/>
                    <a:pt x="57150" y="1214437"/>
                  </a:cubicBezTo>
                  <a:lnTo>
                    <a:pt x="71437" y="1219200"/>
                  </a:lnTo>
                  <a:cubicBezTo>
                    <a:pt x="73025" y="1230312"/>
                    <a:pt x="73676" y="1241599"/>
                    <a:pt x="76200" y="1252537"/>
                  </a:cubicBezTo>
                  <a:cubicBezTo>
                    <a:pt x="78458" y="1262320"/>
                    <a:pt x="82550" y="1271587"/>
                    <a:pt x="85725" y="1281112"/>
                  </a:cubicBezTo>
                  <a:lnTo>
                    <a:pt x="90487" y="1295400"/>
                  </a:lnTo>
                  <a:cubicBezTo>
                    <a:pt x="92074" y="1300162"/>
                    <a:pt x="94033" y="1304817"/>
                    <a:pt x="95250" y="1309687"/>
                  </a:cubicBezTo>
                  <a:lnTo>
                    <a:pt x="100012" y="1328737"/>
                  </a:lnTo>
                  <a:cubicBezTo>
                    <a:pt x="101600" y="1349375"/>
                    <a:pt x="101547" y="1370205"/>
                    <a:pt x="104775" y="1390650"/>
                  </a:cubicBezTo>
                  <a:cubicBezTo>
                    <a:pt x="106341" y="1400567"/>
                    <a:pt x="114300" y="1419225"/>
                    <a:pt x="114300" y="1419225"/>
                  </a:cubicBezTo>
                  <a:cubicBezTo>
                    <a:pt x="115887" y="1428750"/>
                    <a:pt x="117335" y="1438299"/>
                    <a:pt x="119062" y="1447800"/>
                  </a:cubicBezTo>
                  <a:cubicBezTo>
                    <a:pt x="120613" y="1456333"/>
                    <a:pt x="123868" y="1476462"/>
                    <a:pt x="128587" y="1485900"/>
                  </a:cubicBezTo>
                  <a:cubicBezTo>
                    <a:pt x="131147" y="1491019"/>
                    <a:pt x="133258" y="1497154"/>
                    <a:pt x="138112" y="1500187"/>
                  </a:cubicBezTo>
                  <a:cubicBezTo>
                    <a:pt x="146626" y="1505508"/>
                    <a:pt x="166687" y="1509712"/>
                    <a:pt x="166687" y="1509712"/>
                  </a:cubicBezTo>
                  <a:cubicBezTo>
                    <a:pt x="168275" y="1514475"/>
                    <a:pt x="167900" y="1520450"/>
                    <a:pt x="171450" y="1524000"/>
                  </a:cubicBezTo>
                  <a:cubicBezTo>
                    <a:pt x="181498" y="1534048"/>
                    <a:pt x="206561" y="1525292"/>
                    <a:pt x="214312" y="1524000"/>
                  </a:cubicBezTo>
                  <a:cubicBezTo>
                    <a:pt x="217916" y="1513190"/>
                    <a:pt x="218283" y="1502341"/>
                    <a:pt x="233362" y="1500187"/>
                  </a:cubicBezTo>
                  <a:cubicBezTo>
                    <a:pt x="239842" y="1499261"/>
                    <a:pt x="246062" y="1503362"/>
                    <a:pt x="252412" y="1504950"/>
                  </a:cubicBezTo>
                  <a:cubicBezTo>
                    <a:pt x="261778" y="1518998"/>
                    <a:pt x="262474" y="1522065"/>
                    <a:pt x="276225" y="1533525"/>
                  </a:cubicBezTo>
                  <a:cubicBezTo>
                    <a:pt x="280622" y="1537189"/>
                    <a:pt x="285750" y="1539875"/>
                    <a:pt x="290512" y="1543050"/>
                  </a:cubicBezTo>
                  <a:cubicBezTo>
                    <a:pt x="304800" y="1564482"/>
                    <a:pt x="304006" y="1571228"/>
                    <a:pt x="323850" y="1581150"/>
                  </a:cubicBezTo>
                  <a:cubicBezTo>
                    <a:pt x="328340" y="1583395"/>
                    <a:pt x="333375" y="1584325"/>
                    <a:pt x="338137" y="1585912"/>
                  </a:cubicBezTo>
                  <a:cubicBezTo>
                    <a:pt x="398617" y="1573818"/>
                    <a:pt x="331213" y="1591876"/>
                    <a:pt x="376237" y="1566862"/>
                  </a:cubicBezTo>
                  <a:cubicBezTo>
                    <a:pt x="385014" y="1561986"/>
                    <a:pt x="404812" y="1557337"/>
                    <a:pt x="404812" y="1557337"/>
                  </a:cubicBezTo>
                  <a:cubicBezTo>
                    <a:pt x="406400" y="1552575"/>
                    <a:pt x="406025" y="1546600"/>
                    <a:pt x="409575" y="1543050"/>
                  </a:cubicBezTo>
                  <a:cubicBezTo>
                    <a:pt x="413125" y="1539500"/>
                    <a:pt x="419372" y="1540532"/>
                    <a:pt x="423862" y="1538287"/>
                  </a:cubicBezTo>
                  <a:cubicBezTo>
                    <a:pt x="428982" y="1535727"/>
                    <a:pt x="433387" y="1531937"/>
                    <a:pt x="438150" y="1528762"/>
                  </a:cubicBezTo>
                  <a:cubicBezTo>
                    <a:pt x="442912" y="1530350"/>
                    <a:pt x="448049" y="1531087"/>
                    <a:pt x="452437" y="1533525"/>
                  </a:cubicBezTo>
                  <a:cubicBezTo>
                    <a:pt x="462444" y="1539085"/>
                    <a:pt x="481012" y="1552575"/>
                    <a:pt x="481012" y="1552575"/>
                  </a:cubicBezTo>
                  <a:cubicBezTo>
                    <a:pt x="484187" y="1562100"/>
                    <a:pt x="484968" y="1572796"/>
                    <a:pt x="490537" y="1581150"/>
                  </a:cubicBezTo>
                  <a:cubicBezTo>
                    <a:pt x="493712" y="1585912"/>
                    <a:pt x="497502" y="1590318"/>
                    <a:pt x="500062" y="1595437"/>
                  </a:cubicBezTo>
                  <a:cubicBezTo>
                    <a:pt x="503871" y="1603054"/>
                    <a:pt x="507551" y="1621648"/>
                    <a:pt x="509587" y="1628775"/>
                  </a:cubicBezTo>
                  <a:cubicBezTo>
                    <a:pt x="510966" y="1633602"/>
                    <a:pt x="512762" y="1638300"/>
                    <a:pt x="514350" y="1643062"/>
                  </a:cubicBezTo>
                  <a:cubicBezTo>
                    <a:pt x="519112" y="1639887"/>
                    <a:pt x="525061" y="1638006"/>
                    <a:pt x="528637" y="1633537"/>
                  </a:cubicBezTo>
                  <a:cubicBezTo>
                    <a:pt x="531773" y="1629617"/>
                    <a:pt x="529315" y="1622168"/>
                    <a:pt x="533400" y="1619250"/>
                  </a:cubicBezTo>
                  <a:cubicBezTo>
                    <a:pt x="541570" y="1613414"/>
                    <a:pt x="561975" y="1609725"/>
                    <a:pt x="561975" y="1609725"/>
                  </a:cubicBezTo>
                  <a:cubicBezTo>
                    <a:pt x="568325" y="1600200"/>
                    <a:pt x="577405" y="1592010"/>
                    <a:pt x="581025" y="1581150"/>
                  </a:cubicBezTo>
                  <a:cubicBezTo>
                    <a:pt x="582612" y="1576387"/>
                    <a:pt x="583542" y="1571352"/>
                    <a:pt x="585787" y="1566862"/>
                  </a:cubicBezTo>
                  <a:cubicBezTo>
                    <a:pt x="588347" y="1561743"/>
                    <a:pt x="592752" y="1557694"/>
                    <a:pt x="595312" y="1552575"/>
                  </a:cubicBezTo>
                  <a:cubicBezTo>
                    <a:pt x="597557" y="1548085"/>
                    <a:pt x="598696" y="1543114"/>
                    <a:pt x="600075" y="1538287"/>
                  </a:cubicBezTo>
                  <a:cubicBezTo>
                    <a:pt x="601873" y="1531993"/>
                    <a:pt x="600527" y="1524163"/>
                    <a:pt x="604837" y="1519237"/>
                  </a:cubicBezTo>
                  <a:cubicBezTo>
                    <a:pt x="612375" y="1510622"/>
                    <a:pt x="633412" y="1500187"/>
                    <a:pt x="633412" y="1500187"/>
                  </a:cubicBezTo>
                  <a:cubicBezTo>
                    <a:pt x="636587" y="1495425"/>
                    <a:pt x="642498" y="1491607"/>
                    <a:pt x="642937" y="1485900"/>
                  </a:cubicBezTo>
                  <a:cubicBezTo>
                    <a:pt x="646063" y="1445266"/>
                    <a:pt x="643990" y="1446998"/>
                    <a:pt x="628650" y="1423987"/>
                  </a:cubicBezTo>
                  <a:cubicBezTo>
                    <a:pt x="627062" y="1414462"/>
                    <a:pt x="623501" y="1405061"/>
                    <a:pt x="623887" y="1395412"/>
                  </a:cubicBezTo>
                  <a:cubicBezTo>
                    <a:pt x="625099" y="1365107"/>
                    <a:pt x="633412" y="1304925"/>
                    <a:pt x="633412" y="1304925"/>
                  </a:cubicBezTo>
                  <a:cubicBezTo>
                    <a:pt x="631825" y="1295400"/>
                    <a:pt x="630745" y="1285776"/>
                    <a:pt x="628650" y="1276350"/>
                  </a:cubicBezTo>
                  <a:cubicBezTo>
                    <a:pt x="627561" y="1271449"/>
                    <a:pt x="623887" y="1267082"/>
                    <a:pt x="623887" y="1262062"/>
                  </a:cubicBezTo>
                  <a:cubicBezTo>
                    <a:pt x="623887" y="1255900"/>
                    <a:pt x="633361" y="1236496"/>
                    <a:pt x="638175" y="1233487"/>
                  </a:cubicBezTo>
                  <a:cubicBezTo>
                    <a:pt x="646689" y="1228166"/>
                    <a:pt x="657225" y="1227137"/>
                    <a:pt x="666750" y="1223962"/>
                  </a:cubicBezTo>
                  <a:lnTo>
                    <a:pt x="681037" y="1219200"/>
                  </a:lnTo>
                  <a:cubicBezTo>
                    <a:pt x="682625" y="1214437"/>
                    <a:pt x="682250" y="1208462"/>
                    <a:pt x="685800" y="1204912"/>
                  </a:cubicBezTo>
                  <a:cubicBezTo>
                    <a:pt x="689350" y="1201362"/>
                    <a:pt x="697169" y="1204235"/>
                    <a:pt x="700087" y="1200150"/>
                  </a:cubicBezTo>
                  <a:cubicBezTo>
                    <a:pt x="705923" y="1191980"/>
                    <a:pt x="706437" y="1181100"/>
                    <a:pt x="709612" y="1171575"/>
                  </a:cubicBezTo>
                  <a:cubicBezTo>
                    <a:pt x="716184" y="1151858"/>
                    <a:pt x="711591" y="1161463"/>
                    <a:pt x="723900" y="1143000"/>
                  </a:cubicBezTo>
                  <a:cubicBezTo>
                    <a:pt x="726908" y="1133973"/>
                    <a:pt x="732429" y="1118626"/>
                    <a:pt x="733425" y="1109662"/>
                  </a:cubicBezTo>
                  <a:cubicBezTo>
                    <a:pt x="735886" y="1087517"/>
                    <a:pt x="734882" y="1065022"/>
                    <a:pt x="738187" y="1042987"/>
                  </a:cubicBezTo>
                  <a:cubicBezTo>
                    <a:pt x="739676" y="1033058"/>
                    <a:pt x="747712" y="1024452"/>
                    <a:pt x="747712" y="1014412"/>
                  </a:cubicBezTo>
                  <a:lnTo>
                    <a:pt x="752475" y="942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1D206A96-6C38-440E-BB8A-C7CB36EBB248}"/>
                </a:ext>
              </a:extLst>
            </p:cNvPr>
            <p:cNvSpPr/>
            <p:nvPr/>
          </p:nvSpPr>
          <p:spPr>
            <a:xfrm>
              <a:off x="23802932" y="12587288"/>
              <a:ext cx="381043" cy="333375"/>
            </a:xfrm>
            <a:custGeom>
              <a:avLst/>
              <a:gdLst>
                <a:gd name="connsiteX0" fmla="*/ 14331 w 381043"/>
                <a:gd name="connsiteY0" fmla="*/ 157162 h 333375"/>
                <a:gd name="connsiteX1" fmla="*/ 52431 w 381043"/>
                <a:gd name="connsiteY1" fmla="*/ 152400 h 333375"/>
                <a:gd name="connsiteX2" fmla="*/ 209593 w 381043"/>
                <a:gd name="connsiteY2" fmla="*/ 161925 h 333375"/>
                <a:gd name="connsiteX3" fmla="*/ 242931 w 381043"/>
                <a:gd name="connsiteY3" fmla="*/ 157162 h 333375"/>
                <a:gd name="connsiteX4" fmla="*/ 257218 w 381043"/>
                <a:gd name="connsiteY4" fmla="*/ 152400 h 333375"/>
                <a:gd name="connsiteX5" fmla="*/ 266743 w 381043"/>
                <a:gd name="connsiteY5" fmla="*/ 138112 h 333375"/>
                <a:gd name="connsiteX6" fmla="*/ 271506 w 381043"/>
                <a:gd name="connsiteY6" fmla="*/ 123825 h 333375"/>
                <a:gd name="connsiteX7" fmla="*/ 290556 w 381043"/>
                <a:gd name="connsiteY7" fmla="*/ 95250 h 333375"/>
                <a:gd name="connsiteX8" fmla="*/ 300081 w 381043"/>
                <a:gd name="connsiteY8" fmla="*/ 28575 h 333375"/>
                <a:gd name="connsiteX9" fmla="*/ 319131 w 381043"/>
                <a:gd name="connsiteY9" fmla="*/ 0 h 333375"/>
                <a:gd name="connsiteX10" fmla="*/ 338181 w 381043"/>
                <a:gd name="connsiteY10" fmla="*/ 19050 h 333375"/>
                <a:gd name="connsiteX11" fmla="*/ 352468 w 381043"/>
                <a:gd name="connsiteY11" fmla="*/ 23812 h 333375"/>
                <a:gd name="connsiteX12" fmla="*/ 366756 w 381043"/>
                <a:gd name="connsiteY12" fmla="*/ 52387 h 333375"/>
                <a:gd name="connsiteX13" fmla="*/ 371518 w 381043"/>
                <a:gd name="connsiteY13" fmla="*/ 66675 h 333375"/>
                <a:gd name="connsiteX14" fmla="*/ 376281 w 381043"/>
                <a:gd name="connsiteY14" fmla="*/ 133350 h 333375"/>
                <a:gd name="connsiteX15" fmla="*/ 381043 w 381043"/>
                <a:gd name="connsiteY15" fmla="*/ 147637 h 333375"/>
                <a:gd name="connsiteX16" fmla="*/ 376281 w 381043"/>
                <a:gd name="connsiteY16" fmla="*/ 228600 h 333375"/>
                <a:gd name="connsiteX17" fmla="*/ 366756 w 381043"/>
                <a:gd name="connsiteY17" fmla="*/ 242887 h 333375"/>
                <a:gd name="connsiteX18" fmla="*/ 352468 w 381043"/>
                <a:gd name="connsiteY18" fmla="*/ 247650 h 333375"/>
                <a:gd name="connsiteX19" fmla="*/ 338181 w 381043"/>
                <a:gd name="connsiteY19" fmla="*/ 257175 h 333375"/>
                <a:gd name="connsiteX20" fmla="*/ 328656 w 381043"/>
                <a:gd name="connsiteY20" fmla="*/ 271462 h 333375"/>
                <a:gd name="connsiteX21" fmla="*/ 290556 w 381043"/>
                <a:gd name="connsiteY21" fmla="*/ 261937 h 333375"/>
                <a:gd name="connsiteX22" fmla="*/ 261981 w 381043"/>
                <a:gd name="connsiteY22" fmla="*/ 271462 h 333375"/>
                <a:gd name="connsiteX23" fmla="*/ 247693 w 381043"/>
                <a:gd name="connsiteY23" fmla="*/ 276225 h 333375"/>
                <a:gd name="connsiteX24" fmla="*/ 238168 w 381043"/>
                <a:gd name="connsiteY24" fmla="*/ 290512 h 333375"/>
                <a:gd name="connsiteX25" fmla="*/ 233406 w 381043"/>
                <a:gd name="connsiteY25" fmla="*/ 304800 h 333375"/>
                <a:gd name="connsiteX26" fmla="*/ 204831 w 381043"/>
                <a:gd name="connsiteY26" fmla="*/ 323850 h 333375"/>
                <a:gd name="connsiteX27" fmla="*/ 190543 w 381043"/>
                <a:gd name="connsiteY27" fmla="*/ 333375 h 333375"/>
                <a:gd name="connsiteX28" fmla="*/ 161968 w 381043"/>
                <a:gd name="connsiteY28" fmla="*/ 328612 h 333375"/>
                <a:gd name="connsiteX29" fmla="*/ 104818 w 381043"/>
                <a:gd name="connsiteY29" fmla="*/ 319087 h 333375"/>
                <a:gd name="connsiteX30" fmla="*/ 76243 w 381043"/>
                <a:gd name="connsiteY30" fmla="*/ 309562 h 333375"/>
                <a:gd name="connsiteX31" fmla="*/ 66718 w 381043"/>
                <a:gd name="connsiteY31" fmla="*/ 280987 h 333375"/>
                <a:gd name="connsiteX32" fmla="*/ 52431 w 381043"/>
                <a:gd name="connsiteY32" fmla="*/ 252412 h 333375"/>
                <a:gd name="connsiteX33" fmla="*/ 23856 w 381043"/>
                <a:gd name="connsiteY33" fmla="*/ 238125 h 333375"/>
                <a:gd name="connsiteX34" fmla="*/ 43 w 381043"/>
                <a:gd name="connsiteY34" fmla="*/ 195262 h 333375"/>
                <a:gd name="connsiteX35" fmla="*/ 14331 w 381043"/>
                <a:gd name="connsiteY35" fmla="*/ 15716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043" h="333375">
                  <a:moveTo>
                    <a:pt x="14331" y="157162"/>
                  </a:moveTo>
                  <a:cubicBezTo>
                    <a:pt x="23062" y="150018"/>
                    <a:pt x="39632" y="152400"/>
                    <a:pt x="52431" y="152400"/>
                  </a:cubicBezTo>
                  <a:cubicBezTo>
                    <a:pt x="177136" y="152400"/>
                    <a:pt x="148688" y="146697"/>
                    <a:pt x="209593" y="161925"/>
                  </a:cubicBezTo>
                  <a:cubicBezTo>
                    <a:pt x="220706" y="160337"/>
                    <a:pt x="231923" y="159364"/>
                    <a:pt x="242931" y="157162"/>
                  </a:cubicBezTo>
                  <a:cubicBezTo>
                    <a:pt x="247853" y="156178"/>
                    <a:pt x="253298" y="155536"/>
                    <a:pt x="257218" y="152400"/>
                  </a:cubicBezTo>
                  <a:cubicBezTo>
                    <a:pt x="261688" y="148824"/>
                    <a:pt x="264183" y="143232"/>
                    <a:pt x="266743" y="138112"/>
                  </a:cubicBezTo>
                  <a:cubicBezTo>
                    <a:pt x="268988" y="133622"/>
                    <a:pt x="269068" y="128213"/>
                    <a:pt x="271506" y="123825"/>
                  </a:cubicBezTo>
                  <a:cubicBezTo>
                    <a:pt x="277066" y="113818"/>
                    <a:pt x="290556" y="95250"/>
                    <a:pt x="290556" y="95250"/>
                  </a:cubicBezTo>
                  <a:cubicBezTo>
                    <a:pt x="291078" y="89509"/>
                    <a:pt x="291116" y="44711"/>
                    <a:pt x="300081" y="28575"/>
                  </a:cubicBezTo>
                  <a:cubicBezTo>
                    <a:pt x="305641" y="18568"/>
                    <a:pt x="319131" y="0"/>
                    <a:pt x="319131" y="0"/>
                  </a:cubicBezTo>
                  <a:cubicBezTo>
                    <a:pt x="357228" y="12698"/>
                    <a:pt x="312782" y="-6349"/>
                    <a:pt x="338181" y="19050"/>
                  </a:cubicBezTo>
                  <a:cubicBezTo>
                    <a:pt x="341731" y="22600"/>
                    <a:pt x="347706" y="22225"/>
                    <a:pt x="352468" y="23812"/>
                  </a:cubicBezTo>
                  <a:cubicBezTo>
                    <a:pt x="364443" y="59733"/>
                    <a:pt x="348288" y="15450"/>
                    <a:pt x="366756" y="52387"/>
                  </a:cubicBezTo>
                  <a:cubicBezTo>
                    <a:pt x="369001" y="56877"/>
                    <a:pt x="369931" y="61912"/>
                    <a:pt x="371518" y="66675"/>
                  </a:cubicBezTo>
                  <a:cubicBezTo>
                    <a:pt x="373106" y="88900"/>
                    <a:pt x="373678" y="111221"/>
                    <a:pt x="376281" y="133350"/>
                  </a:cubicBezTo>
                  <a:cubicBezTo>
                    <a:pt x="376868" y="138336"/>
                    <a:pt x="381043" y="142617"/>
                    <a:pt x="381043" y="147637"/>
                  </a:cubicBezTo>
                  <a:cubicBezTo>
                    <a:pt x="381043" y="174671"/>
                    <a:pt x="380291" y="201865"/>
                    <a:pt x="376281" y="228600"/>
                  </a:cubicBezTo>
                  <a:cubicBezTo>
                    <a:pt x="375432" y="234260"/>
                    <a:pt x="371225" y="239311"/>
                    <a:pt x="366756" y="242887"/>
                  </a:cubicBezTo>
                  <a:cubicBezTo>
                    <a:pt x="362836" y="246023"/>
                    <a:pt x="356958" y="245405"/>
                    <a:pt x="352468" y="247650"/>
                  </a:cubicBezTo>
                  <a:cubicBezTo>
                    <a:pt x="347349" y="250210"/>
                    <a:pt x="342943" y="254000"/>
                    <a:pt x="338181" y="257175"/>
                  </a:cubicBezTo>
                  <a:cubicBezTo>
                    <a:pt x="335006" y="261937"/>
                    <a:pt x="334159" y="269890"/>
                    <a:pt x="328656" y="271462"/>
                  </a:cubicBezTo>
                  <a:cubicBezTo>
                    <a:pt x="322464" y="273231"/>
                    <a:pt x="298542" y="264599"/>
                    <a:pt x="290556" y="261937"/>
                  </a:cubicBezTo>
                  <a:lnTo>
                    <a:pt x="261981" y="271462"/>
                  </a:lnTo>
                  <a:lnTo>
                    <a:pt x="247693" y="276225"/>
                  </a:lnTo>
                  <a:cubicBezTo>
                    <a:pt x="244518" y="280987"/>
                    <a:pt x="240728" y="285393"/>
                    <a:pt x="238168" y="290512"/>
                  </a:cubicBezTo>
                  <a:cubicBezTo>
                    <a:pt x="235923" y="295002"/>
                    <a:pt x="236956" y="301250"/>
                    <a:pt x="233406" y="304800"/>
                  </a:cubicBezTo>
                  <a:cubicBezTo>
                    <a:pt x="225311" y="312895"/>
                    <a:pt x="214356" y="317500"/>
                    <a:pt x="204831" y="323850"/>
                  </a:cubicBezTo>
                  <a:lnTo>
                    <a:pt x="190543" y="333375"/>
                  </a:lnTo>
                  <a:cubicBezTo>
                    <a:pt x="181018" y="331787"/>
                    <a:pt x="171527" y="329978"/>
                    <a:pt x="161968" y="328612"/>
                  </a:cubicBezTo>
                  <a:cubicBezTo>
                    <a:pt x="131872" y="324313"/>
                    <a:pt x="128870" y="326303"/>
                    <a:pt x="104818" y="319087"/>
                  </a:cubicBezTo>
                  <a:cubicBezTo>
                    <a:pt x="95201" y="316202"/>
                    <a:pt x="76243" y="309562"/>
                    <a:pt x="76243" y="309562"/>
                  </a:cubicBezTo>
                  <a:lnTo>
                    <a:pt x="66718" y="280987"/>
                  </a:lnTo>
                  <a:cubicBezTo>
                    <a:pt x="62845" y="269367"/>
                    <a:pt x="61663" y="261644"/>
                    <a:pt x="52431" y="252412"/>
                  </a:cubicBezTo>
                  <a:cubicBezTo>
                    <a:pt x="43199" y="243180"/>
                    <a:pt x="35476" y="241998"/>
                    <a:pt x="23856" y="238125"/>
                  </a:cubicBezTo>
                  <a:cubicBezTo>
                    <a:pt x="12945" y="221758"/>
                    <a:pt x="3636" y="213224"/>
                    <a:pt x="43" y="195262"/>
                  </a:cubicBezTo>
                  <a:cubicBezTo>
                    <a:pt x="-580" y="192149"/>
                    <a:pt x="5600" y="164306"/>
                    <a:pt x="14331" y="15716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Shape 19">
              <a:extLst>
                <a:ext uri="{FF2B5EF4-FFF2-40B4-BE49-F238E27FC236}">
                  <a16:creationId xmlns:a16="http://schemas.microsoft.com/office/drawing/2014/main" id="{C8288424-77A1-4F74-A468-4006A8C88A44}"/>
                </a:ext>
              </a:extLst>
            </p:cNvPr>
            <p:cNvSpPr/>
            <p:nvPr/>
          </p:nvSpPr>
          <p:spPr>
            <a:xfrm>
              <a:off x="19278600" y="11096625"/>
              <a:ext cx="1040099" cy="1719909"/>
            </a:xfrm>
            <a:custGeom>
              <a:avLst/>
              <a:gdLst>
                <a:gd name="connsiteX0" fmla="*/ 85725 w 1040099"/>
                <a:gd name="connsiteY0" fmla="*/ 9525 h 1719909"/>
                <a:gd name="connsiteX1" fmla="*/ 95250 w 1040099"/>
                <a:gd name="connsiteY1" fmla="*/ 33338 h 1719909"/>
                <a:gd name="connsiteX2" fmla="*/ 104775 w 1040099"/>
                <a:gd name="connsiteY2" fmla="*/ 47625 h 1719909"/>
                <a:gd name="connsiteX3" fmla="*/ 180975 w 1040099"/>
                <a:gd name="connsiteY3" fmla="*/ 66675 h 1719909"/>
                <a:gd name="connsiteX4" fmla="*/ 195263 w 1040099"/>
                <a:gd name="connsiteY4" fmla="*/ 76200 h 1719909"/>
                <a:gd name="connsiteX5" fmla="*/ 214313 w 1040099"/>
                <a:gd name="connsiteY5" fmla="*/ 80963 h 1719909"/>
                <a:gd name="connsiteX6" fmla="*/ 233363 w 1040099"/>
                <a:gd name="connsiteY6" fmla="*/ 109538 h 1719909"/>
                <a:gd name="connsiteX7" fmla="*/ 247650 w 1040099"/>
                <a:gd name="connsiteY7" fmla="*/ 138113 h 1719909"/>
                <a:gd name="connsiteX8" fmla="*/ 252413 w 1040099"/>
                <a:gd name="connsiteY8" fmla="*/ 152400 h 1719909"/>
                <a:gd name="connsiteX9" fmla="*/ 266700 w 1040099"/>
                <a:gd name="connsiteY9" fmla="*/ 161925 h 1719909"/>
                <a:gd name="connsiteX10" fmla="*/ 276225 w 1040099"/>
                <a:gd name="connsiteY10" fmla="*/ 190500 h 1719909"/>
                <a:gd name="connsiteX11" fmla="*/ 280988 w 1040099"/>
                <a:gd name="connsiteY11" fmla="*/ 204788 h 1719909"/>
                <a:gd name="connsiteX12" fmla="*/ 290513 w 1040099"/>
                <a:gd name="connsiteY12" fmla="*/ 261938 h 1719909"/>
                <a:gd name="connsiteX13" fmla="*/ 300038 w 1040099"/>
                <a:gd name="connsiteY13" fmla="*/ 276225 h 1719909"/>
                <a:gd name="connsiteX14" fmla="*/ 319088 w 1040099"/>
                <a:gd name="connsiteY14" fmla="*/ 295275 h 1719909"/>
                <a:gd name="connsiteX15" fmla="*/ 328613 w 1040099"/>
                <a:gd name="connsiteY15" fmla="*/ 309563 h 1719909"/>
                <a:gd name="connsiteX16" fmla="*/ 357188 w 1040099"/>
                <a:gd name="connsiteY16" fmla="*/ 319088 h 1719909"/>
                <a:gd name="connsiteX17" fmla="*/ 371475 w 1040099"/>
                <a:gd name="connsiteY17" fmla="*/ 352425 h 1719909"/>
                <a:gd name="connsiteX18" fmla="*/ 395288 w 1040099"/>
                <a:gd name="connsiteY18" fmla="*/ 390525 h 1719909"/>
                <a:gd name="connsiteX19" fmla="*/ 414338 w 1040099"/>
                <a:gd name="connsiteY19" fmla="*/ 419100 h 1719909"/>
                <a:gd name="connsiteX20" fmla="*/ 423863 w 1040099"/>
                <a:gd name="connsiteY20" fmla="*/ 433388 h 1719909"/>
                <a:gd name="connsiteX21" fmla="*/ 438150 w 1040099"/>
                <a:gd name="connsiteY21" fmla="*/ 447675 h 1719909"/>
                <a:gd name="connsiteX22" fmla="*/ 457200 w 1040099"/>
                <a:gd name="connsiteY22" fmla="*/ 471488 h 1719909"/>
                <a:gd name="connsiteX23" fmla="*/ 461963 w 1040099"/>
                <a:gd name="connsiteY23" fmla="*/ 485775 h 1719909"/>
                <a:gd name="connsiteX24" fmla="*/ 481013 w 1040099"/>
                <a:gd name="connsiteY24" fmla="*/ 514350 h 1719909"/>
                <a:gd name="connsiteX25" fmla="*/ 490538 w 1040099"/>
                <a:gd name="connsiteY25" fmla="*/ 528638 h 1719909"/>
                <a:gd name="connsiteX26" fmla="*/ 504825 w 1040099"/>
                <a:gd name="connsiteY26" fmla="*/ 538163 h 1719909"/>
                <a:gd name="connsiteX27" fmla="*/ 519113 w 1040099"/>
                <a:gd name="connsiteY27" fmla="*/ 566738 h 1719909"/>
                <a:gd name="connsiteX28" fmla="*/ 533400 w 1040099"/>
                <a:gd name="connsiteY28" fmla="*/ 576263 h 1719909"/>
                <a:gd name="connsiteX29" fmla="*/ 547688 w 1040099"/>
                <a:gd name="connsiteY29" fmla="*/ 604838 h 1719909"/>
                <a:gd name="connsiteX30" fmla="*/ 561975 w 1040099"/>
                <a:gd name="connsiteY30" fmla="*/ 614363 h 1719909"/>
                <a:gd name="connsiteX31" fmla="*/ 581025 w 1040099"/>
                <a:gd name="connsiteY31" fmla="*/ 657225 h 1719909"/>
                <a:gd name="connsiteX32" fmla="*/ 595313 w 1040099"/>
                <a:gd name="connsiteY32" fmla="*/ 661988 h 1719909"/>
                <a:gd name="connsiteX33" fmla="*/ 614363 w 1040099"/>
                <a:gd name="connsiteY33" fmla="*/ 690563 h 1719909"/>
                <a:gd name="connsiteX34" fmla="*/ 623888 w 1040099"/>
                <a:gd name="connsiteY34" fmla="*/ 704850 h 1719909"/>
                <a:gd name="connsiteX35" fmla="*/ 638175 w 1040099"/>
                <a:gd name="connsiteY35" fmla="*/ 714375 h 1719909"/>
                <a:gd name="connsiteX36" fmla="*/ 661988 w 1040099"/>
                <a:gd name="connsiteY36" fmla="*/ 752475 h 1719909"/>
                <a:gd name="connsiteX37" fmla="*/ 676275 w 1040099"/>
                <a:gd name="connsiteY37" fmla="*/ 762000 h 1719909"/>
                <a:gd name="connsiteX38" fmla="*/ 690563 w 1040099"/>
                <a:gd name="connsiteY38" fmla="*/ 790575 h 1719909"/>
                <a:gd name="connsiteX39" fmla="*/ 704850 w 1040099"/>
                <a:gd name="connsiteY39" fmla="*/ 795338 h 1719909"/>
                <a:gd name="connsiteX40" fmla="*/ 714375 w 1040099"/>
                <a:gd name="connsiteY40" fmla="*/ 809625 h 1719909"/>
                <a:gd name="connsiteX41" fmla="*/ 719138 w 1040099"/>
                <a:gd name="connsiteY41" fmla="*/ 838200 h 1719909"/>
                <a:gd name="connsiteX42" fmla="*/ 723900 w 1040099"/>
                <a:gd name="connsiteY42" fmla="*/ 857250 h 1719909"/>
                <a:gd name="connsiteX43" fmla="*/ 733425 w 1040099"/>
                <a:gd name="connsiteY43" fmla="*/ 885825 h 1719909"/>
                <a:gd name="connsiteX44" fmla="*/ 738188 w 1040099"/>
                <a:gd name="connsiteY44" fmla="*/ 900113 h 1719909"/>
                <a:gd name="connsiteX45" fmla="*/ 742950 w 1040099"/>
                <a:gd name="connsiteY45" fmla="*/ 947738 h 1719909"/>
                <a:gd name="connsiteX46" fmla="*/ 747713 w 1040099"/>
                <a:gd name="connsiteY46" fmla="*/ 1004888 h 1719909"/>
                <a:gd name="connsiteX47" fmla="*/ 757238 w 1040099"/>
                <a:gd name="connsiteY47" fmla="*/ 1033463 h 1719909"/>
                <a:gd name="connsiteX48" fmla="*/ 785813 w 1040099"/>
                <a:gd name="connsiteY48" fmla="*/ 1047750 h 1719909"/>
                <a:gd name="connsiteX49" fmla="*/ 809625 w 1040099"/>
                <a:gd name="connsiteY49" fmla="*/ 1071563 h 1719909"/>
                <a:gd name="connsiteX50" fmla="*/ 819150 w 1040099"/>
                <a:gd name="connsiteY50" fmla="*/ 1100138 h 1719909"/>
                <a:gd name="connsiteX51" fmla="*/ 823913 w 1040099"/>
                <a:gd name="connsiteY51" fmla="*/ 1114425 h 1719909"/>
                <a:gd name="connsiteX52" fmla="*/ 828675 w 1040099"/>
                <a:gd name="connsiteY52" fmla="*/ 1128713 h 1719909"/>
                <a:gd name="connsiteX53" fmla="*/ 842963 w 1040099"/>
                <a:gd name="connsiteY53" fmla="*/ 1138238 h 1719909"/>
                <a:gd name="connsiteX54" fmla="*/ 852488 w 1040099"/>
                <a:gd name="connsiteY54" fmla="*/ 1166813 h 1719909"/>
                <a:gd name="connsiteX55" fmla="*/ 857250 w 1040099"/>
                <a:gd name="connsiteY55" fmla="*/ 1181100 h 1719909"/>
                <a:gd name="connsiteX56" fmla="*/ 876300 w 1040099"/>
                <a:gd name="connsiteY56" fmla="*/ 1152525 h 1719909"/>
                <a:gd name="connsiteX57" fmla="*/ 885825 w 1040099"/>
                <a:gd name="connsiteY57" fmla="*/ 1138238 h 1719909"/>
                <a:gd name="connsiteX58" fmla="*/ 900113 w 1040099"/>
                <a:gd name="connsiteY58" fmla="*/ 1128713 h 1719909"/>
                <a:gd name="connsiteX59" fmla="*/ 909638 w 1040099"/>
                <a:gd name="connsiteY59" fmla="*/ 1100138 h 1719909"/>
                <a:gd name="connsiteX60" fmla="*/ 928688 w 1040099"/>
                <a:gd name="connsiteY60" fmla="*/ 1104900 h 1719909"/>
                <a:gd name="connsiteX61" fmla="*/ 957263 w 1040099"/>
                <a:gd name="connsiteY61" fmla="*/ 1114425 h 1719909"/>
                <a:gd name="connsiteX62" fmla="*/ 981075 w 1040099"/>
                <a:gd name="connsiteY62" fmla="*/ 1143000 h 1719909"/>
                <a:gd name="connsiteX63" fmla="*/ 990600 w 1040099"/>
                <a:gd name="connsiteY63" fmla="*/ 1171575 h 1719909"/>
                <a:gd name="connsiteX64" fmla="*/ 1004888 w 1040099"/>
                <a:gd name="connsiteY64" fmla="*/ 1214438 h 1719909"/>
                <a:gd name="connsiteX65" fmla="*/ 1014413 w 1040099"/>
                <a:gd name="connsiteY65" fmla="*/ 1243013 h 1719909"/>
                <a:gd name="connsiteX66" fmla="*/ 1033463 w 1040099"/>
                <a:gd name="connsiteY66" fmla="*/ 1271588 h 1719909"/>
                <a:gd name="connsiteX67" fmla="*/ 1033463 w 1040099"/>
                <a:gd name="connsiteY67" fmla="*/ 1323975 h 1719909"/>
                <a:gd name="connsiteX68" fmla="*/ 1019175 w 1040099"/>
                <a:gd name="connsiteY68" fmla="*/ 1333500 h 1719909"/>
                <a:gd name="connsiteX69" fmla="*/ 985838 w 1040099"/>
                <a:gd name="connsiteY69" fmla="*/ 1328738 h 1719909"/>
                <a:gd name="connsiteX70" fmla="*/ 971550 w 1040099"/>
                <a:gd name="connsiteY70" fmla="*/ 1319213 h 1719909"/>
                <a:gd name="connsiteX71" fmla="*/ 957263 w 1040099"/>
                <a:gd name="connsiteY71" fmla="*/ 1314450 h 1719909"/>
                <a:gd name="connsiteX72" fmla="*/ 928688 w 1040099"/>
                <a:gd name="connsiteY72" fmla="*/ 1319213 h 1719909"/>
                <a:gd name="connsiteX73" fmla="*/ 938213 w 1040099"/>
                <a:gd name="connsiteY73" fmla="*/ 1347788 h 1719909"/>
                <a:gd name="connsiteX74" fmla="*/ 942975 w 1040099"/>
                <a:gd name="connsiteY74" fmla="*/ 1362075 h 1719909"/>
                <a:gd name="connsiteX75" fmla="*/ 938213 w 1040099"/>
                <a:gd name="connsiteY75" fmla="*/ 1400175 h 1719909"/>
                <a:gd name="connsiteX76" fmla="*/ 919163 w 1040099"/>
                <a:gd name="connsiteY76" fmla="*/ 1447800 h 1719909"/>
                <a:gd name="connsiteX77" fmla="*/ 914400 w 1040099"/>
                <a:gd name="connsiteY77" fmla="*/ 1466850 h 1719909"/>
                <a:gd name="connsiteX78" fmla="*/ 909638 w 1040099"/>
                <a:gd name="connsiteY78" fmla="*/ 1481138 h 1719909"/>
                <a:gd name="connsiteX79" fmla="*/ 919163 w 1040099"/>
                <a:gd name="connsiteY79" fmla="*/ 1524000 h 1719909"/>
                <a:gd name="connsiteX80" fmla="*/ 914400 w 1040099"/>
                <a:gd name="connsiteY80" fmla="*/ 1685925 h 1719909"/>
                <a:gd name="connsiteX81" fmla="*/ 881063 w 1040099"/>
                <a:gd name="connsiteY81" fmla="*/ 1671638 h 1719909"/>
                <a:gd name="connsiteX82" fmla="*/ 862013 w 1040099"/>
                <a:gd name="connsiteY82" fmla="*/ 1647825 h 1719909"/>
                <a:gd name="connsiteX83" fmla="*/ 819150 w 1040099"/>
                <a:gd name="connsiteY83" fmla="*/ 1662113 h 1719909"/>
                <a:gd name="connsiteX84" fmla="*/ 809625 w 1040099"/>
                <a:gd name="connsiteY84" fmla="*/ 1676400 h 1719909"/>
                <a:gd name="connsiteX85" fmla="*/ 804863 w 1040099"/>
                <a:gd name="connsiteY85" fmla="*/ 1709738 h 1719909"/>
                <a:gd name="connsiteX86" fmla="*/ 790575 w 1040099"/>
                <a:gd name="connsiteY86" fmla="*/ 1719263 h 1719909"/>
                <a:gd name="connsiteX87" fmla="*/ 771525 w 1040099"/>
                <a:gd name="connsiteY87" fmla="*/ 1690688 h 1719909"/>
                <a:gd name="connsiteX88" fmla="*/ 757238 w 1040099"/>
                <a:gd name="connsiteY88" fmla="*/ 1662113 h 1719909"/>
                <a:gd name="connsiteX89" fmla="*/ 747713 w 1040099"/>
                <a:gd name="connsiteY89" fmla="*/ 1633538 h 1719909"/>
                <a:gd name="connsiteX90" fmla="*/ 742950 w 1040099"/>
                <a:gd name="connsiteY90" fmla="*/ 1619250 h 1719909"/>
                <a:gd name="connsiteX91" fmla="*/ 733425 w 1040099"/>
                <a:gd name="connsiteY91" fmla="*/ 1604963 h 1719909"/>
                <a:gd name="connsiteX92" fmla="*/ 723900 w 1040099"/>
                <a:gd name="connsiteY92" fmla="*/ 1576388 h 1719909"/>
                <a:gd name="connsiteX93" fmla="*/ 719138 w 1040099"/>
                <a:gd name="connsiteY93" fmla="*/ 1562100 h 1719909"/>
                <a:gd name="connsiteX94" fmla="*/ 700088 w 1040099"/>
                <a:gd name="connsiteY94" fmla="*/ 1519238 h 1719909"/>
                <a:gd name="connsiteX95" fmla="*/ 695325 w 1040099"/>
                <a:gd name="connsiteY95" fmla="*/ 1500188 h 1719909"/>
                <a:gd name="connsiteX96" fmla="*/ 685800 w 1040099"/>
                <a:gd name="connsiteY96" fmla="*/ 1471613 h 1719909"/>
                <a:gd name="connsiteX97" fmla="*/ 671513 w 1040099"/>
                <a:gd name="connsiteY97" fmla="*/ 1428750 h 1719909"/>
                <a:gd name="connsiteX98" fmla="*/ 661988 w 1040099"/>
                <a:gd name="connsiteY98" fmla="*/ 1400175 h 1719909"/>
                <a:gd name="connsiteX99" fmla="*/ 657225 w 1040099"/>
                <a:gd name="connsiteY99" fmla="*/ 1385888 h 1719909"/>
                <a:gd name="connsiteX100" fmla="*/ 647700 w 1040099"/>
                <a:gd name="connsiteY100" fmla="*/ 1371600 h 1719909"/>
                <a:gd name="connsiteX101" fmla="*/ 642938 w 1040099"/>
                <a:gd name="connsiteY101" fmla="*/ 1357313 h 1719909"/>
                <a:gd name="connsiteX102" fmla="*/ 619125 w 1040099"/>
                <a:gd name="connsiteY102" fmla="*/ 1319213 h 1719909"/>
                <a:gd name="connsiteX103" fmla="*/ 604838 w 1040099"/>
                <a:gd name="connsiteY103" fmla="*/ 1290638 h 1719909"/>
                <a:gd name="connsiteX104" fmla="*/ 590550 w 1040099"/>
                <a:gd name="connsiteY104" fmla="*/ 1281113 h 1719909"/>
                <a:gd name="connsiteX105" fmla="*/ 571500 w 1040099"/>
                <a:gd name="connsiteY105" fmla="*/ 1252538 h 1719909"/>
                <a:gd name="connsiteX106" fmla="*/ 561975 w 1040099"/>
                <a:gd name="connsiteY106" fmla="*/ 1238250 h 1719909"/>
                <a:gd name="connsiteX107" fmla="*/ 547688 w 1040099"/>
                <a:gd name="connsiteY107" fmla="*/ 1228725 h 1719909"/>
                <a:gd name="connsiteX108" fmla="*/ 523875 w 1040099"/>
                <a:gd name="connsiteY108" fmla="*/ 1185863 h 1719909"/>
                <a:gd name="connsiteX109" fmla="*/ 514350 w 1040099"/>
                <a:gd name="connsiteY109" fmla="*/ 1171575 h 1719909"/>
                <a:gd name="connsiteX110" fmla="*/ 495300 w 1040099"/>
                <a:gd name="connsiteY110" fmla="*/ 1143000 h 1719909"/>
                <a:gd name="connsiteX111" fmla="*/ 481013 w 1040099"/>
                <a:gd name="connsiteY111" fmla="*/ 1123950 h 1719909"/>
                <a:gd name="connsiteX112" fmla="*/ 471488 w 1040099"/>
                <a:gd name="connsiteY112" fmla="*/ 1109663 h 1719909"/>
                <a:gd name="connsiteX113" fmla="*/ 457200 w 1040099"/>
                <a:gd name="connsiteY113" fmla="*/ 1100138 h 1719909"/>
                <a:gd name="connsiteX114" fmla="*/ 447675 w 1040099"/>
                <a:gd name="connsiteY114" fmla="*/ 1071563 h 1719909"/>
                <a:gd name="connsiteX115" fmla="*/ 442913 w 1040099"/>
                <a:gd name="connsiteY115" fmla="*/ 1047750 h 1719909"/>
                <a:gd name="connsiteX116" fmla="*/ 433388 w 1040099"/>
                <a:gd name="connsiteY116" fmla="*/ 1019175 h 1719909"/>
                <a:gd name="connsiteX117" fmla="*/ 423863 w 1040099"/>
                <a:gd name="connsiteY117" fmla="*/ 904875 h 1719909"/>
                <a:gd name="connsiteX118" fmla="*/ 414338 w 1040099"/>
                <a:gd name="connsiteY118" fmla="*/ 876300 h 1719909"/>
                <a:gd name="connsiteX119" fmla="*/ 404813 w 1040099"/>
                <a:gd name="connsiteY119" fmla="*/ 847725 h 1719909"/>
                <a:gd name="connsiteX120" fmla="*/ 400050 w 1040099"/>
                <a:gd name="connsiteY120" fmla="*/ 833438 h 1719909"/>
                <a:gd name="connsiteX121" fmla="*/ 385763 w 1040099"/>
                <a:gd name="connsiteY121" fmla="*/ 795338 h 1719909"/>
                <a:gd name="connsiteX122" fmla="*/ 371475 w 1040099"/>
                <a:gd name="connsiteY122" fmla="*/ 738188 h 1719909"/>
                <a:gd name="connsiteX123" fmla="*/ 366713 w 1040099"/>
                <a:gd name="connsiteY123" fmla="*/ 723900 h 1719909"/>
                <a:gd name="connsiteX124" fmla="*/ 347663 w 1040099"/>
                <a:gd name="connsiteY124" fmla="*/ 695325 h 1719909"/>
                <a:gd name="connsiteX125" fmla="*/ 333375 w 1040099"/>
                <a:gd name="connsiteY125" fmla="*/ 666750 h 1719909"/>
                <a:gd name="connsiteX126" fmla="*/ 323850 w 1040099"/>
                <a:gd name="connsiteY126" fmla="*/ 638175 h 1719909"/>
                <a:gd name="connsiteX127" fmla="*/ 309563 w 1040099"/>
                <a:gd name="connsiteY127" fmla="*/ 590550 h 1719909"/>
                <a:gd name="connsiteX128" fmla="*/ 304800 w 1040099"/>
                <a:gd name="connsiteY128" fmla="*/ 576263 h 1719909"/>
                <a:gd name="connsiteX129" fmla="*/ 285750 w 1040099"/>
                <a:gd name="connsiteY129" fmla="*/ 547688 h 1719909"/>
                <a:gd name="connsiteX130" fmla="*/ 247650 w 1040099"/>
                <a:gd name="connsiteY130" fmla="*/ 538163 h 1719909"/>
                <a:gd name="connsiteX131" fmla="*/ 238125 w 1040099"/>
                <a:gd name="connsiteY131" fmla="*/ 523875 h 1719909"/>
                <a:gd name="connsiteX132" fmla="*/ 228600 w 1040099"/>
                <a:gd name="connsiteY132" fmla="*/ 466725 h 1719909"/>
                <a:gd name="connsiteX133" fmla="*/ 219075 w 1040099"/>
                <a:gd name="connsiteY133" fmla="*/ 438150 h 1719909"/>
                <a:gd name="connsiteX134" fmla="*/ 214313 w 1040099"/>
                <a:gd name="connsiteY134" fmla="*/ 423863 h 1719909"/>
                <a:gd name="connsiteX135" fmla="*/ 209550 w 1040099"/>
                <a:gd name="connsiteY135" fmla="*/ 295275 h 1719909"/>
                <a:gd name="connsiteX136" fmla="*/ 195263 w 1040099"/>
                <a:gd name="connsiteY136" fmla="*/ 290513 h 1719909"/>
                <a:gd name="connsiteX137" fmla="*/ 180975 w 1040099"/>
                <a:gd name="connsiteY137" fmla="*/ 280988 h 1719909"/>
                <a:gd name="connsiteX138" fmla="*/ 128588 w 1040099"/>
                <a:gd name="connsiteY138" fmla="*/ 247650 h 1719909"/>
                <a:gd name="connsiteX139" fmla="*/ 100013 w 1040099"/>
                <a:gd name="connsiteY139" fmla="*/ 238125 h 1719909"/>
                <a:gd name="connsiteX140" fmla="*/ 90488 w 1040099"/>
                <a:gd name="connsiteY140" fmla="*/ 223838 h 1719909"/>
                <a:gd name="connsiteX141" fmla="*/ 76200 w 1040099"/>
                <a:gd name="connsiteY141" fmla="*/ 219075 h 1719909"/>
                <a:gd name="connsiteX142" fmla="*/ 57150 w 1040099"/>
                <a:gd name="connsiteY142" fmla="*/ 190500 h 1719909"/>
                <a:gd name="connsiteX143" fmla="*/ 52388 w 1040099"/>
                <a:gd name="connsiteY143" fmla="*/ 176213 h 1719909"/>
                <a:gd name="connsiteX144" fmla="*/ 42863 w 1040099"/>
                <a:gd name="connsiteY144" fmla="*/ 161925 h 1719909"/>
                <a:gd name="connsiteX145" fmla="*/ 38100 w 1040099"/>
                <a:gd name="connsiteY145" fmla="*/ 142875 h 1719909"/>
                <a:gd name="connsiteX146" fmla="*/ 33338 w 1040099"/>
                <a:gd name="connsiteY146" fmla="*/ 104775 h 1719909"/>
                <a:gd name="connsiteX147" fmla="*/ 19050 w 1040099"/>
                <a:gd name="connsiteY147" fmla="*/ 85725 h 1719909"/>
                <a:gd name="connsiteX148" fmla="*/ 14288 w 1040099"/>
                <a:gd name="connsiteY148" fmla="*/ 66675 h 1719909"/>
                <a:gd name="connsiteX149" fmla="*/ 0 w 1040099"/>
                <a:gd name="connsiteY149" fmla="*/ 38100 h 1719909"/>
                <a:gd name="connsiteX150" fmla="*/ 14288 w 1040099"/>
                <a:gd name="connsiteY150" fmla="*/ 9525 h 1719909"/>
                <a:gd name="connsiteX151" fmla="*/ 28575 w 1040099"/>
                <a:gd name="connsiteY151" fmla="*/ 0 h 1719909"/>
                <a:gd name="connsiteX152" fmla="*/ 85725 w 1040099"/>
                <a:gd name="connsiteY152" fmla="*/ 9525 h 17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40099" h="1719909">
                  <a:moveTo>
                    <a:pt x="85725" y="9525"/>
                  </a:moveTo>
                  <a:cubicBezTo>
                    <a:pt x="96838" y="15081"/>
                    <a:pt x="91427" y="25691"/>
                    <a:pt x="95250" y="33338"/>
                  </a:cubicBezTo>
                  <a:cubicBezTo>
                    <a:pt x="97810" y="38457"/>
                    <a:pt x="100728" y="43578"/>
                    <a:pt x="104775" y="47625"/>
                  </a:cubicBezTo>
                  <a:cubicBezTo>
                    <a:pt x="123732" y="66581"/>
                    <a:pt x="158295" y="64407"/>
                    <a:pt x="180975" y="66675"/>
                  </a:cubicBezTo>
                  <a:cubicBezTo>
                    <a:pt x="185738" y="69850"/>
                    <a:pt x="190002" y="73945"/>
                    <a:pt x="195263" y="76200"/>
                  </a:cubicBezTo>
                  <a:cubicBezTo>
                    <a:pt x="201279" y="78778"/>
                    <a:pt x="209387" y="76653"/>
                    <a:pt x="214313" y="80963"/>
                  </a:cubicBezTo>
                  <a:cubicBezTo>
                    <a:pt x="222928" y="88501"/>
                    <a:pt x="233363" y="109538"/>
                    <a:pt x="233363" y="109538"/>
                  </a:cubicBezTo>
                  <a:cubicBezTo>
                    <a:pt x="245330" y="145441"/>
                    <a:pt x="229189" y="101192"/>
                    <a:pt x="247650" y="138113"/>
                  </a:cubicBezTo>
                  <a:cubicBezTo>
                    <a:pt x="249895" y="142603"/>
                    <a:pt x="249277" y="148480"/>
                    <a:pt x="252413" y="152400"/>
                  </a:cubicBezTo>
                  <a:cubicBezTo>
                    <a:pt x="255989" y="156869"/>
                    <a:pt x="261938" y="158750"/>
                    <a:pt x="266700" y="161925"/>
                  </a:cubicBezTo>
                  <a:lnTo>
                    <a:pt x="276225" y="190500"/>
                  </a:lnTo>
                  <a:lnTo>
                    <a:pt x="280988" y="204788"/>
                  </a:lnTo>
                  <a:cubicBezTo>
                    <a:pt x="282497" y="218374"/>
                    <a:pt x="282533" y="245979"/>
                    <a:pt x="290513" y="261938"/>
                  </a:cubicBezTo>
                  <a:cubicBezTo>
                    <a:pt x="293073" y="267057"/>
                    <a:pt x="296863" y="271463"/>
                    <a:pt x="300038" y="276225"/>
                  </a:cubicBezTo>
                  <a:cubicBezTo>
                    <a:pt x="310428" y="307399"/>
                    <a:pt x="295997" y="276802"/>
                    <a:pt x="319088" y="295275"/>
                  </a:cubicBezTo>
                  <a:cubicBezTo>
                    <a:pt x="323558" y="298851"/>
                    <a:pt x="323759" y="306529"/>
                    <a:pt x="328613" y="309563"/>
                  </a:cubicBezTo>
                  <a:cubicBezTo>
                    <a:pt x="337127" y="314884"/>
                    <a:pt x="357188" y="319088"/>
                    <a:pt x="357188" y="319088"/>
                  </a:cubicBezTo>
                  <a:cubicBezTo>
                    <a:pt x="369784" y="369478"/>
                    <a:pt x="352682" y="310142"/>
                    <a:pt x="371475" y="352425"/>
                  </a:cubicBezTo>
                  <a:cubicBezTo>
                    <a:pt x="388180" y="390010"/>
                    <a:pt x="369585" y="373390"/>
                    <a:pt x="395288" y="390525"/>
                  </a:cubicBezTo>
                  <a:lnTo>
                    <a:pt x="414338" y="419100"/>
                  </a:lnTo>
                  <a:cubicBezTo>
                    <a:pt x="417513" y="423863"/>
                    <a:pt x="419816" y="429341"/>
                    <a:pt x="423863" y="433388"/>
                  </a:cubicBezTo>
                  <a:lnTo>
                    <a:pt x="438150" y="447675"/>
                  </a:lnTo>
                  <a:cubicBezTo>
                    <a:pt x="450122" y="483587"/>
                    <a:pt x="432581" y="440715"/>
                    <a:pt x="457200" y="471488"/>
                  </a:cubicBezTo>
                  <a:cubicBezTo>
                    <a:pt x="460336" y="475408"/>
                    <a:pt x="459525" y="481387"/>
                    <a:pt x="461963" y="485775"/>
                  </a:cubicBezTo>
                  <a:cubicBezTo>
                    <a:pt x="467523" y="495782"/>
                    <a:pt x="474663" y="504825"/>
                    <a:pt x="481013" y="514350"/>
                  </a:cubicBezTo>
                  <a:cubicBezTo>
                    <a:pt x="484188" y="519113"/>
                    <a:pt x="485775" y="525463"/>
                    <a:pt x="490538" y="528638"/>
                  </a:cubicBezTo>
                  <a:lnTo>
                    <a:pt x="504825" y="538163"/>
                  </a:lnTo>
                  <a:cubicBezTo>
                    <a:pt x="508699" y="549782"/>
                    <a:pt x="509882" y="557506"/>
                    <a:pt x="519113" y="566738"/>
                  </a:cubicBezTo>
                  <a:cubicBezTo>
                    <a:pt x="523160" y="570785"/>
                    <a:pt x="528638" y="573088"/>
                    <a:pt x="533400" y="576263"/>
                  </a:cubicBezTo>
                  <a:cubicBezTo>
                    <a:pt x="537274" y="587882"/>
                    <a:pt x="538457" y="595606"/>
                    <a:pt x="547688" y="604838"/>
                  </a:cubicBezTo>
                  <a:cubicBezTo>
                    <a:pt x="551735" y="608885"/>
                    <a:pt x="557213" y="611188"/>
                    <a:pt x="561975" y="614363"/>
                  </a:cubicBezTo>
                  <a:cubicBezTo>
                    <a:pt x="564886" y="623095"/>
                    <a:pt x="570733" y="648992"/>
                    <a:pt x="581025" y="657225"/>
                  </a:cubicBezTo>
                  <a:cubicBezTo>
                    <a:pt x="584945" y="660361"/>
                    <a:pt x="590550" y="660400"/>
                    <a:pt x="595313" y="661988"/>
                  </a:cubicBezTo>
                  <a:lnTo>
                    <a:pt x="614363" y="690563"/>
                  </a:lnTo>
                  <a:cubicBezTo>
                    <a:pt x="617538" y="695325"/>
                    <a:pt x="619126" y="701675"/>
                    <a:pt x="623888" y="704850"/>
                  </a:cubicBezTo>
                  <a:cubicBezTo>
                    <a:pt x="628650" y="708025"/>
                    <a:pt x="634128" y="710328"/>
                    <a:pt x="638175" y="714375"/>
                  </a:cubicBezTo>
                  <a:cubicBezTo>
                    <a:pt x="684282" y="760482"/>
                    <a:pt x="624264" y="707205"/>
                    <a:pt x="661988" y="752475"/>
                  </a:cubicBezTo>
                  <a:cubicBezTo>
                    <a:pt x="665652" y="756872"/>
                    <a:pt x="671513" y="758825"/>
                    <a:pt x="676275" y="762000"/>
                  </a:cubicBezTo>
                  <a:cubicBezTo>
                    <a:pt x="679413" y="771412"/>
                    <a:pt x="682170" y="783860"/>
                    <a:pt x="690563" y="790575"/>
                  </a:cubicBezTo>
                  <a:cubicBezTo>
                    <a:pt x="694483" y="793711"/>
                    <a:pt x="700088" y="793750"/>
                    <a:pt x="704850" y="795338"/>
                  </a:cubicBezTo>
                  <a:cubicBezTo>
                    <a:pt x="708025" y="800100"/>
                    <a:pt x="712565" y="804195"/>
                    <a:pt x="714375" y="809625"/>
                  </a:cubicBezTo>
                  <a:cubicBezTo>
                    <a:pt x="717429" y="818786"/>
                    <a:pt x="717244" y="828731"/>
                    <a:pt x="719138" y="838200"/>
                  </a:cubicBezTo>
                  <a:cubicBezTo>
                    <a:pt x="720422" y="844618"/>
                    <a:pt x="722019" y="850981"/>
                    <a:pt x="723900" y="857250"/>
                  </a:cubicBezTo>
                  <a:cubicBezTo>
                    <a:pt x="726785" y="866867"/>
                    <a:pt x="730250" y="876300"/>
                    <a:pt x="733425" y="885825"/>
                  </a:cubicBezTo>
                  <a:lnTo>
                    <a:pt x="738188" y="900113"/>
                  </a:lnTo>
                  <a:cubicBezTo>
                    <a:pt x="739775" y="915988"/>
                    <a:pt x="741506" y="931849"/>
                    <a:pt x="742950" y="947738"/>
                  </a:cubicBezTo>
                  <a:cubicBezTo>
                    <a:pt x="744681" y="966776"/>
                    <a:pt x="744570" y="986032"/>
                    <a:pt x="747713" y="1004888"/>
                  </a:cubicBezTo>
                  <a:cubicBezTo>
                    <a:pt x="749364" y="1014792"/>
                    <a:pt x="748884" y="1027894"/>
                    <a:pt x="757238" y="1033463"/>
                  </a:cubicBezTo>
                  <a:cubicBezTo>
                    <a:pt x="775702" y="1045773"/>
                    <a:pt x="766095" y="1041178"/>
                    <a:pt x="785813" y="1047750"/>
                  </a:cubicBezTo>
                  <a:cubicBezTo>
                    <a:pt x="798847" y="1056440"/>
                    <a:pt x="802941" y="1056523"/>
                    <a:pt x="809625" y="1071563"/>
                  </a:cubicBezTo>
                  <a:cubicBezTo>
                    <a:pt x="813703" y="1080738"/>
                    <a:pt x="815975" y="1090613"/>
                    <a:pt x="819150" y="1100138"/>
                  </a:cubicBezTo>
                  <a:lnTo>
                    <a:pt x="823913" y="1114425"/>
                  </a:lnTo>
                  <a:cubicBezTo>
                    <a:pt x="825501" y="1119188"/>
                    <a:pt x="824498" y="1125928"/>
                    <a:pt x="828675" y="1128713"/>
                  </a:cubicBezTo>
                  <a:lnTo>
                    <a:pt x="842963" y="1138238"/>
                  </a:lnTo>
                  <a:lnTo>
                    <a:pt x="852488" y="1166813"/>
                  </a:lnTo>
                  <a:lnTo>
                    <a:pt x="857250" y="1181100"/>
                  </a:lnTo>
                  <a:lnTo>
                    <a:pt x="876300" y="1152525"/>
                  </a:lnTo>
                  <a:cubicBezTo>
                    <a:pt x="879475" y="1147763"/>
                    <a:pt x="881063" y="1141413"/>
                    <a:pt x="885825" y="1138238"/>
                  </a:cubicBezTo>
                  <a:lnTo>
                    <a:pt x="900113" y="1128713"/>
                  </a:lnTo>
                  <a:cubicBezTo>
                    <a:pt x="903288" y="1119188"/>
                    <a:pt x="899897" y="1097703"/>
                    <a:pt x="909638" y="1100138"/>
                  </a:cubicBezTo>
                  <a:cubicBezTo>
                    <a:pt x="915988" y="1101725"/>
                    <a:pt x="922419" y="1103019"/>
                    <a:pt x="928688" y="1104900"/>
                  </a:cubicBezTo>
                  <a:cubicBezTo>
                    <a:pt x="938305" y="1107785"/>
                    <a:pt x="957263" y="1114425"/>
                    <a:pt x="957263" y="1114425"/>
                  </a:cubicBezTo>
                  <a:cubicBezTo>
                    <a:pt x="966233" y="1123396"/>
                    <a:pt x="975771" y="1131067"/>
                    <a:pt x="981075" y="1143000"/>
                  </a:cubicBezTo>
                  <a:cubicBezTo>
                    <a:pt x="985153" y="1152175"/>
                    <a:pt x="987425" y="1162050"/>
                    <a:pt x="990600" y="1171575"/>
                  </a:cubicBezTo>
                  <a:lnTo>
                    <a:pt x="1004888" y="1214438"/>
                  </a:lnTo>
                  <a:cubicBezTo>
                    <a:pt x="1004889" y="1214442"/>
                    <a:pt x="1014411" y="1243010"/>
                    <a:pt x="1014413" y="1243013"/>
                  </a:cubicBezTo>
                  <a:lnTo>
                    <a:pt x="1033463" y="1271588"/>
                  </a:lnTo>
                  <a:cubicBezTo>
                    <a:pt x="1040160" y="1291680"/>
                    <a:pt x="1044233" y="1297051"/>
                    <a:pt x="1033463" y="1323975"/>
                  </a:cubicBezTo>
                  <a:cubicBezTo>
                    <a:pt x="1031337" y="1329290"/>
                    <a:pt x="1023938" y="1330325"/>
                    <a:pt x="1019175" y="1333500"/>
                  </a:cubicBezTo>
                  <a:cubicBezTo>
                    <a:pt x="1008063" y="1331913"/>
                    <a:pt x="996590" y="1331963"/>
                    <a:pt x="985838" y="1328738"/>
                  </a:cubicBezTo>
                  <a:cubicBezTo>
                    <a:pt x="980355" y="1327093"/>
                    <a:pt x="976670" y="1321773"/>
                    <a:pt x="971550" y="1319213"/>
                  </a:cubicBezTo>
                  <a:cubicBezTo>
                    <a:pt x="967060" y="1316968"/>
                    <a:pt x="962025" y="1316038"/>
                    <a:pt x="957263" y="1314450"/>
                  </a:cubicBezTo>
                  <a:cubicBezTo>
                    <a:pt x="947738" y="1316038"/>
                    <a:pt x="933479" y="1310829"/>
                    <a:pt x="928688" y="1319213"/>
                  </a:cubicBezTo>
                  <a:cubicBezTo>
                    <a:pt x="923707" y="1327930"/>
                    <a:pt x="935038" y="1338263"/>
                    <a:pt x="938213" y="1347788"/>
                  </a:cubicBezTo>
                  <a:lnTo>
                    <a:pt x="942975" y="1362075"/>
                  </a:lnTo>
                  <a:cubicBezTo>
                    <a:pt x="941388" y="1374775"/>
                    <a:pt x="940895" y="1387660"/>
                    <a:pt x="938213" y="1400175"/>
                  </a:cubicBezTo>
                  <a:cubicBezTo>
                    <a:pt x="929646" y="1440156"/>
                    <a:pt x="930913" y="1416467"/>
                    <a:pt x="919163" y="1447800"/>
                  </a:cubicBezTo>
                  <a:cubicBezTo>
                    <a:pt x="916865" y="1453929"/>
                    <a:pt x="916198" y="1460556"/>
                    <a:pt x="914400" y="1466850"/>
                  </a:cubicBezTo>
                  <a:cubicBezTo>
                    <a:pt x="913021" y="1471677"/>
                    <a:pt x="911225" y="1476375"/>
                    <a:pt x="909638" y="1481138"/>
                  </a:cubicBezTo>
                  <a:cubicBezTo>
                    <a:pt x="911473" y="1488481"/>
                    <a:pt x="919163" y="1517960"/>
                    <a:pt x="919163" y="1524000"/>
                  </a:cubicBezTo>
                  <a:cubicBezTo>
                    <a:pt x="919163" y="1577998"/>
                    <a:pt x="915988" y="1631950"/>
                    <a:pt x="914400" y="1685925"/>
                  </a:cubicBezTo>
                  <a:cubicBezTo>
                    <a:pt x="902960" y="1683065"/>
                    <a:pt x="889286" y="1681917"/>
                    <a:pt x="881063" y="1671638"/>
                  </a:cubicBezTo>
                  <a:cubicBezTo>
                    <a:pt x="854773" y="1638775"/>
                    <a:pt x="902956" y="1675121"/>
                    <a:pt x="862013" y="1647825"/>
                  </a:cubicBezTo>
                  <a:cubicBezTo>
                    <a:pt x="842856" y="1651018"/>
                    <a:pt x="832543" y="1648720"/>
                    <a:pt x="819150" y="1662113"/>
                  </a:cubicBezTo>
                  <a:cubicBezTo>
                    <a:pt x="815103" y="1666160"/>
                    <a:pt x="812800" y="1671638"/>
                    <a:pt x="809625" y="1676400"/>
                  </a:cubicBezTo>
                  <a:cubicBezTo>
                    <a:pt x="808038" y="1687513"/>
                    <a:pt x="809422" y="1699480"/>
                    <a:pt x="804863" y="1709738"/>
                  </a:cubicBezTo>
                  <a:cubicBezTo>
                    <a:pt x="802538" y="1714969"/>
                    <a:pt x="795545" y="1722103"/>
                    <a:pt x="790575" y="1719263"/>
                  </a:cubicBezTo>
                  <a:cubicBezTo>
                    <a:pt x="780636" y="1713583"/>
                    <a:pt x="771525" y="1690688"/>
                    <a:pt x="771525" y="1690688"/>
                  </a:cubicBezTo>
                  <a:cubicBezTo>
                    <a:pt x="754162" y="1638593"/>
                    <a:pt x="781851" y="1717491"/>
                    <a:pt x="757238" y="1662113"/>
                  </a:cubicBezTo>
                  <a:cubicBezTo>
                    <a:pt x="753160" y="1652938"/>
                    <a:pt x="750888" y="1643063"/>
                    <a:pt x="747713" y="1633538"/>
                  </a:cubicBezTo>
                  <a:cubicBezTo>
                    <a:pt x="746125" y="1628775"/>
                    <a:pt x="745735" y="1623427"/>
                    <a:pt x="742950" y="1619250"/>
                  </a:cubicBezTo>
                  <a:lnTo>
                    <a:pt x="733425" y="1604963"/>
                  </a:lnTo>
                  <a:lnTo>
                    <a:pt x="723900" y="1576388"/>
                  </a:lnTo>
                  <a:cubicBezTo>
                    <a:pt x="722313" y="1571625"/>
                    <a:pt x="721923" y="1566277"/>
                    <a:pt x="719138" y="1562100"/>
                  </a:cubicBezTo>
                  <a:cubicBezTo>
                    <a:pt x="706628" y="1543335"/>
                    <a:pt x="706890" y="1546444"/>
                    <a:pt x="700088" y="1519238"/>
                  </a:cubicBezTo>
                  <a:cubicBezTo>
                    <a:pt x="698500" y="1512888"/>
                    <a:pt x="697206" y="1506457"/>
                    <a:pt x="695325" y="1500188"/>
                  </a:cubicBezTo>
                  <a:cubicBezTo>
                    <a:pt x="692440" y="1490571"/>
                    <a:pt x="688975" y="1481138"/>
                    <a:pt x="685800" y="1471613"/>
                  </a:cubicBezTo>
                  <a:lnTo>
                    <a:pt x="671513" y="1428750"/>
                  </a:lnTo>
                  <a:lnTo>
                    <a:pt x="661988" y="1400175"/>
                  </a:lnTo>
                  <a:cubicBezTo>
                    <a:pt x="660401" y="1395413"/>
                    <a:pt x="660010" y="1390065"/>
                    <a:pt x="657225" y="1385888"/>
                  </a:cubicBezTo>
                  <a:lnTo>
                    <a:pt x="647700" y="1371600"/>
                  </a:lnTo>
                  <a:cubicBezTo>
                    <a:pt x="646113" y="1366838"/>
                    <a:pt x="645183" y="1361803"/>
                    <a:pt x="642938" y="1357313"/>
                  </a:cubicBezTo>
                  <a:cubicBezTo>
                    <a:pt x="637193" y="1345824"/>
                    <a:pt x="626682" y="1330547"/>
                    <a:pt x="619125" y="1319213"/>
                  </a:cubicBezTo>
                  <a:cubicBezTo>
                    <a:pt x="615252" y="1307592"/>
                    <a:pt x="614071" y="1299871"/>
                    <a:pt x="604838" y="1290638"/>
                  </a:cubicBezTo>
                  <a:cubicBezTo>
                    <a:pt x="600790" y="1286591"/>
                    <a:pt x="595313" y="1284288"/>
                    <a:pt x="590550" y="1281113"/>
                  </a:cubicBezTo>
                  <a:lnTo>
                    <a:pt x="571500" y="1252538"/>
                  </a:lnTo>
                  <a:cubicBezTo>
                    <a:pt x="568325" y="1247775"/>
                    <a:pt x="566738" y="1241425"/>
                    <a:pt x="561975" y="1238250"/>
                  </a:cubicBezTo>
                  <a:lnTo>
                    <a:pt x="547688" y="1228725"/>
                  </a:lnTo>
                  <a:cubicBezTo>
                    <a:pt x="539304" y="1203578"/>
                    <a:pt x="545710" y="1218616"/>
                    <a:pt x="523875" y="1185863"/>
                  </a:cubicBezTo>
                  <a:lnTo>
                    <a:pt x="514350" y="1171575"/>
                  </a:lnTo>
                  <a:cubicBezTo>
                    <a:pt x="506250" y="1147272"/>
                    <a:pt x="514759" y="1165703"/>
                    <a:pt x="495300" y="1143000"/>
                  </a:cubicBezTo>
                  <a:cubicBezTo>
                    <a:pt x="490134" y="1136973"/>
                    <a:pt x="485627" y="1130409"/>
                    <a:pt x="481013" y="1123950"/>
                  </a:cubicBezTo>
                  <a:cubicBezTo>
                    <a:pt x="477686" y="1119292"/>
                    <a:pt x="475535" y="1113710"/>
                    <a:pt x="471488" y="1109663"/>
                  </a:cubicBezTo>
                  <a:cubicBezTo>
                    <a:pt x="467440" y="1105616"/>
                    <a:pt x="461963" y="1103313"/>
                    <a:pt x="457200" y="1100138"/>
                  </a:cubicBezTo>
                  <a:cubicBezTo>
                    <a:pt x="454025" y="1090613"/>
                    <a:pt x="449644" y="1081408"/>
                    <a:pt x="447675" y="1071563"/>
                  </a:cubicBezTo>
                  <a:cubicBezTo>
                    <a:pt x="446088" y="1063625"/>
                    <a:pt x="445043" y="1055560"/>
                    <a:pt x="442913" y="1047750"/>
                  </a:cubicBezTo>
                  <a:cubicBezTo>
                    <a:pt x="440271" y="1038064"/>
                    <a:pt x="433388" y="1019175"/>
                    <a:pt x="433388" y="1019175"/>
                  </a:cubicBezTo>
                  <a:cubicBezTo>
                    <a:pt x="432583" y="1007097"/>
                    <a:pt x="428300" y="927062"/>
                    <a:pt x="423863" y="904875"/>
                  </a:cubicBezTo>
                  <a:cubicBezTo>
                    <a:pt x="421894" y="895030"/>
                    <a:pt x="417513" y="885825"/>
                    <a:pt x="414338" y="876300"/>
                  </a:cubicBezTo>
                  <a:lnTo>
                    <a:pt x="404813" y="847725"/>
                  </a:lnTo>
                  <a:cubicBezTo>
                    <a:pt x="403226" y="842963"/>
                    <a:pt x="401914" y="838099"/>
                    <a:pt x="400050" y="833438"/>
                  </a:cubicBezTo>
                  <a:cubicBezTo>
                    <a:pt x="398195" y="828800"/>
                    <a:pt x="387630" y="803739"/>
                    <a:pt x="385763" y="795338"/>
                  </a:cubicBezTo>
                  <a:cubicBezTo>
                    <a:pt x="372936" y="737617"/>
                    <a:pt x="390722" y="795931"/>
                    <a:pt x="371475" y="738188"/>
                  </a:cubicBezTo>
                  <a:cubicBezTo>
                    <a:pt x="369888" y="733425"/>
                    <a:pt x="369498" y="728077"/>
                    <a:pt x="366713" y="723900"/>
                  </a:cubicBezTo>
                  <a:cubicBezTo>
                    <a:pt x="360363" y="714375"/>
                    <a:pt x="351284" y="706185"/>
                    <a:pt x="347663" y="695325"/>
                  </a:cubicBezTo>
                  <a:cubicBezTo>
                    <a:pt x="341090" y="675608"/>
                    <a:pt x="345685" y="685215"/>
                    <a:pt x="333375" y="666750"/>
                  </a:cubicBezTo>
                  <a:cubicBezTo>
                    <a:pt x="330200" y="657225"/>
                    <a:pt x="326285" y="647916"/>
                    <a:pt x="323850" y="638175"/>
                  </a:cubicBezTo>
                  <a:cubicBezTo>
                    <a:pt x="316654" y="609389"/>
                    <a:pt x="321156" y="625328"/>
                    <a:pt x="309563" y="590550"/>
                  </a:cubicBezTo>
                  <a:cubicBezTo>
                    <a:pt x="307975" y="585788"/>
                    <a:pt x="307585" y="580440"/>
                    <a:pt x="304800" y="576263"/>
                  </a:cubicBezTo>
                  <a:cubicBezTo>
                    <a:pt x="298450" y="566738"/>
                    <a:pt x="296610" y="551309"/>
                    <a:pt x="285750" y="547688"/>
                  </a:cubicBezTo>
                  <a:cubicBezTo>
                    <a:pt x="263784" y="540365"/>
                    <a:pt x="276386" y="543909"/>
                    <a:pt x="247650" y="538163"/>
                  </a:cubicBezTo>
                  <a:cubicBezTo>
                    <a:pt x="244475" y="533400"/>
                    <a:pt x="240685" y="528995"/>
                    <a:pt x="238125" y="523875"/>
                  </a:cubicBezTo>
                  <a:cubicBezTo>
                    <a:pt x="229445" y="506514"/>
                    <a:pt x="232120" y="484324"/>
                    <a:pt x="228600" y="466725"/>
                  </a:cubicBezTo>
                  <a:cubicBezTo>
                    <a:pt x="226631" y="456880"/>
                    <a:pt x="222250" y="447675"/>
                    <a:pt x="219075" y="438150"/>
                  </a:cubicBezTo>
                  <a:lnTo>
                    <a:pt x="214313" y="423863"/>
                  </a:lnTo>
                  <a:cubicBezTo>
                    <a:pt x="212725" y="381000"/>
                    <a:pt x="215616" y="337736"/>
                    <a:pt x="209550" y="295275"/>
                  </a:cubicBezTo>
                  <a:cubicBezTo>
                    <a:pt x="208840" y="290306"/>
                    <a:pt x="199753" y="292758"/>
                    <a:pt x="195263" y="290513"/>
                  </a:cubicBezTo>
                  <a:cubicBezTo>
                    <a:pt x="190143" y="287953"/>
                    <a:pt x="185372" y="284652"/>
                    <a:pt x="180975" y="280988"/>
                  </a:cubicBezTo>
                  <a:cubicBezTo>
                    <a:pt x="155513" y="259769"/>
                    <a:pt x="175105" y="263156"/>
                    <a:pt x="128588" y="247650"/>
                  </a:cubicBezTo>
                  <a:lnTo>
                    <a:pt x="100013" y="238125"/>
                  </a:lnTo>
                  <a:cubicBezTo>
                    <a:pt x="96838" y="233363"/>
                    <a:pt x="94957" y="227414"/>
                    <a:pt x="90488" y="223838"/>
                  </a:cubicBezTo>
                  <a:cubicBezTo>
                    <a:pt x="86568" y="220702"/>
                    <a:pt x="79750" y="222625"/>
                    <a:pt x="76200" y="219075"/>
                  </a:cubicBezTo>
                  <a:cubicBezTo>
                    <a:pt x="68105" y="210980"/>
                    <a:pt x="57150" y="190500"/>
                    <a:pt x="57150" y="190500"/>
                  </a:cubicBezTo>
                  <a:cubicBezTo>
                    <a:pt x="55563" y="185738"/>
                    <a:pt x="54633" y="180703"/>
                    <a:pt x="52388" y="176213"/>
                  </a:cubicBezTo>
                  <a:cubicBezTo>
                    <a:pt x="49828" y="171093"/>
                    <a:pt x="45118" y="167186"/>
                    <a:pt x="42863" y="161925"/>
                  </a:cubicBezTo>
                  <a:cubicBezTo>
                    <a:pt x="40285" y="155909"/>
                    <a:pt x="39688" y="149225"/>
                    <a:pt x="38100" y="142875"/>
                  </a:cubicBezTo>
                  <a:cubicBezTo>
                    <a:pt x="36513" y="130175"/>
                    <a:pt x="37385" y="116917"/>
                    <a:pt x="33338" y="104775"/>
                  </a:cubicBezTo>
                  <a:cubicBezTo>
                    <a:pt x="30828" y="97245"/>
                    <a:pt x="22600" y="92825"/>
                    <a:pt x="19050" y="85725"/>
                  </a:cubicBezTo>
                  <a:cubicBezTo>
                    <a:pt x="16123" y="79871"/>
                    <a:pt x="16866" y="72691"/>
                    <a:pt x="14288" y="66675"/>
                  </a:cubicBezTo>
                  <a:cubicBezTo>
                    <a:pt x="-13417" y="2029"/>
                    <a:pt x="20076" y="98325"/>
                    <a:pt x="0" y="38100"/>
                  </a:cubicBezTo>
                  <a:cubicBezTo>
                    <a:pt x="3874" y="26481"/>
                    <a:pt x="5057" y="18757"/>
                    <a:pt x="14288" y="9525"/>
                  </a:cubicBezTo>
                  <a:cubicBezTo>
                    <a:pt x="18335" y="5478"/>
                    <a:pt x="23813" y="3175"/>
                    <a:pt x="28575" y="0"/>
                  </a:cubicBezTo>
                  <a:cubicBezTo>
                    <a:pt x="54589" y="5203"/>
                    <a:pt x="74612" y="3969"/>
                    <a:pt x="85725" y="952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Shape 20">
              <a:extLst>
                <a:ext uri="{FF2B5EF4-FFF2-40B4-BE49-F238E27FC236}">
                  <a16:creationId xmlns:a16="http://schemas.microsoft.com/office/drawing/2014/main" id="{07665615-22A1-4DE7-8542-CD67C5AA472A}"/>
                </a:ext>
              </a:extLst>
            </p:cNvPr>
            <p:cNvSpPr/>
            <p:nvPr/>
          </p:nvSpPr>
          <p:spPr>
            <a:xfrm>
              <a:off x="20159663" y="12858750"/>
              <a:ext cx="890587" cy="457200"/>
            </a:xfrm>
            <a:custGeom>
              <a:avLst/>
              <a:gdLst>
                <a:gd name="connsiteX0" fmla="*/ 476250 w 890587"/>
                <a:gd name="connsiteY0" fmla="*/ 66675 h 457200"/>
                <a:gd name="connsiteX1" fmla="*/ 452437 w 890587"/>
                <a:gd name="connsiteY1" fmla="*/ 71438 h 457200"/>
                <a:gd name="connsiteX2" fmla="*/ 438150 w 890587"/>
                <a:gd name="connsiteY2" fmla="*/ 76200 h 457200"/>
                <a:gd name="connsiteX3" fmla="*/ 409575 w 890587"/>
                <a:gd name="connsiteY3" fmla="*/ 119063 h 457200"/>
                <a:gd name="connsiteX4" fmla="*/ 400050 w 890587"/>
                <a:gd name="connsiteY4" fmla="*/ 133350 h 457200"/>
                <a:gd name="connsiteX5" fmla="*/ 390525 w 890587"/>
                <a:gd name="connsiteY5" fmla="*/ 147638 h 457200"/>
                <a:gd name="connsiteX6" fmla="*/ 361950 w 890587"/>
                <a:gd name="connsiteY6" fmla="*/ 142875 h 457200"/>
                <a:gd name="connsiteX7" fmla="*/ 333375 w 890587"/>
                <a:gd name="connsiteY7" fmla="*/ 123825 h 457200"/>
                <a:gd name="connsiteX8" fmla="*/ 295275 w 890587"/>
                <a:gd name="connsiteY8" fmla="*/ 100013 h 457200"/>
                <a:gd name="connsiteX9" fmla="*/ 280987 w 890587"/>
                <a:gd name="connsiteY9" fmla="*/ 95250 h 457200"/>
                <a:gd name="connsiteX10" fmla="*/ 271462 w 890587"/>
                <a:gd name="connsiteY10" fmla="*/ 80963 h 457200"/>
                <a:gd name="connsiteX11" fmla="*/ 257175 w 890587"/>
                <a:gd name="connsiteY11" fmla="*/ 71438 h 457200"/>
                <a:gd name="connsiteX12" fmla="*/ 252412 w 890587"/>
                <a:gd name="connsiteY12" fmla="*/ 47625 h 457200"/>
                <a:gd name="connsiteX13" fmla="*/ 242887 w 890587"/>
                <a:gd name="connsiteY13" fmla="*/ 14288 h 457200"/>
                <a:gd name="connsiteX14" fmla="*/ 214312 w 890587"/>
                <a:gd name="connsiteY14" fmla="*/ 19050 h 457200"/>
                <a:gd name="connsiteX15" fmla="*/ 200025 w 890587"/>
                <a:gd name="connsiteY15" fmla="*/ 23813 h 457200"/>
                <a:gd name="connsiteX16" fmla="*/ 180975 w 890587"/>
                <a:gd name="connsiteY16" fmla="*/ 28575 h 457200"/>
                <a:gd name="connsiteX17" fmla="*/ 138112 w 890587"/>
                <a:gd name="connsiteY17" fmla="*/ 52388 h 457200"/>
                <a:gd name="connsiteX18" fmla="*/ 123825 w 890587"/>
                <a:gd name="connsiteY18" fmla="*/ 23813 h 457200"/>
                <a:gd name="connsiteX19" fmla="*/ 119062 w 890587"/>
                <a:gd name="connsiteY19" fmla="*/ 9525 h 457200"/>
                <a:gd name="connsiteX20" fmla="*/ 104775 w 890587"/>
                <a:gd name="connsiteY20" fmla="*/ 0 h 457200"/>
                <a:gd name="connsiteX21" fmla="*/ 80962 w 890587"/>
                <a:gd name="connsiteY21" fmla="*/ 4763 h 457200"/>
                <a:gd name="connsiteX22" fmla="*/ 66675 w 890587"/>
                <a:gd name="connsiteY22" fmla="*/ 14288 h 457200"/>
                <a:gd name="connsiteX23" fmla="*/ 52387 w 890587"/>
                <a:gd name="connsiteY23" fmla="*/ 19050 h 457200"/>
                <a:gd name="connsiteX24" fmla="*/ 14287 w 890587"/>
                <a:gd name="connsiteY24" fmla="*/ 52388 h 457200"/>
                <a:gd name="connsiteX25" fmla="*/ 4762 w 890587"/>
                <a:gd name="connsiteY25" fmla="*/ 80963 h 457200"/>
                <a:gd name="connsiteX26" fmla="*/ 0 w 890587"/>
                <a:gd name="connsiteY26" fmla="*/ 95250 h 457200"/>
                <a:gd name="connsiteX27" fmla="*/ 4762 w 890587"/>
                <a:gd name="connsiteY27" fmla="*/ 119063 h 457200"/>
                <a:gd name="connsiteX28" fmla="*/ 23812 w 890587"/>
                <a:gd name="connsiteY28" fmla="*/ 123825 h 457200"/>
                <a:gd name="connsiteX29" fmla="*/ 38100 w 890587"/>
                <a:gd name="connsiteY29" fmla="*/ 128588 h 457200"/>
                <a:gd name="connsiteX30" fmla="*/ 52387 w 890587"/>
                <a:gd name="connsiteY30" fmla="*/ 157163 h 457200"/>
                <a:gd name="connsiteX31" fmla="*/ 66675 w 890587"/>
                <a:gd name="connsiteY31" fmla="*/ 166688 h 457200"/>
                <a:gd name="connsiteX32" fmla="*/ 85725 w 890587"/>
                <a:gd name="connsiteY32" fmla="*/ 233363 h 457200"/>
                <a:gd name="connsiteX33" fmla="*/ 119062 w 890587"/>
                <a:gd name="connsiteY33" fmla="*/ 228600 h 457200"/>
                <a:gd name="connsiteX34" fmla="*/ 147637 w 890587"/>
                <a:gd name="connsiteY34" fmla="*/ 233363 h 457200"/>
                <a:gd name="connsiteX35" fmla="*/ 200025 w 890587"/>
                <a:gd name="connsiteY35" fmla="*/ 242888 h 457200"/>
                <a:gd name="connsiteX36" fmla="*/ 214312 w 890587"/>
                <a:gd name="connsiteY36" fmla="*/ 252413 h 457200"/>
                <a:gd name="connsiteX37" fmla="*/ 223837 w 890587"/>
                <a:gd name="connsiteY37" fmla="*/ 266700 h 457200"/>
                <a:gd name="connsiteX38" fmla="*/ 238125 w 890587"/>
                <a:gd name="connsiteY38" fmla="*/ 271463 h 457200"/>
                <a:gd name="connsiteX39" fmla="*/ 252412 w 890587"/>
                <a:gd name="connsiteY39" fmla="*/ 280988 h 457200"/>
                <a:gd name="connsiteX40" fmla="*/ 261937 w 890587"/>
                <a:gd name="connsiteY40" fmla="*/ 295275 h 457200"/>
                <a:gd name="connsiteX41" fmla="*/ 290512 w 890587"/>
                <a:gd name="connsiteY41" fmla="*/ 304800 h 457200"/>
                <a:gd name="connsiteX42" fmla="*/ 319087 w 890587"/>
                <a:gd name="connsiteY42" fmla="*/ 323850 h 457200"/>
                <a:gd name="connsiteX43" fmla="*/ 347662 w 890587"/>
                <a:gd name="connsiteY43" fmla="*/ 338138 h 457200"/>
                <a:gd name="connsiteX44" fmla="*/ 357187 w 890587"/>
                <a:gd name="connsiteY44" fmla="*/ 352425 h 457200"/>
                <a:gd name="connsiteX45" fmla="*/ 390525 w 890587"/>
                <a:gd name="connsiteY45" fmla="*/ 338138 h 457200"/>
                <a:gd name="connsiteX46" fmla="*/ 404812 w 890587"/>
                <a:gd name="connsiteY46" fmla="*/ 333375 h 457200"/>
                <a:gd name="connsiteX47" fmla="*/ 447675 w 890587"/>
                <a:gd name="connsiteY47" fmla="*/ 366713 h 457200"/>
                <a:gd name="connsiteX48" fmla="*/ 476250 w 890587"/>
                <a:gd name="connsiteY48" fmla="*/ 361950 h 457200"/>
                <a:gd name="connsiteX49" fmla="*/ 490537 w 890587"/>
                <a:gd name="connsiteY49" fmla="*/ 352425 h 457200"/>
                <a:gd name="connsiteX50" fmla="*/ 509587 w 890587"/>
                <a:gd name="connsiteY50" fmla="*/ 342900 h 457200"/>
                <a:gd name="connsiteX51" fmla="*/ 538162 w 890587"/>
                <a:gd name="connsiteY51" fmla="*/ 361950 h 457200"/>
                <a:gd name="connsiteX52" fmla="*/ 552450 w 890587"/>
                <a:gd name="connsiteY52" fmla="*/ 390525 h 457200"/>
                <a:gd name="connsiteX53" fmla="*/ 566737 w 890587"/>
                <a:gd name="connsiteY53" fmla="*/ 395288 h 457200"/>
                <a:gd name="connsiteX54" fmla="*/ 642937 w 890587"/>
                <a:gd name="connsiteY54" fmla="*/ 381000 h 457200"/>
                <a:gd name="connsiteX55" fmla="*/ 671512 w 890587"/>
                <a:gd name="connsiteY55" fmla="*/ 371475 h 457200"/>
                <a:gd name="connsiteX56" fmla="*/ 685800 w 890587"/>
                <a:gd name="connsiteY56" fmla="*/ 366713 h 457200"/>
                <a:gd name="connsiteX57" fmla="*/ 719137 w 890587"/>
                <a:gd name="connsiteY57" fmla="*/ 376238 h 457200"/>
                <a:gd name="connsiteX58" fmla="*/ 747712 w 890587"/>
                <a:gd name="connsiteY58" fmla="*/ 395288 h 457200"/>
                <a:gd name="connsiteX59" fmla="*/ 790575 w 890587"/>
                <a:gd name="connsiteY59" fmla="*/ 390525 h 457200"/>
                <a:gd name="connsiteX60" fmla="*/ 819150 w 890587"/>
                <a:gd name="connsiteY60" fmla="*/ 409575 h 457200"/>
                <a:gd name="connsiteX61" fmla="*/ 828675 w 890587"/>
                <a:gd name="connsiteY61" fmla="*/ 438150 h 457200"/>
                <a:gd name="connsiteX62" fmla="*/ 833437 w 890587"/>
                <a:gd name="connsiteY62" fmla="*/ 452438 h 457200"/>
                <a:gd name="connsiteX63" fmla="*/ 847725 w 890587"/>
                <a:gd name="connsiteY63" fmla="*/ 457200 h 457200"/>
                <a:gd name="connsiteX64" fmla="*/ 881062 w 890587"/>
                <a:gd name="connsiteY64" fmla="*/ 433388 h 457200"/>
                <a:gd name="connsiteX65" fmla="*/ 885825 w 890587"/>
                <a:gd name="connsiteY65" fmla="*/ 409575 h 457200"/>
                <a:gd name="connsiteX66" fmla="*/ 890587 w 890587"/>
                <a:gd name="connsiteY66" fmla="*/ 347663 h 457200"/>
                <a:gd name="connsiteX67" fmla="*/ 885825 w 890587"/>
                <a:gd name="connsiteY67" fmla="*/ 323850 h 457200"/>
                <a:gd name="connsiteX68" fmla="*/ 871537 w 890587"/>
                <a:gd name="connsiteY68" fmla="*/ 319088 h 457200"/>
                <a:gd name="connsiteX69" fmla="*/ 857250 w 890587"/>
                <a:gd name="connsiteY69" fmla="*/ 309563 h 457200"/>
                <a:gd name="connsiteX70" fmla="*/ 838200 w 890587"/>
                <a:gd name="connsiteY70" fmla="*/ 285750 h 457200"/>
                <a:gd name="connsiteX71" fmla="*/ 828675 w 890587"/>
                <a:gd name="connsiteY71" fmla="*/ 271463 h 457200"/>
                <a:gd name="connsiteX72" fmla="*/ 800100 w 890587"/>
                <a:gd name="connsiteY72" fmla="*/ 261938 h 457200"/>
                <a:gd name="connsiteX73" fmla="*/ 785812 w 890587"/>
                <a:gd name="connsiteY73" fmla="*/ 266700 h 457200"/>
                <a:gd name="connsiteX74" fmla="*/ 771525 w 890587"/>
                <a:gd name="connsiteY74" fmla="*/ 276225 h 457200"/>
                <a:gd name="connsiteX75" fmla="*/ 757237 w 890587"/>
                <a:gd name="connsiteY75" fmla="*/ 271463 h 457200"/>
                <a:gd name="connsiteX76" fmla="*/ 747712 w 890587"/>
                <a:gd name="connsiteY76" fmla="*/ 242888 h 457200"/>
                <a:gd name="connsiteX77" fmla="*/ 633412 w 890587"/>
                <a:gd name="connsiteY77" fmla="*/ 219075 h 457200"/>
                <a:gd name="connsiteX78" fmla="*/ 619125 w 890587"/>
                <a:gd name="connsiteY78" fmla="*/ 204788 h 457200"/>
                <a:gd name="connsiteX79" fmla="*/ 609600 w 890587"/>
                <a:gd name="connsiteY79" fmla="*/ 176213 h 457200"/>
                <a:gd name="connsiteX80" fmla="*/ 604837 w 890587"/>
                <a:gd name="connsiteY80" fmla="*/ 161925 h 457200"/>
                <a:gd name="connsiteX81" fmla="*/ 595312 w 890587"/>
                <a:gd name="connsiteY81" fmla="*/ 133350 h 457200"/>
                <a:gd name="connsiteX82" fmla="*/ 571500 w 890587"/>
                <a:gd name="connsiteY82" fmla="*/ 128588 h 457200"/>
                <a:gd name="connsiteX83" fmla="*/ 542925 w 890587"/>
                <a:gd name="connsiteY83" fmla="*/ 119063 h 457200"/>
                <a:gd name="connsiteX84" fmla="*/ 500062 w 890587"/>
                <a:gd name="connsiteY84" fmla="*/ 90488 h 457200"/>
                <a:gd name="connsiteX85" fmla="*/ 485775 w 890587"/>
                <a:gd name="connsiteY85" fmla="*/ 80963 h 457200"/>
                <a:gd name="connsiteX86" fmla="*/ 476250 w 890587"/>
                <a:gd name="connsiteY86" fmla="*/ 666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0587" h="457200">
                  <a:moveTo>
                    <a:pt x="476250" y="66675"/>
                  </a:moveTo>
                  <a:cubicBezTo>
                    <a:pt x="470694" y="65088"/>
                    <a:pt x="460290" y="69475"/>
                    <a:pt x="452437" y="71438"/>
                  </a:cubicBezTo>
                  <a:cubicBezTo>
                    <a:pt x="447567" y="72656"/>
                    <a:pt x="441700" y="72650"/>
                    <a:pt x="438150" y="76200"/>
                  </a:cubicBezTo>
                  <a:cubicBezTo>
                    <a:pt x="438147" y="76203"/>
                    <a:pt x="414339" y="111917"/>
                    <a:pt x="409575" y="119063"/>
                  </a:cubicBezTo>
                  <a:lnTo>
                    <a:pt x="400050" y="133350"/>
                  </a:lnTo>
                  <a:lnTo>
                    <a:pt x="390525" y="147638"/>
                  </a:lnTo>
                  <a:cubicBezTo>
                    <a:pt x="381000" y="146050"/>
                    <a:pt x="370864" y="146589"/>
                    <a:pt x="361950" y="142875"/>
                  </a:cubicBezTo>
                  <a:cubicBezTo>
                    <a:pt x="351383" y="138472"/>
                    <a:pt x="333375" y="123825"/>
                    <a:pt x="333375" y="123825"/>
                  </a:cubicBezTo>
                  <a:cubicBezTo>
                    <a:pt x="318280" y="101184"/>
                    <a:pt x="329280" y="111348"/>
                    <a:pt x="295275" y="100013"/>
                  </a:cubicBezTo>
                  <a:lnTo>
                    <a:pt x="280987" y="95250"/>
                  </a:lnTo>
                  <a:cubicBezTo>
                    <a:pt x="277812" y="90488"/>
                    <a:pt x="275509" y="85010"/>
                    <a:pt x="271462" y="80963"/>
                  </a:cubicBezTo>
                  <a:cubicBezTo>
                    <a:pt x="267415" y="76916"/>
                    <a:pt x="260015" y="76408"/>
                    <a:pt x="257175" y="71438"/>
                  </a:cubicBezTo>
                  <a:cubicBezTo>
                    <a:pt x="253159" y="64410"/>
                    <a:pt x="254168" y="55527"/>
                    <a:pt x="252412" y="47625"/>
                  </a:cubicBezTo>
                  <a:cubicBezTo>
                    <a:pt x="248424" y="29677"/>
                    <a:pt x="248193" y="30204"/>
                    <a:pt x="242887" y="14288"/>
                  </a:cubicBezTo>
                  <a:cubicBezTo>
                    <a:pt x="233362" y="15875"/>
                    <a:pt x="223738" y="16955"/>
                    <a:pt x="214312" y="19050"/>
                  </a:cubicBezTo>
                  <a:cubicBezTo>
                    <a:pt x="209412" y="20139"/>
                    <a:pt x="204852" y="22434"/>
                    <a:pt x="200025" y="23813"/>
                  </a:cubicBezTo>
                  <a:cubicBezTo>
                    <a:pt x="193731" y="25611"/>
                    <a:pt x="187325" y="26988"/>
                    <a:pt x="180975" y="28575"/>
                  </a:cubicBezTo>
                  <a:cubicBezTo>
                    <a:pt x="148223" y="50410"/>
                    <a:pt x="163260" y="44005"/>
                    <a:pt x="138112" y="52388"/>
                  </a:cubicBezTo>
                  <a:cubicBezTo>
                    <a:pt x="126145" y="16481"/>
                    <a:pt x="142286" y="60735"/>
                    <a:pt x="123825" y="23813"/>
                  </a:cubicBezTo>
                  <a:cubicBezTo>
                    <a:pt x="121580" y="19323"/>
                    <a:pt x="122198" y="13445"/>
                    <a:pt x="119062" y="9525"/>
                  </a:cubicBezTo>
                  <a:cubicBezTo>
                    <a:pt x="115486" y="5056"/>
                    <a:pt x="109537" y="3175"/>
                    <a:pt x="104775" y="0"/>
                  </a:cubicBezTo>
                  <a:cubicBezTo>
                    <a:pt x="96837" y="1588"/>
                    <a:pt x="88541" y="1921"/>
                    <a:pt x="80962" y="4763"/>
                  </a:cubicBezTo>
                  <a:cubicBezTo>
                    <a:pt x="75603" y="6773"/>
                    <a:pt x="71794" y="11728"/>
                    <a:pt x="66675" y="14288"/>
                  </a:cubicBezTo>
                  <a:cubicBezTo>
                    <a:pt x="62185" y="16533"/>
                    <a:pt x="57150" y="17463"/>
                    <a:pt x="52387" y="19050"/>
                  </a:cubicBezTo>
                  <a:cubicBezTo>
                    <a:pt x="19049" y="41275"/>
                    <a:pt x="30162" y="28575"/>
                    <a:pt x="14287" y="52388"/>
                  </a:cubicBezTo>
                  <a:lnTo>
                    <a:pt x="4762" y="80963"/>
                  </a:lnTo>
                  <a:lnTo>
                    <a:pt x="0" y="95250"/>
                  </a:lnTo>
                  <a:cubicBezTo>
                    <a:pt x="1587" y="103188"/>
                    <a:pt x="-420" y="112844"/>
                    <a:pt x="4762" y="119063"/>
                  </a:cubicBezTo>
                  <a:cubicBezTo>
                    <a:pt x="8952" y="124091"/>
                    <a:pt x="17518" y="122027"/>
                    <a:pt x="23812" y="123825"/>
                  </a:cubicBezTo>
                  <a:cubicBezTo>
                    <a:pt x="28639" y="125204"/>
                    <a:pt x="33337" y="127000"/>
                    <a:pt x="38100" y="128588"/>
                  </a:cubicBezTo>
                  <a:cubicBezTo>
                    <a:pt x="41973" y="140208"/>
                    <a:pt x="43155" y="147931"/>
                    <a:pt x="52387" y="157163"/>
                  </a:cubicBezTo>
                  <a:cubicBezTo>
                    <a:pt x="56434" y="161210"/>
                    <a:pt x="61912" y="163513"/>
                    <a:pt x="66675" y="166688"/>
                  </a:cubicBezTo>
                  <a:cubicBezTo>
                    <a:pt x="67111" y="171923"/>
                    <a:pt x="56969" y="230488"/>
                    <a:pt x="85725" y="233363"/>
                  </a:cubicBezTo>
                  <a:cubicBezTo>
                    <a:pt x="96894" y="234480"/>
                    <a:pt x="107950" y="230188"/>
                    <a:pt x="119062" y="228600"/>
                  </a:cubicBezTo>
                  <a:cubicBezTo>
                    <a:pt x="128587" y="230188"/>
                    <a:pt x="138078" y="231997"/>
                    <a:pt x="147637" y="233363"/>
                  </a:cubicBezTo>
                  <a:cubicBezTo>
                    <a:pt x="161433" y="235334"/>
                    <a:pt x="185082" y="235416"/>
                    <a:pt x="200025" y="242888"/>
                  </a:cubicBezTo>
                  <a:cubicBezTo>
                    <a:pt x="205144" y="245448"/>
                    <a:pt x="209550" y="249238"/>
                    <a:pt x="214312" y="252413"/>
                  </a:cubicBezTo>
                  <a:cubicBezTo>
                    <a:pt x="217487" y="257175"/>
                    <a:pt x="219368" y="263124"/>
                    <a:pt x="223837" y="266700"/>
                  </a:cubicBezTo>
                  <a:cubicBezTo>
                    <a:pt x="227757" y="269836"/>
                    <a:pt x="233635" y="269218"/>
                    <a:pt x="238125" y="271463"/>
                  </a:cubicBezTo>
                  <a:cubicBezTo>
                    <a:pt x="243244" y="274023"/>
                    <a:pt x="247650" y="277813"/>
                    <a:pt x="252412" y="280988"/>
                  </a:cubicBezTo>
                  <a:cubicBezTo>
                    <a:pt x="255587" y="285750"/>
                    <a:pt x="257083" y="292242"/>
                    <a:pt x="261937" y="295275"/>
                  </a:cubicBezTo>
                  <a:cubicBezTo>
                    <a:pt x="270451" y="300596"/>
                    <a:pt x="290512" y="304800"/>
                    <a:pt x="290512" y="304800"/>
                  </a:cubicBezTo>
                  <a:cubicBezTo>
                    <a:pt x="300037" y="311150"/>
                    <a:pt x="308227" y="320230"/>
                    <a:pt x="319087" y="323850"/>
                  </a:cubicBezTo>
                  <a:cubicBezTo>
                    <a:pt x="338805" y="330423"/>
                    <a:pt x="329198" y="325828"/>
                    <a:pt x="347662" y="338138"/>
                  </a:cubicBezTo>
                  <a:cubicBezTo>
                    <a:pt x="350837" y="342900"/>
                    <a:pt x="351757" y="350615"/>
                    <a:pt x="357187" y="352425"/>
                  </a:cubicBezTo>
                  <a:cubicBezTo>
                    <a:pt x="369081" y="356390"/>
                    <a:pt x="381905" y="342448"/>
                    <a:pt x="390525" y="338138"/>
                  </a:cubicBezTo>
                  <a:cubicBezTo>
                    <a:pt x="395015" y="335893"/>
                    <a:pt x="400050" y="334963"/>
                    <a:pt x="404812" y="333375"/>
                  </a:cubicBezTo>
                  <a:cubicBezTo>
                    <a:pt x="428352" y="368685"/>
                    <a:pt x="412637" y="359705"/>
                    <a:pt x="447675" y="366713"/>
                  </a:cubicBezTo>
                  <a:cubicBezTo>
                    <a:pt x="457200" y="365125"/>
                    <a:pt x="467089" y="365004"/>
                    <a:pt x="476250" y="361950"/>
                  </a:cubicBezTo>
                  <a:cubicBezTo>
                    <a:pt x="481680" y="360140"/>
                    <a:pt x="485567" y="355265"/>
                    <a:pt x="490537" y="352425"/>
                  </a:cubicBezTo>
                  <a:cubicBezTo>
                    <a:pt x="496701" y="348903"/>
                    <a:pt x="503237" y="346075"/>
                    <a:pt x="509587" y="342900"/>
                  </a:cubicBezTo>
                  <a:cubicBezTo>
                    <a:pt x="519112" y="349250"/>
                    <a:pt x="534542" y="351090"/>
                    <a:pt x="538162" y="361950"/>
                  </a:cubicBezTo>
                  <a:cubicBezTo>
                    <a:pt x="541300" y="371362"/>
                    <a:pt x="544057" y="383810"/>
                    <a:pt x="552450" y="390525"/>
                  </a:cubicBezTo>
                  <a:cubicBezTo>
                    <a:pt x="556370" y="393661"/>
                    <a:pt x="561975" y="393700"/>
                    <a:pt x="566737" y="395288"/>
                  </a:cubicBezTo>
                  <a:cubicBezTo>
                    <a:pt x="624357" y="389525"/>
                    <a:pt x="599224" y="395570"/>
                    <a:pt x="642937" y="381000"/>
                  </a:cubicBezTo>
                  <a:lnTo>
                    <a:pt x="671512" y="371475"/>
                  </a:lnTo>
                  <a:lnTo>
                    <a:pt x="685800" y="366713"/>
                  </a:lnTo>
                  <a:cubicBezTo>
                    <a:pt x="690290" y="367835"/>
                    <a:pt x="713543" y="373130"/>
                    <a:pt x="719137" y="376238"/>
                  </a:cubicBezTo>
                  <a:cubicBezTo>
                    <a:pt x="729144" y="381798"/>
                    <a:pt x="747712" y="395288"/>
                    <a:pt x="747712" y="395288"/>
                  </a:cubicBezTo>
                  <a:cubicBezTo>
                    <a:pt x="765353" y="383528"/>
                    <a:pt x="764252" y="379557"/>
                    <a:pt x="790575" y="390525"/>
                  </a:cubicBezTo>
                  <a:cubicBezTo>
                    <a:pt x="801142" y="394928"/>
                    <a:pt x="819150" y="409575"/>
                    <a:pt x="819150" y="409575"/>
                  </a:cubicBezTo>
                  <a:lnTo>
                    <a:pt x="828675" y="438150"/>
                  </a:lnTo>
                  <a:cubicBezTo>
                    <a:pt x="830262" y="442913"/>
                    <a:pt x="828674" y="450851"/>
                    <a:pt x="833437" y="452438"/>
                  </a:cubicBezTo>
                  <a:lnTo>
                    <a:pt x="847725" y="457200"/>
                  </a:lnTo>
                  <a:cubicBezTo>
                    <a:pt x="876734" y="447530"/>
                    <a:pt x="875289" y="456479"/>
                    <a:pt x="881062" y="433388"/>
                  </a:cubicBezTo>
                  <a:cubicBezTo>
                    <a:pt x="883025" y="425535"/>
                    <a:pt x="884237" y="417513"/>
                    <a:pt x="885825" y="409575"/>
                  </a:cubicBezTo>
                  <a:cubicBezTo>
                    <a:pt x="887412" y="388938"/>
                    <a:pt x="890587" y="368361"/>
                    <a:pt x="890587" y="347663"/>
                  </a:cubicBezTo>
                  <a:cubicBezTo>
                    <a:pt x="890587" y="339568"/>
                    <a:pt x="890315" y="330585"/>
                    <a:pt x="885825" y="323850"/>
                  </a:cubicBezTo>
                  <a:cubicBezTo>
                    <a:pt x="883040" y="319673"/>
                    <a:pt x="876300" y="320675"/>
                    <a:pt x="871537" y="319088"/>
                  </a:cubicBezTo>
                  <a:cubicBezTo>
                    <a:pt x="866775" y="315913"/>
                    <a:pt x="860826" y="314032"/>
                    <a:pt x="857250" y="309563"/>
                  </a:cubicBezTo>
                  <a:cubicBezTo>
                    <a:pt x="830960" y="276700"/>
                    <a:pt x="879143" y="313046"/>
                    <a:pt x="838200" y="285750"/>
                  </a:cubicBezTo>
                  <a:cubicBezTo>
                    <a:pt x="835025" y="280988"/>
                    <a:pt x="833529" y="274496"/>
                    <a:pt x="828675" y="271463"/>
                  </a:cubicBezTo>
                  <a:cubicBezTo>
                    <a:pt x="820161" y="266142"/>
                    <a:pt x="800100" y="261938"/>
                    <a:pt x="800100" y="261938"/>
                  </a:cubicBezTo>
                  <a:cubicBezTo>
                    <a:pt x="795337" y="263525"/>
                    <a:pt x="790302" y="264455"/>
                    <a:pt x="785812" y="266700"/>
                  </a:cubicBezTo>
                  <a:cubicBezTo>
                    <a:pt x="780693" y="269260"/>
                    <a:pt x="777171" y="275284"/>
                    <a:pt x="771525" y="276225"/>
                  </a:cubicBezTo>
                  <a:cubicBezTo>
                    <a:pt x="766573" y="277050"/>
                    <a:pt x="762000" y="273050"/>
                    <a:pt x="757237" y="271463"/>
                  </a:cubicBezTo>
                  <a:cubicBezTo>
                    <a:pt x="754062" y="261938"/>
                    <a:pt x="756066" y="248457"/>
                    <a:pt x="747712" y="242888"/>
                  </a:cubicBezTo>
                  <a:cubicBezTo>
                    <a:pt x="695324" y="207963"/>
                    <a:pt x="730567" y="224473"/>
                    <a:pt x="633412" y="219075"/>
                  </a:cubicBezTo>
                  <a:cubicBezTo>
                    <a:pt x="628650" y="214313"/>
                    <a:pt x="622396" y="210675"/>
                    <a:pt x="619125" y="204788"/>
                  </a:cubicBezTo>
                  <a:cubicBezTo>
                    <a:pt x="614249" y="196011"/>
                    <a:pt x="612775" y="185738"/>
                    <a:pt x="609600" y="176213"/>
                  </a:cubicBezTo>
                  <a:lnTo>
                    <a:pt x="604837" y="161925"/>
                  </a:lnTo>
                  <a:cubicBezTo>
                    <a:pt x="604837" y="161924"/>
                    <a:pt x="595313" y="133350"/>
                    <a:pt x="595312" y="133350"/>
                  </a:cubicBezTo>
                  <a:cubicBezTo>
                    <a:pt x="587375" y="131763"/>
                    <a:pt x="579309" y="130718"/>
                    <a:pt x="571500" y="128588"/>
                  </a:cubicBezTo>
                  <a:cubicBezTo>
                    <a:pt x="561814" y="125946"/>
                    <a:pt x="542925" y="119063"/>
                    <a:pt x="542925" y="119063"/>
                  </a:cubicBezTo>
                  <a:lnTo>
                    <a:pt x="500062" y="90488"/>
                  </a:lnTo>
                  <a:cubicBezTo>
                    <a:pt x="495300" y="87313"/>
                    <a:pt x="491205" y="82773"/>
                    <a:pt x="485775" y="80963"/>
                  </a:cubicBezTo>
                  <a:cubicBezTo>
                    <a:pt x="469981" y="75698"/>
                    <a:pt x="481806" y="68262"/>
                    <a:pt x="476250" y="666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Shape 21">
              <a:extLst>
                <a:ext uri="{FF2B5EF4-FFF2-40B4-BE49-F238E27FC236}">
                  <a16:creationId xmlns:a16="http://schemas.microsoft.com/office/drawing/2014/main" id="{1438387A-8C58-493D-9E14-CCA0FD7CD124}"/>
                </a:ext>
              </a:extLst>
            </p:cNvPr>
            <p:cNvSpPr/>
            <p:nvPr/>
          </p:nvSpPr>
          <p:spPr>
            <a:xfrm>
              <a:off x="21093113" y="13196888"/>
              <a:ext cx="210029" cy="142934"/>
            </a:xfrm>
            <a:custGeom>
              <a:avLst/>
              <a:gdLst>
                <a:gd name="connsiteX0" fmla="*/ 200025 w 210029"/>
                <a:gd name="connsiteY0" fmla="*/ 61912 h 142934"/>
                <a:gd name="connsiteX1" fmla="*/ 176212 w 210029"/>
                <a:gd name="connsiteY1" fmla="*/ 23812 h 142934"/>
                <a:gd name="connsiteX2" fmla="*/ 171450 w 210029"/>
                <a:gd name="connsiteY2" fmla="*/ 9525 h 142934"/>
                <a:gd name="connsiteX3" fmla="*/ 157162 w 210029"/>
                <a:gd name="connsiteY3" fmla="*/ 0 h 142934"/>
                <a:gd name="connsiteX4" fmla="*/ 114300 w 210029"/>
                <a:gd name="connsiteY4" fmla="*/ 9525 h 142934"/>
                <a:gd name="connsiteX5" fmla="*/ 85725 w 210029"/>
                <a:gd name="connsiteY5" fmla="*/ 23812 h 142934"/>
                <a:gd name="connsiteX6" fmla="*/ 42862 w 210029"/>
                <a:gd name="connsiteY6" fmla="*/ 28575 h 142934"/>
                <a:gd name="connsiteX7" fmla="*/ 14287 w 210029"/>
                <a:gd name="connsiteY7" fmla="*/ 38100 h 142934"/>
                <a:gd name="connsiteX8" fmla="*/ 4762 w 210029"/>
                <a:gd name="connsiteY8" fmla="*/ 66675 h 142934"/>
                <a:gd name="connsiteX9" fmla="*/ 0 w 210029"/>
                <a:gd name="connsiteY9" fmla="*/ 80962 h 142934"/>
                <a:gd name="connsiteX10" fmla="*/ 14287 w 210029"/>
                <a:gd name="connsiteY10" fmla="*/ 119062 h 142934"/>
                <a:gd name="connsiteX11" fmla="*/ 28575 w 210029"/>
                <a:gd name="connsiteY11" fmla="*/ 128587 h 142934"/>
                <a:gd name="connsiteX12" fmla="*/ 52387 w 210029"/>
                <a:gd name="connsiteY12" fmla="*/ 138112 h 142934"/>
                <a:gd name="connsiteX13" fmla="*/ 180975 w 210029"/>
                <a:gd name="connsiteY13" fmla="*/ 133350 h 142934"/>
                <a:gd name="connsiteX14" fmla="*/ 209550 w 210029"/>
                <a:gd name="connsiteY14" fmla="*/ 104775 h 142934"/>
                <a:gd name="connsiteX15" fmla="*/ 200025 w 210029"/>
                <a:gd name="connsiteY15" fmla="*/ 61912 h 1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029" h="142934">
                  <a:moveTo>
                    <a:pt x="200025" y="61912"/>
                  </a:moveTo>
                  <a:cubicBezTo>
                    <a:pt x="194469" y="48418"/>
                    <a:pt x="180948" y="38020"/>
                    <a:pt x="176212" y="23812"/>
                  </a:cubicBezTo>
                  <a:cubicBezTo>
                    <a:pt x="174625" y="19050"/>
                    <a:pt x="174586" y="13445"/>
                    <a:pt x="171450" y="9525"/>
                  </a:cubicBezTo>
                  <a:cubicBezTo>
                    <a:pt x="167874" y="5055"/>
                    <a:pt x="161925" y="3175"/>
                    <a:pt x="157162" y="0"/>
                  </a:cubicBezTo>
                  <a:cubicBezTo>
                    <a:pt x="146181" y="1830"/>
                    <a:pt x="126027" y="3661"/>
                    <a:pt x="114300" y="9525"/>
                  </a:cubicBezTo>
                  <a:cubicBezTo>
                    <a:pt x="97845" y="17753"/>
                    <a:pt x="103680" y="20820"/>
                    <a:pt x="85725" y="23812"/>
                  </a:cubicBezTo>
                  <a:cubicBezTo>
                    <a:pt x="71545" y="26175"/>
                    <a:pt x="57150" y="26987"/>
                    <a:pt x="42862" y="28575"/>
                  </a:cubicBezTo>
                  <a:cubicBezTo>
                    <a:pt x="33337" y="31750"/>
                    <a:pt x="17462" y="28575"/>
                    <a:pt x="14287" y="38100"/>
                  </a:cubicBezTo>
                  <a:lnTo>
                    <a:pt x="4762" y="66675"/>
                  </a:lnTo>
                  <a:lnTo>
                    <a:pt x="0" y="80962"/>
                  </a:lnTo>
                  <a:cubicBezTo>
                    <a:pt x="3407" y="98000"/>
                    <a:pt x="2023" y="106799"/>
                    <a:pt x="14287" y="119062"/>
                  </a:cubicBezTo>
                  <a:cubicBezTo>
                    <a:pt x="18335" y="123109"/>
                    <a:pt x="23812" y="125412"/>
                    <a:pt x="28575" y="128587"/>
                  </a:cubicBezTo>
                  <a:cubicBezTo>
                    <a:pt x="36517" y="152416"/>
                    <a:pt x="27019" y="139749"/>
                    <a:pt x="52387" y="138112"/>
                  </a:cubicBezTo>
                  <a:cubicBezTo>
                    <a:pt x="95190" y="135351"/>
                    <a:pt x="138112" y="134937"/>
                    <a:pt x="180975" y="133350"/>
                  </a:cubicBezTo>
                  <a:cubicBezTo>
                    <a:pt x="188338" y="127828"/>
                    <a:pt x="207351" y="116869"/>
                    <a:pt x="209550" y="104775"/>
                  </a:cubicBezTo>
                  <a:cubicBezTo>
                    <a:pt x="211822" y="92280"/>
                    <a:pt x="205581" y="75406"/>
                    <a:pt x="200025" y="61912"/>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Shape 22">
              <a:extLst>
                <a:ext uri="{FF2B5EF4-FFF2-40B4-BE49-F238E27FC236}">
                  <a16:creationId xmlns:a16="http://schemas.microsoft.com/office/drawing/2014/main" id="{CE686C3A-227E-40AD-8633-48474C8D1F02}"/>
                </a:ext>
              </a:extLst>
            </p:cNvPr>
            <p:cNvSpPr/>
            <p:nvPr/>
          </p:nvSpPr>
          <p:spPr>
            <a:xfrm>
              <a:off x="21297901" y="13382625"/>
              <a:ext cx="130132" cy="148457"/>
            </a:xfrm>
            <a:custGeom>
              <a:avLst/>
              <a:gdLst>
                <a:gd name="connsiteX0" fmla="*/ 123824 w 130132"/>
                <a:gd name="connsiteY0" fmla="*/ 114300 h 148457"/>
                <a:gd name="connsiteX1" fmla="*/ 123824 w 130132"/>
                <a:gd name="connsiteY1" fmla="*/ 42863 h 148457"/>
                <a:gd name="connsiteX2" fmla="*/ 80962 w 130132"/>
                <a:gd name="connsiteY2" fmla="*/ 19050 h 148457"/>
                <a:gd name="connsiteX3" fmla="*/ 76199 w 130132"/>
                <a:gd name="connsiteY3" fmla="*/ 4763 h 148457"/>
                <a:gd name="connsiteX4" fmla="*/ 61912 w 130132"/>
                <a:gd name="connsiteY4" fmla="*/ 0 h 148457"/>
                <a:gd name="connsiteX5" fmla="*/ 19049 w 130132"/>
                <a:gd name="connsiteY5" fmla="*/ 4763 h 148457"/>
                <a:gd name="connsiteX6" fmla="*/ 4762 w 130132"/>
                <a:gd name="connsiteY6" fmla="*/ 47625 h 148457"/>
                <a:gd name="connsiteX7" fmla="*/ 14287 w 130132"/>
                <a:gd name="connsiteY7" fmla="*/ 61913 h 148457"/>
                <a:gd name="connsiteX8" fmla="*/ 23812 w 130132"/>
                <a:gd name="connsiteY8" fmla="*/ 90488 h 148457"/>
                <a:gd name="connsiteX9" fmla="*/ 28574 w 130132"/>
                <a:gd name="connsiteY9" fmla="*/ 119063 h 148457"/>
                <a:gd name="connsiteX10" fmla="*/ 57149 w 130132"/>
                <a:gd name="connsiteY10" fmla="*/ 138113 h 148457"/>
                <a:gd name="connsiteX11" fmla="*/ 85724 w 130132"/>
                <a:gd name="connsiteY11" fmla="*/ 147638 h 148457"/>
                <a:gd name="connsiteX12" fmla="*/ 123824 w 130132"/>
                <a:gd name="connsiteY12" fmla="*/ 114300 h 14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2" h="148457">
                  <a:moveTo>
                    <a:pt x="123824" y="114300"/>
                  </a:moveTo>
                  <a:cubicBezTo>
                    <a:pt x="130174" y="96838"/>
                    <a:pt x="134074" y="57506"/>
                    <a:pt x="123824" y="42863"/>
                  </a:cubicBezTo>
                  <a:cubicBezTo>
                    <a:pt x="113857" y="28624"/>
                    <a:pt x="96117" y="24103"/>
                    <a:pt x="80962" y="19050"/>
                  </a:cubicBezTo>
                  <a:cubicBezTo>
                    <a:pt x="79374" y="14288"/>
                    <a:pt x="79749" y="8313"/>
                    <a:pt x="76199" y="4763"/>
                  </a:cubicBezTo>
                  <a:cubicBezTo>
                    <a:pt x="72649" y="1213"/>
                    <a:pt x="66932" y="0"/>
                    <a:pt x="61912" y="0"/>
                  </a:cubicBezTo>
                  <a:cubicBezTo>
                    <a:pt x="47536" y="0"/>
                    <a:pt x="33337" y="3175"/>
                    <a:pt x="19049" y="4763"/>
                  </a:cubicBezTo>
                  <a:cubicBezTo>
                    <a:pt x="2675" y="29324"/>
                    <a:pt x="-6016" y="26070"/>
                    <a:pt x="4762" y="47625"/>
                  </a:cubicBezTo>
                  <a:cubicBezTo>
                    <a:pt x="7322" y="52745"/>
                    <a:pt x="11112" y="57150"/>
                    <a:pt x="14287" y="61913"/>
                  </a:cubicBezTo>
                  <a:cubicBezTo>
                    <a:pt x="17462" y="71438"/>
                    <a:pt x="22162" y="80584"/>
                    <a:pt x="23812" y="90488"/>
                  </a:cubicBezTo>
                  <a:cubicBezTo>
                    <a:pt x="25399" y="100013"/>
                    <a:pt x="25520" y="109902"/>
                    <a:pt x="28574" y="119063"/>
                  </a:cubicBezTo>
                  <a:cubicBezTo>
                    <a:pt x="34819" y="137798"/>
                    <a:pt x="40450" y="133103"/>
                    <a:pt x="57149" y="138113"/>
                  </a:cubicBezTo>
                  <a:cubicBezTo>
                    <a:pt x="66766" y="140998"/>
                    <a:pt x="76199" y="144463"/>
                    <a:pt x="85724" y="147638"/>
                  </a:cubicBezTo>
                  <a:cubicBezTo>
                    <a:pt x="101516" y="152902"/>
                    <a:pt x="117474" y="131762"/>
                    <a:pt x="123824"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35C4C9F2-A328-4E9D-B3DD-EA3A20F6659A}"/>
                </a:ext>
              </a:extLst>
            </p:cNvPr>
            <p:cNvSpPr/>
            <p:nvPr/>
          </p:nvSpPr>
          <p:spPr>
            <a:xfrm>
              <a:off x="21369338" y="13154025"/>
              <a:ext cx="404812" cy="162142"/>
            </a:xfrm>
            <a:custGeom>
              <a:avLst/>
              <a:gdLst>
                <a:gd name="connsiteX0" fmla="*/ 376237 w 404812"/>
                <a:gd name="connsiteY0" fmla="*/ 19050 h 162142"/>
                <a:gd name="connsiteX1" fmla="*/ 338137 w 404812"/>
                <a:gd name="connsiteY1" fmla="*/ 9525 h 162142"/>
                <a:gd name="connsiteX2" fmla="*/ 323850 w 404812"/>
                <a:gd name="connsiteY2" fmla="*/ 0 h 162142"/>
                <a:gd name="connsiteX3" fmla="*/ 295275 w 404812"/>
                <a:gd name="connsiteY3" fmla="*/ 4763 h 162142"/>
                <a:gd name="connsiteX4" fmla="*/ 276225 w 404812"/>
                <a:gd name="connsiteY4" fmla="*/ 19050 h 162142"/>
                <a:gd name="connsiteX5" fmla="*/ 247650 w 404812"/>
                <a:gd name="connsiteY5" fmla="*/ 33338 h 162142"/>
                <a:gd name="connsiteX6" fmla="*/ 233362 w 404812"/>
                <a:gd name="connsiteY6" fmla="*/ 47625 h 162142"/>
                <a:gd name="connsiteX7" fmla="*/ 219075 w 404812"/>
                <a:gd name="connsiteY7" fmla="*/ 52388 h 162142"/>
                <a:gd name="connsiteX8" fmla="*/ 176212 w 404812"/>
                <a:gd name="connsiteY8" fmla="*/ 42863 h 162142"/>
                <a:gd name="connsiteX9" fmla="*/ 152400 w 404812"/>
                <a:gd name="connsiteY9" fmla="*/ 47625 h 162142"/>
                <a:gd name="connsiteX10" fmla="*/ 138112 w 404812"/>
                <a:gd name="connsiteY10" fmla="*/ 57150 h 162142"/>
                <a:gd name="connsiteX11" fmla="*/ 109537 w 404812"/>
                <a:gd name="connsiteY11" fmla="*/ 47625 h 162142"/>
                <a:gd name="connsiteX12" fmla="*/ 100012 w 404812"/>
                <a:gd name="connsiteY12" fmla="*/ 33338 h 162142"/>
                <a:gd name="connsiteX13" fmla="*/ 33337 w 404812"/>
                <a:gd name="connsiteY13" fmla="*/ 33338 h 162142"/>
                <a:gd name="connsiteX14" fmla="*/ 19050 w 404812"/>
                <a:gd name="connsiteY14" fmla="*/ 61913 h 162142"/>
                <a:gd name="connsiteX15" fmla="*/ 4762 w 404812"/>
                <a:gd name="connsiteY15" fmla="*/ 66675 h 162142"/>
                <a:gd name="connsiteX16" fmla="*/ 0 w 404812"/>
                <a:gd name="connsiteY16" fmla="*/ 80963 h 162142"/>
                <a:gd name="connsiteX17" fmla="*/ 9525 w 404812"/>
                <a:gd name="connsiteY17" fmla="*/ 119063 h 162142"/>
                <a:gd name="connsiteX18" fmla="*/ 14287 w 404812"/>
                <a:gd name="connsiteY18" fmla="*/ 138113 h 162142"/>
                <a:gd name="connsiteX19" fmla="*/ 19050 w 404812"/>
                <a:gd name="connsiteY19" fmla="*/ 152400 h 162142"/>
                <a:gd name="connsiteX20" fmla="*/ 42862 w 404812"/>
                <a:gd name="connsiteY20" fmla="*/ 157163 h 162142"/>
                <a:gd name="connsiteX21" fmla="*/ 114300 w 404812"/>
                <a:gd name="connsiteY21" fmla="*/ 152400 h 162142"/>
                <a:gd name="connsiteX22" fmla="*/ 180975 w 404812"/>
                <a:gd name="connsiteY22" fmla="*/ 157163 h 162142"/>
                <a:gd name="connsiteX23" fmla="*/ 195262 w 404812"/>
                <a:gd name="connsiteY23" fmla="*/ 152400 h 162142"/>
                <a:gd name="connsiteX24" fmla="*/ 209550 w 404812"/>
                <a:gd name="connsiteY24" fmla="*/ 142875 h 162142"/>
                <a:gd name="connsiteX25" fmla="*/ 228600 w 404812"/>
                <a:gd name="connsiteY25" fmla="*/ 138113 h 162142"/>
                <a:gd name="connsiteX26" fmla="*/ 242887 w 404812"/>
                <a:gd name="connsiteY26" fmla="*/ 133350 h 162142"/>
                <a:gd name="connsiteX27" fmla="*/ 257175 w 404812"/>
                <a:gd name="connsiteY27" fmla="*/ 104775 h 162142"/>
                <a:gd name="connsiteX28" fmla="*/ 333375 w 404812"/>
                <a:gd name="connsiteY28" fmla="*/ 90488 h 162142"/>
                <a:gd name="connsiteX29" fmla="*/ 376237 w 404812"/>
                <a:gd name="connsiteY29" fmla="*/ 80963 h 162142"/>
                <a:gd name="connsiteX30" fmla="*/ 390525 w 404812"/>
                <a:gd name="connsiteY30" fmla="*/ 71438 h 162142"/>
                <a:gd name="connsiteX31" fmla="*/ 404812 w 404812"/>
                <a:gd name="connsiteY31" fmla="*/ 42863 h 162142"/>
                <a:gd name="connsiteX32" fmla="*/ 376237 w 404812"/>
                <a:gd name="connsiteY32" fmla="*/ 19050 h 1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12" h="162142">
                  <a:moveTo>
                    <a:pt x="376237" y="19050"/>
                  </a:moveTo>
                  <a:cubicBezTo>
                    <a:pt x="367176" y="17238"/>
                    <a:pt x="347902" y="14408"/>
                    <a:pt x="338137" y="9525"/>
                  </a:cubicBezTo>
                  <a:cubicBezTo>
                    <a:pt x="333018" y="6965"/>
                    <a:pt x="328612" y="3175"/>
                    <a:pt x="323850" y="0"/>
                  </a:cubicBezTo>
                  <a:cubicBezTo>
                    <a:pt x="314325" y="1588"/>
                    <a:pt x="304241" y="1177"/>
                    <a:pt x="295275" y="4763"/>
                  </a:cubicBezTo>
                  <a:cubicBezTo>
                    <a:pt x="287905" y="7711"/>
                    <a:pt x="282684" y="14437"/>
                    <a:pt x="276225" y="19050"/>
                  </a:cubicBezTo>
                  <a:cubicBezTo>
                    <a:pt x="260068" y="30590"/>
                    <a:pt x="265343" y="27440"/>
                    <a:pt x="247650" y="33338"/>
                  </a:cubicBezTo>
                  <a:cubicBezTo>
                    <a:pt x="242887" y="38100"/>
                    <a:pt x="238966" y="43889"/>
                    <a:pt x="233362" y="47625"/>
                  </a:cubicBezTo>
                  <a:cubicBezTo>
                    <a:pt x="229185" y="50410"/>
                    <a:pt x="224095" y="52388"/>
                    <a:pt x="219075" y="52388"/>
                  </a:cubicBezTo>
                  <a:cubicBezTo>
                    <a:pt x="202316" y="52388"/>
                    <a:pt x="190944" y="47773"/>
                    <a:pt x="176212" y="42863"/>
                  </a:cubicBezTo>
                  <a:cubicBezTo>
                    <a:pt x="168275" y="44450"/>
                    <a:pt x="159979" y="44783"/>
                    <a:pt x="152400" y="47625"/>
                  </a:cubicBezTo>
                  <a:cubicBezTo>
                    <a:pt x="147040" y="49635"/>
                    <a:pt x="143836" y="57150"/>
                    <a:pt x="138112" y="57150"/>
                  </a:cubicBezTo>
                  <a:cubicBezTo>
                    <a:pt x="128072" y="57150"/>
                    <a:pt x="109537" y="47625"/>
                    <a:pt x="109537" y="47625"/>
                  </a:cubicBezTo>
                  <a:cubicBezTo>
                    <a:pt x="106362" y="42863"/>
                    <a:pt x="105131" y="35898"/>
                    <a:pt x="100012" y="33338"/>
                  </a:cubicBezTo>
                  <a:cubicBezTo>
                    <a:pt x="80784" y="23724"/>
                    <a:pt x="51897" y="31018"/>
                    <a:pt x="33337" y="33338"/>
                  </a:cubicBezTo>
                  <a:cubicBezTo>
                    <a:pt x="30200" y="42750"/>
                    <a:pt x="27443" y="55199"/>
                    <a:pt x="19050" y="61913"/>
                  </a:cubicBezTo>
                  <a:cubicBezTo>
                    <a:pt x="15130" y="65049"/>
                    <a:pt x="9525" y="65088"/>
                    <a:pt x="4762" y="66675"/>
                  </a:cubicBezTo>
                  <a:cubicBezTo>
                    <a:pt x="3175" y="71438"/>
                    <a:pt x="0" y="75943"/>
                    <a:pt x="0" y="80963"/>
                  </a:cubicBezTo>
                  <a:cubicBezTo>
                    <a:pt x="0" y="95491"/>
                    <a:pt x="5766" y="105907"/>
                    <a:pt x="9525" y="119063"/>
                  </a:cubicBezTo>
                  <a:cubicBezTo>
                    <a:pt x="11323" y="125357"/>
                    <a:pt x="12489" y="131819"/>
                    <a:pt x="14287" y="138113"/>
                  </a:cubicBezTo>
                  <a:cubicBezTo>
                    <a:pt x="15666" y="142940"/>
                    <a:pt x="14873" y="149615"/>
                    <a:pt x="19050" y="152400"/>
                  </a:cubicBezTo>
                  <a:cubicBezTo>
                    <a:pt x="25785" y="156890"/>
                    <a:pt x="34925" y="155575"/>
                    <a:pt x="42862" y="157163"/>
                  </a:cubicBezTo>
                  <a:cubicBezTo>
                    <a:pt x="85075" y="143092"/>
                    <a:pt x="61458" y="146529"/>
                    <a:pt x="114300" y="152400"/>
                  </a:cubicBezTo>
                  <a:cubicBezTo>
                    <a:pt x="155017" y="165972"/>
                    <a:pt x="132912" y="163170"/>
                    <a:pt x="180975" y="157163"/>
                  </a:cubicBezTo>
                  <a:cubicBezTo>
                    <a:pt x="185737" y="155575"/>
                    <a:pt x="190772" y="154645"/>
                    <a:pt x="195262" y="152400"/>
                  </a:cubicBezTo>
                  <a:cubicBezTo>
                    <a:pt x="200382" y="149840"/>
                    <a:pt x="204289" y="145130"/>
                    <a:pt x="209550" y="142875"/>
                  </a:cubicBezTo>
                  <a:cubicBezTo>
                    <a:pt x="215566" y="140297"/>
                    <a:pt x="222306" y="139911"/>
                    <a:pt x="228600" y="138113"/>
                  </a:cubicBezTo>
                  <a:cubicBezTo>
                    <a:pt x="233427" y="136734"/>
                    <a:pt x="238125" y="134938"/>
                    <a:pt x="242887" y="133350"/>
                  </a:cubicBezTo>
                  <a:cubicBezTo>
                    <a:pt x="245482" y="125566"/>
                    <a:pt x="249402" y="109633"/>
                    <a:pt x="257175" y="104775"/>
                  </a:cubicBezTo>
                  <a:cubicBezTo>
                    <a:pt x="277201" y="92259"/>
                    <a:pt x="313395" y="92986"/>
                    <a:pt x="333375" y="90488"/>
                  </a:cubicBezTo>
                  <a:cubicBezTo>
                    <a:pt x="360193" y="87136"/>
                    <a:pt x="356277" y="87616"/>
                    <a:pt x="376237" y="80963"/>
                  </a:cubicBezTo>
                  <a:cubicBezTo>
                    <a:pt x="381000" y="77788"/>
                    <a:pt x="386478" y="75485"/>
                    <a:pt x="390525" y="71438"/>
                  </a:cubicBezTo>
                  <a:cubicBezTo>
                    <a:pt x="399757" y="62206"/>
                    <a:pt x="400939" y="54483"/>
                    <a:pt x="404812" y="42863"/>
                  </a:cubicBezTo>
                  <a:lnTo>
                    <a:pt x="376237" y="190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Shape 24">
              <a:extLst>
                <a:ext uri="{FF2B5EF4-FFF2-40B4-BE49-F238E27FC236}">
                  <a16:creationId xmlns:a16="http://schemas.microsoft.com/office/drawing/2014/main" id="{984F9990-F42E-47E1-ABF3-425C99045DC7}"/>
                </a:ext>
              </a:extLst>
            </p:cNvPr>
            <p:cNvSpPr/>
            <p:nvPr/>
          </p:nvSpPr>
          <p:spPr>
            <a:xfrm>
              <a:off x="21650325" y="13215938"/>
              <a:ext cx="377006" cy="314325"/>
            </a:xfrm>
            <a:custGeom>
              <a:avLst/>
              <a:gdLst>
                <a:gd name="connsiteX0" fmla="*/ 257175 w 377006"/>
                <a:gd name="connsiteY0" fmla="*/ 114300 h 314325"/>
                <a:gd name="connsiteX1" fmla="*/ 280988 w 377006"/>
                <a:gd name="connsiteY1" fmla="*/ 100012 h 314325"/>
                <a:gd name="connsiteX2" fmla="*/ 338138 w 377006"/>
                <a:gd name="connsiteY2" fmla="*/ 90487 h 314325"/>
                <a:gd name="connsiteX3" fmla="*/ 366713 w 377006"/>
                <a:gd name="connsiteY3" fmla="*/ 71437 h 314325"/>
                <a:gd name="connsiteX4" fmla="*/ 371475 w 377006"/>
                <a:gd name="connsiteY4" fmla="*/ 33337 h 314325"/>
                <a:gd name="connsiteX5" fmla="*/ 357188 w 377006"/>
                <a:gd name="connsiteY5" fmla="*/ 28575 h 314325"/>
                <a:gd name="connsiteX6" fmla="*/ 328613 w 377006"/>
                <a:gd name="connsiteY6" fmla="*/ 14287 h 314325"/>
                <a:gd name="connsiteX7" fmla="*/ 300038 w 377006"/>
                <a:gd name="connsiteY7" fmla="*/ 0 h 314325"/>
                <a:gd name="connsiteX8" fmla="*/ 285750 w 377006"/>
                <a:gd name="connsiteY8" fmla="*/ 4762 h 314325"/>
                <a:gd name="connsiteX9" fmla="*/ 242888 w 377006"/>
                <a:gd name="connsiteY9" fmla="*/ 28575 h 314325"/>
                <a:gd name="connsiteX10" fmla="*/ 200025 w 377006"/>
                <a:gd name="connsiteY10" fmla="*/ 33337 h 314325"/>
                <a:gd name="connsiteX11" fmla="*/ 171450 w 377006"/>
                <a:gd name="connsiteY11" fmla="*/ 42862 h 314325"/>
                <a:gd name="connsiteX12" fmla="*/ 157163 w 377006"/>
                <a:gd name="connsiteY12" fmla="*/ 47625 h 314325"/>
                <a:gd name="connsiteX13" fmla="*/ 152400 w 377006"/>
                <a:gd name="connsiteY13" fmla="*/ 66675 h 314325"/>
                <a:gd name="connsiteX14" fmla="*/ 138113 w 377006"/>
                <a:gd name="connsiteY14" fmla="*/ 80962 h 314325"/>
                <a:gd name="connsiteX15" fmla="*/ 128588 w 377006"/>
                <a:gd name="connsiteY15" fmla="*/ 95250 h 314325"/>
                <a:gd name="connsiteX16" fmla="*/ 114300 w 377006"/>
                <a:gd name="connsiteY16" fmla="*/ 123825 h 314325"/>
                <a:gd name="connsiteX17" fmla="*/ 100013 w 377006"/>
                <a:gd name="connsiteY17" fmla="*/ 128587 h 314325"/>
                <a:gd name="connsiteX18" fmla="*/ 90488 w 377006"/>
                <a:gd name="connsiteY18" fmla="*/ 142875 h 314325"/>
                <a:gd name="connsiteX19" fmla="*/ 61913 w 377006"/>
                <a:gd name="connsiteY19" fmla="*/ 157162 h 314325"/>
                <a:gd name="connsiteX20" fmla="*/ 57150 w 377006"/>
                <a:gd name="connsiteY20" fmla="*/ 171450 h 314325"/>
                <a:gd name="connsiteX21" fmla="*/ 42863 w 377006"/>
                <a:gd name="connsiteY21" fmla="*/ 176212 h 314325"/>
                <a:gd name="connsiteX22" fmla="*/ 28575 w 377006"/>
                <a:gd name="connsiteY22" fmla="*/ 185737 h 314325"/>
                <a:gd name="connsiteX23" fmla="*/ 19050 w 377006"/>
                <a:gd name="connsiteY23" fmla="*/ 200025 h 314325"/>
                <a:gd name="connsiteX24" fmla="*/ 9525 w 377006"/>
                <a:gd name="connsiteY24" fmla="*/ 252412 h 314325"/>
                <a:gd name="connsiteX25" fmla="*/ 0 w 377006"/>
                <a:gd name="connsiteY25" fmla="*/ 280987 h 314325"/>
                <a:gd name="connsiteX26" fmla="*/ 23813 w 377006"/>
                <a:gd name="connsiteY26" fmla="*/ 314325 h 314325"/>
                <a:gd name="connsiteX27" fmla="*/ 90488 w 377006"/>
                <a:gd name="connsiteY27" fmla="*/ 300037 h 314325"/>
                <a:gd name="connsiteX28" fmla="*/ 100013 w 377006"/>
                <a:gd name="connsiteY28" fmla="*/ 285750 h 314325"/>
                <a:gd name="connsiteX29" fmla="*/ 119063 w 377006"/>
                <a:gd name="connsiteY29" fmla="*/ 242887 h 314325"/>
                <a:gd name="connsiteX30" fmla="*/ 128588 w 377006"/>
                <a:gd name="connsiteY30" fmla="*/ 223837 h 314325"/>
                <a:gd name="connsiteX31" fmla="*/ 142875 w 377006"/>
                <a:gd name="connsiteY31" fmla="*/ 219075 h 314325"/>
                <a:gd name="connsiteX32" fmla="*/ 152400 w 377006"/>
                <a:gd name="connsiteY32" fmla="*/ 204787 h 314325"/>
                <a:gd name="connsiteX33" fmla="*/ 180975 w 377006"/>
                <a:gd name="connsiteY33" fmla="*/ 190500 h 314325"/>
                <a:gd name="connsiteX34" fmla="*/ 204788 w 377006"/>
                <a:gd name="connsiteY34" fmla="*/ 171450 h 314325"/>
                <a:gd name="connsiteX35" fmla="*/ 219075 w 377006"/>
                <a:gd name="connsiteY35" fmla="*/ 161925 h 314325"/>
                <a:gd name="connsiteX36" fmla="*/ 257175 w 377006"/>
                <a:gd name="connsiteY36" fmla="*/ 1143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06" h="314325">
                  <a:moveTo>
                    <a:pt x="257175" y="114300"/>
                  </a:moveTo>
                  <a:cubicBezTo>
                    <a:pt x="267494" y="103981"/>
                    <a:pt x="272087" y="102555"/>
                    <a:pt x="280988" y="100012"/>
                  </a:cubicBezTo>
                  <a:cubicBezTo>
                    <a:pt x="293959" y="96306"/>
                    <a:pt x="322394" y="99234"/>
                    <a:pt x="338138" y="90487"/>
                  </a:cubicBezTo>
                  <a:cubicBezTo>
                    <a:pt x="348145" y="84928"/>
                    <a:pt x="366713" y="71437"/>
                    <a:pt x="366713" y="71437"/>
                  </a:cubicBezTo>
                  <a:cubicBezTo>
                    <a:pt x="373214" y="58435"/>
                    <a:pt x="383447" y="48301"/>
                    <a:pt x="371475" y="33337"/>
                  </a:cubicBezTo>
                  <a:cubicBezTo>
                    <a:pt x="368339" y="29417"/>
                    <a:pt x="361950" y="30162"/>
                    <a:pt x="357188" y="28575"/>
                  </a:cubicBezTo>
                  <a:cubicBezTo>
                    <a:pt x="316239" y="1277"/>
                    <a:pt x="368049" y="34006"/>
                    <a:pt x="328613" y="14287"/>
                  </a:cubicBezTo>
                  <a:cubicBezTo>
                    <a:pt x="291692" y="-4174"/>
                    <a:pt x="335941" y="11967"/>
                    <a:pt x="300038" y="0"/>
                  </a:cubicBezTo>
                  <a:cubicBezTo>
                    <a:pt x="295275" y="1587"/>
                    <a:pt x="290138" y="2324"/>
                    <a:pt x="285750" y="4762"/>
                  </a:cubicBezTo>
                  <a:cubicBezTo>
                    <a:pt x="268223" y="14499"/>
                    <a:pt x="261359" y="25497"/>
                    <a:pt x="242888" y="28575"/>
                  </a:cubicBezTo>
                  <a:cubicBezTo>
                    <a:pt x="228708" y="30938"/>
                    <a:pt x="214313" y="31750"/>
                    <a:pt x="200025" y="33337"/>
                  </a:cubicBezTo>
                  <a:lnTo>
                    <a:pt x="171450" y="42862"/>
                  </a:lnTo>
                  <a:lnTo>
                    <a:pt x="157163" y="47625"/>
                  </a:lnTo>
                  <a:cubicBezTo>
                    <a:pt x="155575" y="53975"/>
                    <a:pt x="155647" y="60992"/>
                    <a:pt x="152400" y="66675"/>
                  </a:cubicBezTo>
                  <a:cubicBezTo>
                    <a:pt x="149058" y="72523"/>
                    <a:pt x="142425" y="75788"/>
                    <a:pt x="138113" y="80962"/>
                  </a:cubicBezTo>
                  <a:cubicBezTo>
                    <a:pt x="134449" y="85359"/>
                    <a:pt x="131148" y="90130"/>
                    <a:pt x="128588" y="95250"/>
                  </a:cubicBezTo>
                  <a:cubicBezTo>
                    <a:pt x="122837" y="106752"/>
                    <a:pt x="125672" y="114727"/>
                    <a:pt x="114300" y="123825"/>
                  </a:cubicBezTo>
                  <a:cubicBezTo>
                    <a:pt x="110380" y="126961"/>
                    <a:pt x="104775" y="127000"/>
                    <a:pt x="100013" y="128587"/>
                  </a:cubicBezTo>
                  <a:cubicBezTo>
                    <a:pt x="96838" y="133350"/>
                    <a:pt x="94535" y="138828"/>
                    <a:pt x="90488" y="142875"/>
                  </a:cubicBezTo>
                  <a:cubicBezTo>
                    <a:pt x="81256" y="152107"/>
                    <a:pt x="73533" y="153289"/>
                    <a:pt x="61913" y="157162"/>
                  </a:cubicBezTo>
                  <a:cubicBezTo>
                    <a:pt x="60325" y="161925"/>
                    <a:pt x="60700" y="167900"/>
                    <a:pt x="57150" y="171450"/>
                  </a:cubicBezTo>
                  <a:cubicBezTo>
                    <a:pt x="53600" y="175000"/>
                    <a:pt x="47353" y="173967"/>
                    <a:pt x="42863" y="176212"/>
                  </a:cubicBezTo>
                  <a:cubicBezTo>
                    <a:pt x="37743" y="178772"/>
                    <a:pt x="33338" y="182562"/>
                    <a:pt x="28575" y="185737"/>
                  </a:cubicBezTo>
                  <a:cubicBezTo>
                    <a:pt x="25400" y="190500"/>
                    <a:pt x="21610" y="194905"/>
                    <a:pt x="19050" y="200025"/>
                  </a:cubicBezTo>
                  <a:cubicBezTo>
                    <a:pt x="10905" y="216316"/>
                    <a:pt x="13218" y="235180"/>
                    <a:pt x="9525" y="252412"/>
                  </a:cubicBezTo>
                  <a:cubicBezTo>
                    <a:pt x="7421" y="262229"/>
                    <a:pt x="0" y="280987"/>
                    <a:pt x="0" y="280987"/>
                  </a:cubicBezTo>
                  <a:cubicBezTo>
                    <a:pt x="11113" y="314325"/>
                    <a:pt x="0" y="306387"/>
                    <a:pt x="23813" y="314325"/>
                  </a:cubicBezTo>
                  <a:cubicBezTo>
                    <a:pt x="64139" y="287440"/>
                    <a:pt x="-2675" y="328702"/>
                    <a:pt x="90488" y="300037"/>
                  </a:cubicBezTo>
                  <a:cubicBezTo>
                    <a:pt x="95959" y="298354"/>
                    <a:pt x="96838" y="290512"/>
                    <a:pt x="100013" y="285750"/>
                  </a:cubicBezTo>
                  <a:cubicBezTo>
                    <a:pt x="116643" y="235860"/>
                    <a:pt x="100950" y="274585"/>
                    <a:pt x="119063" y="242887"/>
                  </a:cubicBezTo>
                  <a:cubicBezTo>
                    <a:pt x="122585" y="236723"/>
                    <a:pt x="123568" y="228857"/>
                    <a:pt x="128588" y="223837"/>
                  </a:cubicBezTo>
                  <a:cubicBezTo>
                    <a:pt x="132138" y="220287"/>
                    <a:pt x="138113" y="220662"/>
                    <a:pt x="142875" y="219075"/>
                  </a:cubicBezTo>
                  <a:cubicBezTo>
                    <a:pt x="146050" y="214312"/>
                    <a:pt x="148353" y="208834"/>
                    <a:pt x="152400" y="204787"/>
                  </a:cubicBezTo>
                  <a:cubicBezTo>
                    <a:pt x="161632" y="195555"/>
                    <a:pt x="169355" y="194373"/>
                    <a:pt x="180975" y="190500"/>
                  </a:cubicBezTo>
                  <a:cubicBezTo>
                    <a:pt x="197032" y="166413"/>
                    <a:pt x="181783" y="182952"/>
                    <a:pt x="204788" y="171450"/>
                  </a:cubicBezTo>
                  <a:cubicBezTo>
                    <a:pt x="209907" y="168890"/>
                    <a:pt x="213845" y="164250"/>
                    <a:pt x="219075" y="161925"/>
                  </a:cubicBezTo>
                  <a:cubicBezTo>
                    <a:pt x="228250" y="157847"/>
                    <a:pt x="246856" y="124619"/>
                    <a:pt x="257175"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1177F46A-31EC-4F8E-846C-F8D450DCCCFA}"/>
                </a:ext>
              </a:extLst>
            </p:cNvPr>
            <p:cNvSpPr/>
            <p:nvPr/>
          </p:nvSpPr>
          <p:spPr>
            <a:xfrm>
              <a:off x="21158200" y="10222831"/>
              <a:ext cx="222250" cy="473744"/>
            </a:xfrm>
            <a:custGeom>
              <a:avLst/>
              <a:gdLst>
                <a:gd name="connsiteX0" fmla="*/ 203200 w 222250"/>
                <a:gd name="connsiteY0" fmla="*/ 172119 h 473744"/>
                <a:gd name="connsiteX1" fmla="*/ 206375 w 222250"/>
                <a:gd name="connsiteY1" fmla="*/ 156244 h 473744"/>
                <a:gd name="connsiteX2" fmla="*/ 219075 w 222250"/>
                <a:gd name="connsiteY2" fmla="*/ 137194 h 473744"/>
                <a:gd name="connsiteX3" fmla="*/ 222250 w 222250"/>
                <a:gd name="connsiteY3" fmla="*/ 127669 h 473744"/>
                <a:gd name="connsiteX4" fmla="*/ 196850 w 222250"/>
                <a:gd name="connsiteY4" fmla="*/ 105444 h 473744"/>
                <a:gd name="connsiteX5" fmla="*/ 190500 w 222250"/>
                <a:gd name="connsiteY5" fmla="*/ 86394 h 473744"/>
                <a:gd name="connsiteX6" fmla="*/ 180975 w 222250"/>
                <a:gd name="connsiteY6" fmla="*/ 26069 h 473744"/>
                <a:gd name="connsiteX7" fmla="*/ 177800 w 222250"/>
                <a:gd name="connsiteY7" fmla="*/ 16544 h 473744"/>
                <a:gd name="connsiteX8" fmla="*/ 168275 w 222250"/>
                <a:gd name="connsiteY8" fmla="*/ 10194 h 473744"/>
                <a:gd name="connsiteX9" fmla="*/ 161925 w 222250"/>
                <a:gd name="connsiteY9" fmla="*/ 669 h 473744"/>
                <a:gd name="connsiteX10" fmla="*/ 158750 w 222250"/>
                <a:gd name="connsiteY10" fmla="*/ 26069 h 473744"/>
                <a:gd name="connsiteX11" fmla="*/ 155575 w 222250"/>
                <a:gd name="connsiteY11" fmla="*/ 38769 h 473744"/>
                <a:gd name="connsiteX12" fmla="*/ 146050 w 222250"/>
                <a:gd name="connsiteY12" fmla="*/ 99094 h 473744"/>
                <a:gd name="connsiteX13" fmla="*/ 136525 w 222250"/>
                <a:gd name="connsiteY13" fmla="*/ 105444 h 473744"/>
                <a:gd name="connsiteX14" fmla="*/ 130175 w 222250"/>
                <a:gd name="connsiteY14" fmla="*/ 114969 h 473744"/>
                <a:gd name="connsiteX15" fmla="*/ 123825 w 222250"/>
                <a:gd name="connsiteY15" fmla="*/ 172119 h 473744"/>
                <a:gd name="connsiteX16" fmla="*/ 104775 w 222250"/>
                <a:gd name="connsiteY16" fmla="*/ 184819 h 473744"/>
                <a:gd name="connsiteX17" fmla="*/ 95250 w 222250"/>
                <a:gd name="connsiteY17" fmla="*/ 191169 h 473744"/>
                <a:gd name="connsiteX18" fmla="*/ 92075 w 222250"/>
                <a:gd name="connsiteY18" fmla="*/ 232444 h 473744"/>
                <a:gd name="connsiteX19" fmla="*/ 73025 w 222250"/>
                <a:gd name="connsiteY19" fmla="*/ 245144 h 473744"/>
                <a:gd name="connsiteX20" fmla="*/ 66675 w 222250"/>
                <a:gd name="connsiteY20" fmla="*/ 257844 h 473744"/>
                <a:gd name="connsiteX21" fmla="*/ 47625 w 222250"/>
                <a:gd name="connsiteY21" fmla="*/ 270544 h 473744"/>
                <a:gd name="connsiteX22" fmla="*/ 25400 w 222250"/>
                <a:gd name="connsiteY22" fmla="*/ 289594 h 473744"/>
                <a:gd name="connsiteX23" fmla="*/ 9525 w 222250"/>
                <a:gd name="connsiteY23" fmla="*/ 311819 h 473744"/>
                <a:gd name="connsiteX24" fmla="*/ 0 w 222250"/>
                <a:gd name="connsiteY24" fmla="*/ 330869 h 473744"/>
                <a:gd name="connsiteX25" fmla="*/ 9525 w 222250"/>
                <a:gd name="connsiteY25" fmla="*/ 381669 h 473744"/>
                <a:gd name="connsiteX26" fmla="*/ 15875 w 222250"/>
                <a:gd name="connsiteY26" fmla="*/ 400719 h 473744"/>
                <a:gd name="connsiteX27" fmla="*/ 12700 w 222250"/>
                <a:gd name="connsiteY27" fmla="*/ 429294 h 473744"/>
                <a:gd name="connsiteX28" fmla="*/ 9525 w 222250"/>
                <a:gd name="connsiteY28" fmla="*/ 438819 h 473744"/>
                <a:gd name="connsiteX29" fmla="*/ 3175 w 222250"/>
                <a:gd name="connsiteY29" fmla="*/ 461044 h 473744"/>
                <a:gd name="connsiteX30" fmla="*/ 22225 w 222250"/>
                <a:gd name="connsiteY30" fmla="*/ 470569 h 473744"/>
                <a:gd name="connsiteX31" fmla="*/ 31750 w 222250"/>
                <a:gd name="connsiteY31" fmla="*/ 473744 h 473744"/>
                <a:gd name="connsiteX32" fmla="*/ 53975 w 222250"/>
                <a:gd name="connsiteY32" fmla="*/ 464219 h 473744"/>
                <a:gd name="connsiteX33" fmla="*/ 63500 w 222250"/>
                <a:gd name="connsiteY33" fmla="*/ 445169 h 473744"/>
                <a:gd name="connsiteX34" fmla="*/ 66675 w 222250"/>
                <a:gd name="connsiteY34" fmla="*/ 429294 h 473744"/>
                <a:gd name="connsiteX35" fmla="*/ 73025 w 222250"/>
                <a:gd name="connsiteY35" fmla="*/ 410244 h 473744"/>
                <a:gd name="connsiteX36" fmla="*/ 88900 w 222250"/>
                <a:gd name="connsiteY36" fmla="*/ 381669 h 473744"/>
                <a:gd name="connsiteX37" fmla="*/ 95250 w 222250"/>
                <a:gd name="connsiteY37" fmla="*/ 372144 h 473744"/>
                <a:gd name="connsiteX38" fmla="*/ 101600 w 222250"/>
                <a:gd name="connsiteY38" fmla="*/ 362619 h 473744"/>
                <a:gd name="connsiteX39" fmla="*/ 111125 w 222250"/>
                <a:gd name="connsiteY39" fmla="*/ 356269 h 473744"/>
                <a:gd name="connsiteX40" fmla="*/ 120650 w 222250"/>
                <a:gd name="connsiteY40" fmla="*/ 337219 h 473744"/>
                <a:gd name="connsiteX41" fmla="*/ 133350 w 222250"/>
                <a:gd name="connsiteY41" fmla="*/ 305469 h 473744"/>
                <a:gd name="connsiteX42" fmla="*/ 146050 w 222250"/>
                <a:gd name="connsiteY42" fmla="*/ 286419 h 473744"/>
                <a:gd name="connsiteX43" fmla="*/ 165100 w 222250"/>
                <a:gd name="connsiteY43" fmla="*/ 248319 h 473744"/>
                <a:gd name="connsiteX44" fmla="*/ 184150 w 222250"/>
                <a:gd name="connsiteY44" fmla="*/ 232444 h 473744"/>
                <a:gd name="connsiteX45" fmla="*/ 190500 w 222250"/>
                <a:gd name="connsiteY45" fmla="*/ 222919 h 473744"/>
                <a:gd name="connsiteX46" fmla="*/ 193675 w 222250"/>
                <a:gd name="connsiteY46" fmla="*/ 213394 h 473744"/>
                <a:gd name="connsiteX47" fmla="*/ 203200 w 222250"/>
                <a:gd name="connsiteY47" fmla="*/ 207044 h 473744"/>
                <a:gd name="connsiteX48" fmla="*/ 212725 w 222250"/>
                <a:gd name="connsiteY48" fmla="*/ 191169 h 473744"/>
                <a:gd name="connsiteX49" fmla="*/ 219075 w 222250"/>
                <a:gd name="connsiteY49" fmla="*/ 181644 h 473744"/>
                <a:gd name="connsiteX50" fmla="*/ 203200 w 222250"/>
                <a:gd name="connsiteY50" fmla="*/ 172119 h 4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2250" h="473744">
                  <a:moveTo>
                    <a:pt x="203200" y="172119"/>
                  </a:moveTo>
                  <a:cubicBezTo>
                    <a:pt x="201083" y="167886"/>
                    <a:pt x="204142" y="161157"/>
                    <a:pt x="206375" y="156244"/>
                  </a:cubicBezTo>
                  <a:cubicBezTo>
                    <a:pt x="209533" y="149296"/>
                    <a:pt x="216662" y="144434"/>
                    <a:pt x="219075" y="137194"/>
                  </a:cubicBezTo>
                  <a:lnTo>
                    <a:pt x="222250" y="127669"/>
                  </a:lnTo>
                  <a:cubicBezTo>
                    <a:pt x="210051" y="119537"/>
                    <a:pt x="202420" y="117977"/>
                    <a:pt x="196850" y="105444"/>
                  </a:cubicBezTo>
                  <a:cubicBezTo>
                    <a:pt x="194132" y="99327"/>
                    <a:pt x="190500" y="86394"/>
                    <a:pt x="190500" y="86394"/>
                  </a:cubicBezTo>
                  <a:cubicBezTo>
                    <a:pt x="186812" y="38445"/>
                    <a:pt x="191689" y="58210"/>
                    <a:pt x="180975" y="26069"/>
                  </a:cubicBezTo>
                  <a:cubicBezTo>
                    <a:pt x="179917" y="22894"/>
                    <a:pt x="180585" y="18400"/>
                    <a:pt x="177800" y="16544"/>
                  </a:cubicBezTo>
                  <a:lnTo>
                    <a:pt x="168275" y="10194"/>
                  </a:lnTo>
                  <a:cubicBezTo>
                    <a:pt x="166158" y="7019"/>
                    <a:pt x="163888" y="-2603"/>
                    <a:pt x="161925" y="669"/>
                  </a:cubicBezTo>
                  <a:cubicBezTo>
                    <a:pt x="157535" y="7986"/>
                    <a:pt x="160153" y="17653"/>
                    <a:pt x="158750" y="26069"/>
                  </a:cubicBezTo>
                  <a:cubicBezTo>
                    <a:pt x="158033" y="30373"/>
                    <a:pt x="156633" y="34536"/>
                    <a:pt x="155575" y="38769"/>
                  </a:cubicBezTo>
                  <a:cubicBezTo>
                    <a:pt x="154709" y="51756"/>
                    <a:pt x="158735" y="83872"/>
                    <a:pt x="146050" y="99094"/>
                  </a:cubicBezTo>
                  <a:cubicBezTo>
                    <a:pt x="143607" y="102025"/>
                    <a:pt x="139700" y="103327"/>
                    <a:pt x="136525" y="105444"/>
                  </a:cubicBezTo>
                  <a:cubicBezTo>
                    <a:pt x="134408" y="108619"/>
                    <a:pt x="131678" y="111462"/>
                    <a:pt x="130175" y="114969"/>
                  </a:cubicBezTo>
                  <a:cubicBezTo>
                    <a:pt x="121689" y="134770"/>
                    <a:pt x="133127" y="148199"/>
                    <a:pt x="123825" y="172119"/>
                  </a:cubicBezTo>
                  <a:cubicBezTo>
                    <a:pt x="121059" y="179232"/>
                    <a:pt x="111125" y="180586"/>
                    <a:pt x="104775" y="184819"/>
                  </a:cubicBezTo>
                  <a:lnTo>
                    <a:pt x="95250" y="191169"/>
                  </a:lnTo>
                  <a:cubicBezTo>
                    <a:pt x="94192" y="204927"/>
                    <a:pt x="97329" y="219684"/>
                    <a:pt x="92075" y="232444"/>
                  </a:cubicBezTo>
                  <a:cubicBezTo>
                    <a:pt x="89169" y="239501"/>
                    <a:pt x="73025" y="245144"/>
                    <a:pt x="73025" y="245144"/>
                  </a:cubicBezTo>
                  <a:cubicBezTo>
                    <a:pt x="70908" y="249377"/>
                    <a:pt x="70022" y="254497"/>
                    <a:pt x="66675" y="257844"/>
                  </a:cubicBezTo>
                  <a:cubicBezTo>
                    <a:pt x="61279" y="263240"/>
                    <a:pt x="52393" y="264585"/>
                    <a:pt x="47625" y="270544"/>
                  </a:cubicBezTo>
                  <a:cubicBezTo>
                    <a:pt x="32834" y="289032"/>
                    <a:pt x="41354" y="284276"/>
                    <a:pt x="25400" y="289594"/>
                  </a:cubicBezTo>
                  <a:cubicBezTo>
                    <a:pt x="19566" y="307096"/>
                    <a:pt x="25961" y="292643"/>
                    <a:pt x="9525" y="311819"/>
                  </a:cubicBezTo>
                  <a:cubicBezTo>
                    <a:pt x="2811" y="319652"/>
                    <a:pt x="3073" y="321650"/>
                    <a:pt x="0" y="330869"/>
                  </a:cubicBezTo>
                  <a:cubicBezTo>
                    <a:pt x="4356" y="378780"/>
                    <a:pt x="-1490" y="351377"/>
                    <a:pt x="9525" y="381669"/>
                  </a:cubicBezTo>
                  <a:cubicBezTo>
                    <a:pt x="11812" y="387959"/>
                    <a:pt x="15875" y="400719"/>
                    <a:pt x="15875" y="400719"/>
                  </a:cubicBezTo>
                  <a:cubicBezTo>
                    <a:pt x="14817" y="410244"/>
                    <a:pt x="14276" y="419841"/>
                    <a:pt x="12700" y="429294"/>
                  </a:cubicBezTo>
                  <a:cubicBezTo>
                    <a:pt x="12150" y="432595"/>
                    <a:pt x="10444" y="435601"/>
                    <a:pt x="9525" y="438819"/>
                  </a:cubicBezTo>
                  <a:cubicBezTo>
                    <a:pt x="1552" y="466726"/>
                    <a:pt x="10788" y="438206"/>
                    <a:pt x="3175" y="461044"/>
                  </a:cubicBezTo>
                  <a:cubicBezTo>
                    <a:pt x="27116" y="469024"/>
                    <a:pt x="-2394" y="458259"/>
                    <a:pt x="22225" y="470569"/>
                  </a:cubicBezTo>
                  <a:cubicBezTo>
                    <a:pt x="25218" y="472066"/>
                    <a:pt x="28575" y="472686"/>
                    <a:pt x="31750" y="473744"/>
                  </a:cubicBezTo>
                  <a:cubicBezTo>
                    <a:pt x="41466" y="471315"/>
                    <a:pt x="46666" y="471528"/>
                    <a:pt x="53975" y="464219"/>
                  </a:cubicBezTo>
                  <a:cubicBezTo>
                    <a:pt x="59148" y="459046"/>
                    <a:pt x="61778" y="452055"/>
                    <a:pt x="63500" y="445169"/>
                  </a:cubicBezTo>
                  <a:cubicBezTo>
                    <a:pt x="64809" y="439934"/>
                    <a:pt x="65255" y="434500"/>
                    <a:pt x="66675" y="429294"/>
                  </a:cubicBezTo>
                  <a:cubicBezTo>
                    <a:pt x="68436" y="422836"/>
                    <a:pt x="70908" y="416594"/>
                    <a:pt x="73025" y="410244"/>
                  </a:cubicBezTo>
                  <a:cubicBezTo>
                    <a:pt x="78613" y="393479"/>
                    <a:pt x="74344" y="403504"/>
                    <a:pt x="88900" y="381669"/>
                  </a:cubicBezTo>
                  <a:lnTo>
                    <a:pt x="95250" y="372144"/>
                  </a:lnTo>
                  <a:cubicBezTo>
                    <a:pt x="97367" y="368969"/>
                    <a:pt x="98425" y="364736"/>
                    <a:pt x="101600" y="362619"/>
                  </a:cubicBezTo>
                  <a:lnTo>
                    <a:pt x="111125" y="356269"/>
                  </a:lnTo>
                  <a:cubicBezTo>
                    <a:pt x="122704" y="321531"/>
                    <a:pt x="104237" y="374148"/>
                    <a:pt x="120650" y="337219"/>
                  </a:cubicBezTo>
                  <a:cubicBezTo>
                    <a:pt x="131035" y="313853"/>
                    <a:pt x="122212" y="324032"/>
                    <a:pt x="133350" y="305469"/>
                  </a:cubicBezTo>
                  <a:cubicBezTo>
                    <a:pt x="137277" y="298925"/>
                    <a:pt x="143637" y="293659"/>
                    <a:pt x="146050" y="286419"/>
                  </a:cubicBezTo>
                  <a:cubicBezTo>
                    <a:pt x="149672" y="275552"/>
                    <a:pt x="154549" y="255353"/>
                    <a:pt x="165100" y="248319"/>
                  </a:cubicBezTo>
                  <a:cubicBezTo>
                    <a:pt x="174466" y="242075"/>
                    <a:pt x="176510" y="241611"/>
                    <a:pt x="184150" y="232444"/>
                  </a:cubicBezTo>
                  <a:cubicBezTo>
                    <a:pt x="186593" y="229513"/>
                    <a:pt x="188793" y="226332"/>
                    <a:pt x="190500" y="222919"/>
                  </a:cubicBezTo>
                  <a:cubicBezTo>
                    <a:pt x="191997" y="219926"/>
                    <a:pt x="191584" y="216007"/>
                    <a:pt x="193675" y="213394"/>
                  </a:cubicBezTo>
                  <a:cubicBezTo>
                    <a:pt x="196059" y="210414"/>
                    <a:pt x="200025" y="209161"/>
                    <a:pt x="203200" y="207044"/>
                  </a:cubicBezTo>
                  <a:cubicBezTo>
                    <a:pt x="206375" y="201752"/>
                    <a:pt x="209454" y="196402"/>
                    <a:pt x="212725" y="191169"/>
                  </a:cubicBezTo>
                  <a:cubicBezTo>
                    <a:pt x="214747" y="187933"/>
                    <a:pt x="217368" y="185057"/>
                    <a:pt x="219075" y="181644"/>
                  </a:cubicBezTo>
                  <a:cubicBezTo>
                    <a:pt x="219548" y="180697"/>
                    <a:pt x="205317" y="176352"/>
                    <a:pt x="203200" y="172119"/>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Shape 26">
              <a:extLst>
                <a:ext uri="{FF2B5EF4-FFF2-40B4-BE49-F238E27FC236}">
                  <a16:creationId xmlns:a16="http://schemas.microsoft.com/office/drawing/2014/main" id="{263BBBE1-B1D4-43A2-A5DB-55DC0996593A}"/>
                </a:ext>
              </a:extLst>
            </p:cNvPr>
            <p:cNvSpPr/>
            <p:nvPr/>
          </p:nvSpPr>
          <p:spPr>
            <a:xfrm>
              <a:off x="21597453" y="10455275"/>
              <a:ext cx="351322" cy="685800"/>
            </a:xfrm>
            <a:custGeom>
              <a:avLst/>
              <a:gdLst>
                <a:gd name="connsiteX0" fmla="*/ 310047 w 351322"/>
                <a:gd name="connsiteY0" fmla="*/ 114300 h 685800"/>
                <a:gd name="connsiteX1" fmla="*/ 303697 w 351322"/>
                <a:gd name="connsiteY1" fmla="*/ 88900 h 685800"/>
                <a:gd name="connsiteX2" fmla="*/ 300522 w 351322"/>
                <a:gd name="connsiteY2" fmla="*/ 76200 h 685800"/>
                <a:gd name="connsiteX3" fmla="*/ 294172 w 351322"/>
                <a:gd name="connsiteY3" fmla="*/ 57150 h 685800"/>
                <a:gd name="connsiteX4" fmla="*/ 284647 w 351322"/>
                <a:gd name="connsiteY4" fmla="*/ 25400 h 685800"/>
                <a:gd name="connsiteX5" fmla="*/ 271947 w 351322"/>
                <a:gd name="connsiteY5" fmla="*/ 6350 h 685800"/>
                <a:gd name="connsiteX6" fmla="*/ 252897 w 351322"/>
                <a:gd name="connsiteY6" fmla="*/ 0 h 685800"/>
                <a:gd name="connsiteX7" fmla="*/ 243372 w 351322"/>
                <a:gd name="connsiteY7" fmla="*/ 3175 h 685800"/>
                <a:gd name="connsiteX8" fmla="*/ 237022 w 351322"/>
                <a:gd name="connsiteY8" fmla="*/ 22225 h 685800"/>
                <a:gd name="connsiteX9" fmla="*/ 230672 w 351322"/>
                <a:gd name="connsiteY9" fmla="*/ 34925 h 685800"/>
                <a:gd name="connsiteX10" fmla="*/ 227497 w 351322"/>
                <a:gd name="connsiteY10" fmla="*/ 50800 h 685800"/>
                <a:gd name="connsiteX11" fmla="*/ 224322 w 351322"/>
                <a:gd name="connsiteY11" fmla="*/ 79375 h 685800"/>
                <a:gd name="connsiteX12" fmla="*/ 221147 w 351322"/>
                <a:gd name="connsiteY12" fmla="*/ 88900 h 685800"/>
                <a:gd name="connsiteX13" fmla="*/ 214797 w 351322"/>
                <a:gd name="connsiteY13" fmla="*/ 111125 h 685800"/>
                <a:gd name="connsiteX14" fmla="*/ 205272 w 351322"/>
                <a:gd name="connsiteY14" fmla="*/ 117475 h 685800"/>
                <a:gd name="connsiteX15" fmla="*/ 198922 w 351322"/>
                <a:gd name="connsiteY15" fmla="*/ 127000 h 685800"/>
                <a:gd name="connsiteX16" fmla="*/ 189397 w 351322"/>
                <a:gd name="connsiteY16" fmla="*/ 142875 h 685800"/>
                <a:gd name="connsiteX17" fmla="*/ 179872 w 351322"/>
                <a:gd name="connsiteY17" fmla="*/ 146050 h 685800"/>
                <a:gd name="connsiteX18" fmla="*/ 173522 w 351322"/>
                <a:gd name="connsiteY18" fmla="*/ 155575 h 685800"/>
                <a:gd name="connsiteX19" fmla="*/ 167172 w 351322"/>
                <a:gd name="connsiteY19" fmla="*/ 190500 h 685800"/>
                <a:gd name="connsiteX20" fmla="*/ 163997 w 351322"/>
                <a:gd name="connsiteY20" fmla="*/ 209550 h 685800"/>
                <a:gd name="connsiteX21" fmla="*/ 160822 w 351322"/>
                <a:gd name="connsiteY21" fmla="*/ 241300 h 685800"/>
                <a:gd name="connsiteX22" fmla="*/ 132247 w 351322"/>
                <a:gd name="connsiteY22" fmla="*/ 257175 h 685800"/>
                <a:gd name="connsiteX23" fmla="*/ 122722 w 351322"/>
                <a:gd name="connsiteY23" fmla="*/ 254000 h 685800"/>
                <a:gd name="connsiteX24" fmla="*/ 116372 w 351322"/>
                <a:gd name="connsiteY24" fmla="*/ 234950 h 685800"/>
                <a:gd name="connsiteX25" fmla="*/ 113197 w 351322"/>
                <a:gd name="connsiteY25" fmla="*/ 225425 h 685800"/>
                <a:gd name="connsiteX26" fmla="*/ 110022 w 351322"/>
                <a:gd name="connsiteY26" fmla="*/ 215900 h 685800"/>
                <a:gd name="connsiteX27" fmla="*/ 106847 w 351322"/>
                <a:gd name="connsiteY27" fmla="*/ 206375 h 685800"/>
                <a:gd name="connsiteX28" fmla="*/ 97322 w 351322"/>
                <a:gd name="connsiteY28" fmla="*/ 203200 h 685800"/>
                <a:gd name="connsiteX29" fmla="*/ 68747 w 351322"/>
                <a:gd name="connsiteY29" fmla="*/ 215900 h 685800"/>
                <a:gd name="connsiteX30" fmla="*/ 46522 w 351322"/>
                <a:gd name="connsiteY30" fmla="*/ 241300 h 685800"/>
                <a:gd name="connsiteX31" fmla="*/ 40172 w 351322"/>
                <a:gd name="connsiteY31" fmla="*/ 260350 h 685800"/>
                <a:gd name="connsiteX32" fmla="*/ 36997 w 351322"/>
                <a:gd name="connsiteY32" fmla="*/ 269875 h 685800"/>
                <a:gd name="connsiteX33" fmla="*/ 8422 w 351322"/>
                <a:gd name="connsiteY33" fmla="*/ 282575 h 685800"/>
                <a:gd name="connsiteX34" fmla="*/ 5247 w 351322"/>
                <a:gd name="connsiteY34" fmla="*/ 304800 h 685800"/>
                <a:gd name="connsiteX35" fmla="*/ 2072 w 351322"/>
                <a:gd name="connsiteY35" fmla="*/ 314325 h 685800"/>
                <a:gd name="connsiteX36" fmla="*/ 5247 w 351322"/>
                <a:gd name="connsiteY36" fmla="*/ 400050 h 685800"/>
                <a:gd name="connsiteX37" fmla="*/ 33822 w 351322"/>
                <a:gd name="connsiteY37" fmla="*/ 396875 h 685800"/>
                <a:gd name="connsiteX38" fmla="*/ 65572 w 351322"/>
                <a:gd name="connsiteY38" fmla="*/ 384175 h 685800"/>
                <a:gd name="connsiteX39" fmla="*/ 71922 w 351322"/>
                <a:gd name="connsiteY39" fmla="*/ 374650 h 685800"/>
                <a:gd name="connsiteX40" fmla="*/ 90972 w 351322"/>
                <a:gd name="connsiteY40" fmla="*/ 368300 h 685800"/>
                <a:gd name="connsiteX41" fmla="*/ 110022 w 351322"/>
                <a:gd name="connsiteY41" fmla="*/ 358775 h 685800"/>
                <a:gd name="connsiteX42" fmla="*/ 129072 w 351322"/>
                <a:gd name="connsiteY42" fmla="*/ 368300 h 685800"/>
                <a:gd name="connsiteX43" fmla="*/ 132247 w 351322"/>
                <a:gd name="connsiteY43" fmla="*/ 377825 h 685800"/>
                <a:gd name="connsiteX44" fmla="*/ 141772 w 351322"/>
                <a:gd name="connsiteY44" fmla="*/ 396875 h 685800"/>
                <a:gd name="connsiteX45" fmla="*/ 135422 w 351322"/>
                <a:gd name="connsiteY45" fmla="*/ 460375 h 685800"/>
                <a:gd name="connsiteX46" fmla="*/ 132247 w 351322"/>
                <a:gd name="connsiteY46" fmla="*/ 469900 h 685800"/>
                <a:gd name="connsiteX47" fmla="*/ 148122 w 351322"/>
                <a:gd name="connsiteY47" fmla="*/ 590550 h 685800"/>
                <a:gd name="connsiteX48" fmla="*/ 157647 w 351322"/>
                <a:gd name="connsiteY48" fmla="*/ 596900 h 685800"/>
                <a:gd name="connsiteX49" fmla="*/ 167172 w 351322"/>
                <a:gd name="connsiteY49" fmla="*/ 615950 h 685800"/>
                <a:gd name="connsiteX50" fmla="*/ 176697 w 351322"/>
                <a:gd name="connsiteY50" fmla="*/ 619125 h 685800"/>
                <a:gd name="connsiteX51" fmla="*/ 186222 w 351322"/>
                <a:gd name="connsiteY51" fmla="*/ 625475 h 685800"/>
                <a:gd name="connsiteX52" fmla="*/ 192572 w 351322"/>
                <a:gd name="connsiteY52" fmla="*/ 635000 h 685800"/>
                <a:gd name="connsiteX53" fmla="*/ 205272 w 351322"/>
                <a:gd name="connsiteY53" fmla="*/ 654050 h 685800"/>
                <a:gd name="connsiteX54" fmla="*/ 214797 w 351322"/>
                <a:gd name="connsiteY54" fmla="*/ 657225 h 685800"/>
                <a:gd name="connsiteX55" fmla="*/ 221147 w 351322"/>
                <a:gd name="connsiteY55" fmla="*/ 666750 h 685800"/>
                <a:gd name="connsiteX56" fmla="*/ 233847 w 351322"/>
                <a:gd name="connsiteY56" fmla="*/ 682625 h 685800"/>
                <a:gd name="connsiteX57" fmla="*/ 259247 w 351322"/>
                <a:gd name="connsiteY57" fmla="*/ 685800 h 685800"/>
                <a:gd name="connsiteX58" fmla="*/ 278297 w 351322"/>
                <a:gd name="connsiteY58" fmla="*/ 682625 h 685800"/>
                <a:gd name="connsiteX59" fmla="*/ 294172 w 351322"/>
                <a:gd name="connsiteY59" fmla="*/ 654050 h 685800"/>
                <a:gd name="connsiteX60" fmla="*/ 303697 w 351322"/>
                <a:gd name="connsiteY60" fmla="*/ 635000 h 685800"/>
                <a:gd name="connsiteX61" fmla="*/ 297347 w 351322"/>
                <a:gd name="connsiteY61" fmla="*/ 565150 h 685800"/>
                <a:gd name="connsiteX62" fmla="*/ 290997 w 351322"/>
                <a:gd name="connsiteY62" fmla="*/ 546100 h 685800"/>
                <a:gd name="connsiteX63" fmla="*/ 287822 w 351322"/>
                <a:gd name="connsiteY63" fmla="*/ 533400 h 685800"/>
                <a:gd name="connsiteX64" fmla="*/ 281472 w 351322"/>
                <a:gd name="connsiteY64" fmla="*/ 514350 h 685800"/>
                <a:gd name="connsiteX65" fmla="*/ 278297 w 351322"/>
                <a:gd name="connsiteY65" fmla="*/ 501650 h 685800"/>
                <a:gd name="connsiteX66" fmla="*/ 281472 w 351322"/>
                <a:gd name="connsiteY66" fmla="*/ 476250 h 685800"/>
                <a:gd name="connsiteX67" fmla="*/ 290997 w 351322"/>
                <a:gd name="connsiteY67" fmla="*/ 473075 h 685800"/>
                <a:gd name="connsiteX68" fmla="*/ 325922 w 351322"/>
                <a:gd name="connsiteY68" fmla="*/ 466725 h 685800"/>
                <a:gd name="connsiteX69" fmla="*/ 341797 w 351322"/>
                <a:gd name="connsiteY69" fmla="*/ 450850 h 685800"/>
                <a:gd name="connsiteX70" fmla="*/ 344972 w 351322"/>
                <a:gd name="connsiteY70" fmla="*/ 419100 h 685800"/>
                <a:gd name="connsiteX71" fmla="*/ 351322 w 351322"/>
                <a:gd name="connsiteY71" fmla="*/ 387350 h 685800"/>
                <a:gd name="connsiteX72" fmla="*/ 344972 w 351322"/>
                <a:gd name="connsiteY72" fmla="*/ 317500 h 685800"/>
                <a:gd name="connsiteX73" fmla="*/ 341797 w 351322"/>
                <a:gd name="connsiteY73" fmla="*/ 307975 h 685800"/>
                <a:gd name="connsiteX74" fmla="*/ 329097 w 351322"/>
                <a:gd name="connsiteY74" fmla="*/ 288925 h 685800"/>
                <a:gd name="connsiteX75" fmla="*/ 319572 w 351322"/>
                <a:gd name="connsiteY75" fmla="*/ 254000 h 685800"/>
                <a:gd name="connsiteX76" fmla="*/ 316397 w 351322"/>
                <a:gd name="connsiteY76" fmla="*/ 241300 h 685800"/>
                <a:gd name="connsiteX77" fmla="*/ 313222 w 351322"/>
                <a:gd name="connsiteY77" fmla="*/ 177800 h 685800"/>
                <a:gd name="connsiteX78" fmla="*/ 310047 w 351322"/>
                <a:gd name="connsiteY78" fmla="*/ 168275 h 685800"/>
                <a:gd name="connsiteX79" fmla="*/ 306872 w 351322"/>
                <a:gd name="connsiteY79" fmla="*/ 155575 h 685800"/>
                <a:gd name="connsiteX80" fmla="*/ 303697 w 351322"/>
                <a:gd name="connsiteY80" fmla="*/ 146050 h 685800"/>
                <a:gd name="connsiteX81" fmla="*/ 310047 w 351322"/>
                <a:gd name="connsiteY81" fmla="*/ 1143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1322" h="685800">
                  <a:moveTo>
                    <a:pt x="310047" y="114300"/>
                  </a:moveTo>
                  <a:cubicBezTo>
                    <a:pt x="310047" y="104775"/>
                    <a:pt x="310206" y="111680"/>
                    <a:pt x="303697" y="88900"/>
                  </a:cubicBezTo>
                  <a:cubicBezTo>
                    <a:pt x="302498" y="84704"/>
                    <a:pt x="301776" y="80380"/>
                    <a:pt x="300522" y="76200"/>
                  </a:cubicBezTo>
                  <a:cubicBezTo>
                    <a:pt x="298599" y="69789"/>
                    <a:pt x="295795" y="63644"/>
                    <a:pt x="294172" y="57150"/>
                  </a:cubicBezTo>
                  <a:cubicBezTo>
                    <a:pt x="292397" y="50051"/>
                    <a:pt x="287739" y="30038"/>
                    <a:pt x="284647" y="25400"/>
                  </a:cubicBezTo>
                  <a:cubicBezTo>
                    <a:pt x="280414" y="19050"/>
                    <a:pt x="279187" y="8763"/>
                    <a:pt x="271947" y="6350"/>
                  </a:cubicBezTo>
                  <a:lnTo>
                    <a:pt x="252897" y="0"/>
                  </a:lnTo>
                  <a:cubicBezTo>
                    <a:pt x="249722" y="1058"/>
                    <a:pt x="245317" y="452"/>
                    <a:pt x="243372" y="3175"/>
                  </a:cubicBezTo>
                  <a:cubicBezTo>
                    <a:pt x="239481" y="8622"/>
                    <a:pt x="240015" y="16238"/>
                    <a:pt x="237022" y="22225"/>
                  </a:cubicBezTo>
                  <a:lnTo>
                    <a:pt x="230672" y="34925"/>
                  </a:lnTo>
                  <a:cubicBezTo>
                    <a:pt x="229614" y="40217"/>
                    <a:pt x="228260" y="45458"/>
                    <a:pt x="227497" y="50800"/>
                  </a:cubicBezTo>
                  <a:cubicBezTo>
                    <a:pt x="226142" y="60287"/>
                    <a:pt x="225898" y="69922"/>
                    <a:pt x="224322" y="79375"/>
                  </a:cubicBezTo>
                  <a:cubicBezTo>
                    <a:pt x="223772" y="82676"/>
                    <a:pt x="222066" y="85682"/>
                    <a:pt x="221147" y="88900"/>
                  </a:cubicBezTo>
                  <a:cubicBezTo>
                    <a:pt x="220893" y="89787"/>
                    <a:pt x="216489" y="109010"/>
                    <a:pt x="214797" y="111125"/>
                  </a:cubicBezTo>
                  <a:cubicBezTo>
                    <a:pt x="212413" y="114105"/>
                    <a:pt x="208447" y="115358"/>
                    <a:pt x="205272" y="117475"/>
                  </a:cubicBezTo>
                  <a:cubicBezTo>
                    <a:pt x="203155" y="120650"/>
                    <a:pt x="200944" y="123764"/>
                    <a:pt x="198922" y="127000"/>
                  </a:cubicBezTo>
                  <a:cubicBezTo>
                    <a:pt x="195651" y="132233"/>
                    <a:pt x="193761" y="138511"/>
                    <a:pt x="189397" y="142875"/>
                  </a:cubicBezTo>
                  <a:cubicBezTo>
                    <a:pt x="187030" y="145242"/>
                    <a:pt x="183047" y="144992"/>
                    <a:pt x="179872" y="146050"/>
                  </a:cubicBezTo>
                  <a:cubicBezTo>
                    <a:pt x="177755" y="149225"/>
                    <a:pt x="175229" y="152162"/>
                    <a:pt x="173522" y="155575"/>
                  </a:cubicBezTo>
                  <a:cubicBezTo>
                    <a:pt x="168542" y="165535"/>
                    <a:pt x="168485" y="181306"/>
                    <a:pt x="167172" y="190500"/>
                  </a:cubicBezTo>
                  <a:cubicBezTo>
                    <a:pt x="166262" y="196873"/>
                    <a:pt x="164795" y="203162"/>
                    <a:pt x="163997" y="209550"/>
                  </a:cubicBezTo>
                  <a:cubicBezTo>
                    <a:pt x="162678" y="220104"/>
                    <a:pt x="165579" y="231787"/>
                    <a:pt x="160822" y="241300"/>
                  </a:cubicBezTo>
                  <a:cubicBezTo>
                    <a:pt x="156455" y="250034"/>
                    <a:pt x="141352" y="254140"/>
                    <a:pt x="132247" y="257175"/>
                  </a:cubicBezTo>
                  <a:cubicBezTo>
                    <a:pt x="129072" y="256117"/>
                    <a:pt x="124667" y="256723"/>
                    <a:pt x="122722" y="254000"/>
                  </a:cubicBezTo>
                  <a:cubicBezTo>
                    <a:pt x="118831" y="248553"/>
                    <a:pt x="118489" y="241300"/>
                    <a:pt x="116372" y="234950"/>
                  </a:cubicBezTo>
                  <a:lnTo>
                    <a:pt x="113197" y="225425"/>
                  </a:lnTo>
                  <a:lnTo>
                    <a:pt x="110022" y="215900"/>
                  </a:lnTo>
                  <a:cubicBezTo>
                    <a:pt x="108964" y="212725"/>
                    <a:pt x="110022" y="207433"/>
                    <a:pt x="106847" y="206375"/>
                  </a:cubicBezTo>
                  <a:lnTo>
                    <a:pt x="97322" y="203200"/>
                  </a:lnTo>
                  <a:cubicBezTo>
                    <a:pt x="74652" y="210757"/>
                    <a:pt x="83841" y="205837"/>
                    <a:pt x="68747" y="215900"/>
                  </a:cubicBezTo>
                  <a:cubicBezTo>
                    <a:pt x="53930" y="238125"/>
                    <a:pt x="62397" y="230717"/>
                    <a:pt x="46522" y="241300"/>
                  </a:cubicBezTo>
                  <a:lnTo>
                    <a:pt x="40172" y="260350"/>
                  </a:lnTo>
                  <a:lnTo>
                    <a:pt x="36997" y="269875"/>
                  </a:lnTo>
                  <a:cubicBezTo>
                    <a:pt x="53190" y="294165"/>
                    <a:pt x="36857" y="263619"/>
                    <a:pt x="8422" y="282575"/>
                  </a:cubicBezTo>
                  <a:cubicBezTo>
                    <a:pt x="2195" y="286726"/>
                    <a:pt x="6715" y="297462"/>
                    <a:pt x="5247" y="304800"/>
                  </a:cubicBezTo>
                  <a:cubicBezTo>
                    <a:pt x="4591" y="308082"/>
                    <a:pt x="3130" y="311150"/>
                    <a:pt x="2072" y="314325"/>
                  </a:cubicBezTo>
                  <a:cubicBezTo>
                    <a:pt x="3130" y="342900"/>
                    <a:pt x="-5018" y="373361"/>
                    <a:pt x="5247" y="400050"/>
                  </a:cubicBezTo>
                  <a:cubicBezTo>
                    <a:pt x="8687" y="408995"/>
                    <a:pt x="24424" y="398755"/>
                    <a:pt x="33822" y="396875"/>
                  </a:cubicBezTo>
                  <a:cubicBezTo>
                    <a:pt x="46900" y="394259"/>
                    <a:pt x="54283" y="389819"/>
                    <a:pt x="65572" y="384175"/>
                  </a:cubicBezTo>
                  <a:cubicBezTo>
                    <a:pt x="67689" y="381000"/>
                    <a:pt x="68686" y="376672"/>
                    <a:pt x="71922" y="374650"/>
                  </a:cubicBezTo>
                  <a:cubicBezTo>
                    <a:pt x="77598" y="371102"/>
                    <a:pt x="85403" y="372013"/>
                    <a:pt x="90972" y="368300"/>
                  </a:cubicBezTo>
                  <a:cubicBezTo>
                    <a:pt x="103282" y="360094"/>
                    <a:pt x="96877" y="363157"/>
                    <a:pt x="110022" y="358775"/>
                  </a:cubicBezTo>
                  <a:cubicBezTo>
                    <a:pt x="116297" y="360867"/>
                    <a:pt x="124596" y="362705"/>
                    <a:pt x="129072" y="368300"/>
                  </a:cubicBezTo>
                  <a:cubicBezTo>
                    <a:pt x="131163" y="370913"/>
                    <a:pt x="130750" y="374832"/>
                    <a:pt x="132247" y="377825"/>
                  </a:cubicBezTo>
                  <a:cubicBezTo>
                    <a:pt x="144557" y="402444"/>
                    <a:pt x="133792" y="372934"/>
                    <a:pt x="141772" y="396875"/>
                  </a:cubicBezTo>
                  <a:cubicBezTo>
                    <a:pt x="139925" y="424575"/>
                    <a:pt x="141145" y="437483"/>
                    <a:pt x="135422" y="460375"/>
                  </a:cubicBezTo>
                  <a:cubicBezTo>
                    <a:pt x="134610" y="463622"/>
                    <a:pt x="133305" y="466725"/>
                    <a:pt x="132247" y="469900"/>
                  </a:cubicBezTo>
                  <a:cubicBezTo>
                    <a:pt x="134609" y="550211"/>
                    <a:pt x="110131" y="557987"/>
                    <a:pt x="148122" y="590550"/>
                  </a:cubicBezTo>
                  <a:cubicBezTo>
                    <a:pt x="151019" y="593033"/>
                    <a:pt x="154472" y="594783"/>
                    <a:pt x="157647" y="596900"/>
                  </a:cubicBezTo>
                  <a:cubicBezTo>
                    <a:pt x="159739" y="603175"/>
                    <a:pt x="161577" y="611474"/>
                    <a:pt x="167172" y="615950"/>
                  </a:cubicBezTo>
                  <a:cubicBezTo>
                    <a:pt x="169785" y="618041"/>
                    <a:pt x="173704" y="617628"/>
                    <a:pt x="176697" y="619125"/>
                  </a:cubicBezTo>
                  <a:cubicBezTo>
                    <a:pt x="180110" y="620832"/>
                    <a:pt x="183047" y="623358"/>
                    <a:pt x="186222" y="625475"/>
                  </a:cubicBezTo>
                  <a:cubicBezTo>
                    <a:pt x="188339" y="628650"/>
                    <a:pt x="190865" y="631587"/>
                    <a:pt x="192572" y="635000"/>
                  </a:cubicBezTo>
                  <a:cubicBezTo>
                    <a:pt x="198397" y="646650"/>
                    <a:pt x="191730" y="645022"/>
                    <a:pt x="205272" y="654050"/>
                  </a:cubicBezTo>
                  <a:cubicBezTo>
                    <a:pt x="208057" y="655906"/>
                    <a:pt x="211622" y="656167"/>
                    <a:pt x="214797" y="657225"/>
                  </a:cubicBezTo>
                  <a:cubicBezTo>
                    <a:pt x="216914" y="660400"/>
                    <a:pt x="219440" y="663337"/>
                    <a:pt x="221147" y="666750"/>
                  </a:cubicBezTo>
                  <a:cubicBezTo>
                    <a:pt x="225603" y="675662"/>
                    <a:pt x="221452" y="679245"/>
                    <a:pt x="233847" y="682625"/>
                  </a:cubicBezTo>
                  <a:cubicBezTo>
                    <a:pt x="242079" y="684870"/>
                    <a:pt x="250780" y="684742"/>
                    <a:pt x="259247" y="685800"/>
                  </a:cubicBezTo>
                  <a:cubicBezTo>
                    <a:pt x="265597" y="684742"/>
                    <a:pt x="272414" y="685240"/>
                    <a:pt x="278297" y="682625"/>
                  </a:cubicBezTo>
                  <a:cubicBezTo>
                    <a:pt x="289455" y="677666"/>
                    <a:pt x="291023" y="663498"/>
                    <a:pt x="294172" y="654050"/>
                  </a:cubicBezTo>
                  <a:cubicBezTo>
                    <a:pt x="298554" y="640905"/>
                    <a:pt x="295491" y="647310"/>
                    <a:pt x="303697" y="635000"/>
                  </a:cubicBezTo>
                  <a:cubicBezTo>
                    <a:pt x="303170" y="628146"/>
                    <a:pt x="299696" y="576897"/>
                    <a:pt x="297347" y="565150"/>
                  </a:cubicBezTo>
                  <a:cubicBezTo>
                    <a:pt x="296034" y="558586"/>
                    <a:pt x="292620" y="552594"/>
                    <a:pt x="290997" y="546100"/>
                  </a:cubicBezTo>
                  <a:cubicBezTo>
                    <a:pt x="289939" y="541867"/>
                    <a:pt x="289076" y="537580"/>
                    <a:pt x="287822" y="533400"/>
                  </a:cubicBezTo>
                  <a:cubicBezTo>
                    <a:pt x="285899" y="526989"/>
                    <a:pt x="283095" y="520844"/>
                    <a:pt x="281472" y="514350"/>
                  </a:cubicBezTo>
                  <a:lnTo>
                    <a:pt x="278297" y="501650"/>
                  </a:lnTo>
                  <a:cubicBezTo>
                    <a:pt x="279355" y="493183"/>
                    <a:pt x="278007" y="484047"/>
                    <a:pt x="281472" y="476250"/>
                  </a:cubicBezTo>
                  <a:cubicBezTo>
                    <a:pt x="282831" y="473192"/>
                    <a:pt x="287715" y="473731"/>
                    <a:pt x="290997" y="473075"/>
                  </a:cubicBezTo>
                  <a:cubicBezTo>
                    <a:pt x="347879" y="461699"/>
                    <a:pt x="288273" y="476137"/>
                    <a:pt x="325922" y="466725"/>
                  </a:cubicBezTo>
                  <a:cubicBezTo>
                    <a:pt x="332080" y="462620"/>
                    <a:pt x="339873" y="459188"/>
                    <a:pt x="341797" y="450850"/>
                  </a:cubicBezTo>
                  <a:cubicBezTo>
                    <a:pt x="344189" y="440486"/>
                    <a:pt x="343729" y="429663"/>
                    <a:pt x="344972" y="419100"/>
                  </a:cubicBezTo>
                  <a:cubicBezTo>
                    <a:pt x="347625" y="396547"/>
                    <a:pt x="346225" y="402640"/>
                    <a:pt x="351322" y="387350"/>
                  </a:cubicBezTo>
                  <a:cubicBezTo>
                    <a:pt x="349554" y="357291"/>
                    <a:pt x="351165" y="342274"/>
                    <a:pt x="344972" y="317500"/>
                  </a:cubicBezTo>
                  <a:cubicBezTo>
                    <a:pt x="344160" y="314253"/>
                    <a:pt x="343422" y="310901"/>
                    <a:pt x="341797" y="307975"/>
                  </a:cubicBezTo>
                  <a:cubicBezTo>
                    <a:pt x="338091" y="301304"/>
                    <a:pt x="331510" y="296165"/>
                    <a:pt x="329097" y="288925"/>
                  </a:cubicBezTo>
                  <a:cubicBezTo>
                    <a:pt x="323162" y="271121"/>
                    <a:pt x="326734" y="282647"/>
                    <a:pt x="319572" y="254000"/>
                  </a:cubicBezTo>
                  <a:lnTo>
                    <a:pt x="316397" y="241300"/>
                  </a:lnTo>
                  <a:cubicBezTo>
                    <a:pt x="315339" y="220133"/>
                    <a:pt x="315058" y="198913"/>
                    <a:pt x="313222" y="177800"/>
                  </a:cubicBezTo>
                  <a:cubicBezTo>
                    <a:pt x="312932" y="174466"/>
                    <a:pt x="310966" y="171493"/>
                    <a:pt x="310047" y="168275"/>
                  </a:cubicBezTo>
                  <a:cubicBezTo>
                    <a:pt x="308848" y="164079"/>
                    <a:pt x="308071" y="159771"/>
                    <a:pt x="306872" y="155575"/>
                  </a:cubicBezTo>
                  <a:cubicBezTo>
                    <a:pt x="305953" y="152357"/>
                    <a:pt x="304030" y="149380"/>
                    <a:pt x="303697" y="146050"/>
                  </a:cubicBezTo>
                  <a:cubicBezTo>
                    <a:pt x="302960" y="138678"/>
                    <a:pt x="310047" y="123825"/>
                    <a:pt x="310047" y="11430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Shape 27">
              <a:extLst>
                <a:ext uri="{FF2B5EF4-FFF2-40B4-BE49-F238E27FC236}">
                  <a16:creationId xmlns:a16="http://schemas.microsoft.com/office/drawing/2014/main" id="{3E068684-CA94-4E4C-8FF2-DDDDD6BD7E60}"/>
                </a:ext>
              </a:extLst>
            </p:cNvPr>
            <p:cNvSpPr/>
            <p:nvPr/>
          </p:nvSpPr>
          <p:spPr>
            <a:xfrm>
              <a:off x="21729700" y="10090150"/>
              <a:ext cx="131589" cy="311150"/>
            </a:xfrm>
            <a:custGeom>
              <a:avLst/>
              <a:gdLst>
                <a:gd name="connsiteX0" fmla="*/ 88900 w 131589"/>
                <a:gd name="connsiteY0" fmla="*/ 196850 h 311150"/>
                <a:gd name="connsiteX1" fmla="*/ 104775 w 131589"/>
                <a:gd name="connsiteY1" fmla="*/ 187325 h 311150"/>
                <a:gd name="connsiteX2" fmla="*/ 123825 w 131589"/>
                <a:gd name="connsiteY2" fmla="*/ 174625 h 311150"/>
                <a:gd name="connsiteX3" fmla="*/ 130175 w 131589"/>
                <a:gd name="connsiteY3" fmla="*/ 165100 h 311150"/>
                <a:gd name="connsiteX4" fmla="*/ 123825 w 131589"/>
                <a:gd name="connsiteY4" fmla="*/ 117475 h 311150"/>
                <a:gd name="connsiteX5" fmla="*/ 114300 w 131589"/>
                <a:gd name="connsiteY5" fmla="*/ 66675 h 311150"/>
                <a:gd name="connsiteX6" fmla="*/ 111125 w 131589"/>
                <a:gd name="connsiteY6" fmla="*/ 34925 h 311150"/>
                <a:gd name="connsiteX7" fmla="*/ 107950 w 131589"/>
                <a:gd name="connsiteY7" fmla="*/ 25400 h 311150"/>
                <a:gd name="connsiteX8" fmla="*/ 98425 w 131589"/>
                <a:gd name="connsiteY8" fmla="*/ 19050 h 311150"/>
                <a:gd name="connsiteX9" fmla="*/ 79375 w 131589"/>
                <a:gd name="connsiteY9" fmla="*/ 12700 h 311150"/>
                <a:gd name="connsiteX10" fmla="*/ 60325 w 131589"/>
                <a:gd name="connsiteY10" fmla="*/ 6350 h 311150"/>
                <a:gd name="connsiteX11" fmla="*/ 50800 w 131589"/>
                <a:gd name="connsiteY11" fmla="*/ 3175 h 311150"/>
                <a:gd name="connsiteX12" fmla="*/ 41275 w 131589"/>
                <a:gd name="connsiteY12" fmla="*/ 0 h 311150"/>
                <a:gd name="connsiteX13" fmla="*/ 19050 w 131589"/>
                <a:gd name="connsiteY13" fmla="*/ 3175 h 311150"/>
                <a:gd name="connsiteX14" fmla="*/ 6350 w 131589"/>
                <a:gd name="connsiteY14" fmla="*/ 19050 h 311150"/>
                <a:gd name="connsiteX15" fmla="*/ 0 w 131589"/>
                <a:gd name="connsiteY15" fmla="*/ 41275 h 311150"/>
                <a:gd name="connsiteX16" fmla="*/ 3175 w 131589"/>
                <a:gd name="connsiteY16" fmla="*/ 85725 h 311150"/>
                <a:gd name="connsiteX17" fmla="*/ 6350 w 131589"/>
                <a:gd name="connsiteY17" fmla="*/ 120650 h 311150"/>
                <a:gd name="connsiteX18" fmla="*/ 3175 w 131589"/>
                <a:gd name="connsiteY18" fmla="*/ 177800 h 311150"/>
                <a:gd name="connsiteX19" fmla="*/ 6350 w 131589"/>
                <a:gd name="connsiteY19" fmla="*/ 238125 h 311150"/>
                <a:gd name="connsiteX20" fmla="*/ 9525 w 131589"/>
                <a:gd name="connsiteY20" fmla="*/ 247650 h 311150"/>
                <a:gd name="connsiteX21" fmla="*/ 12700 w 131589"/>
                <a:gd name="connsiteY21" fmla="*/ 260350 h 311150"/>
                <a:gd name="connsiteX22" fmla="*/ 15875 w 131589"/>
                <a:gd name="connsiteY22" fmla="*/ 285750 h 311150"/>
                <a:gd name="connsiteX23" fmla="*/ 38100 w 131589"/>
                <a:gd name="connsiteY23" fmla="*/ 311150 h 311150"/>
                <a:gd name="connsiteX24" fmla="*/ 57150 w 131589"/>
                <a:gd name="connsiteY24" fmla="*/ 307975 h 311150"/>
                <a:gd name="connsiteX25" fmla="*/ 63500 w 131589"/>
                <a:gd name="connsiteY25" fmla="*/ 288925 h 311150"/>
                <a:gd name="connsiteX26" fmla="*/ 69850 w 131589"/>
                <a:gd name="connsiteY26" fmla="*/ 260350 h 311150"/>
                <a:gd name="connsiteX27" fmla="*/ 73025 w 131589"/>
                <a:gd name="connsiteY27" fmla="*/ 250825 h 311150"/>
                <a:gd name="connsiteX28" fmla="*/ 88900 w 131589"/>
                <a:gd name="connsiteY28" fmla="*/ 19685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589" h="311150">
                  <a:moveTo>
                    <a:pt x="88900" y="196850"/>
                  </a:moveTo>
                  <a:cubicBezTo>
                    <a:pt x="94192" y="193675"/>
                    <a:pt x="99569" y="190638"/>
                    <a:pt x="104775" y="187325"/>
                  </a:cubicBezTo>
                  <a:cubicBezTo>
                    <a:pt x="111214" y="183228"/>
                    <a:pt x="123825" y="174625"/>
                    <a:pt x="123825" y="174625"/>
                  </a:cubicBezTo>
                  <a:cubicBezTo>
                    <a:pt x="125942" y="171450"/>
                    <a:pt x="129921" y="168907"/>
                    <a:pt x="130175" y="165100"/>
                  </a:cubicBezTo>
                  <a:cubicBezTo>
                    <a:pt x="134127" y="105818"/>
                    <a:pt x="129085" y="143777"/>
                    <a:pt x="123825" y="117475"/>
                  </a:cubicBezTo>
                  <a:cubicBezTo>
                    <a:pt x="109690" y="46801"/>
                    <a:pt x="122993" y="101447"/>
                    <a:pt x="114300" y="66675"/>
                  </a:cubicBezTo>
                  <a:cubicBezTo>
                    <a:pt x="113242" y="56092"/>
                    <a:pt x="112742" y="45437"/>
                    <a:pt x="111125" y="34925"/>
                  </a:cubicBezTo>
                  <a:cubicBezTo>
                    <a:pt x="110616" y="31617"/>
                    <a:pt x="110041" y="28013"/>
                    <a:pt x="107950" y="25400"/>
                  </a:cubicBezTo>
                  <a:cubicBezTo>
                    <a:pt x="105566" y="22420"/>
                    <a:pt x="101912" y="20600"/>
                    <a:pt x="98425" y="19050"/>
                  </a:cubicBezTo>
                  <a:cubicBezTo>
                    <a:pt x="92308" y="16332"/>
                    <a:pt x="85725" y="14817"/>
                    <a:pt x="79375" y="12700"/>
                  </a:cubicBezTo>
                  <a:lnTo>
                    <a:pt x="60325" y="6350"/>
                  </a:lnTo>
                  <a:lnTo>
                    <a:pt x="50800" y="3175"/>
                  </a:lnTo>
                  <a:lnTo>
                    <a:pt x="41275" y="0"/>
                  </a:lnTo>
                  <a:cubicBezTo>
                    <a:pt x="33867" y="1058"/>
                    <a:pt x="26218" y="1025"/>
                    <a:pt x="19050" y="3175"/>
                  </a:cubicBezTo>
                  <a:cubicBezTo>
                    <a:pt x="8931" y="6211"/>
                    <a:pt x="8810" y="10440"/>
                    <a:pt x="6350" y="19050"/>
                  </a:cubicBezTo>
                  <a:cubicBezTo>
                    <a:pt x="-1623" y="46957"/>
                    <a:pt x="7613" y="18437"/>
                    <a:pt x="0" y="41275"/>
                  </a:cubicBezTo>
                  <a:cubicBezTo>
                    <a:pt x="1058" y="56092"/>
                    <a:pt x="1990" y="70918"/>
                    <a:pt x="3175" y="85725"/>
                  </a:cubicBezTo>
                  <a:cubicBezTo>
                    <a:pt x="4107" y="97377"/>
                    <a:pt x="6350" y="108960"/>
                    <a:pt x="6350" y="120650"/>
                  </a:cubicBezTo>
                  <a:cubicBezTo>
                    <a:pt x="6350" y="139729"/>
                    <a:pt x="4233" y="158750"/>
                    <a:pt x="3175" y="177800"/>
                  </a:cubicBezTo>
                  <a:cubicBezTo>
                    <a:pt x="4233" y="197908"/>
                    <a:pt x="4527" y="218072"/>
                    <a:pt x="6350" y="238125"/>
                  </a:cubicBezTo>
                  <a:cubicBezTo>
                    <a:pt x="6653" y="241458"/>
                    <a:pt x="8606" y="244432"/>
                    <a:pt x="9525" y="247650"/>
                  </a:cubicBezTo>
                  <a:cubicBezTo>
                    <a:pt x="10724" y="251846"/>
                    <a:pt x="11983" y="256046"/>
                    <a:pt x="12700" y="260350"/>
                  </a:cubicBezTo>
                  <a:cubicBezTo>
                    <a:pt x="14103" y="268766"/>
                    <a:pt x="13005" y="277715"/>
                    <a:pt x="15875" y="285750"/>
                  </a:cubicBezTo>
                  <a:cubicBezTo>
                    <a:pt x="21663" y="301956"/>
                    <a:pt x="26739" y="303576"/>
                    <a:pt x="38100" y="311150"/>
                  </a:cubicBezTo>
                  <a:cubicBezTo>
                    <a:pt x="44450" y="310092"/>
                    <a:pt x="52305" y="312214"/>
                    <a:pt x="57150" y="307975"/>
                  </a:cubicBezTo>
                  <a:cubicBezTo>
                    <a:pt x="62187" y="303567"/>
                    <a:pt x="61383" y="295275"/>
                    <a:pt x="63500" y="288925"/>
                  </a:cubicBezTo>
                  <a:cubicBezTo>
                    <a:pt x="70647" y="267483"/>
                    <a:pt x="62400" y="293877"/>
                    <a:pt x="69850" y="260350"/>
                  </a:cubicBezTo>
                  <a:cubicBezTo>
                    <a:pt x="70576" y="257083"/>
                    <a:pt x="71967" y="254000"/>
                    <a:pt x="73025" y="250825"/>
                  </a:cubicBezTo>
                  <a:lnTo>
                    <a:pt x="88900" y="196850"/>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Shape 28">
              <a:extLst>
                <a:ext uri="{FF2B5EF4-FFF2-40B4-BE49-F238E27FC236}">
                  <a16:creationId xmlns:a16="http://schemas.microsoft.com/office/drawing/2014/main" id="{0B92EE0F-B419-4B2C-B0D1-12CBDEA20DAD}"/>
                </a:ext>
              </a:extLst>
            </p:cNvPr>
            <p:cNvSpPr/>
            <p:nvPr/>
          </p:nvSpPr>
          <p:spPr>
            <a:xfrm>
              <a:off x="21605875" y="10316765"/>
              <a:ext cx="117475" cy="262335"/>
            </a:xfrm>
            <a:custGeom>
              <a:avLst/>
              <a:gdLst>
                <a:gd name="connsiteX0" fmla="*/ 98425 w 117475"/>
                <a:gd name="connsiteY0" fmla="*/ 128985 h 262335"/>
                <a:gd name="connsiteX1" fmla="*/ 79375 w 117475"/>
                <a:gd name="connsiteY1" fmla="*/ 154385 h 262335"/>
                <a:gd name="connsiteX2" fmla="*/ 76200 w 117475"/>
                <a:gd name="connsiteY2" fmla="*/ 167085 h 262335"/>
                <a:gd name="connsiteX3" fmla="*/ 76200 w 117475"/>
                <a:gd name="connsiteY3" fmla="*/ 227410 h 262335"/>
                <a:gd name="connsiteX4" fmla="*/ 63500 w 117475"/>
                <a:gd name="connsiteY4" fmla="*/ 246460 h 262335"/>
                <a:gd name="connsiteX5" fmla="*/ 47625 w 117475"/>
                <a:gd name="connsiteY5" fmla="*/ 262335 h 262335"/>
                <a:gd name="connsiteX6" fmla="*/ 25400 w 117475"/>
                <a:gd name="connsiteY6" fmla="*/ 252810 h 262335"/>
                <a:gd name="connsiteX7" fmla="*/ 19050 w 117475"/>
                <a:gd name="connsiteY7" fmla="*/ 233760 h 262335"/>
                <a:gd name="connsiteX8" fmla="*/ 12700 w 117475"/>
                <a:gd name="connsiteY8" fmla="*/ 205185 h 262335"/>
                <a:gd name="connsiteX9" fmla="*/ 3175 w 117475"/>
                <a:gd name="connsiteY9" fmla="*/ 176610 h 262335"/>
                <a:gd name="connsiteX10" fmla="*/ 0 w 117475"/>
                <a:gd name="connsiteY10" fmla="*/ 167085 h 262335"/>
                <a:gd name="connsiteX11" fmla="*/ 3175 w 117475"/>
                <a:gd name="connsiteY11" fmla="*/ 125810 h 262335"/>
                <a:gd name="connsiteX12" fmla="*/ 9525 w 117475"/>
                <a:gd name="connsiteY12" fmla="*/ 106760 h 262335"/>
                <a:gd name="connsiteX13" fmla="*/ 15875 w 117475"/>
                <a:gd name="connsiteY13" fmla="*/ 87710 h 262335"/>
                <a:gd name="connsiteX14" fmla="*/ 19050 w 117475"/>
                <a:gd name="connsiteY14" fmla="*/ 78185 h 262335"/>
                <a:gd name="connsiteX15" fmla="*/ 31750 w 117475"/>
                <a:gd name="connsiteY15" fmla="*/ 59135 h 262335"/>
                <a:gd name="connsiteX16" fmla="*/ 38100 w 117475"/>
                <a:gd name="connsiteY16" fmla="*/ 49610 h 262335"/>
                <a:gd name="connsiteX17" fmla="*/ 47625 w 117475"/>
                <a:gd name="connsiteY17" fmla="*/ 43260 h 262335"/>
                <a:gd name="connsiteX18" fmla="*/ 60325 w 117475"/>
                <a:gd name="connsiteY18" fmla="*/ 14685 h 262335"/>
                <a:gd name="connsiteX19" fmla="*/ 69850 w 117475"/>
                <a:gd name="connsiteY19" fmla="*/ 11510 h 262335"/>
                <a:gd name="connsiteX20" fmla="*/ 73025 w 117475"/>
                <a:gd name="connsiteY20" fmla="*/ 1985 h 262335"/>
                <a:gd name="connsiteX21" fmla="*/ 104775 w 117475"/>
                <a:gd name="connsiteY21" fmla="*/ 14685 h 262335"/>
                <a:gd name="connsiteX22" fmla="*/ 107950 w 117475"/>
                <a:gd name="connsiteY22" fmla="*/ 43260 h 262335"/>
                <a:gd name="connsiteX23" fmla="*/ 114300 w 117475"/>
                <a:gd name="connsiteY23" fmla="*/ 62310 h 262335"/>
                <a:gd name="connsiteX24" fmla="*/ 117475 w 117475"/>
                <a:gd name="connsiteY24" fmla="*/ 78185 h 262335"/>
                <a:gd name="connsiteX25" fmla="*/ 111125 w 117475"/>
                <a:gd name="connsiteY25" fmla="*/ 97235 h 262335"/>
                <a:gd name="connsiteX26" fmla="*/ 107950 w 117475"/>
                <a:gd name="connsiteY26" fmla="*/ 106760 h 262335"/>
                <a:gd name="connsiteX27" fmla="*/ 98425 w 117475"/>
                <a:gd name="connsiteY27" fmla="*/ 128985 h 2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7475" h="262335">
                  <a:moveTo>
                    <a:pt x="98425" y="128985"/>
                  </a:moveTo>
                  <a:cubicBezTo>
                    <a:pt x="97151" y="130578"/>
                    <a:pt x="81708" y="148942"/>
                    <a:pt x="79375" y="154385"/>
                  </a:cubicBezTo>
                  <a:cubicBezTo>
                    <a:pt x="77656" y="158396"/>
                    <a:pt x="77258" y="162852"/>
                    <a:pt x="76200" y="167085"/>
                  </a:cubicBezTo>
                  <a:cubicBezTo>
                    <a:pt x="77442" y="181990"/>
                    <a:pt x="82677" y="210569"/>
                    <a:pt x="76200" y="227410"/>
                  </a:cubicBezTo>
                  <a:cubicBezTo>
                    <a:pt x="73460" y="234533"/>
                    <a:pt x="67733" y="240110"/>
                    <a:pt x="63500" y="246460"/>
                  </a:cubicBezTo>
                  <a:cubicBezTo>
                    <a:pt x="55033" y="259160"/>
                    <a:pt x="60325" y="253868"/>
                    <a:pt x="47625" y="262335"/>
                  </a:cubicBezTo>
                  <a:cubicBezTo>
                    <a:pt x="41624" y="260835"/>
                    <a:pt x="29460" y="259307"/>
                    <a:pt x="25400" y="252810"/>
                  </a:cubicBezTo>
                  <a:cubicBezTo>
                    <a:pt x="21852" y="247134"/>
                    <a:pt x="21167" y="240110"/>
                    <a:pt x="19050" y="233760"/>
                  </a:cubicBezTo>
                  <a:cubicBezTo>
                    <a:pt x="9966" y="206508"/>
                    <a:pt x="23876" y="249887"/>
                    <a:pt x="12700" y="205185"/>
                  </a:cubicBezTo>
                  <a:lnTo>
                    <a:pt x="3175" y="176610"/>
                  </a:lnTo>
                  <a:lnTo>
                    <a:pt x="0" y="167085"/>
                  </a:lnTo>
                  <a:cubicBezTo>
                    <a:pt x="1058" y="153327"/>
                    <a:pt x="1023" y="139440"/>
                    <a:pt x="3175" y="125810"/>
                  </a:cubicBezTo>
                  <a:cubicBezTo>
                    <a:pt x="4219" y="119198"/>
                    <a:pt x="7408" y="113110"/>
                    <a:pt x="9525" y="106760"/>
                  </a:cubicBezTo>
                  <a:lnTo>
                    <a:pt x="15875" y="87710"/>
                  </a:lnTo>
                  <a:cubicBezTo>
                    <a:pt x="16933" y="84535"/>
                    <a:pt x="17194" y="80970"/>
                    <a:pt x="19050" y="78185"/>
                  </a:cubicBezTo>
                  <a:lnTo>
                    <a:pt x="31750" y="59135"/>
                  </a:lnTo>
                  <a:cubicBezTo>
                    <a:pt x="33867" y="55960"/>
                    <a:pt x="34925" y="51727"/>
                    <a:pt x="38100" y="49610"/>
                  </a:cubicBezTo>
                  <a:lnTo>
                    <a:pt x="47625" y="43260"/>
                  </a:lnTo>
                  <a:cubicBezTo>
                    <a:pt x="49565" y="37439"/>
                    <a:pt x="53464" y="20174"/>
                    <a:pt x="60325" y="14685"/>
                  </a:cubicBezTo>
                  <a:cubicBezTo>
                    <a:pt x="62938" y="12594"/>
                    <a:pt x="66675" y="12568"/>
                    <a:pt x="69850" y="11510"/>
                  </a:cubicBezTo>
                  <a:cubicBezTo>
                    <a:pt x="70908" y="8335"/>
                    <a:pt x="69758" y="2711"/>
                    <a:pt x="73025" y="1985"/>
                  </a:cubicBezTo>
                  <a:cubicBezTo>
                    <a:pt x="96327" y="-3193"/>
                    <a:pt x="96324" y="2008"/>
                    <a:pt x="104775" y="14685"/>
                  </a:cubicBezTo>
                  <a:cubicBezTo>
                    <a:pt x="105833" y="24210"/>
                    <a:pt x="106070" y="33862"/>
                    <a:pt x="107950" y="43260"/>
                  </a:cubicBezTo>
                  <a:cubicBezTo>
                    <a:pt x="109263" y="49824"/>
                    <a:pt x="112987" y="55746"/>
                    <a:pt x="114300" y="62310"/>
                  </a:cubicBezTo>
                  <a:lnTo>
                    <a:pt x="117475" y="78185"/>
                  </a:lnTo>
                  <a:lnTo>
                    <a:pt x="111125" y="97235"/>
                  </a:lnTo>
                  <a:cubicBezTo>
                    <a:pt x="110067" y="100410"/>
                    <a:pt x="110943" y="105263"/>
                    <a:pt x="107950" y="106760"/>
                  </a:cubicBezTo>
                  <a:lnTo>
                    <a:pt x="98425" y="12898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D4A2F8C-CB2B-4959-A4D0-7C5CDAC5CA2B}"/>
                </a:ext>
              </a:extLst>
            </p:cNvPr>
            <p:cNvSpPr/>
            <p:nvPr/>
          </p:nvSpPr>
          <p:spPr>
            <a:xfrm>
              <a:off x="21520150" y="10185400"/>
              <a:ext cx="130175" cy="206375"/>
            </a:xfrm>
            <a:custGeom>
              <a:avLst/>
              <a:gdLst>
                <a:gd name="connsiteX0" fmla="*/ 117475 w 130175"/>
                <a:gd name="connsiteY0" fmla="*/ 53975 h 206375"/>
                <a:gd name="connsiteX1" fmla="*/ 104775 w 130175"/>
                <a:gd name="connsiteY1" fmla="*/ 38100 h 206375"/>
                <a:gd name="connsiteX2" fmla="*/ 98425 w 130175"/>
                <a:gd name="connsiteY2" fmla="*/ 28575 h 206375"/>
                <a:gd name="connsiteX3" fmla="*/ 88900 w 130175"/>
                <a:gd name="connsiteY3" fmla="*/ 25400 h 206375"/>
                <a:gd name="connsiteX4" fmla="*/ 79375 w 130175"/>
                <a:gd name="connsiteY4" fmla="*/ 19050 h 206375"/>
                <a:gd name="connsiteX5" fmla="*/ 53975 w 130175"/>
                <a:gd name="connsiteY5" fmla="*/ 6350 h 206375"/>
                <a:gd name="connsiteX6" fmla="*/ 34925 w 130175"/>
                <a:gd name="connsiteY6" fmla="*/ 0 h 206375"/>
                <a:gd name="connsiteX7" fmla="*/ 12700 w 130175"/>
                <a:gd name="connsiteY7" fmla="*/ 3175 h 206375"/>
                <a:gd name="connsiteX8" fmla="*/ 6350 w 130175"/>
                <a:gd name="connsiteY8" fmla="*/ 12700 h 206375"/>
                <a:gd name="connsiteX9" fmla="*/ 0 w 130175"/>
                <a:gd name="connsiteY9" fmla="*/ 41275 h 206375"/>
                <a:gd name="connsiteX10" fmla="*/ 3175 w 130175"/>
                <a:gd name="connsiteY10" fmla="*/ 73025 h 206375"/>
                <a:gd name="connsiteX11" fmla="*/ 12700 w 130175"/>
                <a:gd name="connsiteY11" fmla="*/ 95250 h 206375"/>
                <a:gd name="connsiteX12" fmla="*/ 15875 w 130175"/>
                <a:gd name="connsiteY12" fmla="*/ 104775 h 206375"/>
                <a:gd name="connsiteX13" fmla="*/ 12700 w 130175"/>
                <a:gd name="connsiteY13" fmla="*/ 136525 h 206375"/>
                <a:gd name="connsiteX14" fmla="*/ 6350 w 130175"/>
                <a:gd name="connsiteY14" fmla="*/ 155575 h 206375"/>
                <a:gd name="connsiteX15" fmla="*/ 3175 w 130175"/>
                <a:gd name="connsiteY15" fmla="*/ 171450 h 206375"/>
                <a:gd name="connsiteX16" fmla="*/ 6350 w 130175"/>
                <a:gd name="connsiteY16" fmla="*/ 200025 h 206375"/>
                <a:gd name="connsiteX17" fmla="*/ 25400 w 130175"/>
                <a:gd name="connsiteY17" fmla="*/ 206375 h 206375"/>
                <a:gd name="connsiteX18" fmla="*/ 38100 w 130175"/>
                <a:gd name="connsiteY18" fmla="*/ 203200 h 206375"/>
                <a:gd name="connsiteX19" fmla="*/ 57150 w 130175"/>
                <a:gd name="connsiteY19" fmla="*/ 200025 h 206375"/>
                <a:gd name="connsiteX20" fmla="*/ 66675 w 130175"/>
                <a:gd name="connsiteY20" fmla="*/ 193675 h 206375"/>
                <a:gd name="connsiteX21" fmla="*/ 69850 w 130175"/>
                <a:gd name="connsiteY21" fmla="*/ 184150 h 206375"/>
                <a:gd name="connsiteX22" fmla="*/ 82550 w 130175"/>
                <a:gd name="connsiteY22" fmla="*/ 165100 h 206375"/>
                <a:gd name="connsiteX23" fmla="*/ 88900 w 130175"/>
                <a:gd name="connsiteY23" fmla="*/ 139700 h 206375"/>
                <a:gd name="connsiteX24" fmla="*/ 92075 w 130175"/>
                <a:gd name="connsiteY24" fmla="*/ 130175 h 206375"/>
                <a:gd name="connsiteX25" fmla="*/ 98425 w 130175"/>
                <a:gd name="connsiteY25" fmla="*/ 120650 h 206375"/>
                <a:gd name="connsiteX26" fmla="*/ 117475 w 130175"/>
                <a:gd name="connsiteY26" fmla="*/ 107950 h 206375"/>
                <a:gd name="connsiteX27" fmla="*/ 127000 w 130175"/>
                <a:gd name="connsiteY27" fmla="*/ 79375 h 206375"/>
                <a:gd name="connsiteX28" fmla="*/ 130175 w 130175"/>
                <a:gd name="connsiteY28" fmla="*/ 69850 h 206375"/>
                <a:gd name="connsiteX29" fmla="*/ 127000 w 130175"/>
                <a:gd name="connsiteY29" fmla="*/ 57150 h 206375"/>
                <a:gd name="connsiteX30" fmla="*/ 117475 w 130175"/>
                <a:gd name="connsiteY30" fmla="*/ 53975 h 206375"/>
                <a:gd name="connsiteX31" fmla="*/ 117475 w 130175"/>
                <a:gd name="connsiteY31" fmla="*/ 539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175" h="206375">
                  <a:moveTo>
                    <a:pt x="117475" y="53975"/>
                  </a:moveTo>
                  <a:cubicBezTo>
                    <a:pt x="115358" y="51329"/>
                    <a:pt x="108841" y="43521"/>
                    <a:pt x="104775" y="38100"/>
                  </a:cubicBezTo>
                  <a:cubicBezTo>
                    <a:pt x="102485" y="35047"/>
                    <a:pt x="101405" y="30959"/>
                    <a:pt x="98425" y="28575"/>
                  </a:cubicBezTo>
                  <a:cubicBezTo>
                    <a:pt x="95812" y="26484"/>
                    <a:pt x="91893" y="26897"/>
                    <a:pt x="88900" y="25400"/>
                  </a:cubicBezTo>
                  <a:cubicBezTo>
                    <a:pt x="85487" y="23693"/>
                    <a:pt x="82550" y="21167"/>
                    <a:pt x="79375" y="19050"/>
                  </a:cubicBezTo>
                  <a:cubicBezTo>
                    <a:pt x="68553" y="2816"/>
                    <a:pt x="78310" y="12434"/>
                    <a:pt x="53975" y="6350"/>
                  </a:cubicBezTo>
                  <a:cubicBezTo>
                    <a:pt x="47481" y="4727"/>
                    <a:pt x="34925" y="0"/>
                    <a:pt x="34925" y="0"/>
                  </a:cubicBezTo>
                  <a:cubicBezTo>
                    <a:pt x="27517" y="1058"/>
                    <a:pt x="19539" y="136"/>
                    <a:pt x="12700" y="3175"/>
                  </a:cubicBezTo>
                  <a:cubicBezTo>
                    <a:pt x="9213" y="4725"/>
                    <a:pt x="8057" y="9287"/>
                    <a:pt x="6350" y="12700"/>
                  </a:cubicBezTo>
                  <a:cubicBezTo>
                    <a:pt x="2442" y="20516"/>
                    <a:pt x="1219" y="33958"/>
                    <a:pt x="0" y="41275"/>
                  </a:cubicBezTo>
                  <a:cubicBezTo>
                    <a:pt x="1058" y="51858"/>
                    <a:pt x="1558" y="62513"/>
                    <a:pt x="3175" y="73025"/>
                  </a:cubicBezTo>
                  <a:cubicBezTo>
                    <a:pt x="4366" y="80769"/>
                    <a:pt x="9775" y="88426"/>
                    <a:pt x="12700" y="95250"/>
                  </a:cubicBezTo>
                  <a:cubicBezTo>
                    <a:pt x="14018" y="98326"/>
                    <a:pt x="14817" y="101600"/>
                    <a:pt x="15875" y="104775"/>
                  </a:cubicBezTo>
                  <a:cubicBezTo>
                    <a:pt x="14817" y="115358"/>
                    <a:pt x="14660" y="126071"/>
                    <a:pt x="12700" y="136525"/>
                  </a:cubicBezTo>
                  <a:cubicBezTo>
                    <a:pt x="11466" y="143104"/>
                    <a:pt x="7663" y="149011"/>
                    <a:pt x="6350" y="155575"/>
                  </a:cubicBezTo>
                  <a:lnTo>
                    <a:pt x="3175" y="171450"/>
                  </a:lnTo>
                  <a:cubicBezTo>
                    <a:pt x="4233" y="180975"/>
                    <a:pt x="1205" y="191940"/>
                    <a:pt x="6350" y="200025"/>
                  </a:cubicBezTo>
                  <a:cubicBezTo>
                    <a:pt x="9944" y="205672"/>
                    <a:pt x="25400" y="206375"/>
                    <a:pt x="25400" y="206375"/>
                  </a:cubicBezTo>
                  <a:cubicBezTo>
                    <a:pt x="29633" y="205317"/>
                    <a:pt x="33821" y="204056"/>
                    <a:pt x="38100" y="203200"/>
                  </a:cubicBezTo>
                  <a:cubicBezTo>
                    <a:pt x="44413" y="201937"/>
                    <a:pt x="51043" y="202061"/>
                    <a:pt x="57150" y="200025"/>
                  </a:cubicBezTo>
                  <a:cubicBezTo>
                    <a:pt x="60770" y="198818"/>
                    <a:pt x="63500" y="195792"/>
                    <a:pt x="66675" y="193675"/>
                  </a:cubicBezTo>
                  <a:cubicBezTo>
                    <a:pt x="67733" y="190500"/>
                    <a:pt x="68225" y="187076"/>
                    <a:pt x="69850" y="184150"/>
                  </a:cubicBezTo>
                  <a:cubicBezTo>
                    <a:pt x="73556" y="177479"/>
                    <a:pt x="82550" y="165100"/>
                    <a:pt x="82550" y="165100"/>
                  </a:cubicBezTo>
                  <a:cubicBezTo>
                    <a:pt x="84667" y="156633"/>
                    <a:pt x="86140" y="147979"/>
                    <a:pt x="88900" y="139700"/>
                  </a:cubicBezTo>
                  <a:cubicBezTo>
                    <a:pt x="89958" y="136525"/>
                    <a:pt x="90578" y="133168"/>
                    <a:pt x="92075" y="130175"/>
                  </a:cubicBezTo>
                  <a:cubicBezTo>
                    <a:pt x="93782" y="126762"/>
                    <a:pt x="95553" y="123163"/>
                    <a:pt x="98425" y="120650"/>
                  </a:cubicBezTo>
                  <a:cubicBezTo>
                    <a:pt x="104168" y="115624"/>
                    <a:pt x="117475" y="107950"/>
                    <a:pt x="117475" y="107950"/>
                  </a:cubicBezTo>
                  <a:lnTo>
                    <a:pt x="127000" y="79375"/>
                  </a:lnTo>
                  <a:lnTo>
                    <a:pt x="130175" y="69850"/>
                  </a:lnTo>
                  <a:cubicBezTo>
                    <a:pt x="129117" y="65617"/>
                    <a:pt x="129726" y="60557"/>
                    <a:pt x="127000" y="57150"/>
                  </a:cubicBezTo>
                  <a:cubicBezTo>
                    <a:pt x="124909" y="54537"/>
                    <a:pt x="120345" y="55697"/>
                    <a:pt x="117475" y="53975"/>
                  </a:cubicBezTo>
                  <a:lnTo>
                    <a:pt x="117475" y="5397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DA1C28D7-B2BC-44C6-B52C-1C98F293333D}"/>
                </a:ext>
              </a:extLst>
            </p:cNvPr>
            <p:cNvSpPr/>
            <p:nvPr/>
          </p:nvSpPr>
          <p:spPr>
            <a:xfrm>
              <a:off x="21291550" y="9165295"/>
              <a:ext cx="415925" cy="959780"/>
            </a:xfrm>
            <a:custGeom>
              <a:avLst/>
              <a:gdLst>
                <a:gd name="connsiteX0" fmla="*/ 174625 w 415925"/>
                <a:gd name="connsiteY0" fmla="*/ 7280 h 959780"/>
                <a:gd name="connsiteX1" fmla="*/ 136525 w 415925"/>
                <a:gd name="connsiteY1" fmla="*/ 10455 h 959780"/>
                <a:gd name="connsiteX2" fmla="*/ 114300 w 415925"/>
                <a:gd name="connsiteY2" fmla="*/ 16805 h 959780"/>
                <a:gd name="connsiteX3" fmla="*/ 104775 w 415925"/>
                <a:gd name="connsiteY3" fmla="*/ 26330 h 959780"/>
                <a:gd name="connsiteX4" fmla="*/ 98425 w 415925"/>
                <a:gd name="connsiteY4" fmla="*/ 35855 h 959780"/>
                <a:gd name="connsiteX5" fmla="*/ 82550 w 415925"/>
                <a:gd name="connsiteY5" fmla="*/ 32680 h 959780"/>
                <a:gd name="connsiteX6" fmla="*/ 76200 w 415925"/>
                <a:gd name="connsiteY6" fmla="*/ 23155 h 959780"/>
                <a:gd name="connsiteX7" fmla="*/ 69850 w 415925"/>
                <a:gd name="connsiteY7" fmla="*/ 4105 h 959780"/>
                <a:gd name="connsiteX8" fmla="*/ 60325 w 415925"/>
                <a:gd name="connsiteY8" fmla="*/ 930 h 959780"/>
                <a:gd name="connsiteX9" fmla="*/ 31750 w 415925"/>
                <a:gd name="connsiteY9" fmla="*/ 4105 h 959780"/>
                <a:gd name="connsiteX10" fmla="*/ 28575 w 415925"/>
                <a:gd name="connsiteY10" fmla="*/ 42205 h 959780"/>
                <a:gd name="connsiteX11" fmla="*/ 22225 w 415925"/>
                <a:gd name="connsiteY11" fmla="*/ 61255 h 959780"/>
                <a:gd name="connsiteX12" fmla="*/ 19050 w 415925"/>
                <a:gd name="connsiteY12" fmla="*/ 73955 h 959780"/>
                <a:gd name="connsiteX13" fmla="*/ 12700 w 415925"/>
                <a:gd name="connsiteY13" fmla="*/ 93005 h 959780"/>
                <a:gd name="connsiteX14" fmla="*/ 19050 w 415925"/>
                <a:gd name="connsiteY14" fmla="*/ 159680 h 959780"/>
                <a:gd name="connsiteX15" fmla="*/ 28575 w 415925"/>
                <a:gd name="connsiteY15" fmla="*/ 191430 h 959780"/>
                <a:gd name="connsiteX16" fmla="*/ 34925 w 415925"/>
                <a:gd name="connsiteY16" fmla="*/ 210480 h 959780"/>
                <a:gd name="connsiteX17" fmla="*/ 38100 w 415925"/>
                <a:gd name="connsiteY17" fmla="*/ 220005 h 959780"/>
                <a:gd name="connsiteX18" fmla="*/ 47625 w 415925"/>
                <a:gd name="connsiteY18" fmla="*/ 223180 h 959780"/>
                <a:gd name="connsiteX19" fmla="*/ 57150 w 415925"/>
                <a:gd name="connsiteY19" fmla="*/ 254930 h 959780"/>
                <a:gd name="connsiteX20" fmla="*/ 60325 w 415925"/>
                <a:gd name="connsiteY20" fmla="*/ 264455 h 959780"/>
                <a:gd name="connsiteX21" fmla="*/ 57150 w 415925"/>
                <a:gd name="connsiteY21" fmla="*/ 350180 h 959780"/>
                <a:gd name="connsiteX22" fmla="*/ 38100 w 415925"/>
                <a:gd name="connsiteY22" fmla="*/ 362880 h 959780"/>
                <a:gd name="connsiteX23" fmla="*/ 19050 w 415925"/>
                <a:gd name="connsiteY23" fmla="*/ 372405 h 959780"/>
                <a:gd name="connsiteX24" fmla="*/ 12700 w 415925"/>
                <a:gd name="connsiteY24" fmla="*/ 381930 h 959780"/>
                <a:gd name="connsiteX25" fmla="*/ 0 w 415925"/>
                <a:gd name="connsiteY25" fmla="*/ 394630 h 959780"/>
                <a:gd name="connsiteX26" fmla="*/ 9525 w 415925"/>
                <a:gd name="connsiteY26" fmla="*/ 439080 h 959780"/>
                <a:gd name="connsiteX27" fmla="*/ 22225 w 415925"/>
                <a:gd name="connsiteY27" fmla="*/ 458130 h 959780"/>
                <a:gd name="connsiteX28" fmla="*/ 28575 w 415925"/>
                <a:gd name="connsiteY28" fmla="*/ 467655 h 959780"/>
                <a:gd name="connsiteX29" fmla="*/ 34925 w 415925"/>
                <a:gd name="connsiteY29" fmla="*/ 486705 h 959780"/>
                <a:gd name="connsiteX30" fmla="*/ 38100 w 415925"/>
                <a:gd name="connsiteY30" fmla="*/ 499405 h 959780"/>
                <a:gd name="connsiteX31" fmla="*/ 44450 w 415925"/>
                <a:gd name="connsiteY31" fmla="*/ 518455 h 959780"/>
                <a:gd name="connsiteX32" fmla="*/ 50800 w 415925"/>
                <a:gd name="connsiteY32" fmla="*/ 537505 h 959780"/>
                <a:gd name="connsiteX33" fmla="*/ 57150 w 415925"/>
                <a:gd name="connsiteY33" fmla="*/ 559730 h 959780"/>
                <a:gd name="connsiteX34" fmla="*/ 60325 w 415925"/>
                <a:gd name="connsiteY34" fmla="*/ 569255 h 959780"/>
                <a:gd name="connsiteX35" fmla="*/ 63500 w 415925"/>
                <a:gd name="connsiteY35" fmla="*/ 581955 h 959780"/>
                <a:gd name="connsiteX36" fmla="*/ 69850 w 415925"/>
                <a:gd name="connsiteY36" fmla="*/ 591480 h 959780"/>
                <a:gd name="connsiteX37" fmla="*/ 88900 w 415925"/>
                <a:gd name="connsiteY37" fmla="*/ 597830 h 959780"/>
                <a:gd name="connsiteX38" fmla="*/ 95250 w 415925"/>
                <a:gd name="connsiteY38" fmla="*/ 620055 h 959780"/>
                <a:gd name="connsiteX39" fmla="*/ 98425 w 415925"/>
                <a:gd name="connsiteY39" fmla="*/ 645455 h 959780"/>
                <a:gd name="connsiteX40" fmla="*/ 107950 w 415925"/>
                <a:gd name="connsiteY40" fmla="*/ 674030 h 959780"/>
                <a:gd name="connsiteX41" fmla="*/ 111125 w 415925"/>
                <a:gd name="connsiteY41" fmla="*/ 683555 h 959780"/>
                <a:gd name="connsiteX42" fmla="*/ 117475 w 415925"/>
                <a:gd name="connsiteY42" fmla="*/ 705780 h 959780"/>
                <a:gd name="connsiteX43" fmla="*/ 114300 w 415925"/>
                <a:gd name="connsiteY43" fmla="*/ 724830 h 959780"/>
                <a:gd name="connsiteX44" fmla="*/ 111125 w 415925"/>
                <a:gd name="connsiteY44" fmla="*/ 734355 h 959780"/>
                <a:gd name="connsiteX45" fmla="*/ 101600 w 415925"/>
                <a:gd name="connsiteY45" fmla="*/ 737530 h 959780"/>
                <a:gd name="connsiteX46" fmla="*/ 95250 w 415925"/>
                <a:gd name="connsiteY46" fmla="*/ 766105 h 959780"/>
                <a:gd name="connsiteX47" fmla="*/ 92075 w 415925"/>
                <a:gd name="connsiteY47" fmla="*/ 778805 h 959780"/>
                <a:gd name="connsiteX48" fmla="*/ 95250 w 415925"/>
                <a:gd name="connsiteY48" fmla="*/ 835955 h 959780"/>
                <a:gd name="connsiteX49" fmla="*/ 104775 w 415925"/>
                <a:gd name="connsiteY49" fmla="*/ 855005 h 959780"/>
                <a:gd name="connsiteX50" fmla="*/ 111125 w 415925"/>
                <a:gd name="connsiteY50" fmla="*/ 874055 h 959780"/>
                <a:gd name="connsiteX51" fmla="*/ 123825 w 415925"/>
                <a:gd name="connsiteY51" fmla="*/ 899455 h 959780"/>
                <a:gd name="connsiteX52" fmla="*/ 127000 w 415925"/>
                <a:gd name="connsiteY52" fmla="*/ 937555 h 959780"/>
                <a:gd name="connsiteX53" fmla="*/ 133350 w 415925"/>
                <a:gd name="connsiteY53" fmla="*/ 956605 h 959780"/>
                <a:gd name="connsiteX54" fmla="*/ 142875 w 415925"/>
                <a:gd name="connsiteY54" fmla="*/ 959780 h 959780"/>
                <a:gd name="connsiteX55" fmla="*/ 177800 w 415925"/>
                <a:gd name="connsiteY55" fmla="*/ 956605 h 959780"/>
                <a:gd name="connsiteX56" fmla="*/ 187325 w 415925"/>
                <a:gd name="connsiteY56" fmla="*/ 953430 h 959780"/>
                <a:gd name="connsiteX57" fmla="*/ 193675 w 415925"/>
                <a:gd name="connsiteY57" fmla="*/ 934380 h 959780"/>
                <a:gd name="connsiteX58" fmla="*/ 196850 w 415925"/>
                <a:gd name="connsiteY58" fmla="*/ 924855 h 959780"/>
                <a:gd name="connsiteX59" fmla="*/ 196850 w 415925"/>
                <a:gd name="connsiteY59" fmla="*/ 804205 h 959780"/>
                <a:gd name="connsiteX60" fmla="*/ 203200 w 415925"/>
                <a:gd name="connsiteY60" fmla="*/ 785155 h 959780"/>
                <a:gd name="connsiteX61" fmla="*/ 206375 w 415925"/>
                <a:gd name="connsiteY61" fmla="*/ 775630 h 959780"/>
                <a:gd name="connsiteX62" fmla="*/ 225425 w 415925"/>
                <a:gd name="connsiteY62" fmla="*/ 769280 h 959780"/>
                <a:gd name="connsiteX63" fmla="*/ 234950 w 415925"/>
                <a:gd name="connsiteY63" fmla="*/ 775630 h 959780"/>
                <a:gd name="connsiteX64" fmla="*/ 241300 w 415925"/>
                <a:gd name="connsiteY64" fmla="*/ 794680 h 959780"/>
                <a:gd name="connsiteX65" fmla="*/ 247650 w 415925"/>
                <a:gd name="connsiteY65" fmla="*/ 804205 h 959780"/>
                <a:gd name="connsiteX66" fmla="*/ 250825 w 415925"/>
                <a:gd name="connsiteY66" fmla="*/ 823255 h 959780"/>
                <a:gd name="connsiteX67" fmla="*/ 254000 w 415925"/>
                <a:gd name="connsiteY67" fmla="*/ 832780 h 959780"/>
                <a:gd name="connsiteX68" fmla="*/ 257175 w 415925"/>
                <a:gd name="connsiteY68" fmla="*/ 848655 h 959780"/>
                <a:gd name="connsiteX69" fmla="*/ 263525 w 415925"/>
                <a:gd name="connsiteY69" fmla="*/ 867705 h 959780"/>
                <a:gd name="connsiteX70" fmla="*/ 276225 w 415925"/>
                <a:gd name="connsiteY70" fmla="*/ 851830 h 959780"/>
                <a:gd name="connsiteX71" fmla="*/ 295275 w 415925"/>
                <a:gd name="connsiteY71" fmla="*/ 842305 h 959780"/>
                <a:gd name="connsiteX72" fmla="*/ 314325 w 415925"/>
                <a:gd name="connsiteY72" fmla="*/ 851830 h 959780"/>
                <a:gd name="connsiteX73" fmla="*/ 317500 w 415925"/>
                <a:gd name="connsiteY73" fmla="*/ 861355 h 959780"/>
                <a:gd name="connsiteX74" fmla="*/ 336550 w 415925"/>
                <a:gd name="connsiteY74" fmla="*/ 874055 h 959780"/>
                <a:gd name="connsiteX75" fmla="*/ 346075 w 415925"/>
                <a:gd name="connsiteY75" fmla="*/ 880405 h 959780"/>
                <a:gd name="connsiteX76" fmla="*/ 352425 w 415925"/>
                <a:gd name="connsiteY76" fmla="*/ 902630 h 959780"/>
                <a:gd name="connsiteX77" fmla="*/ 358775 w 415925"/>
                <a:gd name="connsiteY77" fmla="*/ 921680 h 959780"/>
                <a:gd name="connsiteX78" fmla="*/ 368300 w 415925"/>
                <a:gd name="connsiteY78" fmla="*/ 924855 h 959780"/>
                <a:gd name="connsiteX79" fmla="*/ 377825 w 415925"/>
                <a:gd name="connsiteY79" fmla="*/ 934380 h 959780"/>
                <a:gd name="connsiteX80" fmla="*/ 406400 w 415925"/>
                <a:gd name="connsiteY80" fmla="*/ 915330 h 959780"/>
                <a:gd name="connsiteX81" fmla="*/ 412750 w 415925"/>
                <a:gd name="connsiteY81" fmla="*/ 902630 h 959780"/>
                <a:gd name="connsiteX82" fmla="*/ 415925 w 415925"/>
                <a:gd name="connsiteY82" fmla="*/ 889930 h 959780"/>
                <a:gd name="connsiteX83" fmla="*/ 412750 w 415925"/>
                <a:gd name="connsiteY83" fmla="*/ 839130 h 959780"/>
                <a:gd name="connsiteX84" fmla="*/ 409575 w 415925"/>
                <a:gd name="connsiteY84" fmla="*/ 823255 h 959780"/>
                <a:gd name="connsiteX85" fmla="*/ 403225 w 415925"/>
                <a:gd name="connsiteY85" fmla="*/ 813730 h 959780"/>
                <a:gd name="connsiteX86" fmla="*/ 384175 w 415925"/>
                <a:gd name="connsiteY86" fmla="*/ 801030 h 959780"/>
                <a:gd name="connsiteX87" fmla="*/ 377825 w 415925"/>
                <a:gd name="connsiteY87" fmla="*/ 791505 h 959780"/>
                <a:gd name="connsiteX88" fmla="*/ 368300 w 415925"/>
                <a:gd name="connsiteY88" fmla="*/ 785155 h 959780"/>
                <a:gd name="connsiteX89" fmla="*/ 365125 w 415925"/>
                <a:gd name="connsiteY89" fmla="*/ 772455 h 959780"/>
                <a:gd name="connsiteX90" fmla="*/ 355600 w 415925"/>
                <a:gd name="connsiteY90" fmla="*/ 753405 h 959780"/>
                <a:gd name="connsiteX91" fmla="*/ 352425 w 415925"/>
                <a:gd name="connsiteY91" fmla="*/ 740705 h 959780"/>
                <a:gd name="connsiteX92" fmla="*/ 342900 w 415925"/>
                <a:gd name="connsiteY92" fmla="*/ 664505 h 959780"/>
                <a:gd name="connsiteX93" fmla="*/ 323850 w 415925"/>
                <a:gd name="connsiteY93" fmla="*/ 645455 h 959780"/>
                <a:gd name="connsiteX94" fmla="*/ 301625 w 415925"/>
                <a:gd name="connsiteY94" fmla="*/ 639105 h 959780"/>
                <a:gd name="connsiteX95" fmla="*/ 231775 w 415925"/>
                <a:gd name="connsiteY95" fmla="*/ 642280 h 959780"/>
                <a:gd name="connsiteX96" fmla="*/ 225425 w 415925"/>
                <a:gd name="connsiteY96" fmla="*/ 629580 h 959780"/>
                <a:gd name="connsiteX97" fmla="*/ 222250 w 415925"/>
                <a:gd name="connsiteY97" fmla="*/ 620055 h 959780"/>
                <a:gd name="connsiteX98" fmla="*/ 212725 w 415925"/>
                <a:gd name="connsiteY98" fmla="*/ 607355 h 959780"/>
                <a:gd name="connsiteX99" fmla="*/ 203200 w 415925"/>
                <a:gd name="connsiteY99" fmla="*/ 581955 h 959780"/>
                <a:gd name="connsiteX100" fmla="*/ 196850 w 415925"/>
                <a:gd name="connsiteY100" fmla="*/ 572430 h 959780"/>
                <a:gd name="connsiteX101" fmla="*/ 190500 w 415925"/>
                <a:gd name="connsiteY101" fmla="*/ 550205 h 959780"/>
                <a:gd name="connsiteX102" fmla="*/ 184150 w 415925"/>
                <a:gd name="connsiteY102" fmla="*/ 540680 h 959780"/>
                <a:gd name="connsiteX103" fmla="*/ 177800 w 415925"/>
                <a:gd name="connsiteY103" fmla="*/ 527980 h 959780"/>
                <a:gd name="connsiteX104" fmla="*/ 168275 w 415925"/>
                <a:gd name="connsiteY104" fmla="*/ 515280 h 959780"/>
                <a:gd name="connsiteX105" fmla="*/ 161925 w 415925"/>
                <a:gd name="connsiteY105" fmla="*/ 505755 h 959780"/>
                <a:gd name="connsiteX106" fmla="*/ 158750 w 415925"/>
                <a:gd name="connsiteY106" fmla="*/ 493055 h 959780"/>
                <a:gd name="connsiteX107" fmla="*/ 152400 w 415925"/>
                <a:gd name="connsiteY107" fmla="*/ 483530 h 959780"/>
                <a:gd name="connsiteX108" fmla="*/ 158750 w 415925"/>
                <a:gd name="connsiteY108" fmla="*/ 423205 h 959780"/>
                <a:gd name="connsiteX109" fmla="*/ 161925 w 415925"/>
                <a:gd name="connsiteY109" fmla="*/ 413680 h 959780"/>
                <a:gd name="connsiteX110" fmla="*/ 171450 w 415925"/>
                <a:gd name="connsiteY110" fmla="*/ 400980 h 959780"/>
                <a:gd name="connsiteX111" fmla="*/ 177800 w 415925"/>
                <a:gd name="connsiteY111" fmla="*/ 391455 h 959780"/>
                <a:gd name="connsiteX112" fmla="*/ 187325 w 415925"/>
                <a:gd name="connsiteY112" fmla="*/ 388280 h 959780"/>
                <a:gd name="connsiteX113" fmla="*/ 200025 w 415925"/>
                <a:gd name="connsiteY113" fmla="*/ 366055 h 959780"/>
                <a:gd name="connsiteX114" fmla="*/ 212725 w 415925"/>
                <a:gd name="connsiteY114" fmla="*/ 347005 h 959780"/>
                <a:gd name="connsiteX115" fmla="*/ 215900 w 415925"/>
                <a:gd name="connsiteY115" fmla="*/ 324780 h 959780"/>
                <a:gd name="connsiteX116" fmla="*/ 209550 w 415925"/>
                <a:gd name="connsiteY116" fmla="*/ 277155 h 959780"/>
                <a:gd name="connsiteX117" fmla="*/ 206375 w 415925"/>
                <a:gd name="connsiteY117" fmla="*/ 264455 h 959780"/>
                <a:gd name="connsiteX118" fmla="*/ 200025 w 415925"/>
                <a:gd name="connsiteY118" fmla="*/ 245405 h 959780"/>
                <a:gd name="connsiteX119" fmla="*/ 200025 w 415925"/>
                <a:gd name="connsiteY119" fmla="*/ 153330 h 959780"/>
                <a:gd name="connsiteX120" fmla="*/ 193675 w 415925"/>
                <a:gd name="connsiteY120" fmla="*/ 134280 h 959780"/>
                <a:gd name="connsiteX121" fmla="*/ 187325 w 415925"/>
                <a:gd name="connsiteY121" fmla="*/ 112055 h 959780"/>
                <a:gd name="connsiteX122" fmla="*/ 190500 w 415925"/>
                <a:gd name="connsiteY122" fmla="*/ 80305 h 959780"/>
                <a:gd name="connsiteX123" fmla="*/ 174625 w 415925"/>
                <a:gd name="connsiteY123" fmla="*/ 7280 h 9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5925" h="959780">
                  <a:moveTo>
                    <a:pt x="174625" y="7280"/>
                  </a:moveTo>
                  <a:cubicBezTo>
                    <a:pt x="165629" y="-4362"/>
                    <a:pt x="149171" y="8874"/>
                    <a:pt x="136525" y="10455"/>
                  </a:cubicBezTo>
                  <a:cubicBezTo>
                    <a:pt x="130146" y="11252"/>
                    <a:pt x="120626" y="14696"/>
                    <a:pt x="114300" y="16805"/>
                  </a:cubicBezTo>
                  <a:cubicBezTo>
                    <a:pt x="111125" y="19980"/>
                    <a:pt x="107650" y="22881"/>
                    <a:pt x="104775" y="26330"/>
                  </a:cubicBezTo>
                  <a:cubicBezTo>
                    <a:pt x="102332" y="29261"/>
                    <a:pt x="102094" y="34807"/>
                    <a:pt x="98425" y="35855"/>
                  </a:cubicBezTo>
                  <a:cubicBezTo>
                    <a:pt x="93236" y="37338"/>
                    <a:pt x="87842" y="33738"/>
                    <a:pt x="82550" y="32680"/>
                  </a:cubicBezTo>
                  <a:cubicBezTo>
                    <a:pt x="80433" y="29505"/>
                    <a:pt x="77750" y="26642"/>
                    <a:pt x="76200" y="23155"/>
                  </a:cubicBezTo>
                  <a:cubicBezTo>
                    <a:pt x="73482" y="17038"/>
                    <a:pt x="76200" y="6222"/>
                    <a:pt x="69850" y="4105"/>
                  </a:cubicBezTo>
                  <a:lnTo>
                    <a:pt x="60325" y="930"/>
                  </a:lnTo>
                  <a:cubicBezTo>
                    <a:pt x="50800" y="1988"/>
                    <a:pt x="37593" y="-3491"/>
                    <a:pt x="31750" y="4105"/>
                  </a:cubicBezTo>
                  <a:cubicBezTo>
                    <a:pt x="23980" y="14206"/>
                    <a:pt x="30670" y="29634"/>
                    <a:pt x="28575" y="42205"/>
                  </a:cubicBezTo>
                  <a:cubicBezTo>
                    <a:pt x="27475" y="48807"/>
                    <a:pt x="23848" y="54761"/>
                    <a:pt x="22225" y="61255"/>
                  </a:cubicBezTo>
                  <a:cubicBezTo>
                    <a:pt x="21167" y="65488"/>
                    <a:pt x="20304" y="69775"/>
                    <a:pt x="19050" y="73955"/>
                  </a:cubicBezTo>
                  <a:cubicBezTo>
                    <a:pt x="17127" y="80366"/>
                    <a:pt x="12700" y="93005"/>
                    <a:pt x="12700" y="93005"/>
                  </a:cubicBezTo>
                  <a:cubicBezTo>
                    <a:pt x="13901" y="107418"/>
                    <a:pt x="16551" y="143434"/>
                    <a:pt x="19050" y="159680"/>
                  </a:cubicBezTo>
                  <a:cubicBezTo>
                    <a:pt x="20421" y="168591"/>
                    <a:pt x="26103" y="184013"/>
                    <a:pt x="28575" y="191430"/>
                  </a:cubicBezTo>
                  <a:lnTo>
                    <a:pt x="34925" y="210480"/>
                  </a:lnTo>
                  <a:cubicBezTo>
                    <a:pt x="35983" y="213655"/>
                    <a:pt x="34925" y="218947"/>
                    <a:pt x="38100" y="220005"/>
                  </a:cubicBezTo>
                  <a:lnTo>
                    <a:pt x="47625" y="223180"/>
                  </a:lnTo>
                  <a:cubicBezTo>
                    <a:pt x="52423" y="242374"/>
                    <a:pt x="49420" y="231740"/>
                    <a:pt x="57150" y="254930"/>
                  </a:cubicBezTo>
                  <a:lnTo>
                    <a:pt x="60325" y="264455"/>
                  </a:lnTo>
                  <a:cubicBezTo>
                    <a:pt x="59267" y="293030"/>
                    <a:pt x="63448" y="322288"/>
                    <a:pt x="57150" y="350180"/>
                  </a:cubicBezTo>
                  <a:cubicBezTo>
                    <a:pt x="55469" y="357624"/>
                    <a:pt x="44450" y="358647"/>
                    <a:pt x="38100" y="362880"/>
                  </a:cubicBezTo>
                  <a:cubicBezTo>
                    <a:pt x="25790" y="371086"/>
                    <a:pt x="32195" y="368023"/>
                    <a:pt x="19050" y="372405"/>
                  </a:cubicBezTo>
                  <a:cubicBezTo>
                    <a:pt x="16933" y="375580"/>
                    <a:pt x="15680" y="379546"/>
                    <a:pt x="12700" y="381930"/>
                  </a:cubicBezTo>
                  <a:cubicBezTo>
                    <a:pt x="-2694" y="394245"/>
                    <a:pt x="6927" y="373848"/>
                    <a:pt x="0" y="394630"/>
                  </a:cubicBezTo>
                  <a:cubicBezTo>
                    <a:pt x="1343" y="405378"/>
                    <a:pt x="2565" y="428640"/>
                    <a:pt x="9525" y="439080"/>
                  </a:cubicBezTo>
                  <a:lnTo>
                    <a:pt x="22225" y="458130"/>
                  </a:lnTo>
                  <a:cubicBezTo>
                    <a:pt x="24342" y="461305"/>
                    <a:pt x="27368" y="464035"/>
                    <a:pt x="28575" y="467655"/>
                  </a:cubicBezTo>
                  <a:cubicBezTo>
                    <a:pt x="30692" y="474005"/>
                    <a:pt x="33302" y="480211"/>
                    <a:pt x="34925" y="486705"/>
                  </a:cubicBezTo>
                  <a:cubicBezTo>
                    <a:pt x="35983" y="490938"/>
                    <a:pt x="36846" y="495225"/>
                    <a:pt x="38100" y="499405"/>
                  </a:cubicBezTo>
                  <a:cubicBezTo>
                    <a:pt x="40023" y="505816"/>
                    <a:pt x="42333" y="512105"/>
                    <a:pt x="44450" y="518455"/>
                  </a:cubicBezTo>
                  <a:lnTo>
                    <a:pt x="50800" y="537505"/>
                  </a:lnTo>
                  <a:cubicBezTo>
                    <a:pt x="58413" y="560343"/>
                    <a:pt x="49177" y="531823"/>
                    <a:pt x="57150" y="559730"/>
                  </a:cubicBezTo>
                  <a:cubicBezTo>
                    <a:pt x="58069" y="562948"/>
                    <a:pt x="59406" y="566037"/>
                    <a:pt x="60325" y="569255"/>
                  </a:cubicBezTo>
                  <a:cubicBezTo>
                    <a:pt x="61524" y="573451"/>
                    <a:pt x="61781" y="577944"/>
                    <a:pt x="63500" y="581955"/>
                  </a:cubicBezTo>
                  <a:cubicBezTo>
                    <a:pt x="65003" y="585462"/>
                    <a:pt x="66614" y="589458"/>
                    <a:pt x="69850" y="591480"/>
                  </a:cubicBezTo>
                  <a:cubicBezTo>
                    <a:pt x="75526" y="595028"/>
                    <a:pt x="88900" y="597830"/>
                    <a:pt x="88900" y="597830"/>
                  </a:cubicBezTo>
                  <a:cubicBezTo>
                    <a:pt x="91416" y="605379"/>
                    <a:pt x="93921" y="612082"/>
                    <a:pt x="95250" y="620055"/>
                  </a:cubicBezTo>
                  <a:cubicBezTo>
                    <a:pt x="96653" y="628471"/>
                    <a:pt x="96637" y="637112"/>
                    <a:pt x="98425" y="645455"/>
                  </a:cubicBezTo>
                  <a:lnTo>
                    <a:pt x="107950" y="674030"/>
                  </a:lnTo>
                  <a:cubicBezTo>
                    <a:pt x="109008" y="677205"/>
                    <a:pt x="110313" y="680308"/>
                    <a:pt x="111125" y="683555"/>
                  </a:cubicBezTo>
                  <a:cubicBezTo>
                    <a:pt x="115112" y="699502"/>
                    <a:pt x="112920" y="692115"/>
                    <a:pt x="117475" y="705780"/>
                  </a:cubicBezTo>
                  <a:cubicBezTo>
                    <a:pt x="116417" y="712130"/>
                    <a:pt x="115697" y="718546"/>
                    <a:pt x="114300" y="724830"/>
                  </a:cubicBezTo>
                  <a:cubicBezTo>
                    <a:pt x="113574" y="728097"/>
                    <a:pt x="113492" y="731988"/>
                    <a:pt x="111125" y="734355"/>
                  </a:cubicBezTo>
                  <a:cubicBezTo>
                    <a:pt x="108758" y="736722"/>
                    <a:pt x="104775" y="736472"/>
                    <a:pt x="101600" y="737530"/>
                  </a:cubicBezTo>
                  <a:cubicBezTo>
                    <a:pt x="93857" y="768503"/>
                    <a:pt x="103312" y="729828"/>
                    <a:pt x="95250" y="766105"/>
                  </a:cubicBezTo>
                  <a:cubicBezTo>
                    <a:pt x="94303" y="770365"/>
                    <a:pt x="93133" y="774572"/>
                    <a:pt x="92075" y="778805"/>
                  </a:cubicBezTo>
                  <a:cubicBezTo>
                    <a:pt x="93133" y="797855"/>
                    <a:pt x="93441" y="816962"/>
                    <a:pt x="95250" y="835955"/>
                  </a:cubicBezTo>
                  <a:cubicBezTo>
                    <a:pt x="96303" y="847008"/>
                    <a:pt x="100364" y="845081"/>
                    <a:pt x="104775" y="855005"/>
                  </a:cubicBezTo>
                  <a:cubicBezTo>
                    <a:pt x="107493" y="861122"/>
                    <a:pt x="107412" y="868486"/>
                    <a:pt x="111125" y="874055"/>
                  </a:cubicBezTo>
                  <a:cubicBezTo>
                    <a:pt x="120636" y="888322"/>
                    <a:pt x="116058" y="880037"/>
                    <a:pt x="123825" y="899455"/>
                  </a:cubicBezTo>
                  <a:cubicBezTo>
                    <a:pt x="124883" y="912155"/>
                    <a:pt x="124905" y="924984"/>
                    <a:pt x="127000" y="937555"/>
                  </a:cubicBezTo>
                  <a:cubicBezTo>
                    <a:pt x="128100" y="944157"/>
                    <a:pt x="127000" y="954488"/>
                    <a:pt x="133350" y="956605"/>
                  </a:cubicBezTo>
                  <a:lnTo>
                    <a:pt x="142875" y="959780"/>
                  </a:lnTo>
                  <a:cubicBezTo>
                    <a:pt x="154517" y="958722"/>
                    <a:pt x="166228" y="958258"/>
                    <a:pt x="177800" y="956605"/>
                  </a:cubicBezTo>
                  <a:cubicBezTo>
                    <a:pt x="181113" y="956132"/>
                    <a:pt x="185380" y="956153"/>
                    <a:pt x="187325" y="953430"/>
                  </a:cubicBezTo>
                  <a:cubicBezTo>
                    <a:pt x="191216" y="947983"/>
                    <a:pt x="191558" y="940730"/>
                    <a:pt x="193675" y="934380"/>
                  </a:cubicBezTo>
                  <a:lnTo>
                    <a:pt x="196850" y="924855"/>
                  </a:lnTo>
                  <a:cubicBezTo>
                    <a:pt x="195249" y="884829"/>
                    <a:pt x="190536" y="844191"/>
                    <a:pt x="196850" y="804205"/>
                  </a:cubicBezTo>
                  <a:cubicBezTo>
                    <a:pt x="197894" y="797593"/>
                    <a:pt x="201083" y="791505"/>
                    <a:pt x="203200" y="785155"/>
                  </a:cubicBezTo>
                  <a:cubicBezTo>
                    <a:pt x="204258" y="781980"/>
                    <a:pt x="203200" y="776688"/>
                    <a:pt x="206375" y="775630"/>
                  </a:cubicBezTo>
                  <a:lnTo>
                    <a:pt x="225425" y="769280"/>
                  </a:lnTo>
                  <a:cubicBezTo>
                    <a:pt x="228600" y="771397"/>
                    <a:pt x="232928" y="772394"/>
                    <a:pt x="234950" y="775630"/>
                  </a:cubicBezTo>
                  <a:cubicBezTo>
                    <a:pt x="238498" y="781306"/>
                    <a:pt x="237587" y="789111"/>
                    <a:pt x="241300" y="794680"/>
                  </a:cubicBezTo>
                  <a:lnTo>
                    <a:pt x="247650" y="804205"/>
                  </a:lnTo>
                  <a:cubicBezTo>
                    <a:pt x="248708" y="810555"/>
                    <a:pt x="249428" y="816971"/>
                    <a:pt x="250825" y="823255"/>
                  </a:cubicBezTo>
                  <a:cubicBezTo>
                    <a:pt x="251551" y="826522"/>
                    <a:pt x="253188" y="829533"/>
                    <a:pt x="254000" y="832780"/>
                  </a:cubicBezTo>
                  <a:cubicBezTo>
                    <a:pt x="255309" y="838015"/>
                    <a:pt x="255755" y="843449"/>
                    <a:pt x="257175" y="848655"/>
                  </a:cubicBezTo>
                  <a:cubicBezTo>
                    <a:pt x="258936" y="855113"/>
                    <a:pt x="263525" y="867705"/>
                    <a:pt x="263525" y="867705"/>
                  </a:cubicBezTo>
                  <a:cubicBezTo>
                    <a:pt x="290822" y="849507"/>
                    <a:pt x="258698" y="873738"/>
                    <a:pt x="276225" y="851830"/>
                  </a:cubicBezTo>
                  <a:cubicBezTo>
                    <a:pt x="280701" y="846235"/>
                    <a:pt x="289000" y="844397"/>
                    <a:pt x="295275" y="842305"/>
                  </a:cubicBezTo>
                  <a:cubicBezTo>
                    <a:pt x="301550" y="844397"/>
                    <a:pt x="309849" y="846235"/>
                    <a:pt x="314325" y="851830"/>
                  </a:cubicBezTo>
                  <a:cubicBezTo>
                    <a:pt x="316416" y="854443"/>
                    <a:pt x="315133" y="858988"/>
                    <a:pt x="317500" y="861355"/>
                  </a:cubicBezTo>
                  <a:cubicBezTo>
                    <a:pt x="322896" y="866751"/>
                    <a:pt x="330200" y="869822"/>
                    <a:pt x="336550" y="874055"/>
                  </a:cubicBezTo>
                  <a:lnTo>
                    <a:pt x="346075" y="880405"/>
                  </a:lnTo>
                  <a:cubicBezTo>
                    <a:pt x="356745" y="912416"/>
                    <a:pt x="340465" y="862763"/>
                    <a:pt x="352425" y="902630"/>
                  </a:cubicBezTo>
                  <a:cubicBezTo>
                    <a:pt x="354348" y="909041"/>
                    <a:pt x="352425" y="919563"/>
                    <a:pt x="358775" y="921680"/>
                  </a:cubicBezTo>
                  <a:lnTo>
                    <a:pt x="368300" y="924855"/>
                  </a:lnTo>
                  <a:cubicBezTo>
                    <a:pt x="371475" y="928030"/>
                    <a:pt x="373362" y="933884"/>
                    <a:pt x="377825" y="934380"/>
                  </a:cubicBezTo>
                  <a:cubicBezTo>
                    <a:pt x="392974" y="936063"/>
                    <a:pt x="399912" y="925711"/>
                    <a:pt x="406400" y="915330"/>
                  </a:cubicBezTo>
                  <a:cubicBezTo>
                    <a:pt x="408908" y="911316"/>
                    <a:pt x="411088" y="907062"/>
                    <a:pt x="412750" y="902630"/>
                  </a:cubicBezTo>
                  <a:cubicBezTo>
                    <a:pt x="414282" y="898544"/>
                    <a:pt x="414867" y="894163"/>
                    <a:pt x="415925" y="889930"/>
                  </a:cubicBezTo>
                  <a:cubicBezTo>
                    <a:pt x="414867" y="872997"/>
                    <a:pt x="414359" y="856020"/>
                    <a:pt x="412750" y="839130"/>
                  </a:cubicBezTo>
                  <a:cubicBezTo>
                    <a:pt x="412238" y="833758"/>
                    <a:pt x="411470" y="828308"/>
                    <a:pt x="409575" y="823255"/>
                  </a:cubicBezTo>
                  <a:cubicBezTo>
                    <a:pt x="408235" y="819682"/>
                    <a:pt x="406097" y="816243"/>
                    <a:pt x="403225" y="813730"/>
                  </a:cubicBezTo>
                  <a:cubicBezTo>
                    <a:pt x="397482" y="808704"/>
                    <a:pt x="384175" y="801030"/>
                    <a:pt x="384175" y="801030"/>
                  </a:cubicBezTo>
                  <a:cubicBezTo>
                    <a:pt x="382058" y="797855"/>
                    <a:pt x="380523" y="794203"/>
                    <a:pt x="377825" y="791505"/>
                  </a:cubicBezTo>
                  <a:cubicBezTo>
                    <a:pt x="375127" y="788807"/>
                    <a:pt x="370417" y="788330"/>
                    <a:pt x="368300" y="785155"/>
                  </a:cubicBezTo>
                  <a:cubicBezTo>
                    <a:pt x="365879" y="781524"/>
                    <a:pt x="366324" y="776651"/>
                    <a:pt x="365125" y="772455"/>
                  </a:cubicBezTo>
                  <a:cubicBezTo>
                    <a:pt x="361839" y="760953"/>
                    <a:pt x="362557" y="763841"/>
                    <a:pt x="355600" y="753405"/>
                  </a:cubicBezTo>
                  <a:cubicBezTo>
                    <a:pt x="354542" y="749172"/>
                    <a:pt x="352803" y="745052"/>
                    <a:pt x="352425" y="740705"/>
                  </a:cubicBezTo>
                  <a:cubicBezTo>
                    <a:pt x="351805" y="733578"/>
                    <a:pt x="355920" y="682408"/>
                    <a:pt x="342900" y="664505"/>
                  </a:cubicBezTo>
                  <a:cubicBezTo>
                    <a:pt x="337618" y="657242"/>
                    <a:pt x="332369" y="648295"/>
                    <a:pt x="323850" y="645455"/>
                  </a:cubicBezTo>
                  <a:cubicBezTo>
                    <a:pt x="310185" y="640900"/>
                    <a:pt x="317572" y="643092"/>
                    <a:pt x="301625" y="639105"/>
                  </a:cubicBezTo>
                  <a:cubicBezTo>
                    <a:pt x="248728" y="646662"/>
                    <a:pt x="272027" y="647311"/>
                    <a:pt x="231775" y="642280"/>
                  </a:cubicBezTo>
                  <a:cubicBezTo>
                    <a:pt x="229658" y="638047"/>
                    <a:pt x="227289" y="633930"/>
                    <a:pt x="225425" y="629580"/>
                  </a:cubicBezTo>
                  <a:cubicBezTo>
                    <a:pt x="224107" y="626504"/>
                    <a:pt x="223910" y="622961"/>
                    <a:pt x="222250" y="620055"/>
                  </a:cubicBezTo>
                  <a:cubicBezTo>
                    <a:pt x="219625" y="615461"/>
                    <a:pt x="215295" y="611981"/>
                    <a:pt x="212725" y="607355"/>
                  </a:cubicBezTo>
                  <a:cubicBezTo>
                    <a:pt x="189327" y="565239"/>
                    <a:pt x="217458" y="610471"/>
                    <a:pt x="203200" y="581955"/>
                  </a:cubicBezTo>
                  <a:cubicBezTo>
                    <a:pt x="201493" y="578542"/>
                    <a:pt x="198557" y="575843"/>
                    <a:pt x="196850" y="572430"/>
                  </a:cubicBezTo>
                  <a:cubicBezTo>
                    <a:pt x="190671" y="560073"/>
                    <a:pt x="196604" y="564447"/>
                    <a:pt x="190500" y="550205"/>
                  </a:cubicBezTo>
                  <a:cubicBezTo>
                    <a:pt x="188997" y="546698"/>
                    <a:pt x="186043" y="543993"/>
                    <a:pt x="184150" y="540680"/>
                  </a:cubicBezTo>
                  <a:cubicBezTo>
                    <a:pt x="181802" y="536571"/>
                    <a:pt x="180308" y="531994"/>
                    <a:pt x="177800" y="527980"/>
                  </a:cubicBezTo>
                  <a:cubicBezTo>
                    <a:pt x="174995" y="523493"/>
                    <a:pt x="171351" y="519586"/>
                    <a:pt x="168275" y="515280"/>
                  </a:cubicBezTo>
                  <a:cubicBezTo>
                    <a:pt x="166057" y="512175"/>
                    <a:pt x="164042" y="508930"/>
                    <a:pt x="161925" y="505755"/>
                  </a:cubicBezTo>
                  <a:cubicBezTo>
                    <a:pt x="160867" y="501522"/>
                    <a:pt x="160469" y="497066"/>
                    <a:pt x="158750" y="493055"/>
                  </a:cubicBezTo>
                  <a:cubicBezTo>
                    <a:pt x="157247" y="489548"/>
                    <a:pt x="152624" y="487339"/>
                    <a:pt x="152400" y="483530"/>
                  </a:cubicBezTo>
                  <a:cubicBezTo>
                    <a:pt x="151503" y="468282"/>
                    <a:pt x="154281" y="441082"/>
                    <a:pt x="158750" y="423205"/>
                  </a:cubicBezTo>
                  <a:cubicBezTo>
                    <a:pt x="159562" y="419958"/>
                    <a:pt x="160265" y="416586"/>
                    <a:pt x="161925" y="413680"/>
                  </a:cubicBezTo>
                  <a:cubicBezTo>
                    <a:pt x="164550" y="409086"/>
                    <a:pt x="168374" y="405286"/>
                    <a:pt x="171450" y="400980"/>
                  </a:cubicBezTo>
                  <a:cubicBezTo>
                    <a:pt x="173668" y="397875"/>
                    <a:pt x="174820" y="393839"/>
                    <a:pt x="177800" y="391455"/>
                  </a:cubicBezTo>
                  <a:cubicBezTo>
                    <a:pt x="180413" y="389364"/>
                    <a:pt x="184150" y="389338"/>
                    <a:pt x="187325" y="388280"/>
                  </a:cubicBezTo>
                  <a:cubicBezTo>
                    <a:pt x="192615" y="372409"/>
                    <a:pt x="187793" y="383529"/>
                    <a:pt x="200025" y="366055"/>
                  </a:cubicBezTo>
                  <a:cubicBezTo>
                    <a:pt x="204402" y="359803"/>
                    <a:pt x="212725" y="347005"/>
                    <a:pt x="212725" y="347005"/>
                  </a:cubicBezTo>
                  <a:cubicBezTo>
                    <a:pt x="213783" y="339597"/>
                    <a:pt x="215900" y="332264"/>
                    <a:pt x="215900" y="324780"/>
                  </a:cubicBezTo>
                  <a:cubicBezTo>
                    <a:pt x="215900" y="281712"/>
                    <a:pt x="215848" y="299199"/>
                    <a:pt x="209550" y="277155"/>
                  </a:cubicBezTo>
                  <a:cubicBezTo>
                    <a:pt x="208351" y="272959"/>
                    <a:pt x="207629" y="268635"/>
                    <a:pt x="206375" y="264455"/>
                  </a:cubicBezTo>
                  <a:cubicBezTo>
                    <a:pt x="204452" y="258044"/>
                    <a:pt x="200025" y="245405"/>
                    <a:pt x="200025" y="245405"/>
                  </a:cubicBezTo>
                  <a:cubicBezTo>
                    <a:pt x="202418" y="207119"/>
                    <a:pt x="205837" y="190142"/>
                    <a:pt x="200025" y="153330"/>
                  </a:cubicBezTo>
                  <a:cubicBezTo>
                    <a:pt x="198981" y="146718"/>
                    <a:pt x="195792" y="140630"/>
                    <a:pt x="193675" y="134280"/>
                  </a:cubicBezTo>
                  <a:cubicBezTo>
                    <a:pt x="189120" y="120615"/>
                    <a:pt x="191312" y="128002"/>
                    <a:pt x="187325" y="112055"/>
                  </a:cubicBezTo>
                  <a:cubicBezTo>
                    <a:pt x="188383" y="101472"/>
                    <a:pt x="190500" y="90941"/>
                    <a:pt x="190500" y="80305"/>
                  </a:cubicBezTo>
                  <a:cubicBezTo>
                    <a:pt x="190500" y="68615"/>
                    <a:pt x="183621" y="18922"/>
                    <a:pt x="174625" y="7280"/>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Shape 31">
              <a:extLst>
                <a:ext uri="{FF2B5EF4-FFF2-40B4-BE49-F238E27FC236}">
                  <a16:creationId xmlns:a16="http://schemas.microsoft.com/office/drawing/2014/main" id="{1C23D475-CD3B-4E5E-B229-B93B4CD18FE4}"/>
                </a:ext>
              </a:extLst>
            </p:cNvPr>
            <p:cNvSpPr/>
            <p:nvPr/>
          </p:nvSpPr>
          <p:spPr>
            <a:xfrm>
              <a:off x="24354993" y="12785725"/>
              <a:ext cx="114847" cy="219075"/>
            </a:xfrm>
            <a:custGeom>
              <a:avLst/>
              <a:gdLst>
                <a:gd name="connsiteX0" fmla="*/ 111557 w 114847"/>
                <a:gd name="connsiteY0" fmla="*/ 130175 h 219075"/>
                <a:gd name="connsiteX1" fmla="*/ 76632 w 114847"/>
                <a:gd name="connsiteY1" fmla="*/ 117475 h 219075"/>
                <a:gd name="connsiteX2" fmla="*/ 73457 w 114847"/>
                <a:gd name="connsiteY2" fmla="*/ 107950 h 219075"/>
                <a:gd name="connsiteX3" fmla="*/ 70282 w 114847"/>
                <a:gd name="connsiteY3" fmla="*/ 69850 h 219075"/>
                <a:gd name="connsiteX4" fmla="*/ 60757 w 114847"/>
                <a:gd name="connsiteY4" fmla="*/ 50800 h 219075"/>
                <a:gd name="connsiteX5" fmla="*/ 48057 w 114847"/>
                <a:gd name="connsiteY5" fmla="*/ 47625 h 219075"/>
                <a:gd name="connsiteX6" fmla="*/ 35357 w 114847"/>
                <a:gd name="connsiteY6" fmla="*/ 28575 h 219075"/>
                <a:gd name="connsiteX7" fmla="*/ 29007 w 114847"/>
                <a:gd name="connsiteY7" fmla="*/ 0 h 219075"/>
                <a:gd name="connsiteX8" fmla="*/ 13132 w 114847"/>
                <a:gd name="connsiteY8" fmla="*/ 12700 h 219075"/>
                <a:gd name="connsiteX9" fmla="*/ 6782 w 114847"/>
                <a:gd name="connsiteY9" fmla="*/ 31750 h 219075"/>
                <a:gd name="connsiteX10" fmla="*/ 3607 w 114847"/>
                <a:gd name="connsiteY10" fmla="*/ 60325 h 219075"/>
                <a:gd name="connsiteX11" fmla="*/ 432 w 114847"/>
                <a:gd name="connsiteY11" fmla="*/ 76200 h 219075"/>
                <a:gd name="connsiteX12" fmla="*/ 9957 w 114847"/>
                <a:gd name="connsiteY12" fmla="*/ 127000 h 219075"/>
                <a:gd name="connsiteX13" fmla="*/ 19482 w 114847"/>
                <a:gd name="connsiteY13" fmla="*/ 133350 h 219075"/>
                <a:gd name="connsiteX14" fmla="*/ 38532 w 114847"/>
                <a:gd name="connsiteY14" fmla="*/ 171450 h 219075"/>
                <a:gd name="connsiteX15" fmla="*/ 41707 w 114847"/>
                <a:gd name="connsiteY15" fmla="*/ 180975 h 219075"/>
                <a:gd name="connsiteX16" fmla="*/ 44882 w 114847"/>
                <a:gd name="connsiteY16" fmla="*/ 190500 h 219075"/>
                <a:gd name="connsiteX17" fmla="*/ 48057 w 114847"/>
                <a:gd name="connsiteY17" fmla="*/ 209550 h 219075"/>
                <a:gd name="connsiteX18" fmla="*/ 86157 w 114847"/>
                <a:gd name="connsiteY18" fmla="*/ 219075 h 219075"/>
                <a:gd name="connsiteX19" fmla="*/ 95682 w 114847"/>
                <a:gd name="connsiteY19" fmla="*/ 215900 h 219075"/>
                <a:gd name="connsiteX20" fmla="*/ 102032 w 114847"/>
                <a:gd name="connsiteY20" fmla="*/ 206375 h 219075"/>
                <a:gd name="connsiteX21" fmla="*/ 108382 w 114847"/>
                <a:gd name="connsiteY21" fmla="*/ 184150 h 219075"/>
                <a:gd name="connsiteX22" fmla="*/ 111557 w 114847"/>
                <a:gd name="connsiteY22" fmla="*/ 1301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847" h="219075">
                  <a:moveTo>
                    <a:pt x="111557" y="130175"/>
                  </a:moveTo>
                  <a:cubicBezTo>
                    <a:pt x="106265" y="119062"/>
                    <a:pt x="87332" y="123717"/>
                    <a:pt x="76632" y="117475"/>
                  </a:cubicBezTo>
                  <a:cubicBezTo>
                    <a:pt x="73741" y="115789"/>
                    <a:pt x="73899" y="111267"/>
                    <a:pt x="73457" y="107950"/>
                  </a:cubicBezTo>
                  <a:cubicBezTo>
                    <a:pt x="71773" y="95318"/>
                    <a:pt x="71966" y="82482"/>
                    <a:pt x="70282" y="69850"/>
                  </a:cubicBezTo>
                  <a:cubicBezTo>
                    <a:pt x="69664" y="65212"/>
                    <a:pt x="64673" y="53410"/>
                    <a:pt x="60757" y="50800"/>
                  </a:cubicBezTo>
                  <a:cubicBezTo>
                    <a:pt x="57126" y="48379"/>
                    <a:pt x="52290" y="48683"/>
                    <a:pt x="48057" y="47625"/>
                  </a:cubicBezTo>
                  <a:cubicBezTo>
                    <a:pt x="43824" y="41275"/>
                    <a:pt x="36612" y="36103"/>
                    <a:pt x="35357" y="28575"/>
                  </a:cubicBezTo>
                  <a:cubicBezTo>
                    <a:pt x="31632" y="6224"/>
                    <a:pt x="34218" y="15632"/>
                    <a:pt x="29007" y="0"/>
                  </a:cubicBezTo>
                  <a:cubicBezTo>
                    <a:pt x="18678" y="3443"/>
                    <a:pt x="18127" y="1461"/>
                    <a:pt x="13132" y="12700"/>
                  </a:cubicBezTo>
                  <a:cubicBezTo>
                    <a:pt x="10414" y="18817"/>
                    <a:pt x="6782" y="31750"/>
                    <a:pt x="6782" y="31750"/>
                  </a:cubicBezTo>
                  <a:cubicBezTo>
                    <a:pt x="5724" y="41275"/>
                    <a:pt x="4962" y="50838"/>
                    <a:pt x="3607" y="60325"/>
                  </a:cubicBezTo>
                  <a:cubicBezTo>
                    <a:pt x="2844" y="65667"/>
                    <a:pt x="432" y="70804"/>
                    <a:pt x="432" y="76200"/>
                  </a:cubicBezTo>
                  <a:cubicBezTo>
                    <a:pt x="432" y="92491"/>
                    <a:pt x="-3088" y="113955"/>
                    <a:pt x="9957" y="127000"/>
                  </a:cubicBezTo>
                  <a:cubicBezTo>
                    <a:pt x="12655" y="129698"/>
                    <a:pt x="16307" y="131233"/>
                    <a:pt x="19482" y="133350"/>
                  </a:cubicBezTo>
                  <a:cubicBezTo>
                    <a:pt x="35895" y="157969"/>
                    <a:pt x="29769" y="145160"/>
                    <a:pt x="38532" y="171450"/>
                  </a:cubicBezTo>
                  <a:lnTo>
                    <a:pt x="41707" y="180975"/>
                  </a:lnTo>
                  <a:cubicBezTo>
                    <a:pt x="42765" y="184150"/>
                    <a:pt x="44332" y="187199"/>
                    <a:pt x="44882" y="190500"/>
                  </a:cubicBezTo>
                  <a:cubicBezTo>
                    <a:pt x="45940" y="196850"/>
                    <a:pt x="45178" y="203792"/>
                    <a:pt x="48057" y="209550"/>
                  </a:cubicBezTo>
                  <a:cubicBezTo>
                    <a:pt x="53204" y="219844"/>
                    <a:pt x="84812" y="218926"/>
                    <a:pt x="86157" y="219075"/>
                  </a:cubicBezTo>
                  <a:cubicBezTo>
                    <a:pt x="89332" y="218017"/>
                    <a:pt x="93069" y="217991"/>
                    <a:pt x="95682" y="215900"/>
                  </a:cubicBezTo>
                  <a:cubicBezTo>
                    <a:pt x="98662" y="213516"/>
                    <a:pt x="100325" y="209788"/>
                    <a:pt x="102032" y="206375"/>
                  </a:cubicBezTo>
                  <a:cubicBezTo>
                    <a:pt x="104700" y="201040"/>
                    <a:pt x="106856" y="189236"/>
                    <a:pt x="108382" y="184150"/>
                  </a:cubicBezTo>
                  <a:cubicBezTo>
                    <a:pt x="115736" y="159637"/>
                    <a:pt x="116849" y="141288"/>
                    <a:pt x="111557" y="130175"/>
                  </a:cubicBez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Shape 32">
              <a:extLst>
                <a:ext uri="{FF2B5EF4-FFF2-40B4-BE49-F238E27FC236}">
                  <a16:creationId xmlns:a16="http://schemas.microsoft.com/office/drawing/2014/main" id="{3FC9E028-B500-4AEF-AA9E-F08D1CD4A23E}"/>
                </a:ext>
              </a:extLst>
            </p:cNvPr>
            <p:cNvSpPr/>
            <p:nvPr/>
          </p:nvSpPr>
          <p:spPr>
            <a:xfrm>
              <a:off x="24917400" y="15001875"/>
              <a:ext cx="206375" cy="358775"/>
            </a:xfrm>
            <a:custGeom>
              <a:avLst/>
              <a:gdLst>
                <a:gd name="connsiteX0" fmla="*/ 187325 w 206375"/>
                <a:gd name="connsiteY0" fmla="*/ 238125 h 358775"/>
                <a:gd name="connsiteX1" fmla="*/ 180975 w 206375"/>
                <a:gd name="connsiteY1" fmla="*/ 200025 h 358775"/>
                <a:gd name="connsiteX2" fmla="*/ 177800 w 206375"/>
                <a:gd name="connsiteY2" fmla="*/ 190500 h 358775"/>
                <a:gd name="connsiteX3" fmla="*/ 168275 w 206375"/>
                <a:gd name="connsiteY3" fmla="*/ 187325 h 358775"/>
                <a:gd name="connsiteX4" fmla="*/ 152400 w 206375"/>
                <a:gd name="connsiteY4" fmla="*/ 158750 h 358775"/>
                <a:gd name="connsiteX5" fmla="*/ 139700 w 206375"/>
                <a:gd name="connsiteY5" fmla="*/ 139700 h 358775"/>
                <a:gd name="connsiteX6" fmla="*/ 136525 w 206375"/>
                <a:gd name="connsiteY6" fmla="*/ 130175 h 358775"/>
                <a:gd name="connsiteX7" fmla="*/ 123825 w 206375"/>
                <a:gd name="connsiteY7" fmla="*/ 111125 h 358775"/>
                <a:gd name="connsiteX8" fmla="*/ 117475 w 206375"/>
                <a:gd name="connsiteY8" fmla="*/ 73025 h 358775"/>
                <a:gd name="connsiteX9" fmla="*/ 114300 w 206375"/>
                <a:gd name="connsiteY9" fmla="*/ 60325 h 358775"/>
                <a:gd name="connsiteX10" fmla="*/ 92075 w 206375"/>
                <a:gd name="connsiteY10" fmla="*/ 31750 h 358775"/>
                <a:gd name="connsiteX11" fmla="*/ 79375 w 206375"/>
                <a:gd name="connsiteY11" fmla="*/ 12700 h 358775"/>
                <a:gd name="connsiteX12" fmla="*/ 60325 w 206375"/>
                <a:gd name="connsiteY12" fmla="*/ 0 h 358775"/>
                <a:gd name="connsiteX13" fmla="*/ 28575 w 206375"/>
                <a:gd name="connsiteY13" fmla="*/ 6350 h 358775"/>
                <a:gd name="connsiteX14" fmla="*/ 19050 w 206375"/>
                <a:gd name="connsiteY14" fmla="*/ 12700 h 358775"/>
                <a:gd name="connsiteX15" fmla="*/ 15875 w 206375"/>
                <a:gd name="connsiteY15" fmla="*/ 22225 h 358775"/>
                <a:gd name="connsiteX16" fmla="*/ 9525 w 206375"/>
                <a:gd name="connsiteY16" fmla="*/ 31750 h 358775"/>
                <a:gd name="connsiteX17" fmla="*/ 3175 w 206375"/>
                <a:gd name="connsiteY17" fmla="*/ 50800 h 358775"/>
                <a:gd name="connsiteX18" fmla="*/ 0 w 206375"/>
                <a:gd name="connsiteY18" fmla="*/ 60325 h 358775"/>
                <a:gd name="connsiteX19" fmla="*/ 3175 w 206375"/>
                <a:gd name="connsiteY19" fmla="*/ 82550 h 358775"/>
                <a:gd name="connsiteX20" fmla="*/ 25400 w 206375"/>
                <a:gd name="connsiteY20" fmla="*/ 114300 h 358775"/>
                <a:gd name="connsiteX21" fmla="*/ 38100 w 206375"/>
                <a:gd name="connsiteY21" fmla="*/ 130175 h 358775"/>
                <a:gd name="connsiteX22" fmla="*/ 41275 w 206375"/>
                <a:gd name="connsiteY22" fmla="*/ 142875 h 358775"/>
                <a:gd name="connsiteX23" fmla="*/ 47625 w 206375"/>
                <a:gd name="connsiteY23" fmla="*/ 152400 h 358775"/>
                <a:gd name="connsiteX24" fmla="*/ 57150 w 206375"/>
                <a:gd name="connsiteY24" fmla="*/ 184150 h 358775"/>
                <a:gd name="connsiteX25" fmla="*/ 60325 w 206375"/>
                <a:gd name="connsiteY25" fmla="*/ 193675 h 358775"/>
                <a:gd name="connsiteX26" fmla="*/ 69850 w 206375"/>
                <a:gd name="connsiteY26" fmla="*/ 250825 h 358775"/>
                <a:gd name="connsiteX27" fmla="*/ 73025 w 206375"/>
                <a:gd name="connsiteY27" fmla="*/ 260350 h 358775"/>
                <a:gd name="connsiteX28" fmla="*/ 95250 w 206375"/>
                <a:gd name="connsiteY28" fmla="*/ 288925 h 358775"/>
                <a:gd name="connsiteX29" fmla="*/ 104775 w 206375"/>
                <a:gd name="connsiteY29" fmla="*/ 301625 h 358775"/>
                <a:gd name="connsiteX30" fmla="*/ 111125 w 206375"/>
                <a:gd name="connsiteY30" fmla="*/ 311150 h 358775"/>
                <a:gd name="connsiteX31" fmla="*/ 127000 w 206375"/>
                <a:gd name="connsiteY31" fmla="*/ 330200 h 358775"/>
                <a:gd name="connsiteX32" fmla="*/ 130175 w 206375"/>
                <a:gd name="connsiteY32" fmla="*/ 339725 h 358775"/>
                <a:gd name="connsiteX33" fmla="*/ 149225 w 206375"/>
                <a:gd name="connsiteY33" fmla="*/ 352425 h 358775"/>
                <a:gd name="connsiteX34" fmla="*/ 158750 w 206375"/>
                <a:gd name="connsiteY34" fmla="*/ 358775 h 358775"/>
                <a:gd name="connsiteX35" fmla="*/ 180975 w 206375"/>
                <a:gd name="connsiteY35" fmla="*/ 355600 h 358775"/>
                <a:gd name="connsiteX36" fmla="*/ 196850 w 206375"/>
                <a:gd name="connsiteY36" fmla="*/ 339725 h 358775"/>
                <a:gd name="connsiteX37" fmla="*/ 203200 w 206375"/>
                <a:gd name="connsiteY37" fmla="*/ 320675 h 358775"/>
                <a:gd name="connsiteX38" fmla="*/ 206375 w 206375"/>
                <a:gd name="connsiteY38" fmla="*/ 311150 h 358775"/>
                <a:gd name="connsiteX39" fmla="*/ 200025 w 206375"/>
                <a:gd name="connsiteY39" fmla="*/ 292100 h 358775"/>
                <a:gd name="connsiteX40" fmla="*/ 196850 w 206375"/>
                <a:gd name="connsiteY40" fmla="*/ 282575 h 358775"/>
                <a:gd name="connsiteX41" fmla="*/ 190500 w 206375"/>
                <a:gd name="connsiteY41" fmla="*/ 273050 h 358775"/>
                <a:gd name="connsiteX42" fmla="*/ 187325 w 206375"/>
                <a:gd name="connsiteY42" fmla="*/ 238125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375" h="358775">
                  <a:moveTo>
                    <a:pt x="187325" y="238125"/>
                  </a:moveTo>
                  <a:cubicBezTo>
                    <a:pt x="184748" y="217511"/>
                    <a:pt x="185637" y="216341"/>
                    <a:pt x="180975" y="200025"/>
                  </a:cubicBezTo>
                  <a:cubicBezTo>
                    <a:pt x="180056" y="196807"/>
                    <a:pt x="180167" y="192867"/>
                    <a:pt x="177800" y="190500"/>
                  </a:cubicBezTo>
                  <a:cubicBezTo>
                    <a:pt x="175433" y="188133"/>
                    <a:pt x="171450" y="188383"/>
                    <a:pt x="168275" y="187325"/>
                  </a:cubicBezTo>
                  <a:cubicBezTo>
                    <a:pt x="138380" y="157430"/>
                    <a:pt x="183480" y="205369"/>
                    <a:pt x="152400" y="158750"/>
                  </a:cubicBezTo>
                  <a:cubicBezTo>
                    <a:pt x="148167" y="152400"/>
                    <a:pt x="142113" y="146940"/>
                    <a:pt x="139700" y="139700"/>
                  </a:cubicBezTo>
                  <a:cubicBezTo>
                    <a:pt x="138642" y="136525"/>
                    <a:pt x="138150" y="133101"/>
                    <a:pt x="136525" y="130175"/>
                  </a:cubicBezTo>
                  <a:cubicBezTo>
                    <a:pt x="132819" y="123504"/>
                    <a:pt x="123825" y="111125"/>
                    <a:pt x="123825" y="111125"/>
                  </a:cubicBezTo>
                  <a:cubicBezTo>
                    <a:pt x="121708" y="98425"/>
                    <a:pt x="120598" y="85516"/>
                    <a:pt x="117475" y="73025"/>
                  </a:cubicBezTo>
                  <a:cubicBezTo>
                    <a:pt x="116417" y="68792"/>
                    <a:pt x="116251" y="64228"/>
                    <a:pt x="114300" y="60325"/>
                  </a:cubicBezTo>
                  <a:cubicBezTo>
                    <a:pt x="99598" y="30921"/>
                    <a:pt x="106709" y="50565"/>
                    <a:pt x="92075" y="31750"/>
                  </a:cubicBezTo>
                  <a:cubicBezTo>
                    <a:pt x="87390" y="25726"/>
                    <a:pt x="85725" y="16933"/>
                    <a:pt x="79375" y="12700"/>
                  </a:cubicBezTo>
                  <a:lnTo>
                    <a:pt x="60325" y="0"/>
                  </a:lnTo>
                  <a:cubicBezTo>
                    <a:pt x="52135" y="1170"/>
                    <a:pt x="37441" y="1917"/>
                    <a:pt x="28575" y="6350"/>
                  </a:cubicBezTo>
                  <a:cubicBezTo>
                    <a:pt x="25162" y="8057"/>
                    <a:pt x="22225" y="10583"/>
                    <a:pt x="19050" y="12700"/>
                  </a:cubicBezTo>
                  <a:cubicBezTo>
                    <a:pt x="17992" y="15875"/>
                    <a:pt x="17372" y="19232"/>
                    <a:pt x="15875" y="22225"/>
                  </a:cubicBezTo>
                  <a:cubicBezTo>
                    <a:pt x="14168" y="25638"/>
                    <a:pt x="11075" y="28263"/>
                    <a:pt x="9525" y="31750"/>
                  </a:cubicBezTo>
                  <a:cubicBezTo>
                    <a:pt x="6807" y="37867"/>
                    <a:pt x="5292" y="44450"/>
                    <a:pt x="3175" y="50800"/>
                  </a:cubicBezTo>
                  <a:lnTo>
                    <a:pt x="0" y="60325"/>
                  </a:lnTo>
                  <a:cubicBezTo>
                    <a:pt x="1058" y="67733"/>
                    <a:pt x="489" y="75565"/>
                    <a:pt x="3175" y="82550"/>
                  </a:cubicBezTo>
                  <a:cubicBezTo>
                    <a:pt x="5232" y="87899"/>
                    <a:pt x="20711" y="108047"/>
                    <a:pt x="25400" y="114300"/>
                  </a:cubicBezTo>
                  <a:cubicBezTo>
                    <a:pt x="35780" y="145439"/>
                    <a:pt x="18952" y="101452"/>
                    <a:pt x="38100" y="130175"/>
                  </a:cubicBezTo>
                  <a:cubicBezTo>
                    <a:pt x="40521" y="133806"/>
                    <a:pt x="39556" y="138864"/>
                    <a:pt x="41275" y="142875"/>
                  </a:cubicBezTo>
                  <a:cubicBezTo>
                    <a:pt x="42778" y="146382"/>
                    <a:pt x="46075" y="148913"/>
                    <a:pt x="47625" y="152400"/>
                  </a:cubicBezTo>
                  <a:cubicBezTo>
                    <a:pt x="53661" y="165981"/>
                    <a:pt x="53456" y="171220"/>
                    <a:pt x="57150" y="184150"/>
                  </a:cubicBezTo>
                  <a:cubicBezTo>
                    <a:pt x="58069" y="187368"/>
                    <a:pt x="59267" y="190500"/>
                    <a:pt x="60325" y="193675"/>
                  </a:cubicBezTo>
                  <a:cubicBezTo>
                    <a:pt x="62814" y="218562"/>
                    <a:pt x="62196" y="227863"/>
                    <a:pt x="69850" y="250825"/>
                  </a:cubicBezTo>
                  <a:cubicBezTo>
                    <a:pt x="70908" y="254000"/>
                    <a:pt x="71400" y="257424"/>
                    <a:pt x="73025" y="260350"/>
                  </a:cubicBezTo>
                  <a:cubicBezTo>
                    <a:pt x="87694" y="286755"/>
                    <a:pt x="80635" y="271875"/>
                    <a:pt x="95250" y="288925"/>
                  </a:cubicBezTo>
                  <a:cubicBezTo>
                    <a:pt x="98694" y="292943"/>
                    <a:pt x="101699" y="297319"/>
                    <a:pt x="104775" y="301625"/>
                  </a:cubicBezTo>
                  <a:cubicBezTo>
                    <a:pt x="106993" y="304730"/>
                    <a:pt x="108682" y="308219"/>
                    <a:pt x="111125" y="311150"/>
                  </a:cubicBezTo>
                  <a:cubicBezTo>
                    <a:pt x="119902" y="321683"/>
                    <a:pt x="121088" y="318376"/>
                    <a:pt x="127000" y="330200"/>
                  </a:cubicBezTo>
                  <a:cubicBezTo>
                    <a:pt x="128497" y="333193"/>
                    <a:pt x="127808" y="337358"/>
                    <a:pt x="130175" y="339725"/>
                  </a:cubicBezTo>
                  <a:cubicBezTo>
                    <a:pt x="135571" y="345121"/>
                    <a:pt x="142875" y="348192"/>
                    <a:pt x="149225" y="352425"/>
                  </a:cubicBezTo>
                  <a:lnTo>
                    <a:pt x="158750" y="358775"/>
                  </a:lnTo>
                  <a:cubicBezTo>
                    <a:pt x="166158" y="357717"/>
                    <a:pt x="173807" y="357750"/>
                    <a:pt x="180975" y="355600"/>
                  </a:cubicBezTo>
                  <a:cubicBezTo>
                    <a:pt x="188031" y="353483"/>
                    <a:pt x="194028" y="346075"/>
                    <a:pt x="196850" y="339725"/>
                  </a:cubicBezTo>
                  <a:cubicBezTo>
                    <a:pt x="199568" y="333608"/>
                    <a:pt x="201083" y="327025"/>
                    <a:pt x="203200" y="320675"/>
                  </a:cubicBezTo>
                  <a:lnTo>
                    <a:pt x="206375" y="311150"/>
                  </a:lnTo>
                  <a:lnTo>
                    <a:pt x="200025" y="292100"/>
                  </a:lnTo>
                  <a:cubicBezTo>
                    <a:pt x="198967" y="288925"/>
                    <a:pt x="198706" y="285360"/>
                    <a:pt x="196850" y="282575"/>
                  </a:cubicBezTo>
                  <a:lnTo>
                    <a:pt x="190500" y="273050"/>
                  </a:lnTo>
                  <a:lnTo>
                    <a:pt x="187325" y="238125"/>
                  </a:lnTo>
                  <a:close/>
                </a:path>
              </a:pathLst>
            </a:custGeom>
            <a:solidFill>
              <a:srgbClr val="B34BA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4" name="Group 33">
            <a:extLst>
              <a:ext uri="{FF2B5EF4-FFF2-40B4-BE49-F238E27FC236}">
                <a16:creationId xmlns:a16="http://schemas.microsoft.com/office/drawing/2014/main" id="{865E290D-36C2-409E-B771-2DAA91970164}"/>
              </a:ext>
            </a:extLst>
          </p:cNvPr>
          <p:cNvGrpSpPr/>
          <p:nvPr/>
        </p:nvGrpSpPr>
        <p:grpSpPr>
          <a:xfrm>
            <a:off x="10607457" y="2156343"/>
            <a:ext cx="5647055" cy="4945711"/>
            <a:chOff x="10557703" y="1566407"/>
            <a:chExt cx="5647055" cy="4945711"/>
          </a:xfrm>
        </p:grpSpPr>
        <p:sp>
          <p:nvSpPr>
            <p:cNvPr id="35" name="Freeform: Shape 34">
              <a:extLst>
                <a:ext uri="{FF2B5EF4-FFF2-40B4-BE49-F238E27FC236}">
                  <a16:creationId xmlns:a16="http://schemas.microsoft.com/office/drawing/2014/main" id="{D2898C61-5170-417E-85C5-CB2F7468A5FD}"/>
                </a:ext>
              </a:extLst>
            </p:cNvPr>
            <p:cNvSpPr/>
            <p:nvPr/>
          </p:nvSpPr>
          <p:spPr>
            <a:xfrm>
              <a:off x="10933043" y="3156668"/>
              <a:ext cx="580446" cy="1256377"/>
            </a:xfrm>
            <a:custGeom>
              <a:avLst/>
              <a:gdLst>
                <a:gd name="connsiteX0" fmla="*/ 397566 w 580446"/>
                <a:gd name="connsiteY0" fmla="*/ 588396 h 1256377"/>
                <a:gd name="connsiteX1" fmla="*/ 365760 w 580446"/>
                <a:gd name="connsiteY1" fmla="*/ 508883 h 1256377"/>
                <a:gd name="connsiteX2" fmla="*/ 333955 w 580446"/>
                <a:gd name="connsiteY2" fmla="*/ 461175 h 1256377"/>
                <a:gd name="connsiteX3" fmla="*/ 318053 w 580446"/>
                <a:gd name="connsiteY3" fmla="*/ 413468 h 1256377"/>
                <a:gd name="connsiteX4" fmla="*/ 310101 w 580446"/>
                <a:gd name="connsiteY4" fmla="*/ 389614 h 1256377"/>
                <a:gd name="connsiteX5" fmla="*/ 294199 w 580446"/>
                <a:gd name="connsiteY5" fmla="*/ 333955 h 1256377"/>
                <a:gd name="connsiteX6" fmla="*/ 310101 w 580446"/>
                <a:gd name="connsiteY6" fmla="*/ 278295 h 1256377"/>
                <a:gd name="connsiteX7" fmla="*/ 326004 w 580446"/>
                <a:gd name="connsiteY7" fmla="*/ 254442 h 1256377"/>
                <a:gd name="connsiteX8" fmla="*/ 254442 w 580446"/>
                <a:gd name="connsiteY8" fmla="*/ 159026 h 1256377"/>
                <a:gd name="connsiteX9" fmla="*/ 230588 w 580446"/>
                <a:gd name="connsiteY9" fmla="*/ 166977 h 1256377"/>
                <a:gd name="connsiteX10" fmla="*/ 214686 w 580446"/>
                <a:gd name="connsiteY10" fmla="*/ 119269 h 1256377"/>
                <a:gd name="connsiteX11" fmla="*/ 206734 w 580446"/>
                <a:gd name="connsiteY11" fmla="*/ 95415 h 1256377"/>
                <a:gd name="connsiteX12" fmla="*/ 206734 w 580446"/>
                <a:gd name="connsiteY12" fmla="*/ 23854 h 1256377"/>
                <a:gd name="connsiteX13" fmla="*/ 182880 w 580446"/>
                <a:gd name="connsiteY13" fmla="*/ 7951 h 1256377"/>
                <a:gd name="connsiteX14" fmla="*/ 159027 w 580446"/>
                <a:gd name="connsiteY14" fmla="*/ 0 h 1256377"/>
                <a:gd name="connsiteX15" fmla="*/ 143124 w 580446"/>
                <a:gd name="connsiteY15" fmla="*/ 23854 h 1256377"/>
                <a:gd name="connsiteX16" fmla="*/ 87465 w 580446"/>
                <a:gd name="connsiteY16" fmla="*/ 47708 h 1256377"/>
                <a:gd name="connsiteX17" fmla="*/ 63611 w 580446"/>
                <a:gd name="connsiteY17" fmla="*/ 95415 h 1256377"/>
                <a:gd name="connsiteX18" fmla="*/ 55660 w 580446"/>
                <a:gd name="connsiteY18" fmla="*/ 151075 h 1256377"/>
                <a:gd name="connsiteX19" fmla="*/ 31806 w 580446"/>
                <a:gd name="connsiteY19" fmla="*/ 159026 h 1256377"/>
                <a:gd name="connsiteX20" fmla="*/ 0 w 580446"/>
                <a:gd name="connsiteY20" fmla="*/ 166977 h 1256377"/>
                <a:gd name="connsiteX21" fmla="*/ 15903 w 580446"/>
                <a:gd name="connsiteY21" fmla="*/ 397565 h 1256377"/>
                <a:gd name="connsiteX22" fmla="*/ 31806 w 580446"/>
                <a:gd name="connsiteY22" fmla="*/ 445273 h 1256377"/>
                <a:gd name="connsiteX23" fmla="*/ 39757 w 580446"/>
                <a:gd name="connsiteY23" fmla="*/ 469127 h 1256377"/>
                <a:gd name="connsiteX24" fmla="*/ 71562 w 580446"/>
                <a:gd name="connsiteY24" fmla="*/ 516835 h 1256377"/>
                <a:gd name="connsiteX25" fmla="*/ 95416 w 580446"/>
                <a:gd name="connsiteY25" fmla="*/ 564542 h 1256377"/>
                <a:gd name="connsiteX26" fmla="*/ 119270 w 580446"/>
                <a:gd name="connsiteY26" fmla="*/ 580445 h 1256377"/>
                <a:gd name="connsiteX27" fmla="*/ 151075 w 580446"/>
                <a:gd name="connsiteY27" fmla="*/ 620202 h 1256377"/>
                <a:gd name="connsiteX28" fmla="*/ 166978 w 580446"/>
                <a:gd name="connsiteY28" fmla="*/ 683812 h 1256377"/>
                <a:gd name="connsiteX29" fmla="*/ 174929 w 580446"/>
                <a:gd name="connsiteY29" fmla="*/ 707666 h 1256377"/>
                <a:gd name="connsiteX30" fmla="*/ 190832 w 580446"/>
                <a:gd name="connsiteY30" fmla="*/ 763325 h 1256377"/>
                <a:gd name="connsiteX31" fmla="*/ 166978 w 580446"/>
                <a:gd name="connsiteY31" fmla="*/ 779228 h 1256377"/>
                <a:gd name="connsiteX32" fmla="*/ 135173 w 580446"/>
                <a:gd name="connsiteY32" fmla="*/ 787179 h 1256377"/>
                <a:gd name="connsiteX33" fmla="*/ 111319 w 580446"/>
                <a:gd name="connsiteY33" fmla="*/ 795130 h 1256377"/>
                <a:gd name="connsiteX34" fmla="*/ 95416 w 580446"/>
                <a:gd name="connsiteY34" fmla="*/ 898497 h 1256377"/>
                <a:gd name="connsiteX35" fmla="*/ 87465 w 580446"/>
                <a:gd name="connsiteY35" fmla="*/ 922351 h 1256377"/>
                <a:gd name="connsiteX36" fmla="*/ 63611 w 580446"/>
                <a:gd name="connsiteY36" fmla="*/ 930302 h 1256377"/>
                <a:gd name="connsiteX37" fmla="*/ 55660 w 580446"/>
                <a:gd name="connsiteY37" fmla="*/ 1001864 h 1256377"/>
                <a:gd name="connsiteX38" fmla="*/ 63611 w 580446"/>
                <a:gd name="connsiteY38" fmla="*/ 1041621 h 1256377"/>
                <a:gd name="connsiteX39" fmla="*/ 87465 w 580446"/>
                <a:gd name="connsiteY39" fmla="*/ 1049572 h 1256377"/>
                <a:gd name="connsiteX40" fmla="*/ 143124 w 580446"/>
                <a:gd name="connsiteY40" fmla="*/ 1057523 h 1256377"/>
                <a:gd name="connsiteX41" fmla="*/ 119270 w 580446"/>
                <a:gd name="connsiteY41" fmla="*/ 1152939 h 1256377"/>
                <a:gd name="connsiteX42" fmla="*/ 103367 w 580446"/>
                <a:gd name="connsiteY42" fmla="*/ 1176793 h 1256377"/>
                <a:gd name="connsiteX43" fmla="*/ 79514 w 580446"/>
                <a:gd name="connsiteY43" fmla="*/ 1184744 h 1256377"/>
                <a:gd name="connsiteX44" fmla="*/ 63611 w 580446"/>
                <a:gd name="connsiteY44" fmla="*/ 1208598 h 1256377"/>
                <a:gd name="connsiteX45" fmla="*/ 55660 w 580446"/>
                <a:gd name="connsiteY45" fmla="*/ 1232452 h 1256377"/>
                <a:gd name="connsiteX46" fmla="*/ 31806 w 580446"/>
                <a:gd name="connsiteY46" fmla="*/ 1248355 h 1256377"/>
                <a:gd name="connsiteX47" fmla="*/ 79514 w 580446"/>
                <a:gd name="connsiteY47" fmla="*/ 1240403 h 1256377"/>
                <a:gd name="connsiteX48" fmla="*/ 87465 w 580446"/>
                <a:gd name="connsiteY48" fmla="*/ 1216549 h 1256377"/>
                <a:gd name="connsiteX49" fmla="*/ 135173 w 580446"/>
                <a:gd name="connsiteY49" fmla="*/ 1200647 h 1256377"/>
                <a:gd name="connsiteX50" fmla="*/ 222637 w 580446"/>
                <a:gd name="connsiteY50" fmla="*/ 1176793 h 1256377"/>
                <a:gd name="connsiteX51" fmla="*/ 246491 w 580446"/>
                <a:gd name="connsiteY51" fmla="*/ 1160890 h 1256377"/>
                <a:gd name="connsiteX52" fmla="*/ 294199 w 580446"/>
                <a:gd name="connsiteY52" fmla="*/ 1144988 h 1256377"/>
                <a:gd name="connsiteX53" fmla="*/ 318053 w 580446"/>
                <a:gd name="connsiteY53" fmla="*/ 1137036 h 1256377"/>
                <a:gd name="connsiteX54" fmla="*/ 461176 w 580446"/>
                <a:gd name="connsiteY54" fmla="*/ 1121134 h 1256377"/>
                <a:gd name="connsiteX55" fmla="*/ 500933 w 580446"/>
                <a:gd name="connsiteY55" fmla="*/ 1089329 h 1256377"/>
                <a:gd name="connsiteX56" fmla="*/ 485030 w 580446"/>
                <a:gd name="connsiteY56" fmla="*/ 1065475 h 1256377"/>
                <a:gd name="connsiteX57" fmla="*/ 477079 w 580446"/>
                <a:gd name="connsiteY57" fmla="*/ 985962 h 1256377"/>
                <a:gd name="connsiteX58" fmla="*/ 485030 w 580446"/>
                <a:gd name="connsiteY58" fmla="*/ 962108 h 1256377"/>
                <a:gd name="connsiteX59" fmla="*/ 508884 w 580446"/>
                <a:gd name="connsiteY59" fmla="*/ 946205 h 1256377"/>
                <a:gd name="connsiteX60" fmla="*/ 556592 w 580446"/>
                <a:gd name="connsiteY60" fmla="*/ 930302 h 1256377"/>
                <a:gd name="connsiteX61" fmla="*/ 572494 w 580446"/>
                <a:gd name="connsiteY61" fmla="*/ 882595 h 1256377"/>
                <a:gd name="connsiteX62" fmla="*/ 580446 w 580446"/>
                <a:gd name="connsiteY62" fmla="*/ 858741 h 1256377"/>
                <a:gd name="connsiteX63" fmla="*/ 524787 w 580446"/>
                <a:gd name="connsiteY63" fmla="*/ 803082 h 1256377"/>
                <a:gd name="connsiteX64" fmla="*/ 500933 w 580446"/>
                <a:gd name="connsiteY64" fmla="*/ 795130 h 1256377"/>
                <a:gd name="connsiteX65" fmla="*/ 485030 w 580446"/>
                <a:gd name="connsiteY65" fmla="*/ 771276 h 1256377"/>
                <a:gd name="connsiteX66" fmla="*/ 453225 w 580446"/>
                <a:gd name="connsiteY66" fmla="*/ 699715 h 1256377"/>
                <a:gd name="connsiteX67" fmla="*/ 445274 w 580446"/>
                <a:gd name="connsiteY67" fmla="*/ 675861 h 1256377"/>
                <a:gd name="connsiteX68" fmla="*/ 453225 w 580446"/>
                <a:gd name="connsiteY68" fmla="*/ 644055 h 1256377"/>
                <a:gd name="connsiteX69" fmla="*/ 429371 w 580446"/>
                <a:gd name="connsiteY69" fmla="*/ 628153 h 1256377"/>
                <a:gd name="connsiteX70" fmla="*/ 397566 w 580446"/>
                <a:gd name="connsiteY70" fmla="*/ 588396 h 1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0446" h="1256377">
                  <a:moveTo>
                    <a:pt x="397566" y="588396"/>
                  </a:moveTo>
                  <a:cubicBezTo>
                    <a:pt x="386964" y="568518"/>
                    <a:pt x="410285" y="559769"/>
                    <a:pt x="365760" y="508883"/>
                  </a:cubicBezTo>
                  <a:cubicBezTo>
                    <a:pt x="353174" y="494499"/>
                    <a:pt x="333955" y="461175"/>
                    <a:pt x="333955" y="461175"/>
                  </a:cubicBezTo>
                  <a:lnTo>
                    <a:pt x="318053" y="413468"/>
                  </a:lnTo>
                  <a:cubicBezTo>
                    <a:pt x="315402" y="405517"/>
                    <a:pt x="312134" y="397745"/>
                    <a:pt x="310101" y="389614"/>
                  </a:cubicBezTo>
                  <a:cubicBezTo>
                    <a:pt x="300117" y="349678"/>
                    <a:pt x="305606" y="368176"/>
                    <a:pt x="294199" y="333955"/>
                  </a:cubicBezTo>
                  <a:cubicBezTo>
                    <a:pt x="296746" y="323766"/>
                    <a:pt x="304398" y="289701"/>
                    <a:pt x="310101" y="278295"/>
                  </a:cubicBezTo>
                  <a:cubicBezTo>
                    <a:pt x="314375" y="269748"/>
                    <a:pt x="320703" y="262393"/>
                    <a:pt x="326004" y="254442"/>
                  </a:cubicBezTo>
                  <a:cubicBezTo>
                    <a:pt x="317097" y="138641"/>
                    <a:pt x="351922" y="141303"/>
                    <a:pt x="254442" y="159026"/>
                  </a:cubicBezTo>
                  <a:cubicBezTo>
                    <a:pt x="246196" y="160525"/>
                    <a:pt x="238539" y="164327"/>
                    <a:pt x="230588" y="166977"/>
                  </a:cubicBezTo>
                  <a:lnTo>
                    <a:pt x="214686" y="119269"/>
                  </a:lnTo>
                  <a:lnTo>
                    <a:pt x="206734" y="95415"/>
                  </a:lnTo>
                  <a:cubicBezTo>
                    <a:pt x="220134" y="55218"/>
                    <a:pt x="235085" y="52205"/>
                    <a:pt x="206734" y="23854"/>
                  </a:cubicBezTo>
                  <a:cubicBezTo>
                    <a:pt x="199977" y="17097"/>
                    <a:pt x="191427" y="12225"/>
                    <a:pt x="182880" y="7951"/>
                  </a:cubicBezTo>
                  <a:cubicBezTo>
                    <a:pt x="175384" y="4203"/>
                    <a:pt x="166978" y="2650"/>
                    <a:pt x="159027" y="0"/>
                  </a:cubicBezTo>
                  <a:cubicBezTo>
                    <a:pt x="153726" y="7951"/>
                    <a:pt x="149881" y="17097"/>
                    <a:pt x="143124" y="23854"/>
                  </a:cubicBezTo>
                  <a:cubicBezTo>
                    <a:pt x="124821" y="42156"/>
                    <a:pt x="111795" y="41625"/>
                    <a:pt x="87465" y="47708"/>
                  </a:cubicBezTo>
                  <a:cubicBezTo>
                    <a:pt x="74063" y="67811"/>
                    <a:pt x="68314" y="71902"/>
                    <a:pt x="63611" y="95415"/>
                  </a:cubicBezTo>
                  <a:cubicBezTo>
                    <a:pt x="59936" y="113793"/>
                    <a:pt x="64041" y="134312"/>
                    <a:pt x="55660" y="151075"/>
                  </a:cubicBezTo>
                  <a:cubicBezTo>
                    <a:pt x="51912" y="158572"/>
                    <a:pt x="39865" y="156724"/>
                    <a:pt x="31806" y="159026"/>
                  </a:cubicBezTo>
                  <a:cubicBezTo>
                    <a:pt x="21298" y="162028"/>
                    <a:pt x="10602" y="164327"/>
                    <a:pt x="0" y="166977"/>
                  </a:cubicBezTo>
                  <a:cubicBezTo>
                    <a:pt x="967" y="185344"/>
                    <a:pt x="7364" y="352022"/>
                    <a:pt x="15903" y="397565"/>
                  </a:cubicBezTo>
                  <a:cubicBezTo>
                    <a:pt x="18992" y="414041"/>
                    <a:pt x="26505" y="429370"/>
                    <a:pt x="31806" y="445273"/>
                  </a:cubicBezTo>
                  <a:cubicBezTo>
                    <a:pt x="34456" y="453224"/>
                    <a:pt x="35108" y="462153"/>
                    <a:pt x="39757" y="469127"/>
                  </a:cubicBezTo>
                  <a:cubicBezTo>
                    <a:pt x="50359" y="485030"/>
                    <a:pt x="65518" y="498703"/>
                    <a:pt x="71562" y="516835"/>
                  </a:cubicBezTo>
                  <a:cubicBezTo>
                    <a:pt x="78029" y="536235"/>
                    <a:pt x="80003" y="549129"/>
                    <a:pt x="95416" y="564542"/>
                  </a:cubicBezTo>
                  <a:cubicBezTo>
                    <a:pt x="102173" y="571299"/>
                    <a:pt x="111319" y="575144"/>
                    <a:pt x="119270" y="580445"/>
                  </a:cubicBezTo>
                  <a:cubicBezTo>
                    <a:pt x="139254" y="640398"/>
                    <a:pt x="109973" y="568827"/>
                    <a:pt x="151075" y="620202"/>
                  </a:cubicBezTo>
                  <a:cubicBezTo>
                    <a:pt x="157687" y="628466"/>
                    <a:pt x="166437" y="681648"/>
                    <a:pt x="166978" y="683812"/>
                  </a:cubicBezTo>
                  <a:cubicBezTo>
                    <a:pt x="169011" y="691943"/>
                    <a:pt x="172627" y="699607"/>
                    <a:pt x="174929" y="707666"/>
                  </a:cubicBezTo>
                  <a:cubicBezTo>
                    <a:pt x="194889" y="777528"/>
                    <a:pt x="171772" y="706151"/>
                    <a:pt x="190832" y="763325"/>
                  </a:cubicBezTo>
                  <a:cubicBezTo>
                    <a:pt x="182881" y="768626"/>
                    <a:pt x="175762" y="775464"/>
                    <a:pt x="166978" y="779228"/>
                  </a:cubicBezTo>
                  <a:cubicBezTo>
                    <a:pt x="156934" y="783533"/>
                    <a:pt x="145680" y="784177"/>
                    <a:pt x="135173" y="787179"/>
                  </a:cubicBezTo>
                  <a:cubicBezTo>
                    <a:pt x="127114" y="789481"/>
                    <a:pt x="119270" y="792480"/>
                    <a:pt x="111319" y="795130"/>
                  </a:cubicBezTo>
                  <a:cubicBezTo>
                    <a:pt x="92179" y="852545"/>
                    <a:pt x="112985" y="784294"/>
                    <a:pt x="95416" y="898497"/>
                  </a:cubicBezTo>
                  <a:cubicBezTo>
                    <a:pt x="94142" y="906781"/>
                    <a:pt x="93392" y="916424"/>
                    <a:pt x="87465" y="922351"/>
                  </a:cubicBezTo>
                  <a:cubicBezTo>
                    <a:pt x="81538" y="928278"/>
                    <a:pt x="71562" y="927652"/>
                    <a:pt x="63611" y="930302"/>
                  </a:cubicBezTo>
                  <a:cubicBezTo>
                    <a:pt x="39168" y="966966"/>
                    <a:pt x="45457" y="945749"/>
                    <a:pt x="55660" y="1001864"/>
                  </a:cubicBezTo>
                  <a:cubicBezTo>
                    <a:pt x="58078" y="1015161"/>
                    <a:pt x="56114" y="1030376"/>
                    <a:pt x="63611" y="1041621"/>
                  </a:cubicBezTo>
                  <a:cubicBezTo>
                    <a:pt x="68260" y="1048595"/>
                    <a:pt x="79246" y="1047928"/>
                    <a:pt x="87465" y="1049572"/>
                  </a:cubicBezTo>
                  <a:cubicBezTo>
                    <a:pt x="105842" y="1053247"/>
                    <a:pt x="124571" y="1054873"/>
                    <a:pt x="143124" y="1057523"/>
                  </a:cubicBezTo>
                  <a:cubicBezTo>
                    <a:pt x="139150" y="1081371"/>
                    <a:pt x="133271" y="1131937"/>
                    <a:pt x="119270" y="1152939"/>
                  </a:cubicBezTo>
                  <a:cubicBezTo>
                    <a:pt x="113969" y="1160890"/>
                    <a:pt x="110829" y="1170823"/>
                    <a:pt x="103367" y="1176793"/>
                  </a:cubicBezTo>
                  <a:cubicBezTo>
                    <a:pt x="96822" y="1182029"/>
                    <a:pt x="87465" y="1182094"/>
                    <a:pt x="79514" y="1184744"/>
                  </a:cubicBezTo>
                  <a:cubicBezTo>
                    <a:pt x="74213" y="1192695"/>
                    <a:pt x="67885" y="1200051"/>
                    <a:pt x="63611" y="1208598"/>
                  </a:cubicBezTo>
                  <a:cubicBezTo>
                    <a:pt x="59863" y="1216095"/>
                    <a:pt x="60896" y="1225907"/>
                    <a:pt x="55660" y="1232452"/>
                  </a:cubicBezTo>
                  <a:cubicBezTo>
                    <a:pt x="49690" y="1239914"/>
                    <a:pt x="39757" y="1243054"/>
                    <a:pt x="31806" y="1248355"/>
                  </a:cubicBezTo>
                  <a:cubicBezTo>
                    <a:pt x="54765" y="1256008"/>
                    <a:pt x="60044" y="1264741"/>
                    <a:pt x="79514" y="1240403"/>
                  </a:cubicBezTo>
                  <a:cubicBezTo>
                    <a:pt x="84750" y="1233858"/>
                    <a:pt x="80645" y="1221421"/>
                    <a:pt x="87465" y="1216549"/>
                  </a:cubicBezTo>
                  <a:cubicBezTo>
                    <a:pt x="101106" y="1206806"/>
                    <a:pt x="118911" y="1204713"/>
                    <a:pt x="135173" y="1200647"/>
                  </a:cubicBezTo>
                  <a:cubicBezTo>
                    <a:pt x="206914" y="1182711"/>
                    <a:pt x="178049" y="1191655"/>
                    <a:pt x="222637" y="1176793"/>
                  </a:cubicBezTo>
                  <a:cubicBezTo>
                    <a:pt x="230588" y="1171492"/>
                    <a:pt x="237758" y="1164771"/>
                    <a:pt x="246491" y="1160890"/>
                  </a:cubicBezTo>
                  <a:cubicBezTo>
                    <a:pt x="261809" y="1154082"/>
                    <a:pt x="278296" y="1150289"/>
                    <a:pt x="294199" y="1144988"/>
                  </a:cubicBezTo>
                  <a:cubicBezTo>
                    <a:pt x="302150" y="1142338"/>
                    <a:pt x="309706" y="1137795"/>
                    <a:pt x="318053" y="1137036"/>
                  </a:cubicBezTo>
                  <a:cubicBezTo>
                    <a:pt x="424181" y="1127388"/>
                    <a:pt x="376536" y="1133225"/>
                    <a:pt x="461176" y="1121134"/>
                  </a:cubicBezTo>
                  <a:cubicBezTo>
                    <a:pt x="476069" y="1116169"/>
                    <a:pt x="500933" y="1113304"/>
                    <a:pt x="500933" y="1089329"/>
                  </a:cubicBezTo>
                  <a:cubicBezTo>
                    <a:pt x="500933" y="1079773"/>
                    <a:pt x="490331" y="1073426"/>
                    <a:pt x="485030" y="1065475"/>
                  </a:cubicBezTo>
                  <a:cubicBezTo>
                    <a:pt x="467088" y="1011652"/>
                    <a:pt x="464137" y="1031258"/>
                    <a:pt x="477079" y="985962"/>
                  </a:cubicBezTo>
                  <a:cubicBezTo>
                    <a:pt x="479382" y="977903"/>
                    <a:pt x="479794" y="968653"/>
                    <a:pt x="485030" y="962108"/>
                  </a:cubicBezTo>
                  <a:cubicBezTo>
                    <a:pt x="491000" y="954646"/>
                    <a:pt x="500151" y="950086"/>
                    <a:pt x="508884" y="946205"/>
                  </a:cubicBezTo>
                  <a:cubicBezTo>
                    <a:pt x="524202" y="939397"/>
                    <a:pt x="556592" y="930302"/>
                    <a:pt x="556592" y="930302"/>
                  </a:cubicBezTo>
                  <a:lnTo>
                    <a:pt x="572494" y="882595"/>
                  </a:lnTo>
                  <a:lnTo>
                    <a:pt x="580446" y="858741"/>
                  </a:lnTo>
                  <a:cubicBezTo>
                    <a:pt x="559002" y="794409"/>
                    <a:pt x="582002" y="817386"/>
                    <a:pt x="524787" y="803082"/>
                  </a:cubicBezTo>
                  <a:cubicBezTo>
                    <a:pt x="516656" y="801049"/>
                    <a:pt x="508884" y="797781"/>
                    <a:pt x="500933" y="795130"/>
                  </a:cubicBezTo>
                  <a:cubicBezTo>
                    <a:pt x="495632" y="787179"/>
                    <a:pt x="487544" y="780496"/>
                    <a:pt x="485030" y="771276"/>
                  </a:cubicBezTo>
                  <a:cubicBezTo>
                    <a:pt x="464351" y="695453"/>
                    <a:pt x="501936" y="715951"/>
                    <a:pt x="453225" y="699715"/>
                  </a:cubicBezTo>
                  <a:cubicBezTo>
                    <a:pt x="450575" y="691764"/>
                    <a:pt x="449344" y="683188"/>
                    <a:pt x="445274" y="675861"/>
                  </a:cubicBezTo>
                  <a:cubicBezTo>
                    <a:pt x="395061" y="585478"/>
                    <a:pt x="403556" y="644055"/>
                    <a:pt x="453225" y="644055"/>
                  </a:cubicBezTo>
                  <a:cubicBezTo>
                    <a:pt x="462781" y="644055"/>
                    <a:pt x="437918" y="632427"/>
                    <a:pt x="429371" y="628153"/>
                  </a:cubicBezTo>
                  <a:cubicBezTo>
                    <a:pt x="421874" y="624405"/>
                    <a:pt x="408168" y="608274"/>
                    <a:pt x="397566" y="588396"/>
                  </a:cubicBez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Shape 35">
              <a:extLst>
                <a:ext uri="{FF2B5EF4-FFF2-40B4-BE49-F238E27FC236}">
                  <a16:creationId xmlns:a16="http://schemas.microsoft.com/office/drawing/2014/main" id="{7EC2096A-97F9-46EA-844D-BE646F4A42E9}"/>
                </a:ext>
              </a:extLst>
            </p:cNvPr>
            <p:cNvSpPr/>
            <p:nvPr/>
          </p:nvSpPr>
          <p:spPr>
            <a:xfrm>
              <a:off x="10637676" y="3681454"/>
              <a:ext cx="303412" cy="503864"/>
            </a:xfrm>
            <a:custGeom>
              <a:avLst/>
              <a:gdLst>
                <a:gd name="connsiteX0" fmla="*/ 215854 w 303412"/>
                <a:gd name="connsiteY0" fmla="*/ 7951 h 503864"/>
                <a:gd name="connsiteX1" fmla="*/ 176098 w 303412"/>
                <a:gd name="connsiteY1" fmla="*/ 23854 h 503864"/>
                <a:gd name="connsiteX2" fmla="*/ 152244 w 303412"/>
                <a:gd name="connsiteY2" fmla="*/ 31805 h 503864"/>
                <a:gd name="connsiteX3" fmla="*/ 136341 w 303412"/>
                <a:gd name="connsiteY3" fmla="*/ 79513 h 503864"/>
                <a:gd name="connsiteX4" fmla="*/ 64780 w 303412"/>
                <a:gd name="connsiteY4" fmla="*/ 111318 h 503864"/>
                <a:gd name="connsiteX5" fmla="*/ 25023 w 303412"/>
                <a:gd name="connsiteY5" fmla="*/ 349857 h 503864"/>
                <a:gd name="connsiteX6" fmla="*/ 9121 w 303412"/>
                <a:gd name="connsiteY6" fmla="*/ 405516 h 503864"/>
                <a:gd name="connsiteX7" fmla="*/ 1169 w 303412"/>
                <a:gd name="connsiteY7" fmla="*/ 437322 h 503864"/>
                <a:gd name="connsiteX8" fmla="*/ 9121 w 303412"/>
                <a:gd name="connsiteY8" fmla="*/ 500932 h 503864"/>
                <a:gd name="connsiteX9" fmla="*/ 56828 w 303412"/>
                <a:gd name="connsiteY9" fmla="*/ 485029 h 503864"/>
                <a:gd name="connsiteX10" fmla="*/ 88634 w 303412"/>
                <a:gd name="connsiteY10" fmla="*/ 477078 h 503864"/>
                <a:gd name="connsiteX11" fmla="*/ 112487 w 303412"/>
                <a:gd name="connsiteY11" fmla="*/ 461176 h 503864"/>
                <a:gd name="connsiteX12" fmla="*/ 144293 w 303412"/>
                <a:gd name="connsiteY12" fmla="*/ 453224 h 503864"/>
                <a:gd name="connsiteX13" fmla="*/ 215854 w 303412"/>
                <a:gd name="connsiteY13" fmla="*/ 437322 h 503864"/>
                <a:gd name="connsiteX14" fmla="*/ 239708 w 303412"/>
                <a:gd name="connsiteY14" fmla="*/ 429370 h 503864"/>
                <a:gd name="connsiteX15" fmla="*/ 247660 w 303412"/>
                <a:gd name="connsiteY15" fmla="*/ 405516 h 503864"/>
                <a:gd name="connsiteX16" fmla="*/ 263562 w 303412"/>
                <a:gd name="connsiteY16" fmla="*/ 381663 h 503864"/>
                <a:gd name="connsiteX17" fmla="*/ 255611 w 303412"/>
                <a:gd name="connsiteY17" fmla="*/ 341906 h 503864"/>
                <a:gd name="connsiteX18" fmla="*/ 247660 w 303412"/>
                <a:gd name="connsiteY18" fmla="*/ 310101 h 503864"/>
                <a:gd name="connsiteX19" fmla="*/ 231757 w 303412"/>
                <a:gd name="connsiteY19" fmla="*/ 222636 h 503864"/>
                <a:gd name="connsiteX20" fmla="*/ 239708 w 303412"/>
                <a:gd name="connsiteY20" fmla="*/ 198783 h 503864"/>
                <a:gd name="connsiteX21" fmla="*/ 247660 w 303412"/>
                <a:gd name="connsiteY21" fmla="*/ 166977 h 503864"/>
                <a:gd name="connsiteX22" fmla="*/ 295367 w 303412"/>
                <a:gd name="connsiteY22" fmla="*/ 143123 h 503864"/>
                <a:gd name="connsiteX23" fmla="*/ 303319 w 303412"/>
                <a:gd name="connsiteY23" fmla="*/ 119269 h 503864"/>
                <a:gd name="connsiteX24" fmla="*/ 287416 w 303412"/>
                <a:gd name="connsiteY24" fmla="*/ 71562 h 503864"/>
                <a:gd name="connsiteX25" fmla="*/ 247660 w 303412"/>
                <a:gd name="connsiteY25" fmla="*/ 0 h 503864"/>
                <a:gd name="connsiteX26" fmla="*/ 215854 w 303412"/>
                <a:gd name="connsiteY26" fmla="*/ 7951 h 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412" h="503864">
                  <a:moveTo>
                    <a:pt x="215854" y="7951"/>
                  </a:moveTo>
                  <a:cubicBezTo>
                    <a:pt x="202602" y="13252"/>
                    <a:pt x="189462" y="18842"/>
                    <a:pt x="176098" y="23854"/>
                  </a:cubicBezTo>
                  <a:cubicBezTo>
                    <a:pt x="168250" y="26797"/>
                    <a:pt x="157116" y="24985"/>
                    <a:pt x="152244" y="31805"/>
                  </a:cubicBezTo>
                  <a:cubicBezTo>
                    <a:pt x="142501" y="45445"/>
                    <a:pt x="152244" y="74212"/>
                    <a:pt x="136341" y="79513"/>
                  </a:cubicBezTo>
                  <a:cubicBezTo>
                    <a:pt x="79568" y="98438"/>
                    <a:pt x="102582" y="86118"/>
                    <a:pt x="64780" y="111318"/>
                  </a:cubicBezTo>
                  <a:cubicBezTo>
                    <a:pt x="-4442" y="215149"/>
                    <a:pt x="40767" y="129434"/>
                    <a:pt x="25023" y="349857"/>
                  </a:cubicBezTo>
                  <a:cubicBezTo>
                    <a:pt x="23839" y="366431"/>
                    <a:pt x="13779" y="389213"/>
                    <a:pt x="9121" y="405516"/>
                  </a:cubicBezTo>
                  <a:cubicBezTo>
                    <a:pt x="6119" y="416024"/>
                    <a:pt x="3820" y="426720"/>
                    <a:pt x="1169" y="437322"/>
                  </a:cubicBezTo>
                  <a:cubicBezTo>
                    <a:pt x="3820" y="458525"/>
                    <a:pt x="-7103" y="487026"/>
                    <a:pt x="9121" y="500932"/>
                  </a:cubicBezTo>
                  <a:cubicBezTo>
                    <a:pt x="21848" y="511841"/>
                    <a:pt x="40566" y="489094"/>
                    <a:pt x="56828" y="485029"/>
                  </a:cubicBezTo>
                  <a:lnTo>
                    <a:pt x="88634" y="477078"/>
                  </a:lnTo>
                  <a:cubicBezTo>
                    <a:pt x="96585" y="471777"/>
                    <a:pt x="103704" y="464940"/>
                    <a:pt x="112487" y="461176"/>
                  </a:cubicBezTo>
                  <a:cubicBezTo>
                    <a:pt x="122532" y="456871"/>
                    <a:pt x="133785" y="456226"/>
                    <a:pt x="144293" y="453224"/>
                  </a:cubicBezTo>
                  <a:cubicBezTo>
                    <a:pt x="199095" y="437566"/>
                    <a:pt x="129771" y="451669"/>
                    <a:pt x="215854" y="437322"/>
                  </a:cubicBezTo>
                  <a:cubicBezTo>
                    <a:pt x="223805" y="434671"/>
                    <a:pt x="233781" y="435297"/>
                    <a:pt x="239708" y="429370"/>
                  </a:cubicBezTo>
                  <a:cubicBezTo>
                    <a:pt x="245635" y="423443"/>
                    <a:pt x="243912" y="413013"/>
                    <a:pt x="247660" y="405516"/>
                  </a:cubicBezTo>
                  <a:cubicBezTo>
                    <a:pt x="251934" y="396969"/>
                    <a:pt x="258261" y="389614"/>
                    <a:pt x="263562" y="381663"/>
                  </a:cubicBezTo>
                  <a:cubicBezTo>
                    <a:pt x="260912" y="368411"/>
                    <a:pt x="258543" y="355099"/>
                    <a:pt x="255611" y="341906"/>
                  </a:cubicBezTo>
                  <a:cubicBezTo>
                    <a:pt x="253240" y="331238"/>
                    <a:pt x="249615" y="320853"/>
                    <a:pt x="247660" y="310101"/>
                  </a:cubicBezTo>
                  <a:cubicBezTo>
                    <a:pt x="228665" y="205632"/>
                    <a:pt x="249791" y="294777"/>
                    <a:pt x="231757" y="222636"/>
                  </a:cubicBezTo>
                  <a:cubicBezTo>
                    <a:pt x="234407" y="214685"/>
                    <a:pt x="237405" y="206842"/>
                    <a:pt x="239708" y="198783"/>
                  </a:cubicBezTo>
                  <a:cubicBezTo>
                    <a:pt x="242710" y="188275"/>
                    <a:pt x="241598" y="176070"/>
                    <a:pt x="247660" y="166977"/>
                  </a:cubicBezTo>
                  <a:cubicBezTo>
                    <a:pt x="256467" y="153767"/>
                    <a:pt x="281762" y="147659"/>
                    <a:pt x="295367" y="143123"/>
                  </a:cubicBezTo>
                  <a:cubicBezTo>
                    <a:pt x="298018" y="135172"/>
                    <a:pt x="304245" y="127599"/>
                    <a:pt x="303319" y="119269"/>
                  </a:cubicBezTo>
                  <a:cubicBezTo>
                    <a:pt x="301468" y="102609"/>
                    <a:pt x="292717" y="87464"/>
                    <a:pt x="287416" y="71562"/>
                  </a:cubicBezTo>
                  <a:cubicBezTo>
                    <a:pt x="281414" y="53556"/>
                    <a:pt x="265888" y="0"/>
                    <a:pt x="247660" y="0"/>
                  </a:cubicBezTo>
                  <a:lnTo>
                    <a:pt x="215854" y="7951"/>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698830EA-BE12-4FCF-B701-2AD89E1B1887}"/>
                </a:ext>
              </a:extLst>
            </p:cNvPr>
            <p:cNvGrpSpPr/>
            <p:nvPr/>
          </p:nvGrpSpPr>
          <p:grpSpPr>
            <a:xfrm>
              <a:off x="10557703" y="1566407"/>
              <a:ext cx="5647055" cy="4945711"/>
              <a:chOff x="10557703" y="1566407"/>
              <a:chExt cx="5647055" cy="4945711"/>
            </a:xfrm>
          </p:grpSpPr>
          <p:sp>
            <p:nvSpPr>
              <p:cNvPr id="38" name="Freeform: Shape 37">
                <a:extLst>
                  <a:ext uri="{FF2B5EF4-FFF2-40B4-BE49-F238E27FC236}">
                    <a16:creationId xmlns:a16="http://schemas.microsoft.com/office/drawing/2014/main" id="{8A02E929-E4C0-4353-9D24-755391710B96}"/>
                  </a:ext>
                </a:extLst>
              </p:cNvPr>
              <p:cNvSpPr/>
              <p:nvPr/>
            </p:nvSpPr>
            <p:spPr>
              <a:xfrm>
                <a:off x="10557703" y="1566407"/>
                <a:ext cx="5647055" cy="4945711"/>
              </a:xfrm>
              <a:custGeom>
                <a:avLst/>
                <a:gdLst>
                  <a:gd name="connsiteX0" fmla="*/ 4843974 w 5647055"/>
                  <a:gd name="connsiteY0" fmla="*/ 159026 h 4945711"/>
                  <a:gd name="connsiteX1" fmla="*/ 4804217 w 5647055"/>
                  <a:gd name="connsiteY1" fmla="*/ 166977 h 4945711"/>
                  <a:gd name="connsiteX2" fmla="*/ 4780363 w 5647055"/>
                  <a:gd name="connsiteY2" fmla="*/ 174929 h 4945711"/>
                  <a:gd name="connsiteX3" fmla="*/ 4748558 w 5647055"/>
                  <a:gd name="connsiteY3" fmla="*/ 182880 h 4945711"/>
                  <a:gd name="connsiteX4" fmla="*/ 4661094 w 5647055"/>
                  <a:gd name="connsiteY4" fmla="*/ 166977 h 4945711"/>
                  <a:gd name="connsiteX5" fmla="*/ 4613386 w 5647055"/>
                  <a:gd name="connsiteY5" fmla="*/ 135172 h 4945711"/>
                  <a:gd name="connsiteX6" fmla="*/ 4589532 w 5647055"/>
                  <a:gd name="connsiteY6" fmla="*/ 119270 h 4945711"/>
                  <a:gd name="connsiteX7" fmla="*/ 4525921 w 5647055"/>
                  <a:gd name="connsiteY7" fmla="*/ 127221 h 4945711"/>
                  <a:gd name="connsiteX8" fmla="*/ 4510019 w 5647055"/>
                  <a:gd name="connsiteY8" fmla="*/ 174929 h 4945711"/>
                  <a:gd name="connsiteX9" fmla="*/ 4502067 w 5647055"/>
                  <a:gd name="connsiteY9" fmla="*/ 198783 h 4945711"/>
                  <a:gd name="connsiteX10" fmla="*/ 4533873 w 5647055"/>
                  <a:gd name="connsiteY10" fmla="*/ 238539 h 4945711"/>
                  <a:gd name="connsiteX11" fmla="*/ 4581580 w 5647055"/>
                  <a:gd name="connsiteY11" fmla="*/ 270344 h 4945711"/>
                  <a:gd name="connsiteX12" fmla="*/ 4589532 w 5647055"/>
                  <a:gd name="connsiteY12" fmla="*/ 365760 h 4945711"/>
                  <a:gd name="connsiteX13" fmla="*/ 4565678 w 5647055"/>
                  <a:gd name="connsiteY13" fmla="*/ 373711 h 4945711"/>
                  <a:gd name="connsiteX14" fmla="*/ 4541824 w 5647055"/>
                  <a:gd name="connsiteY14" fmla="*/ 326003 h 4945711"/>
                  <a:gd name="connsiteX15" fmla="*/ 4533873 w 5647055"/>
                  <a:gd name="connsiteY15" fmla="*/ 302150 h 4945711"/>
                  <a:gd name="connsiteX16" fmla="*/ 4510019 w 5647055"/>
                  <a:gd name="connsiteY16" fmla="*/ 294198 h 4945711"/>
                  <a:gd name="connsiteX17" fmla="*/ 4478214 w 5647055"/>
                  <a:gd name="connsiteY17" fmla="*/ 302150 h 4945711"/>
                  <a:gd name="connsiteX18" fmla="*/ 4398700 w 5647055"/>
                  <a:gd name="connsiteY18" fmla="*/ 318052 h 4945711"/>
                  <a:gd name="connsiteX19" fmla="*/ 4350993 w 5647055"/>
                  <a:gd name="connsiteY19" fmla="*/ 333955 h 4945711"/>
                  <a:gd name="connsiteX20" fmla="*/ 4279431 w 5647055"/>
                  <a:gd name="connsiteY20" fmla="*/ 357809 h 4945711"/>
                  <a:gd name="connsiteX21" fmla="*/ 4255577 w 5647055"/>
                  <a:gd name="connsiteY21" fmla="*/ 365760 h 4945711"/>
                  <a:gd name="connsiteX22" fmla="*/ 4247626 w 5647055"/>
                  <a:gd name="connsiteY22" fmla="*/ 341906 h 4945711"/>
                  <a:gd name="connsiteX23" fmla="*/ 4239674 w 5647055"/>
                  <a:gd name="connsiteY23" fmla="*/ 294198 h 4945711"/>
                  <a:gd name="connsiteX24" fmla="*/ 4191967 w 5647055"/>
                  <a:gd name="connsiteY24" fmla="*/ 270344 h 4945711"/>
                  <a:gd name="connsiteX25" fmla="*/ 4168113 w 5647055"/>
                  <a:gd name="connsiteY25" fmla="*/ 278296 h 4945711"/>
                  <a:gd name="connsiteX26" fmla="*/ 4152210 w 5647055"/>
                  <a:gd name="connsiteY26" fmla="*/ 302150 h 4945711"/>
                  <a:gd name="connsiteX27" fmla="*/ 4104502 w 5647055"/>
                  <a:gd name="connsiteY27" fmla="*/ 318052 h 4945711"/>
                  <a:gd name="connsiteX28" fmla="*/ 4009087 w 5647055"/>
                  <a:gd name="connsiteY28" fmla="*/ 365760 h 4945711"/>
                  <a:gd name="connsiteX29" fmla="*/ 3985233 w 5647055"/>
                  <a:gd name="connsiteY29" fmla="*/ 373711 h 4945711"/>
                  <a:gd name="connsiteX30" fmla="*/ 3961379 w 5647055"/>
                  <a:gd name="connsiteY30" fmla="*/ 389614 h 4945711"/>
                  <a:gd name="connsiteX31" fmla="*/ 3937525 w 5647055"/>
                  <a:gd name="connsiteY31" fmla="*/ 397565 h 4945711"/>
                  <a:gd name="connsiteX32" fmla="*/ 3929574 w 5647055"/>
                  <a:gd name="connsiteY32" fmla="*/ 421419 h 4945711"/>
                  <a:gd name="connsiteX33" fmla="*/ 3921622 w 5647055"/>
                  <a:gd name="connsiteY33" fmla="*/ 469127 h 4945711"/>
                  <a:gd name="connsiteX34" fmla="*/ 3905720 w 5647055"/>
                  <a:gd name="connsiteY34" fmla="*/ 492981 h 4945711"/>
                  <a:gd name="connsiteX35" fmla="*/ 3858012 w 5647055"/>
                  <a:gd name="connsiteY35" fmla="*/ 508883 h 4945711"/>
                  <a:gd name="connsiteX36" fmla="*/ 3786450 w 5647055"/>
                  <a:gd name="connsiteY36" fmla="*/ 500932 h 4945711"/>
                  <a:gd name="connsiteX37" fmla="*/ 3770547 w 5647055"/>
                  <a:gd name="connsiteY37" fmla="*/ 429370 h 4945711"/>
                  <a:gd name="connsiteX38" fmla="*/ 3794401 w 5647055"/>
                  <a:gd name="connsiteY38" fmla="*/ 381663 h 4945711"/>
                  <a:gd name="connsiteX39" fmla="*/ 3786450 w 5647055"/>
                  <a:gd name="connsiteY39" fmla="*/ 357809 h 4945711"/>
                  <a:gd name="connsiteX40" fmla="*/ 3762596 w 5647055"/>
                  <a:gd name="connsiteY40" fmla="*/ 349857 h 4945711"/>
                  <a:gd name="connsiteX41" fmla="*/ 3722840 w 5647055"/>
                  <a:gd name="connsiteY41" fmla="*/ 341906 h 4945711"/>
                  <a:gd name="connsiteX42" fmla="*/ 3675132 w 5647055"/>
                  <a:gd name="connsiteY42" fmla="*/ 326003 h 4945711"/>
                  <a:gd name="connsiteX43" fmla="*/ 3651278 w 5647055"/>
                  <a:gd name="connsiteY43" fmla="*/ 318052 h 4945711"/>
                  <a:gd name="connsiteX44" fmla="*/ 3619473 w 5647055"/>
                  <a:gd name="connsiteY44" fmla="*/ 326003 h 4945711"/>
                  <a:gd name="connsiteX45" fmla="*/ 3611521 w 5647055"/>
                  <a:gd name="connsiteY45" fmla="*/ 349857 h 4945711"/>
                  <a:gd name="connsiteX46" fmla="*/ 3595619 w 5647055"/>
                  <a:gd name="connsiteY46" fmla="*/ 373711 h 4945711"/>
                  <a:gd name="connsiteX47" fmla="*/ 3619473 w 5647055"/>
                  <a:gd name="connsiteY47" fmla="*/ 461176 h 4945711"/>
                  <a:gd name="connsiteX48" fmla="*/ 3635375 w 5647055"/>
                  <a:gd name="connsiteY48" fmla="*/ 485030 h 4945711"/>
                  <a:gd name="connsiteX49" fmla="*/ 3651278 w 5647055"/>
                  <a:gd name="connsiteY49" fmla="*/ 556591 h 4945711"/>
                  <a:gd name="connsiteX50" fmla="*/ 3667180 w 5647055"/>
                  <a:gd name="connsiteY50" fmla="*/ 580445 h 4945711"/>
                  <a:gd name="connsiteX51" fmla="*/ 3659229 w 5647055"/>
                  <a:gd name="connsiteY51" fmla="*/ 620202 h 4945711"/>
                  <a:gd name="connsiteX52" fmla="*/ 3635375 w 5647055"/>
                  <a:gd name="connsiteY52" fmla="*/ 628153 h 4945711"/>
                  <a:gd name="connsiteX53" fmla="*/ 3516106 w 5647055"/>
                  <a:gd name="connsiteY53" fmla="*/ 652007 h 4945711"/>
                  <a:gd name="connsiteX54" fmla="*/ 3492252 w 5647055"/>
                  <a:gd name="connsiteY54" fmla="*/ 667910 h 4945711"/>
                  <a:gd name="connsiteX55" fmla="*/ 3444544 w 5647055"/>
                  <a:gd name="connsiteY55" fmla="*/ 683812 h 4945711"/>
                  <a:gd name="connsiteX56" fmla="*/ 3452495 w 5647055"/>
                  <a:gd name="connsiteY56" fmla="*/ 755374 h 4945711"/>
                  <a:gd name="connsiteX57" fmla="*/ 3460447 w 5647055"/>
                  <a:gd name="connsiteY57" fmla="*/ 779228 h 4945711"/>
                  <a:gd name="connsiteX58" fmla="*/ 3452495 w 5647055"/>
                  <a:gd name="connsiteY58" fmla="*/ 803082 h 4945711"/>
                  <a:gd name="connsiteX59" fmla="*/ 3341177 w 5647055"/>
                  <a:gd name="connsiteY59" fmla="*/ 818984 h 4945711"/>
                  <a:gd name="connsiteX60" fmla="*/ 3253713 w 5647055"/>
                  <a:gd name="connsiteY60" fmla="*/ 779228 h 4945711"/>
                  <a:gd name="connsiteX61" fmla="*/ 3206005 w 5647055"/>
                  <a:gd name="connsiteY61" fmla="*/ 787179 h 4945711"/>
                  <a:gd name="connsiteX62" fmla="*/ 3229859 w 5647055"/>
                  <a:gd name="connsiteY62" fmla="*/ 795130 h 4945711"/>
                  <a:gd name="connsiteX63" fmla="*/ 3261664 w 5647055"/>
                  <a:gd name="connsiteY63" fmla="*/ 803082 h 4945711"/>
                  <a:gd name="connsiteX64" fmla="*/ 3253713 w 5647055"/>
                  <a:gd name="connsiteY64" fmla="*/ 906449 h 4945711"/>
                  <a:gd name="connsiteX65" fmla="*/ 3142394 w 5647055"/>
                  <a:gd name="connsiteY65" fmla="*/ 866692 h 4945711"/>
                  <a:gd name="connsiteX66" fmla="*/ 3118540 w 5647055"/>
                  <a:gd name="connsiteY66" fmla="*/ 850790 h 4945711"/>
                  <a:gd name="connsiteX67" fmla="*/ 3102638 w 5647055"/>
                  <a:gd name="connsiteY67" fmla="*/ 803082 h 4945711"/>
                  <a:gd name="connsiteX68" fmla="*/ 3094687 w 5647055"/>
                  <a:gd name="connsiteY68" fmla="*/ 779228 h 4945711"/>
                  <a:gd name="connsiteX69" fmla="*/ 3094687 w 5647055"/>
                  <a:gd name="connsiteY69" fmla="*/ 644056 h 4945711"/>
                  <a:gd name="connsiteX70" fmla="*/ 3078784 w 5647055"/>
                  <a:gd name="connsiteY70" fmla="*/ 620202 h 4945711"/>
                  <a:gd name="connsiteX71" fmla="*/ 3031076 w 5647055"/>
                  <a:gd name="connsiteY71" fmla="*/ 612250 h 4945711"/>
                  <a:gd name="connsiteX72" fmla="*/ 3118540 w 5647055"/>
                  <a:gd name="connsiteY72" fmla="*/ 580445 h 4945711"/>
                  <a:gd name="connsiteX73" fmla="*/ 3134443 w 5647055"/>
                  <a:gd name="connsiteY73" fmla="*/ 604299 h 4945711"/>
                  <a:gd name="connsiteX74" fmla="*/ 3182151 w 5647055"/>
                  <a:gd name="connsiteY74" fmla="*/ 636104 h 4945711"/>
                  <a:gd name="connsiteX75" fmla="*/ 3261664 w 5647055"/>
                  <a:gd name="connsiteY75" fmla="*/ 659958 h 4945711"/>
                  <a:gd name="connsiteX76" fmla="*/ 3349128 w 5647055"/>
                  <a:gd name="connsiteY76" fmla="*/ 636104 h 4945711"/>
                  <a:gd name="connsiteX77" fmla="*/ 3372982 w 5647055"/>
                  <a:gd name="connsiteY77" fmla="*/ 628153 h 4945711"/>
                  <a:gd name="connsiteX78" fmla="*/ 3420690 w 5647055"/>
                  <a:gd name="connsiteY78" fmla="*/ 596348 h 4945711"/>
                  <a:gd name="connsiteX79" fmla="*/ 3452495 w 5647055"/>
                  <a:gd name="connsiteY79" fmla="*/ 548640 h 4945711"/>
                  <a:gd name="connsiteX80" fmla="*/ 3436593 w 5647055"/>
                  <a:gd name="connsiteY80" fmla="*/ 492981 h 4945711"/>
                  <a:gd name="connsiteX81" fmla="*/ 3412739 w 5647055"/>
                  <a:gd name="connsiteY81" fmla="*/ 485030 h 4945711"/>
                  <a:gd name="connsiteX82" fmla="*/ 3388885 w 5647055"/>
                  <a:gd name="connsiteY82" fmla="*/ 469127 h 4945711"/>
                  <a:gd name="connsiteX83" fmla="*/ 3372982 w 5647055"/>
                  <a:gd name="connsiteY83" fmla="*/ 445273 h 4945711"/>
                  <a:gd name="connsiteX84" fmla="*/ 3380934 w 5647055"/>
                  <a:gd name="connsiteY84" fmla="*/ 469127 h 4945711"/>
                  <a:gd name="connsiteX85" fmla="*/ 3428641 w 5647055"/>
                  <a:gd name="connsiteY85" fmla="*/ 500932 h 4945711"/>
                  <a:gd name="connsiteX86" fmla="*/ 3404787 w 5647055"/>
                  <a:gd name="connsiteY86" fmla="*/ 421419 h 4945711"/>
                  <a:gd name="connsiteX87" fmla="*/ 3380934 w 5647055"/>
                  <a:gd name="connsiteY87" fmla="*/ 397565 h 4945711"/>
                  <a:gd name="connsiteX88" fmla="*/ 3333226 w 5647055"/>
                  <a:gd name="connsiteY88" fmla="*/ 365760 h 4945711"/>
                  <a:gd name="connsiteX89" fmla="*/ 3261664 w 5647055"/>
                  <a:gd name="connsiteY89" fmla="*/ 349857 h 4945711"/>
                  <a:gd name="connsiteX90" fmla="*/ 3213956 w 5647055"/>
                  <a:gd name="connsiteY90" fmla="*/ 333955 h 4945711"/>
                  <a:gd name="connsiteX91" fmla="*/ 3198054 w 5647055"/>
                  <a:gd name="connsiteY91" fmla="*/ 310101 h 4945711"/>
                  <a:gd name="connsiteX92" fmla="*/ 3150346 w 5647055"/>
                  <a:gd name="connsiteY92" fmla="*/ 286247 h 4945711"/>
                  <a:gd name="connsiteX93" fmla="*/ 3126492 w 5647055"/>
                  <a:gd name="connsiteY93" fmla="*/ 270344 h 4945711"/>
                  <a:gd name="connsiteX94" fmla="*/ 3110589 w 5647055"/>
                  <a:gd name="connsiteY94" fmla="*/ 246490 h 4945711"/>
                  <a:gd name="connsiteX95" fmla="*/ 3070833 w 5647055"/>
                  <a:gd name="connsiteY95" fmla="*/ 238539 h 4945711"/>
                  <a:gd name="connsiteX96" fmla="*/ 2991320 w 5647055"/>
                  <a:gd name="connsiteY96" fmla="*/ 230588 h 4945711"/>
                  <a:gd name="connsiteX97" fmla="*/ 2943612 w 5647055"/>
                  <a:gd name="connsiteY97" fmla="*/ 214685 h 4945711"/>
                  <a:gd name="connsiteX98" fmla="*/ 2919758 w 5647055"/>
                  <a:gd name="connsiteY98" fmla="*/ 198783 h 4945711"/>
                  <a:gd name="connsiteX99" fmla="*/ 2887953 w 5647055"/>
                  <a:gd name="connsiteY99" fmla="*/ 190831 h 4945711"/>
                  <a:gd name="connsiteX100" fmla="*/ 2864099 w 5647055"/>
                  <a:gd name="connsiteY100" fmla="*/ 182880 h 4945711"/>
                  <a:gd name="connsiteX101" fmla="*/ 2816391 w 5647055"/>
                  <a:gd name="connsiteY101" fmla="*/ 151075 h 4945711"/>
                  <a:gd name="connsiteX102" fmla="*/ 2792537 w 5647055"/>
                  <a:gd name="connsiteY102" fmla="*/ 135172 h 4945711"/>
                  <a:gd name="connsiteX103" fmla="*/ 2752780 w 5647055"/>
                  <a:gd name="connsiteY103" fmla="*/ 71562 h 4945711"/>
                  <a:gd name="connsiteX104" fmla="*/ 2736878 w 5647055"/>
                  <a:gd name="connsiteY104" fmla="*/ 47708 h 4945711"/>
                  <a:gd name="connsiteX105" fmla="*/ 2713024 w 5647055"/>
                  <a:gd name="connsiteY105" fmla="*/ 31805 h 4945711"/>
                  <a:gd name="connsiteX106" fmla="*/ 2681219 w 5647055"/>
                  <a:gd name="connsiteY106" fmla="*/ 0 h 4945711"/>
                  <a:gd name="connsiteX107" fmla="*/ 2546047 w 5647055"/>
                  <a:gd name="connsiteY107" fmla="*/ 7951 h 4945711"/>
                  <a:gd name="connsiteX108" fmla="*/ 2538095 w 5647055"/>
                  <a:gd name="connsiteY108" fmla="*/ 31805 h 4945711"/>
                  <a:gd name="connsiteX109" fmla="*/ 2498339 w 5647055"/>
                  <a:gd name="connsiteY109" fmla="*/ 63610 h 4945711"/>
                  <a:gd name="connsiteX110" fmla="*/ 2474485 w 5647055"/>
                  <a:gd name="connsiteY110" fmla="*/ 55659 h 4945711"/>
                  <a:gd name="connsiteX111" fmla="*/ 2466534 w 5647055"/>
                  <a:gd name="connsiteY111" fmla="*/ 31805 h 4945711"/>
                  <a:gd name="connsiteX112" fmla="*/ 2450631 w 5647055"/>
                  <a:gd name="connsiteY112" fmla="*/ 7951 h 4945711"/>
                  <a:gd name="connsiteX113" fmla="*/ 2402923 w 5647055"/>
                  <a:gd name="connsiteY113" fmla="*/ 39756 h 4945711"/>
                  <a:gd name="connsiteX114" fmla="*/ 2371118 w 5647055"/>
                  <a:gd name="connsiteY114" fmla="*/ 71562 h 4945711"/>
                  <a:gd name="connsiteX115" fmla="*/ 2355215 w 5647055"/>
                  <a:gd name="connsiteY115" fmla="*/ 95416 h 4945711"/>
                  <a:gd name="connsiteX116" fmla="*/ 2307507 w 5647055"/>
                  <a:gd name="connsiteY116" fmla="*/ 71562 h 4945711"/>
                  <a:gd name="connsiteX117" fmla="*/ 2235946 w 5647055"/>
                  <a:gd name="connsiteY117" fmla="*/ 87464 h 4945711"/>
                  <a:gd name="connsiteX118" fmla="*/ 2220043 w 5647055"/>
                  <a:gd name="connsiteY118" fmla="*/ 111318 h 4945711"/>
                  <a:gd name="connsiteX119" fmla="*/ 2148481 w 5647055"/>
                  <a:gd name="connsiteY119" fmla="*/ 151075 h 4945711"/>
                  <a:gd name="connsiteX120" fmla="*/ 2132579 w 5647055"/>
                  <a:gd name="connsiteY120" fmla="*/ 174929 h 4945711"/>
                  <a:gd name="connsiteX121" fmla="*/ 2084871 w 5647055"/>
                  <a:gd name="connsiteY121" fmla="*/ 206734 h 4945711"/>
                  <a:gd name="connsiteX122" fmla="*/ 2076920 w 5647055"/>
                  <a:gd name="connsiteY122" fmla="*/ 159026 h 4945711"/>
                  <a:gd name="connsiteX123" fmla="*/ 1997407 w 5647055"/>
                  <a:gd name="connsiteY123" fmla="*/ 190831 h 4945711"/>
                  <a:gd name="connsiteX124" fmla="*/ 1973553 w 5647055"/>
                  <a:gd name="connsiteY124" fmla="*/ 206734 h 4945711"/>
                  <a:gd name="connsiteX125" fmla="*/ 1965601 w 5647055"/>
                  <a:gd name="connsiteY125" fmla="*/ 230588 h 4945711"/>
                  <a:gd name="connsiteX126" fmla="*/ 1894040 w 5647055"/>
                  <a:gd name="connsiteY126" fmla="*/ 270344 h 4945711"/>
                  <a:gd name="connsiteX127" fmla="*/ 1854283 w 5647055"/>
                  <a:gd name="connsiteY127" fmla="*/ 286247 h 4945711"/>
                  <a:gd name="connsiteX128" fmla="*/ 1782721 w 5647055"/>
                  <a:gd name="connsiteY128" fmla="*/ 310101 h 4945711"/>
                  <a:gd name="connsiteX129" fmla="*/ 1758867 w 5647055"/>
                  <a:gd name="connsiteY129" fmla="*/ 318052 h 4945711"/>
                  <a:gd name="connsiteX130" fmla="*/ 1742965 w 5647055"/>
                  <a:gd name="connsiteY130" fmla="*/ 341906 h 4945711"/>
                  <a:gd name="connsiteX131" fmla="*/ 1758867 w 5647055"/>
                  <a:gd name="connsiteY131" fmla="*/ 365760 h 4945711"/>
                  <a:gd name="connsiteX132" fmla="*/ 1790673 w 5647055"/>
                  <a:gd name="connsiteY132" fmla="*/ 397565 h 4945711"/>
                  <a:gd name="connsiteX133" fmla="*/ 1798624 w 5647055"/>
                  <a:gd name="connsiteY133" fmla="*/ 421419 h 4945711"/>
                  <a:gd name="connsiteX134" fmla="*/ 1774770 w 5647055"/>
                  <a:gd name="connsiteY134" fmla="*/ 477078 h 4945711"/>
                  <a:gd name="connsiteX135" fmla="*/ 1727062 w 5647055"/>
                  <a:gd name="connsiteY135" fmla="*/ 508883 h 4945711"/>
                  <a:gd name="connsiteX136" fmla="*/ 1719111 w 5647055"/>
                  <a:gd name="connsiteY136" fmla="*/ 532737 h 4945711"/>
                  <a:gd name="connsiteX137" fmla="*/ 1679354 w 5647055"/>
                  <a:gd name="connsiteY137" fmla="*/ 604299 h 4945711"/>
                  <a:gd name="connsiteX138" fmla="*/ 1655500 w 5647055"/>
                  <a:gd name="connsiteY138" fmla="*/ 715617 h 4945711"/>
                  <a:gd name="connsiteX139" fmla="*/ 1623695 w 5647055"/>
                  <a:gd name="connsiteY139" fmla="*/ 763325 h 4945711"/>
                  <a:gd name="connsiteX140" fmla="*/ 1591890 w 5647055"/>
                  <a:gd name="connsiteY140" fmla="*/ 803082 h 4945711"/>
                  <a:gd name="connsiteX141" fmla="*/ 1583939 w 5647055"/>
                  <a:gd name="connsiteY141" fmla="*/ 826936 h 4945711"/>
                  <a:gd name="connsiteX142" fmla="*/ 1544182 w 5647055"/>
                  <a:gd name="connsiteY142" fmla="*/ 874643 h 4945711"/>
                  <a:gd name="connsiteX143" fmla="*/ 1504426 w 5647055"/>
                  <a:gd name="connsiteY143" fmla="*/ 914400 h 4945711"/>
                  <a:gd name="connsiteX144" fmla="*/ 1448767 w 5647055"/>
                  <a:gd name="connsiteY144" fmla="*/ 970059 h 4945711"/>
                  <a:gd name="connsiteX145" fmla="*/ 1424913 w 5647055"/>
                  <a:gd name="connsiteY145" fmla="*/ 993913 h 4945711"/>
                  <a:gd name="connsiteX146" fmla="*/ 1409010 w 5647055"/>
                  <a:gd name="connsiteY146" fmla="*/ 1017767 h 4945711"/>
                  <a:gd name="connsiteX147" fmla="*/ 1385156 w 5647055"/>
                  <a:gd name="connsiteY147" fmla="*/ 1033670 h 4945711"/>
                  <a:gd name="connsiteX148" fmla="*/ 1369254 w 5647055"/>
                  <a:gd name="connsiteY148" fmla="*/ 1057523 h 4945711"/>
                  <a:gd name="connsiteX149" fmla="*/ 1345400 w 5647055"/>
                  <a:gd name="connsiteY149" fmla="*/ 1073426 h 4945711"/>
                  <a:gd name="connsiteX150" fmla="*/ 1313594 w 5647055"/>
                  <a:gd name="connsiteY150" fmla="*/ 1113183 h 4945711"/>
                  <a:gd name="connsiteX151" fmla="*/ 1265887 w 5647055"/>
                  <a:gd name="connsiteY151" fmla="*/ 1129085 h 4945711"/>
                  <a:gd name="connsiteX152" fmla="*/ 1249984 w 5647055"/>
                  <a:gd name="connsiteY152" fmla="*/ 1152939 h 4945711"/>
                  <a:gd name="connsiteX153" fmla="*/ 1226130 w 5647055"/>
                  <a:gd name="connsiteY153" fmla="*/ 1200647 h 4945711"/>
                  <a:gd name="connsiteX154" fmla="*/ 1202276 w 5647055"/>
                  <a:gd name="connsiteY154" fmla="*/ 1208598 h 4945711"/>
                  <a:gd name="connsiteX155" fmla="*/ 1178422 w 5647055"/>
                  <a:gd name="connsiteY155" fmla="*/ 1224501 h 4945711"/>
                  <a:gd name="connsiteX156" fmla="*/ 1210227 w 5647055"/>
                  <a:gd name="connsiteY156" fmla="*/ 1296063 h 4945711"/>
                  <a:gd name="connsiteX157" fmla="*/ 1202276 w 5647055"/>
                  <a:gd name="connsiteY157" fmla="*/ 1447137 h 4945711"/>
                  <a:gd name="connsiteX158" fmla="*/ 1194325 w 5647055"/>
                  <a:gd name="connsiteY158" fmla="*/ 1518699 h 4945711"/>
                  <a:gd name="connsiteX159" fmla="*/ 1218179 w 5647055"/>
                  <a:gd name="connsiteY159" fmla="*/ 1590261 h 4945711"/>
                  <a:gd name="connsiteX160" fmla="*/ 1226130 w 5647055"/>
                  <a:gd name="connsiteY160" fmla="*/ 1614115 h 4945711"/>
                  <a:gd name="connsiteX161" fmla="*/ 1257935 w 5647055"/>
                  <a:gd name="connsiteY161" fmla="*/ 1669774 h 4945711"/>
                  <a:gd name="connsiteX162" fmla="*/ 1305643 w 5647055"/>
                  <a:gd name="connsiteY162" fmla="*/ 1693628 h 4945711"/>
                  <a:gd name="connsiteX163" fmla="*/ 1377205 w 5647055"/>
                  <a:gd name="connsiteY163" fmla="*/ 1685676 h 4945711"/>
                  <a:gd name="connsiteX164" fmla="*/ 1401059 w 5647055"/>
                  <a:gd name="connsiteY164" fmla="*/ 1661823 h 4945711"/>
                  <a:gd name="connsiteX165" fmla="*/ 1432864 w 5647055"/>
                  <a:gd name="connsiteY165" fmla="*/ 1614115 h 4945711"/>
                  <a:gd name="connsiteX166" fmla="*/ 1480572 w 5647055"/>
                  <a:gd name="connsiteY166" fmla="*/ 1606163 h 4945711"/>
                  <a:gd name="connsiteX167" fmla="*/ 1504426 w 5647055"/>
                  <a:gd name="connsiteY167" fmla="*/ 1590261 h 4945711"/>
                  <a:gd name="connsiteX168" fmla="*/ 1560085 w 5647055"/>
                  <a:gd name="connsiteY168" fmla="*/ 1542553 h 4945711"/>
                  <a:gd name="connsiteX169" fmla="*/ 1568036 w 5647055"/>
                  <a:gd name="connsiteY169" fmla="*/ 1494845 h 4945711"/>
                  <a:gd name="connsiteX170" fmla="*/ 1575987 w 5647055"/>
                  <a:gd name="connsiteY170" fmla="*/ 1518699 h 4945711"/>
                  <a:gd name="connsiteX171" fmla="*/ 1583939 w 5647055"/>
                  <a:gd name="connsiteY171" fmla="*/ 1606163 h 4945711"/>
                  <a:gd name="connsiteX172" fmla="*/ 1615744 w 5647055"/>
                  <a:gd name="connsiteY172" fmla="*/ 1653871 h 4945711"/>
                  <a:gd name="connsiteX173" fmla="*/ 1631647 w 5647055"/>
                  <a:gd name="connsiteY173" fmla="*/ 1741336 h 4945711"/>
                  <a:gd name="connsiteX174" fmla="*/ 1655500 w 5647055"/>
                  <a:gd name="connsiteY174" fmla="*/ 1789043 h 4945711"/>
                  <a:gd name="connsiteX175" fmla="*/ 1679354 w 5647055"/>
                  <a:gd name="connsiteY175" fmla="*/ 1868556 h 4945711"/>
                  <a:gd name="connsiteX176" fmla="*/ 1711160 w 5647055"/>
                  <a:gd name="connsiteY176" fmla="*/ 1916264 h 4945711"/>
                  <a:gd name="connsiteX177" fmla="*/ 1727062 w 5647055"/>
                  <a:gd name="connsiteY177" fmla="*/ 1940118 h 4945711"/>
                  <a:gd name="connsiteX178" fmla="*/ 1735014 w 5647055"/>
                  <a:gd name="connsiteY178" fmla="*/ 1963972 h 4945711"/>
                  <a:gd name="connsiteX179" fmla="*/ 1758867 w 5647055"/>
                  <a:gd name="connsiteY179" fmla="*/ 2027583 h 4945711"/>
                  <a:gd name="connsiteX180" fmla="*/ 1782721 w 5647055"/>
                  <a:gd name="connsiteY180" fmla="*/ 2043485 h 4945711"/>
                  <a:gd name="connsiteX181" fmla="*/ 1814527 w 5647055"/>
                  <a:gd name="connsiteY181" fmla="*/ 2035534 h 4945711"/>
                  <a:gd name="connsiteX182" fmla="*/ 1822478 w 5647055"/>
                  <a:gd name="connsiteY182" fmla="*/ 2011680 h 4945711"/>
                  <a:gd name="connsiteX183" fmla="*/ 1846332 w 5647055"/>
                  <a:gd name="connsiteY183" fmla="*/ 1987826 h 4945711"/>
                  <a:gd name="connsiteX184" fmla="*/ 1894040 w 5647055"/>
                  <a:gd name="connsiteY184" fmla="*/ 1971923 h 4945711"/>
                  <a:gd name="connsiteX185" fmla="*/ 1917894 w 5647055"/>
                  <a:gd name="connsiteY185" fmla="*/ 1963972 h 4945711"/>
                  <a:gd name="connsiteX186" fmla="*/ 1933796 w 5647055"/>
                  <a:gd name="connsiteY186" fmla="*/ 1940118 h 4945711"/>
                  <a:gd name="connsiteX187" fmla="*/ 1973553 w 5647055"/>
                  <a:gd name="connsiteY187" fmla="*/ 1892410 h 4945711"/>
                  <a:gd name="connsiteX188" fmla="*/ 1981504 w 5647055"/>
                  <a:gd name="connsiteY188" fmla="*/ 1868556 h 4945711"/>
                  <a:gd name="connsiteX189" fmla="*/ 2005358 w 5647055"/>
                  <a:gd name="connsiteY189" fmla="*/ 1852654 h 4945711"/>
                  <a:gd name="connsiteX190" fmla="*/ 1989455 w 5647055"/>
                  <a:gd name="connsiteY190" fmla="*/ 1741336 h 4945711"/>
                  <a:gd name="connsiteX191" fmla="*/ 1981504 w 5647055"/>
                  <a:gd name="connsiteY191" fmla="*/ 1709530 h 4945711"/>
                  <a:gd name="connsiteX192" fmla="*/ 1957650 w 5647055"/>
                  <a:gd name="connsiteY192" fmla="*/ 1637969 h 4945711"/>
                  <a:gd name="connsiteX193" fmla="*/ 1949699 w 5647055"/>
                  <a:gd name="connsiteY193" fmla="*/ 1614115 h 4945711"/>
                  <a:gd name="connsiteX194" fmla="*/ 1973553 w 5647055"/>
                  <a:gd name="connsiteY194" fmla="*/ 1598212 h 4945711"/>
                  <a:gd name="connsiteX195" fmla="*/ 2013309 w 5647055"/>
                  <a:gd name="connsiteY195" fmla="*/ 1550504 h 4945711"/>
                  <a:gd name="connsiteX196" fmla="*/ 2092822 w 5647055"/>
                  <a:gd name="connsiteY196" fmla="*/ 1526650 h 4945711"/>
                  <a:gd name="connsiteX197" fmla="*/ 2116676 w 5647055"/>
                  <a:gd name="connsiteY197" fmla="*/ 1478943 h 4945711"/>
                  <a:gd name="connsiteX198" fmla="*/ 2076920 w 5647055"/>
                  <a:gd name="connsiteY198" fmla="*/ 1407381 h 4945711"/>
                  <a:gd name="connsiteX199" fmla="*/ 2029212 w 5647055"/>
                  <a:gd name="connsiteY199" fmla="*/ 1375576 h 4945711"/>
                  <a:gd name="connsiteX200" fmla="*/ 2013309 w 5647055"/>
                  <a:gd name="connsiteY200" fmla="*/ 1351722 h 4945711"/>
                  <a:gd name="connsiteX201" fmla="*/ 1989455 w 5647055"/>
                  <a:gd name="connsiteY201" fmla="*/ 1327868 h 4945711"/>
                  <a:gd name="connsiteX202" fmla="*/ 1981504 w 5647055"/>
                  <a:gd name="connsiteY202" fmla="*/ 1304014 h 4945711"/>
                  <a:gd name="connsiteX203" fmla="*/ 1989455 w 5647055"/>
                  <a:gd name="connsiteY203" fmla="*/ 1224501 h 4945711"/>
                  <a:gd name="connsiteX204" fmla="*/ 1997407 w 5647055"/>
                  <a:gd name="connsiteY204" fmla="*/ 1200647 h 4945711"/>
                  <a:gd name="connsiteX205" fmla="*/ 2005358 w 5647055"/>
                  <a:gd name="connsiteY205" fmla="*/ 1144988 h 4945711"/>
                  <a:gd name="connsiteX206" fmla="*/ 2029212 w 5647055"/>
                  <a:gd name="connsiteY206" fmla="*/ 1129085 h 4945711"/>
                  <a:gd name="connsiteX207" fmla="*/ 2061017 w 5647055"/>
                  <a:gd name="connsiteY207" fmla="*/ 1097280 h 4945711"/>
                  <a:gd name="connsiteX208" fmla="*/ 2092822 w 5647055"/>
                  <a:gd name="connsiteY208" fmla="*/ 1049572 h 4945711"/>
                  <a:gd name="connsiteX209" fmla="*/ 2116676 w 5647055"/>
                  <a:gd name="connsiteY209" fmla="*/ 1025718 h 4945711"/>
                  <a:gd name="connsiteX210" fmla="*/ 2148481 w 5647055"/>
                  <a:gd name="connsiteY210" fmla="*/ 978010 h 4945711"/>
                  <a:gd name="connsiteX211" fmla="*/ 2196189 w 5647055"/>
                  <a:gd name="connsiteY211" fmla="*/ 954156 h 4945711"/>
                  <a:gd name="connsiteX212" fmla="*/ 2212092 w 5647055"/>
                  <a:gd name="connsiteY212" fmla="*/ 930303 h 4945711"/>
                  <a:gd name="connsiteX213" fmla="*/ 2259800 w 5647055"/>
                  <a:gd name="connsiteY213" fmla="*/ 898497 h 4945711"/>
                  <a:gd name="connsiteX214" fmla="*/ 2267751 w 5647055"/>
                  <a:gd name="connsiteY214" fmla="*/ 779228 h 4945711"/>
                  <a:gd name="connsiteX215" fmla="*/ 2275702 w 5647055"/>
                  <a:gd name="connsiteY215" fmla="*/ 747423 h 4945711"/>
                  <a:gd name="connsiteX216" fmla="*/ 2363167 w 5647055"/>
                  <a:gd name="connsiteY216" fmla="*/ 707666 h 4945711"/>
                  <a:gd name="connsiteX217" fmla="*/ 2434728 w 5647055"/>
                  <a:gd name="connsiteY217" fmla="*/ 667910 h 4945711"/>
                  <a:gd name="connsiteX218" fmla="*/ 2458582 w 5647055"/>
                  <a:gd name="connsiteY218" fmla="*/ 675861 h 4945711"/>
                  <a:gd name="connsiteX219" fmla="*/ 2482436 w 5647055"/>
                  <a:gd name="connsiteY219" fmla="*/ 739471 h 4945711"/>
                  <a:gd name="connsiteX220" fmla="*/ 2490387 w 5647055"/>
                  <a:gd name="connsiteY220" fmla="*/ 763325 h 4945711"/>
                  <a:gd name="connsiteX221" fmla="*/ 2482436 w 5647055"/>
                  <a:gd name="connsiteY221" fmla="*/ 811033 h 4945711"/>
                  <a:gd name="connsiteX222" fmla="*/ 2434728 w 5647055"/>
                  <a:gd name="connsiteY222" fmla="*/ 866692 h 4945711"/>
                  <a:gd name="connsiteX223" fmla="*/ 2410874 w 5647055"/>
                  <a:gd name="connsiteY223" fmla="*/ 882595 h 4945711"/>
                  <a:gd name="connsiteX224" fmla="*/ 2387020 w 5647055"/>
                  <a:gd name="connsiteY224" fmla="*/ 906449 h 4945711"/>
                  <a:gd name="connsiteX225" fmla="*/ 2355215 w 5647055"/>
                  <a:gd name="connsiteY225" fmla="*/ 962108 h 4945711"/>
                  <a:gd name="connsiteX226" fmla="*/ 2331361 w 5647055"/>
                  <a:gd name="connsiteY226" fmla="*/ 978010 h 4945711"/>
                  <a:gd name="connsiteX227" fmla="*/ 2315459 w 5647055"/>
                  <a:gd name="connsiteY227" fmla="*/ 1009816 h 4945711"/>
                  <a:gd name="connsiteX228" fmla="*/ 2307507 w 5647055"/>
                  <a:gd name="connsiteY228" fmla="*/ 1033670 h 4945711"/>
                  <a:gd name="connsiteX229" fmla="*/ 2291605 w 5647055"/>
                  <a:gd name="connsiteY229" fmla="*/ 1065475 h 4945711"/>
                  <a:gd name="connsiteX230" fmla="*/ 2283654 w 5647055"/>
                  <a:gd name="connsiteY230" fmla="*/ 1113183 h 4945711"/>
                  <a:gd name="connsiteX231" fmla="*/ 2267751 w 5647055"/>
                  <a:gd name="connsiteY231" fmla="*/ 1137036 h 4945711"/>
                  <a:gd name="connsiteX232" fmla="*/ 2259800 w 5647055"/>
                  <a:gd name="connsiteY232" fmla="*/ 1168842 h 4945711"/>
                  <a:gd name="connsiteX233" fmla="*/ 2267751 w 5647055"/>
                  <a:gd name="connsiteY233" fmla="*/ 1280160 h 4945711"/>
                  <a:gd name="connsiteX234" fmla="*/ 2275702 w 5647055"/>
                  <a:gd name="connsiteY234" fmla="*/ 1304014 h 4945711"/>
                  <a:gd name="connsiteX235" fmla="*/ 2283654 w 5647055"/>
                  <a:gd name="connsiteY235" fmla="*/ 1415332 h 4945711"/>
                  <a:gd name="connsiteX236" fmla="*/ 2291605 w 5647055"/>
                  <a:gd name="connsiteY236" fmla="*/ 1439186 h 4945711"/>
                  <a:gd name="connsiteX237" fmla="*/ 2363167 w 5647055"/>
                  <a:gd name="connsiteY237" fmla="*/ 1470991 h 4945711"/>
                  <a:gd name="connsiteX238" fmla="*/ 2387020 w 5647055"/>
                  <a:gd name="connsiteY238" fmla="*/ 1478943 h 4945711"/>
                  <a:gd name="connsiteX239" fmla="*/ 2466534 w 5647055"/>
                  <a:gd name="connsiteY239" fmla="*/ 1455089 h 4945711"/>
                  <a:gd name="connsiteX240" fmla="*/ 2490387 w 5647055"/>
                  <a:gd name="connsiteY240" fmla="*/ 1447137 h 4945711"/>
                  <a:gd name="connsiteX241" fmla="*/ 2514241 w 5647055"/>
                  <a:gd name="connsiteY241" fmla="*/ 1431235 h 4945711"/>
                  <a:gd name="connsiteX242" fmla="*/ 2585803 w 5647055"/>
                  <a:gd name="connsiteY242" fmla="*/ 1415332 h 4945711"/>
                  <a:gd name="connsiteX243" fmla="*/ 2752780 w 5647055"/>
                  <a:gd name="connsiteY243" fmla="*/ 1375576 h 4945711"/>
                  <a:gd name="connsiteX244" fmla="*/ 2776634 w 5647055"/>
                  <a:gd name="connsiteY244" fmla="*/ 1383527 h 4945711"/>
                  <a:gd name="connsiteX245" fmla="*/ 2784586 w 5647055"/>
                  <a:gd name="connsiteY245" fmla="*/ 1407381 h 4945711"/>
                  <a:gd name="connsiteX246" fmla="*/ 2800488 w 5647055"/>
                  <a:gd name="connsiteY246" fmla="*/ 1431235 h 4945711"/>
                  <a:gd name="connsiteX247" fmla="*/ 2792537 w 5647055"/>
                  <a:gd name="connsiteY247" fmla="*/ 1534602 h 4945711"/>
                  <a:gd name="connsiteX248" fmla="*/ 2768683 w 5647055"/>
                  <a:gd name="connsiteY248" fmla="*/ 1542553 h 4945711"/>
                  <a:gd name="connsiteX249" fmla="*/ 2705073 w 5647055"/>
                  <a:gd name="connsiteY249" fmla="*/ 1534602 h 4945711"/>
                  <a:gd name="connsiteX250" fmla="*/ 2657365 w 5647055"/>
                  <a:gd name="connsiteY250" fmla="*/ 1510748 h 4945711"/>
                  <a:gd name="connsiteX251" fmla="*/ 2649414 w 5647055"/>
                  <a:gd name="connsiteY251" fmla="*/ 1486894 h 4945711"/>
                  <a:gd name="connsiteX252" fmla="*/ 2593754 w 5647055"/>
                  <a:gd name="connsiteY252" fmla="*/ 1455089 h 4945711"/>
                  <a:gd name="connsiteX253" fmla="*/ 2546047 w 5647055"/>
                  <a:gd name="connsiteY253" fmla="*/ 1463040 h 4945711"/>
                  <a:gd name="connsiteX254" fmla="*/ 2538095 w 5647055"/>
                  <a:gd name="connsiteY254" fmla="*/ 1486894 h 4945711"/>
                  <a:gd name="connsiteX255" fmla="*/ 2514241 w 5647055"/>
                  <a:gd name="connsiteY255" fmla="*/ 1494845 h 4945711"/>
                  <a:gd name="connsiteX256" fmla="*/ 2490387 w 5647055"/>
                  <a:gd name="connsiteY256" fmla="*/ 1510748 h 4945711"/>
                  <a:gd name="connsiteX257" fmla="*/ 2466534 w 5647055"/>
                  <a:gd name="connsiteY257" fmla="*/ 1558456 h 4945711"/>
                  <a:gd name="connsiteX258" fmla="*/ 2474485 w 5647055"/>
                  <a:gd name="connsiteY258" fmla="*/ 1725433 h 4945711"/>
                  <a:gd name="connsiteX259" fmla="*/ 2482436 w 5647055"/>
                  <a:gd name="connsiteY259" fmla="*/ 1749287 h 4945711"/>
                  <a:gd name="connsiteX260" fmla="*/ 2498339 w 5647055"/>
                  <a:gd name="connsiteY260" fmla="*/ 1773141 h 4945711"/>
                  <a:gd name="connsiteX261" fmla="*/ 2450631 w 5647055"/>
                  <a:gd name="connsiteY261" fmla="*/ 1804946 h 4945711"/>
                  <a:gd name="connsiteX262" fmla="*/ 2402923 w 5647055"/>
                  <a:gd name="connsiteY262" fmla="*/ 1773141 h 4945711"/>
                  <a:gd name="connsiteX263" fmla="*/ 2347264 w 5647055"/>
                  <a:gd name="connsiteY263" fmla="*/ 1789043 h 4945711"/>
                  <a:gd name="connsiteX264" fmla="*/ 2267751 w 5647055"/>
                  <a:gd name="connsiteY264" fmla="*/ 1828800 h 4945711"/>
                  <a:gd name="connsiteX265" fmla="*/ 2251848 w 5647055"/>
                  <a:gd name="connsiteY265" fmla="*/ 1876508 h 4945711"/>
                  <a:gd name="connsiteX266" fmla="*/ 2275702 w 5647055"/>
                  <a:gd name="connsiteY266" fmla="*/ 1971923 h 4945711"/>
                  <a:gd name="connsiteX267" fmla="*/ 2291605 w 5647055"/>
                  <a:gd name="connsiteY267" fmla="*/ 1995777 h 4945711"/>
                  <a:gd name="connsiteX268" fmla="*/ 2307507 w 5647055"/>
                  <a:gd name="connsiteY268" fmla="*/ 2059388 h 4945711"/>
                  <a:gd name="connsiteX269" fmla="*/ 2315459 w 5647055"/>
                  <a:gd name="connsiteY269" fmla="*/ 2083242 h 4945711"/>
                  <a:gd name="connsiteX270" fmla="*/ 2331361 w 5647055"/>
                  <a:gd name="connsiteY270" fmla="*/ 2146852 h 4945711"/>
                  <a:gd name="connsiteX271" fmla="*/ 2323410 w 5647055"/>
                  <a:gd name="connsiteY271" fmla="*/ 2170706 h 4945711"/>
                  <a:gd name="connsiteX272" fmla="*/ 2299556 w 5647055"/>
                  <a:gd name="connsiteY272" fmla="*/ 2186609 h 4945711"/>
                  <a:gd name="connsiteX273" fmla="*/ 2243897 w 5647055"/>
                  <a:gd name="connsiteY273" fmla="*/ 2202511 h 4945711"/>
                  <a:gd name="connsiteX274" fmla="*/ 2212092 w 5647055"/>
                  <a:gd name="connsiteY274" fmla="*/ 2194560 h 4945711"/>
                  <a:gd name="connsiteX275" fmla="*/ 2140530 w 5647055"/>
                  <a:gd name="connsiteY275" fmla="*/ 2170706 h 4945711"/>
                  <a:gd name="connsiteX276" fmla="*/ 2116676 w 5647055"/>
                  <a:gd name="connsiteY276" fmla="*/ 2154803 h 4945711"/>
                  <a:gd name="connsiteX277" fmla="*/ 2084871 w 5647055"/>
                  <a:gd name="connsiteY277" fmla="*/ 2107096 h 4945711"/>
                  <a:gd name="connsiteX278" fmla="*/ 2045114 w 5647055"/>
                  <a:gd name="connsiteY278" fmla="*/ 2146852 h 4945711"/>
                  <a:gd name="connsiteX279" fmla="*/ 1989455 w 5647055"/>
                  <a:gd name="connsiteY279" fmla="*/ 2186609 h 4945711"/>
                  <a:gd name="connsiteX280" fmla="*/ 1981504 w 5647055"/>
                  <a:gd name="connsiteY280" fmla="*/ 2210463 h 4945711"/>
                  <a:gd name="connsiteX281" fmla="*/ 1909942 w 5647055"/>
                  <a:gd name="connsiteY281" fmla="*/ 2250219 h 4945711"/>
                  <a:gd name="connsiteX282" fmla="*/ 1878137 w 5647055"/>
                  <a:gd name="connsiteY282" fmla="*/ 2258170 h 4945711"/>
                  <a:gd name="connsiteX283" fmla="*/ 1830429 w 5647055"/>
                  <a:gd name="connsiteY283" fmla="*/ 2274073 h 4945711"/>
                  <a:gd name="connsiteX284" fmla="*/ 1774770 w 5647055"/>
                  <a:gd name="connsiteY284" fmla="*/ 2258170 h 4945711"/>
                  <a:gd name="connsiteX285" fmla="*/ 1750916 w 5647055"/>
                  <a:gd name="connsiteY285" fmla="*/ 2242268 h 4945711"/>
                  <a:gd name="connsiteX286" fmla="*/ 1679354 w 5647055"/>
                  <a:gd name="connsiteY286" fmla="*/ 2250219 h 4945711"/>
                  <a:gd name="connsiteX287" fmla="*/ 1647549 w 5647055"/>
                  <a:gd name="connsiteY287" fmla="*/ 2266122 h 4945711"/>
                  <a:gd name="connsiteX288" fmla="*/ 1623695 w 5647055"/>
                  <a:gd name="connsiteY288" fmla="*/ 2274073 h 4945711"/>
                  <a:gd name="connsiteX289" fmla="*/ 1583939 w 5647055"/>
                  <a:gd name="connsiteY289" fmla="*/ 2266122 h 4945711"/>
                  <a:gd name="connsiteX290" fmla="*/ 1583939 w 5647055"/>
                  <a:gd name="connsiteY290" fmla="*/ 2202511 h 4945711"/>
                  <a:gd name="connsiteX291" fmla="*/ 1631647 w 5647055"/>
                  <a:gd name="connsiteY291" fmla="*/ 2170706 h 4945711"/>
                  <a:gd name="connsiteX292" fmla="*/ 1655500 w 5647055"/>
                  <a:gd name="connsiteY292" fmla="*/ 2154803 h 4945711"/>
                  <a:gd name="connsiteX293" fmla="*/ 1655500 w 5647055"/>
                  <a:gd name="connsiteY293" fmla="*/ 2019631 h 4945711"/>
                  <a:gd name="connsiteX294" fmla="*/ 1631647 w 5647055"/>
                  <a:gd name="connsiteY294" fmla="*/ 2011680 h 4945711"/>
                  <a:gd name="connsiteX295" fmla="*/ 1607793 w 5647055"/>
                  <a:gd name="connsiteY295" fmla="*/ 1995777 h 4945711"/>
                  <a:gd name="connsiteX296" fmla="*/ 1560085 w 5647055"/>
                  <a:gd name="connsiteY296" fmla="*/ 1979875 h 4945711"/>
                  <a:gd name="connsiteX297" fmla="*/ 1528280 w 5647055"/>
                  <a:gd name="connsiteY297" fmla="*/ 1892410 h 4945711"/>
                  <a:gd name="connsiteX298" fmla="*/ 1512377 w 5647055"/>
                  <a:gd name="connsiteY298" fmla="*/ 1844703 h 4945711"/>
                  <a:gd name="connsiteX299" fmla="*/ 1504426 w 5647055"/>
                  <a:gd name="connsiteY299" fmla="*/ 1820849 h 4945711"/>
                  <a:gd name="connsiteX300" fmla="*/ 1480572 w 5647055"/>
                  <a:gd name="connsiteY300" fmla="*/ 1804946 h 4945711"/>
                  <a:gd name="connsiteX301" fmla="*/ 1416961 w 5647055"/>
                  <a:gd name="connsiteY301" fmla="*/ 1876508 h 4945711"/>
                  <a:gd name="connsiteX302" fmla="*/ 1393107 w 5647055"/>
                  <a:gd name="connsiteY302" fmla="*/ 1956021 h 4945711"/>
                  <a:gd name="connsiteX303" fmla="*/ 1385156 w 5647055"/>
                  <a:gd name="connsiteY303" fmla="*/ 1979875 h 4945711"/>
                  <a:gd name="connsiteX304" fmla="*/ 1377205 w 5647055"/>
                  <a:gd name="connsiteY304" fmla="*/ 2003729 h 4945711"/>
                  <a:gd name="connsiteX305" fmla="*/ 1385156 w 5647055"/>
                  <a:gd name="connsiteY305" fmla="*/ 2083242 h 4945711"/>
                  <a:gd name="connsiteX306" fmla="*/ 1401059 w 5647055"/>
                  <a:gd name="connsiteY306" fmla="*/ 2130950 h 4945711"/>
                  <a:gd name="connsiteX307" fmla="*/ 1409010 w 5647055"/>
                  <a:gd name="connsiteY307" fmla="*/ 2162755 h 4945711"/>
                  <a:gd name="connsiteX308" fmla="*/ 1401059 w 5647055"/>
                  <a:gd name="connsiteY308" fmla="*/ 2297927 h 4945711"/>
                  <a:gd name="connsiteX309" fmla="*/ 1369254 w 5647055"/>
                  <a:gd name="connsiteY309" fmla="*/ 2313830 h 4945711"/>
                  <a:gd name="connsiteX310" fmla="*/ 1337448 w 5647055"/>
                  <a:gd name="connsiteY310" fmla="*/ 2321781 h 4945711"/>
                  <a:gd name="connsiteX311" fmla="*/ 1313594 w 5647055"/>
                  <a:gd name="connsiteY311" fmla="*/ 2329732 h 4945711"/>
                  <a:gd name="connsiteX312" fmla="*/ 1289740 w 5647055"/>
                  <a:gd name="connsiteY312" fmla="*/ 2345635 h 4945711"/>
                  <a:gd name="connsiteX313" fmla="*/ 1234081 w 5647055"/>
                  <a:gd name="connsiteY313" fmla="*/ 2401294 h 4945711"/>
                  <a:gd name="connsiteX314" fmla="*/ 1210227 w 5647055"/>
                  <a:gd name="connsiteY314" fmla="*/ 2409245 h 4945711"/>
                  <a:gd name="connsiteX315" fmla="*/ 1186374 w 5647055"/>
                  <a:gd name="connsiteY315" fmla="*/ 2433099 h 4945711"/>
                  <a:gd name="connsiteX316" fmla="*/ 1162520 w 5647055"/>
                  <a:gd name="connsiteY316" fmla="*/ 2504661 h 4945711"/>
                  <a:gd name="connsiteX317" fmla="*/ 1154568 w 5647055"/>
                  <a:gd name="connsiteY317" fmla="*/ 2528515 h 4945711"/>
                  <a:gd name="connsiteX318" fmla="*/ 1114812 w 5647055"/>
                  <a:gd name="connsiteY318" fmla="*/ 2584174 h 4945711"/>
                  <a:gd name="connsiteX319" fmla="*/ 1098909 w 5647055"/>
                  <a:gd name="connsiteY319" fmla="*/ 2631882 h 4945711"/>
                  <a:gd name="connsiteX320" fmla="*/ 1090958 w 5647055"/>
                  <a:gd name="connsiteY320" fmla="*/ 2655736 h 4945711"/>
                  <a:gd name="connsiteX321" fmla="*/ 1059153 w 5647055"/>
                  <a:gd name="connsiteY321" fmla="*/ 2663687 h 4945711"/>
                  <a:gd name="connsiteX322" fmla="*/ 1035299 w 5647055"/>
                  <a:gd name="connsiteY322" fmla="*/ 2679590 h 4945711"/>
                  <a:gd name="connsiteX323" fmla="*/ 1011445 w 5647055"/>
                  <a:gd name="connsiteY323" fmla="*/ 2687541 h 4945711"/>
                  <a:gd name="connsiteX324" fmla="*/ 947834 w 5647055"/>
                  <a:gd name="connsiteY324" fmla="*/ 2719346 h 4945711"/>
                  <a:gd name="connsiteX325" fmla="*/ 931932 w 5647055"/>
                  <a:gd name="connsiteY325" fmla="*/ 2743200 h 4945711"/>
                  <a:gd name="connsiteX326" fmla="*/ 908078 w 5647055"/>
                  <a:gd name="connsiteY326" fmla="*/ 2767054 h 4945711"/>
                  <a:gd name="connsiteX327" fmla="*/ 884224 w 5647055"/>
                  <a:gd name="connsiteY327" fmla="*/ 2814762 h 4945711"/>
                  <a:gd name="connsiteX328" fmla="*/ 852419 w 5647055"/>
                  <a:gd name="connsiteY328" fmla="*/ 2822713 h 4945711"/>
                  <a:gd name="connsiteX329" fmla="*/ 812662 w 5647055"/>
                  <a:gd name="connsiteY329" fmla="*/ 2854518 h 4945711"/>
                  <a:gd name="connsiteX330" fmla="*/ 796760 w 5647055"/>
                  <a:gd name="connsiteY330" fmla="*/ 2878372 h 4945711"/>
                  <a:gd name="connsiteX331" fmla="*/ 749052 w 5647055"/>
                  <a:gd name="connsiteY331" fmla="*/ 2910177 h 4945711"/>
                  <a:gd name="connsiteX332" fmla="*/ 661587 w 5647055"/>
                  <a:gd name="connsiteY332" fmla="*/ 2934031 h 4945711"/>
                  <a:gd name="connsiteX333" fmla="*/ 645685 w 5647055"/>
                  <a:gd name="connsiteY333" fmla="*/ 2997642 h 4945711"/>
                  <a:gd name="connsiteX334" fmla="*/ 637734 w 5647055"/>
                  <a:gd name="connsiteY334" fmla="*/ 3029447 h 4945711"/>
                  <a:gd name="connsiteX335" fmla="*/ 621831 w 5647055"/>
                  <a:gd name="connsiteY335" fmla="*/ 3053301 h 4945711"/>
                  <a:gd name="connsiteX336" fmla="*/ 582074 w 5647055"/>
                  <a:gd name="connsiteY336" fmla="*/ 3061252 h 4945711"/>
                  <a:gd name="connsiteX337" fmla="*/ 558220 w 5647055"/>
                  <a:gd name="connsiteY337" fmla="*/ 3069203 h 4945711"/>
                  <a:gd name="connsiteX338" fmla="*/ 510513 w 5647055"/>
                  <a:gd name="connsiteY338" fmla="*/ 3077155 h 4945711"/>
                  <a:gd name="connsiteX339" fmla="*/ 462805 w 5647055"/>
                  <a:gd name="connsiteY339" fmla="*/ 3093057 h 4945711"/>
                  <a:gd name="connsiteX340" fmla="*/ 454854 w 5647055"/>
                  <a:gd name="connsiteY340" fmla="*/ 3116911 h 4945711"/>
                  <a:gd name="connsiteX341" fmla="*/ 502561 w 5647055"/>
                  <a:gd name="connsiteY341" fmla="*/ 3132814 h 4945711"/>
                  <a:gd name="connsiteX342" fmla="*/ 518464 w 5647055"/>
                  <a:gd name="connsiteY342" fmla="*/ 3156668 h 4945711"/>
                  <a:gd name="connsiteX343" fmla="*/ 542318 w 5647055"/>
                  <a:gd name="connsiteY343" fmla="*/ 3180522 h 4945711"/>
                  <a:gd name="connsiteX344" fmla="*/ 550269 w 5647055"/>
                  <a:gd name="connsiteY344" fmla="*/ 3204376 h 4945711"/>
                  <a:gd name="connsiteX345" fmla="*/ 574123 w 5647055"/>
                  <a:gd name="connsiteY345" fmla="*/ 3236181 h 4945711"/>
                  <a:gd name="connsiteX346" fmla="*/ 590026 w 5647055"/>
                  <a:gd name="connsiteY346" fmla="*/ 3260035 h 4945711"/>
                  <a:gd name="connsiteX347" fmla="*/ 613880 w 5647055"/>
                  <a:gd name="connsiteY347" fmla="*/ 3339548 h 4945711"/>
                  <a:gd name="connsiteX348" fmla="*/ 637734 w 5647055"/>
                  <a:gd name="connsiteY348" fmla="*/ 3355450 h 4945711"/>
                  <a:gd name="connsiteX349" fmla="*/ 677490 w 5647055"/>
                  <a:gd name="connsiteY349" fmla="*/ 3403158 h 4945711"/>
                  <a:gd name="connsiteX350" fmla="*/ 693393 w 5647055"/>
                  <a:gd name="connsiteY350" fmla="*/ 3530379 h 4945711"/>
                  <a:gd name="connsiteX351" fmla="*/ 685441 w 5647055"/>
                  <a:gd name="connsiteY351" fmla="*/ 3601941 h 4945711"/>
                  <a:gd name="connsiteX352" fmla="*/ 653636 w 5647055"/>
                  <a:gd name="connsiteY352" fmla="*/ 3657600 h 4945711"/>
                  <a:gd name="connsiteX353" fmla="*/ 629782 w 5647055"/>
                  <a:gd name="connsiteY353" fmla="*/ 3729162 h 4945711"/>
                  <a:gd name="connsiteX354" fmla="*/ 621831 w 5647055"/>
                  <a:gd name="connsiteY354" fmla="*/ 3753016 h 4945711"/>
                  <a:gd name="connsiteX355" fmla="*/ 613880 w 5647055"/>
                  <a:gd name="connsiteY355" fmla="*/ 3776870 h 4945711"/>
                  <a:gd name="connsiteX356" fmla="*/ 582074 w 5647055"/>
                  <a:gd name="connsiteY356" fmla="*/ 3840480 h 4945711"/>
                  <a:gd name="connsiteX357" fmla="*/ 558220 w 5647055"/>
                  <a:gd name="connsiteY357" fmla="*/ 3848431 h 4945711"/>
                  <a:gd name="connsiteX358" fmla="*/ 518464 w 5647055"/>
                  <a:gd name="connsiteY358" fmla="*/ 3840480 h 4945711"/>
                  <a:gd name="connsiteX359" fmla="*/ 478707 w 5647055"/>
                  <a:gd name="connsiteY359" fmla="*/ 3800723 h 4945711"/>
                  <a:gd name="connsiteX360" fmla="*/ 351487 w 5647055"/>
                  <a:gd name="connsiteY360" fmla="*/ 3776870 h 4945711"/>
                  <a:gd name="connsiteX361" fmla="*/ 303779 w 5647055"/>
                  <a:gd name="connsiteY361" fmla="*/ 3760967 h 4945711"/>
                  <a:gd name="connsiteX362" fmla="*/ 176558 w 5647055"/>
                  <a:gd name="connsiteY362" fmla="*/ 3753016 h 4945711"/>
                  <a:gd name="connsiteX363" fmla="*/ 120899 w 5647055"/>
                  <a:gd name="connsiteY363" fmla="*/ 3808675 h 4945711"/>
                  <a:gd name="connsiteX364" fmla="*/ 120899 w 5647055"/>
                  <a:gd name="connsiteY364" fmla="*/ 3808675 h 4945711"/>
                  <a:gd name="connsiteX365" fmla="*/ 97045 w 5647055"/>
                  <a:gd name="connsiteY365" fmla="*/ 3824577 h 4945711"/>
                  <a:gd name="connsiteX366" fmla="*/ 49337 w 5647055"/>
                  <a:gd name="connsiteY366" fmla="*/ 3840480 h 4945711"/>
                  <a:gd name="connsiteX367" fmla="*/ 49337 w 5647055"/>
                  <a:gd name="connsiteY367" fmla="*/ 3999506 h 4945711"/>
                  <a:gd name="connsiteX368" fmla="*/ 73191 w 5647055"/>
                  <a:gd name="connsiteY368" fmla="*/ 4015409 h 4945711"/>
                  <a:gd name="connsiteX369" fmla="*/ 89094 w 5647055"/>
                  <a:gd name="connsiteY369" fmla="*/ 4039263 h 4945711"/>
                  <a:gd name="connsiteX370" fmla="*/ 81142 w 5647055"/>
                  <a:gd name="connsiteY370" fmla="*/ 4063116 h 4945711"/>
                  <a:gd name="connsiteX371" fmla="*/ 57288 w 5647055"/>
                  <a:gd name="connsiteY371" fmla="*/ 4142630 h 4945711"/>
                  <a:gd name="connsiteX372" fmla="*/ 41386 w 5647055"/>
                  <a:gd name="connsiteY372" fmla="*/ 4190337 h 4945711"/>
                  <a:gd name="connsiteX373" fmla="*/ 33434 w 5647055"/>
                  <a:gd name="connsiteY373" fmla="*/ 4365266 h 4945711"/>
                  <a:gd name="connsiteX374" fmla="*/ 17532 w 5647055"/>
                  <a:gd name="connsiteY374" fmla="*/ 4389120 h 4945711"/>
                  <a:gd name="connsiteX375" fmla="*/ 9580 w 5647055"/>
                  <a:gd name="connsiteY375" fmla="*/ 4412974 h 4945711"/>
                  <a:gd name="connsiteX376" fmla="*/ 9580 w 5647055"/>
                  <a:gd name="connsiteY376" fmla="*/ 4564049 h 4945711"/>
                  <a:gd name="connsiteX377" fmla="*/ 25483 w 5647055"/>
                  <a:gd name="connsiteY377" fmla="*/ 4611756 h 4945711"/>
                  <a:gd name="connsiteX378" fmla="*/ 33434 w 5647055"/>
                  <a:gd name="connsiteY378" fmla="*/ 4635610 h 4945711"/>
                  <a:gd name="connsiteX379" fmla="*/ 25483 w 5647055"/>
                  <a:gd name="connsiteY379" fmla="*/ 4707172 h 4945711"/>
                  <a:gd name="connsiteX380" fmla="*/ 17532 w 5647055"/>
                  <a:gd name="connsiteY380" fmla="*/ 4770783 h 4945711"/>
                  <a:gd name="connsiteX381" fmla="*/ 49337 w 5647055"/>
                  <a:gd name="connsiteY381" fmla="*/ 4778734 h 4945711"/>
                  <a:gd name="connsiteX382" fmla="*/ 73191 w 5647055"/>
                  <a:gd name="connsiteY382" fmla="*/ 4762831 h 4945711"/>
                  <a:gd name="connsiteX383" fmla="*/ 184509 w 5647055"/>
                  <a:gd name="connsiteY383" fmla="*/ 4762831 h 4945711"/>
                  <a:gd name="connsiteX384" fmla="*/ 200412 w 5647055"/>
                  <a:gd name="connsiteY384" fmla="*/ 4786685 h 4945711"/>
                  <a:gd name="connsiteX385" fmla="*/ 248120 w 5647055"/>
                  <a:gd name="connsiteY385" fmla="*/ 4818490 h 4945711"/>
                  <a:gd name="connsiteX386" fmla="*/ 264022 w 5647055"/>
                  <a:gd name="connsiteY386" fmla="*/ 4850296 h 4945711"/>
                  <a:gd name="connsiteX387" fmla="*/ 279925 w 5647055"/>
                  <a:gd name="connsiteY387" fmla="*/ 4898003 h 4945711"/>
                  <a:gd name="connsiteX388" fmla="*/ 303779 w 5647055"/>
                  <a:gd name="connsiteY388" fmla="*/ 4945711 h 4945711"/>
                  <a:gd name="connsiteX389" fmla="*/ 335584 w 5647055"/>
                  <a:gd name="connsiteY389" fmla="*/ 4937760 h 4945711"/>
                  <a:gd name="connsiteX390" fmla="*/ 351487 w 5647055"/>
                  <a:gd name="connsiteY390" fmla="*/ 4913906 h 4945711"/>
                  <a:gd name="connsiteX391" fmla="*/ 367389 w 5647055"/>
                  <a:gd name="connsiteY391" fmla="*/ 4866198 h 4945711"/>
                  <a:gd name="connsiteX392" fmla="*/ 446902 w 5647055"/>
                  <a:gd name="connsiteY392" fmla="*/ 4842344 h 4945711"/>
                  <a:gd name="connsiteX393" fmla="*/ 510513 w 5647055"/>
                  <a:gd name="connsiteY393" fmla="*/ 4842344 h 4945711"/>
                  <a:gd name="connsiteX394" fmla="*/ 597977 w 5647055"/>
                  <a:gd name="connsiteY394" fmla="*/ 4834393 h 4945711"/>
                  <a:gd name="connsiteX395" fmla="*/ 613880 w 5647055"/>
                  <a:gd name="connsiteY395" fmla="*/ 4754880 h 4945711"/>
                  <a:gd name="connsiteX396" fmla="*/ 629782 w 5647055"/>
                  <a:gd name="connsiteY396" fmla="*/ 4707172 h 4945711"/>
                  <a:gd name="connsiteX397" fmla="*/ 677490 w 5647055"/>
                  <a:gd name="connsiteY397" fmla="*/ 4691270 h 4945711"/>
                  <a:gd name="connsiteX398" fmla="*/ 685441 w 5647055"/>
                  <a:gd name="connsiteY398" fmla="*/ 4667416 h 4945711"/>
                  <a:gd name="connsiteX399" fmla="*/ 701344 w 5647055"/>
                  <a:gd name="connsiteY399" fmla="*/ 4635610 h 4945711"/>
                  <a:gd name="connsiteX400" fmla="*/ 709295 w 5647055"/>
                  <a:gd name="connsiteY400" fmla="*/ 4579951 h 4945711"/>
                  <a:gd name="connsiteX401" fmla="*/ 701344 w 5647055"/>
                  <a:gd name="connsiteY401" fmla="*/ 4492487 h 4945711"/>
                  <a:gd name="connsiteX402" fmla="*/ 701344 w 5647055"/>
                  <a:gd name="connsiteY402" fmla="*/ 4397071 h 4945711"/>
                  <a:gd name="connsiteX403" fmla="*/ 749052 w 5647055"/>
                  <a:gd name="connsiteY403" fmla="*/ 4349363 h 4945711"/>
                  <a:gd name="connsiteX404" fmla="*/ 780857 w 5647055"/>
                  <a:gd name="connsiteY404" fmla="*/ 4301656 h 4945711"/>
                  <a:gd name="connsiteX405" fmla="*/ 828565 w 5647055"/>
                  <a:gd name="connsiteY405" fmla="*/ 4245996 h 4945711"/>
                  <a:gd name="connsiteX406" fmla="*/ 844467 w 5647055"/>
                  <a:gd name="connsiteY406" fmla="*/ 4182386 h 4945711"/>
                  <a:gd name="connsiteX407" fmla="*/ 923980 w 5647055"/>
                  <a:gd name="connsiteY407" fmla="*/ 4158532 h 4945711"/>
                  <a:gd name="connsiteX408" fmla="*/ 947834 w 5647055"/>
                  <a:gd name="connsiteY408" fmla="*/ 4150581 h 4945711"/>
                  <a:gd name="connsiteX409" fmla="*/ 979640 w 5647055"/>
                  <a:gd name="connsiteY409" fmla="*/ 4102873 h 4945711"/>
                  <a:gd name="connsiteX410" fmla="*/ 995542 w 5647055"/>
                  <a:gd name="connsiteY410" fmla="*/ 4055165 h 4945711"/>
                  <a:gd name="connsiteX411" fmla="*/ 1003494 w 5647055"/>
                  <a:gd name="connsiteY411" fmla="*/ 3864334 h 4945711"/>
                  <a:gd name="connsiteX412" fmla="*/ 1027347 w 5647055"/>
                  <a:gd name="connsiteY412" fmla="*/ 3848431 h 4945711"/>
                  <a:gd name="connsiteX413" fmla="*/ 1090958 w 5647055"/>
                  <a:gd name="connsiteY413" fmla="*/ 3840480 h 4945711"/>
                  <a:gd name="connsiteX414" fmla="*/ 1146617 w 5647055"/>
                  <a:gd name="connsiteY414" fmla="*/ 3848431 h 4945711"/>
                  <a:gd name="connsiteX415" fmla="*/ 1170471 w 5647055"/>
                  <a:gd name="connsiteY415" fmla="*/ 3856383 h 4945711"/>
                  <a:gd name="connsiteX416" fmla="*/ 1218179 w 5647055"/>
                  <a:gd name="connsiteY416" fmla="*/ 3864334 h 4945711"/>
                  <a:gd name="connsiteX417" fmla="*/ 1226130 w 5647055"/>
                  <a:gd name="connsiteY417" fmla="*/ 3888188 h 4945711"/>
                  <a:gd name="connsiteX418" fmla="*/ 1273838 w 5647055"/>
                  <a:gd name="connsiteY418" fmla="*/ 3919993 h 4945711"/>
                  <a:gd name="connsiteX419" fmla="*/ 1321546 w 5647055"/>
                  <a:gd name="connsiteY419" fmla="*/ 3880236 h 4945711"/>
                  <a:gd name="connsiteX420" fmla="*/ 1377205 w 5647055"/>
                  <a:gd name="connsiteY420" fmla="*/ 3816626 h 4945711"/>
                  <a:gd name="connsiteX421" fmla="*/ 1393107 w 5647055"/>
                  <a:gd name="connsiteY421" fmla="*/ 3792772 h 4945711"/>
                  <a:gd name="connsiteX422" fmla="*/ 1464669 w 5647055"/>
                  <a:gd name="connsiteY422" fmla="*/ 3753016 h 4945711"/>
                  <a:gd name="connsiteX423" fmla="*/ 1536231 w 5647055"/>
                  <a:gd name="connsiteY423" fmla="*/ 3784821 h 4945711"/>
                  <a:gd name="connsiteX424" fmla="*/ 1544182 w 5647055"/>
                  <a:gd name="connsiteY424" fmla="*/ 3824577 h 4945711"/>
                  <a:gd name="connsiteX425" fmla="*/ 1552134 w 5647055"/>
                  <a:gd name="connsiteY425" fmla="*/ 3848431 h 4945711"/>
                  <a:gd name="connsiteX426" fmla="*/ 1560085 w 5647055"/>
                  <a:gd name="connsiteY426" fmla="*/ 3919993 h 4945711"/>
                  <a:gd name="connsiteX427" fmla="*/ 1560085 w 5647055"/>
                  <a:gd name="connsiteY427" fmla="*/ 4007457 h 4945711"/>
                  <a:gd name="connsiteX428" fmla="*/ 1607793 w 5647055"/>
                  <a:gd name="connsiteY428" fmla="*/ 4031311 h 4945711"/>
                  <a:gd name="connsiteX429" fmla="*/ 1631647 w 5647055"/>
                  <a:gd name="connsiteY429" fmla="*/ 4047214 h 4945711"/>
                  <a:gd name="connsiteX430" fmla="*/ 1655500 w 5647055"/>
                  <a:gd name="connsiteY430" fmla="*/ 4055165 h 4945711"/>
                  <a:gd name="connsiteX431" fmla="*/ 1679354 w 5647055"/>
                  <a:gd name="connsiteY431" fmla="*/ 4086970 h 4945711"/>
                  <a:gd name="connsiteX432" fmla="*/ 1695257 w 5647055"/>
                  <a:gd name="connsiteY432" fmla="*/ 4118776 h 4945711"/>
                  <a:gd name="connsiteX433" fmla="*/ 1703208 w 5647055"/>
                  <a:gd name="connsiteY433" fmla="*/ 4142630 h 4945711"/>
                  <a:gd name="connsiteX434" fmla="*/ 1735014 w 5647055"/>
                  <a:gd name="connsiteY434" fmla="*/ 4190337 h 4945711"/>
                  <a:gd name="connsiteX435" fmla="*/ 1750916 w 5647055"/>
                  <a:gd name="connsiteY435" fmla="*/ 4214191 h 4945711"/>
                  <a:gd name="connsiteX436" fmla="*/ 1862234 w 5647055"/>
                  <a:gd name="connsiteY436" fmla="*/ 4238045 h 4945711"/>
                  <a:gd name="connsiteX437" fmla="*/ 1909942 w 5647055"/>
                  <a:gd name="connsiteY437" fmla="*/ 4261899 h 4945711"/>
                  <a:gd name="connsiteX438" fmla="*/ 1941747 w 5647055"/>
                  <a:gd name="connsiteY438" fmla="*/ 4309607 h 4945711"/>
                  <a:gd name="connsiteX439" fmla="*/ 1949699 w 5647055"/>
                  <a:gd name="connsiteY439" fmla="*/ 4333461 h 4945711"/>
                  <a:gd name="connsiteX440" fmla="*/ 1973553 w 5647055"/>
                  <a:gd name="connsiteY440" fmla="*/ 4357315 h 4945711"/>
                  <a:gd name="connsiteX441" fmla="*/ 1973553 w 5647055"/>
                  <a:gd name="connsiteY441" fmla="*/ 4484536 h 4945711"/>
                  <a:gd name="connsiteX442" fmla="*/ 1949699 w 5647055"/>
                  <a:gd name="connsiteY442" fmla="*/ 4500438 h 4945711"/>
                  <a:gd name="connsiteX443" fmla="*/ 1901991 w 5647055"/>
                  <a:gd name="connsiteY443" fmla="*/ 4579951 h 4945711"/>
                  <a:gd name="connsiteX444" fmla="*/ 1870186 w 5647055"/>
                  <a:gd name="connsiteY444" fmla="*/ 4587903 h 4945711"/>
                  <a:gd name="connsiteX445" fmla="*/ 1790673 w 5647055"/>
                  <a:gd name="connsiteY445" fmla="*/ 4579951 h 4945711"/>
                  <a:gd name="connsiteX446" fmla="*/ 1719111 w 5647055"/>
                  <a:gd name="connsiteY446" fmla="*/ 4579951 h 4945711"/>
                  <a:gd name="connsiteX447" fmla="*/ 1663452 w 5647055"/>
                  <a:gd name="connsiteY447" fmla="*/ 4635610 h 4945711"/>
                  <a:gd name="connsiteX448" fmla="*/ 1719111 w 5647055"/>
                  <a:gd name="connsiteY448" fmla="*/ 4699221 h 4945711"/>
                  <a:gd name="connsiteX449" fmla="*/ 1742965 w 5647055"/>
                  <a:gd name="connsiteY449" fmla="*/ 4723075 h 4945711"/>
                  <a:gd name="connsiteX450" fmla="*/ 1758867 w 5647055"/>
                  <a:gd name="connsiteY450" fmla="*/ 4746929 h 4945711"/>
                  <a:gd name="connsiteX451" fmla="*/ 1782721 w 5647055"/>
                  <a:gd name="connsiteY451" fmla="*/ 4762831 h 4945711"/>
                  <a:gd name="connsiteX452" fmla="*/ 1806575 w 5647055"/>
                  <a:gd name="connsiteY452" fmla="*/ 4786685 h 4945711"/>
                  <a:gd name="connsiteX453" fmla="*/ 1814527 w 5647055"/>
                  <a:gd name="connsiteY453" fmla="*/ 4810539 h 4945711"/>
                  <a:gd name="connsiteX454" fmla="*/ 1838380 w 5647055"/>
                  <a:gd name="connsiteY454" fmla="*/ 4818490 h 4945711"/>
                  <a:gd name="connsiteX455" fmla="*/ 1862234 w 5647055"/>
                  <a:gd name="connsiteY455" fmla="*/ 4834393 h 4945711"/>
                  <a:gd name="connsiteX456" fmla="*/ 1909942 w 5647055"/>
                  <a:gd name="connsiteY456" fmla="*/ 4850296 h 4945711"/>
                  <a:gd name="connsiteX457" fmla="*/ 1933796 w 5647055"/>
                  <a:gd name="connsiteY457" fmla="*/ 4818490 h 4945711"/>
                  <a:gd name="connsiteX458" fmla="*/ 1949699 w 5647055"/>
                  <a:gd name="connsiteY458" fmla="*/ 4770783 h 4945711"/>
                  <a:gd name="connsiteX459" fmla="*/ 1957650 w 5647055"/>
                  <a:gd name="connsiteY459" fmla="*/ 4746929 h 4945711"/>
                  <a:gd name="connsiteX460" fmla="*/ 1965601 w 5647055"/>
                  <a:gd name="connsiteY460" fmla="*/ 4723075 h 4945711"/>
                  <a:gd name="connsiteX461" fmla="*/ 1981504 w 5647055"/>
                  <a:gd name="connsiteY461" fmla="*/ 4619708 h 4945711"/>
                  <a:gd name="connsiteX462" fmla="*/ 1997407 w 5647055"/>
                  <a:gd name="connsiteY462" fmla="*/ 4572000 h 4945711"/>
                  <a:gd name="connsiteX463" fmla="*/ 2021260 w 5647055"/>
                  <a:gd name="connsiteY463" fmla="*/ 4556097 h 4945711"/>
                  <a:gd name="connsiteX464" fmla="*/ 2061017 w 5647055"/>
                  <a:gd name="connsiteY464" fmla="*/ 4484536 h 4945711"/>
                  <a:gd name="connsiteX465" fmla="*/ 2053066 w 5647055"/>
                  <a:gd name="connsiteY465" fmla="*/ 4420925 h 4945711"/>
                  <a:gd name="connsiteX466" fmla="*/ 2037163 w 5647055"/>
                  <a:gd name="connsiteY466" fmla="*/ 4373217 h 4945711"/>
                  <a:gd name="connsiteX467" fmla="*/ 2045114 w 5647055"/>
                  <a:gd name="connsiteY467" fmla="*/ 4333461 h 4945711"/>
                  <a:gd name="connsiteX468" fmla="*/ 2068968 w 5647055"/>
                  <a:gd name="connsiteY468" fmla="*/ 4341412 h 4945711"/>
                  <a:gd name="connsiteX469" fmla="*/ 2100774 w 5647055"/>
                  <a:gd name="connsiteY469" fmla="*/ 4349363 h 4945711"/>
                  <a:gd name="connsiteX470" fmla="*/ 2116676 w 5647055"/>
                  <a:gd name="connsiteY470" fmla="*/ 4373217 h 4945711"/>
                  <a:gd name="connsiteX471" fmla="*/ 2124627 w 5647055"/>
                  <a:gd name="connsiteY471" fmla="*/ 4397071 h 4945711"/>
                  <a:gd name="connsiteX472" fmla="*/ 2156433 w 5647055"/>
                  <a:gd name="connsiteY472" fmla="*/ 4389120 h 4945711"/>
                  <a:gd name="connsiteX473" fmla="*/ 2148481 w 5647055"/>
                  <a:gd name="connsiteY473" fmla="*/ 4349363 h 4945711"/>
                  <a:gd name="connsiteX474" fmla="*/ 2116676 w 5647055"/>
                  <a:gd name="connsiteY474" fmla="*/ 4269850 h 4945711"/>
                  <a:gd name="connsiteX475" fmla="*/ 2092822 w 5647055"/>
                  <a:gd name="connsiteY475" fmla="*/ 4238045 h 4945711"/>
                  <a:gd name="connsiteX476" fmla="*/ 2061017 w 5647055"/>
                  <a:gd name="connsiteY476" fmla="*/ 4190337 h 4945711"/>
                  <a:gd name="connsiteX477" fmla="*/ 2029212 w 5647055"/>
                  <a:gd name="connsiteY477" fmla="*/ 4086970 h 4945711"/>
                  <a:gd name="connsiteX478" fmla="*/ 1981504 w 5647055"/>
                  <a:gd name="connsiteY478" fmla="*/ 4071068 h 4945711"/>
                  <a:gd name="connsiteX479" fmla="*/ 1965601 w 5647055"/>
                  <a:gd name="connsiteY479" fmla="*/ 4023360 h 4945711"/>
                  <a:gd name="connsiteX480" fmla="*/ 1846332 w 5647055"/>
                  <a:gd name="connsiteY480" fmla="*/ 3999506 h 4945711"/>
                  <a:gd name="connsiteX481" fmla="*/ 1830429 w 5647055"/>
                  <a:gd name="connsiteY481" fmla="*/ 3951798 h 4945711"/>
                  <a:gd name="connsiteX482" fmla="*/ 1822478 w 5647055"/>
                  <a:gd name="connsiteY482" fmla="*/ 3927944 h 4945711"/>
                  <a:gd name="connsiteX483" fmla="*/ 1766819 w 5647055"/>
                  <a:gd name="connsiteY483" fmla="*/ 3856383 h 4945711"/>
                  <a:gd name="connsiteX484" fmla="*/ 1750916 w 5647055"/>
                  <a:gd name="connsiteY484" fmla="*/ 3792772 h 4945711"/>
                  <a:gd name="connsiteX485" fmla="*/ 1735014 w 5647055"/>
                  <a:gd name="connsiteY485" fmla="*/ 3760967 h 4945711"/>
                  <a:gd name="connsiteX486" fmla="*/ 1719111 w 5647055"/>
                  <a:gd name="connsiteY486" fmla="*/ 3713259 h 4945711"/>
                  <a:gd name="connsiteX487" fmla="*/ 1711160 w 5647055"/>
                  <a:gd name="connsiteY487" fmla="*/ 3689405 h 4945711"/>
                  <a:gd name="connsiteX488" fmla="*/ 1719111 w 5647055"/>
                  <a:gd name="connsiteY488" fmla="*/ 3609892 h 4945711"/>
                  <a:gd name="connsiteX489" fmla="*/ 1735014 w 5647055"/>
                  <a:gd name="connsiteY489" fmla="*/ 3578087 h 4945711"/>
                  <a:gd name="connsiteX490" fmla="*/ 1742965 w 5647055"/>
                  <a:gd name="connsiteY490" fmla="*/ 3546282 h 4945711"/>
                  <a:gd name="connsiteX491" fmla="*/ 1790673 w 5647055"/>
                  <a:gd name="connsiteY491" fmla="*/ 3586038 h 4945711"/>
                  <a:gd name="connsiteX492" fmla="*/ 1798624 w 5647055"/>
                  <a:gd name="connsiteY492" fmla="*/ 3625795 h 4945711"/>
                  <a:gd name="connsiteX493" fmla="*/ 1822478 w 5647055"/>
                  <a:gd name="connsiteY493" fmla="*/ 3649649 h 4945711"/>
                  <a:gd name="connsiteX494" fmla="*/ 1862234 w 5647055"/>
                  <a:gd name="connsiteY494" fmla="*/ 3753016 h 4945711"/>
                  <a:gd name="connsiteX495" fmla="*/ 1878137 w 5647055"/>
                  <a:gd name="connsiteY495" fmla="*/ 3776870 h 4945711"/>
                  <a:gd name="connsiteX496" fmla="*/ 1949699 w 5647055"/>
                  <a:gd name="connsiteY496" fmla="*/ 3800723 h 4945711"/>
                  <a:gd name="connsiteX497" fmla="*/ 1997407 w 5647055"/>
                  <a:gd name="connsiteY497" fmla="*/ 3840480 h 4945711"/>
                  <a:gd name="connsiteX498" fmla="*/ 2100774 w 5647055"/>
                  <a:gd name="connsiteY498" fmla="*/ 3864334 h 4945711"/>
                  <a:gd name="connsiteX499" fmla="*/ 2116676 w 5647055"/>
                  <a:gd name="connsiteY499" fmla="*/ 3888188 h 4945711"/>
                  <a:gd name="connsiteX500" fmla="*/ 2140530 w 5647055"/>
                  <a:gd name="connsiteY500" fmla="*/ 3943847 h 4945711"/>
                  <a:gd name="connsiteX501" fmla="*/ 2188238 w 5647055"/>
                  <a:gd name="connsiteY501" fmla="*/ 3967701 h 4945711"/>
                  <a:gd name="connsiteX502" fmla="*/ 2212092 w 5647055"/>
                  <a:gd name="connsiteY502" fmla="*/ 3999506 h 4945711"/>
                  <a:gd name="connsiteX503" fmla="*/ 2220043 w 5647055"/>
                  <a:gd name="connsiteY503" fmla="*/ 4023360 h 4945711"/>
                  <a:gd name="connsiteX504" fmla="*/ 2243897 w 5647055"/>
                  <a:gd name="connsiteY504" fmla="*/ 4047214 h 4945711"/>
                  <a:gd name="connsiteX505" fmla="*/ 2267751 w 5647055"/>
                  <a:gd name="connsiteY505" fmla="*/ 4079019 h 4945711"/>
                  <a:gd name="connsiteX506" fmla="*/ 2283654 w 5647055"/>
                  <a:gd name="connsiteY506" fmla="*/ 4126727 h 4945711"/>
                  <a:gd name="connsiteX507" fmla="*/ 2291605 w 5647055"/>
                  <a:gd name="connsiteY507" fmla="*/ 4150581 h 4945711"/>
                  <a:gd name="connsiteX508" fmla="*/ 2291605 w 5647055"/>
                  <a:gd name="connsiteY508" fmla="*/ 4420925 h 4945711"/>
                  <a:gd name="connsiteX509" fmla="*/ 2299556 w 5647055"/>
                  <a:gd name="connsiteY509" fmla="*/ 4444779 h 4945711"/>
                  <a:gd name="connsiteX510" fmla="*/ 2323410 w 5647055"/>
                  <a:gd name="connsiteY510" fmla="*/ 4460682 h 4945711"/>
                  <a:gd name="connsiteX511" fmla="*/ 2339313 w 5647055"/>
                  <a:gd name="connsiteY511" fmla="*/ 4484536 h 4945711"/>
                  <a:gd name="connsiteX512" fmla="*/ 2363167 w 5647055"/>
                  <a:gd name="connsiteY512" fmla="*/ 4508390 h 4945711"/>
                  <a:gd name="connsiteX513" fmla="*/ 2379069 w 5647055"/>
                  <a:gd name="connsiteY513" fmla="*/ 4556097 h 4945711"/>
                  <a:gd name="connsiteX514" fmla="*/ 2387020 w 5647055"/>
                  <a:gd name="connsiteY514" fmla="*/ 4627659 h 4945711"/>
                  <a:gd name="connsiteX515" fmla="*/ 2394972 w 5647055"/>
                  <a:gd name="connsiteY515" fmla="*/ 4746929 h 4945711"/>
                  <a:gd name="connsiteX516" fmla="*/ 2506290 w 5647055"/>
                  <a:gd name="connsiteY516" fmla="*/ 4858247 h 4945711"/>
                  <a:gd name="connsiteX517" fmla="*/ 2530144 w 5647055"/>
                  <a:gd name="connsiteY517" fmla="*/ 4866198 h 4945711"/>
                  <a:gd name="connsiteX518" fmla="*/ 2585803 w 5647055"/>
                  <a:gd name="connsiteY518" fmla="*/ 4834393 h 4945711"/>
                  <a:gd name="connsiteX519" fmla="*/ 2561949 w 5647055"/>
                  <a:gd name="connsiteY519" fmla="*/ 4762831 h 4945711"/>
                  <a:gd name="connsiteX520" fmla="*/ 2553998 w 5647055"/>
                  <a:gd name="connsiteY520" fmla="*/ 4723075 h 4945711"/>
                  <a:gd name="connsiteX521" fmla="*/ 2553998 w 5647055"/>
                  <a:gd name="connsiteY521" fmla="*/ 4659464 h 4945711"/>
                  <a:gd name="connsiteX522" fmla="*/ 2577852 w 5647055"/>
                  <a:gd name="connsiteY522" fmla="*/ 4643562 h 4945711"/>
                  <a:gd name="connsiteX523" fmla="*/ 2593754 w 5647055"/>
                  <a:gd name="connsiteY523" fmla="*/ 4611756 h 4945711"/>
                  <a:gd name="connsiteX524" fmla="*/ 2577852 w 5647055"/>
                  <a:gd name="connsiteY524" fmla="*/ 4468633 h 4945711"/>
                  <a:gd name="connsiteX525" fmla="*/ 2561949 w 5647055"/>
                  <a:gd name="connsiteY525" fmla="*/ 4436828 h 4945711"/>
                  <a:gd name="connsiteX526" fmla="*/ 2546047 w 5647055"/>
                  <a:gd name="connsiteY526" fmla="*/ 4412974 h 4945711"/>
                  <a:gd name="connsiteX527" fmla="*/ 2538095 w 5647055"/>
                  <a:gd name="connsiteY527" fmla="*/ 4373217 h 4945711"/>
                  <a:gd name="connsiteX528" fmla="*/ 2522193 w 5647055"/>
                  <a:gd name="connsiteY528" fmla="*/ 4349363 h 4945711"/>
                  <a:gd name="connsiteX529" fmla="*/ 2506290 w 5647055"/>
                  <a:gd name="connsiteY529" fmla="*/ 4317558 h 4945711"/>
                  <a:gd name="connsiteX530" fmla="*/ 2514241 w 5647055"/>
                  <a:gd name="connsiteY530" fmla="*/ 4285753 h 4945711"/>
                  <a:gd name="connsiteX531" fmla="*/ 2561949 w 5647055"/>
                  <a:gd name="connsiteY531" fmla="*/ 4309607 h 4945711"/>
                  <a:gd name="connsiteX532" fmla="*/ 2617608 w 5647055"/>
                  <a:gd name="connsiteY532" fmla="*/ 4285753 h 4945711"/>
                  <a:gd name="connsiteX533" fmla="*/ 2649414 w 5647055"/>
                  <a:gd name="connsiteY533" fmla="*/ 4238045 h 4945711"/>
                  <a:gd name="connsiteX534" fmla="*/ 2673267 w 5647055"/>
                  <a:gd name="connsiteY534" fmla="*/ 4222143 h 4945711"/>
                  <a:gd name="connsiteX535" fmla="*/ 2744829 w 5647055"/>
                  <a:gd name="connsiteY535" fmla="*/ 4253948 h 4945711"/>
                  <a:gd name="connsiteX536" fmla="*/ 2840245 w 5647055"/>
                  <a:gd name="connsiteY536" fmla="*/ 4269850 h 4945711"/>
                  <a:gd name="connsiteX537" fmla="*/ 2864099 w 5647055"/>
                  <a:gd name="connsiteY537" fmla="*/ 4253948 h 4945711"/>
                  <a:gd name="connsiteX538" fmla="*/ 2903855 w 5647055"/>
                  <a:gd name="connsiteY538" fmla="*/ 4198289 h 4945711"/>
                  <a:gd name="connsiteX539" fmla="*/ 2927709 w 5647055"/>
                  <a:gd name="connsiteY539" fmla="*/ 4190337 h 4945711"/>
                  <a:gd name="connsiteX540" fmla="*/ 2959514 w 5647055"/>
                  <a:gd name="connsiteY540" fmla="*/ 4206240 h 4945711"/>
                  <a:gd name="connsiteX541" fmla="*/ 3007222 w 5647055"/>
                  <a:gd name="connsiteY541" fmla="*/ 4238045 h 4945711"/>
                  <a:gd name="connsiteX542" fmla="*/ 3070833 w 5647055"/>
                  <a:gd name="connsiteY542" fmla="*/ 4222143 h 4945711"/>
                  <a:gd name="connsiteX543" fmla="*/ 3142394 w 5647055"/>
                  <a:gd name="connsiteY543" fmla="*/ 4182386 h 4945711"/>
                  <a:gd name="connsiteX544" fmla="*/ 3174200 w 5647055"/>
                  <a:gd name="connsiteY544" fmla="*/ 4158532 h 4945711"/>
                  <a:gd name="connsiteX545" fmla="*/ 3166248 w 5647055"/>
                  <a:gd name="connsiteY545" fmla="*/ 4110824 h 4945711"/>
                  <a:gd name="connsiteX546" fmla="*/ 3062881 w 5647055"/>
                  <a:gd name="connsiteY546" fmla="*/ 4102873 h 4945711"/>
                  <a:gd name="connsiteX547" fmla="*/ 3007222 w 5647055"/>
                  <a:gd name="connsiteY547" fmla="*/ 4094922 h 4945711"/>
                  <a:gd name="connsiteX548" fmla="*/ 2983368 w 5647055"/>
                  <a:gd name="connsiteY548" fmla="*/ 4079019 h 4945711"/>
                  <a:gd name="connsiteX549" fmla="*/ 2935660 w 5647055"/>
                  <a:gd name="connsiteY549" fmla="*/ 4047214 h 4945711"/>
                  <a:gd name="connsiteX550" fmla="*/ 2903855 w 5647055"/>
                  <a:gd name="connsiteY550" fmla="*/ 3999506 h 4945711"/>
                  <a:gd name="connsiteX551" fmla="*/ 2919758 w 5647055"/>
                  <a:gd name="connsiteY551" fmla="*/ 3768918 h 4945711"/>
                  <a:gd name="connsiteX552" fmla="*/ 2927709 w 5647055"/>
                  <a:gd name="connsiteY552" fmla="*/ 3745064 h 4945711"/>
                  <a:gd name="connsiteX553" fmla="*/ 2935660 w 5647055"/>
                  <a:gd name="connsiteY553" fmla="*/ 3713259 h 4945711"/>
                  <a:gd name="connsiteX554" fmla="*/ 2959514 w 5647055"/>
                  <a:gd name="connsiteY554" fmla="*/ 3705308 h 4945711"/>
                  <a:gd name="connsiteX555" fmla="*/ 2983368 w 5647055"/>
                  <a:gd name="connsiteY555" fmla="*/ 3681454 h 4945711"/>
                  <a:gd name="connsiteX556" fmla="*/ 3007222 w 5647055"/>
                  <a:gd name="connsiteY556" fmla="*/ 3609892 h 4945711"/>
                  <a:gd name="connsiteX557" fmla="*/ 3023125 w 5647055"/>
                  <a:gd name="connsiteY557" fmla="*/ 3586038 h 4945711"/>
                  <a:gd name="connsiteX558" fmla="*/ 3039027 w 5647055"/>
                  <a:gd name="connsiteY558" fmla="*/ 3514476 h 4945711"/>
                  <a:gd name="connsiteX559" fmla="*/ 3054930 w 5647055"/>
                  <a:gd name="connsiteY559" fmla="*/ 3466769 h 4945711"/>
                  <a:gd name="connsiteX560" fmla="*/ 3062881 w 5647055"/>
                  <a:gd name="connsiteY560" fmla="*/ 3411110 h 4945711"/>
                  <a:gd name="connsiteX561" fmla="*/ 3110589 w 5647055"/>
                  <a:gd name="connsiteY561" fmla="*/ 3395207 h 4945711"/>
                  <a:gd name="connsiteX562" fmla="*/ 3134443 w 5647055"/>
                  <a:gd name="connsiteY562" fmla="*/ 3387256 h 4945711"/>
                  <a:gd name="connsiteX563" fmla="*/ 3182151 w 5647055"/>
                  <a:gd name="connsiteY563" fmla="*/ 3403158 h 4945711"/>
                  <a:gd name="connsiteX564" fmla="*/ 3261664 w 5647055"/>
                  <a:gd name="connsiteY564" fmla="*/ 3458817 h 4945711"/>
                  <a:gd name="connsiteX565" fmla="*/ 3285518 w 5647055"/>
                  <a:gd name="connsiteY565" fmla="*/ 3466769 h 4945711"/>
                  <a:gd name="connsiteX566" fmla="*/ 3309372 w 5647055"/>
                  <a:gd name="connsiteY566" fmla="*/ 3522428 h 4945711"/>
                  <a:gd name="connsiteX567" fmla="*/ 3301420 w 5647055"/>
                  <a:gd name="connsiteY567" fmla="*/ 3609892 h 4945711"/>
                  <a:gd name="connsiteX568" fmla="*/ 3293469 w 5647055"/>
                  <a:gd name="connsiteY568" fmla="*/ 3633746 h 4945711"/>
                  <a:gd name="connsiteX569" fmla="*/ 3285518 w 5647055"/>
                  <a:gd name="connsiteY569" fmla="*/ 3665551 h 4945711"/>
                  <a:gd name="connsiteX570" fmla="*/ 3341177 w 5647055"/>
                  <a:gd name="connsiteY570" fmla="*/ 3665551 h 4945711"/>
                  <a:gd name="connsiteX571" fmla="*/ 3357080 w 5647055"/>
                  <a:gd name="connsiteY571" fmla="*/ 3641697 h 4945711"/>
                  <a:gd name="connsiteX572" fmla="*/ 3380934 w 5647055"/>
                  <a:gd name="connsiteY572" fmla="*/ 3633746 h 4945711"/>
                  <a:gd name="connsiteX573" fmla="*/ 3420690 w 5647055"/>
                  <a:gd name="connsiteY573" fmla="*/ 3609892 h 4945711"/>
                  <a:gd name="connsiteX574" fmla="*/ 3436593 w 5647055"/>
                  <a:gd name="connsiteY574" fmla="*/ 3562184 h 4945711"/>
                  <a:gd name="connsiteX575" fmla="*/ 3444544 w 5647055"/>
                  <a:gd name="connsiteY575" fmla="*/ 3538330 h 4945711"/>
                  <a:gd name="connsiteX576" fmla="*/ 3436593 w 5647055"/>
                  <a:gd name="connsiteY576" fmla="*/ 3490623 h 4945711"/>
                  <a:gd name="connsiteX577" fmla="*/ 3428641 w 5647055"/>
                  <a:gd name="connsiteY577" fmla="*/ 3466769 h 4945711"/>
                  <a:gd name="connsiteX578" fmla="*/ 3460447 w 5647055"/>
                  <a:gd name="connsiteY578" fmla="*/ 3458817 h 4945711"/>
                  <a:gd name="connsiteX579" fmla="*/ 3468398 w 5647055"/>
                  <a:gd name="connsiteY579" fmla="*/ 3427012 h 4945711"/>
                  <a:gd name="connsiteX580" fmla="*/ 3452495 w 5647055"/>
                  <a:gd name="connsiteY580" fmla="*/ 3403158 h 4945711"/>
                  <a:gd name="connsiteX581" fmla="*/ 3444544 w 5647055"/>
                  <a:gd name="connsiteY581" fmla="*/ 3371353 h 4945711"/>
                  <a:gd name="connsiteX582" fmla="*/ 3547911 w 5647055"/>
                  <a:gd name="connsiteY582" fmla="*/ 3323645 h 4945711"/>
                  <a:gd name="connsiteX583" fmla="*/ 3571765 w 5647055"/>
                  <a:gd name="connsiteY583" fmla="*/ 3299791 h 4945711"/>
                  <a:gd name="connsiteX584" fmla="*/ 3627424 w 5647055"/>
                  <a:gd name="connsiteY584" fmla="*/ 3267986 h 4945711"/>
                  <a:gd name="connsiteX585" fmla="*/ 3683083 w 5647055"/>
                  <a:gd name="connsiteY585" fmla="*/ 3275937 h 4945711"/>
                  <a:gd name="connsiteX586" fmla="*/ 3698986 w 5647055"/>
                  <a:gd name="connsiteY586" fmla="*/ 3299791 h 4945711"/>
                  <a:gd name="connsiteX587" fmla="*/ 3659229 w 5647055"/>
                  <a:gd name="connsiteY587" fmla="*/ 3387256 h 4945711"/>
                  <a:gd name="connsiteX588" fmla="*/ 3635375 w 5647055"/>
                  <a:gd name="connsiteY588" fmla="*/ 3419061 h 4945711"/>
                  <a:gd name="connsiteX589" fmla="*/ 3619473 w 5647055"/>
                  <a:gd name="connsiteY589" fmla="*/ 3490623 h 4945711"/>
                  <a:gd name="connsiteX590" fmla="*/ 3571765 w 5647055"/>
                  <a:gd name="connsiteY590" fmla="*/ 3530379 h 4945711"/>
                  <a:gd name="connsiteX591" fmla="*/ 3547911 w 5647055"/>
                  <a:gd name="connsiteY591" fmla="*/ 3522428 h 4945711"/>
                  <a:gd name="connsiteX592" fmla="*/ 3524057 w 5647055"/>
                  <a:gd name="connsiteY592" fmla="*/ 3506525 h 4945711"/>
                  <a:gd name="connsiteX593" fmla="*/ 3484300 w 5647055"/>
                  <a:gd name="connsiteY593" fmla="*/ 3498574 h 4945711"/>
                  <a:gd name="connsiteX594" fmla="*/ 3460447 w 5647055"/>
                  <a:gd name="connsiteY594" fmla="*/ 3490623 h 4945711"/>
                  <a:gd name="connsiteX595" fmla="*/ 3508154 w 5647055"/>
                  <a:gd name="connsiteY595" fmla="*/ 3482671 h 4945711"/>
                  <a:gd name="connsiteX596" fmla="*/ 3547911 w 5647055"/>
                  <a:gd name="connsiteY596" fmla="*/ 3498574 h 4945711"/>
                  <a:gd name="connsiteX597" fmla="*/ 3452495 w 5647055"/>
                  <a:gd name="connsiteY597" fmla="*/ 3498574 h 4945711"/>
                  <a:gd name="connsiteX598" fmla="*/ 3436593 w 5647055"/>
                  <a:gd name="connsiteY598" fmla="*/ 3522428 h 4945711"/>
                  <a:gd name="connsiteX599" fmla="*/ 3444544 w 5647055"/>
                  <a:gd name="connsiteY599" fmla="*/ 3593990 h 4945711"/>
                  <a:gd name="connsiteX600" fmla="*/ 3476349 w 5647055"/>
                  <a:gd name="connsiteY600" fmla="*/ 3601941 h 4945711"/>
                  <a:gd name="connsiteX601" fmla="*/ 3524057 w 5647055"/>
                  <a:gd name="connsiteY601" fmla="*/ 3586038 h 4945711"/>
                  <a:gd name="connsiteX602" fmla="*/ 3603570 w 5647055"/>
                  <a:gd name="connsiteY602" fmla="*/ 3593990 h 4945711"/>
                  <a:gd name="connsiteX603" fmla="*/ 3635375 w 5647055"/>
                  <a:gd name="connsiteY603" fmla="*/ 3641697 h 4945711"/>
                  <a:gd name="connsiteX604" fmla="*/ 3683083 w 5647055"/>
                  <a:gd name="connsiteY604" fmla="*/ 3665551 h 4945711"/>
                  <a:gd name="connsiteX605" fmla="*/ 3706937 w 5647055"/>
                  <a:gd name="connsiteY605" fmla="*/ 3681454 h 4945711"/>
                  <a:gd name="connsiteX606" fmla="*/ 3754645 w 5647055"/>
                  <a:gd name="connsiteY606" fmla="*/ 3729162 h 4945711"/>
                  <a:gd name="connsiteX607" fmla="*/ 3778499 w 5647055"/>
                  <a:gd name="connsiteY607" fmla="*/ 3745064 h 4945711"/>
                  <a:gd name="connsiteX608" fmla="*/ 3794401 w 5647055"/>
                  <a:gd name="connsiteY608" fmla="*/ 3768918 h 4945711"/>
                  <a:gd name="connsiteX609" fmla="*/ 3818255 w 5647055"/>
                  <a:gd name="connsiteY609" fmla="*/ 3816626 h 4945711"/>
                  <a:gd name="connsiteX610" fmla="*/ 3842109 w 5647055"/>
                  <a:gd name="connsiteY610" fmla="*/ 3824577 h 4945711"/>
                  <a:gd name="connsiteX611" fmla="*/ 3873914 w 5647055"/>
                  <a:gd name="connsiteY611" fmla="*/ 3880236 h 4945711"/>
                  <a:gd name="connsiteX612" fmla="*/ 3881866 w 5647055"/>
                  <a:gd name="connsiteY612" fmla="*/ 3904090 h 4945711"/>
                  <a:gd name="connsiteX613" fmla="*/ 3953427 w 5647055"/>
                  <a:gd name="connsiteY613" fmla="*/ 3983603 h 4945711"/>
                  <a:gd name="connsiteX614" fmla="*/ 3993184 w 5647055"/>
                  <a:gd name="connsiteY614" fmla="*/ 4031311 h 4945711"/>
                  <a:gd name="connsiteX615" fmla="*/ 4009087 w 5647055"/>
                  <a:gd name="connsiteY615" fmla="*/ 4063116 h 4945711"/>
                  <a:gd name="connsiteX616" fmla="*/ 4032940 w 5647055"/>
                  <a:gd name="connsiteY616" fmla="*/ 4071068 h 4945711"/>
                  <a:gd name="connsiteX617" fmla="*/ 4088600 w 5647055"/>
                  <a:gd name="connsiteY617" fmla="*/ 4102873 h 4945711"/>
                  <a:gd name="connsiteX618" fmla="*/ 4168113 w 5647055"/>
                  <a:gd name="connsiteY618" fmla="*/ 4126727 h 4945711"/>
                  <a:gd name="connsiteX619" fmla="*/ 4191967 w 5647055"/>
                  <a:gd name="connsiteY619" fmla="*/ 4142630 h 4945711"/>
                  <a:gd name="connsiteX620" fmla="*/ 4255577 w 5647055"/>
                  <a:gd name="connsiteY620" fmla="*/ 4158532 h 4945711"/>
                  <a:gd name="connsiteX621" fmla="*/ 4287382 w 5647055"/>
                  <a:gd name="connsiteY621" fmla="*/ 4182386 h 4945711"/>
                  <a:gd name="connsiteX622" fmla="*/ 4319187 w 5647055"/>
                  <a:gd name="connsiteY622" fmla="*/ 4190337 h 4945711"/>
                  <a:gd name="connsiteX623" fmla="*/ 4374847 w 5647055"/>
                  <a:gd name="connsiteY623" fmla="*/ 4214191 h 4945711"/>
                  <a:gd name="connsiteX624" fmla="*/ 4438457 w 5647055"/>
                  <a:gd name="connsiteY624" fmla="*/ 4230094 h 4945711"/>
                  <a:gd name="connsiteX625" fmla="*/ 4502067 w 5647055"/>
                  <a:gd name="connsiteY625" fmla="*/ 4253948 h 4945711"/>
                  <a:gd name="connsiteX626" fmla="*/ 4525921 w 5647055"/>
                  <a:gd name="connsiteY626" fmla="*/ 4269850 h 4945711"/>
                  <a:gd name="connsiteX627" fmla="*/ 4597483 w 5647055"/>
                  <a:gd name="connsiteY627" fmla="*/ 4261899 h 4945711"/>
                  <a:gd name="connsiteX628" fmla="*/ 4589532 w 5647055"/>
                  <a:gd name="connsiteY628" fmla="*/ 4238045 h 4945711"/>
                  <a:gd name="connsiteX629" fmla="*/ 4565678 w 5647055"/>
                  <a:gd name="connsiteY629" fmla="*/ 4222143 h 4945711"/>
                  <a:gd name="connsiteX630" fmla="*/ 4557727 w 5647055"/>
                  <a:gd name="connsiteY630" fmla="*/ 4198289 h 4945711"/>
                  <a:gd name="connsiteX631" fmla="*/ 4533873 w 5647055"/>
                  <a:gd name="connsiteY631" fmla="*/ 4134678 h 4945711"/>
                  <a:gd name="connsiteX632" fmla="*/ 4510019 w 5647055"/>
                  <a:gd name="connsiteY632" fmla="*/ 4023360 h 4945711"/>
                  <a:gd name="connsiteX633" fmla="*/ 4494116 w 5647055"/>
                  <a:gd name="connsiteY633" fmla="*/ 3999506 h 4945711"/>
                  <a:gd name="connsiteX634" fmla="*/ 4462311 w 5647055"/>
                  <a:gd name="connsiteY634" fmla="*/ 3983603 h 4945711"/>
                  <a:gd name="connsiteX635" fmla="*/ 4438457 w 5647055"/>
                  <a:gd name="connsiteY635" fmla="*/ 3856383 h 4945711"/>
                  <a:gd name="connsiteX636" fmla="*/ 4374847 w 5647055"/>
                  <a:gd name="connsiteY636" fmla="*/ 3808675 h 4945711"/>
                  <a:gd name="connsiteX637" fmla="*/ 4358944 w 5647055"/>
                  <a:gd name="connsiteY637" fmla="*/ 3768918 h 4945711"/>
                  <a:gd name="connsiteX638" fmla="*/ 4350993 w 5647055"/>
                  <a:gd name="connsiteY638" fmla="*/ 3737113 h 4945711"/>
                  <a:gd name="connsiteX639" fmla="*/ 4327139 w 5647055"/>
                  <a:gd name="connsiteY639" fmla="*/ 3713259 h 4945711"/>
                  <a:gd name="connsiteX640" fmla="*/ 4311236 w 5647055"/>
                  <a:gd name="connsiteY640" fmla="*/ 3665551 h 4945711"/>
                  <a:gd name="connsiteX641" fmla="*/ 4303285 w 5647055"/>
                  <a:gd name="connsiteY641" fmla="*/ 3641697 h 4945711"/>
                  <a:gd name="connsiteX642" fmla="*/ 4311236 w 5647055"/>
                  <a:gd name="connsiteY642" fmla="*/ 3617843 h 4945711"/>
                  <a:gd name="connsiteX643" fmla="*/ 4382798 w 5647055"/>
                  <a:gd name="connsiteY643" fmla="*/ 3586038 h 4945711"/>
                  <a:gd name="connsiteX644" fmla="*/ 4390749 w 5647055"/>
                  <a:gd name="connsiteY644" fmla="*/ 3562184 h 4945711"/>
                  <a:gd name="connsiteX645" fmla="*/ 4374847 w 5647055"/>
                  <a:gd name="connsiteY645" fmla="*/ 3482671 h 4945711"/>
                  <a:gd name="connsiteX646" fmla="*/ 4438457 w 5647055"/>
                  <a:gd name="connsiteY646" fmla="*/ 3474720 h 4945711"/>
                  <a:gd name="connsiteX647" fmla="*/ 4462311 w 5647055"/>
                  <a:gd name="connsiteY647" fmla="*/ 3450866 h 4945711"/>
                  <a:gd name="connsiteX648" fmla="*/ 4502067 w 5647055"/>
                  <a:gd name="connsiteY648" fmla="*/ 3387256 h 4945711"/>
                  <a:gd name="connsiteX649" fmla="*/ 4510019 w 5647055"/>
                  <a:gd name="connsiteY649" fmla="*/ 3363402 h 4945711"/>
                  <a:gd name="connsiteX650" fmla="*/ 4533873 w 5647055"/>
                  <a:gd name="connsiteY650" fmla="*/ 3355450 h 4945711"/>
                  <a:gd name="connsiteX651" fmla="*/ 4597483 w 5647055"/>
                  <a:gd name="connsiteY651" fmla="*/ 3339548 h 4945711"/>
                  <a:gd name="connsiteX652" fmla="*/ 4629288 w 5647055"/>
                  <a:gd name="connsiteY652" fmla="*/ 3323645 h 4945711"/>
                  <a:gd name="connsiteX653" fmla="*/ 4740607 w 5647055"/>
                  <a:gd name="connsiteY653" fmla="*/ 3339548 h 4945711"/>
                  <a:gd name="connsiteX654" fmla="*/ 4764460 w 5647055"/>
                  <a:gd name="connsiteY654" fmla="*/ 3260035 h 4945711"/>
                  <a:gd name="connsiteX655" fmla="*/ 4780363 w 5647055"/>
                  <a:gd name="connsiteY655" fmla="*/ 3212327 h 4945711"/>
                  <a:gd name="connsiteX656" fmla="*/ 4788314 w 5647055"/>
                  <a:gd name="connsiteY656" fmla="*/ 3188473 h 4945711"/>
                  <a:gd name="connsiteX657" fmla="*/ 4796266 w 5647055"/>
                  <a:gd name="connsiteY657" fmla="*/ 3132814 h 4945711"/>
                  <a:gd name="connsiteX658" fmla="*/ 4812168 w 5647055"/>
                  <a:gd name="connsiteY658" fmla="*/ 3085106 h 4945711"/>
                  <a:gd name="connsiteX659" fmla="*/ 4820120 w 5647055"/>
                  <a:gd name="connsiteY659" fmla="*/ 3021496 h 4945711"/>
                  <a:gd name="connsiteX660" fmla="*/ 4836022 w 5647055"/>
                  <a:gd name="connsiteY660" fmla="*/ 2965836 h 4945711"/>
                  <a:gd name="connsiteX661" fmla="*/ 4828071 w 5647055"/>
                  <a:gd name="connsiteY661" fmla="*/ 2798859 h 4945711"/>
                  <a:gd name="connsiteX662" fmla="*/ 4820120 w 5647055"/>
                  <a:gd name="connsiteY662" fmla="*/ 2775005 h 4945711"/>
                  <a:gd name="connsiteX663" fmla="*/ 4796266 w 5647055"/>
                  <a:gd name="connsiteY663" fmla="*/ 2743200 h 4945711"/>
                  <a:gd name="connsiteX664" fmla="*/ 4796266 w 5647055"/>
                  <a:gd name="connsiteY664" fmla="*/ 2639833 h 4945711"/>
                  <a:gd name="connsiteX665" fmla="*/ 4836022 w 5647055"/>
                  <a:gd name="connsiteY665" fmla="*/ 2592125 h 4945711"/>
                  <a:gd name="connsiteX666" fmla="*/ 4843974 w 5647055"/>
                  <a:gd name="connsiteY666" fmla="*/ 2560320 h 4945711"/>
                  <a:gd name="connsiteX667" fmla="*/ 4915535 w 5647055"/>
                  <a:gd name="connsiteY667" fmla="*/ 2528515 h 4945711"/>
                  <a:gd name="connsiteX668" fmla="*/ 4947340 w 5647055"/>
                  <a:gd name="connsiteY668" fmla="*/ 2520563 h 4945711"/>
                  <a:gd name="connsiteX669" fmla="*/ 5003000 w 5647055"/>
                  <a:gd name="connsiteY669" fmla="*/ 2496710 h 4945711"/>
                  <a:gd name="connsiteX670" fmla="*/ 5034805 w 5647055"/>
                  <a:gd name="connsiteY670" fmla="*/ 2472856 h 4945711"/>
                  <a:gd name="connsiteX671" fmla="*/ 5074561 w 5647055"/>
                  <a:gd name="connsiteY671" fmla="*/ 2449002 h 4945711"/>
                  <a:gd name="connsiteX672" fmla="*/ 5480078 w 5647055"/>
                  <a:gd name="connsiteY672" fmla="*/ 2456953 h 4945711"/>
                  <a:gd name="connsiteX673" fmla="*/ 5527786 w 5647055"/>
                  <a:gd name="connsiteY673" fmla="*/ 2480807 h 4945711"/>
                  <a:gd name="connsiteX674" fmla="*/ 5559591 w 5647055"/>
                  <a:gd name="connsiteY674" fmla="*/ 2488758 h 4945711"/>
                  <a:gd name="connsiteX675" fmla="*/ 5615250 w 5647055"/>
                  <a:gd name="connsiteY675" fmla="*/ 2512612 h 4945711"/>
                  <a:gd name="connsiteX676" fmla="*/ 5639104 w 5647055"/>
                  <a:gd name="connsiteY676" fmla="*/ 2496710 h 4945711"/>
                  <a:gd name="connsiteX677" fmla="*/ 5647055 w 5647055"/>
                  <a:gd name="connsiteY677" fmla="*/ 2472856 h 4945711"/>
                  <a:gd name="connsiteX678" fmla="*/ 5623201 w 5647055"/>
                  <a:gd name="connsiteY678" fmla="*/ 2417196 h 4945711"/>
                  <a:gd name="connsiteX679" fmla="*/ 5591396 w 5647055"/>
                  <a:gd name="connsiteY679" fmla="*/ 2385391 h 4945711"/>
                  <a:gd name="connsiteX680" fmla="*/ 5567542 w 5647055"/>
                  <a:gd name="connsiteY680" fmla="*/ 2377440 h 4945711"/>
                  <a:gd name="connsiteX681" fmla="*/ 5543688 w 5647055"/>
                  <a:gd name="connsiteY681" fmla="*/ 2361537 h 4945711"/>
                  <a:gd name="connsiteX682" fmla="*/ 5488029 w 5647055"/>
                  <a:gd name="connsiteY682" fmla="*/ 2337683 h 4945711"/>
                  <a:gd name="connsiteX683" fmla="*/ 5456224 w 5647055"/>
                  <a:gd name="connsiteY683" fmla="*/ 2313830 h 4945711"/>
                  <a:gd name="connsiteX684" fmla="*/ 5408516 w 5647055"/>
                  <a:gd name="connsiteY684" fmla="*/ 2305878 h 4945711"/>
                  <a:gd name="connsiteX685" fmla="*/ 5384662 w 5647055"/>
                  <a:gd name="connsiteY685" fmla="*/ 2297927 h 4945711"/>
                  <a:gd name="connsiteX686" fmla="*/ 5344906 w 5647055"/>
                  <a:gd name="connsiteY686" fmla="*/ 2289976 h 4945711"/>
                  <a:gd name="connsiteX687" fmla="*/ 5265393 w 5647055"/>
                  <a:gd name="connsiteY687" fmla="*/ 2218414 h 4945711"/>
                  <a:gd name="connsiteX688" fmla="*/ 5249490 w 5647055"/>
                  <a:gd name="connsiteY688" fmla="*/ 2186609 h 4945711"/>
                  <a:gd name="connsiteX689" fmla="*/ 5265393 w 5647055"/>
                  <a:gd name="connsiteY689" fmla="*/ 1979875 h 4945711"/>
                  <a:gd name="connsiteX690" fmla="*/ 5273344 w 5647055"/>
                  <a:gd name="connsiteY690" fmla="*/ 1916264 h 4945711"/>
                  <a:gd name="connsiteX691" fmla="*/ 5265393 w 5647055"/>
                  <a:gd name="connsiteY691" fmla="*/ 1836751 h 4945711"/>
                  <a:gd name="connsiteX692" fmla="*/ 5249490 w 5647055"/>
                  <a:gd name="connsiteY692" fmla="*/ 1789043 h 4945711"/>
                  <a:gd name="connsiteX693" fmla="*/ 5241539 w 5647055"/>
                  <a:gd name="connsiteY693" fmla="*/ 1757238 h 4945711"/>
                  <a:gd name="connsiteX694" fmla="*/ 5217685 w 5647055"/>
                  <a:gd name="connsiteY694" fmla="*/ 1685676 h 4945711"/>
                  <a:gd name="connsiteX695" fmla="*/ 5193831 w 5647055"/>
                  <a:gd name="connsiteY695" fmla="*/ 1622066 h 4945711"/>
                  <a:gd name="connsiteX696" fmla="*/ 5185880 w 5647055"/>
                  <a:gd name="connsiteY696" fmla="*/ 1598212 h 4945711"/>
                  <a:gd name="connsiteX697" fmla="*/ 5169977 w 5647055"/>
                  <a:gd name="connsiteY697" fmla="*/ 1574358 h 4945711"/>
                  <a:gd name="connsiteX698" fmla="*/ 5177928 w 5647055"/>
                  <a:gd name="connsiteY698" fmla="*/ 1391478 h 4945711"/>
                  <a:gd name="connsiteX699" fmla="*/ 5169977 w 5647055"/>
                  <a:gd name="connsiteY699" fmla="*/ 1351722 h 4945711"/>
                  <a:gd name="connsiteX700" fmla="*/ 5154074 w 5647055"/>
                  <a:gd name="connsiteY700" fmla="*/ 1105231 h 4945711"/>
                  <a:gd name="connsiteX701" fmla="*/ 5146123 w 5647055"/>
                  <a:gd name="connsiteY701" fmla="*/ 954156 h 4945711"/>
                  <a:gd name="connsiteX702" fmla="*/ 5138172 w 5647055"/>
                  <a:gd name="connsiteY702" fmla="*/ 930303 h 4945711"/>
                  <a:gd name="connsiteX703" fmla="*/ 5130220 w 5647055"/>
                  <a:gd name="connsiteY703" fmla="*/ 826936 h 4945711"/>
                  <a:gd name="connsiteX704" fmla="*/ 5114318 w 5647055"/>
                  <a:gd name="connsiteY704" fmla="*/ 763325 h 4945711"/>
                  <a:gd name="connsiteX705" fmla="*/ 5090464 w 5647055"/>
                  <a:gd name="connsiteY705" fmla="*/ 683812 h 4945711"/>
                  <a:gd name="connsiteX706" fmla="*/ 5074561 w 5647055"/>
                  <a:gd name="connsiteY706" fmla="*/ 659958 h 4945711"/>
                  <a:gd name="connsiteX707" fmla="*/ 5058659 w 5647055"/>
                  <a:gd name="connsiteY707" fmla="*/ 604299 h 4945711"/>
                  <a:gd name="connsiteX708" fmla="*/ 5074561 w 5647055"/>
                  <a:gd name="connsiteY708" fmla="*/ 508883 h 4945711"/>
                  <a:gd name="connsiteX709" fmla="*/ 5082513 w 5647055"/>
                  <a:gd name="connsiteY709" fmla="*/ 445273 h 4945711"/>
                  <a:gd name="connsiteX710" fmla="*/ 5026854 w 5647055"/>
                  <a:gd name="connsiteY710" fmla="*/ 365760 h 4945711"/>
                  <a:gd name="connsiteX711" fmla="*/ 5010951 w 5647055"/>
                  <a:gd name="connsiteY711" fmla="*/ 333955 h 4945711"/>
                  <a:gd name="connsiteX712" fmla="*/ 4987097 w 5647055"/>
                  <a:gd name="connsiteY712" fmla="*/ 302150 h 4945711"/>
                  <a:gd name="connsiteX713" fmla="*/ 4971194 w 5647055"/>
                  <a:gd name="connsiteY713" fmla="*/ 230588 h 4945711"/>
                  <a:gd name="connsiteX714" fmla="*/ 4963243 w 5647055"/>
                  <a:gd name="connsiteY714" fmla="*/ 206734 h 4945711"/>
                  <a:gd name="connsiteX715" fmla="*/ 4923487 w 5647055"/>
                  <a:gd name="connsiteY715" fmla="*/ 198783 h 4945711"/>
                  <a:gd name="connsiteX716" fmla="*/ 4875779 w 5647055"/>
                  <a:gd name="connsiteY716" fmla="*/ 174929 h 4945711"/>
                  <a:gd name="connsiteX717" fmla="*/ 4843974 w 5647055"/>
                  <a:gd name="connsiteY717" fmla="*/ 182880 h 4945711"/>
                  <a:gd name="connsiteX718" fmla="*/ 4812168 w 5647055"/>
                  <a:gd name="connsiteY718" fmla="*/ 198783 h 4945711"/>
                  <a:gd name="connsiteX719" fmla="*/ 4843974 w 5647055"/>
                  <a:gd name="connsiteY719" fmla="*/ 159026 h 49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Lst>
                <a:rect l="l" t="t" r="r" b="b"/>
                <a:pathLst>
                  <a:path w="5647055" h="4945711">
                    <a:moveTo>
                      <a:pt x="4843974" y="159026"/>
                    </a:moveTo>
                    <a:cubicBezTo>
                      <a:pt x="4830722" y="161676"/>
                      <a:pt x="4817328" y="163699"/>
                      <a:pt x="4804217" y="166977"/>
                    </a:cubicBezTo>
                    <a:cubicBezTo>
                      <a:pt x="4796086" y="169010"/>
                      <a:pt x="4788422" y="172626"/>
                      <a:pt x="4780363" y="174929"/>
                    </a:cubicBezTo>
                    <a:cubicBezTo>
                      <a:pt x="4769856" y="177931"/>
                      <a:pt x="4759160" y="180230"/>
                      <a:pt x="4748558" y="182880"/>
                    </a:cubicBezTo>
                    <a:cubicBezTo>
                      <a:pt x="4734685" y="181146"/>
                      <a:pt x="4682449" y="178841"/>
                      <a:pt x="4661094" y="166977"/>
                    </a:cubicBezTo>
                    <a:cubicBezTo>
                      <a:pt x="4644387" y="157695"/>
                      <a:pt x="4629289" y="145774"/>
                      <a:pt x="4613386" y="135172"/>
                    </a:cubicBezTo>
                    <a:lnTo>
                      <a:pt x="4589532" y="119270"/>
                    </a:lnTo>
                    <a:cubicBezTo>
                      <a:pt x="4568328" y="121920"/>
                      <a:pt x="4543427" y="114967"/>
                      <a:pt x="4525921" y="127221"/>
                    </a:cubicBezTo>
                    <a:cubicBezTo>
                      <a:pt x="4512188" y="136834"/>
                      <a:pt x="4515320" y="159026"/>
                      <a:pt x="4510019" y="174929"/>
                    </a:cubicBezTo>
                    <a:lnTo>
                      <a:pt x="4502067" y="198783"/>
                    </a:lnTo>
                    <a:cubicBezTo>
                      <a:pt x="4514931" y="250235"/>
                      <a:pt x="4497444" y="218300"/>
                      <a:pt x="4533873" y="238539"/>
                    </a:cubicBezTo>
                    <a:cubicBezTo>
                      <a:pt x="4550580" y="247821"/>
                      <a:pt x="4581580" y="270344"/>
                      <a:pt x="4581580" y="270344"/>
                    </a:cubicBezTo>
                    <a:cubicBezTo>
                      <a:pt x="4604969" y="305426"/>
                      <a:pt x="4613174" y="306654"/>
                      <a:pt x="4589532" y="365760"/>
                    </a:cubicBezTo>
                    <a:cubicBezTo>
                      <a:pt x="4586419" y="373542"/>
                      <a:pt x="4573629" y="371061"/>
                      <a:pt x="4565678" y="373711"/>
                    </a:cubicBezTo>
                    <a:cubicBezTo>
                      <a:pt x="4545694" y="313757"/>
                      <a:pt x="4572650" y="387655"/>
                      <a:pt x="4541824" y="326003"/>
                    </a:cubicBezTo>
                    <a:cubicBezTo>
                      <a:pt x="4538076" y="318507"/>
                      <a:pt x="4539799" y="308076"/>
                      <a:pt x="4533873" y="302150"/>
                    </a:cubicBezTo>
                    <a:cubicBezTo>
                      <a:pt x="4527946" y="296223"/>
                      <a:pt x="4517970" y="296849"/>
                      <a:pt x="4510019" y="294198"/>
                    </a:cubicBezTo>
                    <a:cubicBezTo>
                      <a:pt x="4499417" y="296849"/>
                      <a:pt x="4488899" y="299860"/>
                      <a:pt x="4478214" y="302150"/>
                    </a:cubicBezTo>
                    <a:cubicBezTo>
                      <a:pt x="4451784" y="307813"/>
                      <a:pt x="4424342" y="309504"/>
                      <a:pt x="4398700" y="318052"/>
                    </a:cubicBezTo>
                    <a:lnTo>
                      <a:pt x="4350993" y="333955"/>
                    </a:lnTo>
                    <a:lnTo>
                      <a:pt x="4279431" y="357809"/>
                    </a:lnTo>
                    <a:lnTo>
                      <a:pt x="4255577" y="365760"/>
                    </a:lnTo>
                    <a:cubicBezTo>
                      <a:pt x="4252927" y="357809"/>
                      <a:pt x="4249444" y="350088"/>
                      <a:pt x="4247626" y="341906"/>
                    </a:cubicBezTo>
                    <a:cubicBezTo>
                      <a:pt x="4244129" y="326168"/>
                      <a:pt x="4246884" y="308618"/>
                      <a:pt x="4239674" y="294198"/>
                    </a:cubicBezTo>
                    <a:cubicBezTo>
                      <a:pt x="4233509" y="281869"/>
                      <a:pt x="4203255" y="274107"/>
                      <a:pt x="4191967" y="270344"/>
                    </a:cubicBezTo>
                    <a:cubicBezTo>
                      <a:pt x="4184016" y="272995"/>
                      <a:pt x="4174658" y="273060"/>
                      <a:pt x="4168113" y="278296"/>
                    </a:cubicBezTo>
                    <a:cubicBezTo>
                      <a:pt x="4160651" y="284266"/>
                      <a:pt x="4160314" y="297085"/>
                      <a:pt x="4152210" y="302150"/>
                    </a:cubicBezTo>
                    <a:cubicBezTo>
                      <a:pt x="4137995" y="311034"/>
                      <a:pt x="4104502" y="318052"/>
                      <a:pt x="4104502" y="318052"/>
                    </a:cubicBezTo>
                    <a:cubicBezTo>
                      <a:pt x="4042849" y="359154"/>
                      <a:pt x="4074924" y="343814"/>
                      <a:pt x="4009087" y="365760"/>
                    </a:cubicBezTo>
                    <a:lnTo>
                      <a:pt x="3985233" y="373711"/>
                    </a:lnTo>
                    <a:cubicBezTo>
                      <a:pt x="3977282" y="379012"/>
                      <a:pt x="3969926" y="385340"/>
                      <a:pt x="3961379" y="389614"/>
                    </a:cubicBezTo>
                    <a:cubicBezTo>
                      <a:pt x="3953882" y="393362"/>
                      <a:pt x="3943452" y="391638"/>
                      <a:pt x="3937525" y="397565"/>
                    </a:cubicBezTo>
                    <a:cubicBezTo>
                      <a:pt x="3931598" y="403492"/>
                      <a:pt x="3931392" y="413237"/>
                      <a:pt x="3929574" y="421419"/>
                    </a:cubicBezTo>
                    <a:cubicBezTo>
                      <a:pt x="3926077" y="437157"/>
                      <a:pt x="3926720" y="453832"/>
                      <a:pt x="3921622" y="469127"/>
                    </a:cubicBezTo>
                    <a:cubicBezTo>
                      <a:pt x="3918600" y="478193"/>
                      <a:pt x="3913824" y="487916"/>
                      <a:pt x="3905720" y="492981"/>
                    </a:cubicBezTo>
                    <a:cubicBezTo>
                      <a:pt x="3891505" y="501865"/>
                      <a:pt x="3858012" y="508883"/>
                      <a:pt x="3858012" y="508883"/>
                    </a:cubicBezTo>
                    <a:cubicBezTo>
                      <a:pt x="3834158" y="506233"/>
                      <a:pt x="3809734" y="506753"/>
                      <a:pt x="3786450" y="500932"/>
                    </a:cubicBezTo>
                    <a:cubicBezTo>
                      <a:pt x="3745678" y="490740"/>
                      <a:pt x="3763840" y="462904"/>
                      <a:pt x="3770547" y="429370"/>
                    </a:cubicBezTo>
                    <a:cubicBezTo>
                      <a:pt x="3775249" y="405858"/>
                      <a:pt x="3781000" y="401764"/>
                      <a:pt x="3794401" y="381663"/>
                    </a:cubicBezTo>
                    <a:cubicBezTo>
                      <a:pt x="3791751" y="373712"/>
                      <a:pt x="3792376" y="363736"/>
                      <a:pt x="3786450" y="357809"/>
                    </a:cubicBezTo>
                    <a:cubicBezTo>
                      <a:pt x="3780523" y="351882"/>
                      <a:pt x="3770727" y="351890"/>
                      <a:pt x="3762596" y="349857"/>
                    </a:cubicBezTo>
                    <a:cubicBezTo>
                      <a:pt x="3749485" y="346579"/>
                      <a:pt x="3735878" y="345462"/>
                      <a:pt x="3722840" y="341906"/>
                    </a:cubicBezTo>
                    <a:cubicBezTo>
                      <a:pt x="3706668" y="337495"/>
                      <a:pt x="3691035" y="331304"/>
                      <a:pt x="3675132" y="326003"/>
                    </a:cubicBezTo>
                    <a:lnTo>
                      <a:pt x="3651278" y="318052"/>
                    </a:lnTo>
                    <a:cubicBezTo>
                      <a:pt x="3640676" y="320702"/>
                      <a:pt x="3628006" y="319176"/>
                      <a:pt x="3619473" y="326003"/>
                    </a:cubicBezTo>
                    <a:cubicBezTo>
                      <a:pt x="3612928" y="331239"/>
                      <a:pt x="3615269" y="342360"/>
                      <a:pt x="3611521" y="349857"/>
                    </a:cubicBezTo>
                    <a:cubicBezTo>
                      <a:pt x="3607247" y="358404"/>
                      <a:pt x="3600920" y="365760"/>
                      <a:pt x="3595619" y="373711"/>
                    </a:cubicBezTo>
                    <a:cubicBezTo>
                      <a:pt x="3599887" y="395050"/>
                      <a:pt x="3607942" y="443879"/>
                      <a:pt x="3619473" y="461176"/>
                    </a:cubicBezTo>
                    <a:lnTo>
                      <a:pt x="3635375" y="485030"/>
                    </a:lnTo>
                    <a:cubicBezTo>
                      <a:pt x="3636789" y="492100"/>
                      <a:pt x="3647069" y="546770"/>
                      <a:pt x="3651278" y="556591"/>
                    </a:cubicBezTo>
                    <a:cubicBezTo>
                      <a:pt x="3655042" y="565375"/>
                      <a:pt x="3661879" y="572494"/>
                      <a:pt x="3667180" y="580445"/>
                    </a:cubicBezTo>
                    <a:cubicBezTo>
                      <a:pt x="3664530" y="593697"/>
                      <a:pt x="3666726" y="608957"/>
                      <a:pt x="3659229" y="620202"/>
                    </a:cubicBezTo>
                    <a:cubicBezTo>
                      <a:pt x="3654580" y="627176"/>
                      <a:pt x="3643594" y="626509"/>
                      <a:pt x="3635375" y="628153"/>
                    </a:cubicBezTo>
                    <a:cubicBezTo>
                      <a:pt x="3505772" y="654074"/>
                      <a:pt x="3577287" y="631614"/>
                      <a:pt x="3516106" y="652007"/>
                    </a:cubicBezTo>
                    <a:cubicBezTo>
                      <a:pt x="3508155" y="657308"/>
                      <a:pt x="3500985" y="664029"/>
                      <a:pt x="3492252" y="667910"/>
                    </a:cubicBezTo>
                    <a:cubicBezTo>
                      <a:pt x="3476934" y="674718"/>
                      <a:pt x="3444544" y="683812"/>
                      <a:pt x="3444544" y="683812"/>
                    </a:cubicBezTo>
                    <a:cubicBezTo>
                      <a:pt x="3431293" y="723568"/>
                      <a:pt x="3433942" y="699716"/>
                      <a:pt x="3452495" y="755374"/>
                    </a:cubicBezTo>
                    <a:lnTo>
                      <a:pt x="3460447" y="779228"/>
                    </a:lnTo>
                    <a:cubicBezTo>
                      <a:pt x="3457796" y="787179"/>
                      <a:pt x="3456243" y="795585"/>
                      <a:pt x="3452495" y="803082"/>
                    </a:cubicBezTo>
                    <a:cubicBezTo>
                      <a:pt x="3426954" y="854164"/>
                      <a:pt x="3419184" y="825485"/>
                      <a:pt x="3341177" y="818984"/>
                    </a:cubicBezTo>
                    <a:cubicBezTo>
                      <a:pt x="3282224" y="779683"/>
                      <a:pt x="3312210" y="790927"/>
                      <a:pt x="3253713" y="779228"/>
                    </a:cubicBezTo>
                    <a:cubicBezTo>
                      <a:pt x="3237810" y="781878"/>
                      <a:pt x="3219419" y="778236"/>
                      <a:pt x="3206005" y="787179"/>
                    </a:cubicBezTo>
                    <a:cubicBezTo>
                      <a:pt x="3199031" y="791828"/>
                      <a:pt x="3221800" y="792827"/>
                      <a:pt x="3229859" y="795130"/>
                    </a:cubicBezTo>
                    <a:cubicBezTo>
                      <a:pt x="3240367" y="798132"/>
                      <a:pt x="3251062" y="800431"/>
                      <a:pt x="3261664" y="803082"/>
                    </a:cubicBezTo>
                    <a:cubicBezTo>
                      <a:pt x="3259014" y="837538"/>
                      <a:pt x="3274448" y="878803"/>
                      <a:pt x="3253713" y="906449"/>
                    </a:cubicBezTo>
                    <a:cubicBezTo>
                      <a:pt x="3231349" y="936267"/>
                      <a:pt x="3154027" y="874447"/>
                      <a:pt x="3142394" y="866692"/>
                    </a:cubicBezTo>
                    <a:lnTo>
                      <a:pt x="3118540" y="850790"/>
                    </a:lnTo>
                    <a:lnTo>
                      <a:pt x="3102638" y="803082"/>
                    </a:lnTo>
                    <a:lnTo>
                      <a:pt x="3094687" y="779228"/>
                    </a:lnTo>
                    <a:cubicBezTo>
                      <a:pt x="3100798" y="724223"/>
                      <a:pt x="3109353" y="697833"/>
                      <a:pt x="3094687" y="644056"/>
                    </a:cubicBezTo>
                    <a:cubicBezTo>
                      <a:pt x="3092173" y="634836"/>
                      <a:pt x="3087331" y="624476"/>
                      <a:pt x="3078784" y="620202"/>
                    </a:cubicBezTo>
                    <a:cubicBezTo>
                      <a:pt x="3064364" y="612992"/>
                      <a:pt x="3046979" y="614901"/>
                      <a:pt x="3031076" y="612250"/>
                    </a:cubicBezTo>
                    <a:cubicBezTo>
                      <a:pt x="3042187" y="556692"/>
                      <a:pt x="3029647" y="550814"/>
                      <a:pt x="3118540" y="580445"/>
                    </a:cubicBezTo>
                    <a:cubicBezTo>
                      <a:pt x="3127606" y="583467"/>
                      <a:pt x="3127251" y="598006"/>
                      <a:pt x="3134443" y="604299"/>
                    </a:cubicBezTo>
                    <a:cubicBezTo>
                      <a:pt x="3148827" y="616885"/>
                      <a:pt x="3164019" y="630060"/>
                      <a:pt x="3182151" y="636104"/>
                    </a:cubicBezTo>
                    <a:cubicBezTo>
                      <a:pt x="3240226" y="655463"/>
                      <a:pt x="3213597" y="647942"/>
                      <a:pt x="3261664" y="659958"/>
                    </a:cubicBezTo>
                    <a:cubicBezTo>
                      <a:pt x="3317860" y="648719"/>
                      <a:pt x="3288596" y="656281"/>
                      <a:pt x="3349128" y="636104"/>
                    </a:cubicBezTo>
                    <a:lnTo>
                      <a:pt x="3372982" y="628153"/>
                    </a:lnTo>
                    <a:cubicBezTo>
                      <a:pt x="3388885" y="617551"/>
                      <a:pt x="3410088" y="612251"/>
                      <a:pt x="3420690" y="596348"/>
                    </a:cubicBezTo>
                    <a:lnTo>
                      <a:pt x="3452495" y="548640"/>
                    </a:lnTo>
                    <a:cubicBezTo>
                      <a:pt x="3452426" y="548365"/>
                      <a:pt x="3440395" y="496783"/>
                      <a:pt x="3436593" y="492981"/>
                    </a:cubicBezTo>
                    <a:cubicBezTo>
                      <a:pt x="3430666" y="487054"/>
                      <a:pt x="3420690" y="487680"/>
                      <a:pt x="3412739" y="485030"/>
                    </a:cubicBezTo>
                    <a:cubicBezTo>
                      <a:pt x="3404788" y="479729"/>
                      <a:pt x="3395642" y="475884"/>
                      <a:pt x="3388885" y="469127"/>
                    </a:cubicBezTo>
                    <a:cubicBezTo>
                      <a:pt x="3382128" y="462370"/>
                      <a:pt x="3382538" y="445273"/>
                      <a:pt x="3372982" y="445273"/>
                    </a:cubicBezTo>
                    <a:cubicBezTo>
                      <a:pt x="3364600" y="445273"/>
                      <a:pt x="3375007" y="463200"/>
                      <a:pt x="3380934" y="469127"/>
                    </a:cubicBezTo>
                    <a:cubicBezTo>
                      <a:pt x="3394448" y="482641"/>
                      <a:pt x="3428641" y="500932"/>
                      <a:pt x="3428641" y="500932"/>
                    </a:cubicBezTo>
                    <a:cubicBezTo>
                      <a:pt x="3425037" y="486517"/>
                      <a:pt x="3411241" y="427873"/>
                      <a:pt x="3404787" y="421419"/>
                    </a:cubicBezTo>
                    <a:cubicBezTo>
                      <a:pt x="3396836" y="413468"/>
                      <a:pt x="3389810" y="404469"/>
                      <a:pt x="3380934" y="397565"/>
                    </a:cubicBezTo>
                    <a:cubicBezTo>
                      <a:pt x="3365847" y="385831"/>
                      <a:pt x="3351967" y="369508"/>
                      <a:pt x="3333226" y="365760"/>
                    </a:cubicBezTo>
                    <a:cubicBezTo>
                      <a:pt x="3310512" y="361217"/>
                      <a:pt x="3284135" y="356598"/>
                      <a:pt x="3261664" y="349857"/>
                    </a:cubicBezTo>
                    <a:cubicBezTo>
                      <a:pt x="3245608" y="345040"/>
                      <a:pt x="3213956" y="333955"/>
                      <a:pt x="3213956" y="333955"/>
                    </a:cubicBezTo>
                    <a:cubicBezTo>
                      <a:pt x="3208655" y="326004"/>
                      <a:pt x="3204811" y="316858"/>
                      <a:pt x="3198054" y="310101"/>
                    </a:cubicBezTo>
                    <a:cubicBezTo>
                      <a:pt x="3182640" y="294686"/>
                      <a:pt x="3169748" y="292714"/>
                      <a:pt x="3150346" y="286247"/>
                    </a:cubicBezTo>
                    <a:cubicBezTo>
                      <a:pt x="3142395" y="280946"/>
                      <a:pt x="3133249" y="277101"/>
                      <a:pt x="3126492" y="270344"/>
                    </a:cubicBezTo>
                    <a:cubicBezTo>
                      <a:pt x="3119735" y="263587"/>
                      <a:pt x="3118886" y="251231"/>
                      <a:pt x="3110589" y="246490"/>
                    </a:cubicBezTo>
                    <a:cubicBezTo>
                      <a:pt x="3098855" y="239785"/>
                      <a:pt x="3084229" y="240325"/>
                      <a:pt x="3070833" y="238539"/>
                    </a:cubicBezTo>
                    <a:cubicBezTo>
                      <a:pt x="3044430" y="235019"/>
                      <a:pt x="3017824" y="233238"/>
                      <a:pt x="2991320" y="230588"/>
                    </a:cubicBezTo>
                    <a:cubicBezTo>
                      <a:pt x="2975417" y="225287"/>
                      <a:pt x="2957560" y="223983"/>
                      <a:pt x="2943612" y="214685"/>
                    </a:cubicBezTo>
                    <a:cubicBezTo>
                      <a:pt x="2935661" y="209384"/>
                      <a:pt x="2928542" y="202547"/>
                      <a:pt x="2919758" y="198783"/>
                    </a:cubicBezTo>
                    <a:cubicBezTo>
                      <a:pt x="2909714" y="194478"/>
                      <a:pt x="2898461" y="193833"/>
                      <a:pt x="2887953" y="190831"/>
                    </a:cubicBezTo>
                    <a:cubicBezTo>
                      <a:pt x="2879894" y="188528"/>
                      <a:pt x="2872050" y="185530"/>
                      <a:pt x="2864099" y="182880"/>
                    </a:cubicBezTo>
                    <a:lnTo>
                      <a:pt x="2816391" y="151075"/>
                    </a:lnTo>
                    <a:lnTo>
                      <a:pt x="2792537" y="135172"/>
                    </a:lnTo>
                    <a:cubicBezTo>
                      <a:pt x="2773612" y="78398"/>
                      <a:pt x="2790582" y="96762"/>
                      <a:pt x="2752780" y="71562"/>
                    </a:cubicBezTo>
                    <a:cubicBezTo>
                      <a:pt x="2747479" y="63611"/>
                      <a:pt x="2743635" y="54465"/>
                      <a:pt x="2736878" y="47708"/>
                    </a:cubicBezTo>
                    <a:cubicBezTo>
                      <a:pt x="2730121" y="40951"/>
                      <a:pt x="2718994" y="39267"/>
                      <a:pt x="2713024" y="31805"/>
                    </a:cubicBezTo>
                    <a:cubicBezTo>
                      <a:pt x="2682183" y="-6746"/>
                      <a:pt x="2733264" y="17347"/>
                      <a:pt x="2681219" y="0"/>
                    </a:cubicBezTo>
                    <a:cubicBezTo>
                      <a:pt x="2636162" y="2650"/>
                      <a:pt x="2590107" y="-1840"/>
                      <a:pt x="2546047" y="7951"/>
                    </a:cubicBezTo>
                    <a:cubicBezTo>
                      <a:pt x="2537865" y="9769"/>
                      <a:pt x="2541843" y="24308"/>
                      <a:pt x="2538095" y="31805"/>
                    </a:cubicBezTo>
                    <a:cubicBezTo>
                      <a:pt x="2523708" y="60578"/>
                      <a:pt x="2525852" y="54439"/>
                      <a:pt x="2498339" y="63610"/>
                    </a:cubicBezTo>
                    <a:cubicBezTo>
                      <a:pt x="2490388" y="60960"/>
                      <a:pt x="2480412" y="61586"/>
                      <a:pt x="2474485" y="55659"/>
                    </a:cubicBezTo>
                    <a:cubicBezTo>
                      <a:pt x="2468558" y="49732"/>
                      <a:pt x="2470282" y="39302"/>
                      <a:pt x="2466534" y="31805"/>
                    </a:cubicBezTo>
                    <a:cubicBezTo>
                      <a:pt x="2462260" y="23258"/>
                      <a:pt x="2455932" y="15902"/>
                      <a:pt x="2450631" y="7951"/>
                    </a:cubicBezTo>
                    <a:cubicBezTo>
                      <a:pt x="2425624" y="16287"/>
                      <a:pt x="2419939" y="14232"/>
                      <a:pt x="2402923" y="39756"/>
                    </a:cubicBezTo>
                    <a:cubicBezTo>
                      <a:pt x="2378690" y="76106"/>
                      <a:pt x="2416556" y="56415"/>
                      <a:pt x="2371118" y="71562"/>
                    </a:cubicBezTo>
                    <a:cubicBezTo>
                      <a:pt x="2365817" y="79513"/>
                      <a:pt x="2364088" y="91867"/>
                      <a:pt x="2355215" y="95416"/>
                    </a:cubicBezTo>
                    <a:cubicBezTo>
                      <a:pt x="2344929" y="99530"/>
                      <a:pt x="2312529" y="74910"/>
                      <a:pt x="2307507" y="71562"/>
                    </a:cubicBezTo>
                    <a:cubicBezTo>
                      <a:pt x="2307019" y="71643"/>
                      <a:pt x="2246248" y="79223"/>
                      <a:pt x="2235946" y="87464"/>
                    </a:cubicBezTo>
                    <a:cubicBezTo>
                      <a:pt x="2228484" y="93434"/>
                      <a:pt x="2227235" y="105025"/>
                      <a:pt x="2220043" y="111318"/>
                    </a:cubicBezTo>
                    <a:cubicBezTo>
                      <a:pt x="2186394" y="140761"/>
                      <a:pt x="2181243" y="140153"/>
                      <a:pt x="2148481" y="151075"/>
                    </a:cubicBezTo>
                    <a:cubicBezTo>
                      <a:pt x="2143180" y="159026"/>
                      <a:pt x="2139771" y="168636"/>
                      <a:pt x="2132579" y="174929"/>
                    </a:cubicBezTo>
                    <a:cubicBezTo>
                      <a:pt x="2118195" y="187515"/>
                      <a:pt x="2084871" y="206734"/>
                      <a:pt x="2084871" y="206734"/>
                    </a:cubicBezTo>
                    <a:cubicBezTo>
                      <a:pt x="2082221" y="190831"/>
                      <a:pt x="2091340" y="166236"/>
                      <a:pt x="2076920" y="159026"/>
                    </a:cubicBezTo>
                    <a:cubicBezTo>
                      <a:pt x="1980423" y="110777"/>
                      <a:pt x="2018746" y="164157"/>
                      <a:pt x="1997407" y="190831"/>
                    </a:cubicBezTo>
                    <a:cubicBezTo>
                      <a:pt x="1991437" y="198293"/>
                      <a:pt x="1981504" y="201433"/>
                      <a:pt x="1973553" y="206734"/>
                    </a:cubicBezTo>
                    <a:cubicBezTo>
                      <a:pt x="1970902" y="214685"/>
                      <a:pt x="1971528" y="224661"/>
                      <a:pt x="1965601" y="230588"/>
                    </a:cubicBezTo>
                    <a:cubicBezTo>
                      <a:pt x="1933698" y="262491"/>
                      <a:pt x="1926037" y="258345"/>
                      <a:pt x="1894040" y="270344"/>
                    </a:cubicBezTo>
                    <a:cubicBezTo>
                      <a:pt x="1880676" y="275356"/>
                      <a:pt x="1867697" y="281369"/>
                      <a:pt x="1854283" y="286247"/>
                    </a:cubicBezTo>
                    <a:cubicBezTo>
                      <a:pt x="1854245" y="286261"/>
                      <a:pt x="1794668" y="306119"/>
                      <a:pt x="1782721" y="310101"/>
                    </a:cubicBezTo>
                    <a:lnTo>
                      <a:pt x="1758867" y="318052"/>
                    </a:lnTo>
                    <a:cubicBezTo>
                      <a:pt x="1753566" y="326003"/>
                      <a:pt x="1742965" y="332350"/>
                      <a:pt x="1742965" y="341906"/>
                    </a:cubicBezTo>
                    <a:cubicBezTo>
                      <a:pt x="1742965" y="351462"/>
                      <a:pt x="1754593" y="357213"/>
                      <a:pt x="1758867" y="365760"/>
                    </a:cubicBezTo>
                    <a:cubicBezTo>
                      <a:pt x="1775830" y="399685"/>
                      <a:pt x="1752508" y="384844"/>
                      <a:pt x="1790673" y="397565"/>
                    </a:cubicBezTo>
                    <a:cubicBezTo>
                      <a:pt x="1793323" y="405516"/>
                      <a:pt x="1798624" y="413038"/>
                      <a:pt x="1798624" y="421419"/>
                    </a:cubicBezTo>
                    <a:cubicBezTo>
                      <a:pt x="1798624" y="437812"/>
                      <a:pt x="1787755" y="465716"/>
                      <a:pt x="1774770" y="477078"/>
                    </a:cubicBezTo>
                    <a:cubicBezTo>
                      <a:pt x="1760386" y="489664"/>
                      <a:pt x="1727062" y="508883"/>
                      <a:pt x="1727062" y="508883"/>
                    </a:cubicBezTo>
                    <a:cubicBezTo>
                      <a:pt x="1724412" y="516834"/>
                      <a:pt x="1723181" y="525410"/>
                      <a:pt x="1719111" y="532737"/>
                    </a:cubicBezTo>
                    <a:cubicBezTo>
                      <a:pt x="1673541" y="614765"/>
                      <a:pt x="1697348" y="550321"/>
                      <a:pt x="1679354" y="604299"/>
                    </a:cubicBezTo>
                    <a:cubicBezTo>
                      <a:pt x="1675989" y="631218"/>
                      <a:pt x="1672932" y="689469"/>
                      <a:pt x="1655500" y="715617"/>
                    </a:cubicBezTo>
                    <a:lnTo>
                      <a:pt x="1623695" y="763325"/>
                    </a:lnTo>
                    <a:cubicBezTo>
                      <a:pt x="1603710" y="823282"/>
                      <a:pt x="1632993" y="751702"/>
                      <a:pt x="1591890" y="803082"/>
                    </a:cubicBezTo>
                    <a:cubicBezTo>
                      <a:pt x="1586654" y="809627"/>
                      <a:pt x="1587687" y="819439"/>
                      <a:pt x="1583939" y="826936"/>
                    </a:cubicBezTo>
                    <a:cubicBezTo>
                      <a:pt x="1569132" y="856550"/>
                      <a:pt x="1566164" y="848264"/>
                      <a:pt x="1544182" y="874643"/>
                    </a:cubicBezTo>
                    <a:cubicBezTo>
                      <a:pt x="1511050" y="914402"/>
                      <a:pt x="1548161" y="885243"/>
                      <a:pt x="1504426" y="914400"/>
                    </a:cubicBezTo>
                    <a:cubicBezTo>
                      <a:pt x="1467971" y="969081"/>
                      <a:pt x="1490752" y="956064"/>
                      <a:pt x="1448767" y="970059"/>
                    </a:cubicBezTo>
                    <a:cubicBezTo>
                      <a:pt x="1440816" y="978010"/>
                      <a:pt x="1432112" y="985274"/>
                      <a:pt x="1424913" y="993913"/>
                    </a:cubicBezTo>
                    <a:cubicBezTo>
                      <a:pt x="1418795" y="1001254"/>
                      <a:pt x="1415767" y="1011010"/>
                      <a:pt x="1409010" y="1017767"/>
                    </a:cubicBezTo>
                    <a:cubicBezTo>
                      <a:pt x="1402253" y="1024524"/>
                      <a:pt x="1393107" y="1028369"/>
                      <a:pt x="1385156" y="1033670"/>
                    </a:cubicBezTo>
                    <a:cubicBezTo>
                      <a:pt x="1379855" y="1041621"/>
                      <a:pt x="1376011" y="1050766"/>
                      <a:pt x="1369254" y="1057523"/>
                    </a:cubicBezTo>
                    <a:cubicBezTo>
                      <a:pt x="1362497" y="1064280"/>
                      <a:pt x="1351370" y="1065964"/>
                      <a:pt x="1345400" y="1073426"/>
                    </a:cubicBezTo>
                    <a:cubicBezTo>
                      <a:pt x="1318047" y="1107617"/>
                      <a:pt x="1363096" y="1091182"/>
                      <a:pt x="1313594" y="1113183"/>
                    </a:cubicBezTo>
                    <a:cubicBezTo>
                      <a:pt x="1298276" y="1119991"/>
                      <a:pt x="1265887" y="1129085"/>
                      <a:pt x="1265887" y="1129085"/>
                    </a:cubicBezTo>
                    <a:cubicBezTo>
                      <a:pt x="1260586" y="1137036"/>
                      <a:pt x="1254258" y="1144392"/>
                      <a:pt x="1249984" y="1152939"/>
                    </a:cubicBezTo>
                    <a:cubicBezTo>
                      <a:pt x="1240380" y="1172146"/>
                      <a:pt x="1245121" y="1185454"/>
                      <a:pt x="1226130" y="1200647"/>
                    </a:cubicBezTo>
                    <a:cubicBezTo>
                      <a:pt x="1219585" y="1205883"/>
                      <a:pt x="1210227" y="1205948"/>
                      <a:pt x="1202276" y="1208598"/>
                    </a:cubicBezTo>
                    <a:cubicBezTo>
                      <a:pt x="1194325" y="1213899"/>
                      <a:pt x="1180495" y="1215172"/>
                      <a:pt x="1178422" y="1224501"/>
                    </a:cubicBezTo>
                    <a:cubicBezTo>
                      <a:pt x="1167019" y="1275815"/>
                      <a:pt x="1181338" y="1276803"/>
                      <a:pt x="1210227" y="1296063"/>
                    </a:cubicBezTo>
                    <a:cubicBezTo>
                      <a:pt x="1231972" y="1361290"/>
                      <a:pt x="1217806" y="1307362"/>
                      <a:pt x="1202276" y="1447137"/>
                    </a:cubicBezTo>
                    <a:lnTo>
                      <a:pt x="1194325" y="1518699"/>
                    </a:lnTo>
                    <a:cubicBezTo>
                      <a:pt x="1207729" y="1585720"/>
                      <a:pt x="1193488" y="1532650"/>
                      <a:pt x="1218179" y="1590261"/>
                    </a:cubicBezTo>
                    <a:cubicBezTo>
                      <a:pt x="1221481" y="1597965"/>
                      <a:pt x="1222828" y="1606411"/>
                      <a:pt x="1226130" y="1614115"/>
                    </a:cubicBezTo>
                    <a:cubicBezTo>
                      <a:pt x="1230806" y="1625025"/>
                      <a:pt x="1247956" y="1659795"/>
                      <a:pt x="1257935" y="1669774"/>
                    </a:cubicBezTo>
                    <a:cubicBezTo>
                      <a:pt x="1273347" y="1685186"/>
                      <a:pt x="1286244" y="1687161"/>
                      <a:pt x="1305643" y="1693628"/>
                    </a:cubicBezTo>
                    <a:cubicBezTo>
                      <a:pt x="1329497" y="1690977"/>
                      <a:pt x="1354436" y="1693266"/>
                      <a:pt x="1377205" y="1685676"/>
                    </a:cubicBezTo>
                    <a:cubicBezTo>
                      <a:pt x="1387873" y="1682120"/>
                      <a:pt x="1394155" y="1670699"/>
                      <a:pt x="1401059" y="1661823"/>
                    </a:cubicBezTo>
                    <a:cubicBezTo>
                      <a:pt x="1412793" y="1646736"/>
                      <a:pt x="1414012" y="1617257"/>
                      <a:pt x="1432864" y="1614115"/>
                    </a:cubicBezTo>
                    <a:lnTo>
                      <a:pt x="1480572" y="1606163"/>
                    </a:lnTo>
                    <a:cubicBezTo>
                      <a:pt x="1488523" y="1600862"/>
                      <a:pt x="1497170" y="1596480"/>
                      <a:pt x="1504426" y="1590261"/>
                    </a:cubicBezTo>
                    <a:cubicBezTo>
                      <a:pt x="1571917" y="1532413"/>
                      <a:pt x="1505317" y="1579065"/>
                      <a:pt x="1560085" y="1542553"/>
                    </a:cubicBezTo>
                    <a:cubicBezTo>
                      <a:pt x="1562735" y="1526650"/>
                      <a:pt x="1559093" y="1508259"/>
                      <a:pt x="1568036" y="1494845"/>
                    </a:cubicBezTo>
                    <a:cubicBezTo>
                      <a:pt x="1572685" y="1487871"/>
                      <a:pt x="1574802" y="1510402"/>
                      <a:pt x="1575987" y="1518699"/>
                    </a:cubicBezTo>
                    <a:cubicBezTo>
                      <a:pt x="1580127" y="1547680"/>
                      <a:pt x="1575679" y="1578078"/>
                      <a:pt x="1583939" y="1606163"/>
                    </a:cubicBezTo>
                    <a:cubicBezTo>
                      <a:pt x="1589332" y="1624499"/>
                      <a:pt x="1615744" y="1653871"/>
                      <a:pt x="1615744" y="1653871"/>
                    </a:cubicBezTo>
                    <a:cubicBezTo>
                      <a:pt x="1633978" y="1708577"/>
                      <a:pt x="1613665" y="1642436"/>
                      <a:pt x="1631647" y="1741336"/>
                    </a:cubicBezTo>
                    <a:cubicBezTo>
                      <a:pt x="1635762" y="1763969"/>
                      <a:pt x="1642767" y="1769944"/>
                      <a:pt x="1655500" y="1789043"/>
                    </a:cubicBezTo>
                    <a:cubicBezTo>
                      <a:pt x="1659944" y="1806819"/>
                      <a:pt x="1671613" y="1856944"/>
                      <a:pt x="1679354" y="1868556"/>
                    </a:cubicBezTo>
                    <a:lnTo>
                      <a:pt x="1711160" y="1916264"/>
                    </a:lnTo>
                    <a:cubicBezTo>
                      <a:pt x="1716461" y="1924215"/>
                      <a:pt x="1724040" y="1931052"/>
                      <a:pt x="1727062" y="1940118"/>
                    </a:cubicBezTo>
                    <a:cubicBezTo>
                      <a:pt x="1729713" y="1948069"/>
                      <a:pt x="1732981" y="1955841"/>
                      <a:pt x="1735014" y="1963972"/>
                    </a:cubicBezTo>
                    <a:cubicBezTo>
                      <a:pt x="1742599" y="1994312"/>
                      <a:pt x="1737052" y="2005768"/>
                      <a:pt x="1758867" y="2027583"/>
                    </a:cubicBezTo>
                    <a:cubicBezTo>
                      <a:pt x="1765624" y="2034340"/>
                      <a:pt x="1774770" y="2038184"/>
                      <a:pt x="1782721" y="2043485"/>
                    </a:cubicBezTo>
                    <a:cubicBezTo>
                      <a:pt x="1793323" y="2040835"/>
                      <a:pt x="1805993" y="2042361"/>
                      <a:pt x="1814527" y="2035534"/>
                    </a:cubicBezTo>
                    <a:cubicBezTo>
                      <a:pt x="1821072" y="2030298"/>
                      <a:pt x="1817829" y="2018654"/>
                      <a:pt x="1822478" y="2011680"/>
                    </a:cubicBezTo>
                    <a:cubicBezTo>
                      <a:pt x="1828715" y="2002324"/>
                      <a:pt x="1836502" y="1993287"/>
                      <a:pt x="1846332" y="1987826"/>
                    </a:cubicBezTo>
                    <a:cubicBezTo>
                      <a:pt x="1860985" y="1979685"/>
                      <a:pt x="1878137" y="1977224"/>
                      <a:pt x="1894040" y="1971923"/>
                    </a:cubicBezTo>
                    <a:lnTo>
                      <a:pt x="1917894" y="1963972"/>
                    </a:lnTo>
                    <a:cubicBezTo>
                      <a:pt x="1923195" y="1956021"/>
                      <a:pt x="1927678" y="1947459"/>
                      <a:pt x="1933796" y="1940118"/>
                    </a:cubicBezTo>
                    <a:cubicBezTo>
                      <a:pt x="1984821" y="1878888"/>
                      <a:pt x="1934064" y="1951642"/>
                      <a:pt x="1973553" y="1892410"/>
                    </a:cubicBezTo>
                    <a:cubicBezTo>
                      <a:pt x="1976203" y="1884459"/>
                      <a:pt x="1976268" y="1875101"/>
                      <a:pt x="1981504" y="1868556"/>
                    </a:cubicBezTo>
                    <a:cubicBezTo>
                      <a:pt x="1987474" y="1861094"/>
                      <a:pt x="2003905" y="1862099"/>
                      <a:pt x="2005358" y="1852654"/>
                    </a:cubicBezTo>
                    <a:cubicBezTo>
                      <a:pt x="2014898" y="1790647"/>
                      <a:pt x="2001440" y="1783284"/>
                      <a:pt x="1989455" y="1741336"/>
                    </a:cubicBezTo>
                    <a:cubicBezTo>
                      <a:pt x="1986453" y="1730828"/>
                      <a:pt x="1984644" y="1719997"/>
                      <a:pt x="1981504" y="1709530"/>
                    </a:cubicBezTo>
                    <a:cubicBezTo>
                      <a:pt x="1974279" y="1685446"/>
                      <a:pt x="1965601" y="1661823"/>
                      <a:pt x="1957650" y="1637969"/>
                    </a:cubicBezTo>
                    <a:lnTo>
                      <a:pt x="1949699" y="1614115"/>
                    </a:lnTo>
                    <a:cubicBezTo>
                      <a:pt x="1957650" y="1608814"/>
                      <a:pt x="1966796" y="1604969"/>
                      <a:pt x="1973553" y="1598212"/>
                    </a:cubicBezTo>
                    <a:cubicBezTo>
                      <a:pt x="1994586" y="1577178"/>
                      <a:pt x="1983999" y="1566787"/>
                      <a:pt x="2013309" y="1550504"/>
                    </a:cubicBezTo>
                    <a:cubicBezTo>
                      <a:pt x="2029142" y="1541708"/>
                      <a:pt x="2072293" y="1531783"/>
                      <a:pt x="2092822" y="1526650"/>
                    </a:cubicBezTo>
                    <a:cubicBezTo>
                      <a:pt x="2100862" y="1514590"/>
                      <a:pt x="2116676" y="1495403"/>
                      <a:pt x="2116676" y="1478943"/>
                    </a:cubicBezTo>
                    <a:cubicBezTo>
                      <a:pt x="2116676" y="1459609"/>
                      <a:pt x="2081461" y="1410408"/>
                      <a:pt x="2076920" y="1407381"/>
                    </a:cubicBezTo>
                    <a:lnTo>
                      <a:pt x="2029212" y="1375576"/>
                    </a:lnTo>
                    <a:cubicBezTo>
                      <a:pt x="2023911" y="1367625"/>
                      <a:pt x="2019427" y="1359063"/>
                      <a:pt x="2013309" y="1351722"/>
                    </a:cubicBezTo>
                    <a:cubicBezTo>
                      <a:pt x="2006110" y="1343083"/>
                      <a:pt x="1995692" y="1337224"/>
                      <a:pt x="1989455" y="1327868"/>
                    </a:cubicBezTo>
                    <a:cubicBezTo>
                      <a:pt x="1984806" y="1320894"/>
                      <a:pt x="1984154" y="1311965"/>
                      <a:pt x="1981504" y="1304014"/>
                    </a:cubicBezTo>
                    <a:cubicBezTo>
                      <a:pt x="1984154" y="1277510"/>
                      <a:pt x="1985405" y="1250828"/>
                      <a:pt x="1989455" y="1224501"/>
                    </a:cubicBezTo>
                    <a:cubicBezTo>
                      <a:pt x="1990729" y="1216217"/>
                      <a:pt x="1995763" y="1208866"/>
                      <a:pt x="1997407" y="1200647"/>
                    </a:cubicBezTo>
                    <a:cubicBezTo>
                      <a:pt x="2001083" y="1182270"/>
                      <a:pt x="1997746" y="1162114"/>
                      <a:pt x="2005358" y="1144988"/>
                    </a:cubicBezTo>
                    <a:cubicBezTo>
                      <a:pt x="2009239" y="1136255"/>
                      <a:pt x="2021261" y="1134386"/>
                      <a:pt x="2029212" y="1129085"/>
                    </a:cubicBezTo>
                    <a:cubicBezTo>
                      <a:pt x="2050415" y="1065474"/>
                      <a:pt x="2018610" y="1139687"/>
                      <a:pt x="2061017" y="1097280"/>
                    </a:cubicBezTo>
                    <a:cubicBezTo>
                      <a:pt x="2074532" y="1083765"/>
                      <a:pt x="2079307" y="1063087"/>
                      <a:pt x="2092822" y="1049572"/>
                    </a:cubicBezTo>
                    <a:cubicBezTo>
                      <a:pt x="2100773" y="1041621"/>
                      <a:pt x="2109772" y="1034594"/>
                      <a:pt x="2116676" y="1025718"/>
                    </a:cubicBezTo>
                    <a:cubicBezTo>
                      <a:pt x="2128410" y="1010631"/>
                      <a:pt x="2132578" y="988611"/>
                      <a:pt x="2148481" y="978010"/>
                    </a:cubicBezTo>
                    <a:cubicBezTo>
                      <a:pt x="2179309" y="957459"/>
                      <a:pt x="2163269" y="965130"/>
                      <a:pt x="2196189" y="954156"/>
                    </a:cubicBezTo>
                    <a:cubicBezTo>
                      <a:pt x="2201490" y="946205"/>
                      <a:pt x="2204900" y="936596"/>
                      <a:pt x="2212092" y="930303"/>
                    </a:cubicBezTo>
                    <a:cubicBezTo>
                      <a:pt x="2226476" y="917717"/>
                      <a:pt x="2259800" y="898497"/>
                      <a:pt x="2259800" y="898497"/>
                    </a:cubicBezTo>
                    <a:cubicBezTo>
                      <a:pt x="2283292" y="828021"/>
                      <a:pt x="2277553" y="867450"/>
                      <a:pt x="2267751" y="779228"/>
                    </a:cubicBezTo>
                    <a:cubicBezTo>
                      <a:pt x="2270401" y="768626"/>
                      <a:pt x="2268506" y="755647"/>
                      <a:pt x="2275702" y="747423"/>
                    </a:cubicBezTo>
                    <a:cubicBezTo>
                      <a:pt x="2304881" y="714075"/>
                      <a:pt x="2325721" y="715155"/>
                      <a:pt x="2363167" y="707666"/>
                    </a:cubicBezTo>
                    <a:cubicBezTo>
                      <a:pt x="2417848" y="671212"/>
                      <a:pt x="2392742" y="681905"/>
                      <a:pt x="2434728" y="667910"/>
                    </a:cubicBezTo>
                    <a:cubicBezTo>
                      <a:pt x="2442679" y="670560"/>
                      <a:pt x="2452037" y="670625"/>
                      <a:pt x="2458582" y="675861"/>
                    </a:cubicBezTo>
                    <a:cubicBezTo>
                      <a:pt x="2479034" y="692223"/>
                      <a:pt x="2476779" y="716842"/>
                      <a:pt x="2482436" y="739471"/>
                    </a:cubicBezTo>
                    <a:cubicBezTo>
                      <a:pt x="2484469" y="747602"/>
                      <a:pt x="2487737" y="755374"/>
                      <a:pt x="2490387" y="763325"/>
                    </a:cubicBezTo>
                    <a:cubicBezTo>
                      <a:pt x="2487737" y="779228"/>
                      <a:pt x="2488424" y="796064"/>
                      <a:pt x="2482436" y="811033"/>
                    </a:cubicBezTo>
                    <a:cubicBezTo>
                      <a:pt x="2477171" y="824194"/>
                      <a:pt x="2446454" y="856920"/>
                      <a:pt x="2434728" y="866692"/>
                    </a:cubicBezTo>
                    <a:cubicBezTo>
                      <a:pt x="2427387" y="872810"/>
                      <a:pt x="2418215" y="876477"/>
                      <a:pt x="2410874" y="882595"/>
                    </a:cubicBezTo>
                    <a:cubicBezTo>
                      <a:pt x="2402235" y="889794"/>
                      <a:pt x="2394971" y="898498"/>
                      <a:pt x="2387020" y="906449"/>
                    </a:cubicBezTo>
                    <a:cubicBezTo>
                      <a:pt x="2380783" y="918924"/>
                      <a:pt x="2366455" y="950868"/>
                      <a:pt x="2355215" y="962108"/>
                    </a:cubicBezTo>
                    <a:cubicBezTo>
                      <a:pt x="2348458" y="968865"/>
                      <a:pt x="2339312" y="972709"/>
                      <a:pt x="2331361" y="978010"/>
                    </a:cubicBezTo>
                    <a:cubicBezTo>
                      <a:pt x="2326060" y="988612"/>
                      <a:pt x="2320128" y="998921"/>
                      <a:pt x="2315459" y="1009816"/>
                    </a:cubicBezTo>
                    <a:cubicBezTo>
                      <a:pt x="2312157" y="1017520"/>
                      <a:pt x="2310809" y="1025966"/>
                      <a:pt x="2307507" y="1033670"/>
                    </a:cubicBezTo>
                    <a:cubicBezTo>
                      <a:pt x="2302838" y="1044565"/>
                      <a:pt x="2296906" y="1054873"/>
                      <a:pt x="2291605" y="1065475"/>
                    </a:cubicBezTo>
                    <a:cubicBezTo>
                      <a:pt x="2288955" y="1081378"/>
                      <a:pt x="2288752" y="1097888"/>
                      <a:pt x="2283654" y="1113183"/>
                    </a:cubicBezTo>
                    <a:cubicBezTo>
                      <a:pt x="2280632" y="1122249"/>
                      <a:pt x="2271515" y="1128253"/>
                      <a:pt x="2267751" y="1137036"/>
                    </a:cubicBezTo>
                    <a:cubicBezTo>
                      <a:pt x="2263446" y="1147081"/>
                      <a:pt x="2262450" y="1158240"/>
                      <a:pt x="2259800" y="1168842"/>
                    </a:cubicBezTo>
                    <a:cubicBezTo>
                      <a:pt x="2262450" y="1205948"/>
                      <a:pt x="2263405" y="1243214"/>
                      <a:pt x="2267751" y="1280160"/>
                    </a:cubicBezTo>
                    <a:cubicBezTo>
                      <a:pt x="2268730" y="1288484"/>
                      <a:pt x="2274723" y="1295690"/>
                      <a:pt x="2275702" y="1304014"/>
                    </a:cubicBezTo>
                    <a:cubicBezTo>
                      <a:pt x="2280049" y="1340960"/>
                      <a:pt x="2279307" y="1378386"/>
                      <a:pt x="2283654" y="1415332"/>
                    </a:cubicBezTo>
                    <a:cubicBezTo>
                      <a:pt x="2284633" y="1423656"/>
                      <a:pt x="2285679" y="1433259"/>
                      <a:pt x="2291605" y="1439186"/>
                    </a:cubicBezTo>
                    <a:cubicBezTo>
                      <a:pt x="2316532" y="1464113"/>
                      <a:pt x="2333480" y="1462509"/>
                      <a:pt x="2363167" y="1470991"/>
                    </a:cubicBezTo>
                    <a:cubicBezTo>
                      <a:pt x="2371226" y="1473294"/>
                      <a:pt x="2379069" y="1476292"/>
                      <a:pt x="2387020" y="1478943"/>
                    </a:cubicBezTo>
                    <a:cubicBezTo>
                      <a:pt x="2435080" y="1466927"/>
                      <a:pt x="2408471" y="1474443"/>
                      <a:pt x="2466534" y="1455089"/>
                    </a:cubicBezTo>
                    <a:cubicBezTo>
                      <a:pt x="2474485" y="1452439"/>
                      <a:pt x="2483413" y="1451786"/>
                      <a:pt x="2490387" y="1447137"/>
                    </a:cubicBezTo>
                    <a:cubicBezTo>
                      <a:pt x="2498338" y="1441836"/>
                      <a:pt x="2505694" y="1435509"/>
                      <a:pt x="2514241" y="1431235"/>
                    </a:cubicBezTo>
                    <a:cubicBezTo>
                      <a:pt x="2533819" y="1421446"/>
                      <a:pt x="2567472" y="1418387"/>
                      <a:pt x="2585803" y="1415332"/>
                    </a:cubicBezTo>
                    <a:cubicBezTo>
                      <a:pt x="2677060" y="1346890"/>
                      <a:pt x="2622988" y="1365591"/>
                      <a:pt x="2752780" y="1375576"/>
                    </a:cubicBezTo>
                    <a:cubicBezTo>
                      <a:pt x="2760731" y="1378226"/>
                      <a:pt x="2770707" y="1377601"/>
                      <a:pt x="2776634" y="1383527"/>
                    </a:cubicBezTo>
                    <a:cubicBezTo>
                      <a:pt x="2782561" y="1389454"/>
                      <a:pt x="2780838" y="1399884"/>
                      <a:pt x="2784586" y="1407381"/>
                    </a:cubicBezTo>
                    <a:cubicBezTo>
                      <a:pt x="2788860" y="1415928"/>
                      <a:pt x="2795187" y="1423284"/>
                      <a:pt x="2800488" y="1431235"/>
                    </a:cubicBezTo>
                    <a:cubicBezTo>
                      <a:pt x="2797838" y="1465691"/>
                      <a:pt x="2802031" y="1501374"/>
                      <a:pt x="2792537" y="1534602"/>
                    </a:cubicBezTo>
                    <a:cubicBezTo>
                      <a:pt x="2790234" y="1542661"/>
                      <a:pt x="2777064" y="1542553"/>
                      <a:pt x="2768683" y="1542553"/>
                    </a:cubicBezTo>
                    <a:cubicBezTo>
                      <a:pt x="2747315" y="1542553"/>
                      <a:pt x="2726276" y="1537252"/>
                      <a:pt x="2705073" y="1534602"/>
                    </a:cubicBezTo>
                    <a:cubicBezTo>
                      <a:pt x="2689361" y="1529364"/>
                      <a:pt x="2668574" y="1524759"/>
                      <a:pt x="2657365" y="1510748"/>
                    </a:cubicBezTo>
                    <a:cubicBezTo>
                      <a:pt x="2652129" y="1504203"/>
                      <a:pt x="2654063" y="1493868"/>
                      <a:pt x="2649414" y="1486894"/>
                    </a:cubicBezTo>
                    <a:cubicBezTo>
                      <a:pt x="2630465" y="1458471"/>
                      <a:pt x="2624192" y="1462698"/>
                      <a:pt x="2593754" y="1455089"/>
                    </a:cubicBezTo>
                    <a:cubicBezTo>
                      <a:pt x="2577852" y="1457739"/>
                      <a:pt x="2560045" y="1455041"/>
                      <a:pt x="2546047" y="1463040"/>
                    </a:cubicBezTo>
                    <a:cubicBezTo>
                      <a:pt x="2538770" y="1467198"/>
                      <a:pt x="2544022" y="1480967"/>
                      <a:pt x="2538095" y="1486894"/>
                    </a:cubicBezTo>
                    <a:cubicBezTo>
                      <a:pt x="2532168" y="1492820"/>
                      <a:pt x="2522192" y="1492195"/>
                      <a:pt x="2514241" y="1494845"/>
                    </a:cubicBezTo>
                    <a:cubicBezTo>
                      <a:pt x="2506290" y="1500146"/>
                      <a:pt x="2497144" y="1503991"/>
                      <a:pt x="2490387" y="1510748"/>
                    </a:cubicBezTo>
                    <a:cubicBezTo>
                      <a:pt x="2474974" y="1526162"/>
                      <a:pt x="2473001" y="1539056"/>
                      <a:pt x="2466534" y="1558456"/>
                    </a:cubicBezTo>
                    <a:cubicBezTo>
                      <a:pt x="2469184" y="1614115"/>
                      <a:pt x="2469858" y="1669903"/>
                      <a:pt x="2474485" y="1725433"/>
                    </a:cubicBezTo>
                    <a:cubicBezTo>
                      <a:pt x="2475181" y="1733785"/>
                      <a:pt x="2478688" y="1741790"/>
                      <a:pt x="2482436" y="1749287"/>
                    </a:cubicBezTo>
                    <a:cubicBezTo>
                      <a:pt x="2486710" y="1757834"/>
                      <a:pt x="2493038" y="1765190"/>
                      <a:pt x="2498339" y="1773141"/>
                    </a:cubicBezTo>
                    <a:cubicBezTo>
                      <a:pt x="2482436" y="1783743"/>
                      <a:pt x="2466534" y="1815548"/>
                      <a:pt x="2450631" y="1804946"/>
                    </a:cubicBezTo>
                    <a:lnTo>
                      <a:pt x="2402923" y="1773141"/>
                    </a:lnTo>
                    <a:cubicBezTo>
                      <a:pt x="2384370" y="1778442"/>
                      <a:pt x="2364783" y="1780957"/>
                      <a:pt x="2347264" y="1789043"/>
                    </a:cubicBezTo>
                    <a:cubicBezTo>
                      <a:pt x="2235383" y="1840680"/>
                      <a:pt x="2349591" y="1808341"/>
                      <a:pt x="2267751" y="1828800"/>
                    </a:cubicBezTo>
                    <a:cubicBezTo>
                      <a:pt x="2262450" y="1844703"/>
                      <a:pt x="2249092" y="1859973"/>
                      <a:pt x="2251848" y="1876508"/>
                    </a:cubicBezTo>
                    <a:cubicBezTo>
                      <a:pt x="2255822" y="1900351"/>
                      <a:pt x="2261703" y="1950925"/>
                      <a:pt x="2275702" y="1971923"/>
                    </a:cubicBezTo>
                    <a:lnTo>
                      <a:pt x="2291605" y="1995777"/>
                    </a:lnTo>
                    <a:cubicBezTo>
                      <a:pt x="2309783" y="2050313"/>
                      <a:pt x="2288313" y="1982613"/>
                      <a:pt x="2307507" y="2059388"/>
                    </a:cubicBezTo>
                    <a:cubicBezTo>
                      <a:pt x="2309540" y="2067519"/>
                      <a:pt x="2313254" y="2075156"/>
                      <a:pt x="2315459" y="2083242"/>
                    </a:cubicBezTo>
                    <a:cubicBezTo>
                      <a:pt x="2321210" y="2104328"/>
                      <a:pt x="2331361" y="2146852"/>
                      <a:pt x="2331361" y="2146852"/>
                    </a:cubicBezTo>
                    <a:cubicBezTo>
                      <a:pt x="2328711" y="2154803"/>
                      <a:pt x="2328646" y="2164161"/>
                      <a:pt x="2323410" y="2170706"/>
                    </a:cubicBezTo>
                    <a:cubicBezTo>
                      <a:pt x="2317440" y="2178168"/>
                      <a:pt x="2308103" y="2182335"/>
                      <a:pt x="2299556" y="2186609"/>
                    </a:cubicBezTo>
                    <a:cubicBezTo>
                      <a:pt x="2288150" y="2192312"/>
                      <a:pt x="2254086" y="2199964"/>
                      <a:pt x="2243897" y="2202511"/>
                    </a:cubicBezTo>
                    <a:cubicBezTo>
                      <a:pt x="2233295" y="2199861"/>
                      <a:pt x="2222459" y="2198016"/>
                      <a:pt x="2212092" y="2194560"/>
                    </a:cubicBezTo>
                    <a:cubicBezTo>
                      <a:pt x="2122267" y="2164618"/>
                      <a:pt x="2216747" y="2189760"/>
                      <a:pt x="2140530" y="2170706"/>
                    </a:cubicBezTo>
                    <a:cubicBezTo>
                      <a:pt x="2132579" y="2165405"/>
                      <a:pt x="2122969" y="2161995"/>
                      <a:pt x="2116676" y="2154803"/>
                    </a:cubicBezTo>
                    <a:cubicBezTo>
                      <a:pt x="2104090" y="2140420"/>
                      <a:pt x="2084871" y="2107096"/>
                      <a:pt x="2084871" y="2107096"/>
                    </a:cubicBezTo>
                    <a:cubicBezTo>
                      <a:pt x="2055715" y="2150830"/>
                      <a:pt x="2084872" y="2113721"/>
                      <a:pt x="2045114" y="2146852"/>
                    </a:cubicBezTo>
                    <a:cubicBezTo>
                      <a:pt x="1996758" y="2187148"/>
                      <a:pt x="2048310" y="2157181"/>
                      <a:pt x="1989455" y="2186609"/>
                    </a:cubicBezTo>
                    <a:cubicBezTo>
                      <a:pt x="1986805" y="2194560"/>
                      <a:pt x="1987431" y="2204536"/>
                      <a:pt x="1981504" y="2210463"/>
                    </a:cubicBezTo>
                    <a:cubicBezTo>
                      <a:pt x="1958723" y="2233244"/>
                      <a:pt x="1937939" y="2242220"/>
                      <a:pt x="1909942" y="2250219"/>
                    </a:cubicBezTo>
                    <a:cubicBezTo>
                      <a:pt x="1899435" y="2253221"/>
                      <a:pt x="1888604" y="2255030"/>
                      <a:pt x="1878137" y="2258170"/>
                    </a:cubicBezTo>
                    <a:cubicBezTo>
                      <a:pt x="1862081" y="2262987"/>
                      <a:pt x="1830429" y="2274073"/>
                      <a:pt x="1830429" y="2274073"/>
                    </a:cubicBezTo>
                    <a:cubicBezTo>
                      <a:pt x="1820232" y="2271524"/>
                      <a:pt x="1786182" y="2263876"/>
                      <a:pt x="1774770" y="2258170"/>
                    </a:cubicBezTo>
                    <a:cubicBezTo>
                      <a:pt x="1766223" y="2253896"/>
                      <a:pt x="1758867" y="2247569"/>
                      <a:pt x="1750916" y="2242268"/>
                    </a:cubicBezTo>
                    <a:cubicBezTo>
                      <a:pt x="1727062" y="2244918"/>
                      <a:pt x="1702740" y="2244822"/>
                      <a:pt x="1679354" y="2250219"/>
                    </a:cubicBezTo>
                    <a:cubicBezTo>
                      <a:pt x="1667804" y="2252884"/>
                      <a:pt x="1658444" y="2261453"/>
                      <a:pt x="1647549" y="2266122"/>
                    </a:cubicBezTo>
                    <a:cubicBezTo>
                      <a:pt x="1639845" y="2269424"/>
                      <a:pt x="1631646" y="2271423"/>
                      <a:pt x="1623695" y="2274073"/>
                    </a:cubicBezTo>
                    <a:cubicBezTo>
                      <a:pt x="1610443" y="2271423"/>
                      <a:pt x="1595184" y="2273618"/>
                      <a:pt x="1583939" y="2266122"/>
                    </a:cubicBezTo>
                    <a:cubicBezTo>
                      <a:pt x="1568423" y="2255778"/>
                      <a:pt x="1579648" y="2208028"/>
                      <a:pt x="1583939" y="2202511"/>
                    </a:cubicBezTo>
                    <a:cubicBezTo>
                      <a:pt x="1595673" y="2187425"/>
                      <a:pt x="1615744" y="2181308"/>
                      <a:pt x="1631647" y="2170706"/>
                    </a:cubicBezTo>
                    <a:lnTo>
                      <a:pt x="1655500" y="2154803"/>
                    </a:lnTo>
                    <a:cubicBezTo>
                      <a:pt x="1672293" y="2104431"/>
                      <a:pt x="1677030" y="2100371"/>
                      <a:pt x="1655500" y="2019631"/>
                    </a:cubicBezTo>
                    <a:cubicBezTo>
                      <a:pt x="1653341" y="2011533"/>
                      <a:pt x="1639598" y="2014330"/>
                      <a:pt x="1631647" y="2011680"/>
                    </a:cubicBezTo>
                    <a:cubicBezTo>
                      <a:pt x="1623696" y="2006379"/>
                      <a:pt x="1616526" y="1999658"/>
                      <a:pt x="1607793" y="1995777"/>
                    </a:cubicBezTo>
                    <a:cubicBezTo>
                      <a:pt x="1592475" y="1988969"/>
                      <a:pt x="1560085" y="1979875"/>
                      <a:pt x="1560085" y="1979875"/>
                    </a:cubicBezTo>
                    <a:cubicBezTo>
                      <a:pt x="1512951" y="1948451"/>
                      <a:pt x="1545601" y="1979013"/>
                      <a:pt x="1528280" y="1892410"/>
                    </a:cubicBezTo>
                    <a:cubicBezTo>
                      <a:pt x="1524993" y="1875973"/>
                      <a:pt x="1517678" y="1860605"/>
                      <a:pt x="1512377" y="1844703"/>
                    </a:cubicBezTo>
                    <a:cubicBezTo>
                      <a:pt x="1509727" y="1836752"/>
                      <a:pt x="1511400" y="1825498"/>
                      <a:pt x="1504426" y="1820849"/>
                    </a:cubicBezTo>
                    <a:lnTo>
                      <a:pt x="1480572" y="1804946"/>
                    </a:lnTo>
                    <a:cubicBezTo>
                      <a:pt x="1426107" y="1859411"/>
                      <a:pt x="1445339" y="1833942"/>
                      <a:pt x="1416961" y="1876508"/>
                    </a:cubicBezTo>
                    <a:cubicBezTo>
                      <a:pt x="1404944" y="1924579"/>
                      <a:pt x="1412467" y="1897941"/>
                      <a:pt x="1393107" y="1956021"/>
                    </a:cubicBezTo>
                    <a:lnTo>
                      <a:pt x="1385156" y="1979875"/>
                    </a:lnTo>
                    <a:lnTo>
                      <a:pt x="1377205" y="2003729"/>
                    </a:lnTo>
                    <a:cubicBezTo>
                      <a:pt x="1379855" y="2030233"/>
                      <a:pt x="1380247" y="2057062"/>
                      <a:pt x="1385156" y="2083242"/>
                    </a:cubicBezTo>
                    <a:cubicBezTo>
                      <a:pt x="1388245" y="2099718"/>
                      <a:pt x="1396994" y="2114688"/>
                      <a:pt x="1401059" y="2130950"/>
                    </a:cubicBezTo>
                    <a:lnTo>
                      <a:pt x="1409010" y="2162755"/>
                    </a:lnTo>
                    <a:cubicBezTo>
                      <a:pt x="1406360" y="2207812"/>
                      <a:pt x="1412545" y="2254278"/>
                      <a:pt x="1401059" y="2297927"/>
                    </a:cubicBezTo>
                    <a:cubicBezTo>
                      <a:pt x="1398043" y="2309390"/>
                      <a:pt x="1380352" y="2309668"/>
                      <a:pt x="1369254" y="2313830"/>
                    </a:cubicBezTo>
                    <a:cubicBezTo>
                      <a:pt x="1359022" y="2317667"/>
                      <a:pt x="1347956" y="2318779"/>
                      <a:pt x="1337448" y="2321781"/>
                    </a:cubicBezTo>
                    <a:cubicBezTo>
                      <a:pt x="1329389" y="2324083"/>
                      <a:pt x="1321545" y="2327082"/>
                      <a:pt x="1313594" y="2329732"/>
                    </a:cubicBezTo>
                    <a:cubicBezTo>
                      <a:pt x="1305643" y="2335033"/>
                      <a:pt x="1296843" y="2339242"/>
                      <a:pt x="1289740" y="2345635"/>
                    </a:cubicBezTo>
                    <a:cubicBezTo>
                      <a:pt x="1270238" y="2363187"/>
                      <a:pt x="1258973" y="2392997"/>
                      <a:pt x="1234081" y="2401294"/>
                    </a:cubicBezTo>
                    <a:lnTo>
                      <a:pt x="1210227" y="2409245"/>
                    </a:lnTo>
                    <a:cubicBezTo>
                      <a:pt x="1202276" y="2417196"/>
                      <a:pt x="1191835" y="2423269"/>
                      <a:pt x="1186374" y="2433099"/>
                    </a:cubicBezTo>
                    <a:cubicBezTo>
                      <a:pt x="1186370" y="2433107"/>
                      <a:pt x="1166497" y="2492730"/>
                      <a:pt x="1162520" y="2504661"/>
                    </a:cubicBezTo>
                    <a:cubicBezTo>
                      <a:pt x="1159869" y="2512612"/>
                      <a:pt x="1159217" y="2521541"/>
                      <a:pt x="1154568" y="2528515"/>
                    </a:cubicBezTo>
                    <a:cubicBezTo>
                      <a:pt x="1131315" y="2563396"/>
                      <a:pt x="1144400" y="2544724"/>
                      <a:pt x="1114812" y="2584174"/>
                    </a:cubicBezTo>
                    <a:lnTo>
                      <a:pt x="1098909" y="2631882"/>
                    </a:lnTo>
                    <a:cubicBezTo>
                      <a:pt x="1096259" y="2639833"/>
                      <a:pt x="1099089" y="2653703"/>
                      <a:pt x="1090958" y="2655736"/>
                    </a:cubicBezTo>
                    <a:lnTo>
                      <a:pt x="1059153" y="2663687"/>
                    </a:lnTo>
                    <a:cubicBezTo>
                      <a:pt x="1051202" y="2668988"/>
                      <a:pt x="1043846" y="2675316"/>
                      <a:pt x="1035299" y="2679590"/>
                    </a:cubicBezTo>
                    <a:cubicBezTo>
                      <a:pt x="1027802" y="2683338"/>
                      <a:pt x="1018722" y="2683383"/>
                      <a:pt x="1011445" y="2687541"/>
                    </a:cubicBezTo>
                    <a:cubicBezTo>
                      <a:pt x="948371" y="2723583"/>
                      <a:pt x="1011073" y="2703537"/>
                      <a:pt x="947834" y="2719346"/>
                    </a:cubicBezTo>
                    <a:cubicBezTo>
                      <a:pt x="942533" y="2727297"/>
                      <a:pt x="938050" y="2735859"/>
                      <a:pt x="931932" y="2743200"/>
                    </a:cubicBezTo>
                    <a:cubicBezTo>
                      <a:pt x="924733" y="2751839"/>
                      <a:pt x="914315" y="2757698"/>
                      <a:pt x="908078" y="2767054"/>
                    </a:cubicBezTo>
                    <a:cubicBezTo>
                      <a:pt x="895377" y="2786105"/>
                      <a:pt x="906746" y="2799747"/>
                      <a:pt x="884224" y="2814762"/>
                    </a:cubicBezTo>
                    <a:cubicBezTo>
                      <a:pt x="875131" y="2820824"/>
                      <a:pt x="863021" y="2820063"/>
                      <a:pt x="852419" y="2822713"/>
                    </a:cubicBezTo>
                    <a:cubicBezTo>
                      <a:pt x="806841" y="2891078"/>
                      <a:pt x="867531" y="2810623"/>
                      <a:pt x="812662" y="2854518"/>
                    </a:cubicBezTo>
                    <a:cubicBezTo>
                      <a:pt x="805200" y="2860488"/>
                      <a:pt x="803952" y="2872079"/>
                      <a:pt x="796760" y="2878372"/>
                    </a:cubicBezTo>
                    <a:cubicBezTo>
                      <a:pt x="782376" y="2890958"/>
                      <a:pt x="764955" y="2899575"/>
                      <a:pt x="749052" y="2910177"/>
                    </a:cubicBezTo>
                    <a:cubicBezTo>
                      <a:pt x="707417" y="2937934"/>
                      <a:pt x="734683" y="2924894"/>
                      <a:pt x="661587" y="2934031"/>
                    </a:cubicBezTo>
                    <a:cubicBezTo>
                      <a:pt x="647379" y="2976657"/>
                      <a:pt x="658478" y="2940070"/>
                      <a:pt x="645685" y="2997642"/>
                    </a:cubicBezTo>
                    <a:cubicBezTo>
                      <a:pt x="643314" y="3008310"/>
                      <a:pt x="642039" y="3019403"/>
                      <a:pt x="637734" y="3029447"/>
                    </a:cubicBezTo>
                    <a:cubicBezTo>
                      <a:pt x="633970" y="3038231"/>
                      <a:pt x="630128" y="3048560"/>
                      <a:pt x="621831" y="3053301"/>
                    </a:cubicBezTo>
                    <a:cubicBezTo>
                      <a:pt x="610097" y="3060006"/>
                      <a:pt x="595185" y="3057974"/>
                      <a:pt x="582074" y="3061252"/>
                    </a:cubicBezTo>
                    <a:cubicBezTo>
                      <a:pt x="573943" y="3063285"/>
                      <a:pt x="566402" y="3067385"/>
                      <a:pt x="558220" y="3069203"/>
                    </a:cubicBezTo>
                    <a:cubicBezTo>
                      <a:pt x="542482" y="3072700"/>
                      <a:pt x="526153" y="3073245"/>
                      <a:pt x="510513" y="3077155"/>
                    </a:cubicBezTo>
                    <a:cubicBezTo>
                      <a:pt x="494251" y="3081221"/>
                      <a:pt x="462805" y="3093057"/>
                      <a:pt x="462805" y="3093057"/>
                    </a:cubicBezTo>
                    <a:cubicBezTo>
                      <a:pt x="460155" y="3101008"/>
                      <a:pt x="448928" y="3110984"/>
                      <a:pt x="454854" y="3116911"/>
                    </a:cubicBezTo>
                    <a:cubicBezTo>
                      <a:pt x="466707" y="3128764"/>
                      <a:pt x="502561" y="3132814"/>
                      <a:pt x="502561" y="3132814"/>
                    </a:cubicBezTo>
                    <a:cubicBezTo>
                      <a:pt x="507862" y="3140765"/>
                      <a:pt x="512346" y="3149327"/>
                      <a:pt x="518464" y="3156668"/>
                    </a:cubicBezTo>
                    <a:cubicBezTo>
                      <a:pt x="525663" y="3165307"/>
                      <a:pt x="536081" y="3171166"/>
                      <a:pt x="542318" y="3180522"/>
                    </a:cubicBezTo>
                    <a:cubicBezTo>
                      <a:pt x="546967" y="3187496"/>
                      <a:pt x="546111" y="3197099"/>
                      <a:pt x="550269" y="3204376"/>
                    </a:cubicBezTo>
                    <a:cubicBezTo>
                      <a:pt x="556844" y="3215882"/>
                      <a:pt x="566420" y="3225397"/>
                      <a:pt x="574123" y="3236181"/>
                    </a:cubicBezTo>
                    <a:cubicBezTo>
                      <a:pt x="579678" y="3243957"/>
                      <a:pt x="584725" y="3252084"/>
                      <a:pt x="590026" y="3260035"/>
                    </a:cubicBezTo>
                    <a:cubicBezTo>
                      <a:pt x="593209" y="3272767"/>
                      <a:pt x="608072" y="3335676"/>
                      <a:pt x="613880" y="3339548"/>
                    </a:cubicBezTo>
                    <a:cubicBezTo>
                      <a:pt x="621831" y="3344849"/>
                      <a:pt x="630393" y="3349332"/>
                      <a:pt x="637734" y="3355450"/>
                    </a:cubicBezTo>
                    <a:cubicBezTo>
                      <a:pt x="660690" y="3374580"/>
                      <a:pt x="661855" y="3379706"/>
                      <a:pt x="677490" y="3403158"/>
                    </a:cubicBezTo>
                    <a:cubicBezTo>
                      <a:pt x="694284" y="3453542"/>
                      <a:pt x="693393" y="3444441"/>
                      <a:pt x="693393" y="3530379"/>
                    </a:cubicBezTo>
                    <a:cubicBezTo>
                      <a:pt x="693393" y="3554380"/>
                      <a:pt x="690838" y="3578555"/>
                      <a:pt x="685441" y="3601941"/>
                    </a:cubicBezTo>
                    <a:cubicBezTo>
                      <a:pt x="681880" y="3617372"/>
                      <a:pt x="662719" y="3643977"/>
                      <a:pt x="653636" y="3657600"/>
                    </a:cubicBezTo>
                    <a:lnTo>
                      <a:pt x="629782" y="3729162"/>
                    </a:lnTo>
                    <a:lnTo>
                      <a:pt x="621831" y="3753016"/>
                    </a:lnTo>
                    <a:cubicBezTo>
                      <a:pt x="619181" y="3760967"/>
                      <a:pt x="617628" y="3769373"/>
                      <a:pt x="613880" y="3776870"/>
                    </a:cubicBezTo>
                    <a:cubicBezTo>
                      <a:pt x="603278" y="3798073"/>
                      <a:pt x="604564" y="3832984"/>
                      <a:pt x="582074" y="3840480"/>
                    </a:cubicBezTo>
                    <a:lnTo>
                      <a:pt x="558220" y="3848431"/>
                    </a:lnTo>
                    <a:cubicBezTo>
                      <a:pt x="544968" y="3845781"/>
                      <a:pt x="529461" y="3848335"/>
                      <a:pt x="518464" y="3840480"/>
                    </a:cubicBezTo>
                    <a:cubicBezTo>
                      <a:pt x="458677" y="3797775"/>
                      <a:pt x="542187" y="3814830"/>
                      <a:pt x="478707" y="3800723"/>
                    </a:cubicBezTo>
                    <a:cubicBezTo>
                      <a:pt x="435380" y="3791095"/>
                      <a:pt x="394765" y="3791296"/>
                      <a:pt x="351487" y="3776870"/>
                    </a:cubicBezTo>
                    <a:cubicBezTo>
                      <a:pt x="335584" y="3771569"/>
                      <a:pt x="320509" y="3762013"/>
                      <a:pt x="303779" y="3760967"/>
                    </a:cubicBezTo>
                    <a:lnTo>
                      <a:pt x="176558" y="3753016"/>
                    </a:lnTo>
                    <a:cubicBezTo>
                      <a:pt x="120364" y="3764254"/>
                      <a:pt x="141075" y="3748146"/>
                      <a:pt x="120899" y="3808675"/>
                    </a:cubicBezTo>
                    <a:lnTo>
                      <a:pt x="120899" y="3808675"/>
                    </a:lnTo>
                    <a:cubicBezTo>
                      <a:pt x="112948" y="3813976"/>
                      <a:pt x="105778" y="3820696"/>
                      <a:pt x="97045" y="3824577"/>
                    </a:cubicBezTo>
                    <a:cubicBezTo>
                      <a:pt x="81727" y="3831385"/>
                      <a:pt x="49337" y="3840480"/>
                      <a:pt x="49337" y="3840480"/>
                    </a:cubicBezTo>
                    <a:cubicBezTo>
                      <a:pt x="43404" y="3893876"/>
                      <a:pt x="32808" y="3945787"/>
                      <a:pt x="49337" y="3999506"/>
                    </a:cubicBezTo>
                    <a:cubicBezTo>
                      <a:pt x="52147" y="4008640"/>
                      <a:pt x="65240" y="4010108"/>
                      <a:pt x="73191" y="4015409"/>
                    </a:cubicBezTo>
                    <a:cubicBezTo>
                      <a:pt x="78492" y="4023360"/>
                      <a:pt x="87523" y="4029837"/>
                      <a:pt x="89094" y="4039263"/>
                    </a:cubicBezTo>
                    <a:cubicBezTo>
                      <a:pt x="90472" y="4047530"/>
                      <a:pt x="83175" y="4054985"/>
                      <a:pt x="81142" y="4063116"/>
                    </a:cubicBezTo>
                    <a:cubicBezTo>
                      <a:pt x="57825" y="4156383"/>
                      <a:pt x="91483" y="4048594"/>
                      <a:pt x="57288" y="4142630"/>
                    </a:cubicBezTo>
                    <a:cubicBezTo>
                      <a:pt x="51560" y="4158383"/>
                      <a:pt x="41386" y="4190337"/>
                      <a:pt x="41386" y="4190337"/>
                    </a:cubicBezTo>
                    <a:cubicBezTo>
                      <a:pt x="38735" y="4248647"/>
                      <a:pt x="40389" y="4307312"/>
                      <a:pt x="33434" y="4365266"/>
                    </a:cubicBezTo>
                    <a:cubicBezTo>
                      <a:pt x="32295" y="4374754"/>
                      <a:pt x="21806" y="4380573"/>
                      <a:pt x="17532" y="4389120"/>
                    </a:cubicBezTo>
                    <a:cubicBezTo>
                      <a:pt x="13784" y="4396617"/>
                      <a:pt x="12231" y="4405023"/>
                      <a:pt x="9580" y="4412974"/>
                    </a:cubicBezTo>
                    <a:cubicBezTo>
                      <a:pt x="-1735" y="4480867"/>
                      <a:pt x="-4574" y="4474408"/>
                      <a:pt x="9580" y="4564049"/>
                    </a:cubicBezTo>
                    <a:cubicBezTo>
                      <a:pt x="12194" y="4580606"/>
                      <a:pt x="20182" y="4595854"/>
                      <a:pt x="25483" y="4611756"/>
                    </a:cubicBezTo>
                    <a:lnTo>
                      <a:pt x="33434" y="4635610"/>
                    </a:lnTo>
                    <a:cubicBezTo>
                      <a:pt x="30784" y="4659464"/>
                      <a:pt x="28287" y="4683336"/>
                      <a:pt x="25483" y="4707172"/>
                    </a:cubicBezTo>
                    <a:cubicBezTo>
                      <a:pt x="22986" y="4728394"/>
                      <a:pt x="10775" y="4750511"/>
                      <a:pt x="17532" y="4770783"/>
                    </a:cubicBezTo>
                    <a:cubicBezTo>
                      <a:pt x="20988" y="4781150"/>
                      <a:pt x="38735" y="4776084"/>
                      <a:pt x="49337" y="4778734"/>
                    </a:cubicBezTo>
                    <a:cubicBezTo>
                      <a:pt x="57288" y="4773433"/>
                      <a:pt x="64644" y="4767105"/>
                      <a:pt x="73191" y="4762831"/>
                    </a:cubicBezTo>
                    <a:cubicBezTo>
                      <a:pt x="110255" y="4744299"/>
                      <a:pt x="139563" y="4758745"/>
                      <a:pt x="184509" y="4762831"/>
                    </a:cubicBezTo>
                    <a:cubicBezTo>
                      <a:pt x="189810" y="4770782"/>
                      <a:pt x="193220" y="4780392"/>
                      <a:pt x="200412" y="4786685"/>
                    </a:cubicBezTo>
                    <a:cubicBezTo>
                      <a:pt x="214796" y="4799271"/>
                      <a:pt x="248120" y="4818490"/>
                      <a:pt x="248120" y="4818490"/>
                    </a:cubicBezTo>
                    <a:cubicBezTo>
                      <a:pt x="253421" y="4829092"/>
                      <a:pt x="259620" y="4839291"/>
                      <a:pt x="264022" y="4850296"/>
                    </a:cubicBezTo>
                    <a:cubicBezTo>
                      <a:pt x="270247" y="4865860"/>
                      <a:pt x="270627" y="4884055"/>
                      <a:pt x="279925" y="4898003"/>
                    </a:cubicBezTo>
                    <a:cubicBezTo>
                      <a:pt x="300476" y="4928831"/>
                      <a:pt x="292805" y="4912791"/>
                      <a:pt x="303779" y="4945711"/>
                    </a:cubicBezTo>
                    <a:cubicBezTo>
                      <a:pt x="314381" y="4943061"/>
                      <a:pt x="326491" y="4943822"/>
                      <a:pt x="335584" y="4937760"/>
                    </a:cubicBezTo>
                    <a:cubicBezTo>
                      <a:pt x="343535" y="4932459"/>
                      <a:pt x="347606" y="4922639"/>
                      <a:pt x="351487" y="4913906"/>
                    </a:cubicBezTo>
                    <a:cubicBezTo>
                      <a:pt x="358295" y="4898588"/>
                      <a:pt x="353441" y="4875496"/>
                      <a:pt x="367389" y="4866198"/>
                    </a:cubicBezTo>
                    <a:cubicBezTo>
                      <a:pt x="406837" y="4839900"/>
                      <a:pt x="381783" y="4851648"/>
                      <a:pt x="446902" y="4842344"/>
                    </a:cubicBezTo>
                    <a:cubicBezTo>
                      <a:pt x="501429" y="4824169"/>
                      <a:pt x="433752" y="4842344"/>
                      <a:pt x="510513" y="4842344"/>
                    </a:cubicBezTo>
                    <a:cubicBezTo>
                      <a:pt x="539788" y="4842344"/>
                      <a:pt x="568822" y="4837043"/>
                      <a:pt x="597977" y="4834393"/>
                    </a:cubicBezTo>
                    <a:cubicBezTo>
                      <a:pt x="603352" y="4802141"/>
                      <a:pt x="604981" y="4784543"/>
                      <a:pt x="613880" y="4754880"/>
                    </a:cubicBezTo>
                    <a:cubicBezTo>
                      <a:pt x="618697" y="4738824"/>
                      <a:pt x="613879" y="4712473"/>
                      <a:pt x="629782" y="4707172"/>
                    </a:cubicBezTo>
                    <a:lnTo>
                      <a:pt x="677490" y="4691270"/>
                    </a:lnTo>
                    <a:cubicBezTo>
                      <a:pt x="680140" y="4683319"/>
                      <a:pt x="682139" y="4675120"/>
                      <a:pt x="685441" y="4667416"/>
                    </a:cubicBezTo>
                    <a:cubicBezTo>
                      <a:pt x="690110" y="4656521"/>
                      <a:pt x="698225" y="4647046"/>
                      <a:pt x="701344" y="4635610"/>
                    </a:cubicBezTo>
                    <a:cubicBezTo>
                      <a:pt x="706275" y="4617529"/>
                      <a:pt x="706645" y="4598504"/>
                      <a:pt x="709295" y="4579951"/>
                    </a:cubicBezTo>
                    <a:cubicBezTo>
                      <a:pt x="706645" y="4550796"/>
                      <a:pt x="705484" y="4521468"/>
                      <a:pt x="701344" y="4492487"/>
                    </a:cubicBezTo>
                    <a:cubicBezTo>
                      <a:pt x="694927" y="4447569"/>
                      <a:pt x="666341" y="4472079"/>
                      <a:pt x="701344" y="4397071"/>
                    </a:cubicBezTo>
                    <a:cubicBezTo>
                      <a:pt x="710855" y="4376691"/>
                      <a:pt x="736577" y="4368076"/>
                      <a:pt x="749052" y="4349363"/>
                    </a:cubicBezTo>
                    <a:cubicBezTo>
                      <a:pt x="759654" y="4333461"/>
                      <a:pt x="767343" y="4315170"/>
                      <a:pt x="780857" y="4301656"/>
                    </a:cubicBezTo>
                    <a:cubicBezTo>
                      <a:pt x="814082" y="4268431"/>
                      <a:pt x="797964" y="4286798"/>
                      <a:pt x="828565" y="4245996"/>
                    </a:cubicBezTo>
                    <a:cubicBezTo>
                      <a:pt x="833866" y="4224793"/>
                      <a:pt x="823264" y="4187687"/>
                      <a:pt x="844467" y="4182386"/>
                    </a:cubicBezTo>
                    <a:cubicBezTo>
                      <a:pt x="892539" y="4170369"/>
                      <a:pt x="865899" y="4177893"/>
                      <a:pt x="923980" y="4158532"/>
                    </a:cubicBezTo>
                    <a:lnTo>
                      <a:pt x="947834" y="4150581"/>
                    </a:lnTo>
                    <a:cubicBezTo>
                      <a:pt x="958436" y="4134678"/>
                      <a:pt x="973596" y="4121005"/>
                      <a:pt x="979640" y="4102873"/>
                    </a:cubicBezTo>
                    <a:lnTo>
                      <a:pt x="995542" y="4055165"/>
                    </a:lnTo>
                    <a:cubicBezTo>
                      <a:pt x="998193" y="3991555"/>
                      <a:pt x="993813" y="3927259"/>
                      <a:pt x="1003494" y="3864334"/>
                    </a:cubicBezTo>
                    <a:cubicBezTo>
                      <a:pt x="1004947" y="3854889"/>
                      <a:pt x="1018128" y="3850945"/>
                      <a:pt x="1027347" y="3848431"/>
                    </a:cubicBezTo>
                    <a:cubicBezTo>
                      <a:pt x="1047963" y="3842808"/>
                      <a:pt x="1069754" y="3843130"/>
                      <a:pt x="1090958" y="3840480"/>
                    </a:cubicBezTo>
                    <a:cubicBezTo>
                      <a:pt x="1109511" y="3843130"/>
                      <a:pt x="1128240" y="3844755"/>
                      <a:pt x="1146617" y="3848431"/>
                    </a:cubicBezTo>
                    <a:cubicBezTo>
                      <a:pt x="1154836" y="3850075"/>
                      <a:pt x="1162289" y="3854565"/>
                      <a:pt x="1170471" y="3856383"/>
                    </a:cubicBezTo>
                    <a:cubicBezTo>
                      <a:pt x="1186209" y="3859880"/>
                      <a:pt x="1202276" y="3861684"/>
                      <a:pt x="1218179" y="3864334"/>
                    </a:cubicBezTo>
                    <a:cubicBezTo>
                      <a:pt x="1220829" y="3872285"/>
                      <a:pt x="1220203" y="3882261"/>
                      <a:pt x="1226130" y="3888188"/>
                    </a:cubicBezTo>
                    <a:cubicBezTo>
                      <a:pt x="1239645" y="3901703"/>
                      <a:pt x="1273838" y="3919993"/>
                      <a:pt x="1273838" y="3919993"/>
                    </a:cubicBezTo>
                    <a:cubicBezTo>
                      <a:pt x="1295041" y="3905857"/>
                      <a:pt x="1305063" y="3901428"/>
                      <a:pt x="1321546" y="3880236"/>
                    </a:cubicBezTo>
                    <a:cubicBezTo>
                      <a:pt x="1371497" y="3816014"/>
                      <a:pt x="1331026" y="3847412"/>
                      <a:pt x="1377205" y="3816626"/>
                    </a:cubicBezTo>
                    <a:cubicBezTo>
                      <a:pt x="1382506" y="3808675"/>
                      <a:pt x="1385915" y="3799065"/>
                      <a:pt x="1393107" y="3792772"/>
                    </a:cubicBezTo>
                    <a:cubicBezTo>
                      <a:pt x="1426757" y="3763328"/>
                      <a:pt x="1431906" y="3763936"/>
                      <a:pt x="1464669" y="3753016"/>
                    </a:cubicBezTo>
                    <a:cubicBezTo>
                      <a:pt x="1521443" y="3771940"/>
                      <a:pt x="1498430" y="3759620"/>
                      <a:pt x="1536231" y="3784821"/>
                    </a:cubicBezTo>
                    <a:cubicBezTo>
                      <a:pt x="1538881" y="3798073"/>
                      <a:pt x="1540904" y="3811466"/>
                      <a:pt x="1544182" y="3824577"/>
                    </a:cubicBezTo>
                    <a:cubicBezTo>
                      <a:pt x="1546215" y="3832708"/>
                      <a:pt x="1550756" y="3840164"/>
                      <a:pt x="1552134" y="3848431"/>
                    </a:cubicBezTo>
                    <a:cubicBezTo>
                      <a:pt x="1556080" y="3872105"/>
                      <a:pt x="1557435" y="3896139"/>
                      <a:pt x="1560085" y="3919993"/>
                    </a:cubicBezTo>
                    <a:cubicBezTo>
                      <a:pt x="1553845" y="3951192"/>
                      <a:pt x="1544099" y="3975485"/>
                      <a:pt x="1560085" y="4007457"/>
                    </a:cubicBezTo>
                    <a:cubicBezTo>
                      <a:pt x="1566251" y="4019789"/>
                      <a:pt x="1596503" y="4027548"/>
                      <a:pt x="1607793" y="4031311"/>
                    </a:cubicBezTo>
                    <a:cubicBezTo>
                      <a:pt x="1615744" y="4036612"/>
                      <a:pt x="1623100" y="4042940"/>
                      <a:pt x="1631647" y="4047214"/>
                    </a:cubicBezTo>
                    <a:cubicBezTo>
                      <a:pt x="1639143" y="4050962"/>
                      <a:pt x="1649061" y="4049800"/>
                      <a:pt x="1655500" y="4055165"/>
                    </a:cubicBezTo>
                    <a:cubicBezTo>
                      <a:pt x="1665681" y="4063649"/>
                      <a:pt x="1672330" y="4075732"/>
                      <a:pt x="1679354" y="4086970"/>
                    </a:cubicBezTo>
                    <a:cubicBezTo>
                      <a:pt x="1685636" y="4097022"/>
                      <a:pt x="1690588" y="4107881"/>
                      <a:pt x="1695257" y="4118776"/>
                    </a:cubicBezTo>
                    <a:cubicBezTo>
                      <a:pt x="1698559" y="4126480"/>
                      <a:pt x="1699138" y="4135303"/>
                      <a:pt x="1703208" y="4142630"/>
                    </a:cubicBezTo>
                    <a:cubicBezTo>
                      <a:pt x="1712490" y="4159337"/>
                      <a:pt x="1724412" y="4174435"/>
                      <a:pt x="1735014" y="4190337"/>
                    </a:cubicBezTo>
                    <a:cubicBezTo>
                      <a:pt x="1740315" y="4198288"/>
                      <a:pt x="1742369" y="4209917"/>
                      <a:pt x="1750916" y="4214191"/>
                    </a:cubicBezTo>
                    <a:cubicBezTo>
                      <a:pt x="1806545" y="4242007"/>
                      <a:pt x="1770927" y="4228915"/>
                      <a:pt x="1862234" y="4238045"/>
                    </a:cubicBezTo>
                    <a:cubicBezTo>
                      <a:pt x="1879250" y="4243717"/>
                      <a:pt x="1897248" y="4247391"/>
                      <a:pt x="1909942" y="4261899"/>
                    </a:cubicBezTo>
                    <a:cubicBezTo>
                      <a:pt x="1922528" y="4276283"/>
                      <a:pt x="1935703" y="4291475"/>
                      <a:pt x="1941747" y="4309607"/>
                    </a:cubicBezTo>
                    <a:cubicBezTo>
                      <a:pt x="1944398" y="4317558"/>
                      <a:pt x="1945050" y="4326487"/>
                      <a:pt x="1949699" y="4333461"/>
                    </a:cubicBezTo>
                    <a:cubicBezTo>
                      <a:pt x="1955937" y="4342817"/>
                      <a:pt x="1965602" y="4349364"/>
                      <a:pt x="1973553" y="4357315"/>
                    </a:cubicBezTo>
                    <a:cubicBezTo>
                      <a:pt x="1989575" y="4405384"/>
                      <a:pt x="1993924" y="4408145"/>
                      <a:pt x="1973553" y="4484536"/>
                    </a:cubicBezTo>
                    <a:cubicBezTo>
                      <a:pt x="1971091" y="4493770"/>
                      <a:pt x="1957650" y="4495137"/>
                      <a:pt x="1949699" y="4500438"/>
                    </a:cubicBezTo>
                    <a:cubicBezTo>
                      <a:pt x="1942251" y="4515334"/>
                      <a:pt x="1912955" y="4577210"/>
                      <a:pt x="1901991" y="4579951"/>
                    </a:cubicBezTo>
                    <a:lnTo>
                      <a:pt x="1870186" y="4587903"/>
                    </a:lnTo>
                    <a:cubicBezTo>
                      <a:pt x="1843682" y="4585252"/>
                      <a:pt x="1817104" y="4583255"/>
                      <a:pt x="1790673" y="4579951"/>
                    </a:cubicBezTo>
                    <a:cubicBezTo>
                      <a:pt x="1729610" y="4572318"/>
                      <a:pt x="1760905" y="4566020"/>
                      <a:pt x="1719111" y="4579951"/>
                    </a:cubicBezTo>
                    <a:cubicBezTo>
                      <a:pt x="1664429" y="4616405"/>
                      <a:pt x="1677447" y="4593624"/>
                      <a:pt x="1663452" y="4635610"/>
                    </a:cubicBezTo>
                    <a:cubicBezTo>
                      <a:pt x="1679647" y="4700393"/>
                      <a:pt x="1655999" y="4636109"/>
                      <a:pt x="1719111" y="4699221"/>
                    </a:cubicBezTo>
                    <a:cubicBezTo>
                      <a:pt x="1727062" y="4707172"/>
                      <a:pt x="1735766" y="4714436"/>
                      <a:pt x="1742965" y="4723075"/>
                    </a:cubicBezTo>
                    <a:cubicBezTo>
                      <a:pt x="1749083" y="4730416"/>
                      <a:pt x="1752110" y="4740172"/>
                      <a:pt x="1758867" y="4746929"/>
                    </a:cubicBezTo>
                    <a:cubicBezTo>
                      <a:pt x="1765624" y="4753686"/>
                      <a:pt x="1775380" y="4756713"/>
                      <a:pt x="1782721" y="4762831"/>
                    </a:cubicBezTo>
                    <a:cubicBezTo>
                      <a:pt x="1791360" y="4770030"/>
                      <a:pt x="1798624" y="4778734"/>
                      <a:pt x="1806575" y="4786685"/>
                    </a:cubicBezTo>
                    <a:cubicBezTo>
                      <a:pt x="1809226" y="4794636"/>
                      <a:pt x="1808600" y="4804612"/>
                      <a:pt x="1814527" y="4810539"/>
                    </a:cubicBezTo>
                    <a:cubicBezTo>
                      <a:pt x="1820453" y="4816465"/>
                      <a:pt x="1830884" y="4814742"/>
                      <a:pt x="1838380" y="4818490"/>
                    </a:cubicBezTo>
                    <a:cubicBezTo>
                      <a:pt x="1846927" y="4822764"/>
                      <a:pt x="1853501" y="4830512"/>
                      <a:pt x="1862234" y="4834393"/>
                    </a:cubicBezTo>
                    <a:cubicBezTo>
                      <a:pt x="1877552" y="4841201"/>
                      <a:pt x="1909942" y="4850296"/>
                      <a:pt x="1909942" y="4850296"/>
                    </a:cubicBezTo>
                    <a:cubicBezTo>
                      <a:pt x="1970275" y="4835211"/>
                      <a:pt x="1929559" y="4856623"/>
                      <a:pt x="1933796" y="4818490"/>
                    </a:cubicBezTo>
                    <a:cubicBezTo>
                      <a:pt x="1935647" y="4801830"/>
                      <a:pt x="1944398" y="4786685"/>
                      <a:pt x="1949699" y="4770783"/>
                    </a:cubicBezTo>
                    <a:lnTo>
                      <a:pt x="1957650" y="4746929"/>
                    </a:lnTo>
                    <a:lnTo>
                      <a:pt x="1965601" y="4723075"/>
                    </a:lnTo>
                    <a:cubicBezTo>
                      <a:pt x="1971200" y="4672686"/>
                      <a:pt x="1969353" y="4660212"/>
                      <a:pt x="1981504" y="4619708"/>
                    </a:cubicBezTo>
                    <a:cubicBezTo>
                      <a:pt x="1986321" y="4603652"/>
                      <a:pt x="1983460" y="4581299"/>
                      <a:pt x="1997407" y="4572000"/>
                    </a:cubicBezTo>
                    <a:lnTo>
                      <a:pt x="2021260" y="4556097"/>
                    </a:lnTo>
                    <a:cubicBezTo>
                      <a:pt x="2057715" y="4501416"/>
                      <a:pt x="2047022" y="4526522"/>
                      <a:pt x="2061017" y="4484536"/>
                    </a:cubicBezTo>
                    <a:cubicBezTo>
                      <a:pt x="2058367" y="4463332"/>
                      <a:pt x="2057543" y="4441819"/>
                      <a:pt x="2053066" y="4420925"/>
                    </a:cubicBezTo>
                    <a:cubicBezTo>
                      <a:pt x="2049554" y="4404534"/>
                      <a:pt x="2037163" y="4373217"/>
                      <a:pt x="2037163" y="4373217"/>
                    </a:cubicBezTo>
                    <a:cubicBezTo>
                      <a:pt x="2039813" y="4359965"/>
                      <a:pt x="2035558" y="4343017"/>
                      <a:pt x="2045114" y="4333461"/>
                    </a:cubicBezTo>
                    <a:cubicBezTo>
                      <a:pt x="2051041" y="4327534"/>
                      <a:pt x="2060909" y="4339110"/>
                      <a:pt x="2068968" y="4341412"/>
                    </a:cubicBezTo>
                    <a:cubicBezTo>
                      <a:pt x="2079476" y="4344414"/>
                      <a:pt x="2090172" y="4346713"/>
                      <a:pt x="2100774" y="4349363"/>
                    </a:cubicBezTo>
                    <a:cubicBezTo>
                      <a:pt x="2106075" y="4357314"/>
                      <a:pt x="2112402" y="4364670"/>
                      <a:pt x="2116676" y="4373217"/>
                    </a:cubicBezTo>
                    <a:cubicBezTo>
                      <a:pt x="2120424" y="4380714"/>
                      <a:pt x="2116845" y="4393958"/>
                      <a:pt x="2124627" y="4397071"/>
                    </a:cubicBezTo>
                    <a:cubicBezTo>
                      <a:pt x="2134774" y="4401130"/>
                      <a:pt x="2145831" y="4391770"/>
                      <a:pt x="2156433" y="4389120"/>
                    </a:cubicBezTo>
                    <a:cubicBezTo>
                      <a:pt x="2153782" y="4375868"/>
                      <a:pt x="2152037" y="4362402"/>
                      <a:pt x="2148481" y="4349363"/>
                    </a:cubicBezTo>
                    <a:cubicBezTo>
                      <a:pt x="2141573" y="4324035"/>
                      <a:pt x="2131065" y="4292872"/>
                      <a:pt x="2116676" y="4269850"/>
                    </a:cubicBezTo>
                    <a:cubicBezTo>
                      <a:pt x="2109652" y="4258612"/>
                      <a:pt x="2100422" y="4248902"/>
                      <a:pt x="2092822" y="4238045"/>
                    </a:cubicBezTo>
                    <a:cubicBezTo>
                      <a:pt x="2081862" y="4222387"/>
                      <a:pt x="2061017" y="4190337"/>
                      <a:pt x="2061017" y="4190337"/>
                    </a:cubicBezTo>
                    <a:cubicBezTo>
                      <a:pt x="2057145" y="4155488"/>
                      <a:pt x="2064406" y="4110432"/>
                      <a:pt x="2029212" y="4086970"/>
                    </a:cubicBezTo>
                    <a:cubicBezTo>
                      <a:pt x="2015264" y="4077672"/>
                      <a:pt x="1981504" y="4071068"/>
                      <a:pt x="1981504" y="4071068"/>
                    </a:cubicBezTo>
                    <a:cubicBezTo>
                      <a:pt x="1976203" y="4055165"/>
                      <a:pt x="1981863" y="4027426"/>
                      <a:pt x="1965601" y="4023360"/>
                    </a:cubicBezTo>
                    <a:cubicBezTo>
                      <a:pt x="1883809" y="4002911"/>
                      <a:pt x="1923627" y="4010548"/>
                      <a:pt x="1846332" y="3999506"/>
                    </a:cubicBezTo>
                    <a:lnTo>
                      <a:pt x="1830429" y="3951798"/>
                    </a:lnTo>
                    <a:cubicBezTo>
                      <a:pt x="1827779" y="3943847"/>
                      <a:pt x="1827127" y="3934918"/>
                      <a:pt x="1822478" y="3927944"/>
                    </a:cubicBezTo>
                    <a:cubicBezTo>
                      <a:pt x="1784436" y="3870880"/>
                      <a:pt x="1804188" y="3893750"/>
                      <a:pt x="1766819" y="3856383"/>
                    </a:cubicBezTo>
                    <a:cubicBezTo>
                      <a:pt x="1762152" y="3833051"/>
                      <a:pt x="1760084" y="3814164"/>
                      <a:pt x="1750916" y="3792772"/>
                    </a:cubicBezTo>
                    <a:cubicBezTo>
                      <a:pt x="1746247" y="3781877"/>
                      <a:pt x="1739416" y="3771972"/>
                      <a:pt x="1735014" y="3760967"/>
                    </a:cubicBezTo>
                    <a:cubicBezTo>
                      <a:pt x="1728788" y="3745403"/>
                      <a:pt x="1724412" y="3729162"/>
                      <a:pt x="1719111" y="3713259"/>
                    </a:cubicBezTo>
                    <a:lnTo>
                      <a:pt x="1711160" y="3689405"/>
                    </a:lnTo>
                    <a:cubicBezTo>
                      <a:pt x="1713810" y="3662901"/>
                      <a:pt x="1713530" y="3635937"/>
                      <a:pt x="1719111" y="3609892"/>
                    </a:cubicBezTo>
                    <a:cubicBezTo>
                      <a:pt x="1721595" y="3598302"/>
                      <a:pt x="1730852" y="3589185"/>
                      <a:pt x="1735014" y="3578087"/>
                    </a:cubicBezTo>
                    <a:cubicBezTo>
                      <a:pt x="1738851" y="3567855"/>
                      <a:pt x="1740315" y="3556884"/>
                      <a:pt x="1742965" y="3546282"/>
                    </a:cubicBezTo>
                    <a:cubicBezTo>
                      <a:pt x="1758868" y="3559534"/>
                      <a:pt x="1778802" y="3569079"/>
                      <a:pt x="1790673" y="3586038"/>
                    </a:cubicBezTo>
                    <a:cubicBezTo>
                      <a:pt x="1798423" y="3597110"/>
                      <a:pt x="1792580" y="3613707"/>
                      <a:pt x="1798624" y="3625795"/>
                    </a:cubicBezTo>
                    <a:cubicBezTo>
                      <a:pt x="1803653" y="3635853"/>
                      <a:pt x="1814527" y="3641698"/>
                      <a:pt x="1822478" y="3649649"/>
                    </a:cubicBezTo>
                    <a:cubicBezTo>
                      <a:pt x="1893985" y="3631771"/>
                      <a:pt x="1841208" y="3633871"/>
                      <a:pt x="1862234" y="3753016"/>
                    </a:cubicBezTo>
                    <a:cubicBezTo>
                      <a:pt x="1863895" y="3762427"/>
                      <a:pt x="1869747" y="3772294"/>
                      <a:pt x="1878137" y="3776870"/>
                    </a:cubicBezTo>
                    <a:cubicBezTo>
                      <a:pt x="1900211" y="3788910"/>
                      <a:pt x="1949699" y="3800723"/>
                      <a:pt x="1949699" y="3800723"/>
                    </a:cubicBezTo>
                    <a:cubicBezTo>
                      <a:pt x="1964679" y="3815703"/>
                      <a:pt x="1977481" y="3831624"/>
                      <a:pt x="1997407" y="3840480"/>
                    </a:cubicBezTo>
                    <a:cubicBezTo>
                      <a:pt x="2038769" y="3858864"/>
                      <a:pt x="2055493" y="3857866"/>
                      <a:pt x="2100774" y="3864334"/>
                    </a:cubicBezTo>
                    <a:cubicBezTo>
                      <a:pt x="2106075" y="3872285"/>
                      <a:pt x="2112402" y="3879641"/>
                      <a:pt x="2116676" y="3888188"/>
                    </a:cubicBezTo>
                    <a:cubicBezTo>
                      <a:pt x="2124880" y="3904597"/>
                      <a:pt x="2125821" y="3930977"/>
                      <a:pt x="2140530" y="3943847"/>
                    </a:cubicBezTo>
                    <a:cubicBezTo>
                      <a:pt x="2153911" y="3955555"/>
                      <a:pt x="2172335" y="3959750"/>
                      <a:pt x="2188238" y="3967701"/>
                    </a:cubicBezTo>
                    <a:cubicBezTo>
                      <a:pt x="2196189" y="3978303"/>
                      <a:pt x="2205517" y="3988000"/>
                      <a:pt x="2212092" y="3999506"/>
                    </a:cubicBezTo>
                    <a:cubicBezTo>
                      <a:pt x="2216250" y="4006783"/>
                      <a:pt x="2215394" y="4016386"/>
                      <a:pt x="2220043" y="4023360"/>
                    </a:cubicBezTo>
                    <a:cubicBezTo>
                      <a:pt x="2226280" y="4032716"/>
                      <a:pt x="2236579" y="4038676"/>
                      <a:pt x="2243897" y="4047214"/>
                    </a:cubicBezTo>
                    <a:cubicBezTo>
                      <a:pt x="2252521" y="4057276"/>
                      <a:pt x="2259800" y="4068417"/>
                      <a:pt x="2267751" y="4079019"/>
                    </a:cubicBezTo>
                    <a:lnTo>
                      <a:pt x="2283654" y="4126727"/>
                    </a:lnTo>
                    <a:lnTo>
                      <a:pt x="2291605" y="4150581"/>
                    </a:lnTo>
                    <a:cubicBezTo>
                      <a:pt x="2286463" y="4273983"/>
                      <a:pt x="2275680" y="4317408"/>
                      <a:pt x="2291605" y="4420925"/>
                    </a:cubicBezTo>
                    <a:cubicBezTo>
                      <a:pt x="2292879" y="4429209"/>
                      <a:pt x="2294320" y="4438234"/>
                      <a:pt x="2299556" y="4444779"/>
                    </a:cubicBezTo>
                    <a:cubicBezTo>
                      <a:pt x="2305526" y="4452241"/>
                      <a:pt x="2315459" y="4455381"/>
                      <a:pt x="2323410" y="4460682"/>
                    </a:cubicBezTo>
                    <a:cubicBezTo>
                      <a:pt x="2328711" y="4468633"/>
                      <a:pt x="2333195" y="4477195"/>
                      <a:pt x="2339313" y="4484536"/>
                    </a:cubicBezTo>
                    <a:cubicBezTo>
                      <a:pt x="2346512" y="4493175"/>
                      <a:pt x="2357706" y="4498560"/>
                      <a:pt x="2363167" y="4508390"/>
                    </a:cubicBezTo>
                    <a:cubicBezTo>
                      <a:pt x="2371308" y="4523043"/>
                      <a:pt x="2379069" y="4556097"/>
                      <a:pt x="2379069" y="4556097"/>
                    </a:cubicBezTo>
                    <a:cubicBezTo>
                      <a:pt x="2381719" y="4579951"/>
                      <a:pt x="2385027" y="4603741"/>
                      <a:pt x="2387020" y="4627659"/>
                    </a:cubicBezTo>
                    <a:cubicBezTo>
                      <a:pt x="2390329" y="4667366"/>
                      <a:pt x="2381476" y="4709439"/>
                      <a:pt x="2394972" y="4746929"/>
                    </a:cubicBezTo>
                    <a:cubicBezTo>
                      <a:pt x="2404911" y="4774537"/>
                      <a:pt x="2467285" y="4845246"/>
                      <a:pt x="2506290" y="4858247"/>
                    </a:cubicBezTo>
                    <a:lnTo>
                      <a:pt x="2530144" y="4866198"/>
                    </a:lnTo>
                    <a:cubicBezTo>
                      <a:pt x="2530669" y="4865935"/>
                      <a:pt x="2584197" y="4840816"/>
                      <a:pt x="2585803" y="4834393"/>
                    </a:cubicBezTo>
                    <a:cubicBezTo>
                      <a:pt x="2593594" y="4803228"/>
                      <a:pt x="2576532" y="4784706"/>
                      <a:pt x="2561949" y="4762831"/>
                    </a:cubicBezTo>
                    <a:cubicBezTo>
                      <a:pt x="2559299" y="4749579"/>
                      <a:pt x="2557276" y="4736186"/>
                      <a:pt x="2553998" y="4723075"/>
                    </a:cubicBezTo>
                    <a:cubicBezTo>
                      <a:pt x="2547263" y="4696133"/>
                      <a:pt x="2535552" y="4691745"/>
                      <a:pt x="2553998" y="4659464"/>
                    </a:cubicBezTo>
                    <a:cubicBezTo>
                      <a:pt x="2558739" y="4651167"/>
                      <a:pt x="2569901" y="4648863"/>
                      <a:pt x="2577852" y="4643562"/>
                    </a:cubicBezTo>
                    <a:cubicBezTo>
                      <a:pt x="2583153" y="4632960"/>
                      <a:pt x="2593131" y="4623593"/>
                      <a:pt x="2593754" y="4611756"/>
                    </a:cubicBezTo>
                    <a:cubicBezTo>
                      <a:pt x="2595752" y="4573784"/>
                      <a:pt x="2596192" y="4511427"/>
                      <a:pt x="2577852" y="4468633"/>
                    </a:cubicBezTo>
                    <a:cubicBezTo>
                      <a:pt x="2573183" y="4457738"/>
                      <a:pt x="2567830" y="4447119"/>
                      <a:pt x="2561949" y="4436828"/>
                    </a:cubicBezTo>
                    <a:cubicBezTo>
                      <a:pt x="2557208" y="4428531"/>
                      <a:pt x="2551348" y="4420925"/>
                      <a:pt x="2546047" y="4412974"/>
                    </a:cubicBezTo>
                    <a:cubicBezTo>
                      <a:pt x="2543396" y="4399722"/>
                      <a:pt x="2542840" y="4385871"/>
                      <a:pt x="2538095" y="4373217"/>
                    </a:cubicBezTo>
                    <a:cubicBezTo>
                      <a:pt x="2534740" y="4364269"/>
                      <a:pt x="2526934" y="4357660"/>
                      <a:pt x="2522193" y="4349363"/>
                    </a:cubicBezTo>
                    <a:cubicBezTo>
                      <a:pt x="2516312" y="4339072"/>
                      <a:pt x="2511591" y="4328160"/>
                      <a:pt x="2506290" y="4317558"/>
                    </a:cubicBezTo>
                    <a:cubicBezTo>
                      <a:pt x="2508940" y="4306956"/>
                      <a:pt x="2505499" y="4292310"/>
                      <a:pt x="2514241" y="4285753"/>
                    </a:cubicBezTo>
                    <a:cubicBezTo>
                      <a:pt x="2521987" y="4279943"/>
                      <a:pt x="2559824" y="4308190"/>
                      <a:pt x="2561949" y="4309607"/>
                    </a:cubicBezTo>
                    <a:cubicBezTo>
                      <a:pt x="2575816" y="4306140"/>
                      <a:pt x="2608456" y="4301769"/>
                      <a:pt x="2617608" y="4285753"/>
                    </a:cubicBezTo>
                    <a:cubicBezTo>
                      <a:pt x="2649215" y="4230440"/>
                      <a:pt x="2599088" y="4254820"/>
                      <a:pt x="2649414" y="4238045"/>
                    </a:cubicBezTo>
                    <a:cubicBezTo>
                      <a:pt x="2657365" y="4232744"/>
                      <a:pt x="2663711" y="4222143"/>
                      <a:pt x="2673267" y="4222143"/>
                    </a:cubicBezTo>
                    <a:cubicBezTo>
                      <a:pt x="2714298" y="4222143"/>
                      <a:pt x="2716003" y="4239535"/>
                      <a:pt x="2744829" y="4253948"/>
                    </a:cubicBezTo>
                    <a:cubicBezTo>
                      <a:pt x="2771469" y="4267268"/>
                      <a:pt x="2817575" y="4267331"/>
                      <a:pt x="2840245" y="4269850"/>
                    </a:cubicBezTo>
                    <a:cubicBezTo>
                      <a:pt x="2848196" y="4264549"/>
                      <a:pt x="2857342" y="4260705"/>
                      <a:pt x="2864099" y="4253948"/>
                    </a:cubicBezTo>
                    <a:cubicBezTo>
                      <a:pt x="2893114" y="4224933"/>
                      <a:pt x="2866276" y="4229605"/>
                      <a:pt x="2903855" y="4198289"/>
                    </a:cubicBezTo>
                    <a:cubicBezTo>
                      <a:pt x="2910294" y="4192923"/>
                      <a:pt x="2919758" y="4192988"/>
                      <a:pt x="2927709" y="4190337"/>
                    </a:cubicBezTo>
                    <a:cubicBezTo>
                      <a:pt x="2938311" y="4195638"/>
                      <a:pt x="2949350" y="4200142"/>
                      <a:pt x="2959514" y="4206240"/>
                    </a:cubicBezTo>
                    <a:cubicBezTo>
                      <a:pt x="2975903" y="4216073"/>
                      <a:pt x="3007222" y="4238045"/>
                      <a:pt x="3007222" y="4238045"/>
                    </a:cubicBezTo>
                    <a:cubicBezTo>
                      <a:pt x="3028426" y="4232744"/>
                      <a:pt x="3052648" y="4234267"/>
                      <a:pt x="3070833" y="4222143"/>
                    </a:cubicBezTo>
                    <a:cubicBezTo>
                      <a:pt x="3125514" y="4185688"/>
                      <a:pt x="3100408" y="4196381"/>
                      <a:pt x="3142394" y="4182386"/>
                    </a:cubicBezTo>
                    <a:cubicBezTo>
                      <a:pt x="3152996" y="4174435"/>
                      <a:pt x="3165716" y="4168713"/>
                      <a:pt x="3174200" y="4158532"/>
                    </a:cubicBezTo>
                    <a:cubicBezTo>
                      <a:pt x="3183483" y="4147392"/>
                      <a:pt x="3188727" y="4116818"/>
                      <a:pt x="3166248" y="4110824"/>
                    </a:cubicBezTo>
                    <a:cubicBezTo>
                      <a:pt x="3132857" y="4101920"/>
                      <a:pt x="3097267" y="4106311"/>
                      <a:pt x="3062881" y="4102873"/>
                    </a:cubicBezTo>
                    <a:cubicBezTo>
                      <a:pt x="3044233" y="4101008"/>
                      <a:pt x="3025775" y="4097572"/>
                      <a:pt x="3007222" y="4094922"/>
                    </a:cubicBezTo>
                    <a:cubicBezTo>
                      <a:pt x="2999271" y="4089621"/>
                      <a:pt x="2991915" y="4083293"/>
                      <a:pt x="2983368" y="4079019"/>
                    </a:cubicBezTo>
                    <a:cubicBezTo>
                      <a:pt x="2949595" y="4062132"/>
                      <a:pt x="2964436" y="4084213"/>
                      <a:pt x="2935660" y="4047214"/>
                    </a:cubicBezTo>
                    <a:cubicBezTo>
                      <a:pt x="2923926" y="4032127"/>
                      <a:pt x="2903855" y="3999506"/>
                      <a:pt x="2903855" y="3999506"/>
                    </a:cubicBezTo>
                    <a:cubicBezTo>
                      <a:pt x="2908852" y="3874600"/>
                      <a:pt x="2896283" y="3851084"/>
                      <a:pt x="2919758" y="3768918"/>
                    </a:cubicBezTo>
                    <a:cubicBezTo>
                      <a:pt x="2922060" y="3760859"/>
                      <a:pt x="2925407" y="3753123"/>
                      <a:pt x="2927709" y="3745064"/>
                    </a:cubicBezTo>
                    <a:cubicBezTo>
                      <a:pt x="2930711" y="3734557"/>
                      <a:pt x="2928833" y="3721792"/>
                      <a:pt x="2935660" y="3713259"/>
                    </a:cubicBezTo>
                    <a:cubicBezTo>
                      <a:pt x="2940896" y="3706714"/>
                      <a:pt x="2951563" y="3707958"/>
                      <a:pt x="2959514" y="3705308"/>
                    </a:cubicBezTo>
                    <a:cubicBezTo>
                      <a:pt x="2967465" y="3697357"/>
                      <a:pt x="2977408" y="3690990"/>
                      <a:pt x="2983368" y="3681454"/>
                    </a:cubicBezTo>
                    <a:cubicBezTo>
                      <a:pt x="3012713" y="3634502"/>
                      <a:pt x="2988625" y="3653284"/>
                      <a:pt x="3007222" y="3609892"/>
                    </a:cubicBezTo>
                    <a:cubicBezTo>
                      <a:pt x="3010986" y="3601108"/>
                      <a:pt x="3017824" y="3593989"/>
                      <a:pt x="3023125" y="3586038"/>
                    </a:cubicBezTo>
                    <a:cubicBezTo>
                      <a:pt x="3027663" y="3563347"/>
                      <a:pt x="3032291" y="3536928"/>
                      <a:pt x="3039027" y="3514476"/>
                    </a:cubicBezTo>
                    <a:cubicBezTo>
                      <a:pt x="3043844" y="3498420"/>
                      <a:pt x="3054930" y="3466769"/>
                      <a:pt x="3054930" y="3466769"/>
                    </a:cubicBezTo>
                    <a:cubicBezTo>
                      <a:pt x="3057580" y="3448216"/>
                      <a:pt x="3051375" y="3425904"/>
                      <a:pt x="3062881" y="3411110"/>
                    </a:cubicBezTo>
                    <a:cubicBezTo>
                      <a:pt x="3073172" y="3397878"/>
                      <a:pt x="3094686" y="3400508"/>
                      <a:pt x="3110589" y="3395207"/>
                    </a:cubicBezTo>
                    <a:lnTo>
                      <a:pt x="3134443" y="3387256"/>
                    </a:lnTo>
                    <a:cubicBezTo>
                      <a:pt x="3150346" y="3392557"/>
                      <a:pt x="3167158" y="3395662"/>
                      <a:pt x="3182151" y="3403158"/>
                    </a:cubicBezTo>
                    <a:cubicBezTo>
                      <a:pt x="3273620" y="3448892"/>
                      <a:pt x="3191871" y="3418934"/>
                      <a:pt x="3261664" y="3458817"/>
                    </a:cubicBezTo>
                    <a:cubicBezTo>
                      <a:pt x="3268941" y="3462975"/>
                      <a:pt x="3277567" y="3464118"/>
                      <a:pt x="3285518" y="3466769"/>
                    </a:cubicBezTo>
                    <a:cubicBezTo>
                      <a:pt x="3288622" y="3472976"/>
                      <a:pt x="3309372" y="3510731"/>
                      <a:pt x="3309372" y="3522428"/>
                    </a:cubicBezTo>
                    <a:cubicBezTo>
                      <a:pt x="3309372" y="3551703"/>
                      <a:pt x="3305560" y="3580911"/>
                      <a:pt x="3301420" y="3609892"/>
                    </a:cubicBezTo>
                    <a:cubicBezTo>
                      <a:pt x="3300235" y="3618189"/>
                      <a:pt x="3295771" y="3625687"/>
                      <a:pt x="3293469" y="3633746"/>
                    </a:cubicBezTo>
                    <a:cubicBezTo>
                      <a:pt x="3290467" y="3644253"/>
                      <a:pt x="3288168" y="3654949"/>
                      <a:pt x="3285518" y="3665551"/>
                    </a:cubicBezTo>
                    <a:cubicBezTo>
                      <a:pt x="3305625" y="3670578"/>
                      <a:pt x="3322164" y="3680761"/>
                      <a:pt x="3341177" y="3665551"/>
                    </a:cubicBezTo>
                    <a:cubicBezTo>
                      <a:pt x="3348639" y="3659581"/>
                      <a:pt x="3349618" y="3647667"/>
                      <a:pt x="3357080" y="3641697"/>
                    </a:cubicBezTo>
                    <a:cubicBezTo>
                      <a:pt x="3363625" y="3636461"/>
                      <a:pt x="3373437" y="3637494"/>
                      <a:pt x="3380934" y="3633746"/>
                    </a:cubicBezTo>
                    <a:cubicBezTo>
                      <a:pt x="3394757" y="3626835"/>
                      <a:pt x="3407438" y="3617843"/>
                      <a:pt x="3420690" y="3609892"/>
                    </a:cubicBezTo>
                    <a:lnTo>
                      <a:pt x="3436593" y="3562184"/>
                    </a:lnTo>
                    <a:lnTo>
                      <a:pt x="3444544" y="3538330"/>
                    </a:lnTo>
                    <a:cubicBezTo>
                      <a:pt x="3441894" y="3522428"/>
                      <a:pt x="3440090" y="3506361"/>
                      <a:pt x="3436593" y="3490623"/>
                    </a:cubicBezTo>
                    <a:cubicBezTo>
                      <a:pt x="3434775" y="3482441"/>
                      <a:pt x="3423612" y="3473474"/>
                      <a:pt x="3428641" y="3466769"/>
                    </a:cubicBezTo>
                    <a:cubicBezTo>
                      <a:pt x="3435198" y="3458026"/>
                      <a:pt x="3449845" y="3461468"/>
                      <a:pt x="3460447" y="3458817"/>
                    </a:cubicBezTo>
                    <a:cubicBezTo>
                      <a:pt x="3463097" y="3448215"/>
                      <a:pt x="3469944" y="3437830"/>
                      <a:pt x="3468398" y="3427012"/>
                    </a:cubicBezTo>
                    <a:cubicBezTo>
                      <a:pt x="3467046" y="3417552"/>
                      <a:pt x="3456259" y="3411942"/>
                      <a:pt x="3452495" y="3403158"/>
                    </a:cubicBezTo>
                    <a:cubicBezTo>
                      <a:pt x="3448190" y="3393114"/>
                      <a:pt x="3447194" y="3381955"/>
                      <a:pt x="3444544" y="3371353"/>
                    </a:cubicBezTo>
                    <a:cubicBezTo>
                      <a:pt x="3475681" y="3293511"/>
                      <a:pt x="3437287" y="3355252"/>
                      <a:pt x="3547911" y="3323645"/>
                    </a:cubicBezTo>
                    <a:cubicBezTo>
                      <a:pt x="3558723" y="3320556"/>
                      <a:pt x="3563227" y="3307109"/>
                      <a:pt x="3571765" y="3299791"/>
                    </a:cubicBezTo>
                    <a:cubicBezTo>
                      <a:pt x="3602399" y="3273534"/>
                      <a:pt x="3595979" y="3278467"/>
                      <a:pt x="3627424" y="3267986"/>
                    </a:cubicBezTo>
                    <a:cubicBezTo>
                      <a:pt x="3645977" y="3270636"/>
                      <a:pt x="3665957" y="3268325"/>
                      <a:pt x="3683083" y="3275937"/>
                    </a:cubicBezTo>
                    <a:cubicBezTo>
                      <a:pt x="3691816" y="3279818"/>
                      <a:pt x="3698986" y="3290235"/>
                      <a:pt x="3698986" y="3299791"/>
                    </a:cubicBezTo>
                    <a:cubicBezTo>
                      <a:pt x="3698986" y="3365309"/>
                      <a:pt x="3688953" y="3352579"/>
                      <a:pt x="3659229" y="3387256"/>
                    </a:cubicBezTo>
                    <a:cubicBezTo>
                      <a:pt x="3650605" y="3397318"/>
                      <a:pt x="3643326" y="3408459"/>
                      <a:pt x="3635375" y="3419061"/>
                    </a:cubicBezTo>
                    <a:cubicBezTo>
                      <a:pt x="3634413" y="3424832"/>
                      <a:pt x="3628172" y="3477574"/>
                      <a:pt x="3619473" y="3490623"/>
                    </a:cubicBezTo>
                    <a:cubicBezTo>
                      <a:pt x="3607230" y="3508987"/>
                      <a:pt x="3589364" y="3518646"/>
                      <a:pt x="3571765" y="3530379"/>
                    </a:cubicBezTo>
                    <a:cubicBezTo>
                      <a:pt x="3563814" y="3527729"/>
                      <a:pt x="3555408" y="3526176"/>
                      <a:pt x="3547911" y="3522428"/>
                    </a:cubicBezTo>
                    <a:cubicBezTo>
                      <a:pt x="3539364" y="3518154"/>
                      <a:pt x="3533005" y="3509880"/>
                      <a:pt x="3524057" y="3506525"/>
                    </a:cubicBezTo>
                    <a:cubicBezTo>
                      <a:pt x="3511403" y="3501780"/>
                      <a:pt x="3497411" y="3501852"/>
                      <a:pt x="3484300" y="3498574"/>
                    </a:cubicBezTo>
                    <a:cubicBezTo>
                      <a:pt x="3476169" y="3496541"/>
                      <a:pt x="3468398" y="3493273"/>
                      <a:pt x="3460447" y="3490623"/>
                    </a:cubicBezTo>
                    <a:cubicBezTo>
                      <a:pt x="3476349" y="3487972"/>
                      <a:pt x="3492032" y="3482671"/>
                      <a:pt x="3508154" y="3482671"/>
                    </a:cubicBezTo>
                    <a:cubicBezTo>
                      <a:pt x="3607058" y="3482671"/>
                      <a:pt x="3581456" y="3487393"/>
                      <a:pt x="3547911" y="3498574"/>
                    </a:cubicBezTo>
                    <a:cubicBezTo>
                      <a:pt x="3527526" y="3496026"/>
                      <a:pt x="3477379" y="3481984"/>
                      <a:pt x="3452495" y="3498574"/>
                    </a:cubicBezTo>
                    <a:cubicBezTo>
                      <a:pt x="3444544" y="3503875"/>
                      <a:pt x="3441894" y="3514477"/>
                      <a:pt x="3436593" y="3522428"/>
                    </a:cubicBezTo>
                    <a:cubicBezTo>
                      <a:pt x="3439243" y="3546282"/>
                      <a:pt x="3433811" y="3572523"/>
                      <a:pt x="3444544" y="3593990"/>
                    </a:cubicBezTo>
                    <a:cubicBezTo>
                      <a:pt x="3449431" y="3603764"/>
                      <a:pt x="3465475" y="3603028"/>
                      <a:pt x="3476349" y="3601941"/>
                    </a:cubicBezTo>
                    <a:cubicBezTo>
                      <a:pt x="3493029" y="3600273"/>
                      <a:pt x="3524057" y="3586038"/>
                      <a:pt x="3524057" y="3586038"/>
                    </a:cubicBezTo>
                    <a:cubicBezTo>
                      <a:pt x="3550561" y="3588689"/>
                      <a:pt x="3579746" y="3582078"/>
                      <a:pt x="3603570" y="3593990"/>
                    </a:cubicBezTo>
                    <a:cubicBezTo>
                      <a:pt x="3620665" y="3602537"/>
                      <a:pt x="3619473" y="3631095"/>
                      <a:pt x="3635375" y="3641697"/>
                    </a:cubicBezTo>
                    <a:cubicBezTo>
                      <a:pt x="3666203" y="3662249"/>
                      <a:pt x="3650163" y="3654578"/>
                      <a:pt x="3683083" y="3665551"/>
                    </a:cubicBezTo>
                    <a:cubicBezTo>
                      <a:pt x="3691034" y="3670852"/>
                      <a:pt x="3699794" y="3675105"/>
                      <a:pt x="3706937" y="3681454"/>
                    </a:cubicBezTo>
                    <a:cubicBezTo>
                      <a:pt x="3723746" y="3696395"/>
                      <a:pt x="3735932" y="3716687"/>
                      <a:pt x="3754645" y="3729162"/>
                    </a:cubicBezTo>
                    <a:lnTo>
                      <a:pt x="3778499" y="3745064"/>
                    </a:lnTo>
                    <a:cubicBezTo>
                      <a:pt x="3783800" y="3753015"/>
                      <a:pt x="3790127" y="3760371"/>
                      <a:pt x="3794401" y="3768918"/>
                    </a:cubicBezTo>
                    <a:cubicBezTo>
                      <a:pt x="3804003" y="3788121"/>
                      <a:pt x="3799269" y="3801437"/>
                      <a:pt x="3818255" y="3816626"/>
                    </a:cubicBezTo>
                    <a:cubicBezTo>
                      <a:pt x="3824800" y="3821862"/>
                      <a:pt x="3834158" y="3821927"/>
                      <a:pt x="3842109" y="3824577"/>
                    </a:cubicBezTo>
                    <a:cubicBezTo>
                      <a:pt x="3860338" y="3879267"/>
                      <a:pt x="3835406" y="3812848"/>
                      <a:pt x="3873914" y="3880236"/>
                    </a:cubicBezTo>
                    <a:cubicBezTo>
                      <a:pt x="3878072" y="3887513"/>
                      <a:pt x="3877796" y="3896763"/>
                      <a:pt x="3881866" y="3904090"/>
                    </a:cubicBezTo>
                    <a:cubicBezTo>
                      <a:pt x="3914711" y="3963210"/>
                      <a:pt x="3906182" y="3942264"/>
                      <a:pt x="3953427" y="3983603"/>
                    </a:cubicBezTo>
                    <a:cubicBezTo>
                      <a:pt x="3972222" y="4000048"/>
                      <a:pt x="3981086" y="4010140"/>
                      <a:pt x="3993184" y="4031311"/>
                    </a:cubicBezTo>
                    <a:cubicBezTo>
                      <a:pt x="3999065" y="4041602"/>
                      <a:pt x="4000706" y="4054734"/>
                      <a:pt x="4009087" y="4063116"/>
                    </a:cubicBezTo>
                    <a:cubicBezTo>
                      <a:pt x="4015013" y="4069042"/>
                      <a:pt x="4025444" y="4067320"/>
                      <a:pt x="4032940" y="4071068"/>
                    </a:cubicBezTo>
                    <a:cubicBezTo>
                      <a:pt x="4090309" y="4099753"/>
                      <a:pt x="4018909" y="4074996"/>
                      <a:pt x="4088600" y="4102873"/>
                    </a:cubicBezTo>
                    <a:cubicBezTo>
                      <a:pt x="4120870" y="4115781"/>
                      <a:pt x="4136868" y="4118916"/>
                      <a:pt x="4168113" y="4126727"/>
                    </a:cubicBezTo>
                    <a:cubicBezTo>
                      <a:pt x="4176064" y="4132028"/>
                      <a:pt x="4182986" y="4139364"/>
                      <a:pt x="4191967" y="4142630"/>
                    </a:cubicBezTo>
                    <a:cubicBezTo>
                      <a:pt x="4212507" y="4150099"/>
                      <a:pt x="4255577" y="4158532"/>
                      <a:pt x="4255577" y="4158532"/>
                    </a:cubicBezTo>
                    <a:cubicBezTo>
                      <a:pt x="4266179" y="4166483"/>
                      <a:pt x="4275529" y="4176459"/>
                      <a:pt x="4287382" y="4182386"/>
                    </a:cubicBezTo>
                    <a:cubicBezTo>
                      <a:pt x="4297156" y="4187273"/>
                      <a:pt x="4308955" y="4186500"/>
                      <a:pt x="4319187" y="4190337"/>
                    </a:cubicBezTo>
                    <a:cubicBezTo>
                      <a:pt x="4377120" y="4212062"/>
                      <a:pt x="4326575" y="4201026"/>
                      <a:pt x="4374847" y="4214191"/>
                    </a:cubicBezTo>
                    <a:cubicBezTo>
                      <a:pt x="4395933" y="4219942"/>
                      <a:pt x="4417723" y="4223183"/>
                      <a:pt x="4438457" y="4230094"/>
                    </a:cubicBezTo>
                    <a:cubicBezTo>
                      <a:pt x="4459106" y="4236977"/>
                      <a:pt x="4483045" y="4244437"/>
                      <a:pt x="4502067" y="4253948"/>
                    </a:cubicBezTo>
                    <a:cubicBezTo>
                      <a:pt x="4510614" y="4258222"/>
                      <a:pt x="4517970" y="4264549"/>
                      <a:pt x="4525921" y="4269850"/>
                    </a:cubicBezTo>
                    <a:cubicBezTo>
                      <a:pt x="4549775" y="4267200"/>
                      <a:pt x="4576016" y="4272632"/>
                      <a:pt x="4597483" y="4261899"/>
                    </a:cubicBezTo>
                    <a:cubicBezTo>
                      <a:pt x="4604980" y="4258151"/>
                      <a:pt x="4594768" y="4244590"/>
                      <a:pt x="4589532" y="4238045"/>
                    </a:cubicBezTo>
                    <a:cubicBezTo>
                      <a:pt x="4583562" y="4230583"/>
                      <a:pt x="4573629" y="4227444"/>
                      <a:pt x="4565678" y="4222143"/>
                    </a:cubicBezTo>
                    <a:cubicBezTo>
                      <a:pt x="4563028" y="4214192"/>
                      <a:pt x="4561029" y="4205993"/>
                      <a:pt x="4557727" y="4198289"/>
                    </a:cubicBezTo>
                    <a:cubicBezTo>
                      <a:pt x="4541451" y="4160311"/>
                      <a:pt x="4540537" y="4174661"/>
                      <a:pt x="4533873" y="4134678"/>
                    </a:cubicBezTo>
                    <a:cubicBezTo>
                      <a:pt x="4529014" y="4105524"/>
                      <a:pt x="4528621" y="4051262"/>
                      <a:pt x="4510019" y="4023360"/>
                    </a:cubicBezTo>
                    <a:cubicBezTo>
                      <a:pt x="4504718" y="4015409"/>
                      <a:pt x="4501457" y="4005624"/>
                      <a:pt x="4494116" y="3999506"/>
                    </a:cubicBezTo>
                    <a:cubicBezTo>
                      <a:pt x="4485010" y="3991918"/>
                      <a:pt x="4472913" y="3988904"/>
                      <a:pt x="4462311" y="3983603"/>
                    </a:cubicBezTo>
                    <a:cubicBezTo>
                      <a:pt x="4458703" y="3961953"/>
                      <a:pt x="4442791" y="3863317"/>
                      <a:pt x="4438457" y="3856383"/>
                    </a:cubicBezTo>
                    <a:cubicBezTo>
                      <a:pt x="4424410" y="3833907"/>
                      <a:pt x="4374847" y="3808675"/>
                      <a:pt x="4374847" y="3808675"/>
                    </a:cubicBezTo>
                    <a:cubicBezTo>
                      <a:pt x="4369546" y="3795423"/>
                      <a:pt x="4363458" y="3782459"/>
                      <a:pt x="4358944" y="3768918"/>
                    </a:cubicBezTo>
                    <a:cubicBezTo>
                      <a:pt x="4355488" y="3758551"/>
                      <a:pt x="4356415" y="3746601"/>
                      <a:pt x="4350993" y="3737113"/>
                    </a:cubicBezTo>
                    <a:cubicBezTo>
                      <a:pt x="4345414" y="3727350"/>
                      <a:pt x="4335090" y="3721210"/>
                      <a:pt x="4327139" y="3713259"/>
                    </a:cubicBezTo>
                    <a:lnTo>
                      <a:pt x="4311236" y="3665551"/>
                    </a:lnTo>
                    <a:lnTo>
                      <a:pt x="4303285" y="3641697"/>
                    </a:lnTo>
                    <a:cubicBezTo>
                      <a:pt x="4305935" y="3633746"/>
                      <a:pt x="4305309" y="3623769"/>
                      <a:pt x="4311236" y="3617843"/>
                    </a:cubicBezTo>
                    <a:cubicBezTo>
                      <a:pt x="4334160" y="3594919"/>
                      <a:pt x="4354529" y="3593106"/>
                      <a:pt x="4382798" y="3586038"/>
                    </a:cubicBezTo>
                    <a:cubicBezTo>
                      <a:pt x="4385448" y="3578087"/>
                      <a:pt x="4390749" y="3570565"/>
                      <a:pt x="4390749" y="3562184"/>
                    </a:cubicBezTo>
                    <a:cubicBezTo>
                      <a:pt x="4390749" y="3525638"/>
                      <a:pt x="4384638" y="3512047"/>
                      <a:pt x="4374847" y="3482671"/>
                    </a:cubicBezTo>
                    <a:cubicBezTo>
                      <a:pt x="4396050" y="3480021"/>
                      <a:pt x="4418375" y="3482022"/>
                      <a:pt x="4438457" y="3474720"/>
                    </a:cubicBezTo>
                    <a:cubicBezTo>
                      <a:pt x="4449025" y="3470877"/>
                      <a:pt x="4455112" y="3459505"/>
                      <a:pt x="4462311" y="3450866"/>
                    </a:cubicBezTo>
                    <a:cubicBezTo>
                      <a:pt x="4470197" y="3441402"/>
                      <a:pt x="4500125" y="3391141"/>
                      <a:pt x="4502067" y="3387256"/>
                    </a:cubicBezTo>
                    <a:cubicBezTo>
                      <a:pt x="4505815" y="3379759"/>
                      <a:pt x="4504092" y="3369329"/>
                      <a:pt x="4510019" y="3363402"/>
                    </a:cubicBezTo>
                    <a:cubicBezTo>
                      <a:pt x="4515946" y="3357475"/>
                      <a:pt x="4525787" y="3357655"/>
                      <a:pt x="4533873" y="3355450"/>
                    </a:cubicBezTo>
                    <a:cubicBezTo>
                      <a:pt x="4554959" y="3349699"/>
                      <a:pt x="4597483" y="3339548"/>
                      <a:pt x="4597483" y="3339548"/>
                    </a:cubicBezTo>
                    <a:cubicBezTo>
                      <a:pt x="4608085" y="3334247"/>
                      <a:pt x="4617461" y="3324434"/>
                      <a:pt x="4629288" y="3323645"/>
                    </a:cubicBezTo>
                    <a:cubicBezTo>
                      <a:pt x="4687359" y="3319773"/>
                      <a:pt x="4699786" y="3325940"/>
                      <a:pt x="4740607" y="3339548"/>
                    </a:cubicBezTo>
                    <a:cubicBezTo>
                      <a:pt x="4762574" y="3273646"/>
                      <a:pt x="4728036" y="3378413"/>
                      <a:pt x="4764460" y="3260035"/>
                    </a:cubicBezTo>
                    <a:cubicBezTo>
                      <a:pt x="4769390" y="3244013"/>
                      <a:pt x="4775062" y="3228230"/>
                      <a:pt x="4780363" y="3212327"/>
                    </a:cubicBezTo>
                    <a:lnTo>
                      <a:pt x="4788314" y="3188473"/>
                    </a:lnTo>
                    <a:cubicBezTo>
                      <a:pt x="4790965" y="3169920"/>
                      <a:pt x="4792052" y="3151075"/>
                      <a:pt x="4796266" y="3132814"/>
                    </a:cubicBezTo>
                    <a:cubicBezTo>
                      <a:pt x="4800035" y="3116480"/>
                      <a:pt x="4812168" y="3085106"/>
                      <a:pt x="4812168" y="3085106"/>
                    </a:cubicBezTo>
                    <a:cubicBezTo>
                      <a:pt x="4814819" y="3063903"/>
                      <a:pt x="4815929" y="3042449"/>
                      <a:pt x="4820120" y="3021496"/>
                    </a:cubicBezTo>
                    <a:cubicBezTo>
                      <a:pt x="4823904" y="3002575"/>
                      <a:pt x="4835333" y="2985119"/>
                      <a:pt x="4836022" y="2965836"/>
                    </a:cubicBezTo>
                    <a:cubicBezTo>
                      <a:pt x="4838011" y="2910149"/>
                      <a:pt x="4832698" y="2854389"/>
                      <a:pt x="4828071" y="2798859"/>
                    </a:cubicBezTo>
                    <a:cubicBezTo>
                      <a:pt x="4827375" y="2790507"/>
                      <a:pt x="4824278" y="2782282"/>
                      <a:pt x="4820120" y="2775005"/>
                    </a:cubicBezTo>
                    <a:cubicBezTo>
                      <a:pt x="4813545" y="2763499"/>
                      <a:pt x="4804217" y="2753802"/>
                      <a:pt x="4796266" y="2743200"/>
                    </a:cubicBezTo>
                    <a:cubicBezTo>
                      <a:pt x="4787167" y="2697711"/>
                      <a:pt x="4781824" y="2692787"/>
                      <a:pt x="4796266" y="2639833"/>
                    </a:cubicBezTo>
                    <a:cubicBezTo>
                      <a:pt x="4800418" y="2624610"/>
                      <a:pt x="4826577" y="2601570"/>
                      <a:pt x="4836022" y="2592125"/>
                    </a:cubicBezTo>
                    <a:cubicBezTo>
                      <a:pt x="4838673" y="2581523"/>
                      <a:pt x="4837622" y="2569212"/>
                      <a:pt x="4843974" y="2560320"/>
                    </a:cubicBezTo>
                    <a:cubicBezTo>
                      <a:pt x="4864048" y="2532217"/>
                      <a:pt x="4885773" y="2535129"/>
                      <a:pt x="4915535" y="2528515"/>
                    </a:cubicBezTo>
                    <a:cubicBezTo>
                      <a:pt x="4926203" y="2526144"/>
                      <a:pt x="4936738" y="2523214"/>
                      <a:pt x="4947340" y="2520563"/>
                    </a:cubicBezTo>
                    <a:cubicBezTo>
                      <a:pt x="5034175" y="2462676"/>
                      <a:pt x="4900298" y="2548060"/>
                      <a:pt x="5003000" y="2496710"/>
                    </a:cubicBezTo>
                    <a:cubicBezTo>
                      <a:pt x="5014853" y="2490784"/>
                      <a:pt x="5023779" y="2480207"/>
                      <a:pt x="5034805" y="2472856"/>
                    </a:cubicBezTo>
                    <a:cubicBezTo>
                      <a:pt x="5047664" y="2464283"/>
                      <a:pt x="5061309" y="2456953"/>
                      <a:pt x="5074561" y="2449002"/>
                    </a:cubicBezTo>
                    <a:cubicBezTo>
                      <a:pt x="5209733" y="2451652"/>
                      <a:pt x="5345211" y="2447489"/>
                      <a:pt x="5480078" y="2456953"/>
                    </a:cubicBezTo>
                    <a:cubicBezTo>
                      <a:pt x="5497814" y="2458198"/>
                      <a:pt x="5511278" y="2474204"/>
                      <a:pt x="5527786" y="2480807"/>
                    </a:cubicBezTo>
                    <a:cubicBezTo>
                      <a:pt x="5537932" y="2484866"/>
                      <a:pt x="5548989" y="2486108"/>
                      <a:pt x="5559591" y="2488758"/>
                    </a:cubicBezTo>
                    <a:cubicBezTo>
                      <a:pt x="5561667" y="2489796"/>
                      <a:pt x="5606474" y="2514075"/>
                      <a:pt x="5615250" y="2512612"/>
                    </a:cubicBezTo>
                    <a:cubicBezTo>
                      <a:pt x="5624676" y="2511041"/>
                      <a:pt x="5631153" y="2502011"/>
                      <a:pt x="5639104" y="2496710"/>
                    </a:cubicBezTo>
                    <a:cubicBezTo>
                      <a:pt x="5641754" y="2488759"/>
                      <a:pt x="5647055" y="2481237"/>
                      <a:pt x="5647055" y="2472856"/>
                    </a:cubicBezTo>
                    <a:cubicBezTo>
                      <a:pt x="5647055" y="2452131"/>
                      <a:pt x="5636186" y="2432346"/>
                      <a:pt x="5623201" y="2417196"/>
                    </a:cubicBezTo>
                    <a:cubicBezTo>
                      <a:pt x="5613444" y="2405812"/>
                      <a:pt x="5603596" y="2394105"/>
                      <a:pt x="5591396" y="2385391"/>
                    </a:cubicBezTo>
                    <a:cubicBezTo>
                      <a:pt x="5584576" y="2380519"/>
                      <a:pt x="5575493" y="2380090"/>
                      <a:pt x="5567542" y="2377440"/>
                    </a:cubicBezTo>
                    <a:cubicBezTo>
                      <a:pt x="5559591" y="2372139"/>
                      <a:pt x="5552235" y="2365811"/>
                      <a:pt x="5543688" y="2361537"/>
                    </a:cubicBezTo>
                    <a:cubicBezTo>
                      <a:pt x="5489572" y="2334479"/>
                      <a:pt x="5554225" y="2379055"/>
                      <a:pt x="5488029" y="2337683"/>
                    </a:cubicBezTo>
                    <a:cubicBezTo>
                      <a:pt x="5476791" y="2330660"/>
                      <a:pt x="5468528" y="2318752"/>
                      <a:pt x="5456224" y="2313830"/>
                    </a:cubicBezTo>
                    <a:cubicBezTo>
                      <a:pt x="5441255" y="2307842"/>
                      <a:pt x="5424254" y="2309375"/>
                      <a:pt x="5408516" y="2305878"/>
                    </a:cubicBezTo>
                    <a:cubicBezTo>
                      <a:pt x="5400334" y="2304060"/>
                      <a:pt x="5392793" y="2299960"/>
                      <a:pt x="5384662" y="2297927"/>
                    </a:cubicBezTo>
                    <a:cubicBezTo>
                      <a:pt x="5371551" y="2294649"/>
                      <a:pt x="5358158" y="2292626"/>
                      <a:pt x="5344906" y="2289976"/>
                    </a:cubicBezTo>
                    <a:cubicBezTo>
                      <a:pt x="5294865" y="2252446"/>
                      <a:pt x="5288348" y="2258585"/>
                      <a:pt x="5265393" y="2218414"/>
                    </a:cubicBezTo>
                    <a:cubicBezTo>
                      <a:pt x="5259512" y="2208123"/>
                      <a:pt x="5254791" y="2197211"/>
                      <a:pt x="5249490" y="2186609"/>
                    </a:cubicBezTo>
                    <a:cubicBezTo>
                      <a:pt x="5254791" y="2117698"/>
                      <a:pt x="5256548" y="2048422"/>
                      <a:pt x="5265393" y="1979875"/>
                    </a:cubicBezTo>
                    <a:cubicBezTo>
                      <a:pt x="5275122" y="1904477"/>
                      <a:pt x="5291261" y="1970018"/>
                      <a:pt x="5273344" y="1916264"/>
                    </a:cubicBezTo>
                    <a:cubicBezTo>
                      <a:pt x="5270694" y="1889760"/>
                      <a:pt x="5270302" y="1862931"/>
                      <a:pt x="5265393" y="1836751"/>
                    </a:cubicBezTo>
                    <a:cubicBezTo>
                      <a:pt x="5262304" y="1820275"/>
                      <a:pt x="5253555" y="1805305"/>
                      <a:pt x="5249490" y="1789043"/>
                    </a:cubicBezTo>
                    <a:cubicBezTo>
                      <a:pt x="5246840" y="1778441"/>
                      <a:pt x="5244679" y="1767705"/>
                      <a:pt x="5241539" y="1757238"/>
                    </a:cubicBezTo>
                    <a:cubicBezTo>
                      <a:pt x="5234314" y="1733154"/>
                      <a:pt x="5225636" y="1709530"/>
                      <a:pt x="5217685" y="1685676"/>
                    </a:cubicBezTo>
                    <a:cubicBezTo>
                      <a:pt x="5199639" y="1631537"/>
                      <a:pt x="5222352" y="1698122"/>
                      <a:pt x="5193831" y="1622066"/>
                    </a:cubicBezTo>
                    <a:cubicBezTo>
                      <a:pt x="5190888" y="1614218"/>
                      <a:pt x="5189628" y="1605709"/>
                      <a:pt x="5185880" y="1598212"/>
                    </a:cubicBezTo>
                    <a:cubicBezTo>
                      <a:pt x="5181606" y="1589665"/>
                      <a:pt x="5175278" y="1582309"/>
                      <a:pt x="5169977" y="1574358"/>
                    </a:cubicBezTo>
                    <a:cubicBezTo>
                      <a:pt x="5172627" y="1513398"/>
                      <a:pt x="5177928" y="1452496"/>
                      <a:pt x="5177928" y="1391478"/>
                    </a:cubicBezTo>
                    <a:cubicBezTo>
                      <a:pt x="5177928" y="1377964"/>
                      <a:pt x="5170940" y="1365202"/>
                      <a:pt x="5169977" y="1351722"/>
                    </a:cubicBezTo>
                    <a:cubicBezTo>
                      <a:pt x="5147781" y="1040968"/>
                      <a:pt x="5174259" y="1266694"/>
                      <a:pt x="5154074" y="1105231"/>
                    </a:cubicBezTo>
                    <a:cubicBezTo>
                      <a:pt x="5151424" y="1054873"/>
                      <a:pt x="5150688" y="1004377"/>
                      <a:pt x="5146123" y="954156"/>
                    </a:cubicBezTo>
                    <a:cubicBezTo>
                      <a:pt x="5145364" y="945809"/>
                      <a:pt x="5139212" y="938619"/>
                      <a:pt x="5138172" y="930303"/>
                    </a:cubicBezTo>
                    <a:cubicBezTo>
                      <a:pt x="5133886" y="896012"/>
                      <a:pt x="5134036" y="861282"/>
                      <a:pt x="5130220" y="826936"/>
                    </a:cubicBezTo>
                    <a:cubicBezTo>
                      <a:pt x="5125811" y="787254"/>
                      <a:pt x="5123327" y="794857"/>
                      <a:pt x="5114318" y="763325"/>
                    </a:cubicBezTo>
                    <a:cubicBezTo>
                      <a:pt x="5105066" y="730944"/>
                      <a:pt x="5105581" y="717825"/>
                      <a:pt x="5090464" y="683812"/>
                    </a:cubicBezTo>
                    <a:cubicBezTo>
                      <a:pt x="5086583" y="675079"/>
                      <a:pt x="5079862" y="667909"/>
                      <a:pt x="5074561" y="659958"/>
                    </a:cubicBezTo>
                    <a:cubicBezTo>
                      <a:pt x="5070812" y="648709"/>
                      <a:pt x="5058659" y="614283"/>
                      <a:pt x="5058659" y="604299"/>
                    </a:cubicBezTo>
                    <a:cubicBezTo>
                      <a:pt x="5058659" y="575187"/>
                      <a:pt x="5070047" y="538226"/>
                      <a:pt x="5074561" y="508883"/>
                    </a:cubicBezTo>
                    <a:cubicBezTo>
                      <a:pt x="5077810" y="487763"/>
                      <a:pt x="5079862" y="466476"/>
                      <a:pt x="5082513" y="445273"/>
                    </a:cubicBezTo>
                    <a:cubicBezTo>
                      <a:pt x="5067501" y="325188"/>
                      <a:pt x="5098740" y="419675"/>
                      <a:pt x="5026854" y="365760"/>
                    </a:cubicBezTo>
                    <a:cubicBezTo>
                      <a:pt x="5017372" y="358648"/>
                      <a:pt x="5017233" y="344006"/>
                      <a:pt x="5010951" y="333955"/>
                    </a:cubicBezTo>
                    <a:cubicBezTo>
                      <a:pt x="5003927" y="322717"/>
                      <a:pt x="4995048" y="312752"/>
                      <a:pt x="4987097" y="302150"/>
                    </a:cubicBezTo>
                    <a:cubicBezTo>
                      <a:pt x="4981796" y="278296"/>
                      <a:pt x="4977121" y="254294"/>
                      <a:pt x="4971194" y="230588"/>
                    </a:cubicBezTo>
                    <a:cubicBezTo>
                      <a:pt x="4969161" y="222457"/>
                      <a:pt x="4970217" y="211383"/>
                      <a:pt x="4963243" y="206734"/>
                    </a:cubicBezTo>
                    <a:cubicBezTo>
                      <a:pt x="4951998" y="199237"/>
                      <a:pt x="4936598" y="202061"/>
                      <a:pt x="4923487" y="198783"/>
                    </a:cubicBezTo>
                    <a:cubicBezTo>
                      <a:pt x="4897153" y="192199"/>
                      <a:pt x="4899098" y="190474"/>
                      <a:pt x="4875779" y="174929"/>
                    </a:cubicBezTo>
                    <a:cubicBezTo>
                      <a:pt x="4865177" y="177579"/>
                      <a:pt x="4854206" y="179043"/>
                      <a:pt x="4843974" y="182880"/>
                    </a:cubicBezTo>
                    <a:cubicBezTo>
                      <a:pt x="4832875" y="187042"/>
                      <a:pt x="4820550" y="207164"/>
                      <a:pt x="4812168" y="198783"/>
                    </a:cubicBezTo>
                    <a:lnTo>
                      <a:pt x="4843974" y="159026"/>
                    </a:lnTo>
                    <a:close/>
                  </a:path>
                </a:pathLst>
              </a:cu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Shape 38">
                <a:extLst>
                  <a:ext uri="{FF2B5EF4-FFF2-40B4-BE49-F238E27FC236}">
                    <a16:creationId xmlns:a16="http://schemas.microsoft.com/office/drawing/2014/main" id="{765FFEA0-424B-40D7-9F26-680BF5BA032F}"/>
                  </a:ext>
                </a:extLst>
              </p:cNvPr>
              <p:cNvSpPr/>
              <p:nvPr/>
            </p:nvSpPr>
            <p:spPr>
              <a:xfrm>
                <a:off x="13892095" y="4950619"/>
                <a:ext cx="150204" cy="195503"/>
              </a:xfrm>
              <a:custGeom>
                <a:avLst/>
                <a:gdLst>
                  <a:gd name="connsiteX0" fmla="*/ 47743 w 150204"/>
                  <a:gd name="connsiteY0" fmla="*/ 0 h 195503"/>
                  <a:gd name="connsiteX1" fmla="*/ 52505 w 150204"/>
                  <a:gd name="connsiteY1" fmla="*/ 11906 h 195503"/>
                  <a:gd name="connsiteX2" fmla="*/ 57268 w 150204"/>
                  <a:gd name="connsiteY2" fmla="*/ 19050 h 195503"/>
                  <a:gd name="connsiteX3" fmla="*/ 69174 w 150204"/>
                  <a:gd name="connsiteY3" fmla="*/ 38100 h 195503"/>
                  <a:gd name="connsiteX4" fmla="*/ 81080 w 150204"/>
                  <a:gd name="connsiteY4" fmla="*/ 57150 h 195503"/>
                  <a:gd name="connsiteX5" fmla="*/ 88224 w 150204"/>
                  <a:gd name="connsiteY5" fmla="*/ 71437 h 195503"/>
                  <a:gd name="connsiteX6" fmla="*/ 95368 w 150204"/>
                  <a:gd name="connsiteY6" fmla="*/ 76200 h 195503"/>
                  <a:gd name="connsiteX7" fmla="*/ 97749 w 150204"/>
                  <a:gd name="connsiteY7" fmla="*/ 85725 h 195503"/>
                  <a:gd name="connsiteX8" fmla="*/ 107274 w 150204"/>
                  <a:gd name="connsiteY8" fmla="*/ 100012 h 195503"/>
                  <a:gd name="connsiteX9" fmla="*/ 112036 w 150204"/>
                  <a:gd name="connsiteY9" fmla="*/ 107156 h 195503"/>
                  <a:gd name="connsiteX10" fmla="*/ 116799 w 150204"/>
                  <a:gd name="connsiteY10" fmla="*/ 114300 h 195503"/>
                  <a:gd name="connsiteX11" fmla="*/ 121561 w 150204"/>
                  <a:gd name="connsiteY11" fmla="*/ 121444 h 195503"/>
                  <a:gd name="connsiteX12" fmla="*/ 128705 w 150204"/>
                  <a:gd name="connsiteY12" fmla="*/ 123825 h 195503"/>
                  <a:gd name="connsiteX13" fmla="*/ 133468 w 150204"/>
                  <a:gd name="connsiteY13" fmla="*/ 130969 h 195503"/>
                  <a:gd name="connsiteX14" fmla="*/ 145374 w 150204"/>
                  <a:gd name="connsiteY14" fmla="*/ 142875 h 195503"/>
                  <a:gd name="connsiteX15" fmla="*/ 150136 w 150204"/>
                  <a:gd name="connsiteY15" fmla="*/ 157162 h 195503"/>
                  <a:gd name="connsiteX16" fmla="*/ 147755 w 150204"/>
                  <a:gd name="connsiteY16" fmla="*/ 176212 h 195503"/>
                  <a:gd name="connsiteX17" fmla="*/ 128705 w 150204"/>
                  <a:gd name="connsiteY17" fmla="*/ 188119 h 195503"/>
                  <a:gd name="connsiteX18" fmla="*/ 71555 w 150204"/>
                  <a:gd name="connsiteY18" fmla="*/ 190500 h 195503"/>
                  <a:gd name="connsiteX19" fmla="*/ 33455 w 150204"/>
                  <a:gd name="connsiteY19" fmla="*/ 192881 h 195503"/>
                  <a:gd name="connsiteX20" fmla="*/ 26311 w 150204"/>
                  <a:gd name="connsiteY20" fmla="*/ 123825 h 195503"/>
                  <a:gd name="connsiteX21" fmla="*/ 23930 w 150204"/>
                  <a:gd name="connsiteY21" fmla="*/ 116681 h 195503"/>
                  <a:gd name="connsiteX22" fmla="*/ 16786 w 150204"/>
                  <a:gd name="connsiteY22" fmla="*/ 111919 h 195503"/>
                  <a:gd name="connsiteX23" fmla="*/ 14405 w 150204"/>
                  <a:gd name="connsiteY23" fmla="*/ 104775 h 195503"/>
                  <a:gd name="connsiteX24" fmla="*/ 7261 w 150204"/>
                  <a:gd name="connsiteY24" fmla="*/ 100012 h 195503"/>
                  <a:gd name="connsiteX25" fmla="*/ 2499 w 150204"/>
                  <a:gd name="connsiteY25" fmla="*/ 92869 h 195503"/>
                  <a:gd name="connsiteX26" fmla="*/ 118 w 150204"/>
                  <a:gd name="connsiteY26" fmla="*/ 85725 h 195503"/>
                  <a:gd name="connsiteX27" fmla="*/ 7261 w 150204"/>
                  <a:gd name="connsiteY27" fmla="*/ 52387 h 195503"/>
                  <a:gd name="connsiteX28" fmla="*/ 14405 w 150204"/>
                  <a:gd name="connsiteY28" fmla="*/ 47625 h 195503"/>
                  <a:gd name="connsiteX29" fmla="*/ 38218 w 150204"/>
                  <a:gd name="connsiteY29" fmla="*/ 23812 h 195503"/>
                  <a:gd name="connsiteX30" fmla="*/ 47743 w 150204"/>
                  <a:gd name="connsiteY30" fmla="*/ 0 h 1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204" h="195503">
                    <a:moveTo>
                      <a:pt x="47743" y="0"/>
                    </a:moveTo>
                    <a:cubicBezTo>
                      <a:pt x="49330" y="3969"/>
                      <a:pt x="50593" y="8083"/>
                      <a:pt x="52505" y="11906"/>
                    </a:cubicBezTo>
                    <a:cubicBezTo>
                      <a:pt x="53785" y="14466"/>
                      <a:pt x="56106" y="16435"/>
                      <a:pt x="57268" y="19050"/>
                    </a:cubicBezTo>
                    <a:cubicBezTo>
                      <a:pt x="65620" y="37843"/>
                      <a:pt x="56322" y="29532"/>
                      <a:pt x="69174" y="38100"/>
                    </a:cubicBezTo>
                    <a:cubicBezTo>
                      <a:pt x="74841" y="55102"/>
                      <a:pt x="69759" y="49602"/>
                      <a:pt x="81080" y="57150"/>
                    </a:cubicBezTo>
                    <a:cubicBezTo>
                      <a:pt x="83017" y="62962"/>
                      <a:pt x="83606" y="66820"/>
                      <a:pt x="88224" y="71437"/>
                    </a:cubicBezTo>
                    <a:cubicBezTo>
                      <a:pt x="90248" y="73461"/>
                      <a:pt x="92987" y="74612"/>
                      <a:pt x="95368" y="76200"/>
                    </a:cubicBezTo>
                    <a:cubicBezTo>
                      <a:pt x="96162" y="79375"/>
                      <a:pt x="96285" y="82798"/>
                      <a:pt x="97749" y="85725"/>
                    </a:cubicBezTo>
                    <a:cubicBezTo>
                      <a:pt x="100309" y="90844"/>
                      <a:pt x="104099" y="95250"/>
                      <a:pt x="107274" y="100012"/>
                    </a:cubicBezTo>
                    <a:lnTo>
                      <a:pt x="112036" y="107156"/>
                    </a:lnTo>
                    <a:lnTo>
                      <a:pt x="116799" y="114300"/>
                    </a:lnTo>
                    <a:cubicBezTo>
                      <a:pt x="118386" y="116681"/>
                      <a:pt x="118846" y="120539"/>
                      <a:pt x="121561" y="121444"/>
                    </a:cubicBezTo>
                    <a:lnTo>
                      <a:pt x="128705" y="123825"/>
                    </a:lnTo>
                    <a:cubicBezTo>
                      <a:pt x="130293" y="126206"/>
                      <a:pt x="131444" y="128945"/>
                      <a:pt x="133468" y="130969"/>
                    </a:cubicBezTo>
                    <a:cubicBezTo>
                      <a:pt x="149343" y="146844"/>
                      <a:pt x="132672" y="123823"/>
                      <a:pt x="145374" y="142875"/>
                    </a:cubicBezTo>
                    <a:cubicBezTo>
                      <a:pt x="146961" y="147637"/>
                      <a:pt x="150759" y="152181"/>
                      <a:pt x="150136" y="157162"/>
                    </a:cubicBezTo>
                    <a:cubicBezTo>
                      <a:pt x="149342" y="163512"/>
                      <a:pt x="149439" y="170038"/>
                      <a:pt x="147755" y="176212"/>
                    </a:cubicBezTo>
                    <a:cubicBezTo>
                      <a:pt x="145499" y="184486"/>
                      <a:pt x="136428" y="187797"/>
                      <a:pt x="128705" y="188119"/>
                    </a:cubicBezTo>
                    <a:lnTo>
                      <a:pt x="71555" y="190500"/>
                    </a:lnTo>
                    <a:cubicBezTo>
                      <a:pt x="49700" y="197784"/>
                      <a:pt x="62263" y="195761"/>
                      <a:pt x="33455" y="192881"/>
                    </a:cubicBezTo>
                    <a:cubicBezTo>
                      <a:pt x="16933" y="168094"/>
                      <a:pt x="31007" y="191902"/>
                      <a:pt x="26311" y="123825"/>
                    </a:cubicBezTo>
                    <a:cubicBezTo>
                      <a:pt x="26138" y="121321"/>
                      <a:pt x="25498" y="118641"/>
                      <a:pt x="23930" y="116681"/>
                    </a:cubicBezTo>
                    <a:cubicBezTo>
                      <a:pt x="22142" y="114446"/>
                      <a:pt x="19167" y="113506"/>
                      <a:pt x="16786" y="111919"/>
                    </a:cubicBezTo>
                    <a:cubicBezTo>
                      <a:pt x="15992" y="109538"/>
                      <a:pt x="15973" y="106735"/>
                      <a:pt x="14405" y="104775"/>
                    </a:cubicBezTo>
                    <a:cubicBezTo>
                      <a:pt x="12617" y="102540"/>
                      <a:pt x="9285" y="102036"/>
                      <a:pt x="7261" y="100012"/>
                    </a:cubicBezTo>
                    <a:cubicBezTo>
                      <a:pt x="5238" y="97989"/>
                      <a:pt x="4086" y="95250"/>
                      <a:pt x="2499" y="92869"/>
                    </a:cubicBezTo>
                    <a:cubicBezTo>
                      <a:pt x="1705" y="90488"/>
                      <a:pt x="118" y="88235"/>
                      <a:pt x="118" y="85725"/>
                    </a:cubicBezTo>
                    <a:cubicBezTo>
                      <a:pt x="118" y="74070"/>
                      <a:pt x="-1502" y="61150"/>
                      <a:pt x="7261" y="52387"/>
                    </a:cubicBezTo>
                    <a:cubicBezTo>
                      <a:pt x="9285" y="50363"/>
                      <a:pt x="12024" y="49212"/>
                      <a:pt x="14405" y="47625"/>
                    </a:cubicBezTo>
                    <a:cubicBezTo>
                      <a:pt x="21663" y="36738"/>
                      <a:pt x="24610" y="28348"/>
                      <a:pt x="38218" y="23812"/>
                    </a:cubicBezTo>
                    <a:lnTo>
                      <a:pt x="47743" y="0"/>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0" name="Group 39">
            <a:extLst>
              <a:ext uri="{FF2B5EF4-FFF2-40B4-BE49-F238E27FC236}">
                <a16:creationId xmlns:a16="http://schemas.microsoft.com/office/drawing/2014/main" id="{CA38E4E3-CB60-4142-9C45-FD1B779834A4}"/>
              </a:ext>
            </a:extLst>
          </p:cNvPr>
          <p:cNvGrpSpPr/>
          <p:nvPr/>
        </p:nvGrpSpPr>
        <p:grpSpPr>
          <a:xfrm>
            <a:off x="13416984" y="1417250"/>
            <a:ext cx="10250293" cy="10900727"/>
            <a:chOff x="13367230" y="827314"/>
            <a:chExt cx="10250293" cy="10900727"/>
          </a:xfrm>
        </p:grpSpPr>
        <p:grpSp>
          <p:nvGrpSpPr>
            <p:cNvPr id="41" name="Group 40">
              <a:extLst>
                <a:ext uri="{FF2B5EF4-FFF2-40B4-BE49-F238E27FC236}">
                  <a16:creationId xmlns:a16="http://schemas.microsoft.com/office/drawing/2014/main" id="{40912D73-6F4A-4662-BBB2-1DBB426623EB}"/>
                </a:ext>
              </a:extLst>
            </p:cNvPr>
            <p:cNvGrpSpPr/>
            <p:nvPr/>
          </p:nvGrpSpPr>
          <p:grpSpPr>
            <a:xfrm>
              <a:off x="13367230" y="827314"/>
              <a:ext cx="10250293" cy="10900727"/>
              <a:chOff x="13367230" y="827314"/>
              <a:chExt cx="10250293" cy="10900727"/>
            </a:xfrm>
          </p:grpSpPr>
          <p:sp>
            <p:nvSpPr>
              <p:cNvPr id="45" name="Freeform: Shape 44">
                <a:extLst>
                  <a:ext uri="{FF2B5EF4-FFF2-40B4-BE49-F238E27FC236}">
                    <a16:creationId xmlns:a16="http://schemas.microsoft.com/office/drawing/2014/main" id="{B8950079-3E6E-41F2-8FE5-91B2DD1226DB}"/>
                  </a:ext>
                </a:extLst>
              </p:cNvPr>
              <p:cNvSpPr/>
              <p:nvPr/>
            </p:nvSpPr>
            <p:spPr>
              <a:xfrm>
                <a:off x="13367230" y="827314"/>
                <a:ext cx="10250293" cy="10900727"/>
              </a:xfrm>
              <a:custGeom>
                <a:avLst/>
                <a:gdLst>
                  <a:gd name="connsiteX0" fmla="*/ 3875741 w 10250293"/>
                  <a:gd name="connsiteY0" fmla="*/ 7866743 h 10900727"/>
                  <a:gd name="connsiteX1" fmla="*/ 3948313 w 10250293"/>
                  <a:gd name="connsiteY1" fmla="*/ 8360229 h 10900727"/>
                  <a:gd name="connsiteX2" fmla="*/ 3962827 w 10250293"/>
                  <a:gd name="connsiteY2" fmla="*/ 8403772 h 10900727"/>
                  <a:gd name="connsiteX3" fmla="*/ 4006370 w 10250293"/>
                  <a:gd name="connsiteY3" fmla="*/ 8577943 h 10900727"/>
                  <a:gd name="connsiteX4" fmla="*/ 4035399 w 10250293"/>
                  <a:gd name="connsiteY4" fmla="*/ 8665029 h 10900727"/>
                  <a:gd name="connsiteX5" fmla="*/ 4049913 w 10250293"/>
                  <a:gd name="connsiteY5" fmla="*/ 8708572 h 10900727"/>
                  <a:gd name="connsiteX6" fmla="*/ 4064427 w 10250293"/>
                  <a:gd name="connsiteY6" fmla="*/ 8839200 h 10900727"/>
                  <a:gd name="connsiteX7" fmla="*/ 4078941 w 10250293"/>
                  <a:gd name="connsiteY7" fmla="*/ 8882743 h 10900727"/>
                  <a:gd name="connsiteX8" fmla="*/ 4093456 w 10250293"/>
                  <a:gd name="connsiteY8" fmla="*/ 8940800 h 10900727"/>
                  <a:gd name="connsiteX9" fmla="*/ 4136999 w 10250293"/>
                  <a:gd name="connsiteY9" fmla="*/ 9129486 h 10900727"/>
                  <a:gd name="connsiteX10" fmla="*/ 4180541 w 10250293"/>
                  <a:gd name="connsiteY10" fmla="*/ 9260115 h 10900727"/>
                  <a:gd name="connsiteX11" fmla="*/ 4209570 w 10250293"/>
                  <a:gd name="connsiteY11" fmla="*/ 9347200 h 10900727"/>
                  <a:gd name="connsiteX12" fmla="*/ 4224084 w 10250293"/>
                  <a:gd name="connsiteY12" fmla="*/ 9405257 h 10900727"/>
                  <a:gd name="connsiteX13" fmla="*/ 4238599 w 10250293"/>
                  <a:gd name="connsiteY13" fmla="*/ 9448800 h 10900727"/>
                  <a:gd name="connsiteX14" fmla="*/ 4253113 w 10250293"/>
                  <a:gd name="connsiteY14" fmla="*/ 9521372 h 10900727"/>
                  <a:gd name="connsiteX15" fmla="*/ 4296656 w 10250293"/>
                  <a:gd name="connsiteY15" fmla="*/ 9811657 h 10900727"/>
                  <a:gd name="connsiteX16" fmla="*/ 4354713 w 10250293"/>
                  <a:gd name="connsiteY16" fmla="*/ 9898743 h 10900727"/>
                  <a:gd name="connsiteX17" fmla="*/ 4441799 w 10250293"/>
                  <a:gd name="connsiteY17" fmla="*/ 9927772 h 10900727"/>
                  <a:gd name="connsiteX18" fmla="*/ 4514370 w 10250293"/>
                  <a:gd name="connsiteY18" fmla="*/ 9869715 h 10900727"/>
                  <a:gd name="connsiteX19" fmla="*/ 4499856 w 10250293"/>
                  <a:gd name="connsiteY19" fmla="*/ 9826172 h 10900727"/>
                  <a:gd name="connsiteX20" fmla="*/ 4543399 w 10250293"/>
                  <a:gd name="connsiteY20" fmla="*/ 9637486 h 10900727"/>
                  <a:gd name="connsiteX21" fmla="*/ 4557913 w 10250293"/>
                  <a:gd name="connsiteY21" fmla="*/ 9593943 h 10900727"/>
                  <a:gd name="connsiteX22" fmla="*/ 4586941 w 10250293"/>
                  <a:gd name="connsiteY22" fmla="*/ 9550400 h 10900727"/>
                  <a:gd name="connsiteX23" fmla="*/ 4615970 w 10250293"/>
                  <a:gd name="connsiteY23" fmla="*/ 9463315 h 10900727"/>
                  <a:gd name="connsiteX24" fmla="*/ 4630484 w 10250293"/>
                  <a:gd name="connsiteY24" fmla="*/ 9419772 h 10900727"/>
                  <a:gd name="connsiteX25" fmla="*/ 4615970 w 10250293"/>
                  <a:gd name="connsiteY25" fmla="*/ 9260115 h 10900727"/>
                  <a:gd name="connsiteX26" fmla="*/ 4601456 w 10250293"/>
                  <a:gd name="connsiteY26" fmla="*/ 9187543 h 10900727"/>
                  <a:gd name="connsiteX27" fmla="*/ 4586941 w 10250293"/>
                  <a:gd name="connsiteY27" fmla="*/ 8897257 h 10900727"/>
                  <a:gd name="connsiteX28" fmla="*/ 4601456 w 10250293"/>
                  <a:gd name="connsiteY28" fmla="*/ 8795657 h 10900727"/>
                  <a:gd name="connsiteX29" fmla="*/ 4644999 w 10250293"/>
                  <a:gd name="connsiteY29" fmla="*/ 8781143 h 10900727"/>
                  <a:gd name="connsiteX30" fmla="*/ 4732084 w 10250293"/>
                  <a:gd name="connsiteY30" fmla="*/ 8737600 h 10900727"/>
                  <a:gd name="connsiteX31" fmla="*/ 4761113 w 10250293"/>
                  <a:gd name="connsiteY31" fmla="*/ 8694057 h 10900727"/>
                  <a:gd name="connsiteX32" fmla="*/ 4790141 w 10250293"/>
                  <a:gd name="connsiteY32" fmla="*/ 8606972 h 10900727"/>
                  <a:gd name="connsiteX33" fmla="*/ 4833684 w 10250293"/>
                  <a:gd name="connsiteY33" fmla="*/ 8476343 h 10900727"/>
                  <a:gd name="connsiteX34" fmla="*/ 4906256 w 10250293"/>
                  <a:gd name="connsiteY34" fmla="*/ 8345715 h 10900727"/>
                  <a:gd name="connsiteX35" fmla="*/ 4949799 w 10250293"/>
                  <a:gd name="connsiteY35" fmla="*/ 8331200 h 10900727"/>
                  <a:gd name="connsiteX36" fmla="*/ 5007856 w 10250293"/>
                  <a:gd name="connsiteY36" fmla="*/ 8244115 h 10900727"/>
                  <a:gd name="connsiteX37" fmla="*/ 5080427 w 10250293"/>
                  <a:gd name="connsiteY37" fmla="*/ 8142515 h 10900727"/>
                  <a:gd name="connsiteX38" fmla="*/ 5109456 w 10250293"/>
                  <a:gd name="connsiteY38" fmla="*/ 8098972 h 10900727"/>
                  <a:gd name="connsiteX39" fmla="*/ 5109456 w 10250293"/>
                  <a:gd name="connsiteY39" fmla="*/ 7939315 h 10900727"/>
                  <a:gd name="connsiteX40" fmla="*/ 5152999 w 10250293"/>
                  <a:gd name="connsiteY40" fmla="*/ 7924800 h 10900727"/>
                  <a:gd name="connsiteX41" fmla="*/ 5269113 w 10250293"/>
                  <a:gd name="connsiteY41" fmla="*/ 7910286 h 10900727"/>
                  <a:gd name="connsiteX42" fmla="*/ 5356199 w 10250293"/>
                  <a:gd name="connsiteY42" fmla="*/ 7852229 h 10900727"/>
                  <a:gd name="connsiteX43" fmla="*/ 5399741 w 10250293"/>
                  <a:gd name="connsiteY43" fmla="*/ 7823200 h 10900727"/>
                  <a:gd name="connsiteX44" fmla="*/ 5414256 w 10250293"/>
                  <a:gd name="connsiteY44" fmla="*/ 7779657 h 10900727"/>
                  <a:gd name="connsiteX45" fmla="*/ 5428770 w 10250293"/>
                  <a:gd name="connsiteY45" fmla="*/ 7721600 h 10900727"/>
                  <a:gd name="connsiteX46" fmla="*/ 5472313 w 10250293"/>
                  <a:gd name="connsiteY46" fmla="*/ 7736115 h 10900727"/>
                  <a:gd name="connsiteX47" fmla="*/ 5486827 w 10250293"/>
                  <a:gd name="connsiteY47" fmla="*/ 7837715 h 10900727"/>
                  <a:gd name="connsiteX48" fmla="*/ 5501341 w 10250293"/>
                  <a:gd name="connsiteY48" fmla="*/ 7881257 h 10900727"/>
                  <a:gd name="connsiteX49" fmla="*/ 5544884 w 10250293"/>
                  <a:gd name="connsiteY49" fmla="*/ 7910286 h 10900727"/>
                  <a:gd name="connsiteX50" fmla="*/ 5573913 w 10250293"/>
                  <a:gd name="connsiteY50" fmla="*/ 7953829 h 10900727"/>
                  <a:gd name="connsiteX51" fmla="*/ 5617456 w 10250293"/>
                  <a:gd name="connsiteY51" fmla="*/ 8040915 h 10900727"/>
                  <a:gd name="connsiteX52" fmla="*/ 5631970 w 10250293"/>
                  <a:gd name="connsiteY52" fmla="*/ 8084457 h 10900727"/>
                  <a:gd name="connsiteX53" fmla="*/ 5733570 w 10250293"/>
                  <a:gd name="connsiteY53" fmla="*/ 8113486 h 10900727"/>
                  <a:gd name="connsiteX54" fmla="*/ 5791627 w 10250293"/>
                  <a:gd name="connsiteY54" fmla="*/ 8244115 h 10900727"/>
                  <a:gd name="connsiteX55" fmla="*/ 5806141 w 10250293"/>
                  <a:gd name="connsiteY55" fmla="*/ 8287657 h 10900727"/>
                  <a:gd name="connsiteX56" fmla="*/ 5806141 w 10250293"/>
                  <a:gd name="connsiteY56" fmla="*/ 8679543 h 10900727"/>
                  <a:gd name="connsiteX57" fmla="*/ 5907741 w 10250293"/>
                  <a:gd name="connsiteY57" fmla="*/ 8665029 h 10900727"/>
                  <a:gd name="connsiteX58" fmla="*/ 5980313 w 10250293"/>
                  <a:gd name="connsiteY58" fmla="*/ 8592457 h 10900727"/>
                  <a:gd name="connsiteX59" fmla="*/ 6023856 w 10250293"/>
                  <a:gd name="connsiteY59" fmla="*/ 8636000 h 10900727"/>
                  <a:gd name="connsiteX60" fmla="*/ 6052884 w 10250293"/>
                  <a:gd name="connsiteY60" fmla="*/ 8824686 h 10900727"/>
                  <a:gd name="connsiteX61" fmla="*/ 6081913 w 10250293"/>
                  <a:gd name="connsiteY61" fmla="*/ 8911772 h 10900727"/>
                  <a:gd name="connsiteX62" fmla="*/ 6110941 w 10250293"/>
                  <a:gd name="connsiteY62" fmla="*/ 8998857 h 10900727"/>
                  <a:gd name="connsiteX63" fmla="*/ 6139970 w 10250293"/>
                  <a:gd name="connsiteY63" fmla="*/ 9085943 h 10900727"/>
                  <a:gd name="connsiteX64" fmla="*/ 6168999 w 10250293"/>
                  <a:gd name="connsiteY64" fmla="*/ 9216572 h 10900727"/>
                  <a:gd name="connsiteX65" fmla="*/ 6183513 w 10250293"/>
                  <a:gd name="connsiteY65" fmla="*/ 9303657 h 10900727"/>
                  <a:gd name="connsiteX66" fmla="*/ 6154484 w 10250293"/>
                  <a:gd name="connsiteY66" fmla="*/ 9463315 h 10900727"/>
                  <a:gd name="connsiteX67" fmla="*/ 6168999 w 10250293"/>
                  <a:gd name="connsiteY67" fmla="*/ 9768115 h 10900727"/>
                  <a:gd name="connsiteX68" fmla="*/ 6183513 w 10250293"/>
                  <a:gd name="connsiteY68" fmla="*/ 9913257 h 10900727"/>
                  <a:gd name="connsiteX69" fmla="*/ 6227056 w 10250293"/>
                  <a:gd name="connsiteY69" fmla="*/ 9942286 h 10900727"/>
                  <a:gd name="connsiteX70" fmla="*/ 6270599 w 10250293"/>
                  <a:gd name="connsiteY70" fmla="*/ 10116457 h 10900727"/>
                  <a:gd name="connsiteX71" fmla="*/ 6299627 w 10250293"/>
                  <a:gd name="connsiteY71" fmla="*/ 10203543 h 10900727"/>
                  <a:gd name="connsiteX72" fmla="*/ 6314141 w 10250293"/>
                  <a:gd name="connsiteY72" fmla="*/ 10247086 h 10900727"/>
                  <a:gd name="connsiteX73" fmla="*/ 6343170 w 10250293"/>
                  <a:gd name="connsiteY73" fmla="*/ 10406743 h 10900727"/>
                  <a:gd name="connsiteX74" fmla="*/ 6357684 w 10250293"/>
                  <a:gd name="connsiteY74" fmla="*/ 10450286 h 10900727"/>
                  <a:gd name="connsiteX75" fmla="*/ 6444770 w 10250293"/>
                  <a:gd name="connsiteY75" fmla="*/ 10624457 h 10900727"/>
                  <a:gd name="connsiteX76" fmla="*/ 6459284 w 10250293"/>
                  <a:gd name="connsiteY76" fmla="*/ 10668000 h 10900727"/>
                  <a:gd name="connsiteX77" fmla="*/ 6502827 w 10250293"/>
                  <a:gd name="connsiteY77" fmla="*/ 10784115 h 10900727"/>
                  <a:gd name="connsiteX78" fmla="*/ 6546370 w 10250293"/>
                  <a:gd name="connsiteY78" fmla="*/ 10798629 h 10900727"/>
                  <a:gd name="connsiteX79" fmla="*/ 6589913 w 10250293"/>
                  <a:gd name="connsiteY79" fmla="*/ 10827657 h 10900727"/>
                  <a:gd name="connsiteX80" fmla="*/ 6662484 w 10250293"/>
                  <a:gd name="connsiteY80" fmla="*/ 10900229 h 10900727"/>
                  <a:gd name="connsiteX81" fmla="*/ 6676999 w 10250293"/>
                  <a:gd name="connsiteY81" fmla="*/ 10856686 h 10900727"/>
                  <a:gd name="connsiteX82" fmla="*/ 6662484 w 10250293"/>
                  <a:gd name="connsiteY82" fmla="*/ 10537372 h 10900727"/>
                  <a:gd name="connsiteX83" fmla="*/ 6633456 w 10250293"/>
                  <a:gd name="connsiteY83" fmla="*/ 10450286 h 10900727"/>
                  <a:gd name="connsiteX84" fmla="*/ 6604427 w 10250293"/>
                  <a:gd name="connsiteY84" fmla="*/ 10334172 h 10900727"/>
                  <a:gd name="connsiteX85" fmla="*/ 6560884 w 10250293"/>
                  <a:gd name="connsiteY85" fmla="*/ 10305143 h 10900727"/>
                  <a:gd name="connsiteX86" fmla="*/ 6517341 w 10250293"/>
                  <a:gd name="connsiteY86" fmla="*/ 10218057 h 10900727"/>
                  <a:gd name="connsiteX87" fmla="*/ 6473799 w 10250293"/>
                  <a:gd name="connsiteY87" fmla="*/ 10189029 h 10900727"/>
                  <a:gd name="connsiteX88" fmla="*/ 6401227 w 10250293"/>
                  <a:gd name="connsiteY88" fmla="*/ 10058400 h 10900727"/>
                  <a:gd name="connsiteX89" fmla="*/ 6372199 w 10250293"/>
                  <a:gd name="connsiteY89" fmla="*/ 10014857 h 10900727"/>
                  <a:gd name="connsiteX90" fmla="*/ 6328656 w 10250293"/>
                  <a:gd name="connsiteY90" fmla="*/ 9826172 h 10900727"/>
                  <a:gd name="connsiteX91" fmla="*/ 6314141 w 10250293"/>
                  <a:gd name="connsiteY91" fmla="*/ 9782629 h 10900727"/>
                  <a:gd name="connsiteX92" fmla="*/ 6270599 w 10250293"/>
                  <a:gd name="connsiteY92" fmla="*/ 9768115 h 10900727"/>
                  <a:gd name="connsiteX93" fmla="*/ 6241570 w 10250293"/>
                  <a:gd name="connsiteY93" fmla="*/ 9724572 h 10900727"/>
                  <a:gd name="connsiteX94" fmla="*/ 6241570 w 10250293"/>
                  <a:gd name="connsiteY94" fmla="*/ 9506857 h 10900727"/>
                  <a:gd name="connsiteX95" fmla="*/ 6270599 w 10250293"/>
                  <a:gd name="connsiteY95" fmla="*/ 9419772 h 10900727"/>
                  <a:gd name="connsiteX96" fmla="*/ 6285113 w 10250293"/>
                  <a:gd name="connsiteY96" fmla="*/ 9332686 h 10900727"/>
                  <a:gd name="connsiteX97" fmla="*/ 6299627 w 10250293"/>
                  <a:gd name="connsiteY97" fmla="*/ 9289143 h 10900727"/>
                  <a:gd name="connsiteX98" fmla="*/ 6314141 w 10250293"/>
                  <a:gd name="connsiteY98" fmla="*/ 9144000 h 10900727"/>
                  <a:gd name="connsiteX99" fmla="*/ 6372199 w 10250293"/>
                  <a:gd name="connsiteY99" fmla="*/ 9231086 h 10900727"/>
                  <a:gd name="connsiteX100" fmla="*/ 6386713 w 10250293"/>
                  <a:gd name="connsiteY100" fmla="*/ 9274629 h 10900727"/>
                  <a:gd name="connsiteX101" fmla="*/ 6430256 w 10250293"/>
                  <a:gd name="connsiteY101" fmla="*/ 9289143 h 10900727"/>
                  <a:gd name="connsiteX102" fmla="*/ 6473799 w 10250293"/>
                  <a:gd name="connsiteY102" fmla="*/ 9332686 h 10900727"/>
                  <a:gd name="connsiteX103" fmla="*/ 6517341 w 10250293"/>
                  <a:gd name="connsiteY103" fmla="*/ 9361715 h 10900727"/>
                  <a:gd name="connsiteX104" fmla="*/ 6546370 w 10250293"/>
                  <a:gd name="connsiteY104" fmla="*/ 9448800 h 10900727"/>
                  <a:gd name="connsiteX105" fmla="*/ 6560884 w 10250293"/>
                  <a:gd name="connsiteY105" fmla="*/ 9492343 h 10900727"/>
                  <a:gd name="connsiteX106" fmla="*/ 6604427 w 10250293"/>
                  <a:gd name="connsiteY106" fmla="*/ 9521372 h 10900727"/>
                  <a:gd name="connsiteX107" fmla="*/ 6676999 w 10250293"/>
                  <a:gd name="connsiteY107" fmla="*/ 9652000 h 10900727"/>
                  <a:gd name="connsiteX108" fmla="*/ 6706027 w 10250293"/>
                  <a:gd name="connsiteY108" fmla="*/ 9695543 h 10900727"/>
                  <a:gd name="connsiteX109" fmla="*/ 6749570 w 10250293"/>
                  <a:gd name="connsiteY109" fmla="*/ 9782629 h 10900727"/>
                  <a:gd name="connsiteX110" fmla="*/ 6793113 w 10250293"/>
                  <a:gd name="connsiteY110" fmla="*/ 9768115 h 10900727"/>
                  <a:gd name="connsiteX111" fmla="*/ 6836656 w 10250293"/>
                  <a:gd name="connsiteY111" fmla="*/ 9681029 h 10900727"/>
                  <a:gd name="connsiteX112" fmla="*/ 6865684 w 10250293"/>
                  <a:gd name="connsiteY112" fmla="*/ 9637486 h 10900727"/>
                  <a:gd name="connsiteX113" fmla="*/ 6894713 w 10250293"/>
                  <a:gd name="connsiteY113" fmla="*/ 9550400 h 10900727"/>
                  <a:gd name="connsiteX114" fmla="*/ 6981799 w 10250293"/>
                  <a:gd name="connsiteY114" fmla="*/ 9521372 h 10900727"/>
                  <a:gd name="connsiteX115" fmla="*/ 6996313 w 10250293"/>
                  <a:gd name="connsiteY115" fmla="*/ 9477829 h 10900727"/>
                  <a:gd name="connsiteX116" fmla="*/ 7039856 w 10250293"/>
                  <a:gd name="connsiteY116" fmla="*/ 9448800 h 10900727"/>
                  <a:gd name="connsiteX117" fmla="*/ 7054370 w 10250293"/>
                  <a:gd name="connsiteY117" fmla="*/ 9361715 h 10900727"/>
                  <a:gd name="connsiteX118" fmla="*/ 7039856 w 10250293"/>
                  <a:gd name="connsiteY118" fmla="*/ 9085943 h 10900727"/>
                  <a:gd name="connsiteX119" fmla="*/ 7010827 w 10250293"/>
                  <a:gd name="connsiteY119" fmla="*/ 8998857 h 10900727"/>
                  <a:gd name="connsiteX120" fmla="*/ 6981799 w 10250293"/>
                  <a:gd name="connsiteY120" fmla="*/ 8911772 h 10900727"/>
                  <a:gd name="connsiteX121" fmla="*/ 6923741 w 10250293"/>
                  <a:gd name="connsiteY121" fmla="*/ 8723086 h 10900727"/>
                  <a:gd name="connsiteX122" fmla="*/ 6909227 w 10250293"/>
                  <a:gd name="connsiteY122" fmla="*/ 8679543 h 10900727"/>
                  <a:gd name="connsiteX123" fmla="*/ 6880199 w 10250293"/>
                  <a:gd name="connsiteY123" fmla="*/ 8636000 h 10900727"/>
                  <a:gd name="connsiteX124" fmla="*/ 6851170 w 10250293"/>
                  <a:gd name="connsiteY124" fmla="*/ 8505372 h 10900727"/>
                  <a:gd name="connsiteX125" fmla="*/ 6822141 w 10250293"/>
                  <a:gd name="connsiteY125" fmla="*/ 8418286 h 10900727"/>
                  <a:gd name="connsiteX126" fmla="*/ 6764084 w 10250293"/>
                  <a:gd name="connsiteY126" fmla="*/ 8331200 h 10900727"/>
                  <a:gd name="connsiteX127" fmla="*/ 6720541 w 10250293"/>
                  <a:gd name="connsiteY127" fmla="*/ 8302172 h 10900727"/>
                  <a:gd name="connsiteX128" fmla="*/ 6691513 w 10250293"/>
                  <a:gd name="connsiteY128" fmla="*/ 8200572 h 10900727"/>
                  <a:gd name="connsiteX129" fmla="*/ 6706027 w 10250293"/>
                  <a:gd name="connsiteY129" fmla="*/ 8113486 h 10900727"/>
                  <a:gd name="connsiteX130" fmla="*/ 6749570 w 10250293"/>
                  <a:gd name="connsiteY130" fmla="*/ 8026400 h 10900727"/>
                  <a:gd name="connsiteX131" fmla="*/ 6793113 w 10250293"/>
                  <a:gd name="connsiteY131" fmla="*/ 8011886 h 10900727"/>
                  <a:gd name="connsiteX132" fmla="*/ 6822141 w 10250293"/>
                  <a:gd name="connsiteY132" fmla="*/ 7924800 h 10900727"/>
                  <a:gd name="connsiteX133" fmla="*/ 6836656 w 10250293"/>
                  <a:gd name="connsiteY133" fmla="*/ 7881257 h 10900727"/>
                  <a:gd name="connsiteX134" fmla="*/ 6880199 w 10250293"/>
                  <a:gd name="connsiteY134" fmla="*/ 7852229 h 10900727"/>
                  <a:gd name="connsiteX135" fmla="*/ 6952770 w 10250293"/>
                  <a:gd name="connsiteY135" fmla="*/ 7866743 h 10900727"/>
                  <a:gd name="connsiteX136" fmla="*/ 6981799 w 10250293"/>
                  <a:gd name="connsiteY136" fmla="*/ 7953829 h 10900727"/>
                  <a:gd name="connsiteX137" fmla="*/ 6996313 w 10250293"/>
                  <a:gd name="connsiteY137" fmla="*/ 7997372 h 10900727"/>
                  <a:gd name="connsiteX138" fmla="*/ 7039856 w 10250293"/>
                  <a:gd name="connsiteY138" fmla="*/ 8026400 h 10900727"/>
                  <a:gd name="connsiteX139" fmla="*/ 7126941 w 10250293"/>
                  <a:gd name="connsiteY139" fmla="*/ 7953829 h 10900727"/>
                  <a:gd name="connsiteX140" fmla="*/ 7199513 w 10250293"/>
                  <a:gd name="connsiteY140" fmla="*/ 7881257 h 10900727"/>
                  <a:gd name="connsiteX141" fmla="*/ 7286599 w 10250293"/>
                  <a:gd name="connsiteY141" fmla="*/ 7866743 h 10900727"/>
                  <a:gd name="connsiteX142" fmla="*/ 7330141 w 10250293"/>
                  <a:gd name="connsiteY142" fmla="*/ 7852229 h 10900727"/>
                  <a:gd name="connsiteX143" fmla="*/ 7373684 w 10250293"/>
                  <a:gd name="connsiteY143" fmla="*/ 7721600 h 10900727"/>
                  <a:gd name="connsiteX144" fmla="*/ 7460770 w 10250293"/>
                  <a:gd name="connsiteY144" fmla="*/ 7692572 h 10900727"/>
                  <a:gd name="connsiteX145" fmla="*/ 7533341 w 10250293"/>
                  <a:gd name="connsiteY145" fmla="*/ 7620000 h 10900727"/>
                  <a:gd name="connsiteX146" fmla="*/ 7576884 w 10250293"/>
                  <a:gd name="connsiteY146" fmla="*/ 7590972 h 10900727"/>
                  <a:gd name="connsiteX147" fmla="*/ 7634941 w 10250293"/>
                  <a:gd name="connsiteY147" fmla="*/ 7503886 h 10900727"/>
                  <a:gd name="connsiteX148" fmla="*/ 7707513 w 10250293"/>
                  <a:gd name="connsiteY148" fmla="*/ 7387772 h 10900727"/>
                  <a:gd name="connsiteX149" fmla="*/ 7736541 w 10250293"/>
                  <a:gd name="connsiteY149" fmla="*/ 7344229 h 10900727"/>
                  <a:gd name="connsiteX150" fmla="*/ 7765570 w 10250293"/>
                  <a:gd name="connsiteY150" fmla="*/ 7184572 h 10900727"/>
                  <a:gd name="connsiteX151" fmla="*/ 7780084 w 10250293"/>
                  <a:gd name="connsiteY151" fmla="*/ 7126515 h 10900727"/>
                  <a:gd name="connsiteX152" fmla="*/ 7794599 w 10250293"/>
                  <a:gd name="connsiteY152" fmla="*/ 6763657 h 10900727"/>
                  <a:gd name="connsiteX153" fmla="*/ 7823627 w 10250293"/>
                  <a:gd name="connsiteY153" fmla="*/ 6676572 h 10900727"/>
                  <a:gd name="connsiteX154" fmla="*/ 7838141 w 10250293"/>
                  <a:gd name="connsiteY154" fmla="*/ 6633029 h 10900727"/>
                  <a:gd name="connsiteX155" fmla="*/ 7809113 w 10250293"/>
                  <a:gd name="connsiteY155" fmla="*/ 6545943 h 10900727"/>
                  <a:gd name="connsiteX156" fmla="*/ 7751056 w 10250293"/>
                  <a:gd name="connsiteY156" fmla="*/ 6458857 h 10900727"/>
                  <a:gd name="connsiteX157" fmla="*/ 7765570 w 10250293"/>
                  <a:gd name="connsiteY157" fmla="*/ 6386286 h 10900727"/>
                  <a:gd name="connsiteX158" fmla="*/ 7780084 w 10250293"/>
                  <a:gd name="connsiteY158" fmla="*/ 6342743 h 10900727"/>
                  <a:gd name="connsiteX159" fmla="*/ 7765570 w 10250293"/>
                  <a:gd name="connsiteY159" fmla="*/ 6241143 h 10900727"/>
                  <a:gd name="connsiteX160" fmla="*/ 7736541 w 10250293"/>
                  <a:gd name="connsiteY160" fmla="*/ 6197600 h 10900727"/>
                  <a:gd name="connsiteX161" fmla="*/ 7722027 w 10250293"/>
                  <a:gd name="connsiteY161" fmla="*/ 6154057 h 10900727"/>
                  <a:gd name="connsiteX162" fmla="*/ 7649456 w 10250293"/>
                  <a:gd name="connsiteY162" fmla="*/ 6066972 h 10900727"/>
                  <a:gd name="connsiteX163" fmla="*/ 7576884 w 10250293"/>
                  <a:gd name="connsiteY163" fmla="*/ 5950857 h 10900727"/>
                  <a:gd name="connsiteX164" fmla="*/ 7475284 w 10250293"/>
                  <a:gd name="connsiteY164" fmla="*/ 5834743 h 10900727"/>
                  <a:gd name="connsiteX165" fmla="*/ 7504313 w 10250293"/>
                  <a:gd name="connsiteY165" fmla="*/ 5689600 h 10900727"/>
                  <a:gd name="connsiteX166" fmla="*/ 7533341 w 10250293"/>
                  <a:gd name="connsiteY166" fmla="*/ 5646057 h 10900727"/>
                  <a:gd name="connsiteX167" fmla="*/ 7591399 w 10250293"/>
                  <a:gd name="connsiteY167" fmla="*/ 5631543 h 10900727"/>
                  <a:gd name="connsiteX168" fmla="*/ 7591399 w 10250293"/>
                  <a:gd name="connsiteY168" fmla="*/ 5500915 h 10900727"/>
                  <a:gd name="connsiteX169" fmla="*/ 7504313 w 10250293"/>
                  <a:gd name="connsiteY169" fmla="*/ 5486400 h 10900727"/>
                  <a:gd name="connsiteX170" fmla="*/ 7431741 w 10250293"/>
                  <a:gd name="connsiteY170" fmla="*/ 5428343 h 10900727"/>
                  <a:gd name="connsiteX171" fmla="*/ 7388199 w 10250293"/>
                  <a:gd name="connsiteY171" fmla="*/ 5457372 h 10900727"/>
                  <a:gd name="connsiteX172" fmla="*/ 7359170 w 10250293"/>
                  <a:gd name="connsiteY172" fmla="*/ 5500915 h 10900727"/>
                  <a:gd name="connsiteX173" fmla="*/ 7301113 w 10250293"/>
                  <a:gd name="connsiteY173" fmla="*/ 5413829 h 10900727"/>
                  <a:gd name="connsiteX174" fmla="*/ 7257570 w 10250293"/>
                  <a:gd name="connsiteY174" fmla="*/ 5384800 h 10900727"/>
                  <a:gd name="connsiteX175" fmla="*/ 7170484 w 10250293"/>
                  <a:gd name="connsiteY175" fmla="*/ 5413829 h 10900727"/>
                  <a:gd name="connsiteX176" fmla="*/ 7214027 w 10250293"/>
                  <a:gd name="connsiteY176" fmla="*/ 5283200 h 10900727"/>
                  <a:gd name="connsiteX177" fmla="*/ 7301113 w 10250293"/>
                  <a:gd name="connsiteY177" fmla="*/ 5225143 h 10900727"/>
                  <a:gd name="connsiteX178" fmla="*/ 7330141 w 10250293"/>
                  <a:gd name="connsiteY178" fmla="*/ 5181600 h 10900727"/>
                  <a:gd name="connsiteX179" fmla="*/ 7359170 w 10250293"/>
                  <a:gd name="connsiteY179" fmla="*/ 5080000 h 10900727"/>
                  <a:gd name="connsiteX180" fmla="*/ 7388199 w 10250293"/>
                  <a:gd name="connsiteY180" fmla="*/ 5036457 h 10900727"/>
                  <a:gd name="connsiteX181" fmla="*/ 7431741 w 10250293"/>
                  <a:gd name="connsiteY181" fmla="*/ 5050972 h 10900727"/>
                  <a:gd name="connsiteX182" fmla="*/ 7475284 w 10250293"/>
                  <a:gd name="connsiteY182" fmla="*/ 5138057 h 10900727"/>
                  <a:gd name="connsiteX183" fmla="*/ 7489799 w 10250293"/>
                  <a:gd name="connsiteY183" fmla="*/ 5239657 h 10900727"/>
                  <a:gd name="connsiteX184" fmla="*/ 7504313 w 10250293"/>
                  <a:gd name="connsiteY184" fmla="*/ 5283200 h 10900727"/>
                  <a:gd name="connsiteX185" fmla="*/ 7547856 w 10250293"/>
                  <a:gd name="connsiteY185" fmla="*/ 5312229 h 10900727"/>
                  <a:gd name="connsiteX186" fmla="*/ 7591399 w 10250293"/>
                  <a:gd name="connsiteY186" fmla="*/ 5283200 h 10900727"/>
                  <a:gd name="connsiteX187" fmla="*/ 7605913 w 10250293"/>
                  <a:gd name="connsiteY187" fmla="*/ 5239657 h 10900727"/>
                  <a:gd name="connsiteX188" fmla="*/ 7736541 w 10250293"/>
                  <a:gd name="connsiteY188" fmla="*/ 5167086 h 10900727"/>
                  <a:gd name="connsiteX189" fmla="*/ 7780084 w 10250293"/>
                  <a:gd name="connsiteY189" fmla="*/ 5181600 h 10900727"/>
                  <a:gd name="connsiteX190" fmla="*/ 7794599 w 10250293"/>
                  <a:gd name="connsiteY190" fmla="*/ 5225143 h 10900727"/>
                  <a:gd name="connsiteX191" fmla="*/ 7809113 w 10250293"/>
                  <a:gd name="connsiteY191" fmla="*/ 5312229 h 10900727"/>
                  <a:gd name="connsiteX192" fmla="*/ 7823627 w 10250293"/>
                  <a:gd name="connsiteY192" fmla="*/ 5457372 h 10900727"/>
                  <a:gd name="connsiteX193" fmla="*/ 7896199 w 10250293"/>
                  <a:gd name="connsiteY193" fmla="*/ 5471886 h 10900727"/>
                  <a:gd name="connsiteX194" fmla="*/ 7939741 w 10250293"/>
                  <a:gd name="connsiteY194" fmla="*/ 5500915 h 10900727"/>
                  <a:gd name="connsiteX195" fmla="*/ 7954256 w 10250293"/>
                  <a:gd name="connsiteY195" fmla="*/ 5558972 h 10900727"/>
                  <a:gd name="connsiteX196" fmla="*/ 7997799 w 10250293"/>
                  <a:gd name="connsiteY196" fmla="*/ 5646057 h 10900727"/>
                  <a:gd name="connsiteX197" fmla="*/ 8026827 w 10250293"/>
                  <a:gd name="connsiteY197" fmla="*/ 5820229 h 10900727"/>
                  <a:gd name="connsiteX198" fmla="*/ 8041341 w 10250293"/>
                  <a:gd name="connsiteY198" fmla="*/ 5863772 h 10900727"/>
                  <a:gd name="connsiteX199" fmla="*/ 8084884 w 10250293"/>
                  <a:gd name="connsiteY199" fmla="*/ 5892800 h 10900727"/>
                  <a:gd name="connsiteX200" fmla="*/ 8157456 w 10250293"/>
                  <a:gd name="connsiteY200" fmla="*/ 5834743 h 10900727"/>
                  <a:gd name="connsiteX201" fmla="*/ 8273570 w 10250293"/>
                  <a:gd name="connsiteY201" fmla="*/ 5791200 h 10900727"/>
                  <a:gd name="connsiteX202" fmla="*/ 8288084 w 10250293"/>
                  <a:gd name="connsiteY202" fmla="*/ 5747657 h 10900727"/>
                  <a:gd name="connsiteX203" fmla="*/ 8244541 w 10250293"/>
                  <a:gd name="connsiteY203" fmla="*/ 5660572 h 10900727"/>
                  <a:gd name="connsiteX204" fmla="*/ 8171970 w 10250293"/>
                  <a:gd name="connsiteY204" fmla="*/ 5544457 h 10900727"/>
                  <a:gd name="connsiteX205" fmla="*/ 8157456 w 10250293"/>
                  <a:gd name="connsiteY205" fmla="*/ 5500915 h 10900727"/>
                  <a:gd name="connsiteX206" fmla="*/ 8099399 w 10250293"/>
                  <a:gd name="connsiteY206" fmla="*/ 5413829 h 10900727"/>
                  <a:gd name="connsiteX207" fmla="*/ 8055856 w 10250293"/>
                  <a:gd name="connsiteY207" fmla="*/ 5326743 h 10900727"/>
                  <a:gd name="connsiteX208" fmla="*/ 8041341 w 10250293"/>
                  <a:gd name="connsiteY208" fmla="*/ 5283200 h 10900727"/>
                  <a:gd name="connsiteX209" fmla="*/ 7983284 w 10250293"/>
                  <a:gd name="connsiteY209" fmla="*/ 5196115 h 10900727"/>
                  <a:gd name="connsiteX210" fmla="*/ 7968770 w 10250293"/>
                  <a:gd name="connsiteY210" fmla="*/ 5036457 h 10900727"/>
                  <a:gd name="connsiteX211" fmla="*/ 8026827 w 10250293"/>
                  <a:gd name="connsiteY211" fmla="*/ 4949372 h 10900727"/>
                  <a:gd name="connsiteX212" fmla="*/ 8055856 w 10250293"/>
                  <a:gd name="connsiteY212" fmla="*/ 4905829 h 10900727"/>
                  <a:gd name="connsiteX213" fmla="*/ 8055856 w 10250293"/>
                  <a:gd name="connsiteY213" fmla="*/ 4746172 h 10900727"/>
                  <a:gd name="connsiteX214" fmla="*/ 8099399 w 10250293"/>
                  <a:gd name="connsiteY214" fmla="*/ 4717143 h 10900727"/>
                  <a:gd name="connsiteX215" fmla="*/ 8259056 w 10250293"/>
                  <a:gd name="connsiteY215" fmla="*/ 4717143 h 10900727"/>
                  <a:gd name="connsiteX216" fmla="*/ 8302599 w 10250293"/>
                  <a:gd name="connsiteY216" fmla="*/ 4688115 h 10900727"/>
                  <a:gd name="connsiteX217" fmla="*/ 8317113 w 10250293"/>
                  <a:gd name="connsiteY217" fmla="*/ 4630057 h 10900727"/>
                  <a:gd name="connsiteX218" fmla="*/ 8346141 w 10250293"/>
                  <a:gd name="connsiteY218" fmla="*/ 4484915 h 10900727"/>
                  <a:gd name="connsiteX219" fmla="*/ 8346141 w 10250293"/>
                  <a:gd name="connsiteY219" fmla="*/ 4252686 h 10900727"/>
                  <a:gd name="connsiteX220" fmla="*/ 8375170 w 10250293"/>
                  <a:gd name="connsiteY220" fmla="*/ 4165600 h 10900727"/>
                  <a:gd name="connsiteX221" fmla="*/ 8375170 w 10250293"/>
                  <a:gd name="connsiteY221" fmla="*/ 3730172 h 10900727"/>
                  <a:gd name="connsiteX222" fmla="*/ 8317113 w 10250293"/>
                  <a:gd name="connsiteY222" fmla="*/ 3585029 h 10900727"/>
                  <a:gd name="connsiteX223" fmla="*/ 8288084 w 10250293"/>
                  <a:gd name="connsiteY223" fmla="*/ 3541486 h 10900727"/>
                  <a:gd name="connsiteX224" fmla="*/ 8259056 w 10250293"/>
                  <a:gd name="connsiteY224" fmla="*/ 3454400 h 10900727"/>
                  <a:gd name="connsiteX225" fmla="*/ 8200999 w 10250293"/>
                  <a:gd name="connsiteY225" fmla="*/ 3265715 h 10900727"/>
                  <a:gd name="connsiteX226" fmla="*/ 8157456 w 10250293"/>
                  <a:gd name="connsiteY226" fmla="*/ 3251200 h 10900727"/>
                  <a:gd name="connsiteX227" fmla="*/ 8128427 w 10250293"/>
                  <a:gd name="connsiteY227" fmla="*/ 3193143 h 10900727"/>
                  <a:gd name="connsiteX228" fmla="*/ 8041341 w 10250293"/>
                  <a:gd name="connsiteY228" fmla="*/ 3149600 h 10900727"/>
                  <a:gd name="connsiteX229" fmla="*/ 7954256 w 10250293"/>
                  <a:gd name="connsiteY229" fmla="*/ 3106057 h 10900727"/>
                  <a:gd name="connsiteX230" fmla="*/ 7896199 w 10250293"/>
                  <a:gd name="connsiteY230" fmla="*/ 3018972 h 10900727"/>
                  <a:gd name="connsiteX231" fmla="*/ 7867170 w 10250293"/>
                  <a:gd name="connsiteY231" fmla="*/ 3062515 h 10900727"/>
                  <a:gd name="connsiteX232" fmla="*/ 7852656 w 10250293"/>
                  <a:gd name="connsiteY232" fmla="*/ 3106057 h 10900727"/>
                  <a:gd name="connsiteX233" fmla="*/ 7838141 w 10250293"/>
                  <a:gd name="connsiteY233" fmla="*/ 3062515 h 10900727"/>
                  <a:gd name="connsiteX234" fmla="*/ 7663970 w 10250293"/>
                  <a:gd name="connsiteY234" fmla="*/ 3018972 h 10900727"/>
                  <a:gd name="connsiteX235" fmla="*/ 7634941 w 10250293"/>
                  <a:gd name="connsiteY235" fmla="*/ 2975429 h 10900727"/>
                  <a:gd name="connsiteX236" fmla="*/ 7620427 w 10250293"/>
                  <a:gd name="connsiteY236" fmla="*/ 2931886 h 10900727"/>
                  <a:gd name="connsiteX237" fmla="*/ 7591399 w 10250293"/>
                  <a:gd name="connsiteY237" fmla="*/ 2873829 h 10900727"/>
                  <a:gd name="connsiteX238" fmla="*/ 7663970 w 10250293"/>
                  <a:gd name="connsiteY238" fmla="*/ 2757715 h 10900727"/>
                  <a:gd name="connsiteX239" fmla="*/ 7736541 w 10250293"/>
                  <a:gd name="connsiteY239" fmla="*/ 2699657 h 10900727"/>
                  <a:gd name="connsiteX240" fmla="*/ 7736541 w 10250293"/>
                  <a:gd name="connsiteY240" fmla="*/ 2293257 h 10900727"/>
                  <a:gd name="connsiteX241" fmla="*/ 7809113 w 10250293"/>
                  <a:gd name="connsiteY241" fmla="*/ 2220686 h 10900727"/>
                  <a:gd name="connsiteX242" fmla="*/ 7896199 w 10250293"/>
                  <a:gd name="connsiteY242" fmla="*/ 2191657 h 10900727"/>
                  <a:gd name="connsiteX243" fmla="*/ 7983284 w 10250293"/>
                  <a:gd name="connsiteY243" fmla="*/ 2220686 h 10900727"/>
                  <a:gd name="connsiteX244" fmla="*/ 8041341 w 10250293"/>
                  <a:gd name="connsiteY244" fmla="*/ 2249715 h 10900727"/>
                  <a:gd name="connsiteX245" fmla="*/ 8099399 w 10250293"/>
                  <a:gd name="connsiteY245" fmla="*/ 2264229 h 10900727"/>
                  <a:gd name="connsiteX246" fmla="*/ 8142941 w 10250293"/>
                  <a:gd name="connsiteY246" fmla="*/ 2278743 h 10900727"/>
                  <a:gd name="connsiteX247" fmla="*/ 8186484 w 10250293"/>
                  <a:gd name="connsiteY247" fmla="*/ 2307772 h 10900727"/>
                  <a:gd name="connsiteX248" fmla="*/ 8592884 w 10250293"/>
                  <a:gd name="connsiteY248" fmla="*/ 2307772 h 10900727"/>
                  <a:gd name="connsiteX249" fmla="*/ 8578370 w 10250293"/>
                  <a:gd name="connsiteY249" fmla="*/ 2206172 h 10900727"/>
                  <a:gd name="connsiteX250" fmla="*/ 8520313 w 10250293"/>
                  <a:gd name="connsiteY250" fmla="*/ 2061029 h 10900727"/>
                  <a:gd name="connsiteX251" fmla="*/ 8592884 w 10250293"/>
                  <a:gd name="connsiteY251" fmla="*/ 1930400 h 10900727"/>
                  <a:gd name="connsiteX252" fmla="*/ 8665456 w 10250293"/>
                  <a:gd name="connsiteY252" fmla="*/ 1944915 h 10900727"/>
                  <a:gd name="connsiteX253" fmla="*/ 8723513 w 10250293"/>
                  <a:gd name="connsiteY253" fmla="*/ 2061029 h 10900727"/>
                  <a:gd name="connsiteX254" fmla="*/ 8781570 w 10250293"/>
                  <a:gd name="connsiteY254" fmla="*/ 2104572 h 10900727"/>
                  <a:gd name="connsiteX255" fmla="*/ 8883170 w 10250293"/>
                  <a:gd name="connsiteY255" fmla="*/ 2090057 h 10900727"/>
                  <a:gd name="connsiteX256" fmla="*/ 8912199 w 10250293"/>
                  <a:gd name="connsiteY256" fmla="*/ 2002972 h 10900727"/>
                  <a:gd name="connsiteX257" fmla="*/ 8926713 w 10250293"/>
                  <a:gd name="connsiteY257" fmla="*/ 1959429 h 10900727"/>
                  <a:gd name="connsiteX258" fmla="*/ 8883170 w 10250293"/>
                  <a:gd name="connsiteY258" fmla="*/ 1944915 h 10900727"/>
                  <a:gd name="connsiteX259" fmla="*/ 8883170 w 10250293"/>
                  <a:gd name="connsiteY259" fmla="*/ 1828800 h 10900727"/>
                  <a:gd name="connsiteX260" fmla="*/ 8970256 w 10250293"/>
                  <a:gd name="connsiteY260" fmla="*/ 1901372 h 10900727"/>
                  <a:gd name="connsiteX261" fmla="*/ 8984770 w 10250293"/>
                  <a:gd name="connsiteY261" fmla="*/ 1959429 h 10900727"/>
                  <a:gd name="connsiteX262" fmla="*/ 9042827 w 10250293"/>
                  <a:gd name="connsiteY262" fmla="*/ 2046515 h 10900727"/>
                  <a:gd name="connsiteX263" fmla="*/ 9028313 w 10250293"/>
                  <a:gd name="connsiteY263" fmla="*/ 2177143 h 10900727"/>
                  <a:gd name="connsiteX264" fmla="*/ 9013799 w 10250293"/>
                  <a:gd name="connsiteY264" fmla="*/ 2220686 h 10900727"/>
                  <a:gd name="connsiteX265" fmla="*/ 8999284 w 10250293"/>
                  <a:gd name="connsiteY265" fmla="*/ 2394857 h 10900727"/>
                  <a:gd name="connsiteX266" fmla="*/ 8984770 w 10250293"/>
                  <a:gd name="connsiteY266" fmla="*/ 2438400 h 10900727"/>
                  <a:gd name="connsiteX267" fmla="*/ 8941227 w 10250293"/>
                  <a:gd name="connsiteY267" fmla="*/ 2467429 h 10900727"/>
                  <a:gd name="connsiteX268" fmla="*/ 8897684 w 10250293"/>
                  <a:gd name="connsiteY268" fmla="*/ 2554515 h 10900727"/>
                  <a:gd name="connsiteX269" fmla="*/ 8941227 w 10250293"/>
                  <a:gd name="connsiteY269" fmla="*/ 2670629 h 10900727"/>
                  <a:gd name="connsiteX270" fmla="*/ 8955741 w 10250293"/>
                  <a:gd name="connsiteY270" fmla="*/ 2714172 h 10900727"/>
                  <a:gd name="connsiteX271" fmla="*/ 8984770 w 10250293"/>
                  <a:gd name="connsiteY271" fmla="*/ 2917372 h 10900727"/>
                  <a:gd name="connsiteX272" fmla="*/ 9042827 w 10250293"/>
                  <a:gd name="connsiteY272" fmla="*/ 3004457 h 10900727"/>
                  <a:gd name="connsiteX273" fmla="*/ 9100884 w 10250293"/>
                  <a:gd name="connsiteY273" fmla="*/ 3120572 h 10900727"/>
                  <a:gd name="connsiteX274" fmla="*/ 9144427 w 10250293"/>
                  <a:gd name="connsiteY274" fmla="*/ 3135086 h 10900727"/>
                  <a:gd name="connsiteX275" fmla="*/ 9202484 w 10250293"/>
                  <a:gd name="connsiteY275" fmla="*/ 3178629 h 10900727"/>
                  <a:gd name="connsiteX276" fmla="*/ 9246027 w 10250293"/>
                  <a:gd name="connsiteY276" fmla="*/ 3207657 h 10900727"/>
                  <a:gd name="connsiteX277" fmla="*/ 9275056 w 10250293"/>
                  <a:gd name="connsiteY277" fmla="*/ 3251200 h 10900727"/>
                  <a:gd name="connsiteX278" fmla="*/ 9318599 w 10250293"/>
                  <a:gd name="connsiteY278" fmla="*/ 3294743 h 10900727"/>
                  <a:gd name="connsiteX279" fmla="*/ 9347627 w 10250293"/>
                  <a:gd name="connsiteY279" fmla="*/ 3338286 h 10900727"/>
                  <a:gd name="connsiteX280" fmla="*/ 9391170 w 10250293"/>
                  <a:gd name="connsiteY280" fmla="*/ 3396343 h 10900727"/>
                  <a:gd name="connsiteX281" fmla="*/ 9405684 w 10250293"/>
                  <a:gd name="connsiteY281" fmla="*/ 3439886 h 10900727"/>
                  <a:gd name="connsiteX282" fmla="*/ 9492770 w 10250293"/>
                  <a:gd name="connsiteY282" fmla="*/ 3512457 h 10900727"/>
                  <a:gd name="connsiteX283" fmla="*/ 9507284 w 10250293"/>
                  <a:gd name="connsiteY283" fmla="*/ 3468915 h 10900727"/>
                  <a:gd name="connsiteX284" fmla="*/ 9463741 w 10250293"/>
                  <a:gd name="connsiteY284" fmla="*/ 3222172 h 10900727"/>
                  <a:gd name="connsiteX285" fmla="*/ 9434713 w 10250293"/>
                  <a:gd name="connsiteY285" fmla="*/ 3178629 h 10900727"/>
                  <a:gd name="connsiteX286" fmla="*/ 9478256 w 10250293"/>
                  <a:gd name="connsiteY286" fmla="*/ 3164115 h 10900727"/>
                  <a:gd name="connsiteX287" fmla="*/ 9521799 w 10250293"/>
                  <a:gd name="connsiteY287" fmla="*/ 3193143 h 10900727"/>
                  <a:gd name="connsiteX288" fmla="*/ 9478256 w 10250293"/>
                  <a:gd name="connsiteY288" fmla="*/ 3018972 h 10900727"/>
                  <a:gd name="connsiteX289" fmla="*/ 9463741 w 10250293"/>
                  <a:gd name="connsiteY289" fmla="*/ 2975429 h 10900727"/>
                  <a:gd name="connsiteX290" fmla="*/ 9478256 w 10250293"/>
                  <a:gd name="connsiteY290" fmla="*/ 2931886 h 10900727"/>
                  <a:gd name="connsiteX291" fmla="*/ 9420199 w 10250293"/>
                  <a:gd name="connsiteY291" fmla="*/ 2844800 h 10900727"/>
                  <a:gd name="connsiteX292" fmla="*/ 9376656 w 10250293"/>
                  <a:gd name="connsiteY292" fmla="*/ 2685143 h 10900727"/>
                  <a:gd name="connsiteX293" fmla="*/ 9246027 w 10250293"/>
                  <a:gd name="connsiteY293" fmla="*/ 2525486 h 10900727"/>
                  <a:gd name="connsiteX294" fmla="*/ 9187970 w 10250293"/>
                  <a:gd name="connsiteY294" fmla="*/ 2540000 h 10900727"/>
                  <a:gd name="connsiteX295" fmla="*/ 9187970 w 10250293"/>
                  <a:gd name="connsiteY295" fmla="*/ 2278743 h 10900727"/>
                  <a:gd name="connsiteX296" fmla="*/ 9231513 w 10250293"/>
                  <a:gd name="connsiteY296" fmla="*/ 2264229 h 10900727"/>
                  <a:gd name="connsiteX297" fmla="*/ 9289570 w 10250293"/>
                  <a:gd name="connsiteY297" fmla="*/ 2249715 h 10900727"/>
                  <a:gd name="connsiteX298" fmla="*/ 9347627 w 10250293"/>
                  <a:gd name="connsiteY298" fmla="*/ 2206172 h 10900727"/>
                  <a:gd name="connsiteX299" fmla="*/ 9391170 w 10250293"/>
                  <a:gd name="connsiteY299" fmla="*/ 2235200 h 10900727"/>
                  <a:gd name="connsiteX300" fmla="*/ 9521799 w 10250293"/>
                  <a:gd name="connsiteY300" fmla="*/ 2104572 h 10900727"/>
                  <a:gd name="connsiteX301" fmla="*/ 9637913 w 10250293"/>
                  <a:gd name="connsiteY301" fmla="*/ 2002972 h 10900727"/>
                  <a:gd name="connsiteX302" fmla="*/ 9695970 w 10250293"/>
                  <a:gd name="connsiteY302" fmla="*/ 1930400 h 10900727"/>
                  <a:gd name="connsiteX303" fmla="*/ 9783056 w 10250293"/>
                  <a:gd name="connsiteY303" fmla="*/ 1886857 h 10900727"/>
                  <a:gd name="connsiteX304" fmla="*/ 9884656 w 10250293"/>
                  <a:gd name="connsiteY304" fmla="*/ 1901372 h 10900727"/>
                  <a:gd name="connsiteX305" fmla="*/ 9928199 w 10250293"/>
                  <a:gd name="connsiteY305" fmla="*/ 1886857 h 10900727"/>
                  <a:gd name="connsiteX306" fmla="*/ 9855627 w 10250293"/>
                  <a:gd name="connsiteY306" fmla="*/ 1698172 h 10900727"/>
                  <a:gd name="connsiteX307" fmla="*/ 9463741 w 10250293"/>
                  <a:gd name="connsiteY307" fmla="*/ 1654629 h 10900727"/>
                  <a:gd name="connsiteX308" fmla="*/ 9420199 w 10250293"/>
                  <a:gd name="connsiteY308" fmla="*/ 1669143 h 10900727"/>
                  <a:gd name="connsiteX309" fmla="*/ 9507284 w 10250293"/>
                  <a:gd name="connsiteY309" fmla="*/ 1582057 h 10900727"/>
                  <a:gd name="connsiteX310" fmla="*/ 9565341 w 10250293"/>
                  <a:gd name="connsiteY310" fmla="*/ 1494972 h 10900727"/>
                  <a:gd name="connsiteX311" fmla="*/ 9579856 w 10250293"/>
                  <a:gd name="connsiteY311" fmla="*/ 1451429 h 10900727"/>
                  <a:gd name="connsiteX312" fmla="*/ 9623399 w 10250293"/>
                  <a:gd name="connsiteY312" fmla="*/ 1407886 h 10900727"/>
                  <a:gd name="connsiteX313" fmla="*/ 9710484 w 10250293"/>
                  <a:gd name="connsiteY313" fmla="*/ 1451429 h 10900727"/>
                  <a:gd name="connsiteX314" fmla="*/ 9884656 w 10250293"/>
                  <a:gd name="connsiteY314" fmla="*/ 1494972 h 10900727"/>
                  <a:gd name="connsiteX315" fmla="*/ 10058827 w 10250293"/>
                  <a:gd name="connsiteY315" fmla="*/ 1582057 h 10900727"/>
                  <a:gd name="connsiteX316" fmla="*/ 10102370 w 10250293"/>
                  <a:gd name="connsiteY316" fmla="*/ 1596572 h 10900727"/>
                  <a:gd name="connsiteX317" fmla="*/ 10145913 w 10250293"/>
                  <a:gd name="connsiteY317" fmla="*/ 1611086 h 10900727"/>
                  <a:gd name="connsiteX318" fmla="*/ 10189456 w 10250293"/>
                  <a:gd name="connsiteY318" fmla="*/ 1640115 h 10900727"/>
                  <a:gd name="connsiteX319" fmla="*/ 10203970 w 10250293"/>
                  <a:gd name="connsiteY319" fmla="*/ 1596572 h 10900727"/>
                  <a:gd name="connsiteX320" fmla="*/ 10189456 w 10250293"/>
                  <a:gd name="connsiteY320" fmla="*/ 1509486 h 10900727"/>
                  <a:gd name="connsiteX321" fmla="*/ 10203970 w 10250293"/>
                  <a:gd name="connsiteY321" fmla="*/ 1465943 h 10900727"/>
                  <a:gd name="connsiteX322" fmla="*/ 10247513 w 10250293"/>
                  <a:gd name="connsiteY322" fmla="*/ 1407886 h 10900727"/>
                  <a:gd name="connsiteX323" fmla="*/ 10189456 w 10250293"/>
                  <a:gd name="connsiteY323" fmla="*/ 1335315 h 10900727"/>
                  <a:gd name="connsiteX324" fmla="*/ 9899170 w 10250293"/>
                  <a:gd name="connsiteY324" fmla="*/ 1320800 h 10900727"/>
                  <a:gd name="connsiteX325" fmla="*/ 9841113 w 10250293"/>
                  <a:gd name="connsiteY325" fmla="*/ 1306286 h 10900727"/>
                  <a:gd name="connsiteX326" fmla="*/ 9710484 w 10250293"/>
                  <a:gd name="connsiteY326" fmla="*/ 1335315 h 10900727"/>
                  <a:gd name="connsiteX327" fmla="*/ 9666941 w 10250293"/>
                  <a:gd name="connsiteY327" fmla="*/ 1320800 h 10900727"/>
                  <a:gd name="connsiteX328" fmla="*/ 9652427 w 10250293"/>
                  <a:gd name="connsiteY328" fmla="*/ 1277257 h 10900727"/>
                  <a:gd name="connsiteX329" fmla="*/ 9623399 w 10250293"/>
                  <a:gd name="connsiteY329" fmla="*/ 1204686 h 10900727"/>
                  <a:gd name="connsiteX330" fmla="*/ 9608884 w 10250293"/>
                  <a:gd name="connsiteY330" fmla="*/ 1161143 h 10900727"/>
                  <a:gd name="connsiteX331" fmla="*/ 9579856 w 10250293"/>
                  <a:gd name="connsiteY331" fmla="*/ 1103086 h 10900727"/>
                  <a:gd name="connsiteX332" fmla="*/ 9434713 w 10250293"/>
                  <a:gd name="connsiteY332" fmla="*/ 1088572 h 10900727"/>
                  <a:gd name="connsiteX333" fmla="*/ 9318599 w 10250293"/>
                  <a:gd name="connsiteY333" fmla="*/ 1059543 h 10900727"/>
                  <a:gd name="connsiteX334" fmla="*/ 9187970 w 10250293"/>
                  <a:gd name="connsiteY334" fmla="*/ 1001486 h 10900727"/>
                  <a:gd name="connsiteX335" fmla="*/ 9144427 w 10250293"/>
                  <a:gd name="connsiteY335" fmla="*/ 986972 h 10900727"/>
                  <a:gd name="connsiteX336" fmla="*/ 9100884 w 10250293"/>
                  <a:gd name="connsiteY336" fmla="*/ 972457 h 10900727"/>
                  <a:gd name="connsiteX337" fmla="*/ 9028313 w 10250293"/>
                  <a:gd name="connsiteY337" fmla="*/ 957943 h 10900727"/>
                  <a:gd name="connsiteX338" fmla="*/ 8984770 w 10250293"/>
                  <a:gd name="connsiteY338" fmla="*/ 928915 h 10900727"/>
                  <a:gd name="connsiteX339" fmla="*/ 8854141 w 10250293"/>
                  <a:gd name="connsiteY339" fmla="*/ 899886 h 10900727"/>
                  <a:gd name="connsiteX340" fmla="*/ 8752541 w 10250293"/>
                  <a:gd name="connsiteY340" fmla="*/ 870857 h 10900727"/>
                  <a:gd name="connsiteX341" fmla="*/ 8650941 w 10250293"/>
                  <a:gd name="connsiteY341" fmla="*/ 885372 h 10900727"/>
                  <a:gd name="connsiteX342" fmla="*/ 8578370 w 10250293"/>
                  <a:gd name="connsiteY342" fmla="*/ 899886 h 10900727"/>
                  <a:gd name="connsiteX343" fmla="*/ 8563856 w 10250293"/>
                  <a:gd name="connsiteY343" fmla="*/ 943429 h 10900727"/>
                  <a:gd name="connsiteX344" fmla="*/ 8549341 w 10250293"/>
                  <a:gd name="connsiteY344" fmla="*/ 1045029 h 10900727"/>
                  <a:gd name="connsiteX345" fmla="*/ 8128427 w 10250293"/>
                  <a:gd name="connsiteY345" fmla="*/ 1016000 h 10900727"/>
                  <a:gd name="connsiteX346" fmla="*/ 8070370 w 10250293"/>
                  <a:gd name="connsiteY346" fmla="*/ 972457 h 10900727"/>
                  <a:gd name="connsiteX347" fmla="*/ 7925227 w 10250293"/>
                  <a:gd name="connsiteY347" fmla="*/ 914400 h 10900727"/>
                  <a:gd name="connsiteX348" fmla="*/ 7823627 w 10250293"/>
                  <a:gd name="connsiteY348" fmla="*/ 885372 h 10900727"/>
                  <a:gd name="connsiteX349" fmla="*/ 7765570 w 10250293"/>
                  <a:gd name="connsiteY349" fmla="*/ 856343 h 10900727"/>
                  <a:gd name="connsiteX350" fmla="*/ 7591399 w 10250293"/>
                  <a:gd name="connsiteY350" fmla="*/ 769257 h 10900727"/>
                  <a:gd name="connsiteX351" fmla="*/ 7083399 w 10250293"/>
                  <a:gd name="connsiteY351" fmla="*/ 740229 h 10900727"/>
                  <a:gd name="connsiteX352" fmla="*/ 6967284 w 10250293"/>
                  <a:gd name="connsiteY352" fmla="*/ 667657 h 10900727"/>
                  <a:gd name="connsiteX353" fmla="*/ 6923741 w 10250293"/>
                  <a:gd name="connsiteY353" fmla="*/ 638629 h 10900727"/>
                  <a:gd name="connsiteX354" fmla="*/ 6793113 w 10250293"/>
                  <a:gd name="connsiteY354" fmla="*/ 595086 h 10900727"/>
                  <a:gd name="connsiteX355" fmla="*/ 6749570 w 10250293"/>
                  <a:gd name="connsiteY355" fmla="*/ 580572 h 10900727"/>
                  <a:gd name="connsiteX356" fmla="*/ 6633456 w 10250293"/>
                  <a:gd name="connsiteY356" fmla="*/ 551543 h 10900727"/>
                  <a:gd name="connsiteX357" fmla="*/ 6386713 w 10250293"/>
                  <a:gd name="connsiteY357" fmla="*/ 566057 h 10900727"/>
                  <a:gd name="connsiteX358" fmla="*/ 6401227 w 10250293"/>
                  <a:gd name="connsiteY358" fmla="*/ 638629 h 10900727"/>
                  <a:gd name="connsiteX359" fmla="*/ 6386713 w 10250293"/>
                  <a:gd name="connsiteY359" fmla="*/ 754743 h 10900727"/>
                  <a:gd name="connsiteX360" fmla="*/ 6081913 w 10250293"/>
                  <a:gd name="connsiteY360" fmla="*/ 769257 h 10900727"/>
                  <a:gd name="connsiteX361" fmla="*/ 5994827 w 10250293"/>
                  <a:gd name="connsiteY361" fmla="*/ 812800 h 10900727"/>
                  <a:gd name="connsiteX362" fmla="*/ 5907741 w 10250293"/>
                  <a:gd name="connsiteY362" fmla="*/ 711200 h 10900727"/>
                  <a:gd name="connsiteX363" fmla="*/ 5893227 w 10250293"/>
                  <a:gd name="connsiteY363" fmla="*/ 667657 h 10900727"/>
                  <a:gd name="connsiteX364" fmla="*/ 5777113 w 10250293"/>
                  <a:gd name="connsiteY364" fmla="*/ 609600 h 10900727"/>
                  <a:gd name="connsiteX365" fmla="*/ 5733570 w 10250293"/>
                  <a:gd name="connsiteY365" fmla="*/ 566057 h 10900727"/>
                  <a:gd name="connsiteX366" fmla="*/ 5617456 w 10250293"/>
                  <a:gd name="connsiteY366" fmla="*/ 537029 h 10900727"/>
                  <a:gd name="connsiteX367" fmla="*/ 5472313 w 10250293"/>
                  <a:gd name="connsiteY367" fmla="*/ 508000 h 10900727"/>
                  <a:gd name="connsiteX368" fmla="*/ 5428770 w 10250293"/>
                  <a:gd name="connsiteY368" fmla="*/ 478972 h 10900727"/>
                  <a:gd name="connsiteX369" fmla="*/ 5211056 w 10250293"/>
                  <a:gd name="connsiteY369" fmla="*/ 420915 h 10900727"/>
                  <a:gd name="connsiteX370" fmla="*/ 5167513 w 10250293"/>
                  <a:gd name="connsiteY370" fmla="*/ 406400 h 10900727"/>
                  <a:gd name="connsiteX371" fmla="*/ 5182027 w 10250293"/>
                  <a:gd name="connsiteY371" fmla="*/ 449943 h 10900727"/>
                  <a:gd name="connsiteX372" fmla="*/ 5167513 w 10250293"/>
                  <a:gd name="connsiteY372" fmla="*/ 537029 h 10900727"/>
                  <a:gd name="connsiteX373" fmla="*/ 5123970 w 10250293"/>
                  <a:gd name="connsiteY373" fmla="*/ 551543 h 10900727"/>
                  <a:gd name="connsiteX374" fmla="*/ 4949799 w 10250293"/>
                  <a:gd name="connsiteY374" fmla="*/ 522515 h 10900727"/>
                  <a:gd name="connsiteX375" fmla="*/ 4877227 w 10250293"/>
                  <a:gd name="connsiteY375" fmla="*/ 464457 h 10900727"/>
                  <a:gd name="connsiteX376" fmla="*/ 4761113 w 10250293"/>
                  <a:gd name="connsiteY376" fmla="*/ 449943 h 10900727"/>
                  <a:gd name="connsiteX377" fmla="*/ 4688541 w 10250293"/>
                  <a:gd name="connsiteY377" fmla="*/ 435429 h 10900727"/>
                  <a:gd name="connsiteX378" fmla="*/ 4615970 w 10250293"/>
                  <a:gd name="connsiteY378" fmla="*/ 406400 h 10900727"/>
                  <a:gd name="connsiteX379" fmla="*/ 4528884 w 10250293"/>
                  <a:gd name="connsiteY379" fmla="*/ 377372 h 10900727"/>
                  <a:gd name="connsiteX380" fmla="*/ 4427284 w 10250293"/>
                  <a:gd name="connsiteY380" fmla="*/ 435429 h 10900727"/>
                  <a:gd name="connsiteX381" fmla="*/ 4354713 w 10250293"/>
                  <a:gd name="connsiteY381" fmla="*/ 508000 h 10900727"/>
                  <a:gd name="connsiteX382" fmla="*/ 4369227 w 10250293"/>
                  <a:gd name="connsiteY382" fmla="*/ 449943 h 10900727"/>
                  <a:gd name="connsiteX383" fmla="*/ 4456313 w 10250293"/>
                  <a:gd name="connsiteY383" fmla="*/ 377372 h 10900727"/>
                  <a:gd name="connsiteX384" fmla="*/ 4470827 w 10250293"/>
                  <a:gd name="connsiteY384" fmla="*/ 333829 h 10900727"/>
                  <a:gd name="connsiteX385" fmla="*/ 4514370 w 10250293"/>
                  <a:gd name="connsiteY385" fmla="*/ 319315 h 10900727"/>
                  <a:gd name="connsiteX386" fmla="*/ 4615970 w 10250293"/>
                  <a:gd name="connsiteY386" fmla="*/ 275772 h 10900727"/>
                  <a:gd name="connsiteX387" fmla="*/ 4572427 w 10250293"/>
                  <a:gd name="connsiteY387" fmla="*/ 246743 h 10900727"/>
                  <a:gd name="connsiteX388" fmla="*/ 4528884 w 10250293"/>
                  <a:gd name="connsiteY388" fmla="*/ 232229 h 10900727"/>
                  <a:gd name="connsiteX389" fmla="*/ 4514370 w 10250293"/>
                  <a:gd name="connsiteY389" fmla="*/ 188686 h 10900727"/>
                  <a:gd name="connsiteX390" fmla="*/ 4427284 w 10250293"/>
                  <a:gd name="connsiteY390" fmla="*/ 145143 h 10900727"/>
                  <a:gd name="connsiteX391" fmla="*/ 4296656 w 10250293"/>
                  <a:gd name="connsiteY391" fmla="*/ 72572 h 10900727"/>
                  <a:gd name="connsiteX392" fmla="*/ 4253113 w 10250293"/>
                  <a:gd name="connsiteY392" fmla="*/ 43543 h 10900727"/>
                  <a:gd name="connsiteX393" fmla="*/ 4122484 w 10250293"/>
                  <a:gd name="connsiteY393" fmla="*/ 87086 h 10900727"/>
                  <a:gd name="connsiteX394" fmla="*/ 4078941 w 10250293"/>
                  <a:gd name="connsiteY394" fmla="*/ 72572 h 10900727"/>
                  <a:gd name="connsiteX395" fmla="*/ 3991856 w 10250293"/>
                  <a:gd name="connsiteY395" fmla="*/ 14515 h 10900727"/>
                  <a:gd name="connsiteX396" fmla="*/ 3904770 w 10250293"/>
                  <a:gd name="connsiteY396" fmla="*/ 0 h 10900727"/>
                  <a:gd name="connsiteX397" fmla="*/ 3774141 w 10250293"/>
                  <a:gd name="connsiteY397" fmla="*/ 58057 h 10900727"/>
                  <a:gd name="connsiteX398" fmla="*/ 3687056 w 10250293"/>
                  <a:gd name="connsiteY398" fmla="*/ 130629 h 10900727"/>
                  <a:gd name="connsiteX399" fmla="*/ 3527399 w 10250293"/>
                  <a:gd name="connsiteY399" fmla="*/ 145143 h 10900727"/>
                  <a:gd name="connsiteX400" fmla="*/ 3469341 w 10250293"/>
                  <a:gd name="connsiteY400" fmla="*/ 159657 h 10900727"/>
                  <a:gd name="connsiteX401" fmla="*/ 3382256 w 10250293"/>
                  <a:gd name="connsiteY401" fmla="*/ 188686 h 10900727"/>
                  <a:gd name="connsiteX402" fmla="*/ 3338713 w 10250293"/>
                  <a:gd name="connsiteY402" fmla="*/ 203200 h 10900727"/>
                  <a:gd name="connsiteX403" fmla="*/ 3208084 w 10250293"/>
                  <a:gd name="connsiteY403" fmla="*/ 246743 h 10900727"/>
                  <a:gd name="connsiteX404" fmla="*/ 3164541 w 10250293"/>
                  <a:gd name="connsiteY404" fmla="*/ 261257 h 10900727"/>
                  <a:gd name="connsiteX405" fmla="*/ 3120999 w 10250293"/>
                  <a:gd name="connsiteY405" fmla="*/ 377372 h 10900727"/>
                  <a:gd name="connsiteX406" fmla="*/ 3077456 w 10250293"/>
                  <a:gd name="connsiteY406" fmla="*/ 420915 h 10900727"/>
                  <a:gd name="connsiteX407" fmla="*/ 3033913 w 10250293"/>
                  <a:gd name="connsiteY407" fmla="*/ 449943 h 10900727"/>
                  <a:gd name="connsiteX408" fmla="*/ 2903284 w 10250293"/>
                  <a:gd name="connsiteY408" fmla="*/ 464457 h 10900727"/>
                  <a:gd name="connsiteX409" fmla="*/ 2888770 w 10250293"/>
                  <a:gd name="connsiteY409" fmla="*/ 522515 h 10900727"/>
                  <a:gd name="connsiteX410" fmla="*/ 2975856 w 10250293"/>
                  <a:gd name="connsiteY410" fmla="*/ 580572 h 10900727"/>
                  <a:gd name="connsiteX411" fmla="*/ 2932313 w 10250293"/>
                  <a:gd name="connsiteY411" fmla="*/ 595086 h 10900727"/>
                  <a:gd name="connsiteX412" fmla="*/ 2888770 w 10250293"/>
                  <a:gd name="connsiteY412" fmla="*/ 566057 h 10900727"/>
                  <a:gd name="connsiteX413" fmla="*/ 2845227 w 10250293"/>
                  <a:gd name="connsiteY413" fmla="*/ 551543 h 10900727"/>
                  <a:gd name="connsiteX414" fmla="*/ 2772656 w 10250293"/>
                  <a:gd name="connsiteY414" fmla="*/ 580572 h 10900727"/>
                  <a:gd name="connsiteX415" fmla="*/ 2714599 w 10250293"/>
                  <a:gd name="connsiteY415" fmla="*/ 667657 h 10900727"/>
                  <a:gd name="connsiteX416" fmla="*/ 2671056 w 10250293"/>
                  <a:gd name="connsiteY416" fmla="*/ 682172 h 10900727"/>
                  <a:gd name="connsiteX417" fmla="*/ 2656541 w 10250293"/>
                  <a:gd name="connsiteY417" fmla="*/ 638629 h 10900727"/>
                  <a:gd name="connsiteX418" fmla="*/ 2525913 w 10250293"/>
                  <a:gd name="connsiteY418" fmla="*/ 638629 h 10900727"/>
                  <a:gd name="connsiteX419" fmla="*/ 2554941 w 10250293"/>
                  <a:gd name="connsiteY419" fmla="*/ 682172 h 10900727"/>
                  <a:gd name="connsiteX420" fmla="*/ 2598484 w 10250293"/>
                  <a:gd name="connsiteY420" fmla="*/ 711200 h 10900727"/>
                  <a:gd name="connsiteX421" fmla="*/ 2583970 w 10250293"/>
                  <a:gd name="connsiteY421" fmla="*/ 841829 h 10900727"/>
                  <a:gd name="connsiteX422" fmla="*/ 2627513 w 10250293"/>
                  <a:gd name="connsiteY422" fmla="*/ 928915 h 10900727"/>
                  <a:gd name="connsiteX423" fmla="*/ 2671056 w 10250293"/>
                  <a:gd name="connsiteY423" fmla="*/ 1030515 h 10900727"/>
                  <a:gd name="connsiteX424" fmla="*/ 2743627 w 10250293"/>
                  <a:gd name="connsiteY424" fmla="*/ 972457 h 10900727"/>
                  <a:gd name="connsiteX425" fmla="*/ 2801684 w 10250293"/>
                  <a:gd name="connsiteY425" fmla="*/ 1001486 h 10900727"/>
                  <a:gd name="connsiteX426" fmla="*/ 2787170 w 10250293"/>
                  <a:gd name="connsiteY426" fmla="*/ 1074057 h 10900727"/>
                  <a:gd name="connsiteX427" fmla="*/ 2714599 w 10250293"/>
                  <a:gd name="connsiteY427" fmla="*/ 1161143 h 10900727"/>
                  <a:gd name="connsiteX428" fmla="*/ 2700084 w 10250293"/>
                  <a:gd name="connsiteY428" fmla="*/ 1306286 h 10900727"/>
                  <a:gd name="connsiteX429" fmla="*/ 2569456 w 10250293"/>
                  <a:gd name="connsiteY429" fmla="*/ 1291772 h 10900727"/>
                  <a:gd name="connsiteX430" fmla="*/ 2583970 w 10250293"/>
                  <a:gd name="connsiteY430" fmla="*/ 1161143 h 10900727"/>
                  <a:gd name="connsiteX431" fmla="*/ 2612999 w 10250293"/>
                  <a:gd name="connsiteY431" fmla="*/ 1117600 h 10900727"/>
                  <a:gd name="connsiteX432" fmla="*/ 2627513 w 10250293"/>
                  <a:gd name="connsiteY432" fmla="*/ 1074057 h 10900727"/>
                  <a:gd name="connsiteX433" fmla="*/ 2525913 w 10250293"/>
                  <a:gd name="connsiteY433" fmla="*/ 1059543 h 10900727"/>
                  <a:gd name="connsiteX434" fmla="*/ 2583970 w 10250293"/>
                  <a:gd name="connsiteY434" fmla="*/ 928915 h 10900727"/>
                  <a:gd name="connsiteX435" fmla="*/ 2540427 w 10250293"/>
                  <a:gd name="connsiteY435" fmla="*/ 885372 h 10900727"/>
                  <a:gd name="connsiteX436" fmla="*/ 2496884 w 10250293"/>
                  <a:gd name="connsiteY436" fmla="*/ 798286 h 10900727"/>
                  <a:gd name="connsiteX437" fmla="*/ 2453341 w 10250293"/>
                  <a:gd name="connsiteY437" fmla="*/ 769257 h 10900727"/>
                  <a:gd name="connsiteX438" fmla="*/ 2424313 w 10250293"/>
                  <a:gd name="connsiteY438" fmla="*/ 725715 h 10900727"/>
                  <a:gd name="connsiteX439" fmla="*/ 2424313 w 10250293"/>
                  <a:gd name="connsiteY439" fmla="*/ 522515 h 10900727"/>
                  <a:gd name="connsiteX440" fmla="*/ 2380770 w 10250293"/>
                  <a:gd name="connsiteY440" fmla="*/ 508000 h 10900727"/>
                  <a:gd name="connsiteX441" fmla="*/ 2279170 w 10250293"/>
                  <a:gd name="connsiteY441" fmla="*/ 522515 h 10900727"/>
                  <a:gd name="connsiteX442" fmla="*/ 2250141 w 10250293"/>
                  <a:gd name="connsiteY442" fmla="*/ 638629 h 10900727"/>
                  <a:gd name="connsiteX443" fmla="*/ 2221113 w 10250293"/>
                  <a:gd name="connsiteY443" fmla="*/ 682172 h 10900727"/>
                  <a:gd name="connsiteX444" fmla="*/ 2221113 w 10250293"/>
                  <a:gd name="connsiteY444" fmla="*/ 798286 h 10900727"/>
                  <a:gd name="connsiteX445" fmla="*/ 2264656 w 10250293"/>
                  <a:gd name="connsiteY445" fmla="*/ 812800 h 10900727"/>
                  <a:gd name="connsiteX446" fmla="*/ 2366256 w 10250293"/>
                  <a:gd name="connsiteY446" fmla="*/ 943429 h 10900727"/>
                  <a:gd name="connsiteX447" fmla="*/ 2366256 w 10250293"/>
                  <a:gd name="connsiteY447" fmla="*/ 1059543 h 10900727"/>
                  <a:gd name="connsiteX448" fmla="*/ 2308199 w 10250293"/>
                  <a:gd name="connsiteY448" fmla="*/ 1045029 h 10900727"/>
                  <a:gd name="connsiteX449" fmla="*/ 2177570 w 10250293"/>
                  <a:gd name="connsiteY449" fmla="*/ 986972 h 10900727"/>
                  <a:gd name="connsiteX450" fmla="*/ 2221113 w 10250293"/>
                  <a:gd name="connsiteY450" fmla="*/ 1088572 h 10900727"/>
                  <a:gd name="connsiteX451" fmla="*/ 2264656 w 10250293"/>
                  <a:gd name="connsiteY451" fmla="*/ 1103086 h 10900727"/>
                  <a:gd name="connsiteX452" fmla="*/ 2293684 w 10250293"/>
                  <a:gd name="connsiteY452" fmla="*/ 1306286 h 10900727"/>
                  <a:gd name="connsiteX453" fmla="*/ 2337227 w 10250293"/>
                  <a:gd name="connsiteY453" fmla="*/ 1669143 h 10900727"/>
                  <a:gd name="connsiteX454" fmla="*/ 2351741 w 10250293"/>
                  <a:gd name="connsiteY454" fmla="*/ 1901372 h 10900727"/>
                  <a:gd name="connsiteX455" fmla="*/ 2351741 w 10250293"/>
                  <a:gd name="connsiteY455" fmla="*/ 2322286 h 10900727"/>
                  <a:gd name="connsiteX456" fmla="*/ 2366256 w 10250293"/>
                  <a:gd name="connsiteY456" fmla="*/ 2365829 h 10900727"/>
                  <a:gd name="connsiteX457" fmla="*/ 2395284 w 10250293"/>
                  <a:gd name="connsiteY457" fmla="*/ 2525486 h 10900727"/>
                  <a:gd name="connsiteX458" fmla="*/ 2409799 w 10250293"/>
                  <a:gd name="connsiteY458" fmla="*/ 2583543 h 10900727"/>
                  <a:gd name="connsiteX459" fmla="*/ 2424313 w 10250293"/>
                  <a:gd name="connsiteY459" fmla="*/ 2743200 h 10900727"/>
                  <a:gd name="connsiteX460" fmla="*/ 2438827 w 10250293"/>
                  <a:gd name="connsiteY460" fmla="*/ 2786743 h 10900727"/>
                  <a:gd name="connsiteX461" fmla="*/ 2453341 w 10250293"/>
                  <a:gd name="connsiteY461" fmla="*/ 2844800 h 10900727"/>
                  <a:gd name="connsiteX462" fmla="*/ 2540427 w 10250293"/>
                  <a:gd name="connsiteY462" fmla="*/ 3018972 h 10900727"/>
                  <a:gd name="connsiteX463" fmla="*/ 2583970 w 10250293"/>
                  <a:gd name="connsiteY463" fmla="*/ 2989943 h 10900727"/>
                  <a:gd name="connsiteX464" fmla="*/ 2627513 w 10250293"/>
                  <a:gd name="connsiteY464" fmla="*/ 3018972 h 10900727"/>
                  <a:gd name="connsiteX465" fmla="*/ 2671056 w 10250293"/>
                  <a:gd name="connsiteY465" fmla="*/ 3033486 h 10900727"/>
                  <a:gd name="connsiteX466" fmla="*/ 2700084 w 10250293"/>
                  <a:gd name="connsiteY466" fmla="*/ 3077029 h 10900727"/>
                  <a:gd name="connsiteX467" fmla="*/ 2743627 w 10250293"/>
                  <a:gd name="connsiteY467" fmla="*/ 3106057 h 10900727"/>
                  <a:gd name="connsiteX468" fmla="*/ 2801684 w 10250293"/>
                  <a:gd name="connsiteY468" fmla="*/ 3193143 h 10900727"/>
                  <a:gd name="connsiteX469" fmla="*/ 2830713 w 10250293"/>
                  <a:gd name="connsiteY469" fmla="*/ 3236686 h 10900727"/>
                  <a:gd name="connsiteX470" fmla="*/ 2366256 w 10250293"/>
                  <a:gd name="connsiteY470" fmla="*/ 3207657 h 10900727"/>
                  <a:gd name="connsiteX471" fmla="*/ 2221113 w 10250293"/>
                  <a:gd name="connsiteY471" fmla="*/ 3207657 h 10900727"/>
                  <a:gd name="connsiteX472" fmla="*/ 2104999 w 10250293"/>
                  <a:gd name="connsiteY472" fmla="*/ 3280229 h 10900727"/>
                  <a:gd name="connsiteX473" fmla="*/ 2061456 w 10250293"/>
                  <a:gd name="connsiteY473" fmla="*/ 3294743 h 10900727"/>
                  <a:gd name="connsiteX474" fmla="*/ 2003399 w 10250293"/>
                  <a:gd name="connsiteY474" fmla="*/ 3352800 h 10900727"/>
                  <a:gd name="connsiteX475" fmla="*/ 1988884 w 10250293"/>
                  <a:gd name="connsiteY475" fmla="*/ 3686629 h 10900727"/>
                  <a:gd name="connsiteX476" fmla="*/ 1945341 w 10250293"/>
                  <a:gd name="connsiteY476" fmla="*/ 3947886 h 10900727"/>
                  <a:gd name="connsiteX477" fmla="*/ 1901799 w 10250293"/>
                  <a:gd name="connsiteY477" fmla="*/ 3976915 h 10900727"/>
                  <a:gd name="connsiteX478" fmla="*/ 1930827 w 10250293"/>
                  <a:gd name="connsiteY478" fmla="*/ 4238172 h 10900727"/>
                  <a:gd name="connsiteX479" fmla="*/ 1945341 w 10250293"/>
                  <a:gd name="connsiteY479" fmla="*/ 4281715 h 10900727"/>
                  <a:gd name="connsiteX480" fmla="*/ 1901799 w 10250293"/>
                  <a:gd name="connsiteY480" fmla="*/ 4310743 h 10900727"/>
                  <a:gd name="connsiteX481" fmla="*/ 1872770 w 10250293"/>
                  <a:gd name="connsiteY481" fmla="*/ 4441372 h 10900727"/>
                  <a:gd name="connsiteX482" fmla="*/ 1829227 w 10250293"/>
                  <a:gd name="connsiteY482" fmla="*/ 4455886 h 10900727"/>
                  <a:gd name="connsiteX483" fmla="*/ 1872770 w 10250293"/>
                  <a:gd name="connsiteY483" fmla="*/ 4688115 h 10900727"/>
                  <a:gd name="connsiteX484" fmla="*/ 1959856 w 10250293"/>
                  <a:gd name="connsiteY484" fmla="*/ 4702629 h 10900727"/>
                  <a:gd name="connsiteX485" fmla="*/ 1974370 w 10250293"/>
                  <a:gd name="connsiteY485" fmla="*/ 4746172 h 10900727"/>
                  <a:gd name="connsiteX486" fmla="*/ 2003399 w 10250293"/>
                  <a:gd name="connsiteY486" fmla="*/ 4789715 h 10900727"/>
                  <a:gd name="connsiteX487" fmla="*/ 2017913 w 10250293"/>
                  <a:gd name="connsiteY487" fmla="*/ 4847772 h 10900727"/>
                  <a:gd name="connsiteX488" fmla="*/ 2046941 w 10250293"/>
                  <a:gd name="connsiteY488" fmla="*/ 4934857 h 10900727"/>
                  <a:gd name="connsiteX489" fmla="*/ 2061456 w 10250293"/>
                  <a:gd name="connsiteY489" fmla="*/ 4992915 h 10900727"/>
                  <a:gd name="connsiteX490" fmla="*/ 2090484 w 10250293"/>
                  <a:gd name="connsiteY490" fmla="*/ 5036457 h 10900727"/>
                  <a:gd name="connsiteX491" fmla="*/ 2119513 w 10250293"/>
                  <a:gd name="connsiteY491" fmla="*/ 5138057 h 10900727"/>
                  <a:gd name="connsiteX492" fmla="*/ 2148541 w 10250293"/>
                  <a:gd name="connsiteY492" fmla="*/ 5413829 h 10900727"/>
                  <a:gd name="connsiteX493" fmla="*/ 2177570 w 10250293"/>
                  <a:gd name="connsiteY493" fmla="*/ 5471886 h 10900727"/>
                  <a:gd name="connsiteX494" fmla="*/ 2061456 w 10250293"/>
                  <a:gd name="connsiteY494" fmla="*/ 5588000 h 10900727"/>
                  <a:gd name="connsiteX495" fmla="*/ 2017913 w 10250293"/>
                  <a:gd name="connsiteY495" fmla="*/ 5558972 h 10900727"/>
                  <a:gd name="connsiteX496" fmla="*/ 1930827 w 10250293"/>
                  <a:gd name="connsiteY496" fmla="*/ 5500915 h 10900727"/>
                  <a:gd name="connsiteX497" fmla="*/ 1887284 w 10250293"/>
                  <a:gd name="connsiteY497" fmla="*/ 5457372 h 10900727"/>
                  <a:gd name="connsiteX498" fmla="*/ 1843741 w 10250293"/>
                  <a:gd name="connsiteY498" fmla="*/ 5428343 h 10900727"/>
                  <a:gd name="connsiteX499" fmla="*/ 1829227 w 10250293"/>
                  <a:gd name="connsiteY499" fmla="*/ 5370286 h 10900727"/>
                  <a:gd name="connsiteX500" fmla="*/ 1771170 w 10250293"/>
                  <a:gd name="connsiteY500" fmla="*/ 5283200 h 10900727"/>
                  <a:gd name="connsiteX501" fmla="*/ 1756656 w 10250293"/>
                  <a:gd name="connsiteY501" fmla="*/ 5239657 h 10900727"/>
                  <a:gd name="connsiteX502" fmla="*/ 1713113 w 10250293"/>
                  <a:gd name="connsiteY502" fmla="*/ 5210629 h 10900727"/>
                  <a:gd name="connsiteX503" fmla="*/ 1742141 w 10250293"/>
                  <a:gd name="connsiteY503" fmla="*/ 5152572 h 10900727"/>
                  <a:gd name="connsiteX504" fmla="*/ 1756656 w 10250293"/>
                  <a:gd name="connsiteY504" fmla="*/ 5109029 h 10900727"/>
                  <a:gd name="connsiteX505" fmla="*/ 1698599 w 10250293"/>
                  <a:gd name="connsiteY505" fmla="*/ 4963886 h 10900727"/>
                  <a:gd name="connsiteX506" fmla="*/ 1669570 w 10250293"/>
                  <a:gd name="connsiteY506" fmla="*/ 4920343 h 10900727"/>
                  <a:gd name="connsiteX507" fmla="*/ 1582484 w 10250293"/>
                  <a:gd name="connsiteY507" fmla="*/ 4891315 h 10900727"/>
                  <a:gd name="connsiteX508" fmla="*/ 1538941 w 10250293"/>
                  <a:gd name="connsiteY508" fmla="*/ 4876800 h 10900727"/>
                  <a:gd name="connsiteX509" fmla="*/ 1466370 w 10250293"/>
                  <a:gd name="connsiteY509" fmla="*/ 4833257 h 10900727"/>
                  <a:gd name="connsiteX510" fmla="*/ 1379284 w 10250293"/>
                  <a:gd name="connsiteY510" fmla="*/ 4775200 h 10900727"/>
                  <a:gd name="connsiteX511" fmla="*/ 1219627 w 10250293"/>
                  <a:gd name="connsiteY511" fmla="*/ 4746172 h 10900727"/>
                  <a:gd name="connsiteX512" fmla="*/ 1176084 w 10250293"/>
                  <a:gd name="connsiteY512" fmla="*/ 4760686 h 10900727"/>
                  <a:gd name="connsiteX513" fmla="*/ 1161570 w 10250293"/>
                  <a:gd name="connsiteY513" fmla="*/ 4804229 h 10900727"/>
                  <a:gd name="connsiteX514" fmla="*/ 1147056 w 10250293"/>
                  <a:gd name="connsiteY514" fmla="*/ 4891315 h 10900727"/>
                  <a:gd name="connsiteX515" fmla="*/ 1103513 w 10250293"/>
                  <a:gd name="connsiteY515" fmla="*/ 4905829 h 10900727"/>
                  <a:gd name="connsiteX516" fmla="*/ 1016427 w 10250293"/>
                  <a:gd name="connsiteY516" fmla="*/ 4876800 h 10900727"/>
                  <a:gd name="connsiteX517" fmla="*/ 972884 w 10250293"/>
                  <a:gd name="connsiteY517" fmla="*/ 4862286 h 10900727"/>
                  <a:gd name="connsiteX518" fmla="*/ 697113 w 10250293"/>
                  <a:gd name="connsiteY518" fmla="*/ 4891315 h 10900727"/>
                  <a:gd name="connsiteX519" fmla="*/ 610027 w 10250293"/>
                  <a:gd name="connsiteY519" fmla="*/ 4833257 h 10900727"/>
                  <a:gd name="connsiteX520" fmla="*/ 566484 w 10250293"/>
                  <a:gd name="connsiteY520" fmla="*/ 4804229 h 10900727"/>
                  <a:gd name="connsiteX521" fmla="*/ 392313 w 10250293"/>
                  <a:gd name="connsiteY521" fmla="*/ 4847772 h 10900727"/>
                  <a:gd name="connsiteX522" fmla="*/ 377799 w 10250293"/>
                  <a:gd name="connsiteY522" fmla="*/ 4891315 h 10900727"/>
                  <a:gd name="connsiteX523" fmla="*/ 363284 w 10250293"/>
                  <a:gd name="connsiteY523" fmla="*/ 4963886 h 10900727"/>
                  <a:gd name="connsiteX524" fmla="*/ 319741 w 10250293"/>
                  <a:gd name="connsiteY524" fmla="*/ 4978400 h 10900727"/>
                  <a:gd name="connsiteX525" fmla="*/ 218141 w 10250293"/>
                  <a:gd name="connsiteY525" fmla="*/ 4992915 h 10900727"/>
                  <a:gd name="connsiteX526" fmla="*/ 174599 w 10250293"/>
                  <a:gd name="connsiteY526" fmla="*/ 5007429 h 10900727"/>
                  <a:gd name="connsiteX527" fmla="*/ 145570 w 10250293"/>
                  <a:gd name="connsiteY527" fmla="*/ 5050972 h 10900727"/>
                  <a:gd name="connsiteX528" fmla="*/ 72999 w 10250293"/>
                  <a:gd name="connsiteY528" fmla="*/ 5065486 h 10900727"/>
                  <a:gd name="connsiteX529" fmla="*/ 29456 w 10250293"/>
                  <a:gd name="connsiteY529" fmla="*/ 5080000 h 10900727"/>
                  <a:gd name="connsiteX530" fmla="*/ 427 w 10250293"/>
                  <a:gd name="connsiteY530" fmla="*/ 5123543 h 10900727"/>
                  <a:gd name="connsiteX531" fmla="*/ 14941 w 10250293"/>
                  <a:gd name="connsiteY531" fmla="*/ 5181600 h 10900727"/>
                  <a:gd name="connsiteX532" fmla="*/ 43970 w 10250293"/>
                  <a:gd name="connsiteY532" fmla="*/ 5283200 h 10900727"/>
                  <a:gd name="connsiteX533" fmla="*/ 58484 w 10250293"/>
                  <a:gd name="connsiteY533" fmla="*/ 5413829 h 10900727"/>
                  <a:gd name="connsiteX534" fmla="*/ 87513 w 10250293"/>
                  <a:gd name="connsiteY534" fmla="*/ 5544457 h 10900727"/>
                  <a:gd name="connsiteX535" fmla="*/ 131056 w 10250293"/>
                  <a:gd name="connsiteY535" fmla="*/ 5573486 h 10900727"/>
                  <a:gd name="connsiteX536" fmla="*/ 218141 w 10250293"/>
                  <a:gd name="connsiteY536" fmla="*/ 5588000 h 10900727"/>
                  <a:gd name="connsiteX537" fmla="*/ 348770 w 10250293"/>
                  <a:gd name="connsiteY537" fmla="*/ 5689600 h 10900727"/>
                  <a:gd name="connsiteX538" fmla="*/ 363284 w 10250293"/>
                  <a:gd name="connsiteY538" fmla="*/ 5602515 h 10900727"/>
                  <a:gd name="connsiteX539" fmla="*/ 406827 w 10250293"/>
                  <a:gd name="connsiteY539" fmla="*/ 5617029 h 10900727"/>
                  <a:gd name="connsiteX540" fmla="*/ 435856 w 10250293"/>
                  <a:gd name="connsiteY540" fmla="*/ 5675086 h 10900727"/>
                  <a:gd name="connsiteX541" fmla="*/ 464884 w 10250293"/>
                  <a:gd name="connsiteY541" fmla="*/ 5718629 h 10900727"/>
                  <a:gd name="connsiteX542" fmla="*/ 580999 w 10250293"/>
                  <a:gd name="connsiteY542" fmla="*/ 5704115 h 10900727"/>
                  <a:gd name="connsiteX543" fmla="*/ 624541 w 10250293"/>
                  <a:gd name="connsiteY543" fmla="*/ 5689600 h 10900727"/>
                  <a:gd name="connsiteX544" fmla="*/ 682599 w 10250293"/>
                  <a:gd name="connsiteY544" fmla="*/ 5602515 h 10900727"/>
                  <a:gd name="connsiteX545" fmla="*/ 798713 w 10250293"/>
                  <a:gd name="connsiteY545" fmla="*/ 5558972 h 10900727"/>
                  <a:gd name="connsiteX546" fmla="*/ 813227 w 10250293"/>
                  <a:gd name="connsiteY546" fmla="*/ 5602515 h 10900727"/>
                  <a:gd name="connsiteX547" fmla="*/ 784199 w 10250293"/>
                  <a:gd name="connsiteY547" fmla="*/ 5660572 h 10900727"/>
                  <a:gd name="connsiteX548" fmla="*/ 769684 w 10250293"/>
                  <a:gd name="connsiteY548" fmla="*/ 5704115 h 10900727"/>
                  <a:gd name="connsiteX549" fmla="*/ 769684 w 10250293"/>
                  <a:gd name="connsiteY549" fmla="*/ 5979886 h 10900727"/>
                  <a:gd name="connsiteX550" fmla="*/ 755170 w 10250293"/>
                  <a:gd name="connsiteY550" fmla="*/ 6023429 h 10900727"/>
                  <a:gd name="connsiteX551" fmla="*/ 711627 w 10250293"/>
                  <a:gd name="connsiteY551" fmla="*/ 6037943 h 10900727"/>
                  <a:gd name="connsiteX552" fmla="*/ 697113 w 10250293"/>
                  <a:gd name="connsiteY552" fmla="*/ 6096000 h 10900727"/>
                  <a:gd name="connsiteX553" fmla="*/ 668084 w 10250293"/>
                  <a:gd name="connsiteY553" fmla="*/ 6197600 h 10900727"/>
                  <a:gd name="connsiteX554" fmla="*/ 639056 w 10250293"/>
                  <a:gd name="connsiteY554" fmla="*/ 6371772 h 10900727"/>
                  <a:gd name="connsiteX555" fmla="*/ 595513 w 10250293"/>
                  <a:gd name="connsiteY555" fmla="*/ 6429829 h 10900727"/>
                  <a:gd name="connsiteX556" fmla="*/ 624541 w 10250293"/>
                  <a:gd name="connsiteY556" fmla="*/ 6473372 h 10900727"/>
                  <a:gd name="connsiteX557" fmla="*/ 668084 w 10250293"/>
                  <a:gd name="connsiteY557" fmla="*/ 6516915 h 10900727"/>
                  <a:gd name="connsiteX558" fmla="*/ 682599 w 10250293"/>
                  <a:gd name="connsiteY558" fmla="*/ 6560457 h 10900727"/>
                  <a:gd name="connsiteX559" fmla="*/ 711627 w 10250293"/>
                  <a:gd name="connsiteY559" fmla="*/ 6604000 h 10900727"/>
                  <a:gd name="connsiteX560" fmla="*/ 740656 w 10250293"/>
                  <a:gd name="connsiteY560" fmla="*/ 6734629 h 10900727"/>
                  <a:gd name="connsiteX561" fmla="*/ 755170 w 10250293"/>
                  <a:gd name="connsiteY561" fmla="*/ 6792686 h 10900727"/>
                  <a:gd name="connsiteX562" fmla="*/ 769684 w 10250293"/>
                  <a:gd name="connsiteY562" fmla="*/ 6894286 h 10900727"/>
                  <a:gd name="connsiteX563" fmla="*/ 842256 w 10250293"/>
                  <a:gd name="connsiteY563" fmla="*/ 6763657 h 10900727"/>
                  <a:gd name="connsiteX564" fmla="*/ 900313 w 10250293"/>
                  <a:gd name="connsiteY564" fmla="*/ 6662057 h 10900727"/>
                  <a:gd name="connsiteX565" fmla="*/ 929341 w 10250293"/>
                  <a:gd name="connsiteY565" fmla="*/ 6705600 h 10900727"/>
                  <a:gd name="connsiteX566" fmla="*/ 885799 w 10250293"/>
                  <a:gd name="connsiteY566" fmla="*/ 6720115 h 10900727"/>
                  <a:gd name="connsiteX567" fmla="*/ 871284 w 10250293"/>
                  <a:gd name="connsiteY567" fmla="*/ 6763657 h 10900727"/>
                  <a:gd name="connsiteX568" fmla="*/ 813227 w 10250293"/>
                  <a:gd name="connsiteY568" fmla="*/ 6850743 h 10900727"/>
                  <a:gd name="connsiteX569" fmla="*/ 769684 w 10250293"/>
                  <a:gd name="connsiteY569" fmla="*/ 6923315 h 10900727"/>
                  <a:gd name="connsiteX570" fmla="*/ 813227 w 10250293"/>
                  <a:gd name="connsiteY570" fmla="*/ 7053943 h 10900727"/>
                  <a:gd name="connsiteX571" fmla="*/ 827741 w 10250293"/>
                  <a:gd name="connsiteY571" fmla="*/ 7112000 h 10900727"/>
                  <a:gd name="connsiteX572" fmla="*/ 871284 w 10250293"/>
                  <a:gd name="connsiteY572" fmla="*/ 7184572 h 10900727"/>
                  <a:gd name="connsiteX573" fmla="*/ 900313 w 10250293"/>
                  <a:gd name="connsiteY573" fmla="*/ 7271657 h 10900727"/>
                  <a:gd name="connsiteX574" fmla="*/ 929341 w 10250293"/>
                  <a:gd name="connsiteY574" fmla="*/ 7315200 h 10900727"/>
                  <a:gd name="connsiteX575" fmla="*/ 958370 w 10250293"/>
                  <a:gd name="connsiteY575" fmla="*/ 7402286 h 10900727"/>
                  <a:gd name="connsiteX576" fmla="*/ 1016427 w 10250293"/>
                  <a:gd name="connsiteY576" fmla="*/ 7503886 h 10900727"/>
                  <a:gd name="connsiteX577" fmla="*/ 1030941 w 10250293"/>
                  <a:gd name="connsiteY577" fmla="*/ 7576457 h 10900727"/>
                  <a:gd name="connsiteX578" fmla="*/ 1059970 w 10250293"/>
                  <a:gd name="connsiteY578" fmla="*/ 7620000 h 10900727"/>
                  <a:gd name="connsiteX579" fmla="*/ 1074484 w 10250293"/>
                  <a:gd name="connsiteY579" fmla="*/ 7692572 h 10900727"/>
                  <a:gd name="connsiteX580" fmla="*/ 1088999 w 10250293"/>
                  <a:gd name="connsiteY580" fmla="*/ 7736115 h 10900727"/>
                  <a:gd name="connsiteX581" fmla="*/ 1103513 w 10250293"/>
                  <a:gd name="connsiteY581" fmla="*/ 7808686 h 10900727"/>
                  <a:gd name="connsiteX582" fmla="*/ 1147056 w 10250293"/>
                  <a:gd name="connsiteY582" fmla="*/ 7910286 h 10900727"/>
                  <a:gd name="connsiteX583" fmla="*/ 1219627 w 10250293"/>
                  <a:gd name="connsiteY583" fmla="*/ 8026400 h 10900727"/>
                  <a:gd name="connsiteX584" fmla="*/ 1248656 w 10250293"/>
                  <a:gd name="connsiteY584" fmla="*/ 8069943 h 10900727"/>
                  <a:gd name="connsiteX585" fmla="*/ 1277684 w 10250293"/>
                  <a:gd name="connsiteY585" fmla="*/ 8215086 h 10900727"/>
                  <a:gd name="connsiteX586" fmla="*/ 1306713 w 10250293"/>
                  <a:gd name="connsiteY586" fmla="*/ 8258629 h 10900727"/>
                  <a:gd name="connsiteX587" fmla="*/ 1321227 w 10250293"/>
                  <a:gd name="connsiteY587" fmla="*/ 8316686 h 10900727"/>
                  <a:gd name="connsiteX588" fmla="*/ 1350256 w 10250293"/>
                  <a:gd name="connsiteY588" fmla="*/ 8360229 h 10900727"/>
                  <a:gd name="connsiteX589" fmla="*/ 1364770 w 10250293"/>
                  <a:gd name="connsiteY589" fmla="*/ 8432800 h 10900727"/>
                  <a:gd name="connsiteX590" fmla="*/ 1393799 w 10250293"/>
                  <a:gd name="connsiteY590" fmla="*/ 8534400 h 10900727"/>
                  <a:gd name="connsiteX591" fmla="*/ 1408313 w 10250293"/>
                  <a:gd name="connsiteY591" fmla="*/ 8665029 h 10900727"/>
                  <a:gd name="connsiteX592" fmla="*/ 1437341 w 10250293"/>
                  <a:gd name="connsiteY592" fmla="*/ 8752115 h 10900727"/>
                  <a:gd name="connsiteX593" fmla="*/ 1466370 w 10250293"/>
                  <a:gd name="connsiteY593" fmla="*/ 8853715 h 10900727"/>
                  <a:gd name="connsiteX594" fmla="*/ 1480884 w 10250293"/>
                  <a:gd name="connsiteY594" fmla="*/ 8897257 h 10900727"/>
                  <a:gd name="connsiteX595" fmla="*/ 1495399 w 10250293"/>
                  <a:gd name="connsiteY595" fmla="*/ 8969829 h 10900727"/>
                  <a:gd name="connsiteX596" fmla="*/ 1524427 w 10250293"/>
                  <a:gd name="connsiteY596" fmla="*/ 9013372 h 10900727"/>
                  <a:gd name="connsiteX597" fmla="*/ 1596999 w 10250293"/>
                  <a:gd name="connsiteY597" fmla="*/ 9158515 h 10900727"/>
                  <a:gd name="connsiteX598" fmla="*/ 1684084 w 10250293"/>
                  <a:gd name="connsiteY598" fmla="*/ 9187543 h 10900727"/>
                  <a:gd name="connsiteX599" fmla="*/ 1771170 w 10250293"/>
                  <a:gd name="connsiteY599" fmla="*/ 9129486 h 10900727"/>
                  <a:gd name="connsiteX600" fmla="*/ 1858256 w 10250293"/>
                  <a:gd name="connsiteY600" fmla="*/ 9100457 h 10900727"/>
                  <a:gd name="connsiteX601" fmla="*/ 1945341 w 10250293"/>
                  <a:gd name="connsiteY601" fmla="*/ 9042400 h 10900727"/>
                  <a:gd name="connsiteX602" fmla="*/ 1959856 w 10250293"/>
                  <a:gd name="connsiteY602" fmla="*/ 8998857 h 10900727"/>
                  <a:gd name="connsiteX603" fmla="*/ 2032427 w 10250293"/>
                  <a:gd name="connsiteY603" fmla="*/ 8926286 h 10900727"/>
                  <a:gd name="connsiteX604" fmla="*/ 2119513 w 10250293"/>
                  <a:gd name="connsiteY604" fmla="*/ 8897257 h 10900727"/>
                  <a:gd name="connsiteX605" fmla="*/ 2148541 w 10250293"/>
                  <a:gd name="connsiteY605" fmla="*/ 8853715 h 10900727"/>
                  <a:gd name="connsiteX606" fmla="*/ 2192084 w 10250293"/>
                  <a:gd name="connsiteY606" fmla="*/ 8824686 h 10900727"/>
                  <a:gd name="connsiteX607" fmla="*/ 2206599 w 10250293"/>
                  <a:gd name="connsiteY607" fmla="*/ 8737600 h 10900727"/>
                  <a:gd name="connsiteX608" fmla="*/ 2279170 w 10250293"/>
                  <a:gd name="connsiteY608" fmla="*/ 8577943 h 10900727"/>
                  <a:gd name="connsiteX609" fmla="*/ 2337227 w 10250293"/>
                  <a:gd name="connsiteY609" fmla="*/ 8548915 h 10900727"/>
                  <a:gd name="connsiteX610" fmla="*/ 2438827 w 10250293"/>
                  <a:gd name="connsiteY610" fmla="*/ 8534400 h 10900727"/>
                  <a:gd name="connsiteX611" fmla="*/ 2496884 w 10250293"/>
                  <a:gd name="connsiteY611" fmla="*/ 8476343 h 10900727"/>
                  <a:gd name="connsiteX612" fmla="*/ 2583970 w 10250293"/>
                  <a:gd name="connsiteY612" fmla="*/ 8418286 h 10900727"/>
                  <a:gd name="connsiteX613" fmla="*/ 2612999 w 10250293"/>
                  <a:gd name="connsiteY613" fmla="*/ 8331200 h 10900727"/>
                  <a:gd name="connsiteX614" fmla="*/ 2700084 w 10250293"/>
                  <a:gd name="connsiteY614" fmla="*/ 8302172 h 10900727"/>
                  <a:gd name="connsiteX615" fmla="*/ 2729113 w 10250293"/>
                  <a:gd name="connsiteY615" fmla="*/ 8229600 h 10900727"/>
                  <a:gd name="connsiteX616" fmla="*/ 2758141 w 10250293"/>
                  <a:gd name="connsiteY616" fmla="*/ 8186057 h 10900727"/>
                  <a:gd name="connsiteX617" fmla="*/ 2729113 w 10250293"/>
                  <a:gd name="connsiteY617" fmla="*/ 8142515 h 10900727"/>
                  <a:gd name="connsiteX618" fmla="*/ 2743627 w 10250293"/>
                  <a:gd name="connsiteY618" fmla="*/ 7997372 h 10900727"/>
                  <a:gd name="connsiteX619" fmla="*/ 2758141 w 10250293"/>
                  <a:gd name="connsiteY619" fmla="*/ 7953829 h 10900727"/>
                  <a:gd name="connsiteX620" fmla="*/ 2816199 w 10250293"/>
                  <a:gd name="connsiteY620" fmla="*/ 7895772 h 10900727"/>
                  <a:gd name="connsiteX621" fmla="*/ 2816199 w 10250293"/>
                  <a:gd name="connsiteY621" fmla="*/ 7736115 h 10900727"/>
                  <a:gd name="connsiteX622" fmla="*/ 2801684 w 10250293"/>
                  <a:gd name="connsiteY622" fmla="*/ 7678057 h 10900727"/>
                  <a:gd name="connsiteX623" fmla="*/ 2729113 w 10250293"/>
                  <a:gd name="connsiteY623" fmla="*/ 7649029 h 10900727"/>
                  <a:gd name="connsiteX624" fmla="*/ 2671056 w 10250293"/>
                  <a:gd name="connsiteY624" fmla="*/ 7547429 h 10900727"/>
                  <a:gd name="connsiteX625" fmla="*/ 2656541 w 10250293"/>
                  <a:gd name="connsiteY625" fmla="*/ 7503886 h 10900727"/>
                  <a:gd name="connsiteX626" fmla="*/ 2598484 w 10250293"/>
                  <a:gd name="connsiteY626" fmla="*/ 7474857 h 10900727"/>
                  <a:gd name="connsiteX627" fmla="*/ 2569456 w 10250293"/>
                  <a:gd name="connsiteY627" fmla="*/ 7402286 h 10900727"/>
                  <a:gd name="connsiteX628" fmla="*/ 2554941 w 10250293"/>
                  <a:gd name="connsiteY628" fmla="*/ 7286172 h 10900727"/>
                  <a:gd name="connsiteX629" fmla="*/ 2540427 w 10250293"/>
                  <a:gd name="connsiteY629" fmla="*/ 7242629 h 10900727"/>
                  <a:gd name="connsiteX630" fmla="*/ 2482370 w 10250293"/>
                  <a:gd name="connsiteY630" fmla="*/ 7213600 h 10900727"/>
                  <a:gd name="connsiteX631" fmla="*/ 2409799 w 10250293"/>
                  <a:gd name="connsiteY631" fmla="*/ 7431315 h 10900727"/>
                  <a:gd name="connsiteX632" fmla="*/ 2351741 w 10250293"/>
                  <a:gd name="connsiteY632" fmla="*/ 7445829 h 10900727"/>
                  <a:gd name="connsiteX633" fmla="*/ 2235627 w 10250293"/>
                  <a:gd name="connsiteY633" fmla="*/ 7474857 h 10900727"/>
                  <a:gd name="connsiteX634" fmla="*/ 2119513 w 10250293"/>
                  <a:gd name="connsiteY634" fmla="*/ 7416800 h 10900727"/>
                  <a:gd name="connsiteX635" fmla="*/ 2104999 w 10250293"/>
                  <a:gd name="connsiteY635" fmla="*/ 7373257 h 10900727"/>
                  <a:gd name="connsiteX636" fmla="*/ 2090484 w 10250293"/>
                  <a:gd name="connsiteY636" fmla="*/ 7315200 h 10900727"/>
                  <a:gd name="connsiteX637" fmla="*/ 2104999 w 10250293"/>
                  <a:gd name="connsiteY637" fmla="*/ 7271657 h 10900727"/>
                  <a:gd name="connsiteX638" fmla="*/ 2032427 w 10250293"/>
                  <a:gd name="connsiteY638" fmla="*/ 7112000 h 10900727"/>
                  <a:gd name="connsiteX639" fmla="*/ 2003399 w 10250293"/>
                  <a:gd name="connsiteY639" fmla="*/ 7184572 h 10900727"/>
                  <a:gd name="connsiteX640" fmla="*/ 1988884 w 10250293"/>
                  <a:gd name="connsiteY640" fmla="*/ 7126515 h 10900727"/>
                  <a:gd name="connsiteX641" fmla="*/ 1974370 w 10250293"/>
                  <a:gd name="connsiteY641" fmla="*/ 7053943 h 10900727"/>
                  <a:gd name="connsiteX642" fmla="*/ 1901799 w 10250293"/>
                  <a:gd name="connsiteY642" fmla="*/ 6966857 h 10900727"/>
                  <a:gd name="connsiteX643" fmla="*/ 1872770 w 10250293"/>
                  <a:gd name="connsiteY643" fmla="*/ 6908800 h 10900727"/>
                  <a:gd name="connsiteX644" fmla="*/ 1872770 w 10250293"/>
                  <a:gd name="connsiteY644" fmla="*/ 6604000 h 10900727"/>
                  <a:gd name="connsiteX645" fmla="*/ 1916313 w 10250293"/>
                  <a:gd name="connsiteY645" fmla="*/ 6618515 h 10900727"/>
                  <a:gd name="connsiteX646" fmla="*/ 1945341 w 10250293"/>
                  <a:gd name="connsiteY646" fmla="*/ 6662057 h 10900727"/>
                  <a:gd name="connsiteX647" fmla="*/ 1988884 w 10250293"/>
                  <a:gd name="connsiteY647" fmla="*/ 6691086 h 10900727"/>
                  <a:gd name="connsiteX648" fmla="*/ 2046941 w 10250293"/>
                  <a:gd name="connsiteY648" fmla="*/ 6778172 h 10900727"/>
                  <a:gd name="connsiteX649" fmla="*/ 2061456 w 10250293"/>
                  <a:gd name="connsiteY649" fmla="*/ 6821715 h 10900727"/>
                  <a:gd name="connsiteX650" fmla="*/ 2104999 w 10250293"/>
                  <a:gd name="connsiteY650" fmla="*/ 6850743 h 10900727"/>
                  <a:gd name="connsiteX651" fmla="*/ 2134027 w 10250293"/>
                  <a:gd name="connsiteY651" fmla="*/ 6908800 h 10900727"/>
                  <a:gd name="connsiteX652" fmla="*/ 2148541 w 10250293"/>
                  <a:gd name="connsiteY652" fmla="*/ 6966857 h 10900727"/>
                  <a:gd name="connsiteX653" fmla="*/ 2235627 w 10250293"/>
                  <a:gd name="connsiteY653" fmla="*/ 7053943 h 10900727"/>
                  <a:gd name="connsiteX654" fmla="*/ 2322713 w 10250293"/>
                  <a:gd name="connsiteY654" fmla="*/ 7097486 h 10900727"/>
                  <a:gd name="connsiteX655" fmla="*/ 2496884 w 10250293"/>
                  <a:gd name="connsiteY655" fmla="*/ 7068457 h 10900727"/>
                  <a:gd name="connsiteX656" fmla="*/ 2569456 w 10250293"/>
                  <a:gd name="connsiteY656" fmla="*/ 7184572 h 10900727"/>
                  <a:gd name="connsiteX657" fmla="*/ 2612999 w 10250293"/>
                  <a:gd name="connsiteY657" fmla="*/ 7271657 h 10900727"/>
                  <a:gd name="connsiteX658" fmla="*/ 2772656 w 10250293"/>
                  <a:gd name="connsiteY658" fmla="*/ 7315200 h 10900727"/>
                  <a:gd name="connsiteX659" fmla="*/ 2874256 w 10250293"/>
                  <a:gd name="connsiteY659" fmla="*/ 7358743 h 10900727"/>
                  <a:gd name="connsiteX660" fmla="*/ 2917799 w 10250293"/>
                  <a:gd name="connsiteY660" fmla="*/ 7373257 h 10900727"/>
                  <a:gd name="connsiteX661" fmla="*/ 3208084 w 10250293"/>
                  <a:gd name="connsiteY661" fmla="*/ 7387772 h 10900727"/>
                  <a:gd name="connsiteX662" fmla="*/ 3309684 w 10250293"/>
                  <a:gd name="connsiteY662" fmla="*/ 7416800 h 10900727"/>
                  <a:gd name="connsiteX663" fmla="*/ 3411284 w 10250293"/>
                  <a:gd name="connsiteY663" fmla="*/ 7445829 h 10900727"/>
                  <a:gd name="connsiteX664" fmla="*/ 3454827 w 10250293"/>
                  <a:gd name="connsiteY664" fmla="*/ 7503886 h 10900727"/>
                  <a:gd name="connsiteX665" fmla="*/ 3498370 w 10250293"/>
                  <a:gd name="connsiteY665" fmla="*/ 7532915 h 10900727"/>
                  <a:gd name="connsiteX666" fmla="*/ 3570941 w 10250293"/>
                  <a:gd name="connsiteY666" fmla="*/ 7590972 h 10900727"/>
                  <a:gd name="connsiteX667" fmla="*/ 3628999 w 10250293"/>
                  <a:gd name="connsiteY667" fmla="*/ 7678057 h 10900727"/>
                  <a:gd name="connsiteX668" fmla="*/ 3643513 w 10250293"/>
                  <a:gd name="connsiteY668" fmla="*/ 7736115 h 10900727"/>
                  <a:gd name="connsiteX669" fmla="*/ 3658027 w 10250293"/>
                  <a:gd name="connsiteY669" fmla="*/ 7837715 h 10900727"/>
                  <a:gd name="connsiteX670" fmla="*/ 3687056 w 10250293"/>
                  <a:gd name="connsiteY670" fmla="*/ 7881257 h 10900727"/>
                  <a:gd name="connsiteX671" fmla="*/ 3730599 w 10250293"/>
                  <a:gd name="connsiteY671" fmla="*/ 7968343 h 10900727"/>
                  <a:gd name="connsiteX672" fmla="*/ 3745113 w 10250293"/>
                  <a:gd name="connsiteY672" fmla="*/ 8011886 h 10900727"/>
                  <a:gd name="connsiteX673" fmla="*/ 3788656 w 10250293"/>
                  <a:gd name="connsiteY673" fmla="*/ 8026400 h 10900727"/>
                  <a:gd name="connsiteX674" fmla="*/ 3832199 w 10250293"/>
                  <a:gd name="connsiteY674" fmla="*/ 8011886 h 10900727"/>
                  <a:gd name="connsiteX675" fmla="*/ 3875741 w 10250293"/>
                  <a:gd name="connsiteY675" fmla="*/ 7924800 h 10900727"/>
                  <a:gd name="connsiteX676" fmla="*/ 3875741 w 10250293"/>
                  <a:gd name="connsiteY676" fmla="*/ 7866743 h 109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Lst>
                <a:rect l="l" t="t" r="r" b="b"/>
                <a:pathLst>
                  <a:path w="10250293" h="10900727">
                    <a:moveTo>
                      <a:pt x="3875741" y="7866743"/>
                    </a:moveTo>
                    <a:cubicBezTo>
                      <a:pt x="3887836" y="7939315"/>
                      <a:pt x="3918999" y="7891188"/>
                      <a:pt x="3948313" y="8360229"/>
                    </a:cubicBezTo>
                    <a:cubicBezTo>
                      <a:pt x="3949267" y="8375499"/>
                      <a:pt x="3959508" y="8388837"/>
                      <a:pt x="3962827" y="8403772"/>
                    </a:cubicBezTo>
                    <a:cubicBezTo>
                      <a:pt x="4001916" y="8579674"/>
                      <a:pt x="3947713" y="8401973"/>
                      <a:pt x="4006370" y="8577943"/>
                    </a:cubicBezTo>
                    <a:lnTo>
                      <a:pt x="4035399" y="8665029"/>
                    </a:lnTo>
                    <a:lnTo>
                      <a:pt x="4049913" y="8708572"/>
                    </a:lnTo>
                    <a:cubicBezTo>
                      <a:pt x="4054751" y="8752115"/>
                      <a:pt x="4057225" y="8795985"/>
                      <a:pt x="4064427" y="8839200"/>
                    </a:cubicBezTo>
                    <a:cubicBezTo>
                      <a:pt x="4066942" y="8854291"/>
                      <a:pt x="4074738" y="8868032"/>
                      <a:pt x="4078941" y="8882743"/>
                    </a:cubicBezTo>
                    <a:cubicBezTo>
                      <a:pt x="4084421" y="8901923"/>
                      <a:pt x="4089129" y="8921327"/>
                      <a:pt x="4093456" y="8940800"/>
                    </a:cubicBezTo>
                    <a:cubicBezTo>
                      <a:pt x="4108811" y="9009897"/>
                      <a:pt x="4113280" y="9058326"/>
                      <a:pt x="4136999" y="9129486"/>
                    </a:cubicBezTo>
                    <a:lnTo>
                      <a:pt x="4180541" y="9260115"/>
                    </a:lnTo>
                    <a:lnTo>
                      <a:pt x="4209570" y="9347200"/>
                    </a:lnTo>
                    <a:cubicBezTo>
                      <a:pt x="4214408" y="9366552"/>
                      <a:pt x="4218604" y="9386077"/>
                      <a:pt x="4224084" y="9405257"/>
                    </a:cubicBezTo>
                    <a:cubicBezTo>
                      <a:pt x="4228287" y="9419968"/>
                      <a:pt x="4234888" y="9433957"/>
                      <a:pt x="4238599" y="9448800"/>
                    </a:cubicBezTo>
                    <a:cubicBezTo>
                      <a:pt x="4244582" y="9472733"/>
                      <a:pt x="4248275" y="9497181"/>
                      <a:pt x="4253113" y="9521372"/>
                    </a:cubicBezTo>
                    <a:cubicBezTo>
                      <a:pt x="4256359" y="9566810"/>
                      <a:pt x="4252213" y="9744992"/>
                      <a:pt x="4296656" y="9811657"/>
                    </a:cubicBezTo>
                    <a:cubicBezTo>
                      <a:pt x="4316008" y="9840686"/>
                      <a:pt x="4321615" y="9887710"/>
                      <a:pt x="4354713" y="9898743"/>
                    </a:cubicBezTo>
                    <a:lnTo>
                      <a:pt x="4441799" y="9927772"/>
                    </a:lnTo>
                    <a:cubicBezTo>
                      <a:pt x="4475760" y="9916451"/>
                      <a:pt x="4506646" y="9916055"/>
                      <a:pt x="4514370" y="9869715"/>
                    </a:cubicBezTo>
                    <a:cubicBezTo>
                      <a:pt x="4516885" y="9854624"/>
                      <a:pt x="4504694" y="9840686"/>
                      <a:pt x="4499856" y="9826172"/>
                    </a:cubicBezTo>
                    <a:cubicBezTo>
                      <a:pt x="4518698" y="9694278"/>
                      <a:pt x="4503551" y="9757029"/>
                      <a:pt x="4543399" y="9637486"/>
                    </a:cubicBezTo>
                    <a:cubicBezTo>
                      <a:pt x="4548237" y="9622972"/>
                      <a:pt x="4549427" y="9606673"/>
                      <a:pt x="4557913" y="9593943"/>
                    </a:cubicBezTo>
                    <a:cubicBezTo>
                      <a:pt x="4567589" y="9579429"/>
                      <a:pt x="4579856" y="9566340"/>
                      <a:pt x="4586941" y="9550400"/>
                    </a:cubicBezTo>
                    <a:cubicBezTo>
                      <a:pt x="4599368" y="9522439"/>
                      <a:pt x="4606294" y="9492343"/>
                      <a:pt x="4615970" y="9463315"/>
                    </a:cubicBezTo>
                    <a:lnTo>
                      <a:pt x="4630484" y="9419772"/>
                    </a:lnTo>
                    <a:cubicBezTo>
                      <a:pt x="4625646" y="9366553"/>
                      <a:pt x="4622598" y="9313141"/>
                      <a:pt x="4615970" y="9260115"/>
                    </a:cubicBezTo>
                    <a:cubicBezTo>
                      <a:pt x="4612910" y="9235636"/>
                      <a:pt x="4603423" y="9212134"/>
                      <a:pt x="4601456" y="9187543"/>
                    </a:cubicBezTo>
                    <a:cubicBezTo>
                      <a:pt x="4593730" y="9090969"/>
                      <a:pt x="4591779" y="8994019"/>
                      <a:pt x="4586941" y="8897257"/>
                    </a:cubicBezTo>
                    <a:cubicBezTo>
                      <a:pt x="4591779" y="8863390"/>
                      <a:pt x="4586156" y="8826256"/>
                      <a:pt x="4601456" y="8795657"/>
                    </a:cubicBezTo>
                    <a:cubicBezTo>
                      <a:pt x="4608298" y="8781973"/>
                      <a:pt x="4631315" y="8787985"/>
                      <a:pt x="4644999" y="8781143"/>
                    </a:cubicBezTo>
                    <a:cubicBezTo>
                      <a:pt x="4757552" y="8724867"/>
                      <a:pt x="4622629" y="8774087"/>
                      <a:pt x="4732084" y="8737600"/>
                    </a:cubicBezTo>
                    <a:cubicBezTo>
                      <a:pt x="4741760" y="8723086"/>
                      <a:pt x="4754028" y="8709998"/>
                      <a:pt x="4761113" y="8694057"/>
                    </a:cubicBezTo>
                    <a:cubicBezTo>
                      <a:pt x="4773540" y="8666096"/>
                      <a:pt x="4780465" y="8636000"/>
                      <a:pt x="4790141" y="8606972"/>
                    </a:cubicBezTo>
                    <a:lnTo>
                      <a:pt x="4833684" y="8476343"/>
                    </a:lnTo>
                    <a:cubicBezTo>
                      <a:pt x="4846464" y="8438004"/>
                      <a:pt x="4868827" y="8358192"/>
                      <a:pt x="4906256" y="8345715"/>
                    </a:cubicBezTo>
                    <a:lnTo>
                      <a:pt x="4949799" y="8331200"/>
                    </a:lnTo>
                    <a:cubicBezTo>
                      <a:pt x="4969151" y="8302172"/>
                      <a:pt x="4996824" y="8277213"/>
                      <a:pt x="5007856" y="8244115"/>
                    </a:cubicBezTo>
                    <a:cubicBezTo>
                      <a:pt x="5041722" y="8142515"/>
                      <a:pt x="5007855" y="8166705"/>
                      <a:pt x="5080427" y="8142515"/>
                    </a:cubicBezTo>
                    <a:cubicBezTo>
                      <a:pt x="5090103" y="8128001"/>
                      <a:pt x="5107530" y="8116309"/>
                      <a:pt x="5109456" y="8098972"/>
                    </a:cubicBezTo>
                    <a:cubicBezTo>
                      <a:pt x="5116733" y="8033478"/>
                      <a:pt x="5067502" y="8002245"/>
                      <a:pt x="5109456" y="7939315"/>
                    </a:cubicBezTo>
                    <a:cubicBezTo>
                      <a:pt x="5117943" y="7926585"/>
                      <a:pt x="5137946" y="7927537"/>
                      <a:pt x="5152999" y="7924800"/>
                    </a:cubicBezTo>
                    <a:cubicBezTo>
                      <a:pt x="5191376" y="7917822"/>
                      <a:pt x="5230408" y="7915124"/>
                      <a:pt x="5269113" y="7910286"/>
                    </a:cubicBezTo>
                    <a:lnTo>
                      <a:pt x="5356199" y="7852229"/>
                    </a:lnTo>
                    <a:lnTo>
                      <a:pt x="5399741" y="7823200"/>
                    </a:lnTo>
                    <a:cubicBezTo>
                      <a:pt x="5404579" y="7808686"/>
                      <a:pt x="5410053" y="7794368"/>
                      <a:pt x="5414256" y="7779657"/>
                    </a:cubicBezTo>
                    <a:cubicBezTo>
                      <a:pt x="5419736" y="7760477"/>
                      <a:pt x="5412812" y="7733569"/>
                      <a:pt x="5428770" y="7721600"/>
                    </a:cubicBezTo>
                    <a:cubicBezTo>
                      <a:pt x="5441010" y="7712420"/>
                      <a:pt x="5457799" y="7731277"/>
                      <a:pt x="5472313" y="7736115"/>
                    </a:cubicBezTo>
                    <a:cubicBezTo>
                      <a:pt x="5477151" y="7769982"/>
                      <a:pt x="5480118" y="7804169"/>
                      <a:pt x="5486827" y="7837715"/>
                    </a:cubicBezTo>
                    <a:cubicBezTo>
                      <a:pt x="5489827" y="7852717"/>
                      <a:pt x="5491784" y="7869310"/>
                      <a:pt x="5501341" y="7881257"/>
                    </a:cubicBezTo>
                    <a:cubicBezTo>
                      <a:pt x="5512238" y="7894879"/>
                      <a:pt x="5530370" y="7900610"/>
                      <a:pt x="5544884" y="7910286"/>
                    </a:cubicBezTo>
                    <a:cubicBezTo>
                      <a:pt x="5554560" y="7924800"/>
                      <a:pt x="5566112" y="7938227"/>
                      <a:pt x="5573913" y="7953829"/>
                    </a:cubicBezTo>
                    <a:cubicBezTo>
                      <a:pt x="5634005" y="8074013"/>
                      <a:pt x="5534263" y="7916126"/>
                      <a:pt x="5617456" y="8040915"/>
                    </a:cubicBezTo>
                    <a:cubicBezTo>
                      <a:pt x="5622294" y="8055429"/>
                      <a:pt x="5621152" y="8073639"/>
                      <a:pt x="5631970" y="8084457"/>
                    </a:cubicBezTo>
                    <a:cubicBezTo>
                      <a:pt x="5638912" y="8091399"/>
                      <a:pt x="5733065" y="8113360"/>
                      <a:pt x="5733570" y="8113486"/>
                    </a:cubicBezTo>
                    <a:cubicBezTo>
                      <a:pt x="5779573" y="8182489"/>
                      <a:pt x="5757082" y="8140479"/>
                      <a:pt x="5791627" y="8244115"/>
                    </a:cubicBezTo>
                    <a:lnTo>
                      <a:pt x="5806141" y="8287657"/>
                    </a:lnTo>
                    <a:cubicBezTo>
                      <a:pt x="5801360" y="8349810"/>
                      <a:pt x="5771049" y="8622518"/>
                      <a:pt x="5806141" y="8679543"/>
                    </a:cubicBezTo>
                    <a:cubicBezTo>
                      <a:pt x="5824071" y="8708679"/>
                      <a:pt x="5873874" y="8669867"/>
                      <a:pt x="5907741" y="8665029"/>
                    </a:cubicBezTo>
                    <a:cubicBezTo>
                      <a:pt x="5917417" y="8650515"/>
                      <a:pt x="5951285" y="8587619"/>
                      <a:pt x="5980313" y="8592457"/>
                    </a:cubicBezTo>
                    <a:cubicBezTo>
                      <a:pt x="6000560" y="8595831"/>
                      <a:pt x="6009342" y="8621486"/>
                      <a:pt x="6023856" y="8636000"/>
                    </a:cubicBezTo>
                    <a:cubicBezTo>
                      <a:pt x="6034077" y="8727988"/>
                      <a:pt x="6030702" y="8750747"/>
                      <a:pt x="6052884" y="8824686"/>
                    </a:cubicBezTo>
                    <a:cubicBezTo>
                      <a:pt x="6061677" y="8853994"/>
                      <a:pt x="6072237" y="8882743"/>
                      <a:pt x="6081913" y="8911772"/>
                    </a:cubicBezTo>
                    <a:lnTo>
                      <a:pt x="6110941" y="8998857"/>
                    </a:lnTo>
                    <a:cubicBezTo>
                      <a:pt x="6110943" y="8998864"/>
                      <a:pt x="6139969" y="9085935"/>
                      <a:pt x="6139970" y="9085943"/>
                    </a:cubicBezTo>
                    <a:cubicBezTo>
                      <a:pt x="6156999" y="9188120"/>
                      <a:pt x="6145177" y="9145110"/>
                      <a:pt x="6168999" y="9216572"/>
                    </a:cubicBezTo>
                    <a:cubicBezTo>
                      <a:pt x="6173837" y="9245600"/>
                      <a:pt x="6183513" y="9274228"/>
                      <a:pt x="6183513" y="9303657"/>
                    </a:cubicBezTo>
                    <a:cubicBezTo>
                      <a:pt x="6183513" y="9385721"/>
                      <a:pt x="6174897" y="9402078"/>
                      <a:pt x="6154484" y="9463315"/>
                    </a:cubicBezTo>
                    <a:cubicBezTo>
                      <a:pt x="6159322" y="9564915"/>
                      <a:pt x="6162450" y="9666611"/>
                      <a:pt x="6168999" y="9768115"/>
                    </a:cubicBezTo>
                    <a:cubicBezTo>
                      <a:pt x="6172129" y="9816636"/>
                      <a:pt x="6168137" y="9867130"/>
                      <a:pt x="6183513" y="9913257"/>
                    </a:cubicBezTo>
                    <a:cubicBezTo>
                      <a:pt x="6189029" y="9929806"/>
                      <a:pt x="6212542" y="9932610"/>
                      <a:pt x="6227056" y="9942286"/>
                    </a:cubicBezTo>
                    <a:cubicBezTo>
                      <a:pt x="6306033" y="10179222"/>
                      <a:pt x="6211965" y="9881921"/>
                      <a:pt x="6270599" y="10116457"/>
                    </a:cubicBezTo>
                    <a:cubicBezTo>
                      <a:pt x="6278020" y="10146142"/>
                      <a:pt x="6289951" y="10174514"/>
                      <a:pt x="6299627" y="10203543"/>
                    </a:cubicBezTo>
                    <a:lnTo>
                      <a:pt x="6314141" y="10247086"/>
                    </a:lnTo>
                    <a:cubicBezTo>
                      <a:pt x="6325888" y="10329310"/>
                      <a:pt x="6323618" y="10338310"/>
                      <a:pt x="6343170" y="10406743"/>
                    </a:cubicBezTo>
                    <a:cubicBezTo>
                      <a:pt x="6347373" y="10421454"/>
                      <a:pt x="6350254" y="10436912"/>
                      <a:pt x="6357684" y="10450286"/>
                    </a:cubicBezTo>
                    <a:cubicBezTo>
                      <a:pt x="6451471" y="10619104"/>
                      <a:pt x="6388257" y="10454921"/>
                      <a:pt x="6444770" y="10624457"/>
                    </a:cubicBezTo>
                    <a:cubicBezTo>
                      <a:pt x="6449608" y="10638971"/>
                      <a:pt x="6456283" y="10652998"/>
                      <a:pt x="6459284" y="10668000"/>
                    </a:cubicBezTo>
                    <a:cubicBezTo>
                      <a:pt x="6467152" y="10707337"/>
                      <a:pt x="6467234" y="10755641"/>
                      <a:pt x="6502827" y="10784115"/>
                    </a:cubicBezTo>
                    <a:cubicBezTo>
                      <a:pt x="6514774" y="10793672"/>
                      <a:pt x="6532686" y="10791787"/>
                      <a:pt x="6546370" y="10798629"/>
                    </a:cubicBezTo>
                    <a:cubicBezTo>
                      <a:pt x="6561972" y="10806430"/>
                      <a:pt x="6575399" y="10817981"/>
                      <a:pt x="6589913" y="10827657"/>
                    </a:cubicBezTo>
                    <a:cubicBezTo>
                      <a:pt x="6598207" y="10840098"/>
                      <a:pt x="6634837" y="10907140"/>
                      <a:pt x="6662484" y="10900229"/>
                    </a:cubicBezTo>
                    <a:cubicBezTo>
                      <a:pt x="6677327" y="10896518"/>
                      <a:pt x="6672161" y="10871200"/>
                      <a:pt x="6676999" y="10856686"/>
                    </a:cubicBezTo>
                    <a:cubicBezTo>
                      <a:pt x="6672161" y="10750248"/>
                      <a:pt x="6673835" y="10643314"/>
                      <a:pt x="6662484" y="10537372"/>
                    </a:cubicBezTo>
                    <a:cubicBezTo>
                      <a:pt x="6659224" y="10506947"/>
                      <a:pt x="6639457" y="10480291"/>
                      <a:pt x="6633456" y="10450286"/>
                    </a:cubicBezTo>
                    <a:cubicBezTo>
                      <a:pt x="6632734" y="10446675"/>
                      <a:pt x="6616327" y="10349047"/>
                      <a:pt x="6604427" y="10334172"/>
                    </a:cubicBezTo>
                    <a:cubicBezTo>
                      <a:pt x="6593530" y="10320550"/>
                      <a:pt x="6575398" y="10314819"/>
                      <a:pt x="6560884" y="10305143"/>
                    </a:cubicBezTo>
                    <a:cubicBezTo>
                      <a:pt x="6549079" y="10269727"/>
                      <a:pt x="6545478" y="10246194"/>
                      <a:pt x="6517341" y="10218057"/>
                    </a:cubicBezTo>
                    <a:cubicBezTo>
                      <a:pt x="6505006" y="10205722"/>
                      <a:pt x="6488313" y="10198705"/>
                      <a:pt x="6473799" y="10189029"/>
                    </a:cubicBezTo>
                    <a:cubicBezTo>
                      <a:pt x="6448251" y="10112388"/>
                      <a:pt x="6467771" y="10158217"/>
                      <a:pt x="6401227" y="10058400"/>
                    </a:cubicBezTo>
                    <a:lnTo>
                      <a:pt x="6372199" y="10014857"/>
                    </a:lnTo>
                    <a:cubicBezTo>
                      <a:pt x="6346193" y="9754810"/>
                      <a:pt x="6388154" y="9945168"/>
                      <a:pt x="6328656" y="9826172"/>
                    </a:cubicBezTo>
                    <a:cubicBezTo>
                      <a:pt x="6321814" y="9812488"/>
                      <a:pt x="6324959" y="9793447"/>
                      <a:pt x="6314141" y="9782629"/>
                    </a:cubicBezTo>
                    <a:cubicBezTo>
                      <a:pt x="6303323" y="9771811"/>
                      <a:pt x="6285113" y="9772953"/>
                      <a:pt x="6270599" y="9768115"/>
                    </a:cubicBezTo>
                    <a:cubicBezTo>
                      <a:pt x="6260923" y="9753601"/>
                      <a:pt x="6249371" y="9740174"/>
                      <a:pt x="6241570" y="9724572"/>
                    </a:cubicBezTo>
                    <a:cubicBezTo>
                      <a:pt x="6207625" y="9656682"/>
                      <a:pt x="6229625" y="9578527"/>
                      <a:pt x="6241570" y="9506857"/>
                    </a:cubicBezTo>
                    <a:cubicBezTo>
                      <a:pt x="6246600" y="9476675"/>
                      <a:pt x="6270599" y="9419772"/>
                      <a:pt x="6270599" y="9419772"/>
                    </a:cubicBezTo>
                    <a:cubicBezTo>
                      <a:pt x="6275437" y="9390743"/>
                      <a:pt x="6278729" y="9361414"/>
                      <a:pt x="6285113" y="9332686"/>
                    </a:cubicBezTo>
                    <a:cubicBezTo>
                      <a:pt x="6288432" y="9317751"/>
                      <a:pt x="6297301" y="9304265"/>
                      <a:pt x="6299627" y="9289143"/>
                    </a:cubicBezTo>
                    <a:cubicBezTo>
                      <a:pt x="6307020" y="9241086"/>
                      <a:pt x="6309303" y="9192381"/>
                      <a:pt x="6314141" y="9144000"/>
                    </a:cubicBezTo>
                    <a:cubicBezTo>
                      <a:pt x="6333494" y="9173029"/>
                      <a:pt x="6361167" y="9197988"/>
                      <a:pt x="6372199" y="9231086"/>
                    </a:cubicBezTo>
                    <a:cubicBezTo>
                      <a:pt x="6377037" y="9245600"/>
                      <a:pt x="6375895" y="9263811"/>
                      <a:pt x="6386713" y="9274629"/>
                    </a:cubicBezTo>
                    <a:cubicBezTo>
                      <a:pt x="6397531" y="9285447"/>
                      <a:pt x="6415742" y="9284305"/>
                      <a:pt x="6430256" y="9289143"/>
                    </a:cubicBezTo>
                    <a:cubicBezTo>
                      <a:pt x="6444770" y="9303657"/>
                      <a:pt x="6458030" y="9319545"/>
                      <a:pt x="6473799" y="9332686"/>
                    </a:cubicBezTo>
                    <a:cubicBezTo>
                      <a:pt x="6487200" y="9343853"/>
                      <a:pt x="6508096" y="9346923"/>
                      <a:pt x="6517341" y="9361715"/>
                    </a:cubicBezTo>
                    <a:cubicBezTo>
                      <a:pt x="6533558" y="9387663"/>
                      <a:pt x="6536694" y="9419772"/>
                      <a:pt x="6546370" y="9448800"/>
                    </a:cubicBezTo>
                    <a:cubicBezTo>
                      <a:pt x="6551208" y="9463314"/>
                      <a:pt x="6548154" y="9483856"/>
                      <a:pt x="6560884" y="9492343"/>
                    </a:cubicBezTo>
                    <a:lnTo>
                      <a:pt x="6604427" y="9521372"/>
                    </a:lnTo>
                    <a:cubicBezTo>
                      <a:pt x="6629974" y="9598014"/>
                      <a:pt x="6610453" y="9552182"/>
                      <a:pt x="6676999" y="9652000"/>
                    </a:cubicBezTo>
                    <a:cubicBezTo>
                      <a:pt x="6686675" y="9666514"/>
                      <a:pt x="6700511" y="9678994"/>
                      <a:pt x="6706027" y="9695543"/>
                    </a:cubicBezTo>
                    <a:cubicBezTo>
                      <a:pt x="6726057" y="9755635"/>
                      <a:pt x="6712054" y="9726356"/>
                      <a:pt x="6749570" y="9782629"/>
                    </a:cubicBezTo>
                    <a:cubicBezTo>
                      <a:pt x="6764084" y="9777791"/>
                      <a:pt x="6781166" y="9777672"/>
                      <a:pt x="6793113" y="9768115"/>
                    </a:cubicBezTo>
                    <a:cubicBezTo>
                      <a:pt x="6827773" y="9740387"/>
                      <a:pt x="6819128" y="9716085"/>
                      <a:pt x="6836656" y="9681029"/>
                    </a:cubicBezTo>
                    <a:cubicBezTo>
                      <a:pt x="6844457" y="9665427"/>
                      <a:pt x="6858599" y="9653426"/>
                      <a:pt x="6865684" y="9637486"/>
                    </a:cubicBezTo>
                    <a:cubicBezTo>
                      <a:pt x="6878111" y="9609524"/>
                      <a:pt x="6865684" y="9560076"/>
                      <a:pt x="6894713" y="9550400"/>
                    </a:cubicBezTo>
                    <a:lnTo>
                      <a:pt x="6981799" y="9521372"/>
                    </a:lnTo>
                    <a:cubicBezTo>
                      <a:pt x="6986637" y="9506858"/>
                      <a:pt x="6986756" y="9489776"/>
                      <a:pt x="6996313" y="9477829"/>
                    </a:cubicBezTo>
                    <a:cubicBezTo>
                      <a:pt x="7007210" y="9464207"/>
                      <a:pt x="7032055" y="9464402"/>
                      <a:pt x="7039856" y="9448800"/>
                    </a:cubicBezTo>
                    <a:cubicBezTo>
                      <a:pt x="7053017" y="9422478"/>
                      <a:pt x="7049532" y="9390743"/>
                      <a:pt x="7054370" y="9361715"/>
                    </a:cubicBezTo>
                    <a:cubicBezTo>
                      <a:pt x="7049532" y="9269791"/>
                      <a:pt x="7050823" y="9177339"/>
                      <a:pt x="7039856" y="9085943"/>
                    </a:cubicBezTo>
                    <a:cubicBezTo>
                      <a:pt x="7036210" y="9055562"/>
                      <a:pt x="7020503" y="9027886"/>
                      <a:pt x="7010827" y="8998857"/>
                    </a:cubicBezTo>
                    <a:cubicBezTo>
                      <a:pt x="7010824" y="8998847"/>
                      <a:pt x="6981802" y="8911781"/>
                      <a:pt x="6981799" y="8911772"/>
                    </a:cubicBezTo>
                    <a:cubicBezTo>
                      <a:pt x="6944361" y="8780739"/>
                      <a:pt x="6963911" y="8843596"/>
                      <a:pt x="6923741" y="8723086"/>
                    </a:cubicBezTo>
                    <a:cubicBezTo>
                      <a:pt x="6918903" y="8708572"/>
                      <a:pt x="6917713" y="8692273"/>
                      <a:pt x="6909227" y="8679543"/>
                    </a:cubicBezTo>
                    <a:lnTo>
                      <a:pt x="6880199" y="8636000"/>
                    </a:lnTo>
                    <a:cubicBezTo>
                      <a:pt x="6871914" y="8594577"/>
                      <a:pt x="6863466" y="8546359"/>
                      <a:pt x="6851170" y="8505372"/>
                    </a:cubicBezTo>
                    <a:cubicBezTo>
                      <a:pt x="6842377" y="8476064"/>
                      <a:pt x="6839114" y="8443746"/>
                      <a:pt x="6822141" y="8418286"/>
                    </a:cubicBezTo>
                    <a:cubicBezTo>
                      <a:pt x="6802789" y="8389257"/>
                      <a:pt x="6793113" y="8350552"/>
                      <a:pt x="6764084" y="8331200"/>
                    </a:cubicBezTo>
                    <a:lnTo>
                      <a:pt x="6720541" y="8302172"/>
                    </a:lnTo>
                    <a:cubicBezTo>
                      <a:pt x="6713697" y="8281639"/>
                      <a:pt x="6691513" y="8218797"/>
                      <a:pt x="6691513" y="8200572"/>
                    </a:cubicBezTo>
                    <a:cubicBezTo>
                      <a:pt x="6691513" y="8171143"/>
                      <a:pt x="6699643" y="8142214"/>
                      <a:pt x="6706027" y="8113486"/>
                    </a:cubicBezTo>
                    <a:cubicBezTo>
                      <a:pt x="6711712" y="8087902"/>
                      <a:pt x="6728410" y="8043328"/>
                      <a:pt x="6749570" y="8026400"/>
                    </a:cubicBezTo>
                    <a:cubicBezTo>
                      <a:pt x="6761517" y="8016843"/>
                      <a:pt x="6778599" y="8016724"/>
                      <a:pt x="6793113" y="8011886"/>
                    </a:cubicBezTo>
                    <a:lnTo>
                      <a:pt x="6822141" y="7924800"/>
                    </a:lnTo>
                    <a:cubicBezTo>
                      <a:pt x="6826979" y="7910286"/>
                      <a:pt x="6823926" y="7889744"/>
                      <a:pt x="6836656" y="7881257"/>
                    </a:cubicBezTo>
                    <a:lnTo>
                      <a:pt x="6880199" y="7852229"/>
                    </a:lnTo>
                    <a:cubicBezTo>
                      <a:pt x="6904389" y="7857067"/>
                      <a:pt x="6935326" y="7849299"/>
                      <a:pt x="6952770" y="7866743"/>
                    </a:cubicBezTo>
                    <a:cubicBezTo>
                      <a:pt x="6974407" y="7888380"/>
                      <a:pt x="6972123" y="7924800"/>
                      <a:pt x="6981799" y="7953829"/>
                    </a:cubicBezTo>
                    <a:cubicBezTo>
                      <a:pt x="6986637" y="7968343"/>
                      <a:pt x="6983583" y="7988886"/>
                      <a:pt x="6996313" y="7997372"/>
                    </a:cubicBezTo>
                    <a:lnTo>
                      <a:pt x="7039856" y="8026400"/>
                    </a:lnTo>
                    <a:cubicBezTo>
                      <a:pt x="7082673" y="7997856"/>
                      <a:pt x="7092016" y="7995740"/>
                      <a:pt x="7126941" y="7953829"/>
                    </a:cubicBezTo>
                    <a:cubicBezTo>
                      <a:pt x="7156713" y="7918102"/>
                      <a:pt x="7150389" y="7897632"/>
                      <a:pt x="7199513" y="7881257"/>
                    </a:cubicBezTo>
                    <a:cubicBezTo>
                      <a:pt x="7227432" y="7871951"/>
                      <a:pt x="7257570" y="7871581"/>
                      <a:pt x="7286599" y="7866743"/>
                    </a:cubicBezTo>
                    <a:cubicBezTo>
                      <a:pt x="7301113" y="7861905"/>
                      <a:pt x="7322270" y="7865348"/>
                      <a:pt x="7330141" y="7852229"/>
                    </a:cubicBezTo>
                    <a:cubicBezTo>
                      <a:pt x="7353755" y="7812871"/>
                      <a:pt x="7330141" y="7736114"/>
                      <a:pt x="7373684" y="7721600"/>
                    </a:cubicBezTo>
                    <a:lnTo>
                      <a:pt x="7460770" y="7692572"/>
                    </a:lnTo>
                    <a:cubicBezTo>
                      <a:pt x="7576889" y="7615158"/>
                      <a:pt x="7436575" y="7716766"/>
                      <a:pt x="7533341" y="7620000"/>
                    </a:cubicBezTo>
                    <a:cubicBezTo>
                      <a:pt x="7545676" y="7607665"/>
                      <a:pt x="7562370" y="7600648"/>
                      <a:pt x="7576884" y="7590972"/>
                    </a:cubicBezTo>
                    <a:cubicBezTo>
                      <a:pt x="7596236" y="7561943"/>
                      <a:pt x="7623908" y="7536984"/>
                      <a:pt x="7634941" y="7503886"/>
                    </a:cubicBezTo>
                    <a:cubicBezTo>
                      <a:pt x="7669486" y="7400251"/>
                      <a:pt x="7638510" y="7433773"/>
                      <a:pt x="7707513" y="7387772"/>
                    </a:cubicBezTo>
                    <a:cubicBezTo>
                      <a:pt x="7717189" y="7373258"/>
                      <a:pt x="7728740" y="7359831"/>
                      <a:pt x="7736541" y="7344229"/>
                    </a:cubicBezTo>
                    <a:cubicBezTo>
                      <a:pt x="7759898" y="7297514"/>
                      <a:pt x="7758063" y="7229613"/>
                      <a:pt x="7765570" y="7184572"/>
                    </a:cubicBezTo>
                    <a:cubicBezTo>
                      <a:pt x="7768849" y="7164895"/>
                      <a:pt x="7775246" y="7145867"/>
                      <a:pt x="7780084" y="7126515"/>
                    </a:cubicBezTo>
                    <a:cubicBezTo>
                      <a:pt x="7784922" y="7005562"/>
                      <a:pt x="7782939" y="6884144"/>
                      <a:pt x="7794599" y="6763657"/>
                    </a:cubicBezTo>
                    <a:cubicBezTo>
                      <a:pt x="7797546" y="6733201"/>
                      <a:pt x="7813951" y="6705600"/>
                      <a:pt x="7823627" y="6676572"/>
                    </a:cubicBezTo>
                    <a:lnTo>
                      <a:pt x="7838141" y="6633029"/>
                    </a:lnTo>
                    <a:cubicBezTo>
                      <a:pt x="7828465" y="6604000"/>
                      <a:pt x="7826086" y="6571403"/>
                      <a:pt x="7809113" y="6545943"/>
                    </a:cubicBezTo>
                    <a:lnTo>
                      <a:pt x="7751056" y="6458857"/>
                    </a:lnTo>
                    <a:cubicBezTo>
                      <a:pt x="7755894" y="6434667"/>
                      <a:pt x="7759587" y="6410219"/>
                      <a:pt x="7765570" y="6386286"/>
                    </a:cubicBezTo>
                    <a:cubicBezTo>
                      <a:pt x="7769281" y="6371443"/>
                      <a:pt x="7780084" y="6358042"/>
                      <a:pt x="7780084" y="6342743"/>
                    </a:cubicBezTo>
                    <a:cubicBezTo>
                      <a:pt x="7780084" y="6308533"/>
                      <a:pt x="7775400" y="6273911"/>
                      <a:pt x="7765570" y="6241143"/>
                    </a:cubicBezTo>
                    <a:cubicBezTo>
                      <a:pt x="7760557" y="6224435"/>
                      <a:pt x="7746217" y="6212114"/>
                      <a:pt x="7736541" y="6197600"/>
                    </a:cubicBezTo>
                    <a:cubicBezTo>
                      <a:pt x="7731703" y="6183086"/>
                      <a:pt x="7728869" y="6167741"/>
                      <a:pt x="7722027" y="6154057"/>
                    </a:cubicBezTo>
                    <a:cubicBezTo>
                      <a:pt x="7701820" y="6113643"/>
                      <a:pt x="7681555" y="6099071"/>
                      <a:pt x="7649456" y="6066972"/>
                    </a:cubicBezTo>
                    <a:cubicBezTo>
                      <a:pt x="7614911" y="5963337"/>
                      <a:pt x="7645887" y="5996859"/>
                      <a:pt x="7576884" y="5950857"/>
                    </a:cubicBezTo>
                    <a:cubicBezTo>
                      <a:pt x="7509151" y="5849258"/>
                      <a:pt x="7547855" y="5883124"/>
                      <a:pt x="7475284" y="5834743"/>
                    </a:cubicBezTo>
                    <a:cubicBezTo>
                      <a:pt x="7480633" y="5797303"/>
                      <a:pt x="7484048" y="5730131"/>
                      <a:pt x="7504313" y="5689600"/>
                    </a:cubicBezTo>
                    <a:cubicBezTo>
                      <a:pt x="7512114" y="5673998"/>
                      <a:pt x="7518827" y="5655733"/>
                      <a:pt x="7533341" y="5646057"/>
                    </a:cubicBezTo>
                    <a:cubicBezTo>
                      <a:pt x="7549939" y="5634992"/>
                      <a:pt x="7572046" y="5636381"/>
                      <a:pt x="7591399" y="5631543"/>
                    </a:cubicBezTo>
                    <a:cubicBezTo>
                      <a:pt x="7604153" y="5593281"/>
                      <a:pt x="7629715" y="5539231"/>
                      <a:pt x="7591399" y="5500915"/>
                    </a:cubicBezTo>
                    <a:cubicBezTo>
                      <a:pt x="7570589" y="5480105"/>
                      <a:pt x="7533342" y="5491238"/>
                      <a:pt x="7504313" y="5486400"/>
                    </a:cubicBezTo>
                    <a:cubicBezTo>
                      <a:pt x="7487352" y="5460959"/>
                      <a:pt x="7473805" y="5421332"/>
                      <a:pt x="7431741" y="5428343"/>
                    </a:cubicBezTo>
                    <a:cubicBezTo>
                      <a:pt x="7414535" y="5431211"/>
                      <a:pt x="7402713" y="5447696"/>
                      <a:pt x="7388199" y="5457372"/>
                    </a:cubicBezTo>
                    <a:cubicBezTo>
                      <a:pt x="7378523" y="5471886"/>
                      <a:pt x="7374772" y="5508716"/>
                      <a:pt x="7359170" y="5500915"/>
                    </a:cubicBezTo>
                    <a:cubicBezTo>
                      <a:pt x="7327965" y="5485313"/>
                      <a:pt x="7330142" y="5433182"/>
                      <a:pt x="7301113" y="5413829"/>
                    </a:cubicBezTo>
                    <a:lnTo>
                      <a:pt x="7257570" y="5384800"/>
                    </a:lnTo>
                    <a:cubicBezTo>
                      <a:pt x="7228541" y="5394476"/>
                      <a:pt x="7160808" y="5442858"/>
                      <a:pt x="7170484" y="5413829"/>
                    </a:cubicBezTo>
                    <a:cubicBezTo>
                      <a:pt x="7184998" y="5370286"/>
                      <a:pt x="7175837" y="5308660"/>
                      <a:pt x="7214027" y="5283200"/>
                    </a:cubicBezTo>
                    <a:lnTo>
                      <a:pt x="7301113" y="5225143"/>
                    </a:lnTo>
                    <a:cubicBezTo>
                      <a:pt x="7310789" y="5210629"/>
                      <a:pt x="7322340" y="5197202"/>
                      <a:pt x="7330141" y="5181600"/>
                    </a:cubicBezTo>
                    <a:cubicBezTo>
                      <a:pt x="7358395" y="5125091"/>
                      <a:pt x="7331257" y="5145131"/>
                      <a:pt x="7359170" y="5080000"/>
                    </a:cubicBezTo>
                    <a:cubicBezTo>
                      <a:pt x="7366042" y="5063966"/>
                      <a:pt x="7378523" y="5050971"/>
                      <a:pt x="7388199" y="5036457"/>
                    </a:cubicBezTo>
                    <a:cubicBezTo>
                      <a:pt x="7402713" y="5041295"/>
                      <a:pt x="7419794" y="5041415"/>
                      <a:pt x="7431741" y="5050972"/>
                    </a:cubicBezTo>
                    <a:cubicBezTo>
                      <a:pt x="7457320" y="5071436"/>
                      <a:pt x="7465722" y="5109372"/>
                      <a:pt x="7475284" y="5138057"/>
                    </a:cubicBezTo>
                    <a:cubicBezTo>
                      <a:pt x="7480122" y="5171924"/>
                      <a:pt x="7483090" y="5206111"/>
                      <a:pt x="7489799" y="5239657"/>
                    </a:cubicBezTo>
                    <a:cubicBezTo>
                      <a:pt x="7492800" y="5254659"/>
                      <a:pt x="7494756" y="5271253"/>
                      <a:pt x="7504313" y="5283200"/>
                    </a:cubicBezTo>
                    <a:cubicBezTo>
                      <a:pt x="7515210" y="5296822"/>
                      <a:pt x="7533342" y="5302553"/>
                      <a:pt x="7547856" y="5312229"/>
                    </a:cubicBezTo>
                    <a:cubicBezTo>
                      <a:pt x="7562370" y="5302553"/>
                      <a:pt x="7580502" y="5296822"/>
                      <a:pt x="7591399" y="5283200"/>
                    </a:cubicBezTo>
                    <a:cubicBezTo>
                      <a:pt x="7600956" y="5271253"/>
                      <a:pt x="7595095" y="5250475"/>
                      <a:pt x="7605913" y="5239657"/>
                    </a:cubicBezTo>
                    <a:cubicBezTo>
                      <a:pt x="7655820" y="5189750"/>
                      <a:pt x="7681787" y="5185337"/>
                      <a:pt x="7736541" y="5167086"/>
                    </a:cubicBezTo>
                    <a:cubicBezTo>
                      <a:pt x="7751055" y="5171924"/>
                      <a:pt x="7769266" y="5170782"/>
                      <a:pt x="7780084" y="5181600"/>
                    </a:cubicBezTo>
                    <a:cubicBezTo>
                      <a:pt x="7790902" y="5192418"/>
                      <a:pt x="7791280" y="5210208"/>
                      <a:pt x="7794599" y="5225143"/>
                    </a:cubicBezTo>
                    <a:cubicBezTo>
                      <a:pt x="7800983" y="5253871"/>
                      <a:pt x="7805463" y="5283027"/>
                      <a:pt x="7809113" y="5312229"/>
                    </a:cubicBezTo>
                    <a:cubicBezTo>
                      <a:pt x="7815144" y="5360476"/>
                      <a:pt x="7800344" y="5414687"/>
                      <a:pt x="7823627" y="5457372"/>
                    </a:cubicBezTo>
                    <a:cubicBezTo>
                      <a:pt x="7835440" y="5479029"/>
                      <a:pt x="7872008" y="5467048"/>
                      <a:pt x="7896199" y="5471886"/>
                    </a:cubicBezTo>
                    <a:cubicBezTo>
                      <a:pt x="7910713" y="5481562"/>
                      <a:pt x="7930065" y="5486401"/>
                      <a:pt x="7939741" y="5500915"/>
                    </a:cubicBezTo>
                    <a:cubicBezTo>
                      <a:pt x="7950806" y="5517513"/>
                      <a:pt x="7948776" y="5539792"/>
                      <a:pt x="7954256" y="5558972"/>
                    </a:cubicBezTo>
                    <a:cubicBezTo>
                      <a:pt x="7969280" y="5611554"/>
                      <a:pt x="7965991" y="5598347"/>
                      <a:pt x="7997799" y="5646057"/>
                    </a:cubicBezTo>
                    <a:cubicBezTo>
                      <a:pt x="8031825" y="5748139"/>
                      <a:pt x="7994420" y="5625783"/>
                      <a:pt x="8026827" y="5820229"/>
                    </a:cubicBezTo>
                    <a:cubicBezTo>
                      <a:pt x="8029342" y="5835320"/>
                      <a:pt x="8031784" y="5851825"/>
                      <a:pt x="8041341" y="5863772"/>
                    </a:cubicBezTo>
                    <a:cubicBezTo>
                      <a:pt x="8052238" y="5877393"/>
                      <a:pt x="8070370" y="5883124"/>
                      <a:pt x="8084884" y="5892800"/>
                    </a:cubicBezTo>
                    <a:cubicBezTo>
                      <a:pt x="8188846" y="5858147"/>
                      <a:pt x="8069920" y="5907689"/>
                      <a:pt x="8157456" y="5834743"/>
                    </a:cubicBezTo>
                    <a:cubicBezTo>
                      <a:pt x="8189983" y="5807638"/>
                      <a:pt x="8234510" y="5800965"/>
                      <a:pt x="8273570" y="5791200"/>
                    </a:cubicBezTo>
                    <a:cubicBezTo>
                      <a:pt x="8278408" y="5776686"/>
                      <a:pt x="8288084" y="5762956"/>
                      <a:pt x="8288084" y="5747657"/>
                    </a:cubicBezTo>
                    <a:cubicBezTo>
                      <a:pt x="8288084" y="5717611"/>
                      <a:pt x="8259218" y="5682587"/>
                      <a:pt x="8244541" y="5660572"/>
                    </a:cubicBezTo>
                    <a:cubicBezTo>
                      <a:pt x="8209997" y="5556937"/>
                      <a:pt x="8240973" y="5590459"/>
                      <a:pt x="8171970" y="5544457"/>
                    </a:cubicBezTo>
                    <a:cubicBezTo>
                      <a:pt x="8167132" y="5529943"/>
                      <a:pt x="8164886" y="5514289"/>
                      <a:pt x="8157456" y="5500915"/>
                    </a:cubicBezTo>
                    <a:cubicBezTo>
                      <a:pt x="8140513" y="5470417"/>
                      <a:pt x="8110432" y="5446927"/>
                      <a:pt x="8099399" y="5413829"/>
                    </a:cubicBezTo>
                    <a:cubicBezTo>
                      <a:pt x="8062915" y="5304382"/>
                      <a:pt x="8112129" y="5439289"/>
                      <a:pt x="8055856" y="5326743"/>
                    </a:cubicBezTo>
                    <a:cubicBezTo>
                      <a:pt x="8049014" y="5313059"/>
                      <a:pt x="8048771" y="5296574"/>
                      <a:pt x="8041341" y="5283200"/>
                    </a:cubicBezTo>
                    <a:cubicBezTo>
                      <a:pt x="8024398" y="5252703"/>
                      <a:pt x="7983284" y="5196115"/>
                      <a:pt x="7983284" y="5196115"/>
                    </a:cubicBezTo>
                    <a:cubicBezTo>
                      <a:pt x="7960157" y="5126731"/>
                      <a:pt x="7937208" y="5105893"/>
                      <a:pt x="7968770" y="5036457"/>
                    </a:cubicBezTo>
                    <a:cubicBezTo>
                      <a:pt x="7983207" y="5004696"/>
                      <a:pt x="8007475" y="4978400"/>
                      <a:pt x="8026827" y="4949372"/>
                    </a:cubicBezTo>
                    <a:lnTo>
                      <a:pt x="8055856" y="4905829"/>
                    </a:lnTo>
                    <a:cubicBezTo>
                      <a:pt x="8052394" y="4878132"/>
                      <a:pt x="8023926" y="4786084"/>
                      <a:pt x="8055856" y="4746172"/>
                    </a:cubicBezTo>
                    <a:cubicBezTo>
                      <a:pt x="8066753" y="4732550"/>
                      <a:pt x="8084885" y="4726819"/>
                      <a:pt x="8099399" y="4717143"/>
                    </a:cubicBezTo>
                    <a:cubicBezTo>
                      <a:pt x="8170429" y="4734900"/>
                      <a:pt x="8172379" y="4743146"/>
                      <a:pt x="8259056" y="4717143"/>
                    </a:cubicBezTo>
                    <a:cubicBezTo>
                      <a:pt x="8275764" y="4712131"/>
                      <a:pt x="8288085" y="4697791"/>
                      <a:pt x="8302599" y="4688115"/>
                    </a:cubicBezTo>
                    <a:cubicBezTo>
                      <a:pt x="8307437" y="4668762"/>
                      <a:pt x="8312933" y="4649562"/>
                      <a:pt x="8317113" y="4630057"/>
                    </a:cubicBezTo>
                    <a:cubicBezTo>
                      <a:pt x="8327451" y="4581813"/>
                      <a:pt x="8346141" y="4484915"/>
                      <a:pt x="8346141" y="4484915"/>
                    </a:cubicBezTo>
                    <a:cubicBezTo>
                      <a:pt x="8330193" y="4373274"/>
                      <a:pt x="8321752" y="4374633"/>
                      <a:pt x="8346141" y="4252686"/>
                    </a:cubicBezTo>
                    <a:cubicBezTo>
                      <a:pt x="8352142" y="4222681"/>
                      <a:pt x="8375170" y="4165600"/>
                      <a:pt x="8375170" y="4165600"/>
                    </a:cubicBezTo>
                    <a:cubicBezTo>
                      <a:pt x="8390421" y="3875821"/>
                      <a:pt x="8399220" y="3958654"/>
                      <a:pt x="8375170" y="3730172"/>
                    </a:cubicBezTo>
                    <a:cubicBezTo>
                      <a:pt x="8361324" y="3598636"/>
                      <a:pt x="8391845" y="3634849"/>
                      <a:pt x="8317113" y="3585029"/>
                    </a:cubicBezTo>
                    <a:cubicBezTo>
                      <a:pt x="8307437" y="3570515"/>
                      <a:pt x="8295169" y="3557427"/>
                      <a:pt x="8288084" y="3541486"/>
                    </a:cubicBezTo>
                    <a:cubicBezTo>
                      <a:pt x="8275657" y="3513524"/>
                      <a:pt x="8259056" y="3454400"/>
                      <a:pt x="8259056" y="3454400"/>
                    </a:cubicBezTo>
                    <a:cubicBezTo>
                      <a:pt x="8247241" y="3324443"/>
                      <a:pt x="8287608" y="3309020"/>
                      <a:pt x="8200999" y="3265715"/>
                    </a:cubicBezTo>
                    <a:cubicBezTo>
                      <a:pt x="8187315" y="3258873"/>
                      <a:pt x="8171970" y="3256038"/>
                      <a:pt x="8157456" y="3251200"/>
                    </a:cubicBezTo>
                    <a:cubicBezTo>
                      <a:pt x="8147780" y="3231848"/>
                      <a:pt x="8142279" y="3209765"/>
                      <a:pt x="8128427" y="3193143"/>
                    </a:cubicBezTo>
                    <a:cubicBezTo>
                      <a:pt x="8098717" y="3157492"/>
                      <a:pt x="8078135" y="3167997"/>
                      <a:pt x="8041341" y="3149600"/>
                    </a:cubicBezTo>
                    <a:cubicBezTo>
                      <a:pt x="7928796" y="3093327"/>
                      <a:pt x="8063704" y="3142541"/>
                      <a:pt x="7954256" y="3106057"/>
                    </a:cubicBezTo>
                    <a:cubicBezTo>
                      <a:pt x="7951401" y="3091783"/>
                      <a:pt x="7954053" y="2995830"/>
                      <a:pt x="7896199" y="3018972"/>
                    </a:cubicBezTo>
                    <a:cubicBezTo>
                      <a:pt x="7880003" y="3025451"/>
                      <a:pt x="7876846" y="3048001"/>
                      <a:pt x="7867170" y="3062515"/>
                    </a:cubicBezTo>
                    <a:cubicBezTo>
                      <a:pt x="7862332" y="3077029"/>
                      <a:pt x="7867955" y="3106057"/>
                      <a:pt x="7852656" y="3106057"/>
                    </a:cubicBezTo>
                    <a:cubicBezTo>
                      <a:pt x="7837357" y="3106057"/>
                      <a:pt x="7848959" y="3073333"/>
                      <a:pt x="7838141" y="3062515"/>
                    </a:cubicBezTo>
                    <a:cubicBezTo>
                      <a:pt x="7798306" y="3022680"/>
                      <a:pt x="7705809" y="3024202"/>
                      <a:pt x="7663970" y="3018972"/>
                    </a:cubicBezTo>
                    <a:cubicBezTo>
                      <a:pt x="7654294" y="3004458"/>
                      <a:pt x="7642742" y="2991031"/>
                      <a:pt x="7634941" y="2975429"/>
                    </a:cubicBezTo>
                    <a:cubicBezTo>
                      <a:pt x="7628099" y="2961745"/>
                      <a:pt x="7626454" y="2945948"/>
                      <a:pt x="7620427" y="2931886"/>
                    </a:cubicBezTo>
                    <a:cubicBezTo>
                      <a:pt x="7611904" y="2911999"/>
                      <a:pt x="7601075" y="2893181"/>
                      <a:pt x="7591399" y="2873829"/>
                    </a:cubicBezTo>
                    <a:cubicBezTo>
                      <a:pt x="7615644" y="2776845"/>
                      <a:pt x="7587563" y="2846856"/>
                      <a:pt x="7663970" y="2757715"/>
                    </a:cubicBezTo>
                    <a:cubicBezTo>
                      <a:pt x="7716492" y="2696440"/>
                      <a:pt x="7663289" y="2724076"/>
                      <a:pt x="7736541" y="2699657"/>
                    </a:cubicBezTo>
                    <a:cubicBezTo>
                      <a:pt x="7727692" y="2558078"/>
                      <a:pt x="7708601" y="2432957"/>
                      <a:pt x="7736541" y="2293257"/>
                    </a:cubicBezTo>
                    <a:cubicBezTo>
                      <a:pt x="7742677" y="2262578"/>
                      <a:pt x="7783626" y="2232014"/>
                      <a:pt x="7809113" y="2220686"/>
                    </a:cubicBezTo>
                    <a:cubicBezTo>
                      <a:pt x="7837075" y="2208258"/>
                      <a:pt x="7896199" y="2191657"/>
                      <a:pt x="7896199" y="2191657"/>
                    </a:cubicBezTo>
                    <a:cubicBezTo>
                      <a:pt x="7925227" y="2201333"/>
                      <a:pt x="7955916" y="2207002"/>
                      <a:pt x="7983284" y="2220686"/>
                    </a:cubicBezTo>
                    <a:cubicBezTo>
                      <a:pt x="8002636" y="2230362"/>
                      <a:pt x="8021082" y="2242118"/>
                      <a:pt x="8041341" y="2249715"/>
                    </a:cubicBezTo>
                    <a:cubicBezTo>
                      <a:pt x="8060019" y="2256719"/>
                      <a:pt x="8080218" y="2258749"/>
                      <a:pt x="8099399" y="2264229"/>
                    </a:cubicBezTo>
                    <a:cubicBezTo>
                      <a:pt x="8114109" y="2268432"/>
                      <a:pt x="8128427" y="2273905"/>
                      <a:pt x="8142941" y="2278743"/>
                    </a:cubicBezTo>
                    <a:cubicBezTo>
                      <a:pt x="8157455" y="2288419"/>
                      <a:pt x="8169155" y="2305772"/>
                      <a:pt x="8186484" y="2307772"/>
                    </a:cubicBezTo>
                    <a:cubicBezTo>
                      <a:pt x="8463226" y="2339704"/>
                      <a:pt x="8429197" y="2340509"/>
                      <a:pt x="8592884" y="2307772"/>
                    </a:cubicBezTo>
                    <a:cubicBezTo>
                      <a:pt x="8588046" y="2273905"/>
                      <a:pt x="8586063" y="2239506"/>
                      <a:pt x="8578370" y="2206172"/>
                    </a:cubicBezTo>
                    <a:cubicBezTo>
                      <a:pt x="8562997" y="2139558"/>
                      <a:pt x="8548531" y="2117465"/>
                      <a:pt x="8520313" y="2061029"/>
                    </a:cubicBezTo>
                    <a:cubicBezTo>
                      <a:pt x="8555832" y="1954470"/>
                      <a:pt x="8527704" y="1995580"/>
                      <a:pt x="8592884" y="1930400"/>
                    </a:cubicBezTo>
                    <a:cubicBezTo>
                      <a:pt x="8617075" y="1935238"/>
                      <a:pt x="8644536" y="1931840"/>
                      <a:pt x="8665456" y="1944915"/>
                    </a:cubicBezTo>
                    <a:cubicBezTo>
                      <a:pt x="8753150" y="1999724"/>
                      <a:pt x="8676594" y="1995342"/>
                      <a:pt x="8723513" y="2061029"/>
                    </a:cubicBezTo>
                    <a:cubicBezTo>
                      <a:pt x="8737573" y="2080714"/>
                      <a:pt x="8762218" y="2090058"/>
                      <a:pt x="8781570" y="2104572"/>
                    </a:cubicBezTo>
                    <a:cubicBezTo>
                      <a:pt x="8815437" y="2099734"/>
                      <a:pt x="8856166" y="2111060"/>
                      <a:pt x="8883170" y="2090057"/>
                    </a:cubicBezTo>
                    <a:cubicBezTo>
                      <a:pt x="8907323" y="2071271"/>
                      <a:pt x="8902523" y="2032000"/>
                      <a:pt x="8912199" y="2002972"/>
                    </a:cubicBezTo>
                    <a:lnTo>
                      <a:pt x="8926713" y="1959429"/>
                    </a:lnTo>
                    <a:cubicBezTo>
                      <a:pt x="8912199" y="1954591"/>
                      <a:pt x="8892727" y="1956862"/>
                      <a:pt x="8883170" y="1944915"/>
                    </a:cubicBezTo>
                    <a:cubicBezTo>
                      <a:pt x="8853681" y="1908053"/>
                      <a:pt x="8873955" y="1865662"/>
                      <a:pt x="8883170" y="1828800"/>
                    </a:cubicBezTo>
                    <a:cubicBezTo>
                      <a:pt x="8910916" y="1847297"/>
                      <a:pt x="8953063" y="1871284"/>
                      <a:pt x="8970256" y="1901372"/>
                    </a:cubicBezTo>
                    <a:cubicBezTo>
                      <a:pt x="8980153" y="1918692"/>
                      <a:pt x="8975849" y="1941587"/>
                      <a:pt x="8984770" y="1959429"/>
                    </a:cubicBezTo>
                    <a:cubicBezTo>
                      <a:pt x="9000372" y="1990634"/>
                      <a:pt x="9042827" y="2046515"/>
                      <a:pt x="9042827" y="2046515"/>
                    </a:cubicBezTo>
                    <a:cubicBezTo>
                      <a:pt x="9037989" y="2090058"/>
                      <a:pt x="9035515" y="2133928"/>
                      <a:pt x="9028313" y="2177143"/>
                    </a:cubicBezTo>
                    <a:cubicBezTo>
                      <a:pt x="9025798" y="2192234"/>
                      <a:pt x="9015821" y="2205521"/>
                      <a:pt x="9013799" y="2220686"/>
                    </a:cubicBezTo>
                    <a:cubicBezTo>
                      <a:pt x="9006099" y="2278433"/>
                      <a:pt x="9006984" y="2337110"/>
                      <a:pt x="8999284" y="2394857"/>
                    </a:cubicBezTo>
                    <a:cubicBezTo>
                      <a:pt x="8997262" y="2410022"/>
                      <a:pt x="8994327" y="2426453"/>
                      <a:pt x="8984770" y="2438400"/>
                    </a:cubicBezTo>
                    <a:cubicBezTo>
                      <a:pt x="8973873" y="2452022"/>
                      <a:pt x="8955741" y="2457753"/>
                      <a:pt x="8941227" y="2467429"/>
                    </a:cubicBezTo>
                    <a:cubicBezTo>
                      <a:pt x="8926552" y="2489443"/>
                      <a:pt x="8897684" y="2524471"/>
                      <a:pt x="8897684" y="2554515"/>
                    </a:cubicBezTo>
                    <a:cubicBezTo>
                      <a:pt x="8897684" y="2638520"/>
                      <a:pt x="8911198" y="2610569"/>
                      <a:pt x="8941227" y="2670629"/>
                    </a:cubicBezTo>
                    <a:cubicBezTo>
                      <a:pt x="8948069" y="2684313"/>
                      <a:pt x="8950903" y="2699658"/>
                      <a:pt x="8955741" y="2714172"/>
                    </a:cubicBezTo>
                    <a:cubicBezTo>
                      <a:pt x="8957328" y="2731633"/>
                      <a:pt x="8957455" y="2868206"/>
                      <a:pt x="8984770" y="2917372"/>
                    </a:cubicBezTo>
                    <a:cubicBezTo>
                      <a:pt x="9001713" y="2947869"/>
                      <a:pt x="9042827" y="3004457"/>
                      <a:pt x="9042827" y="3004457"/>
                    </a:cubicBezTo>
                    <a:cubicBezTo>
                      <a:pt x="9055980" y="3057072"/>
                      <a:pt x="9054137" y="3081616"/>
                      <a:pt x="9100884" y="3120572"/>
                    </a:cubicBezTo>
                    <a:cubicBezTo>
                      <a:pt x="9112637" y="3130366"/>
                      <a:pt x="9129913" y="3130248"/>
                      <a:pt x="9144427" y="3135086"/>
                    </a:cubicBezTo>
                    <a:cubicBezTo>
                      <a:pt x="9163779" y="3149600"/>
                      <a:pt x="9182799" y="3164569"/>
                      <a:pt x="9202484" y="3178629"/>
                    </a:cubicBezTo>
                    <a:cubicBezTo>
                      <a:pt x="9216679" y="3188768"/>
                      <a:pt x="9233692" y="3195322"/>
                      <a:pt x="9246027" y="3207657"/>
                    </a:cubicBezTo>
                    <a:cubicBezTo>
                      <a:pt x="9258362" y="3219992"/>
                      <a:pt x="9263889" y="3237799"/>
                      <a:pt x="9275056" y="3251200"/>
                    </a:cubicBezTo>
                    <a:cubicBezTo>
                      <a:pt x="9288197" y="3266969"/>
                      <a:pt x="9305458" y="3278974"/>
                      <a:pt x="9318599" y="3294743"/>
                    </a:cubicBezTo>
                    <a:cubicBezTo>
                      <a:pt x="9329766" y="3308144"/>
                      <a:pt x="9337488" y="3324091"/>
                      <a:pt x="9347627" y="3338286"/>
                    </a:cubicBezTo>
                    <a:cubicBezTo>
                      <a:pt x="9361687" y="3357971"/>
                      <a:pt x="9376656" y="3376991"/>
                      <a:pt x="9391170" y="3396343"/>
                    </a:cubicBezTo>
                    <a:cubicBezTo>
                      <a:pt x="9396008" y="3410857"/>
                      <a:pt x="9397197" y="3427156"/>
                      <a:pt x="9405684" y="3439886"/>
                    </a:cubicBezTo>
                    <a:cubicBezTo>
                      <a:pt x="9428035" y="3473413"/>
                      <a:pt x="9460640" y="3491037"/>
                      <a:pt x="9492770" y="3512457"/>
                    </a:cubicBezTo>
                    <a:cubicBezTo>
                      <a:pt x="9497608" y="3497943"/>
                      <a:pt x="9507284" y="3484214"/>
                      <a:pt x="9507284" y="3468915"/>
                    </a:cubicBezTo>
                    <a:cubicBezTo>
                      <a:pt x="9507284" y="3425019"/>
                      <a:pt x="9499772" y="3276220"/>
                      <a:pt x="9463741" y="3222172"/>
                    </a:cubicBezTo>
                    <a:lnTo>
                      <a:pt x="9434713" y="3178629"/>
                    </a:lnTo>
                    <a:cubicBezTo>
                      <a:pt x="9449227" y="3173791"/>
                      <a:pt x="9463165" y="3161600"/>
                      <a:pt x="9478256" y="3164115"/>
                    </a:cubicBezTo>
                    <a:cubicBezTo>
                      <a:pt x="9495463" y="3166983"/>
                      <a:pt x="9513998" y="3208745"/>
                      <a:pt x="9521799" y="3193143"/>
                    </a:cubicBezTo>
                    <a:cubicBezTo>
                      <a:pt x="9533525" y="3169691"/>
                      <a:pt x="9484076" y="3036432"/>
                      <a:pt x="9478256" y="3018972"/>
                    </a:cubicBezTo>
                    <a:lnTo>
                      <a:pt x="9463741" y="2975429"/>
                    </a:lnTo>
                    <a:cubicBezTo>
                      <a:pt x="9468579" y="2960915"/>
                      <a:pt x="9478256" y="2947186"/>
                      <a:pt x="9478256" y="2931886"/>
                    </a:cubicBezTo>
                    <a:cubicBezTo>
                      <a:pt x="9478256" y="2889877"/>
                      <a:pt x="9446377" y="2870979"/>
                      <a:pt x="9420199" y="2844800"/>
                    </a:cubicBezTo>
                    <a:cubicBezTo>
                      <a:pt x="9387459" y="2713843"/>
                      <a:pt x="9403786" y="2766535"/>
                      <a:pt x="9376656" y="2685143"/>
                    </a:cubicBezTo>
                    <a:cubicBezTo>
                      <a:pt x="9359791" y="2482776"/>
                      <a:pt x="9419354" y="2496599"/>
                      <a:pt x="9246027" y="2525486"/>
                    </a:cubicBezTo>
                    <a:cubicBezTo>
                      <a:pt x="9226350" y="2528765"/>
                      <a:pt x="9207322" y="2535162"/>
                      <a:pt x="9187970" y="2540000"/>
                    </a:cubicBezTo>
                    <a:cubicBezTo>
                      <a:pt x="9155591" y="2442860"/>
                      <a:pt x="9148031" y="2438499"/>
                      <a:pt x="9187970" y="2278743"/>
                    </a:cubicBezTo>
                    <a:cubicBezTo>
                      <a:pt x="9191681" y="2263900"/>
                      <a:pt x="9216802" y="2268432"/>
                      <a:pt x="9231513" y="2264229"/>
                    </a:cubicBezTo>
                    <a:cubicBezTo>
                      <a:pt x="9250693" y="2258749"/>
                      <a:pt x="9270218" y="2254553"/>
                      <a:pt x="9289570" y="2249715"/>
                    </a:cubicBezTo>
                    <a:cubicBezTo>
                      <a:pt x="9308922" y="2235201"/>
                      <a:pt x="9323680" y="2209593"/>
                      <a:pt x="9347627" y="2206172"/>
                    </a:cubicBezTo>
                    <a:cubicBezTo>
                      <a:pt x="9364896" y="2203705"/>
                      <a:pt x="9376102" y="2243989"/>
                      <a:pt x="9391170" y="2235200"/>
                    </a:cubicBezTo>
                    <a:cubicBezTo>
                      <a:pt x="9444361" y="2204172"/>
                      <a:pt x="9476551" y="2146340"/>
                      <a:pt x="9521799" y="2104572"/>
                    </a:cubicBezTo>
                    <a:cubicBezTo>
                      <a:pt x="9629148" y="2005481"/>
                      <a:pt x="9531755" y="2122401"/>
                      <a:pt x="9637913" y="2002972"/>
                    </a:cubicBezTo>
                    <a:cubicBezTo>
                      <a:pt x="9658494" y="1979818"/>
                      <a:pt x="9674065" y="1952305"/>
                      <a:pt x="9695970" y="1930400"/>
                    </a:cubicBezTo>
                    <a:cubicBezTo>
                      <a:pt x="9724105" y="1902265"/>
                      <a:pt x="9747644" y="1898662"/>
                      <a:pt x="9783056" y="1886857"/>
                    </a:cubicBezTo>
                    <a:cubicBezTo>
                      <a:pt x="9816923" y="1891695"/>
                      <a:pt x="9850445" y="1901372"/>
                      <a:pt x="9884656" y="1901372"/>
                    </a:cubicBezTo>
                    <a:cubicBezTo>
                      <a:pt x="9899956" y="1901372"/>
                      <a:pt x="9925873" y="1901979"/>
                      <a:pt x="9928199" y="1886857"/>
                    </a:cubicBezTo>
                    <a:cubicBezTo>
                      <a:pt x="9956348" y="1703887"/>
                      <a:pt x="9955027" y="1723022"/>
                      <a:pt x="9855627" y="1698172"/>
                    </a:cubicBezTo>
                    <a:cubicBezTo>
                      <a:pt x="9683909" y="1583694"/>
                      <a:pt x="9803390" y="1638456"/>
                      <a:pt x="9463741" y="1654629"/>
                    </a:cubicBezTo>
                    <a:cubicBezTo>
                      <a:pt x="9449227" y="1659467"/>
                      <a:pt x="9420199" y="1684442"/>
                      <a:pt x="9420199" y="1669143"/>
                    </a:cubicBezTo>
                    <a:cubicBezTo>
                      <a:pt x="9420199" y="1633137"/>
                      <a:pt x="9482560" y="1598540"/>
                      <a:pt x="9507284" y="1582057"/>
                    </a:cubicBezTo>
                    <a:cubicBezTo>
                      <a:pt x="9526636" y="1553029"/>
                      <a:pt x="9554308" y="1528069"/>
                      <a:pt x="9565341" y="1494972"/>
                    </a:cubicBezTo>
                    <a:cubicBezTo>
                      <a:pt x="9570179" y="1480458"/>
                      <a:pt x="9571369" y="1464159"/>
                      <a:pt x="9579856" y="1451429"/>
                    </a:cubicBezTo>
                    <a:cubicBezTo>
                      <a:pt x="9591242" y="1434350"/>
                      <a:pt x="9608885" y="1422400"/>
                      <a:pt x="9623399" y="1407886"/>
                    </a:cubicBezTo>
                    <a:cubicBezTo>
                      <a:pt x="9782203" y="1460821"/>
                      <a:pt x="9541659" y="1376396"/>
                      <a:pt x="9710484" y="1451429"/>
                    </a:cubicBezTo>
                    <a:cubicBezTo>
                      <a:pt x="9779483" y="1482095"/>
                      <a:pt x="9811635" y="1482801"/>
                      <a:pt x="9884656" y="1494972"/>
                    </a:cubicBezTo>
                    <a:cubicBezTo>
                      <a:pt x="9997204" y="1570004"/>
                      <a:pt x="9938641" y="1541995"/>
                      <a:pt x="10058827" y="1582057"/>
                    </a:cubicBezTo>
                    <a:lnTo>
                      <a:pt x="10102370" y="1596572"/>
                    </a:lnTo>
                    <a:lnTo>
                      <a:pt x="10145913" y="1611086"/>
                    </a:lnTo>
                    <a:cubicBezTo>
                      <a:pt x="10160427" y="1620762"/>
                      <a:pt x="10172533" y="1644346"/>
                      <a:pt x="10189456" y="1640115"/>
                    </a:cubicBezTo>
                    <a:cubicBezTo>
                      <a:pt x="10204299" y="1636404"/>
                      <a:pt x="10203970" y="1611871"/>
                      <a:pt x="10203970" y="1596572"/>
                    </a:cubicBezTo>
                    <a:cubicBezTo>
                      <a:pt x="10203970" y="1567143"/>
                      <a:pt x="10194294" y="1538515"/>
                      <a:pt x="10189456" y="1509486"/>
                    </a:cubicBezTo>
                    <a:cubicBezTo>
                      <a:pt x="10194294" y="1494972"/>
                      <a:pt x="10196379" y="1479227"/>
                      <a:pt x="10203970" y="1465943"/>
                    </a:cubicBezTo>
                    <a:cubicBezTo>
                      <a:pt x="10215972" y="1444940"/>
                      <a:pt x="10241646" y="1431354"/>
                      <a:pt x="10247513" y="1407886"/>
                    </a:cubicBezTo>
                    <a:cubicBezTo>
                      <a:pt x="10260053" y="1357728"/>
                      <a:pt x="10228328" y="1338695"/>
                      <a:pt x="10189456" y="1335315"/>
                    </a:cubicBezTo>
                    <a:cubicBezTo>
                      <a:pt x="10092937" y="1326922"/>
                      <a:pt x="9995932" y="1325638"/>
                      <a:pt x="9899170" y="1320800"/>
                    </a:cubicBezTo>
                    <a:cubicBezTo>
                      <a:pt x="9879818" y="1315962"/>
                      <a:pt x="9861061" y="1306286"/>
                      <a:pt x="9841113" y="1306286"/>
                    </a:cubicBezTo>
                    <a:cubicBezTo>
                      <a:pt x="9790021" y="1306286"/>
                      <a:pt x="9755388" y="1320346"/>
                      <a:pt x="9710484" y="1335315"/>
                    </a:cubicBezTo>
                    <a:cubicBezTo>
                      <a:pt x="9695970" y="1330477"/>
                      <a:pt x="9677759" y="1331618"/>
                      <a:pt x="9666941" y="1320800"/>
                    </a:cubicBezTo>
                    <a:cubicBezTo>
                      <a:pt x="9656123" y="1309982"/>
                      <a:pt x="9657799" y="1291582"/>
                      <a:pt x="9652427" y="1277257"/>
                    </a:cubicBezTo>
                    <a:cubicBezTo>
                      <a:pt x="9643279" y="1252862"/>
                      <a:pt x="9632547" y="1229081"/>
                      <a:pt x="9623399" y="1204686"/>
                    </a:cubicBezTo>
                    <a:cubicBezTo>
                      <a:pt x="9618027" y="1190361"/>
                      <a:pt x="9614911" y="1175205"/>
                      <a:pt x="9608884" y="1161143"/>
                    </a:cubicBezTo>
                    <a:cubicBezTo>
                      <a:pt x="9600361" y="1141256"/>
                      <a:pt x="9599828" y="1111408"/>
                      <a:pt x="9579856" y="1103086"/>
                    </a:cubicBezTo>
                    <a:cubicBezTo>
                      <a:pt x="9534974" y="1084385"/>
                      <a:pt x="9483094" y="1093410"/>
                      <a:pt x="9434713" y="1088572"/>
                    </a:cubicBezTo>
                    <a:cubicBezTo>
                      <a:pt x="9396008" y="1078896"/>
                      <a:pt x="9351795" y="1081673"/>
                      <a:pt x="9318599" y="1059543"/>
                    </a:cubicBezTo>
                    <a:cubicBezTo>
                      <a:pt x="9249597" y="1013542"/>
                      <a:pt x="9291604" y="1036031"/>
                      <a:pt x="9187970" y="1001486"/>
                    </a:cubicBezTo>
                    <a:lnTo>
                      <a:pt x="9144427" y="986972"/>
                    </a:lnTo>
                    <a:cubicBezTo>
                      <a:pt x="9129913" y="982134"/>
                      <a:pt x="9115886" y="975457"/>
                      <a:pt x="9100884" y="972457"/>
                    </a:cubicBezTo>
                    <a:lnTo>
                      <a:pt x="9028313" y="957943"/>
                    </a:lnTo>
                    <a:cubicBezTo>
                      <a:pt x="9013799" y="948267"/>
                      <a:pt x="9000372" y="936716"/>
                      <a:pt x="8984770" y="928915"/>
                    </a:cubicBezTo>
                    <a:cubicBezTo>
                      <a:pt x="8947103" y="910081"/>
                      <a:pt x="8891313" y="907320"/>
                      <a:pt x="8854141" y="899886"/>
                    </a:cubicBezTo>
                    <a:cubicBezTo>
                      <a:pt x="8808575" y="890773"/>
                      <a:pt x="8794044" y="884692"/>
                      <a:pt x="8752541" y="870857"/>
                    </a:cubicBezTo>
                    <a:cubicBezTo>
                      <a:pt x="8718674" y="875695"/>
                      <a:pt x="8684686" y="879748"/>
                      <a:pt x="8650941" y="885372"/>
                    </a:cubicBezTo>
                    <a:cubicBezTo>
                      <a:pt x="8626607" y="889428"/>
                      <a:pt x="8598896" y="886202"/>
                      <a:pt x="8578370" y="899886"/>
                    </a:cubicBezTo>
                    <a:cubicBezTo>
                      <a:pt x="8565640" y="908373"/>
                      <a:pt x="8568694" y="928915"/>
                      <a:pt x="8563856" y="943429"/>
                    </a:cubicBezTo>
                    <a:cubicBezTo>
                      <a:pt x="8559018" y="977296"/>
                      <a:pt x="8582235" y="1035631"/>
                      <a:pt x="8549341" y="1045029"/>
                    </a:cubicBezTo>
                    <a:cubicBezTo>
                      <a:pt x="8497894" y="1059728"/>
                      <a:pt x="8227555" y="1027015"/>
                      <a:pt x="8128427" y="1016000"/>
                    </a:cubicBezTo>
                    <a:cubicBezTo>
                      <a:pt x="8109075" y="1001486"/>
                      <a:pt x="8090883" y="985278"/>
                      <a:pt x="8070370" y="972457"/>
                    </a:cubicBezTo>
                    <a:cubicBezTo>
                      <a:pt x="8021559" y="941950"/>
                      <a:pt x="7981058" y="933010"/>
                      <a:pt x="7925227" y="914400"/>
                    </a:cubicBezTo>
                    <a:cubicBezTo>
                      <a:pt x="7862765" y="893579"/>
                      <a:pt x="7896519" y="903595"/>
                      <a:pt x="7823627" y="885372"/>
                    </a:cubicBezTo>
                    <a:cubicBezTo>
                      <a:pt x="7804275" y="875696"/>
                      <a:pt x="7784123" y="867475"/>
                      <a:pt x="7765570" y="856343"/>
                    </a:cubicBezTo>
                    <a:cubicBezTo>
                      <a:pt x="7708923" y="822355"/>
                      <a:pt x="7662555" y="773323"/>
                      <a:pt x="7591399" y="769257"/>
                    </a:cubicBezTo>
                    <a:lnTo>
                      <a:pt x="7083399" y="740229"/>
                    </a:lnTo>
                    <a:cubicBezTo>
                      <a:pt x="6983927" y="673913"/>
                      <a:pt x="7107303" y="755168"/>
                      <a:pt x="6967284" y="667657"/>
                    </a:cubicBezTo>
                    <a:cubicBezTo>
                      <a:pt x="6952492" y="658412"/>
                      <a:pt x="6939843" y="645338"/>
                      <a:pt x="6923741" y="638629"/>
                    </a:cubicBezTo>
                    <a:cubicBezTo>
                      <a:pt x="6881374" y="620976"/>
                      <a:pt x="6836656" y="609600"/>
                      <a:pt x="6793113" y="595086"/>
                    </a:cubicBezTo>
                    <a:cubicBezTo>
                      <a:pt x="6778599" y="590248"/>
                      <a:pt x="6764413" y="584283"/>
                      <a:pt x="6749570" y="580572"/>
                    </a:cubicBezTo>
                    <a:lnTo>
                      <a:pt x="6633456" y="551543"/>
                    </a:lnTo>
                    <a:cubicBezTo>
                      <a:pt x="6551208" y="556381"/>
                      <a:pt x="6463857" y="537128"/>
                      <a:pt x="6386713" y="566057"/>
                    </a:cubicBezTo>
                    <a:cubicBezTo>
                      <a:pt x="6363614" y="574719"/>
                      <a:pt x="6401227" y="613959"/>
                      <a:pt x="6401227" y="638629"/>
                    </a:cubicBezTo>
                    <a:cubicBezTo>
                      <a:pt x="6401227" y="677635"/>
                      <a:pt x="6422815" y="739974"/>
                      <a:pt x="6386713" y="754743"/>
                    </a:cubicBezTo>
                    <a:cubicBezTo>
                      <a:pt x="6292571" y="793256"/>
                      <a:pt x="6183513" y="764419"/>
                      <a:pt x="6081913" y="769257"/>
                    </a:cubicBezTo>
                    <a:cubicBezTo>
                      <a:pt x="6080452" y="770231"/>
                      <a:pt x="6006846" y="824819"/>
                      <a:pt x="5994827" y="812800"/>
                    </a:cubicBezTo>
                    <a:cubicBezTo>
                      <a:pt x="5865258" y="683231"/>
                      <a:pt x="6056917" y="748495"/>
                      <a:pt x="5907741" y="711200"/>
                    </a:cubicBezTo>
                    <a:cubicBezTo>
                      <a:pt x="5902903" y="696686"/>
                      <a:pt x="5902784" y="679604"/>
                      <a:pt x="5893227" y="667657"/>
                    </a:cubicBezTo>
                    <a:cubicBezTo>
                      <a:pt x="5872767" y="642082"/>
                      <a:pt x="5799026" y="618365"/>
                      <a:pt x="5777113" y="609600"/>
                    </a:cubicBezTo>
                    <a:cubicBezTo>
                      <a:pt x="5762599" y="595086"/>
                      <a:pt x="5750649" y="577443"/>
                      <a:pt x="5733570" y="566057"/>
                    </a:cubicBezTo>
                    <a:cubicBezTo>
                      <a:pt x="5714119" y="553089"/>
                      <a:pt x="5628446" y="539471"/>
                      <a:pt x="5617456" y="537029"/>
                    </a:cubicBezTo>
                    <a:cubicBezTo>
                      <a:pt x="5487538" y="508159"/>
                      <a:pt x="5642972" y="536444"/>
                      <a:pt x="5472313" y="508000"/>
                    </a:cubicBezTo>
                    <a:cubicBezTo>
                      <a:pt x="5457799" y="498324"/>
                      <a:pt x="5444872" y="485681"/>
                      <a:pt x="5428770" y="478972"/>
                    </a:cubicBezTo>
                    <a:cubicBezTo>
                      <a:pt x="5323070" y="434931"/>
                      <a:pt x="5309531" y="437327"/>
                      <a:pt x="5211056" y="420915"/>
                    </a:cubicBezTo>
                    <a:cubicBezTo>
                      <a:pt x="5196542" y="416077"/>
                      <a:pt x="5178332" y="395582"/>
                      <a:pt x="5167513" y="406400"/>
                    </a:cubicBezTo>
                    <a:cubicBezTo>
                      <a:pt x="5156694" y="417218"/>
                      <a:pt x="5182027" y="434644"/>
                      <a:pt x="5182027" y="449943"/>
                    </a:cubicBezTo>
                    <a:cubicBezTo>
                      <a:pt x="5182027" y="479372"/>
                      <a:pt x="5182114" y="511477"/>
                      <a:pt x="5167513" y="537029"/>
                    </a:cubicBezTo>
                    <a:cubicBezTo>
                      <a:pt x="5159922" y="550313"/>
                      <a:pt x="5138484" y="546705"/>
                      <a:pt x="5123970" y="551543"/>
                    </a:cubicBezTo>
                    <a:cubicBezTo>
                      <a:pt x="5121141" y="551189"/>
                      <a:pt x="4977640" y="537982"/>
                      <a:pt x="4949799" y="522515"/>
                    </a:cubicBezTo>
                    <a:cubicBezTo>
                      <a:pt x="4922718" y="507470"/>
                      <a:pt x="4906141" y="475578"/>
                      <a:pt x="4877227" y="464457"/>
                    </a:cubicBezTo>
                    <a:cubicBezTo>
                      <a:pt x="4840821" y="450455"/>
                      <a:pt x="4799665" y="455874"/>
                      <a:pt x="4761113" y="449943"/>
                    </a:cubicBezTo>
                    <a:cubicBezTo>
                      <a:pt x="4736730" y="446192"/>
                      <a:pt x="4712732" y="440267"/>
                      <a:pt x="4688541" y="435429"/>
                    </a:cubicBezTo>
                    <a:cubicBezTo>
                      <a:pt x="4664351" y="425753"/>
                      <a:pt x="4640455" y="415304"/>
                      <a:pt x="4615970" y="406400"/>
                    </a:cubicBezTo>
                    <a:cubicBezTo>
                      <a:pt x="4587213" y="395943"/>
                      <a:pt x="4528884" y="377372"/>
                      <a:pt x="4528884" y="377372"/>
                    </a:cubicBezTo>
                    <a:cubicBezTo>
                      <a:pt x="4479064" y="393978"/>
                      <a:pt x="4471219" y="391493"/>
                      <a:pt x="4427284" y="435429"/>
                    </a:cubicBezTo>
                    <a:cubicBezTo>
                      <a:pt x="4330526" y="532188"/>
                      <a:pt x="4470824" y="430594"/>
                      <a:pt x="4354713" y="508000"/>
                    </a:cubicBezTo>
                    <a:cubicBezTo>
                      <a:pt x="4359551" y="488648"/>
                      <a:pt x="4359330" y="467263"/>
                      <a:pt x="4369227" y="449943"/>
                    </a:cubicBezTo>
                    <a:cubicBezTo>
                      <a:pt x="4386421" y="419854"/>
                      <a:pt x="4428566" y="395870"/>
                      <a:pt x="4456313" y="377372"/>
                    </a:cubicBezTo>
                    <a:cubicBezTo>
                      <a:pt x="4461151" y="362858"/>
                      <a:pt x="4460009" y="344647"/>
                      <a:pt x="4470827" y="333829"/>
                    </a:cubicBezTo>
                    <a:cubicBezTo>
                      <a:pt x="4481645" y="323011"/>
                      <a:pt x="4500308" y="325342"/>
                      <a:pt x="4514370" y="319315"/>
                    </a:cubicBezTo>
                    <a:cubicBezTo>
                      <a:pt x="4639917" y="265509"/>
                      <a:pt x="4513854" y="309810"/>
                      <a:pt x="4615970" y="275772"/>
                    </a:cubicBezTo>
                    <a:cubicBezTo>
                      <a:pt x="4601456" y="266096"/>
                      <a:pt x="4588029" y="254544"/>
                      <a:pt x="4572427" y="246743"/>
                    </a:cubicBezTo>
                    <a:cubicBezTo>
                      <a:pt x="4558743" y="239901"/>
                      <a:pt x="4539702" y="243047"/>
                      <a:pt x="4528884" y="232229"/>
                    </a:cubicBezTo>
                    <a:cubicBezTo>
                      <a:pt x="4518066" y="221411"/>
                      <a:pt x="4523927" y="200633"/>
                      <a:pt x="4514370" y="188686"/>
                    </a:cubicBezTo>
                    <a:cubicBezTo>
                      <a:pt x="4483441" y="150024"/>
                      <a:pt x="4465148" y="166179"/>
                      <a:pt x="4427284" y="145143"/>
                    </a:cubicBezTo>
                    <a:cubicBezTo>
                      <a:pt x="4277561" y="61964"/>
                      <a:pt x="4395183" y="105414"/>
                      <a:pt x="4296656" y="72572"/>
                    </a:cubicBezTo>
                    <a:cubicBezTo>
                      <a:pt x="4282142" y="62896"/>
                      <a:pt x="4270450" y="45469"/>
                      <a:pt x="4253113" y="43543"/>
                    </a:cubicBezTo>
                    <a:cubicBezTo>
                      <a:pt x="4186067" y="36093"/>
                      <a:pt x="4168435" y="56452"/>
                      <a:pt x="4122484" y="87086"/>
                    </a:cubicBezTo>
                    <a:cubicBezTo>
                      <a:pt x="4107970" y="82248"/>
                      <a:pt x="4092315" y="80002"/>
                      <a:pt x="4078941" y="72572"/>
                    </a:cubicBezTo>
                    <a:cubicBezTo>
                      <a:pt x="4048444" y="55629"/>
                      <a:pt x="4026269" y="20251"/>
                      <a:pt x="3991856" y="14515"/>
                    </a:cubicBezTo>
                    <a:lnTo>
                      <a:pt x="3904770" y="0"/>
                    </a:lnTo>
                    <a:cubicBezTo>
                      <a:pt x="3821416" y="16672"/>
                      <a:pt x="3839248" y="2251"/>
                      <a:pt x="3774141" y="58057"/>
                    </a:cubicBezTo>
                    <a:cubicBezTo>
                      <a:pt x="3756043" y="73570"/>
                      <a:pt x="3715572" y="124518"/>
                      <a:pt x="3687056" y="130629"/>
                    </a:cubicBezTo>
                    <a:cubicBezTo>
                      <a:pt x="3634804" y="141826"/>
                      <a:pt x="3580618" y="140305"/>
                      <a:pt x="3527399" y="145143"/>
                    </a:cubicBezTo>
                    <a:cubicBezTo>
                      <a:pt x="3508046" y="149981"/>
                      <a:pt x="3488448" y="153925"/>
                      <a:pt x="3469341" y="159657"/>
                    </a:cubicBezTo>
                    <a:cubicBezTo>
                      <a:pt x="3440033" y="168449"/>
                      <a:pt x="3411284" y="179010"/>
                      <a:pt x="3382256" y="188686"/>
                    </a:cubicBezTo>
                    <a:lnTo>
                      <a:pt x="3338713" y="203200"/>
                    </a:lnTo>
                    <a:lnTo>
                      <a:pt x="3208084" y="246743"/>
                    </a:lnTo>
                    <a:lnTo>
                      <a:pt x="3164541" y="261257"/>
                    </a:lnTo>
                    <a:cubicBezTo>
                      <a:pt x="3154891" y="290207"/>
                      <a:pt x="3133395" y="357538"/>
                      <a:pt x="3120999" y="377372"/>
                    </a:cubicBezTo>
                    <a:cubicBezTo>
                      <a:pt x="3110120" y="394778"/>
                      <a:pt x="3093225" y="407774"/>
                      <a:pt x="3077456" y="420915"/>
                    </a:cubicBezTo>
                    <a:cubicBezTo>
                      <a:pt x="3064055" y="432082"/>
                      <a:pt x="3050836" y="445712"/>
                      <a:pt x="3033913" y="449943"/>
                    </a:cubicBezTo>
                    <a:cubicBezTo>
                      <a:pt x="2991410" y="460568"/>
                      <a:pt x="2946827" y="459619"/>
                      <a:pt x="2903284" y="464457"/>
                    </a:cubicBezTo>
                    <a:cubicBezTo>
                      <a:pt x="2898446" y="483810"/>
                      <a:pt x="2885949" y="502767"/>
                      <a:pt x="2888770" y="522515"/>
                    </a:cubicBezTo>
                    <a:cubicBezTo>
                      <a:pt x="2896195" y="574487"/>
                      <a:pt x="2938235" y="571166"/>
                      <a:pt x="2975856" y="580572"/>
                    </a:cubicBezTo>
                    <a:cubicBezTo>
                      <a:pt x="2961342" y="585410"/>
                      <a:pt x="2947404" y="597601"/>
                      <a:pt x="2932313" y="595086"/>
                    </a:cubicBezTo>
                    <a:cubicBezTo>
                      <a:pt x="2915106" y="592218"/>
                      <a:pt x="2904372" y="573858"/>
                      <a:pt x="2888770" y="566057"/>
                    </a:cubicBezTo>
                    <a:cubicBezTo>
                      <a:pt x="2875086" y="559215"/>
                      <a:pt x="2859741" y="556381"/>
                      <a:pt x="2845227" y="551543"/>
                    </a:cubicBezTo>
                    <a:cubicBezTo>
                      <a:pt x="2821037" y="561219"/>
                      <a:pt x="2794750" y="566763"/>
                      <a:pt x="2772656" y="580572"/>
                    </a:cubicBezTo>
                    <a:cubicBezTo>
                      <a:pt x="2622350" y="674514"/>
                      <a:pt x="2807115" y="575141"/>
                      <a:pt x="2714599" y="667657"/>
                    </a:cubicBezTo>
                    <a:cubicBezTo>
                      <a:pt x="2703781" y="678475"/>
                      <a:pt x="2685570" y="677334"/>
                      <a:pt x="2671056" y="682172"/>
                    </a:cubicBezTo>
                    <a:cubicBezTo>
                      <a:pt x="2666218" y="667658"/>
                      <a:pt x="2667359" y="649447"/>
                      <a:pt x="2656541" y="638629"/>
                    </a:cubicBezTo>
                    <a:cubicBezTo>
                      <a:pt x="2625915" y="608003"/>
                      <a:pt x="2549541" y="634691"/>
                      <a:pt x="2525913" y="638629"/>
                    </a:cubicBezTo>
                    <a:cubicBezTo>
                      <a:pt x="2535589" y="653143"/>
                      <a:pt x="2542606" y="669837"/>
                      <a:pt x="2554941" y="682172"/>
                    </a:cubicBezTo>
                    <a:cubicBezTo>
                      <a:pt x="2567276" y="694507"/>
                      <a:pt x="2595363" y="694037"/>
                      <a:pt x="2598484" y="711200"/>
                    </a:cubicBezTo>
                    <a:cubicBezTo>
                      <a:pt x="2606321" y="754304"/>
                      <a:pt x="2588808" y="798286"/>
                      <a:pt x="2583970" y="841829"/>
                    </a:cubicBezTo>
                    <a:cubicBezTo>
                      <a:pt x="2639755" y="925506"/>
                      <a:pt x="2591459" y="844788"/>
                      <a:pt x="2627513" y="928915"/>
                    </a:cubicBezTo>
                    <a:cubicBezTo>
                      <a:pt x="2681324" y="1054476"/>
                      <a:pt x="2637013" y="928389"/>
                      <a:pt x="2671056" y="1030515"/>
                    </a:cubicBezTo>
                    <a:cubicBezTo>
                      <a:pt x="2688711" y="1004032"/>
                      <a:pt x="2700953" y="966361"/>
                      <a:pt x="2743627" y="972457"/>
                    </a:cubicBezTo>
                    <a:cubicBezTo>
                      <a:pt x="2765046" y="975517"/>
                      <a:pt x="2782332" y="991810"/>
                      <a:pt x="2801684" y="1001486"/>
                    </a:cubicBezTo>
                    <a:cubicBezTo>
                      <a:pt x="2796846" y="1025676"/>
                      <a:pt x="2800245" y="1053137"/>
                      <a:pt x="2787170" y="1074057"/>
                    </a:cubicBezTo>
                    <a:cubicBezTo>
                      <a:pt x="2674195" y="1254817"/>
                      <a:pt x="2763755" y="1013673"/>
                      <a:pt x="2714599" y="1161143"/>
                    </a:cubicBezTo>
                    <a:cubicBezTo>
                      <a:pt x="2709761" y="1209524"/>
                      <a:pt x="2729257" y="1267388"/>
                      <a:pt x="2700084" y="1306286"/>
                    </a:cubicBezTo>
                    <a:cubicBezTo>
                      <a:pt x="2601866" y="1437243"/>
                      <a:pt x="2584031" y="1335499"/>
                      <a:pt x="2569456" y="1291772"/>
                    </a:cubicBezTo>
                    <a:cubicBezTo>
                      <a:pt x="2574294" y="1248229"/>
                      <a:pt x="2573344" y="1203646"/>
                      <a:pt x="2583970" y="1161143"/>
                    </a:cubicBezTo>
                    <a:cubicBezTo>
                      <a:pt x="2588201" y="1144220"/>
                      <a:pt x="2605198" y="1133202"/>
                      <a:pt x="2612999" y="1117600"/>
                    </a:cubicBezTo>
                    <a:cubicBezTo>
                      <a:pt x="2619841" y="1103916"/>
                      <a:pt x="2622675" y="1088571"/>
                      <a:pt x="2627513" y="1074057"/>
                    </a:cubicBezTo>
                    <a:cubicBezTo>
                      <a:pt x="2593646" y="1069219"/>
                      <a:pt x="2545798" y="1087381"/>
                      <a:pt x="2525913" y="1059543"/>
                    </a:cubicBezTo>
                    <a:cubicBezTo>
                      <a:pt x="2508044" y="1034526"/>
                      <a:pt x="2567847" y="953098"/>
                      <a:pt x="2583970" y="928915"/>
                    </a:cubicBezTo>
                    <a:cubicBezTo>
                      <a:pt x="2569456" y="914401"/>
                      <a:pt x="2551813" y="902451"/>
                      <a:pt x="2540427" y="885372"/>
                    </a:cubicBezTo>
                    <a:cubicBezTo>
                      <a:pt x="2493206" y="814541"/>
                      <a:pt x="2565402" y="866804"/>
                      <a:pt x="2496884" y="798286"/>
                    </a:cubicBezTo>
                    <a:cubicBezTo>
                      <a:pt x="2484549" y="785951"/>
                      <a:pt x="2467855" y="778933"/>
                      <a:pt x="2453341" y="769257"/>
                    </a:cubicBezTo>
                    <a:cubicBezTo>
                      <a:pt x="2443665" y="754743"/>
                      <a:pt x="2425892" y="743087"/>
                      <a:pt x="2424313" y="725715"/>
                    </a:cubicBezTo>
                    <a:cubicBezTo>
                      <a:pt x="2417911" y="655292"/>
                      <a:pt x="2463774" y="591571"/>
                      <a:pt x="2424313" y="522515"/>
                    </a:cubicBezTo>
                    <a:cubicBezTo>
                      <a:pt x="2416722" y="509231"/>
                      <a:pt x="2395284" y="512838"/>
                      <a:pt x="2380770" y="508000"/>
                    </a:cubicBezTo>
                    <a:cubicBezTo>
                      <a:pt x="2346903" y="512838"/>
                      <a:pt x="2303361" y="498324"/>
                      <a:pt x="2279170" y="522515"/>
                    </a:cubicBezTo>
                    <a:cubicBezTo>
                      <a:pt x="2250959" y="550726"/>
                      <a:pt x="2272271" y="605433"/>
                      <a:pt x="2250141" y="638629"/>
                    </a:cubicBezTo>
                    <a:lnTo>
                      <a:pt x="2221113" y="682172"/>
                    </a:lnTo>
                    <a:cubicBezTo>
                      <a:pt x="2215593" y="709774"/>
                      <a:pt x="2191360" y="768533"/>
                      <a:pt x="2221113" y="798286"/>
                    </a:cubicBezTo>
                    <a:cubicBezTo>
                      <a:pt x="2231931" y="809104"/>
                      <a:pt x="2250142" y="807962"/>
                      <a:pt x="2264656" y="812800"/>
                    </a:cubicBezTo>
                    <a:cubicBezTo>
                      <a:pt x="2334099" y="916965"/>
                      <a:pt x="2298043" y="875216"/>
                      <a:pt x="2366256" y="943429"/>
                    </a:cubicBezTo>
                    <a:cubicBezTo>
                      <a:pt x="2371304" y="963623"/>
                      <a:pt x="2399912" y="1039349"/>
                      <a:pt x="2366256" y="1059543"/>
                    </a:cubicBezTo>
                    <a:cubicBezTo>
                      <a:pt x="2349151" y="1069806"/>
                      <a:pt x="2327306" y="1050761"/>
                      <a:pt x="2308199" y="1045029"/>
                    </a:cubicBezTo>
                    <a:cubicBezTo>
                      <a:pt x="2213987" y="1016765"/>
                      <a:pt x="2241201" y="1029392"/>
                      <a:pt x="2177570" y="986972"/>
                    </a:cubicBezTo>
                    <a:cubicBezTo>
                      <a:pt x="2186286" y="1021835"/>
                      <a:pt x="2189789" y="1063513"/>
                      <a:pt x="2221113" y="1088572"/>
                    </a:cubicBezTo>
                    <a:cubicBezTo>
                      <a:pt x="2233060" y="1098129"/>
                      <a:pt x="2250142" y="1098248"/>
                      <a:pt x="2264656" y="1103086"/>
                    </a:cubicBezTo>
                    <a:cubicBezTo>
                      <a:pt x="2287725" y="1195365"/>
                      <a:pt x="2285075" y="1172856"/>
                      <a:pt x="2293684" y="1306286"/>
                    </a:cubicBezTo>
                    <a:cubicBezTo>
                      <a:pt x="2315560" y="1645362"/>
                      <a:pt x="2261364" y="1517415"/>
                      <a:pt x="2337227" y="1669143"/>
                    </a:cubicBezTo>
                    <a:cubicBezTo>
                      <a:pt x="2342065" y="1746553"/>
                      <a:pt x="2351741" y="1823811"/>
                      <a:pt x="2351741" y="1901372"/>
                    </a:cubicBezTo>
                    <a:cubicBezTo>
                      <a:pt x="2351741" y="2302876"/>
                      <a:pt x="2297686" y="1754712"/>
                      <a:pt x="2351741" y="2322286"/>
                    </a:cubicBezTo>
                    <a:cubicBezTo>
                      <a:pt x="2353192" y="2337517"/>
                      <a:pt x="2362545" y="2350986"/>
                      <a:pt x="2366256" y="2365829"/>
                    </a:cubicBezTo>
                    <a:cubicBezTo>
                      <a:pt x="2381823" y="2428094"/>
                      <a:pt x="2382344" y="2460785"/>
                      <a:pt x="2395284" y="2525486"/>
                    </a:cubicBezTo>
                    <a:cubicBezTo>
                      <a:pt x="2399196" y="2545047"/>
                      <a:pt x="2404961" y="2564191"/>
                      <a:pt x="2409799" y="2583543"/>
                    </a:cubicBezTo>
                    <a:cubicBezTo>
                      <a:pt x="2414637" y="2636762"/>
                      <a:pt x="2416756" y="2690299"/>
                      <a:pt x="2424313" y="2743200"/>
                    </a:cubicBezTo>
                    <a:cubicBezTo>
                      <a:pt x="2426477" y="2758346"/>
                      <a:pt x="2434624" y="2772032"/>
                      <a:pt x="2438827" y="2786743"/>
                    </a:cubicBezTo>
                    <a:cubicBezTo>
                      <a:pt x="2444307" y="2805923"/>
                      <a:pt x="2448503" y="2825448"/>
                      <a:pt x="2453341" y="2844800"/>
                    </a:cubicBezTo>
                    <a:cubicBezTo>
                      <a:pt x="2465250" y="2999613"/>
                      <a:pt x="2407759" y="3068723"/>
                      <a:pt x="2540427" y="3018972"/>
                    </a:cubicBezTo>
                    <a:cubicBezTo>
                      <a:pt x="2556760" y="3012847"/>
                      <a:pt x="2569456" y="2999619"/>
                      <a:pt x="2583970" y="2989943"/>
                    </a:cubicBezTo>
                    <a:cubicBezTo>
                      <a:pt x="2598484" y="2999619"/>
                      <a:pt x="2611911" y="3011171"/>
                      <a:pt x="2627513" y="3018972"/>
                    </a:cubicBezTo>
                    <a:cubicBezTo>
                      <a:pt x="2641197" y="3025814"/>
                      <a:pt x="2659109" y="3023929"/>
                      <a:pt x="2671056" y="3033486"/>
                    </a:cubicBezTo>
                    <a:cubicBezTo>
                      <a:pt x="2684677" y="3044383"/>
                      <a:pt x="2687749" y="3064694"/>
                      <a:pt x="2700084" y="3077029"/>
                    </a:cubicBezTo>
                    <a:cubicBezTo>
                      <a:pt x="2712419" y="3089364"/>
                      <a:pt x="2729113" y="3096381"/>
                      <a:pt x="2743627" y="3106057"/>
                    </a:cubicBezTo>
                    <a:lnTo>
                      <a:pt x="2801684" y="3193143"/>
                    </a:lnTo>
                    <a:cubicBezTo>
                      <a:pt x="2811360" y="3207657"/>
                      <a:pt x="2848137" y="3237516"/>
                      <a:pt x="2830713" y="3236686"/>
                    </a:cubicBezTo>
                    <a:cubicBezTo>
                      <a:pt x="2472535" y="3219630"/>
                      <a:pt x="2627210" y="3231381"/>
                      <a:pt x="2366256" y="3207657"/>
                    </a:cubicBezTo>
                    <a:cubicBezTo>
                      <a:pt x="2301749" y="3194756"/>
                      <a:pt x="2285620" y="3181854"/>
                      <a:pt x="2221113" y="3207657"/>
                    </a:cubicBezTo>
                    <a:cubicBezTo>
                      <a:pt x="2127992" y="3244905"/>
                      <a:pt x="2175471" y="3244993"/>
                      <a:pt x="2104999" y="3280229"/>
                    </a:cubicBezTo>
                    <a:cubicBezTo>
                      <a:pt x="2091315" y="3287071"/>
                      <a:pt x="2075970" y="3289905"/>
                      <a:pt x="2061456" y="3294743"/>
                    </a:cubicBezTo>
                    <a:cubicBezTo>
                      <a:pt x="2042104" y="3314095"/>
                      <a:pt x="2021210" y="3332020"/>
                      <a:pt x="2003399" y="3352800"/>
                    </a:cubicBezTo>
                    <a:cubicBezTo>
                      <a:pt x="1919325" y="3450886"/>
                      <a:pt x="1980738" y="3523702"/>
                      <a:pt x="1988884" y="3686629"/>
                    </a:cubicBezTo>
                    <a:cubicBezTo>
                      <a:pt x="1983539" y="3766802"/>
                      <a:pt x="2012238" y="3880989"/>
                      <a:pt x="1945341" y="3947886"/>
                    </a:cubicBezTo>
                    <a:cubicBezTo>
                      <a:pt x="1933006" y="3960221"/>
                      <a:pt x="1916313" y="3967239"/>
                      <a:pt x="1901799" y="3976915"/>
                    </a:cubicBezTo>
                    <a:cubicBezTo>
                      <a:pt x="1909218" y="4065950"/>
                      <a:pt x="1911554" y="4151441"/>
                      <a:pt x="1930827" y="4238172"/>
                    </a:cubicBezTo>
                    <a:cubicBezTo>
                      <a:pt x="1934146" y="4253107"/>
                      <a:pt x="1940503" y="4267201"/>
                      <a:pt x="1945341" y="4281715"/>
                    </a:cubicBezTo>
                    <a:cubicBezTo>
                      <a:pt x="1930827" y="4291391"/>
                      <a:pt x="1912696" y="4297122"/>
                      <a:pt x="1901799" y="4310743"/>
                    </a:cubicBezTo>
                    <a:cubicBezTo>
                      <a:pt x="1886093" y="4330375"/>
                      <a:pt x="1874188" y="4438890"/>
                      <a:pt x="1872770" y="4441372"/>
                    </a:cubicBezTo>
                    <a:cubicBezTo>
                      <a:pt x="1865179" y="4454656"/>
                      <a:pt x="1843741" y="4451048"/>
                      <a:pt x="1829227" y="4455886"/>
                    </a:cubicBezTo>
                    <a:cubicBezTo>
                      <a:pt x="1834654" y="4488448"/>
                      <a:pt x="1866803" y="4687121"/>
                      <a:pt x="1872770" y="4688115"/>
                    </a:cubicBezTo>
                    <a:lnTo>
                      <a:pt x="1959856" y="4702629"/>
                    </a:lnTo>
                    <a:cubicBezTo>
                      <a:pt x="1964694" y="4717143"/>
                      <a:pt x="1967528" y="4732488"/>
                      <a:pt x="1974370" y="4746172"/>
                    </a:cubicBezTo>
                    <a:cubicBezTo>
                      <a:pt x="1982171" y="4761774"/>
                      <a:pt x="1996527" y="4773681"/>
                      <a:pt x="2003399" y="4789715"/>
                    </a:cubicBezTo>
                    <a:cubicBezTo>
                      <a:pt x="2011257" y="4808050"/>
                      <a:pt x="2012181" y="4828665"/>
                      <a:pt x="2017913" y="4847772"/>
                    </a:cubicBezTo>
                    <a:cubicBezTo>
                      <a:pt x="2026705" y="4877080"/>
                      <a:pt x="2039520" y="4905172"/>
                      <a:pt x="2046941" y="4934857"/>
                    </a:cubicBezTo>
                    <a:cubicBezTo>
                      <a:pt x="2051779" y="4954210"/>
                      <a:pt x="2053598" y="4974580"/>
                      <a:pt x="2061456" y="4992915"/>
                    </a:cubicBezTo>
                    <a:cubicBezTo>
                      <a:pt x="2068327" y="5008948"/>
                      <a:pt x="2082683" y="5020855"/>
                      <a:pt x="2090484" y="5036457"/>
                    </a:cubicBezTo>
                    <a:cubicBezTo>
                      <a:pt x="2100897" y="5057283"/>
                      <a:pt x="2114861" y="5119449"/>
                      <a:pt x="2119513" y="5138057"/>
                    </a:cubicBezTo>
                    <a:cubicBezTo>
                      <a:pt x="2125326" y="5231068"/>
                      <a:pt x="2111405" y="5327179"/>
                      <a:pt x="2148541" y="5413829"/>
                    </a:cubicBezTo>
                    <a:cubicBezTo>
                      <a:pt x="2157064" y="5433716"/>
                      <a:pt x="2167894" y="5452534"/>
                      <a:pt x="2177570" y="5471886"/>
                    </a:cubicBezTo>
                    <a:cubicBezTo>
                      <a:pt x="2145773" y="5546079"/>
                      <a:pt x="2155787" y="5599791"/>
                      <a:pt x="2061456" y="5588000"/>
                    </a:cubicBezTo>
                    <a:cubicBezTo>
                      <a:pt x="2044147" y="5585836"/>
                      <a:pt x="2032427" y="5568648"/>
                      <a:pt x="2017913" y="5558972"/>
                    </a:cubicBezTo>
                    <a:cubicBezTo>
                      <a:pt x="1955121" y="5464785"/>
                      <a:pt x="2031763" y="5558592"/>
                      <a:pt x="1930827" y="5500915"/>
                    </a:cubicBezTo>
                    <a:cubicBezTo>
                      <a:pt x="1913005" y="5490731"/>
                      <a:pt x="1903053" y="5470513"/>
                      <a:pt x="1887284" y="5457372"/>
                    </a:cubicBezTo>
                    <a:cubicBezTo>
                      <a:pt x="1873883" y="5446205"/>
                      <a:pt x="1858255" y="5438019"/>
                      <a:pt x="1843741" y="5428343"/>
                    </a:cubicBezTo>
                    <a:cubicBezTo>
                      <a:pt x="1838903" y="5408991"/>
                      <a:pt x="1838148" y="5388128"/>
                      <a:pt x="1829227" y="5370286"/>
                    </a:cubicBezTo>
                    <a:cubicBezTo>
                      <a:pt x="1813625" y="5339081"/>
                      <a:pt x="1771170" y="5283200"/>
                      <a:pt x="1771170" y="5283200"/>
                    </a:cubicBezTo>
                    <a:cubicBezTo>
                      <a:pt x="1766332" y="5268686"/>
                      <a:pt x="1766213" y="5251604"/>
                      <a:pt x="1756656" y="5239657"/>
                    </a:cubicBezTo>
                    <a:cubicBezTo>
                      <a:pt x="1745759" y="5226036"/>
                      <a:pt x="1715981" y="5227836"/>
                      <a:pt x="1713113" y="5210629"/>
                    </a:cubicBezTo>
                    <a:cubicBezTo>
                      <a:pt x="1709556" y="5189287"/>
                      <a:pt x="1733618" y="5172459"/>
                      <a:pt x="1742141" y="5152572"/>
                    </a:cubicBezTo>
                    <a:cubicBezTo>
                      <a:pt x="1748168" y="5138510"/>
                      <a:pt x="1751818" y="5123543"/>
                      <a:pt x="1756656" y="5109029"/>
                    </a:cubicBezTo>
                    <a:cubicBezTo>
                      <a:pt x="1737085" y="4991609"/>
                      <a:pt x="1760685" y="5050807"/>
                      <a:pt x="1698599" y="4963886"/>
                    </a:cubicBezTo>
                    <a:cubicBezTo>
                      <a:pt x="1688460" y="4949691"/>
                      <a:pt x="1684363" y="4929588"/>
                      <a:pt x="1669570" y="4920343"/>
                    </a:cubicBezTo>
                    <a:cubicBezTo>
                      <a:pt x="1643622" y="4904126"/>
                      <a:pt x="1611513" y="4900991"/>
                      <a:pt x="1582484" y="4891315"/>
                    </a:cubicBezTo>
                    <a:cubicBezTo>
                      <a:pt x="1567970" y="4886477"/>
                      <a:pt x="1552060" y="4884672"/>
                      <a:pt x="1538941" y="4876800"/>
                    </a:cubicBezTo>
                    <a:cubicBezTo>
                      <a:pt x="1514751" y="4862286"/>
                      <a:pt x="1490170" y="4848403"/>
                      <a:pt x="1466370" y="4833257"/>
                    </a:cubicBezTo>
                    <a:cubicBezTo>
                      <a:pt x="1436936" y="4814526"/>
                      <a:pt x="1413697" y="4780935"/>
                      <a:pt x="1379284" y="4775200"/>
                    </a:cubicBezTo>
                    <a:cubicBezTo>
                      <a:pt x="1267865" y="4756630"/>
                      <a:pt x="1321056" y="4766457"/>
                      <a:pt x="1219627" y="4746172"/>
                    </a:cubicBezTo>
                    <a:cubicBezTo>
                      <a:pt x="1205113" y="4751010"/>
                      <a:pt x="1186902" y="4749868"/>
                      <a:pt x="1176084" y="4760686"/>
                    </a:cubicBezTo>
                    <a:cubicBezTo>
                      <a:pt x="1165266" y="4771504"/>
                      <a:pt x="1164889" y="4789294"/>
                      <a:pt x="1161570" y="4804229"/>
                    </a:cubicBezTo>
                    <a:cubicBezTo>
                      <a:pt x="1155186" y="4832957"/>
                      <a:pt x="1161657" y="4865763"/>
                      <a:pt x="1147056" y="4891315"/>
                    </a:cubicBezTo>
                    <a:cubicBezTo>
                      <a:pt x="1139465" y="4904599"/>
                      <a:pt x="1118027" y="4900991"/>
                      <a:pt x="1103513" y="4905829"/>
                    </a:cubicBezTo>
                    <a:lnTo>
                      <a:pt x="1016427" y="4876800"/>
                    </a:lnTo>
                    <a:lnTo>
                      <a:pt x="972884" y="4862286"/>
                    </a:lnTo>
                    <a:cubicBezTo>
                      <a:pt x="880960" y="4871962"/>
                      <a:pt x="789250" y="4898686"/>
                      <a:pt x="697113" y="4891315"/>
                    </a:cubicBezTo>
                    <a:cubicBezTo>
                      <a:pt x="662336" y="4888533"/>
                      <a:pt x="639056" y="4852610"/>
                      <a:pt x="610027" y="4833257"/>
                    </a:cubicBezTo>
                    <a:lnTo>
                      <a:pt x="566484" y="4804229"/>
                    </a:lnTo>
                    <a:cubicBezTo>
                      <a:pt x="524647" y="4809459"/>
                      <a:pt x="432147" y="4807938"/>
                      <a:pt x="392313" y="4847772"/>
                    </a:cubicBezTo>
                    <a:cubicBezTo>
                      <a:pt x="381495" y="4858590"/>
                      <a:pt x="381510" y="4876472"/>
                      <a:pt x="377799" y="4891315"/>
                    </a:cubicBezTo>
                    <a:cubicBezTo>
                      <a:pt x="371816" y="4915248"/>
                      <a:pt x="376968" y="4943360"/>
                      <a:pt x="363284" y="4963886"/>
                    </a:cubicBezTo>
                    <a:cubicBezTo>
                      <a:pt x="354797" y="4976616"/>
                      <a:pt x="334743" y="4975399"/>
                      <a:pt x="319741" y="4978400"/>
                    </a:cubicBezTo>
                    <a:cubicBezTo>
                      <a:pt x="286195" y="4985109"/>
                      <a:pt x="252008" y="4988077"/>
                      <a:pt x="218141" y="4992915"/>
                    </a:cubicBezTo>
                    <a:cubicBezTo>
                      <a:pt x="203627" y="4997753"/>
                      <a:pt x="186546" y="4997872"/>
                      <a:pt x="174599" y="5007429"/>
                    </a:cubicBezTo>
                    <a:cubicBezTo>
                      <a:pt x="160977" y="5018326"/>
                      <a:pt x="160716" y="5042317"/>
                      <a:pt x="145570" y="5050972"/>
                    </a:cubicBezTo>
                    <a:cubicBezTo>
                      <a:pt x="124151" y="5063211"/>
                      <a:pt x="96932" y="5059503"/>
                      <a:pt x="72999" y="5065486"/>
                    </a:cubicBezTo>
                    <a:cubicBezTo>
                      <a:pt x="58156" y="5069197"/>
                      <a:pt x="43970" y="5075162"/>
                      <a:pt x="29456" y="5080000"/>
                    </a:cubicBezTo>
                    <a:cubicBezTo>
                      <a:pt x="19780" y="5094514"/>
                      <a:pt x="2894" y="5106274"/>
                      <a:pt x="427" y="5123543"/>
                    </a:cubicBezTo>
                    <a:cubicBezTo>
                      <a:pt x="-2394" y="5143290"/>
                      <a:pt x="9461" y="5162420"/>
                      <a:pt x="14941" y="5181600"/>
                    </a:cubicBezTo>
                    <a:cubicBezTo>
                      <a:pt x="56586" y="5327356"/>
                      <a:pt x="-1403" y="5101706"/>
                      <a:pt x="43970" y="5283200"/>
                    </a:cubicBezTo>
                    <a:cubicBezTo>
                      <a:pt x="48808" y="5326743"/>
                      <a:pt x="52694" y="5370402"/>
                      <a:pt x="58484" y="5413829"/>
                    </a:cubicBezTo>
                    <a:cubicBezTo>
                      <a:pt x="58597" y="5414673"/>
                      <a:pt x="72488" y="5525675"/>
                      <a:pt x="87513" y="5544457"/>
                    </a:cubicBezTo>
                    <a:cubicBezTo>
                      <a:pt x="98410" y="5558079"/>
                      <a:pt x="114507" y="5567970"/>
                      <a:pt x="131056" y="5573486"/>
                    </a:cubicBezTo>
                    <a:cubicBezTo>
                      <a:pt x="158975" y="5582792"/>
                      <a:pt x="189113" y="5583162"/>
                      <a:pt x="218141" y="5588000"/>
                    </a:cubicBezTo>
                    <a:cubicBezTo>
                      <a:pt x="316045" y="5685904"/>
                      <a:pt x="266281" y="5662104"/>
                      <a:pt x="348770" y="5689600"/>
                    </a:cubicBezTo>
                    <a:cubicBezTo>
                      <a:pt x="353608" y="5660572"/>
                      <a:pt x="344900" y="5625495"/>
                      <a:pt x="363284" y="5602515"/>
                    </a:cubicBezTo>
                    <a:cubicBezTo>
                      <a:pt x="372841" y="5590568"/>
                      <a:pt x="396009" y="5606211"/>
                      <a:pt x="406827" y="5617029"/>
                    </a:cubicBezTo>
                    <a:cubicBezTo>
                      <a:pt x="422127" y="5632328"/>
                      <a:pt x="425121" y="5656300"/>
                      <a:pt x="435856" y="5675086"/>
                    </a:cubicBezTo>
                    <a:cubicBezTo>
                      <a:pt x="444511" y="5690232"/>
                      <a:pt x="455208" y="5704115"/>
                      <a:pt x="464884" y="5718629"/>
                    </a:cubicBezTo>
                    <a:cubicBezTo>
                      <a:pt x="503589" y="5713791"/>
                      <a:pt x="542622" y="5711093"/>
                      <a:pt x="580999" y="5704115"/>
                    </a:cubicBezTo>
                    <a:cubicBezTo>
                      <a:pt x="596051" y="5701378"/>
                      <a:pt x="613723" y="5700418"/>
                      <a:pt x="624541" y="5689600"/>
                    </a:cubicBezTo>
                    <a:cubicBezTo>
                      <a:pt x="649211" y="5664930"/>
                      <a:pt x="650206" y="5615472"/>
                      <a:pt x="682599" y="5602515"/>
                    </a:cubicBezTo>
                    <a:cubicBezTo>
                      <a:pt x="769375" y="5567804"/>
                      <a:pt x="730453" y="5581725"/>
                      <a:pt x="798713" y="5558972"/>
                    </a:cubicBezTo>
                    <a:cubicBezTo>
                      <a:pt x="803551" y="5573486"/>
                      <a:pt x="815391" y="5587369"/>
                      <a:pt x="813227" y="5602515"/>
                    </a:cubicBezTo>
                    <a:cubicBezTo>
                      <a:pt x="810167" y="5623934"/>
                      <a:pt x="792722" y="5640685"/>
                      <a:pt x="784199" y="5660572"/>
                    </a:cubicBezTo>
                    <a:cubicBezTo>
                      <a:pt x="778172" y="5674634"/>
                      <a:pt x="774522" y="5689601"/>
                      <a:pt x="769684" y="5704115"/>
                    </a:cubicBezTo>
                    <a:cubicBezTo>
                      <a:pt x="785729" y="5848510"/>
                      <a:pt x="792820" y="5829503"/>
                      <a:pt x="769684" y="5979886"/>
                    </a:cubicBezTo>
                    <a:cubicBezTo>
                      <a:pt x="767358" y="5995008"/>
                      <a:pt x="765988" y="6012611"/>
                      <a:pt x="755170" y="6023429"/>
                    </a:cubicBezTo>
                    <a:cubicBezTo>
                      <a:pt x="744352" y="6034247"/>
                      <a:pt x="726141" y="6033105"/>
                      <a:pt x="711627" y="6037943"/>
                    </a:cubicBezTo>
                    <a:cubicBezTo>
                      <a:pt x="706789" y="6057295"/>
                      <a:pt x="702593" y="6076820"/>
                      <a:pt x="697113" y="6096000"/>
                    </a:cubicBezTo>
                    <a:cubicBezTo>
                      <a:pt x="655458" y="6241797"/>
                      <a:pt x="713473" y="6016052"/>
                      <a:pt x="668084" y="6197600"/>
                    </a:cubicBezTo>
                    <a:cubicBezTo>
                      <a:pt x="666722" y="6208494"/>
                      <a:pt x="655039" y="6339806"/>
                      <a:pt x="639056" y="6371772"/>
                    </a:cubicBezTo>
                    <a:cubicBezTo>
                      <a:pt x="628238" y="6393409"/>
                      <a:pt x="610027" y="6410477"/>
                      <a:pt x="595513" y="6429829"/>
                    </a:cubicBezTo>
                    <a:cubicBezTo>
                      <a:pt x="605189" y="6444343"/>
                      <a:pt x="613374" y="6459971"/>
                      <a:pt x="624541" y="6473372"/>
                    </a:cubicBezTo>
                    <a:cubicBezTo>
                      <a:pt x="637682" y="6489141"/>
                      <a:pt x="656698" y="6499836"/>
                      <a:pt x="668084" y="6516915"/>
                    </a:cubicBezTo>
                    <a:cubicBezTo>
                      <a:pt x="676571" y="6529645"/>
                      <a:pt x="675757" y="6546773"/>
                      <a:pt x="682599" y="6560457"/>
                    </a:cubicBezTo>
                    <a:cubicBezTo>
                      <a:pt x="690400" y="6576059"/>
                      <a:pt x="701951" y="6589486"/>
                      <a:pt x="711627" y="6604000"/>
                    </a:cubicBezTo>
                    <a:cubicBezTo>
                      <a:pt x="747023" y="6745588"/>
                      <a:pt x="703803" y="6568791"/>
                      <a:pt x="740656" y="6734629"/>
                    </a:cubicBezTo>
                    <a:cubicBezTo>
                      <a:pt x="744983" y="6754102"/>
                      <a:pt x="751602" y="6773060"/>
                      <a:pt x="755170" y="6792686"/>
                    </a:cubicBezTo>
                    <a:cubicBezTo>
                      <a:pt x="761290" y="6826345"/>
                      <a:pt x="764846" y="6860419"/>
                      <a:pt x="769684" y="6894286"/>
                    </a:cubicBezTo>
                    <a:cubicBezTo>
                      <a:pt x="793875" y="6850743"/>
                      <a:pt x="817157" y="6806683"/>
                      <a:pt x="842256" y="6763657"/>
                    </a:cubicBezTo>
                    <a:cubicBezTo>
                      <a:pt x="914057" y="6640569"/>
                      <a:pt x="825314" y="6812054"/>
                      <a:pt x="900313" y="6662057"/>
                    </a:cubicBezTo>
                    <a:cubicBezTo>
                      <a:pt x="909989" y="6676571"/>
                      <a:pt x="933572" y="6688677"/>
                      <a:pt x="929341" y="6705600"/>
                    </a:cubicBezTo>
                    <a:cubicBezTo>
                      <a:pt x="925631" y="6720442"/>
                      <a:pt x="896617" y="6709297"/>
                      <a:pt x="885799" y="6720115"/>
                    </a:cubicBezTo>
                    <a:cubicBezTo>
                      <a:pt x="874981" y="6730933"/>
                      <a:pt x="878714" y="6750283"/>
                      <a:pt x="871284" y="6763657"/>
                    </a:cubicBezTo>
                    <a:cubicBezTo>
                      <a:pt x="854341" y="6794155"/>
                      <a:pt x="831177" y="6820827"/>
                      <a:pt x="813227" y="6850743"/>
                    </a:cubicBezTo>
                    <a:lnTo>
                      <a:pt x="769684" y="6923315"/>
                    </a:lnTo>
                    <a:cubicBezTo>
                      <a:pt x="784198" y="6966858"/>
                      <a:pt x="802095" y="7009415"/>
                      <a:pt x="813227" y="7053943"/>
                    </a:cubicBezTo>
                    <a:cubicBezTo>
                      <a:pt x="818065" y="7073295"/>
                      <a:pt x="819639" y="7093771"/>
                      <a:pt x="827741" y="7112000"/>
                    </a:cubicBezTo>
                    <a:cubicBezTo>
                      <a:pt x="839198" y="7137779"/>
                      <a:pt x="859610" y="7158890"/>
                      <a:pt x="871284" y="7184572"/>
                    </a:cubicBezTo>
                    <a:cubicBezTo>
                      <a:pt x="883946" y="7212428"/>
                      <a:pt x="883340" y="7246197"/>
                      <a:pt x="900313" y="7271657"/>
                    </a:cubicBezTo>
                    <a:cubicBezTo>
                      <a:pt x="909989" y="7286171"/>
                      <a:pt x="922256" y="7299260"/>
                      <a:pt x="929341" y="7315200"/>
                    </a:cubicBezTo>
                    <a:cubicBezTo>
                      <a:pt x="941768" y="7343162"/>
                      <a:pt x="941397" y="7376826"/>
                      <a:pt x="958370" y="7402286"/>
                    </a:cubicBezTo>
                    <a:cubicBezTo>
                      <a:pt x="999401" y="7463832"/>
                      <a:pt x="979598" y="7430226"/>
                      <a:pt x="1016427" y="7503886"/>
                    </a:cubicBezTo>
                    <a:cubicBezTo>
                      <a:pt x="1021265" y="7528076"/>
                      <a:pt x="1022279" y="7553358"/>
                      <a:pt x="1030941" y="7576457"/>
                    </a:cubicBezTo>
                    <a:cubicBezTo>
                      <a:pt x="1037066" y="7592790"/>
                      <a:pt x="1053845" y="7603667"/>
                      <a:pt x="1059970" y="7620000"/>
                    </a:cubicBezTo>
                    <a:cubicBezTo>
                      <a:pt x="1068632" y="7643099"/>
                      <a:pt x="1068501" y="7668639"/>
                      <a:pt x="1074484" y="7692572"/>
                    </a:cubicBezTo>
                    <a:cubicBezTo>
                      <a:pt x="1078195" y="7707415"/>
                      <a:pt x="1085288" y="7721272"/>
                      <a:pt x="1088999" y="7736115"/>
                    </a:cubicBezTo>
                    <a:cubicBezTo>
                      <a:pt x="1094982" y="7760048"/>
                      <a:pt x="1097530" y="7784753"/>
                      <a:pt x="1103513" y="7808686"/>
                    </a:cubicBezTo>
                    <a:cubicBezTo>
                      <a:pt x="1112356" y="7844058"/>
                      <a:pt x="1128881" y="7879129"/>
                      <a:pt x="1147056" y="7910286"/>
                    </a:cubicBezTo>
                    <a:cubicBezTo>
                      <a:pt x="1170054" y="7949711"/>
                      <a:pt x="1195123" y="7987893"/>
                      <a:pt x="1219627" y="8026400"/>
                    </a:cubicBezTo>
                    <a:cubicBezTo>
                      <a:pt x="1228992" y="8041117"/>
                      <a:pt x="1248656" y="8069943"/>
                      <a:pt x="1248656" y="8069943"/>
                    </a:cubicBezTo>
                    <a:cubicBezTo>
                      <a:pt x="1254004" y="8107382"/>
                      <a:pt x="1257419" y="8174555"/>
                      <a:pt x="1277684" y="8215086"/>
                    </a:cubicBezTo>
                    <a:cubicBezTo>
                      <a:pt x="1285485" y="8230688"/>
                      <a:pt x="1297037" y="8244115"/>
                      <a:pt x="1306713" y="8258629"/>
                    </a:cubicBezTo>
                    <a:cubicBezTo>
                      <a:pt x="1311551" y="8277981"/>
                      <a:pt x="1313369" y="8298351"/>
                      <a:pt x="1321227" y="8316686"/>
                    </a:cubicBezTo>
                    <a:cubicBezTo>
                      <a:pt x="1328099" y="8332720"/>
                      <a:pt x="1344131" y="8343896"/>
                      <a:pt x="1350256" y="8360229"/>
                    </a:cubicBezTo>
                    <a:cubicBezTo>
                      <a:pt x="1358918" y="8383328"/>
                      <a:pt x="1359419" y="8408718"/>
                      <a:pt x="1364770" y="8432800"/>
                    </a:cubicBezTo>
                    <a:cubicBezTo>
                      <a:pt x="1376921" y="8487478"/>
                      <a:pt x="1377634" y="8485908"/>
                      <a:pt x="1393799" y="8534400"/>
                    </a:cubicBezTo>
                    <a:cubicBezTo>
                      <a:pt x="1398637" y="8577943"/>
                      <a:pt x="1399721" y="8622069"/>
                      <a:pt x="1408313" y="8665029"/>
                    </a:cubicBezTo>
                    <a:cubicBezTo>
                      <a:pt x="1414314" y="8695034"/>
                      <a:pt x="1427665" y="8723086"/>
                      <a:pt x="1437341" y="8752115"/>
                    </a:cubicBezTo>
                    <a:cubicBezTo>
                      <a:pt x="1472149" y="8856538"/>
                      <a:pt x="1429912" y="8726109"/>
                      <a:pt x="1466370" y="8853715"/>
                    </a:cubicBezTo>
                    <a:cubicBezTo>
                      <a:pt x="1470573" y="8868425"/>
                      <a:pt x="1477173" y="8882415"/>
                      <a:pt x="1480884" y="8897257"/>
                    </a:cubicBezTo>
                    <a:cubicBezTo>
                      <a:pt x="1486867" y="8921190"/>
                      <a:pt x="1486737" y="8946730"/>
                      <a:pt x="1495399" y="8969829"/>
                    </a:cubicBezTo>
                    <a:cubicBezTo>
                      <a:pt x="1501524" y="8986162"/>
                      <a:pt x="1517342" y="8997432"/>
                      <a:pt x="1524427" y="9013372"/>
                    </a:cubicBezTo>
                    <a:cubicBezTo>
                      <a:pt x="1545510" y="9060809"/>
                      <a:pt x="1547427" y="9125467"/>
                      <a:pt x="1596999" y="9158515"/>
                    </a:cubicBezTo>
                    <a:cubicBezTo>
                      <a:pt x="1622458" y="9175488"/>
                      <a:pt x="1655056" y="9177867"/>
                      <a:pt x="1684084" y="9187543"/>
                    </a:cubicBezTo>
                    <a:cubicBezTo>
                      <a:pt x="1713113" y="9168191"/>
                      <a:pt x="1738072" y="9140519"/>
                      <a:pt x="1771170" y="9129486"/>
                    </a:cubicBezTo>
                    <a:cubicBezTo>
                      <a:pt x="1800199" y="9119810"/>
                      <a:pt x="1832796" y="9117430"/>
                      <a:pt x="1858256" y="9100457"/>
                    </a:cubicBezTo>
                    <a:lnTo>
                      <a:pt x="1945341" y="9042400"/>
                    </a:lnTo>
                    <a:cubicBezTo>
                      <a:pt x="1950179" y="9027886"/>
                      <a:pt x="1953014" y="9012541"/>
                      <a:pt x="1959856" y="8998857"/>
                    </a:cubicBezTo>
                    <a:cubicBezTo>
                      <a:pt x="1977826" y="8962917"/>
                      <a:pt x="1995105" y="8942874"/>
                      <a:pt x="2032427" y="8926286"/>
                    </a:cubicBezTo>
                    <a:cubicBezTo>
                      <a:pt x="2060389" y="8913858"/>
                      <a:pt x="2119513" y="8897257"/>
                      <a:pt x="2119513" y="8897257"/>
                    </a:cubicBezTo>
                    <a:cubicBezTo>
                      <a:pt x="2129189" y="8882743"/>
                      <a:pt x="2136206" y="8866050"/>
                      <a:pt x="2148541" y="8853715"/>
                    </a:cubicBezTo>
                    <a:cubicBezTo>
                      <a:pt x="2160876" y="8841380"/>
                      <a:pt x="2184283" y="8840288"/>
                      <a:pt x="2192084" y="8824686"/>
                    </a:cubicBezTo>
                    <a:cubicBezTo>
                      <a:pt x="2205245" y="8798364"/>
                      <a:pt x="2199461" y="8766150"/>
                      <a:pt x="2206599" y="8737600"/>
                    </a:cubicBezTo>
                    <a:cubicBezTo>
                      <a:pt x="2217609" y="8693560"/>
                      <a:pt x="2244721" y="8612392"/>
                      <a:pt x="2279170" y="8577943"/>
                    </a:cubicBezTo>
                    <a:cubicBezTo>
                      <a:pt x="2294469" y="8562644"/>
                      <a:pt x="2316353" y="8554608"/>
                      <a:pt x="2337227" y="8548915"/>
                    </a:cubicBezTo>
                    <a:cubicBezTo>
                      <a:pt x="2370232" y="8539914"/>
                      <a:pt x="2404960" y="8539238"/>
                      <a:pt x="2438827" y="8534400"/>
                    </a:cubicBezTo>
                    <a:cubicBezTo>
                      <a:pt x="2554942" y="8495696"/>
                      <a:pt x="2419475" y="8553752"/>
                      <a:pt x="2496884" y="8476343"/>
                    </a:cubicBezTo>
                    <a:cubicBezTo>
                      <a:pt x="2521554" y="8451673"/>
                      <a:pt x="2583970" y="8418286"/>
                      <a:pt x="2583970" y="8418286"/>
                    </a:cubicBezTo>
                    <a:cubicBezTo>
                      <a:pt x="2593646" y="8389257"/>
                      <a:pt x="2583970" y="8340876"/>
                      <a:pt x="2612999" y="8331200"/>
                    </a:cubicBezTo>
                    <a:lnTo>
                      <a:pt x="2700084" y="8302172"/>
                    </a:lnTo>
                    <a:cubicBezTo>
                      <a:pt x="2709760" y="8277981"/>
                      <a:pt x="2717461" y="8252904"/>
                      <a:pt x="2729113" y="8229600"/>
                    </a:cubicBezTo>
                    <a:cubicBezTo>
                      <a:pt x="2736914" y="8213998"/>
                      <a:pt x="2758141" y="8203501"/>
                      <a:pt x="2758141" y="8186057"/>
                    </a:cubicBezTo>
                    <a:cubicBezTo>
                      <a:pt x="2758141" y="8168613"/>
                      <a:pt x="2738789" y="8157029"/>
                      <a:pt x="2729113" y="8142515"/>
                    </a:cubicBezTo>
                    <a:cubicBezTo>
                      <a:pt x="2733951" y="8094134"/>
                      <a:pt x="2736234" y="8045429"/>
                      <a:pt x="2743627" y="7997372"/>
                    </a:cubicBezTo>
                    <a:cubicBezTo>
                      <a:pt x="2745953" y="7982250"/>
                      <a:pt x="2749248" y="7966279"/>
                      <a:pt x="2758141" y="7953829"/>
                    </a:cubicBezTo>
                    <a:cubicBezTo>
                      <a:pt x="2774049" y="7931558"/>
                      <a:pt x="2796846" y="7915124"/>
                      <a:pt x="2816199" y="7895772"/>
                    </a:cubicBezTo>
                    <a:cubicBezTo>
                      <a:pt x="2834927" y="7802127"/>
                      <a:pt x="2836626" y="7838248"/>
                      <a:pt x="2816199" y="7736115"/>
                    </a:cubicBezTo>
                    <a:cubicBezTo>
                      <a:pt x="2812287" y="7716554"/>
                      <a:pt x="2815790" y="7692163"/>
                      <a:pt x="2801684" y="7678057"/>
                    </a:cubicBezTo>
                    <a:cubicBezTo>
                      <a:pt x="2783261" y="7659634"/>
                      <a:pt x="2753303" y="7658705"/>
                      <a:pt x="2729113" y="7649029"/>
                    </a:cubicBezTo>
                    <a:cubicBezTo>
                      <a:pt x="2699958" y="7605297"/>
                      <a:pt x="2693156" y="7598994"/>
                      <a:pt x="2671056" y="7547429"/>
                    </a:cubicBezTo>
                    <a:cubicBezTo>
                      <a:pt x="2665029" y="7533367"/>
                      <a:pt x="2667359" y="7514704"/>
                      <a:pt x="2656541" y="7503886"/>
                    </a:cubicBezTo>
                    <a:cubicBezTo>
                      <a:pt x="2641242" y="7488587"/>
                      <a:pt x="2617836" y="7484533"/>
                      <a:pt x="2598484" y="7474857"/>
                    </a:cubicBezTo>
                    <a:cubicBezTo>
                      <a:pt x="2588808" y="7450667"/>
                      <a:pt x="2575314" y="7427673"/>
                      <a:pt x="2569456" y="7402286"/>
                    </a:cubicBezTo>
                    <a:cubicBezTo>
                      <a:pt x="2560685" y="7364279"/>
                      <a:pt x="2561919" y="7324549"/>
                      <a:pt x="2554941" y="7286172"/>
                    </a:cubicBezTo>
                    <a:cubicBezTo>
                      <a:pt x="2552204" y="7271119"/>
                      <a:pt x="2551245" y="7253447"/>
                      <a:pt x="2540427" y="7242629"/>
                    </a:cubicBezTo>
                    <a:cubicBezTo>
                      <a:pt x="2525128" y="7227329"/>
                      <a:pt x="2501722" y="7223276"/>
                      <a:pt x="2482370" y="7213600"/>
                    </a:cubicBezTo>
                    <a:cubicBezTo>
                      <a:pt x="2359431" y="7254582"/>
                      <a:pt x="2505776" y="7191373"/>
                      <a:pt x="2409799" y="7431315"/>
                    </a:cubicBezTo>
                    <a:cubicBezTo>
                      <a:pt x="2402390" y="7449836"/>
                      <a:pt x="2371214" y="7441502"/>
                      <a:pt x="2351741" y="7445829"/>
                    </a:cubicBezTo>
                    <a:cubicBezTo>
                      <a:pt x="2246654" y="7469181"/>
                      <a:pt x="2313435" y="7448922"/>
                      <a:pt x="2235627" y="7474857"/>
                    </a:cubicBezTo>
                    <a:cubicBezTo>
                      <a:pt x="2196922" y="7455505"/>
                      <a:pt x="2153671" y="7443367"/>
                      <a:pt x="2119513" y="7416800"/>
                    </a:cubicBezTo>
                    <a:cubicBezTo>
                      <a:pt x="2107436" y="7407407"/>
                      <a:pt x="2109202" y="7387968"/>
                      <a:pt x="2104999" y="7373257"/>
                    </a:cubicBezTo>
                    <a:cubicBezTo>
                      <a:pt x="2099519" y="7354077"/>
                      <a:pt x="2095322" y="7334552"/>
                      <a:pt x="2090484" y="7315200"/>
                    </a:cubicBezTo>
                    <a:cubicBezTo>
                      <a:pt x="2095322" y="7300686"/>
                      <a:pt x="2106384" y="7286894"/>
                      <a:pt x="2104999" y="7271657"/>
                    </a:cubicBezTo>
                    <a:cubicBezTo>
                      <a:pt x="2094797" y="7159435"/>
                      <a:pt x="2091933" y="7171506"/>
                      <a:pt x="2032427" y="7112000"/>
                    </a:cubicBezTo>
                    <a:cubicBezTo>
                      <a:pt x="2022751" y="7136191"/>
                      <a:pt x="2028116" y="7176333"/>
                      <a:pt x="2003399" y="7184572"/>
                    </a:cubicBezTo>
                    <a:cubicBezTo>
                      <a:pt x="1984475" y="7190880"/>
                      <a:pt x="1993211" y="7145988"/>
                      <a:pt x="1988884" y="7126515"/>
                    </a:cubicBezTo>
                    <a:cubicBezTo>
                      <a:pt x="1983532" y="7102433"/>
                      <a:pt x="1986183" y="7075600"/>
                      <a:pt x="1974370" y="7053943"/>
                    </a:cubicBezTo>
                    <a:cubicBezTo>
                      <a:pt x="1956276" y="7020770"/>
                      <a:pt x="1923468" y="6997813"/>
                      <a:pt x="1901799" y="6966857"/>
                    </a:cubicBezTo>
                    <a:cubicBezTo>
                      <a:pt x="1889391" y="6949132"/>
                      <a:pt x="1882446" y="6928152"/>
                      <a:pt x="1872770" y="6908800"/>
                    </a:cubicBezTo>
                    <a:cubicBezTo>
                      <a:pt x="1866603" y="6840956"/>
                      <a:pt x="1841339" y="6674719"/>
                      <a:pt x="1872770" y="6604000"/>
                    </a:cubicBezTo>
                    <a:cubicBezTo>
                      <a:pt x="1878984" y="6590019"/>
                      <a:pt x="1901799" y="6613677"/>
                      <a:pt x="1916313" y="6618515"/>
                    </a:cubicBezTo>
                    <a:cubicBezTo>
                      <a:pt x="1925989" y="6633029"/>
                      <a:pt x="1933006" y="6649722"/>
                      <a:pt x="1945341" y="6662057"/>
                    </a:cubicBezTo>
                    <a:cubicBezTo>
                      <a:pt x="1957676" y="6674392"/>
                      <a:pt x="1977397" y="6677958"/>
                      <a:pt x="1988884" y="6691086"/>
                    </a:cubicBezTo>
                    <a:cubicBezTo>
                      <a:pt x="2011858" y="6717342"/>
                      <a:pt x="2035908" y="6745074"/>
                      <a:pt x="2046941" y="6778172"/>
                    </a:cubicBezTo>
                    <a:cubicBezTo>
                      <a:pt x="2051779" y="6792686"/>
                      <a:pt x="2051898" y="6809768"/>
                      <a:pt x="2061456" y="6821715"/>
                    </a:cubicBezTo>
                    <a:cubicBezTo>
                      <a:pt x="2072353" y="6835336"/>
                      <a:pt x="2090485" y="6841067"/>
                      <a:pt x="2104999" y="6850743"/>
                    </a:cubicBezTo>
                    <a:cubicBezTo>
                      <a:pt x="2114675" y="6870095"/>
                      <a:pt x="2126430" y="6888541"/>
                      <a:pt x="2134027" y="6908800"/>
                    </a:cubicBezTo>
                    <a:cubicBezTo>
                      <a:pt x="2141031" y="6927478"/>
                      <a:pt x="2140683" y="6948522"/>
                      <a:pt x="2148541" y="6966857"/>
                    </a:cubicBezTo>
                    <a:cubicBezTo>
                      <a:pt x="2167995" y="7012249"/>
                      <a:pt x="2195501" y="7025282"/>
                      <a:pt x="2235627" y="7053943"/>
                    </a:cubicBezTo>
                    <a:cubicBezTo>
                      <a:pt x="2284866" y="7089114"/>
                      <a:pt x="2268790" y="7079512"/>
                      <a:pt x="2322713" y="7097486"/>
                    </a:cubicBezTo>
                    <a:cubicBezTo>
                      <a:pt x="2467855" y="7049105"/>
                      <a:pt x="2409798" y="7039429"/>
                      <a:pt x="2496884" y="7068457"/>
                    </a:cubicBezTo>
                    <a:cubicBezTo>
                      <a:pt x="2587286" y="7249262"/>
                      <a:pt x="2456409" y="6996163"/>
                      <a:pt x="2569456" y="7184572"/>
                    </a:cubicBezTo>
                    <a:cubicBezTo>
                      <a:pt x="2586154" y="7212402"/>
                      <a:pt x="2588742" y="7250095"/>
                      <a:pt x="2612999" y="7271657"/>
                    </a:cubicBezTo>
                    <a:cubicBezTo>
                      <a:pt x="2637370" y="7293320"/>
                      <a:pt x="2739511" y="7306914"/>
                      <a:pt x="2772656" y="7315200"/>
                    </a:cubicBezTo>
                    <a:cubicBezTo>
                      <a:pt x="2827113" y="7328814"/>
                      <a:pt x="2816109" y="7333823"/>
                      <a:pt x="2874256" y="7358743"/>
                    </a:cubicBezTo>
                    <a:cubicBezTo>
                      <a:pt x="2888318" y="7364770"/>
                      <a:pt x="2902557" y="7371932"/>
                      <a:pt x="2917799" y="7373257"/>
                    </a:cubicBezTo>
                    <a:cubicBezTo>
                      <a:pt x="3014317" y="7381650"/>
                      <a:pt x="3111322" y="7382934"/>
                      <a:pt x="3208084" y="7387772"/>
                    </a:cubicBezTo>
                    <a:cubicBezTo>
                      <a:pt x="3389527" y="7433132"/>
                      <a:pt x="3163968" y="7375166"/>
                      <a:pt x="3309684" y="7416800"/>
                    </a:cubicBezTo>
                    <a:cubicBezTo>
                      <a:pt x="3437259" y="7453250"/>
                      <a:pt x="3306883" y="7411029"/>
                      <a:pt x="3411284" y="7445829"/>
                    </a:cubicBezTo>
                    <a:cubicBezTo>
                      <a:pt x="3425798" y="7465181"/>
                      <a:pt x="3437722" y="7486781"/>
                      <a:pt x="3454827" y="7503886"/>
                    </a:cubicBezTo>
                    <a:cubicBezTo>
                      <a:pt x="3467162" y="7516221"/>
                      <a:pt x="3486035" y="7520580"/>
                      <a:pt x="3498370" y="7532915"/>
                    </a:cubicBezTo>
                    <a:cubicBezTo>
                      <a:pt x="3564022" y="7598566"/>
                      <a:pt x="3486173" y="7562714"/>
                      <a:pt x="3570941" y="7590972"/>
                    </a:cubicBezTo>
                    <a:cubicBezTo>
                      <a:pt x="3590294" y="7620000"/>
                      <a:pt x="3620538" y="7644211"/>
                      <a:pt x="3628999" y="7678057"/>
                    </a:cubicBezTo>
                    <a:cubicBezTo>
                      <a:pt x="3633837" y="7697410"/>
                      <a:pt x="3639945" y="7716489"/>
                      <a:pt x="3643513" y="7736115"/>
                    </a:cubicBezTo>
                    <a:cubicBezTo>
                      <a:pt x="3649633" y="7769774"/>
                      <a:pt x="3648197" y="7804947"/>
                      <a:pt x="3658027" y="7837715"/>
                    </a:cubicBezTo>
                    <a:cubicBezTo>
                      <a:pt x="3663039" y="7854423"/>
                      <a:pt x="3677380" y="7866743"/>
                      <a:pt x="3687056" y="7881257"/>
                    </a:cubicBezTo>
                    <a:cubicBezTo>
                      <a:pt x="3723537" y="7990703"/>
                      <a:pt x="3674326" y="7855797"/>
                      <a:pt x="3730599" y="7968343"/>
                    </a:cubicBezTo>
                    <a:cubicBezTo>
                      <a:pt x="3737441" y="7982027"/>
                      <a:pt x="3734295" y="8001068"/>
                      <a:pt x="3745113" y="8011886"/>
                    </a:cubicBezTo>
                    <a:cubicBezTo>
                      <a:pt x="3755931" y="8022704"/>
                      <a:pt x="3774142" y="8021562"/>
                      <a:pt x="3788656" y="8026400"/>
                    </a:cubicBezTo>
                    <a:cubicBezTo>
                      <a:pt x="3803170" y="8021562"/>
                      <a:pt x="3820252" y="8021443"/>
                      <a:pt x="3832199" y="8011886"/>
                    </a:cubicBezTo>
                    <a:cubicBezTo>
                      <a:pt x="3851488" y="7996455"/>
                      <a:pt x="3871696" y="7949071"/>
                      <a:pt x="3875741" y="7924800"/>
                    </a:cubicBezTo>
                    <a:cubicBezTo>
                      <a:pt x="3878127" y="7910483"/>
                      <a:pt x="3863646" y="7794171"/>
                      <a:pt x="3875741" y="7866743"/>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Freeform: Shape 45">
                <a:extLst>
                  <a:ext uri="{FF2B5EF4-FFF2-40B4-BE49-F238E27FC236}">
                    <a16:creationId xmlns:a16="http://schemas.microsoft.com/office/drawing/2014/main" id="{9439F1B3-3B40-4A8A-AF01-64638DE3E230}"/>
                  </a:ext>
                </a:extLst>
              </p:cNvPr>
              <p:cNvSpPr/>
              <p:nvPr/>
            </p:nvSpPr>
            <p:spPr>
              <a:xfrm>
                <a:off x="14132719" y="7384256"/>
                <a:ext cx="283369" cy="381991"/>
              </a:xfrm>
              <a:custGeom>
                <a:avLst/>
                <a:gdLst>
                  <a:gd name="connsiteX0" fmla="*/ 0 w 283369"/>
                  <a:gd name="connsiteY0" fmla="*/ 128588 h 381991"/>
                  <a:gd name="connsiteX1" fmla="*/ 4762 w 283369"/>
                  <a:gd name="connsiteY1" fmla="*/ 147638 h 381991"/>
                  <a:gd name="connsiteX2" fmla="*/ 9525 w 283369"/>
                  <a:gd name="connsiteY2" fmla="*/ 154782 h 381991"/>
                  <a:gd name="connsiteX3" fmla="*/ 14287 w 283369"/>
                  <a:gd name="connsiteY3" fmla="*/ 169069 h 381991"/>
                  <a:gd name="connsiteX4" fmla="*/ 16669 w 283369"/>
                  <a:gd name="connsiteY4" fmla="*/ 214313 h 381991"/>
                  <a:gd name="connsiteX5" fmla="*/ 19050 w 283369"/>
                  <a:gd name="connsiteY5" fmla="*/ 221457 h 381991"/>
                  <a:gd name="connsiteX6" fmla="*/ 23812 w 283369"/>
                  <a:gd name="connsiteY6" fmla="*/ 240507 h 381991"/>
                  <a:gd name="connsiteX7" fmla="*/ 30956 w 283369"/>
                  <a:gd name="connsiteY7" fmla="*/ 245269 h 381991"/>
                  <a:gd name="connsiteX8" fmla="*/ 38100 w 283369"/>
                  <a:gd name="connsiteY8" fmla="*/ 273844 h 381991"/>
                  <a:gd name="connsiteX9" fmla="*/ 38100 w 283369"/>
                  <a:gd name="connsiteY9" fmla="*/ 321469 h 381991"/>
                  <a:gd name="connsiteX10" fmla="*/ 40481 w 283369"/>
                  <a:gd name="connsiteY10" fmla="*/ 328613 h 381991"/>
                  <a:gd name="connsiteX11" fmla="*/ 45244 w 283369"/>
                  <a:gd name="connsiteY11" fmla="*/ 352425 h 381991"/>
                  <a:gd name="connsiteX12" fmla="*/ 50006 w 283369"/>
                  <a:gd name="connsiteY12" fmla="*/ 366713 h 381991"/>
                  <a:gd name="connsiteX13" fmla="*/ 54769 w 283369"/>
                  <a:gd name="connsiteY13" fmla="*/ 373857 h 381991"/>
                  <a:gd name="connsiteX14" fmla="*/ 64294 w 283369"/>
                  <a:gd name="connsiteY14" fmla="*/ 378619 h 381991"/>
                  <a:gd name="connsiteX15" fmla="*/ 66675 w 283369"/>
                  <a:gd name="connsiteY15" fmla="*/ 371475 h 381991"/>
                  <a:gd name="connsiteX16" fmla="*/ 73819 w 283369"/>
                  <a:gd name="connsiteY16" fmla="*/ 369094 h 381991"/>
                  <a:gd name="connsiteX17" fmla="*/ 78581 w 283369"/>
                  <a:gd name="connsiteY17" fmla="*/ 359569 h 381991"/>
                  <a:gd name="connsiteX18" fmla="*/ 88106 w 283369"/>
                  <a:gd name="connsiteY18" fmla="*/ 345282 h 381991"/>
                  <a:gd name="connsiteX19" fmla="*/ 92869 w 283369"/>
                  <a:gd name="connsiteY19" fmla="*/ 330994 h 381991"/>
                  <a:gd name="connsiteX20" fmla="*/ 102394 w 283369"/>
                  <a:gd name="connsiteY20" fmla="*/ 316707 h 381991"/>
                  <a:gd name="connsiteX21" fmla="*/ 109537 w 283369"/>
                  <a:gd name="connsiteY21" fmla="*/ 307182 h 381991"/>
                  <a:gd name="connsiteX22" fmla="*/ 114300 w 283369"/>
                  <a:gd name="connsiteY22" fmla="*/ 297657 h 381991"/>
                  <a:gd name="connsiteX23" fmla="*/ 135731 w 283369"/>
                  <a:gd name="connsiteY23" fmla="*/ 280988 h 381991"/>
                  <a:gd name="connsiteX24" fmla="*/ 142875 w 283369"/>
                  <a:gd name="connsiteY24" fmla="*/ 273844 h 381991"/>
                  <a:gd name="connsiteX25" fmla="*/ 154781 w 283369"/>
                  <a:gd name="connsiteY25" fmla="*/ 271463 h 381991"/>
                  <a:gd name="connsiteX26" fmla="*/ 180975 w 283369"/>
                  <a:gd name="connsiteY26" fmla="*/ 254794 h 381991"/>
                  <a:gd name="connsiteX27" fmla="*/ 180975 w 283369"/>
                  <a:gd name="connsiteY27" fmla="*/ 254794 h 381991"/>
                  <a:gd name="connsiteX28" fmla="*/ 190500 w 283369"/>
                  <a:gd name="connsiteY28" fmla="*/ 247650 h 381991"/>
                  <a:gd name="connsiteX29" fmla="*/ 197644 w 283369"/>
                  <a:gd name="connsiteY29" fmla="*/ 245269 h 381991"/>
                  <a:gd name="connsiteX30" fmla="*/ 207169 w 283369"/>
                  <a:gd name="connsiteY30" fmla="*/ 240507 h 381991"/>
                  <a:gd name="connsiteX31" fmla="*/ 214312 w 283369"/>
                  <a:gd name="connsiteY31" fmla="*/ 233363 h 381991"/>
                  <a:gd name="connsiteX32" fmla="*/ 223837 w 283369"/>
                  <a:gd name="connsiteY32" fmla="*/ 228600 h 381991"/>
                  <a:gd name="connsiteX33" fmla="*/ 230981 w 283369"/>
                  <a:gd name="connsiteY33" fmla="*/ 223838 h 381991"/>
                  <a:gd name="connsiteX34" fmla="*/ 247650 w 283369"/>
                  <a:gd name="connsiteY34" fmla="*/ 204788 h 381991"/>
                  <a:gd name="connsiteX35" fmla="*/ 261937 w 283369"/>
                  <a:gd name="connsiteY35" fmla="*/ 176213 h 381991"/>
                  <a:gd name="connsiteX36" fmla="*/ 266700 w 283369"/>
                  <a:gd name="connsiteY36" fmla="*/ 161925 h 381991"/>
                  <a:gd name="connsiteX37" fmla="*/ 269081 w 283369"/>
                  <a:gd name="connsiteY37" fmla="*/ 150019 h 381991"/>
                  <a:gd name="connsiteX38" fmla="*/ 271462 w 283369"/>
                  <a:gd name="connsiteY38" fmla="*/ 133350 h 381991"/>
                  <a:gd name="connsiteX39" fmla="*/ 280987 w 283369"/>
                  <a:gd name="connsiteY39" fmla="*/ 119063 h 381991"/>
                  <a:gd name="connsiteX40" fmla="*/ 283369 w 283369"/>
                  <a:gd name="connsiteY40" fmla="*/ 111919 h 381991"/>
                  <a:gd name="connsiteX41" fmla="*/ 280987 w 283369"/>
                  <a:gd name="connsiteY41" fmla="*/ 80963 h 381991"/>
                  <a:gd name="connsiteX42" fmla="*/ 273844 w 283369"/>
                  <a:gd name="connsiteY42" fmla="*/ 71438 h 381991"/>
                  <a:gd name="connsiteX43" fmla="*/ 259556 w 283369"/>
                  <a:gd name="connsiteY43" fmla="*/ 47625 h 381991"/>
                  <a:gd name="connsiteX44" fmla="*/ 250031 w 283369"/>
                  <a:gd name="connsiteY44" fmla="*/ 30957 h 381991"/>
                  <a:gd name="connsiteX45" fmla="*/ 233362 w 283369"/>
                  <a:gd name="connsiteY45" fmla="*/ 9525 h 381991"/>
                  <a:gd name="connsiteX46" fmla="*/ 226219 w 283369"/>
                  <a:gd name="connsiteY46" fmla="*/ 7144 h 381991"/>
                  <a:gd name="connsiteX47" fmla="*/ 211931 w 283369"/>
                  <a:gd name="connsiteY47" fmla="*/ 0 h 381991"/>
                  <a:gd name="connsiteX48" fmla="*/ 178594 w 283369"/>
                  <a:gd name="connsiteY48" fmla="*/ 2382 h 381991"/>
                  <a:gd name="connsiteX49" fmla="*/ 157162 w 283369"/>
                  <a:gd name="connsiteY49" fmla="*/ 7144 h 381991"/>
                  <a:gd name="connsiteX50" fmla="*/ 140494 w 283369"/>
                  <a:gd name="connsiteY50" fmla="*/ 9525 h 381991"/>
                  <a:gd name="connsiteX51" fmla="*/ 119062 w 283369"/>
                  <a:gd name="connsiteY51" fmla="*/ 19050 h 381991"/>
                  <a:gd name="connsiteX52" fmla="*/ 111919 w 283369"/>
                  <a:gd name="connsiteY52" fmla="*/ 21432 h 381991"/>
                  <a:gd name="connsiteX53" fmla="*/ 92869 w 283369"/>
                  <a:gd name="connsiteY53" fmla="*/ 33338 h 381991"/>
                  <a:gd name="connsiteX54" fmla="*/ 85725 w 283369"/>
                  <a:gd name="connsiteY54" fmla="*/ 40482 h 381991"/>
                  <a:gd name="connsiteX55" fmla="*/ 78581 w 283369"/>
                  <a:gd name="connsiteY55" fmla="*/ 42863 h 381991"/>
                  <a:gd name="connsiteX56" fmla="*/ 64294 w 283369"/>
                  <a:gd name="connsiteY56" fmla="*/ 52388 h 381991"/>
                  <a:gd name="connsiteX57" fmla="*/ 57150 w 283369"/>
                  <a:gd name="connsiteY57" fmla="*/ 66675 h 381991"/>
                  <a:gd name="connsiteX58" fmla="*/ 47625 w 283369"/>
                  <a:gd name="connsiteY58" fmla="*/ 73819 h 381991"/>
                  <a:gd name="connsiteX59" fmla="*/ 33337 w 283369"/>
                  <a:gd name="connsiteY59" fmla="*/ 83344 h 381991"/>
                  <a:gd name="connsiteX60" fmla="*/ 28575 w 283369"/>
                  <a:gd name="connsiteY60" fmla="*/ 90488 h 381991"/>
                  <a:gd name="connsiteX61" fmla="*/ 19050 w 283369"/>
                  <a:gd name="connsiteY61" fmla="*/ 100013 h 381991"/>
                  <a:gd name="connsiteX62" fmla="*/ 16669 w 283369"/>
                  <a:gd name="connsiteY62" fmla="*/ 107157 h 381991"/>
                  <a:gd name="connsiteX63" fmla="*/ 11906 w 283369"/>
                  <a:gd name="connsiteY63" fmla="*/ 114300 h 381991"/>
                  <a:gd name="connsiteX64" fmla="*/ 7144 w 283369"/>
                  <a:gd name="connsiteY64" fmla="*/ 126207 h 381991"/>
                  <a:gd name="connsiteX65" fmla="*/ 4762 w 283369"/>
                  <a:gd name="connsiteY65" fmla="*/ 133350 h 381991"/>
                  <a:gd name="connsiteX66" fmla="*/ 0 w 283369"/>
                  <a:gd name="connsiteY66" fmla="*/ 128588 h 3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3369" h="381991">
                    <a:moveTo>
                      <a:pt x="0" y="128588"/>
                    </a:moveTo>
                    <a:cubicBezTo>
                      <a:pt x="0" y="130969"/>
                      <a:pt x="2322" y="142758"/>
                      <a:pt x="4762" y="147638"/>
                    </a:cubicBezTo>
                    <a:cubicBezTo>
                      <a:pt x="6042" y="150198"/>
                      <a:pt x="7937" y="152401"/>
                      <a:pt x="9525" y="154782"/>
                    </a:cubicBezTo>
                    <a:cubicBezTo>
                      <a:pt x="11112" y="159544"/>
                      <a:pt x="14023" y="164056"/>
                      <a:pt x="14287" y="169069"/>
                    </a:cubicBezTo>
                    <a:cubicBezTo>
                      <a:pt x="15081" y="184150"/>
                      <a:pt x="15302" y="199273"/>
                      <a:pt x="16669" y="214313"/>
                    </a:cubicBezTo>
                    <a:cubicBezTo>
                      <a:pt x="16896" y="216813"/>
                      <a:pt x="18441" y="219022"/>
                      <a:pt x="19050" y="221457"/>
                    </a:cubicBezTo>
                    <a:cubicBezTo>
                      <a:pt x="19211" y="222103"/>
                      <a:pt x="21833" y="238034"/>
                      <a:pt x="23812" y="240507"/>
                    </a:cubicBezTo>
                    <a:cubicBezTo>
                      <a:pt x="25600" y="242742"/>
                      <a:pt x="28575" y="243682"/>
                      <a:pt x="30956" y="245269"/>
                    </a:cubicBezTo>
                    <a:cubicBezTo>
                      <a:pt x="37246" y="264137"/>
                      <a:pt x="34894" y="254605"/>
                      <a:pt x="38100" y="273844"/>
                    </a:cubicBezTo>
                    <a:cubicBezTo>
                      <a:pt x="35100" y="297849"/>
                      <a:pt x="34342" y="293282"/>
                      <a:pt x="38100" y="321469"/>
                    </a:cubicBezTo>
                    <a:cubicBezTo>
                      <a:pt x="38432" y="323957"/>
                      <a:pt x="39937" y="326163"/>
                      <a:pt x="40481" y="328613"/>
                    </a:cubicBezTo>
                    <a:cubicBezTo>
                      <a:pt x="44163" y="345183"/>
                      <a:pt x="41174" y="338857"/>
                      <a:pt x="45244" y="352425"/>
                    </a:cubicBezTo>
                    <a:cubicBezTo>
                      <a:pt x="46687" y="357233"/>
                      <a:pt x="47221" y="362536"/>
                      <a:pt x="50006" y="366713"/>
                    </a:cubicBezTo>
                    <a:lnTo>
                      <a:pt x="54769" y="373857"/>
                    </a:lnTo>
                    <a:cubicBezTo>
                      <a:pt x="56356" y="378619"/>
                      <a:pt x="56357" y="386556"/>
                      <a:pt x="64294" y="378619"/>
                    </a:cubicBezTo>
                    <a:cubicBezTo>
                      <a:pt x="66069" y="376844"/>
                      <a:pt x="64900" y="373250"/>
                      <a:pt x="66675" y="371475"/>
                    </a:cubicBezTo>
                    <a:cubicBezTo>
                      <a:pt x="68450" y="369700"/>
                      <a:pt x="71438" y="369888"/>
                      <a:pt x="73819" y="369094"/>
                    </a:cubicBezTo>
                    <a:cubicBezTo>
                      <a:pt x="75406" y="365919"/>
                      <a:pt x="76755" y="362613"/>
                      <a:pt x="78581" y="359569"/>
                    </a:cubicBezTo>
                    <a:cubicBezTo>
                      <a:pt x="81526" y="354661"/>
                      <a:pt x="88106" y="345282"/>
                      <a:pt x="88106" y="345282"/>
                    </a:cubicBezTo>
                    <a:cubicBezTo>
                      <a:pt x="89694" y="340519"/>
                      <a:pt x="90084" y="335171"/>
                      <a:pt x="92869" y="330994"/>
                    </a:cubicBezTo>
                    <a:cubicBezTo>
                      <a:pt x="96044" y="326232"/>
                      <a:pt x="98960" y="321286"/>
                      <a:pt x="102394" y="316707"/>
                    </a:cubicBezTo>
                    <a:cubicBezTo>
                      <a:pt x="104775" y="313532"/>
                      <a:pt x="107434" y="310547"/>
                      <a:pt x="109537" y="307182"/>
                    </a:cubicBezTo>
                    <a:cubicBezTo>
                      <a:pt x="111418" y="304172"/>
                      <a:pt x="112237" y="300546"/>
                      <a:pt x="114300" y="297657"/>
                    </a:cubicBezTo>
                    <a:cubicBezTo>
                      <a:pt x="122680" y="285926"/>
                      <a:pt x="123420" y="293299"/>
                      <a:pt x="135731" y="280988"/>
                    </a:cubicBezTo>
                    <a:cubicBezTo>
                      <a:pt x="138112" y="278607"/>
                      <a:pt x="139863" y="275350"/>
                      <a:pt x="142875" y="273844"/>
                    </a:cubicBezTo>
                    <a:cubicBezTo>
                      <a:pt x="146495" y="272034"/>
                      <a:pt x="150812" y="272257"/>
                      <a:pt x="154781" y="271463"/>
                    </a:cubicBezTo>
                    <a:cubicBezTo>
                      <a:pt x="166945" y="259299"/>
                      <a:pt x="158913" y="265825"/>
                      <a:pt x="180975" y="254794"/>
                    </a:cubicBezTo>
                    <a:lnTo>
                      <a:pt x="180975" y="254794"/>
                    </a:lnTo>
                    <a:cubicBezTo>
                      <a:pt x="184150" y="252413"/>
                      <a:pt x="187054" y="249619"/>
                      <a:pt x="190500" y="247650"/>
                    </a:cubicBezTo>
                    <a:cubicBezTo>
                      <a:pt x="192679" y="246405"/>
                      <a:pt x="195337" y="246258"/>
                      <a:pt x="197644" y="245269"/>
                    </a:cubicBezTo>
                    <a:cubicBezTo>
                      <a:pt x="200907" y="243871"/>
                      <a:pt x="203994" y="242094"/>
                      <a:pt x="207169" y="240507"/>
                    </a:cubicBezTo>
                    <a:cubicBezTo>
                      <a:pt x="209550" y="238126"/>
                      <a:pt x="211572" y="235320"/>
                      <a:pt x="214312" y="233363"/>
                    </a:cubicBezTo>
                    <a:cubicBezTo>
                      <a:pt x="217201" y="231300"/>
                      <a:pt x="220755" y="230361"/>
                      <a:pt x="223837" y="228600"/>
                    </a:cubicBezTo>
                    <a:cubicBezTo>
                      <a:pt x="226322" y="227180"/>
                      <a:pt x="228600" y="225425"/>
                      <a:pt x="230981" y="223838"/>
                    </a:cubicBezTo>
                    <a:cubicBezTo>
                      <a:pt x="242093" y="207169"/>
                      <a:pt x="235743" y="212725"/>
                      <a:pt x="247650" y="204788"/>
                    </a:cubicBezTo>
                    <a:cubicBezTo>
                      <a:pt x="259961" y="186322"/>
                      <a:pt x="255364" y="195932"/>
                      <a:pt x="261937" y="176213"/>
                    </a:cubicBezTo>
                    <a:cubicBezTo>
                      <a:pt x="263525" y="171450"/>
                      <a:pt x="265716" y="166848"/>
                      <a:pt x="266700" y="161925"/>
                    </a:cubicBezTo>
                    <a:cubicBezTo>
                      <a:pt x="267494" y="157956"/>
                      <a:pt x="268416" y="154011"/>
                      <a:pt x="269081" y="150019"/>
                    </a:cubicBezTo>
                    <a:cubicBezTo>
                      <a:pt x="270004" y="144483"/>
                      <a:pt x="269447" y="138589"/>
                      <a:pt x="271462" y="133350"/>
                    </a:cubicBezTo>
                    <a:cubicBezTo>
                      <a:pt x="273517" y="128008"/>
                      <a:pt x="279177" y="124493"/>
                      <a:pt x="280987" y="119063"/>
                    </a:cubicBezTo>
                    <a:lnTo>
                      <a:pt x="283369" y="111919"/>
                    </a:lnTo>
                    <a:cubicBezTo>
                      <a:pt x="282575" y="101600"/>
                      <a:pt x="283357" y="91037"/>
                      <a:pt x="280987" y="80963"/>
                    </a:cubicBezTo>
                    <a:cubicBezTo>
                      <a:pt x="280078" y="77100"/>
                      <a:pt x="275744" y="74922"/>
                      <a:pt x="273844" y="71438"/>
                    </a:cubicBezTo>
                    <a:cubicBezTo>
                      <a:pt x="260293" y="46593"/>
                      <a:pt x="273805" y="61874"/>
                      <a:pt x="259556" y="47625"/>
                    </a:cubicBezTo>
                    <a:cubicBezTo>
                      <a:pt x="255391" y="30962"/>
                      <a:pt x="260485" y="44398"/>
                      <a:pt x="250031" y="30957"/>
                    </a:cubicBezTo>
                    <a:cubicBezTo>
                      <a:pt x="244935" y="24405"/>
                      <a:pt x="240849" y="14516"/>
                      <a:pt x="233362" y="9525"/>
                    </a:cubicBezTo>
                    <a:cubicBezTo>
                      <a:pt x="231274" y="8133"/>
                      <a:pt x="228464" y="8266"/>
                      <a:pt x="226219" y="7144"/>
                    </a:cubicBezTo>
                    <a:cubicBezTo>
                      <a:pt x="207750" y="-2090"/>
                      <a:pt x="229892" y="5989"/>
                      <a:pt x="211931" y="0"/>
                    </a:cubicBezTo>
                    <a:cubicBezTo>
                      <a:pt x="200819" y="794"/>
                      <a:pt x="189679" y="1273"/>
                      <a:pt x="178594" y="2382"/>
                    </a:cubicBezTo>
                    <a:cubicBezTo>
                      <a:pt x="142931" y="5949"/>
                      <a:pt x="178712" y="2834"/>
                      <a:pt x="157162" y="7144"/>
                    </a:cubicBezTo>
                    <a:cubicBezTo>
                      <a:pt x="151659" y="8245"/>
                      <a:pt x="146050" y="8731"/>
                      <a:pt x="140494" y="9525"/>
                    </a:cubicBezTo>
                    <a:cubicBezTo>
                      <a:pt x="103648" y="21808"/>
                      <a:pt x="141695" y="7733"/>
                      <a:pt x="119062" y="19050"/>
                    </a:cubicBezTo>
                    <a:cubicBezTo>
                      <a:pt x="116817" y="20173"/>
                      <a:pt x="114164" y="20310"/>
                      <a:pt x="111919" y="21432"/>
                    </a:cubicBezTo>
                    <a:cubicBezTo>
                      <a:pt x="110746" y="22019"/>
                      <a:pt x="95709" y="30971"/>
                      <a:pt x="92869" y="33338"/>
                    </a:cubicBezTo>
                    <a:cubicBezTo>
                      <a:pt x="90282" y="35494"/>
                      <a:pt x="88527" y="38614"/>
                      <a:pt x="85725" y="40482"/>
                    </a:cubicBezTo>
                    <a:cubicBezTo>
                      <a:pt x="83636" y="41874"/>
                      <a:pt x="80775" y="41644"/>
                      <a:pt x="78581" y="42863"/>
                    </a:cubicBezTo>
                    <a:cubicBezTo>
                      <a:pt x="73578" y="45643"/>
                      <a:pt x="64294" y="52388"/>
                      <a:pt x="64294" y="52388"/>
                    </a:cubicBezTo>
                    <a:cubicBezTo>
                      <a:pt x="62357" y="58197"/>
                      <a:pt x="61765" y="62060"/>
                      <a:pt x="57150" y="66675"/>
                    </a:cubicBezTo>
                    <a:cubicBezTo>
                      <a:pt x="54344" y="69481"/>
                      <a:pt x="50876" y="71543"/>
                      <a:pt x="47625" y="73819"/>
                    </a:cubicBezTo>
                    <a:cubicBezTo>
                      <a:pt x="42936" y="77101"/>
                      <a:pt x="33337" y="83344"/>
                      <a:pt x="33337" y="83344"/>
                    </a:cubicBezTo>
                    <a:cubicBezTo>
                      <a:pt x="31750" y="85725"/>
                      <a:pt x="30437" y="88315"/>
                      <a:pt x="28575" y="90488"/>
                    </a:cubicBezTo>
                    <a:cubicBezTo>
                      <a:pt x="25653" y="93897"/>
                      <a:pt x="21660" y="96359"/>
                      <a:pt x="19050" y="100013"/>
                    </a:cubicBezTo>
                    <a:cubicBezTo>
                      <a:pt x="17591" y="102056"/>
                      <a:pt x="17792" y="104912"/>
                      <a:pt x="16669" y="107157"/>
                    </a:cubicBezTo>
                    <a:cubicBezTo>
                      <a:pt x="15389" y="109717"/>
                      <a:pt x="13186" y="111740"/>
                      <a:pt x="11906" y="114300"/>
                    </a:cubicBezTo>
                    <a:cubicBezTo>
                      <a:pt x="9994" y="118123"/>
                      <a:pt x="8645" y="122205"/>
                      <a:pt x="7144" y="126207"/>
                    </a:cubicBezTo>
                    <a:cubicBezTo>
                      <a:pt x="6263" y="128557"/>
                      <a:pt x="6053" y="131198"/>
                      <a:pt x="4762" y="133350"/>
                    </a:cubicBezTo>
                    <a:cubicBezTo>
                      <a:pt x="3607" y="135275"/>
                      <a:pt x="0" y="126207"/>
                      <a:pt x="0" y="128588"/>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2" name="Freeform: Shape 41">
              <a:extLst>
                <a:ext uri="{FF2B5EF4-FFF2-40B4-BE49-F238E27FC236}">
                  <a16:creationId xmlns:a16="http://schemas.microsoft.com/office/drawing/2014/main" id="{302045AA-21DC-46F1-96FB-1E2F9FB78B5D}"/>
                </a:ext>
              </a:extLst>
            </p:cNvPr>
            <p:cNvSpPr/>
            <p:nvPr/>
          </p:nvSpPr>
          <p:spPr>
            <a:xfrm>
              <a:off x="22543348" y="5337654"/>
              <a:ext cx="438502" cy="591890"/>
            </a:xfrm>
            <a:custGeom>
              <a:avLst/>
              <a:gdLst>
                <a:gd name="connsiteX0" fmla="*/ 9877 w 438502"/>
                <a:gd name="connsiteY0" fmla="*/ 4259 h 591890"/>
                <a:gd name="connsiteX1" fmla="*/ 76552 w 438502"/>
                <a:gd name="connsiteY1" fmla="*/ 13784 h 591890"/>
                <a:gd name="connsiteX2" fmla="*/ 90839 w 438502"/>
                <a:gd name="connsiteY2" fmla="*/ 23309 h 591890"/>
                <a:gd name="connsiteX3" fmla="*/ 109889 w 438502"/>
                <a:gd name="connsiteY3" fmla="*/ 66172 h 591890"/>
                <a:gd name="connsiteX4" fmla="*/ 124177 w 438502"/>
                <a:gd name="connsiteY4" fmla="*/ 75697 h 591890"/>
                <a:gd name="connsiteX5" fmla="*/ 143227 w 438502"/>
                <a:gd name="connsiteY5" fmla="*/ 118559 h 591890"/>
                <a:gd name="connsiteX6" fmla="*/ 157514 w 438502"/>
                <a:gd name="connsiteY6" fmla="*/ 151897 h 591890"/>
                <a:gd name="connsiteX7" fmla="*/ 186089 w 438502"/>
                <a:gd name="connsiteY7" fmla="*/ 170947 h 591890"/>
                <a:gd name="connsiteX8" fmla="*/ 214664 w 438502"/>
                <a:gd name="connsiteY8" fmla="*/ 189997 h 591890"/>
                <a:gd name="connsiteX9" fmla="*/ 228952 w 438502"/>
                <a:gd name="connsiteY9" fmla="*/ 199522 h 591890"/>
                <a:gd name="connsiteX10" fmla="*/ 243239 w 438502"/>
                <a:gd name="connsiteY10" fmla="*/ 204284 h 591890"/>
                <a:gd name="connsiteX11" fmla="*/ 252764 w 438502"/>
                <a:gd name="connsiteY11" fmla="*/ 218572 h 591890"/>
                <a:gd name="connsiteX12" fmla="*/ 281339 w 438502"/>
                <a:gd name="connsiteY12" fmla="*/ 228097 h 591890"/>
                <a:gd name="connsiteX13" fmla="*/ 295627 w 438502"/>
                <a:gd name="connsiteY13" fmla="*/ 232859 h 591890"/>
                <a:gd name="connsiteX14" fmla="*/ 309914 w 438502"/>
                <a:gd name="connsiteY14" fmla="*/ 237622 h 591890"/>
                <a:gd name="connsiteX15" fmla="*/ 343252 w 438502"/>
                <a:gd name="connsiteY15" fmla="*/ 242384 h 591890"/>
                <a:gd name="connsiteX16" fmla="*/ 367064 w 438502"/>
                <a:gd name="connsiteY16" fmla="*/ 261434 h 591890"/>
                <a:gd name="connsiteX17" fmla="*/ 381352 w 438502"/>
                <a:gd name="connsiteY17" fmla="*/ 266197 h 591890"/>
                <a:gd name="connsiteX18" fmla="*/ 409927 w 438502"/>
                <a:gd name="connsiteY18" fmla="*/ 290009 h 591890"/>
                <a:gd name="connsiteX19" fmla="*/ 438502 w 438502"/>
                <a:gd name="connsiteY19" fmla="*/ 299534 h 591890"/>
                <a:gd name="connsiteX20" fmla="*/ 433739 w 438502"/>
                <a:gd name="connsiteY20" fmla="*/ 394784 h 591890"/>
                <a:gd name="connsiteX21" fmla="*/ 390877 w 438502"/>
                <a:gd name="connsiteY21" fmla="*/ 394784 h 591890"/>
                <a:gd name="connsiteX22" fmla="*/ 376589 w 438502"/>
                <a:gd name="connsiteY22" fmla="*/ 390022 h 591890"/>
                <a:gd name="connsiteX23" fmla="*/ 352777 w 438502"/>
                <a:gd name="connsiteY23" fmla="*/ 394784 h 591890"/>
                <a:gd name="connsiteX24" fmla="*/ 333727 w 438502"/>
                <a:gd name="connsiteY24" fmla="*/ 399547 h 591890"/>
                <a:gd name="connsiteX25" fmla="*/ 305152 w 438502"/>
                <a:gd name="connsiteY25" fmla="*/ 456697 h 591890"/>
                <a:gd name="connsiteX26" fmla="*/ 300389 w 438502"/>
                <a:gd name="connsiteY26" fmla="*/ 470984 h 591890"/>
                <a:gd name="connsiteX27" fmla="*/ 290864 w 438502"/>
                <a:gd name="connsiteY27" fmla="*/ 485272 h 591890"/>
                <a:gd name="connsiteX28" fmla="*/ 286102 w 438502"/>
                <a:gd name="connsiteY28" fmla="*/ 499559 h 591890"/>
                <a:gd name="connsiteX29" fmla="*/ 281339 w 438502"/>
                <a:gd name="connsiteY29" fmla="*/ 590047 h 591890"/>
                <a:gd name="connsiteX30" fmla="*/ 262289 w 438502"/>
                <a:gd name="connsiteY30" fmla="*/ 561472 h 591890"/>
                <a:gd name="connsiteX31" fmla="*/ 257527 w 438502"/>
                <a:gd name="connsiteY31" fmla="*/ 547184 h 591890"/>
                <a:gd name="connsiteX32" fmla="*/ 248002 w 438502"/>
                <a:gd name="connsiteY32" fmla="*/ 509084 h 591890"/>
                <a:gd name="connsiteX33" fmla="*/ 228952 w 438502"/>
                <a:gd name="connsiteY33" fmla="*/ 466222 h 591890"/>
                <a:gd name="connsiteX34" fmla="*/ 214664 w 438502"/>
                <a:gd name="connsiteY34" fmla="*/ 456697 h 591890"/>
                <a:gd name="connsiteX35" fmla="*/ 205139 w 438502"/>
                <a:gd name="connsiteY35" fmla="*/ 442409 h 591890"/>
                <a:gd name="connsiteX36" fmla="*/ 143227 w 438502"/>
                <a:gd name="connsiteY36" fmla="*/ 442409 h 591890"/>
                <a:gd name="connsiteX37" fmla="*/ 138464 w 438502"/>
                <a:gd name="connsiteY37" fmla="*/ 504322 h 591890"/>
                <a:gd name="connsiteX38" fmla="*/ 124177 w 438502"/>
                <a:gd name="connsiteY38" fmla="*/ 532897 h 591890"/>
                <a:gd name="connsiteX39" fmla="*/ 109889 w 438502"/>
                <a:gd name="connsiteY39" fmla="*/ 561472 h 591890"/>
                <a:gd name="connsiteX40" fmla="*/ 105127 w 438502"/>
                <a:gd name="connsiteY40" fmla="*/ 575759 h 591890"/>
                <a:gd name="connsiteX41" fmla="*/ 76552 w 438502"/>
                <a:gd name="connsiteY41" fmla="*/ 566234 h 591890"/>
                <a:gd name="connsiteX42" fmla="*/ 62264 w 438502"/>
                <a:gd name="connsiteY42" fmla="*/ 561472 h 591890"/>
                <a:gd name="connsiteX43" fmla="*/ 57502 w 438502"/>
                <a:gd name="connsiteY43" fmla="*/ 547184 h 591890"/>
                <a:gd name="connsiteX44" fmla="*/ 28927 w 438502"/>
                <a:gd name="connsiteY44" fmla="*/ 528134 h 591890"/>
                <a:gd name="connsiteX45" fmla="*/ 14639 w 438502"/>
                <a:gd name="connsiteY45" fmla="*/ 485272 h 591890"/>
                <a:gd name="connsiteX46" fmla="*/ 9877 w 438502"/>
                <a:gd name="connsiteY46" fmla="*/ 470984 h 591890"/>
                <a:gd name="connsiteX47" fmla="*/ 14639 w 438502"/>
                <a:gd name="connsiteY47" fmla="*/ 404309 h 591890"/>
                <a:gd name="connsiteX48" fmla="*/ 43214 w 438502"/>
                <a:gd name="connsiteY48" fmla="*/ 385259 h 591890"/>
                <a:gd name="connsiteX49" fmla="*/ 62264 w 438502"/>
                <a:gd name="connsiteY49" fmla="*/ 342397 h 591890"/>
                <a:gd name="connsiteX50" fmla="*/ 67027 w 438502"/>
                <a:gd name="connsiteY50" fmla="*/ 323347 h 591890"/>
                <a:gd name="connsiteX51" fmla="*/ 62264 w 438502"/>
                <a:gd name="connsiteY51" fmla="*/ 294772 h 591890"/>
                <a:gd name="connsiteX52" fmla="*/ 47977 w 438502"/>
                <a:gd name="connsiteY52" fmla="*/ 266197 h 591890"/>
                <a:gd name="connsiteX53" fmla="*/ 33689 w 438502"/>
                <a:gd name="connsiteY53" fmla="*/ 251909 h 591890"/>
                <a:gd name="connsiteX54" fmla="*/ 28927 w 438502"/>
                <a:gd name="connsiteY54" fmla="*/ 237622 h 591890"/>
                <a:gd name="connsiteX55" fmla="*/ 19402 w 438502"/>
                <a:gd name="connsiteY55" fmla="*/ 223334 h 591890"/>
                <a:gd name="connsiteX56" fmla="*/ 9877 w 438502"/>
                <a:gd name="connsiteY56" fmla="*/ 194759 h 591890"/>
                <a:gd name="connsiteX57" fmla="*/ 5114 w 438502"/>
                <a:gd name="connsiteY57" fmla="*/ 109034 h 591890"/>
                <a:gd name="connsiteX58" fmla="*/ 352 w 438502"/>
                <a:gd name="connsiteY58" fmla="*/ 89984 h 591890"/>
                <a:gd name="connsiteX59" fmla="*/ 9877 w 438502"/>
                <a:gd name="connsiteY59" fmla="*/ 4259 h 59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8502" h="591890">
                  <a:moveTo>
                    <a:pt x="9877" y="4259"/>
                  </a:moveTo>
                  <a:cubicBezTo>
                    <a:pt x="22577" y="-8441"/>
                    <a:pt x="68317" y="11039"/>
                    <a:pt x="76552" y="13784"/>
                  </a:cubicBezTo>
                  <a:cubicBezTo>
                    <a:pt x="81982" y="15594"/>
                    <a:pt x="86077" y="20134"/>
                    <a:pt x="90839" y="23309"/>
                  </a:cubicBezTo>
                  <a:cubicBezTo>
                    <a:pt x="95554" y="37455"/>
                    <a:pt x="98569" y="54852"/>
                    <a:pt x="109889" y="66172"/>
                  </a:cubicBezTo>
                  <a:cubicBezTo>
                    <a:pt x="113936" y="70219"/>
                    <a:pt x="119414" y="72522"/>
                    <a:pt x="124177" y="75697"/>
                  </a:cubicBezTo>
                  <a:cubicBezTo>
                    <a:pt x="135512" y="109702"/>
                    <a:pt x="128133" y="95918"/>
                    <a:pt x="143227" y="118559"/>
                  </a:cubicBezTo>
                  <a:cubicBezTo>
                    <a:pt x="146073" y="127099"/>
                    <a:pt x="151628" y="146011"/>
                    <a:pt x="157514" y="151897"/>
                  </a:cubicBezTo>
                  <a:cubicBezTo>
                    <a:pt x="165609" y="159992"/>
                    <a:pt x="176564" y="164597"/>
                    <a:pt x="186089" y="170947"/>
                  </a:cubicBezTo>
                  <a:lnTo>
                    <a:pt x="214664" y="189997"/>
                  </a:lnTo>
                  <a:cubicBezTo>
                    <a:pt x="219427" y="193172"/>
                    <a:pt x="223522" y="197712"/>
                    <a:pt x="228952" y="199522"/>
                  </a:cubicBezTo>
                  <a:lnTo>
                    <a:pt x="243239" y="204284"/>
                  </a:lnTo>
                  <a:cubicBezTo>
                    <a:pt x="246414" y="209047"/>
                    <a:pt x="247910" y="215538"/>
                    <a:pt x="252764" y="218572"/>
                  </a:cubicBezTo>
                  <a:cubicBezTo>
                    <a:pt x="261278" y="223893"/>
                    <a:pt x="271814" y="224922"/>
                    <a:pt x="281339" y="228097"/>
                  </a:cubicBezTo>
                  <a:lnTo>
                    <a:pt x="295627" y="232859"/>
                  </a:lnTo>
                  <a:cubicBezTo>
                    <a:pt x="300389" y="234446"/>
                    <a:pt x="304944" y="236912"/>
                    <a:pt x="309914" y="237622"/>
                  </a:cubicBezTo>
                  <a:lnTo>
                    <a:pt x="343252" y="242384"/>
                  </a:lnTo>
                  <a:cubicBezTo>
                    <a:pt x="379165" y="254357"/>
                    <a:pt x="336288" y="236814"/>
                    <a:pt x="367064" y="261434"/>
                  </a:cubicBezTo>
                  <a:cubicBezTo>
                    <a:pt x="370984" y="264570"/>
                    <a:pt x="376589" y="264609"/>
                    <a:pt x="381352" y="266197"/>
                  </a:cubicBezTo>
                  <a:cubicBezTo>
                    <a:pt x="390325" y="275170"/>
                    <a:pt x="397991" y="284704"/>
                    <a:pt x="409927" y="290009"/>
                  </a:cubicBezTo>
                  <a:cubicBezTo>
                    <a:pt x="419102" y="294087"/>
                    <a:pt x="438502" y="299534"/>
                    <a:pt x="438502" y="299534"/>
                  </a:cubicBezTo>
                  <a:cubicBezTo>
                    <a:pt x="436914" y="331284"/>
                    <a:pt x="439426" y="363507"/>
                    <a:pt x="433739" y="394784"/>
                  </a:cubicBezTo>
                  <a:cubicBezTo>
                    <a:pt x="429858" y="416132"/>
                    <a:pt x="391975" y="395150"/>
                    <a:pt x="390877" y="394784"/>
                  </a:cubicBezTo>
                  <a:lnTo>
                    <a:pt x="376589" y="390022"/>
                  </a:lnTo>
                  <a:cubicBezTo>
                    <a:pt x="368652" y="391609"/>
                    <a:pt x="360679" y="393028"/>
                    <a:pt x="352777" y="394784"/>
                  </a:cubicBezTo>
                  <a:cubicBezTo>
                    <a:pt x="346387" y="396204"/>
                    <a:pt x="338653" y="395237"/>
                    <a:pt x="333727" y="399547"/>
                  </a:cubicBezTo>
                  <a:cubicBezTo>
                    <a:pt x="316348" y="414754"/>
                    <a:pt x="311947" y="436313"/>
                    <a:pt x="305152" y="456697"/>
                  </a:cubicBezTo>
                  <a:cubicBezTo>
                    <a:pt x="303564" y="461459"/>
                    <a:pt x="303174" y="466807"/>
                    <a:pt x="300389" y="470984"/>
                  </a:cubicBezTo>
                  <a:lnTo>
                    <a:pt x="290864" y="485272"/>
                  </a:lnTo>
                  <a:cubicBezTo>
                    <a:pt x="289277" y="490034"/>
                    <a:pt x="286556" y="494560"/>
                    <a:pt x="286102" y="499559"/>
                  </a:cubicBezTo>
                  <a:cubicBezTo>
                    <a:pt x="283367" y="529639"/>
                    <a:pt x="292182" y="561856"/>
                    <a:pt x="281339" y="590047"/>
                  </a:cubicBezTo>
                  <a:cubicBezTo>
                    <a:pt x="277229" y="600732"/>
                    <a:pt x="262289" y="561472"/>
                    <a:pt x="262289" y="561472"/>
                  </a:cubicBezTo>
                  <a:cubicBezTo>
                    <a:pt x="260702" y="556709"/>
                    <a:pt x="258848" y="552027"/>
                    <a:pt x="257527" y="547184"/>
                  </a:cubicBezTo>
                  <a:cubicBezTo>
                    <a:pt x="254083" y="534554"/>
                    <a:pt x="252142" y="521503"/>
                    <a:pt x="248002" y="509084"/>
                  </a:cubicBezTo>
                  <a:cubicBezTo>
                    <a:pt x="243286" y="494937"/>
                    <a:pt x="240273" y="477543"/>
                    <a:pt x="228952" y="466222"/>
                  </a:cubicBezTo>
                  <a:cubicBezTo>
                    <a:pt x="224904" y="462175"/>
                    <a:pt x="219427" y="459872"/>
                    <a:pt x="214664" y="456697"/>
                  </a:cubicBezTo>
                  <a:cubicBezTo>
                    <a:pt x="211489" y="451934"/>
                    <a:pt x="209609" y="445985"/>
                    <a:pt x="205139" y="442409"/>
                  </a:cubicBezTo>
                  <a:cubicBezTo>
                    <a:pt x="190974" y="431077"/>
                    <a:pt x="147356" y="441996"/>
                    <a:pt x="143227" y="442409"/>
                  </a:cubicBezTo>
                  <a:cubicBezTo>
                    <a:pt x="141639" y="463047"/>
                    <a:pt x="141031" y="483783"/>
                    <a:pt x="138464" y="504322"/>
                  </a:cubicBezTo>
                  <a:cubicBezTo>
                    <a:pt x="136469" y="520282"/>
                    <a:pt x="131268" y="518716"/>
                    <a:pt x="124177" y="532897"/>
                  </a:cubicBezTo>
                  <a:cubicBezTo>
                    <a:pt x="104458" y="572333"/>
                    <a:pt x="137187" y="520523"/>
                    <a:pt x="109889" y="561472"/>
                  </a:cubicBezTo>
                  <a:cubicBezTo>
                    <a:pt x="108302" y="566234"/>
                    <a:pt x="110096" y="575049"/>
                    <a:pt x="105127" y="575759"/>
                  </a:cubicBezTo>
                  <a:cubicBezTo>
                    <a:pt x="95188" y="577179"/>
                    <a:pt x="86077" y="569409"/>
                    <a:pt x="76552" y="566234"/>
                  </a:cubicBezTo>
                  <a:lnTo>
                    <a:pt x="62264" y="561472"/>
                  </a:lnTo>
                  <a:cubicBezTo>
                    <a:pt x="60677" y="556709"/>
                    <a:pt x="61052" y="550734"/>
                    <a:pt x="57502" y="547184"/>
                  </a:cubicBezTo>
                  <a:cubicBezTo>
                    <a:pt x="49407" y="539089"/>
                    <a:pt x="28927" y="528134"/>
                    <a:pt x="28927" y="528134"/>
                  </a:cubicBezTo>
                  <a:lnTo>
                    <a:pt x="14639" y="485272"/>
                  </a:lnTo>
                  <a:lnTo>
                    <a:pt x="9877" y="470984"/>
                  </a:lnTo>
                  <a:cubicBezTo>
                    <a:pt x="11464" y="448759"/>
                    <a:pt x="6563" y="425076"/>
                    <a:pt x="14639" y="404309"/>
                  </a:cubicBezTo>
                  <a:cubicBezTo>
                    <a:pt x="18788" y="393640"/>
                    <a:pt x="43214" y="385259"/>
                    <a:pt x="43214" y="385259"/>
                  </a:cubicBezTo>
                  <a:cubicBezTo>
                    <a:pt x="54549" y="351254"/>
                    <a:pt x="47170" y="365038"/>
                    <a:pt x="62264" y="342397"/>
                  </a:cubicBezTo>
                  <a:cubicBezTo>
                    <a:pt x="63852" y="336047"/>
                    <a:pt x="67027" y="329892"/>
                    <a:pt x="67027" y="323347"/>
                  </a:cubicBezTo>
                  <a:cubicBezTo>
                    <a:pt x="67027" y="313691"/>
                    <a:pt x="64359" y="304198"/>
                    <a:pt x="62264" y="294772"/>
                  </a:cubicBezTo>
                  <a:cubicBezTo>
                    <a:pt x="59660" y="283054"/>
                    <a:pt x="55763" y="275540"/>
                    <a:pt x="47977" y="266197"/>
                  </a:cubicBezTo>
                  <a:cubicBezTo>
                    <a:pt x="43665" y="261023"/>
                    <a:pt x="38452" y="256672"/>
                    <a:pt x="33689" y="251909"/>
                  </a:cubicBezTo>
                  <a:cubicBezTo>
                    <a:pt x="32102" y="247147"/>
                    <a:pt x="31172" y="242112"/>
                    <a:pt x="28927" y="237622"/>
                  </a:cubicBezTo>
                  <a:cubicBezTo>
                    <a:pt x="26367" y="232502"/>
                    <a:pt x="21727" y="228565"/>
                    <a:pt x="19402" y="223334"/>
                  </a:cubicBezTo>
                  <a:cubicBezTo>
                    <a:pt x="15324" y="214159"/>
                    <a:pt x="9877" y="194759"/>
                    <a:pt x="9877" y="194759"/>
                  </a:cubicBezTo>
                  <a:cubicBezTo>
                    <a:pt x="8289" y="166184"/>
                    <a:pt x="7705" y="137536"/>
                    <a:pt x="5114" y="109034"/>
                  </a:cubicBezTo>
                  <a:cubicBezTo>
                    <a:pt x="4521" y="102515"/>
                    <a:pt x="352" y="96529"/>
                    <a:pt x="352" y="89984"/>
                  </a:cubicBezTo>
                  <a:cubicBezTo>
                    <a:pt x="352" y="25991"/>
                    <a:pt x="-2823" y="16959"/>
                    <a:pt x="9877" y="4259"/>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Shape 42">
              <a:extLst>
                <a:ext uri="{FF2B5EF4-FFF2-40B4-BE49-F238E27FC236}">
                  <a16:creationId xmlns:a16="http://schemas.microsoft.com/office/drawing/2014/main" id="{A3AA725F-C287-4E05-9E5E-D455056FDAA0}"/>
                </a:ext>
              </a:extLst>
            </p:cNvPr>
            <p:cNvSpPr/>
            <p:nvPr/>
          </p:nvSpPr>
          <p:spPr>
            <a:xfrm>
              <a:off x="22977087" y="5346492"/>
              <a:ext cx="109567" cy="143059"/>
            </a:xfrm>
            <a:custGeom>
              <a:avLst/>
              <a:gdLst>
                <a:gd name="connsiteX0" fmla="*/ 109538 w 109567"/>
                <a:gd name="connsiteY0" fmla="*/ 14471 h 143059"/>
                <a:gd name="connsiteX1" fmla="*/ 85725 w 109567"/>
                <a:gd name="connsiteY1" fmla="*/ 184 h 143059"/>
                <a:gd name="connsiteX2" fmla="*/ 33338 w 109567"/>
                <a:gd name="connsiteY2" fmla="*/ 9709 h 143059"/>
                <a:gd name="connsiteX3" fmla="*/ 19050 w 109567"/>
                <a:gd name="connsiteY3" fmla="*/ 19234 h 143059"/>
                <a:gd name="connsiteX4" fmla="*/ 9525 w 109567"/>
                <a:gd name="connsiteY4" fmla="*/ 33521 h 143059"/>
                <a:gd name="connsiteX5" fmla="*/ 0 w 109567"/>
                <a:gd name="connsiteY5" fmla="*/ 62096 h 143059"/>
                <a:gd name="connsiteX6" fmla="*/ 19050 w 109567"/>
                <a:gd name="connsiteY6" fmla="*/ 133534 h 143059"/>
                <a:gd name="connsiteX7" fmla="*/ 33338 w 109567"/>
                <a:gd name="connsiteY7" fmla="*/ 143059 h 143059"/>
                <a:gd name="connsiteX8" fmla="*/ 47625 w 109567"/>
                <a:gd name="connsiteY8" fmla="*/ 133534 h 143059"/>
                <a:gd name="connsiteX9" fmla="*/ 61913 w 109567"/>
                <a:gd name="connsiteY9" fmla="*/ 128771 h 143059"/>
                <a:gd name="connsiteX10" fmla="*/ 80963 w 109567"/>
                <a:gd name="connsiteY10" fmla="*/ 100196 h 143059"/>
                <a:gd name="connsiteX11" fmla="*/ 109538 w 109567"/>
                <a:gd name="connsiteY11" fmla="*/ 14471 h 14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7" h="143059">
                  <a:moveTo>
                    <a:pt x="109538" y="14471"/>
                  </a:moveTo>
                  <a:cubicBezTo>
                    <a:pt x="110332" y="-2198"/>
                    <a:pt x="94874" y="1592"/>
                    <a:pt x="85725" y="184"/>
                  </a:cubicBezTo>
                  <a:cubicBezTo>
                    <a:pt x="78188" y="-976"/>
                    <a:pt x="45826" y="3465"/>
                    <a:pt x="33338" y="9709"/>
                  </a:cubicBezTo>
                  <a:cubicBezTo>
                    <a:pt x="28218" y="12269"/>
                    <a:pt x="23813" y="16059"/>
                    <a:pt x="19050" y="19234"/>
                  </a:cubicBezTo>
                  <a:cubicBezTo>
                    <a:pt x="15875" y="23996"/>
                    <a:pt x="11850" y="28291"/>
                    <a:pt x="9525" y="33521"/>
                  </a:cubicBezTo>
                  <a:cubicBezTo>
                    <a:pt x="5447" y="42696"/>
                    <a:pt x="0" y="62096"/>
                    <a:pt x="0" y="62096"/>
                  </a:cubicBezTo>
                  <a:cubicBezTo>
                    <a:pt x="2453" y="84167"/>
                    <a:pt x="1052" y="115536"/>
                    <a:pt x="19050" y="133534"/>
                  </a:cubicBezTo>
                  <a:cubicBezTo>
                    <a:pt x="23097" y="137581"/>
                    <a:pt x="28575" y="139884"/>
                    <a:pt x="33338" y="143059"/>
                  </a:cubicBezTo>
                  <a:cubicBezTo>
                    <a:pt x="38100" y="139884"/>
                    <a:pt x="42506" y="136094"/>
                    <a:pt x="47625" y="133534"/>
                  </a:cubicBezTo>
                  <a:cubicBezTo>
                    <a:pt x="52115" y="131289"/>
                    <a:pt x="58363" y="132321"/>
                    <a:pt x="61913" y="128771"/>
                  </a:cubicBezTo>
                  <a:cubicBezTo>
                    <a:pt x="70008" y="120676"/>
                    <a:pt x="80963" y="100196"/>
                    <a:pt x="80963" y="100196"/>
                  </a:cubicBezTo>
                  <a:cubicBezTo>
                    <a:pt x="90749" y="41480"/>
                    <a:pt x="108744" y="31140"/>
                    <a:pt x="109538" y="14471"/>
                  </a:cubicBez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Shape 43">
              <a:extLst>
                <a:ext uri="{FF2B5EF4-FFF2-40B4-BE49-F238E27FC236}">
                  <a16:creationId xmlns:a16="http://schemas.microsoft.com/office/drawing/2014/main" id="{52632FA4-DDA6-46DE-8193-0DA507B84477}"/>
                </a:ext>
              </a:extLst>
            </p:cNvPr>
            <p:cNvSpPr/>
            <p:nvPr/>
          </p:nvSpPr>
          <p:spPr>
            <a:xfrm>
              <a:off x="22196029" y="5970563"/>
              <a:ext cx="743307" cy="1533525"/>
            </a:xfrm>
            <a:custGeom>
              <a:avLst/>
              <a:gdLst>
                <a:gd name="connsiteX0" fmla="*/ 685808 w 743307"/>
                <a:gd name="connsiteY0" fmla="*/ 490538 h 1533525"/>
                <a:gd name="connsiteX1" fmla="*/ 681046 w 743307"/>
                <a:gd name="connsiteY1" fmla="*/ 466725 h 1533525"/>
                <a:gd name="connsiteX2" fmla="*/ 676283 w 743307"/>
                <a:gd name="connsiteY2" fmla="*/ 452438 h 1533525"/>
                <a:gd name="connsiteX3" fmla="*/ 681046 w 743307"/>
                <a:gd name="connsiteY3" fmla="*/ 423863 h 1533525"/>
                <a:gd name="connsiteX4" fmla="*/ 685808 w 743307"/>
                <a:gd name="connsiteY4" fmla="*/ 409575 h 1533525"/>
                <a:gd name="connsiteX5" fmla="*/ 700096 w 743307"/>
                <a:gd name="connsiteY5" fmla="*/ 400050 h 1533525"/>
                <a:gd name="connsiteX6" fmla="*/ 709621 w 743307"/>
                <a:gd name="connsiteY6" fmla="*/ 385763 h 1533525"/>
                <a:gd name="connsiteX7" fmla="*/ 719146 w 743307"/>
                <a:gd name="connsiteY7" fmla="*/ 357188 h 1533525"/>
                <a:gd name="connsiteX8" fmla="*/ 714383 w 743307"/>
                <a:gd name="connsiteY8" fmla="*/ 309563 h 1533525"/>
                <a:gd name="connsiteX9" fmla="*/ 709621 w 743307"/>
                <a:gd name="connsiteY9" fmla="*/ 280988 h 1533525"/>
                <a:gd name="connsiteX10" fmla="*/ 690571 w 743307"/>
                <a:gd name="connsiteY10" fmla="*/ 252413 h 1533525"/>
                <a:gd name="connsiteX11" fmla="*/ 676283 w 743307"/>
                <a:gd name="connsiteY11" fmla="*/ 204788 h 1533525"/>
                <a:gd name="connsiteX12" fmla="*/ 666758 w 743307"/>
                <a:gd name="connsiteY12" fmla="*/ 176213 h 1533525"/>
                <a:gd name="connsiteX13" fmla="*/ 638183 w 743307"/>
                <a:gd name="connsiteY13" fmla="*/ 133350 h 1533525"/>
                <a:gd name="connsiteX14" fmla="*/ 628658 w 743307"/>
                <a:gd name="connsiteY14" fmla="*/ 119063 h 1533525"/>
                <a:gd name="connsiteX15" fmla="*/ 609608 w 743307"/>
                <a:gd name="connsiteY15" fmla="*/ 76200 h 1533525"/>
                <a:gd name="connsiteX16" fmla="*/ 595321 w 743307"/>
                <a:gd name="connsiteY16" fmla="*/ 66675 h 1533525"/>
                <a:gd name="connsiteX17" fmla="*/ 576271 w 743307"/>
                <a:gd name="connsiteY17" fmla="*/ 38100 h 1533525"/>
                <a:gd name="connsiteX18" fmla="*/ 561983 w 743307"/>
                <a:gd name="connsiteY18" fmla="*/ 9525 h 1533525"/>
                <a:gd name="connsiteX19" fmla="*/ 547696 w 743307"/>
                <a:gd name="connsiteY19" fmla="*/ 0 h 1533525"/>
                <a:gd name="connsiteX20" fmla="*/ 523883 w 743307"/>
                <a:gd name="connsiteY20" fmla="*/ 4763 h 1533525"/>
                <a:gd name="connsiteX21" fmla="*/ 519121 w 743307"/>
                <a:gd name="connsiteY21" fmla="*/ 23813 h 1533525"/>
                <a:gd name="connsiteX22" fmla="*/ 514358 w 743307"/>
                <a:gd name="connsiteY22" fmla="*/ 57150 h 1533525"/>
                <a:gd name="connsiteX23" fmla="*/ 504833 w 743307"/>
                <a:gd name="connsiteY23" fmla="*/ 85725 h 1533525"/>
                <a:gd name="connsiteX24" fmla="*/ 509596 w 743307"/>
                <a:gd name="connsiteY24" fmla="*/ 133350 h 1533525"/>
                <a:gd name="connsiteX25" fmla="*/ 519121 w 743307"/>
                <a:gd name="connsiteY25" fmla="*/ 166688 h 1533525"/>
                <a:gd name="connsiteX26" fmla="*/ 538171 w 743307"/>
                <a:gd name="connsiteY26" fmla="*/ 219075 h 1533525"/>
                <a:gd name="connsiteX27" fmla="*/ 547696 w 743307"/>
                <a:gd name="connsiteY27" fmla="*/ 257175 h 1533525"/>
                <a:gd name="connsiteX28" fmla="*/ 557221 w 743307"/>
                <a:gd name="connsiteY28" fmla="*/ 300038 h 1533525"/>
                <a:gd name="connsiteX29" fmla="*/ 561983 w 743307"/>
                <a:gd name="connsiteY29" fmla="*/ 390525 h 1533525"/>
                <a:gd name="connsiteX30" fmla="*/ 566746 w 743307"/>
                <a:gd name="connsiteY30" fmla="*/ 409575 h 1533525"/>
                <a:gd name="connsiteX31" fmla="*/ 552458 w 743307"/>
                <a:gd name="connsiteY31" fmla="*/ 490538 h 1533525"/>
                <a:gd name="connsiteX32" fmla="*/ 542933 w 743307"/>
                <a:gd name="connsiteY32" fmla="*/ 504825 h 1533525"/>
                <a:gd name="connsiteX33" fmla="*/ 538171 w 743307"/>
                <a:gd name="connsiteY33" fmla="*/ 519113 h 1533525"/>
                <a:gd name="connsiteX34" fmla="*/ 528646 w 743307"/>
                <a:gd name="connsiteY34" fmla="*/ 533400 h 1533525"/>
                <a:gd name="connsiteX35" fmla="*/ 523883 w 743307"/>
                <a:gd name="connsiteY35" fmla="*/ 571500 h 1533525"/>
                <a:gd name="connsiteX36" fmla="*/ 519121 w 743307"/>
                <a:gd name="connsiteY36" fmla="*/ 590550 h 1533525"/>
                <a:gd name="connsiteX37" fmla="*/ 500071 w 743307"/>
                <a:gd name="connsiteY37" fmla="*/ 633413 h 1533525"/>
                <a:gd name="connsiteX38" fmla="*/ 485783 w 743307"/>
                <a:gd name="connsiteY38" fmla="*/ 642938 h 1533525"/>
                <a:gd name="connsiteX39" fmla="*/ 461971 w 743307"/>
                <a:gd name="connsiteY39" fmla="*/ 661988 h 1533525"/>
                <a:gd name="connsiteX40" fmla="*/ 457208 w 743307"/>
                <a:gd name="connsiteY40" fmla="*/ 647700 h 1533525"/>
                <a:gd name="connsiteX41" fmla="*/ 447683 w 743307"/>
                <a:gd name="connsiteY41" fmla="*/ 633413 h 1533525"/>
                <a:gd name="connsiteX42" fmla="*/ 438158 w 743307"/>
                <a:gd name="connsiteY42" fmla="*/ 581025 h 1533525"/>
                <a:gd name="connsiteX43" fmla="*/ 428633 w 743307"/>
                <a:gd name="connsiteY43" fmla="*/ 566738 h 1533525"/>
                <a:gd name="connsiteX44" fmla="*/ 414346 w 743307"/>
                <a:gd name="connsiteY44" fmla="*/ 571500 h 1533525"/>
                <a:gd name="connsiteX45" fmla="*/ 409583 w 743307"/>
                <a:gd name="connsiteY45" fmla="*/ 585788 h 1533525"/>
                <a:gd name="connsiteX46" fmla="*/ 400058 w 743307"/>
                <a:gd name="connsiteY46" fmla="*/ 600075 h 1533525"/>
                <a:gd name="connsiteX47" fmla="*/ 395296 w 743307"/>
                <a:gd name="connsiteY47" fmla="*/ 614363 h 1533525"/>
                <a:gd name="connsiteX48" fmla="*/ 385771 w 743307"/>
                <a:gd name="connsiteY48" fmla="*/ 661988 h 1533525"/>
                <a:gd name="connsiteX49" fmla="*/ 381008 w 743307"/>
                <a:gd name="connsiteY49" fmla="*/ 733425 h 1533525"/>
                <a:gd name="connsiteX50" fmla="*/ 376246 w 743307"/>
                <a:gd name="connsiteY50" fmla="*/ 747713 h 1533525"/>
                <a:gd name="connsiteX51" fmla="*/ 371483 w 743307"/>
                <a:gd name="connsiteY51" fmla="*/ 790575 h 1533525"/>
                <a:gd name="connsiteX52" fmla="*/ 352433 w 743307"/>
                <a:gd name="connsiteY52" fmla="*/ 833438 h 1533525"/>
                <a:gd name="connsiteX53" fmla="*/ 347671 w 743307"/>
                <a:gd name="connsiteY53" fmla="*/ 857250 h 1533525"/>
                <a:gd name="connsiteX54" fmla="*/ 309571 w 743307"/>
                <a:gd name="connsiteY54" fmla="*/ 847725 h 1533525"/>
                <a:gd name="connsiteX55" fmla="*/ 280996 w 743307"/>
                <a:gd name="connsiteY55" fmla="*/ 838200 h 1533525"/>
                <a:gd name="connsiteX56" fmla="*/ 242896 w 743307"/>
                <a:gd name="connsiteY56" fmla="*/ 847725 h 1533525"/>
                <a:gd name="connsiteX57" fmla="*/ 228608 w 743307"/>
                <a:gd name="connsiteY57" fmla="*/ 862013 h 1533525"/>
                <a:gd name="connsiteX58" fmla="*/ 200033 w 743307"/>
                <a:gd name="connsiteY58" fmla="*/ 881063 h 1533525"/>
                <a:gd name="connsiteX59" fmla="*/ 195271 w 743307"/>
                <a:gd name="connsiteY59" fmla="*/ 895350 h 1533525"/>
                <a:gd name="connsiteX60" fmla="*/ 166696 w 743307"/>
                <a:gd name="connsiteY60" fmla="*/ 914400 h 1533525"/>
                <a:gd name="connsiteX61" fmla="*/ 161933 w 743307"/>
                <a:gd name="connsiteY61" fmla="*/ 928688 h 1533525"/>
                <a:gd name="connsiteX62" fmla="*/ 147646 w 743307"/>
                <a:gd name="connsiteY62" fmla="*/ 933450 h 1533525"/>
                <a:gd name="connsiteX63" fmla="*/ 133358 w 743307"/>
                <a:gd name="connsiteY63" fmla="*/ 942975 h 1533525"/>
                <a:gd name="connsiteX64" fmla="*/ 114308 w 743307"/>
                <a:gd name="connsiteY64" fmla="*/ 962025 h 1533525"/>
                <a:gd name="connsiteX65" fmla="*/ 95258 w 743307"/>
                <a:gd name="connsiteY65" fmla="*/ 990600 h 1533525"/>
                <a:gd name="connsiteX66" fmla="*/ 85733 w 743307"/>
                <a:gd name="connsiteY66" fmla="*/ 1023938 h 1533525"/>
                <a:gd name="connsiteX67" fmla="*/ 80971 w 743307"/>
                <a:gd name="connsiteY67" fmla="*/ 1052513 h 1533525"/>
                <a:gd name="connsiteX68" fmla="*/ 76208 w 743307"/>
                <a:gd name="connsiteY68" fmla="*/ 1066800 h 1533525"/>
                <a:gd name="connsiteX69" fmla="*/ 61921 w 743307"/>
                <a:gd name="connsiteY69" fmla="*/ 1071563 h 1533525"/>
                <a:gd name="connsiteX70" fmla="*/ 38108 w 743307"/>
                <a:gd name="connsiteY70" fmla="*/ 1100138 h 1533525"/>
                <a:gd name="connsiteX71" fmla="*/ 19058 w 743307"/>
                <a:gd name="connsiteY71" fmla="*/ 1128713 h 1533525"/>
                <a:gd name="connsiteX72" fmla="*/ 9533 w 743307"/>
                <a:gd name="connsiteY72" fmla="*/ 1143000 h 1533525"/>
                <a:gd name="connsiteX73" fmla="*/ 8 w 743307"/>
                <a:gd name="connsiteY73" fmla="*/ 1190625 h 1533525"/>
                <a:gd name="connsiteX74" fmla="*/ 4771 w 743307"/>
                <a:gd name="connsiteY74" fmla="*/ 1228725 h 1533525"/>
                <a:gd name="connsiteX75" fmla="*/ 19058 w 743307"/>
                <a:gd name="connsiteY75" fmla="*/ 1233488 h 1533525"/>
                <a:gd name="connsiteX76" fmla="*/ 33346 w 743307"/>
                <a:gd name="connsiteY76" fmla="*/ 1243013 h 1533525"/>
                <a:gd name="connsiteX77" fmla="*/ 52396 w 743307"/>
                <a:gd name="connsiteY77" fmla="*/ 1271588 h 1533525"/>
                <a:gd name="connsiteX78" fmla="*/ 61921 w 743307"/>
                <a:gd name="connsiteY78" fmla="*/ 1300163 h 1533525"/>
                <a:gd name="connsiteX79" fmla="*/ 66683 w 743307"/>
                <a:gd name="connsiteY79" fmla="*/ 1314450 h 1533525"/>
                <a:gd name="connsiteX80" fmla="*/ 80971 w 743307"/>
                <a:gd name="connsiteY80" fmla="*/ 1343025 h 1533525"/>
                <a:gd name="connsiteX81" fmla="*/ 104783 w 743307"/>
                <a:gd name="connsiteY81" fmla="*/ 1433513 h 1533525"/>
                <a:gd name="connsiteX82" fmla="*/ 104783 w 743307"/>
                <a:gd name="connsiteY82" fmla="*/ 1433513 h 1533525"/>
                <a:gd name="connsiteX83" fmla="*/ 114308 w 743307"/>
                <a:gd name="connsiteY83" fmla="*/ 1462088 h 1533525"/>
                <a:gd name="connsiteX84" fmla="*/ 109546 w 743307"/>
                <a:gd name="connsiteY84" fmla="*/ 1495425 h 1533525"/>
                <a:gd name="connsiteX85" fmla="*/ 114308 w 743307"/>
                <a:gd name="connsiteY85" fmla="*/ 1509713 h 1533525"/>
                <a:gd name="connsiteX86" fmla="*/ 157171 w 743307"/>
                <a:gd name="connsiteY86" fmla="*/ 1533525 h 1533525"/>
                <a:gd name="connsiteX87" fmla="*/ 171458 w 743307"/>
                <a:gd name="connsiteY87" fmla="*/ 1528763 h 1533525"/>
                <a:gd name="connsiteX88" fmla="*/ 176221 w 743307"/>
                <a:gd name="connsiteY88" fmla="*/ 1500188 h 1533525"/>
                <a:gd name="connsiteX89" fmla="*/ 180983 w 743307"/>
                <a:gd name="connsiteY89" fmla="*/ 1481138 h 1533525"/>
                <a:gd name="connsiteX90" fmla="*/ 176221 w 743307"/>
                <a:gd name="connsiteY90" fmla="*/ 1290638 h 1533525"/>
                <a:gd name="connsiteX91" fmla="*/ 171458 w 743307"/>
                <a:gd name="connsiteY91" fmla="*/ 1276350 h 1533525"/>
                <a:gd name="connsiteX92" fmla="*/ 176221 w 743307"/>
                <a:gd name="connsiteY92" fmla="*/ 1209675 h 1533525"/>
                <a:gd name="connsiteX93" fmla="*/ 171458 w 743307"/>
                <a:gd name="connsiteY93" fmla="*/ 1166813 h 1533525"/>
                <a:gd name="connsiteX94" fmla="*/ 142883 w 743307"/>
                <a:gd name="connsiteY94" fmla="*/ 1157288 h 1533525"/>
                <a:gd name="connsiteX95" fmla="*/ 133358 w 743307"/>
                <a:gd name="connsiteY95" fmla="*/ 1143000 h 1533525"/>
                <a:gd name="connsiteX96" fmla="*/ 128596 w 743307"/>
                <a:gd name="connsiteY96" fmla="*/ 1128713 h 1533525"/>
                <a:gd name="connsiteX97" fmla="*/ 109546 w 743307"/>
                <a:gd name="connsiteY97" fmla="*/ 1100138 h 1533525"/>
                <a:gd name="connsiteX98" fmla="*/ 114308 w 743307"/>
                <a:gd name="connsiteY98" fmla="*/ 1081088 h 1533525"/>
                <a:gd name="connsiteX99" fmla="*/ 161933 w 743307"/>
                <a:gd name="connsiteY99" fmla="*/ 1095375 h 1533525"/>
                <a:gd name="connsiteX100" fmla="*/ 176221 w 743307"/>
                <a:gd name="connsiteY100" fmla="*/ 1147763 h 1533525"/>
                <a:gd name="connsiteX101" fmla="*/ 190508 w 743307"/>
                <a:gd name="connsiteY101" fmla="*/ 1209675 h 1533525"/>
                <a:gd name="connsiteX102" fmla="*/ 204796 w 743307"/>
                <a:gd name="connsiteY102" fmla="*/ 1219200 h 1533525"/>
                <a:gd name="connsiteX103" fmla="*/ 238133 w 743307"/>
                <a:gd name="connsiteY103" fmla="*/ 1257300 h 1533525"/>
                <a:gd name="connsiteX104" fmla="*/ 276233 w 743307"/>
                <a:gd name="connsiteY104" fmla="*/ 1233488 h 1533525"/>
                <a:gd name="connsiteX105" fmla="*/ 280996 w 743307"/>
                <a:gd name="connsiteY105" fmla="*/ 1204913 h 1533525"/>
                <a:gd name="connsiteX106" fmla="*/ 285758 w 743307"/>
                <a:gd name="connsiteY106" fmla="*/ 1152525 h 1533525"/>
                <a:gd name="connsiteX107" fmla="*/ 300046 w 743307"/>
                <a:gd name="connsiteY107" fmla="*/ 1147763 h 1533525"/>
                <a:gd name="connsiteX108" fmla="*/ 323858 w 743307"/>
                <a:gd name="connsiteY108" fmla="*/ 1152525 h 1533525"/>
                <a:gd name="connsiteX109" fmla="*/ 352433 w 743307"/>
                <a:gd name="connsiteY109" fmla="*/ 1171575 h 1533525"/>
                <a:gd name="connsiteX110" fmla="*/ 371483 w 743307"/>
                <a:gd name="connsiteY110" fmla="*/ 1166813 h 1533525"/>
                <a:gd name="connsiteX111" fmla="*/ 361958 w 743307"/>
                <a:gd name="connsiteY111" fmla="*/ 1104900 h 1533525"/>
                <a:gd name="connsiteX112" fmla="*/ 366721 w 743307"/>
                <a:gd name="connsiteY112" fmla="*/ 1062038 h 1533525"/>
                <a:gd name="connsiteX113" fmla="*/ 376246 w 743307"/>
                <a:gd name="connsiteY113" fmla="*/ 1033463 h 1533525"/>
                <a:gd name="connsiteX114" fmla="*/ 395296 w 743307"/>
                <a:gd name="connsiteY114" fmla="*/ 1038225 h 1533525"/>
                <a:gd name="connsiteX115" fmla="*/ 414346 w 743307"/>
                <a:gd name="connsiteY115" fmla="*/ 1066800 h 1533525"/>
                <a:gd name="connsiteX116" fmla="*/ 423871 w 743307"/>
                <a:gd name="connsiteY116" fmla="*/ 1133475 h 1533525"/>
                <a:gd name="connsiteX117" fmla="*/ 428633 w 743307"/>
                <a:gd name="connsiteY117" fmla="*/ 1147763 h 1533525"/>
                <a:gd name="connsiteX118" fmla="*/ 442921 w 743307"/>
                <a:gd name="connsiteY118" fmla="*/ 1157288 h 1533525"/>
                <a:gd name="connsiteX119" fmla="*/ 452446 w 743307"/>
                <a:gd name="connsiteY119" fmla="*/ 1171575 h 1533525"/>
                <a:gd name="connsiteX120" fmla="*/ 490546 w 743307"/>
                <a:gd name="connsiteY120" fmla="*/ 1171575 h 1533525"/>
                <a:gd name="connsiteX121" fmla="*/ 500071 w 743307"/>
                <a:gd name="connsiteY121" fmla="*/ 1143000 h 1533525"/>
                <a:gd name="connsiteX122" fmla="*/ 509596 w 743307"/>
                <a:gd name="connsiteY122" fmla="*/ 1076325 h 1533525"/>
                <a:gd name="connsiteX123" fmla="*/ 500071 w 743307"/>
                <a:gd name="connsiteY123" fmla="*/ 1042988 h 1533525"/>
                <a:gd name="connsiteX124" fmla="*/ 481021 w 743307"/>
                <a:gd name="connsiteY124" fmla="*/ 1014413 h 1533525"/>
                <a:gd name="connsiteX125" fmla="*/ 471496 w 743307"/>
                <a:gd name="connsiteY125" fmla="*/ 1000125 h 1533525"/>
                <a:gd name="connsiteX126" fmla="*/ 490546 w 743307"/>
                <a:gd name="connsiteY126" fmla="*/ 957263 h 1533525"/>
                <a:gd name="connsiteX127" fmla="*/ 504833 w 743307"/>
                <a:gd name="connsiteY127" fmla="*/ 962025 h 1533525"/>
                <a:gd name="connsiteX128" fmla="*/ 519121 w 743307"/>
                <a:gd name="connsiteY128" fmla="*/ 976313 h 1533525"/>
                <a:gd name="connsiteX129" fmla="*/ 538171 w 743307"/>
                <a:gd name="connsiteY129" fmla="*/ 1019175 h 1533525"/>
                <a:gd name="connsiteX130" fmla="*/ 566746 w 743307"/>
                <a:gd name="connsiteY130" fmla="*/ 1028700 h 1533525"/>
                <a:gd name="connsiteX131" fmla="*/ 614371 w 743307"/>
                <a:gd name="connsiteY131" fmla="*/ 1023938 h 1533525"/>
                <a:gd name="connsiteX132" fmla="*/ 638183 w 743307"/>
                <a:gd name="connsiteY132" fmla="*/ 995363 h 1533525"/>
                <a:gd name="connsiteX133" fmla="*/ 647708 w 743307"/>
                <a:gd name="connsiteY133" fmla="*/ 962025 h 1533525"/>
                <a:gd name="connsiteX134" fmla="*/ 657233 w 743307"/>
                <a:gd name="connsiteY134" fmla="*/ 933450 h 1533525"/>
                <a:gd name="connsiteX135" fmla="*/ 695333 w 743307"/>
                <a:gd name="connsiteY135" fmla="*/ 938213 h 1533525"/>
                <a:gd name="connsiteX136" fmla="*/ 704858 w 743307"/>
                <a:gd name="connsiteY136" fmla="*/ 952500 h 1533525"/>
                <a:gd name="connsiteX137" fmla="*/ 719146 w 743307"/>
                <a:gd name="connsiteY137" fmla="*/ 962025 h 1533525"/>
                <a:gd name="connsiteX138" fmla="*/ 738196 w 743307"/>
                <a:gd name="connsiteY138" fmla="*/ 957263 h 1533525"/>
                <a:gd name="connsiteX139" fmla="*/ 738196 w 743307"/>
                <a:gd name="connsiteY139" fmla="*/ 928688 h 1533525"/>
                <a:gd name="connsiteX140" fmla="*/ 733433 w 743307"/>
                <a:gd name="connsiteY140" fmla="*/ 885825 h 1533525"/>
                <a:gd name="connsiteX141" fmla="*/ 728671 w 743307"/>
                <a:gd name="connsiteY141" fmla="*/ 866775 h 1533525"/>
                <a:gd name="connsiteX142" fmla="*/ 723908 w 743307"/>
                <a:gd name="connsiteY142" fmla="*/ 757238 h 1533525"/>
                <a:gd name="connsiteX143" fmla="*/ 714383 w 743307"/>
                <a:gd name="connsiteY143" fmla="*/ 728663 h 1533525"/>
                <a:gd name="connsiteX144" fmla="*/ 719146 w 743307"/>
                <a:gd name="connsiteY144" fmla="*/ 642938 h 1533525"/>
                <a:gd name="connsiteX145" fmla="*/ 723908 w 743307"/>
                <a:gd name="connsiteY145" fmla="*/ 623888 h 1533525"/>
                <a:gd name="connsiteX146" fmla="*/ 728671 w 743307"/>
                <a:gd name="connsiteY146" fmla="*/ 595313 h 1533525"/>
                <a:gd name="connsiteX147" fmla="*/ 723908 w 743307"/>
                <a:gd name="connsiteY147" fmla="*/ 557213 h 1533525"/>
                <a:gd name="connsiteX148" fmla="*/ 714383 w 743307"/>
                <a:gd name="connsiteY148" fmla="*/ 528638 h 1533525"/>
                <a:gd name="connsiteX149" fmla="*/ 709621 w 743307"/>
                <a:gd name="connsiteY149" fmla="*/ 514350 h 1533525"/>
                <a:gd name="connsiteX150" fmla="*/ 700096 w 743307"/>
                <a:gd name="connsiteY150" fmla="*/ 485775 h 1533525"/>
                <a:gd name="connsiteX151" fmla="*/ 695333 w 743307"/>
                <a:gd name="connsiteY151" fmla="*/ 471488 h 1533525"/>
                <a:gd name="connsiteX152" fmla="*/ 685808 w 743307"/>
                <a:gd name="connsiteY152" fmla="*/ 490538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43307" h="1533525">
                  <a:moveTo>
                    <a:pt x="685808" y="490538"/>
                  </a:moveTo>
                  <a:cubicBezTo>
                    <a:pt x="684221" y="482600"/>
                    <a:pt x="683009" y="474578"/>
                    <a:pt x="681046" y="466725"/>
                  </a:cubicBezTo>
                  <a:cubicBezTo>
                    <a:pt x="679828" y="461855"/>
                    <a:pt x="676283" y="457458"/>
                    <a:pt x="676283" y="452438"/>
                  </a:cubicBezTo>
                  <a:cubicBezTo>
                    <a:pt x="676283" y="442782"/>
                    <a:pt x="678951" y="433289"/>
                    <a:pt x="681046" y="423863"/>
                  </a:cubicBezTo>
                  <a:cubicBezTo>
                    <a:pt x="682135" y="418962"/>
                    <a:pt x="682672" y="413495"/>
                    <a:pt x="685808" y="409575"/>
                  </a:cubicBezTo>
                  <a:cubicBezTo>
                    <a:pt x="689384" y="405105"/>
                    <a:pt x="695333" y="403225"/>
                    <a:pt x="700096" y="400050"/>
                  </a:cubicBezTo>
                  <a:cubicBezTo>
                    <a:pt x="703271" y="395288"/>
                    <a:pt x="707296" y="390993"/>
                    <a:pt x="709621" y="385763"/>
                  </a:cubicBezTo>
                  <a:cubicBezTo>
                    <a:pt x="713699" y="376588"/>
                    <a:pt x="719146" y="357188"/>
                    <a:pt x="719146" y="357188"/>
                  </a:cubicBezTo>
                  <a:cubicBezTo>
                    <a:pt x="717558" y="341313"/>
                    <a:pt x="716362" y="325394"/>
                    <a:pt x="714383" y="309563"/>
                  </a:cubicBezTo>
                  <a:cubicBezTo>
                    <a:pt x="713185" y="299981"/>
                    <a:pt x="713335" y="289902"/>
                    <a:pt x="709621" y="280988"/>
                  </a:cubicBezTo>
                  <a:cubicBezTo>
                    <a:pt x="705218" y="270421"/>
                    <a:pt x="690571" y="252413"/>
                    <a:pt x="690571" y="252413"/>
                  </a:cubicBezTo>
                  <a:cubicBezTo>
                    <a:pt x="683372" y="223618"/>
                    <a:pt x="687879" y="239579"/>
                    <a:pt x="676283" y="204788"/>
                  </a:cubicBezTo>
                  <a:cubicBezTo>
                    <a:pt x="676281" y="204783"/>
                    <a:pt x="666762" y="176218"/>
                    <a:pt x="666758" y="176213"/>
                  </a:cubicBezTo>
                  <a:lnTo>
                    <a:pt x="638183" y="133350"/>
                  </a:lnTo>
                  <a:lnTo>
                    <a:pt x="628658" y="119063"/>
                  </a:lnTo>
                  <a:cubicBezTo>
                    <a:pt x="623942" y="104916"/>
                    <a:pt x="620928" y="87521"/>
                    <a:pt x="609608" y="76200"/>
                  </a:cubicBezTo>
                  <a:cubicBezTo>
                    <a:pt x="605561" y="72153"/>
                    <a:pt x="600083" y="69850"/>
                    <a:pt x="595321" y="66675"/>
                  </a:cubicBezTo>
                  <a:cubicBezTo>
                    <a:pt x="588971" y="57150"/>
                    <a:pt x="579892" y="48960"/>
                    <a:pt x="576271" y="38100"/>
                  </a:cubicBezTo>
                  <a:cubicBezTo>
                    <a:pt x="572397" y="26481"/>
                    <a:pt x="571214" y="18757"/>
                    <a:pt x="561983" y="9525"/>
                  </a:cubicBezTo>
                  <a:cubicBezTo>
                    <a:pt x="557936" y="5478"/>
                    <a:pt x="552458" y="3175"/>
                    <a:pt x="547696" y="0"/>
                  </a:cubicBezTo>
                  <a:cubicBezTo>
                    <a:pt x="539758" y="1588"/>
                    <a:pt x="530102" y="-419"/>
                    <a:pt x="523883" y="4763"/>
                  </a:cubicBezTo>
                  <a:cubicBezTo>
                    <a:pt x="518855" y="8953"/>
                    <a:pt x="520292" y="17373"/>
                    <a:pt x="519121" y="23813"/>
                  </a:cubicBezTo>
                  <a:cubicBezTo>
                    <a:pt x="517113" y="34857"/>
                    <a:pt x="516882" y="46212"/>
                    <a:pt x="514358" y="57150"/>
                  </a:cubicBezTo>
                  <a:cubicBezTo>
                    <a:pt x="512100" y="66933"/>
                    <a:pt x="504833" y="85725"/>
                    <a:pt x="504833" y="85725"/>
                  </a:cubicBezTo>
                  <a:cubicBezTo>
                    <a:pt x="506421" y="101600"/>
                    <a:pt x="507340" y="117556"/>
                    <a:pt x="509596" y="133350"/>
                  </a:cubicBezTo>
                  <a:cubicBezTo>
                    <a:pt x="511977" y="150016"/>
                    <a:pt x="515048" y="151755"/>
                    <a:pt x="519121" y="166688"/>
                  </a:cubicBezTo>
                  <a:cubicBezTo>
                    <a:pt x="531714" y="212860"/>
                    <a:pt x="520650" y="192794"/>
                    <a:pt x="538171" y="219075"/>
                  </a:cubicBezTo>
                  <a:cubicBezTo>
                    <a:pt x="546680" y="244604"/>
                    <a:pt x="540034" y="222697"/>
                    <a:pt x="547696" y="257175"/>
                  </a:cubicBezTo>
                  <a:cubicBezTo>
                    <a:pt x="561145" y="317694"/>
                    <a:pt x="542859" y="228233"/>
                    <a:pt x="557221" y="300038"/>
                  </a:cubicBezTo>
                  <a:cubicBezTo>
                    <a:pt x="558808" y="330200"/>
                    <a:pt x="559366" y="360434"/>
                    <a:pt x="561983" y="390525"/>
                  </a:cubicBezTo>
                  <a:cubicBezTo>
                    <a:pt x="562550" y="397046"/>
                    <a:pt x="566746" y="403030"/>
                    <a:pt x="566746" y="409575"/>
                  </a:cubicBezTo>
                  <a:cubicBezTo>
                    <a:pt x="566746" y="423975"/>
                    <a:pt x="564280" y="472805"/>
                    <a:pt x="552458" y="490538"/>
                  </a:cubicBezTo>
                  <a:lnTo>
                    <a:pt x="542933" y="504825"/>
                  </a:lnTo>
                  <a:cubicBezTo>
                    <a:pt x="541346" y="509588"/>
                    <a:pt x="540416" y="514623"/>
                    <a:pt x="538171" y="519113"/>
                  </a:cubicBezTo>
                  <a:cubicBezTo>
                    <a:pt x="535611" y="524232"/>
                    <a:pt x="530152" y="527878"/>
                    <a:pt x="528646" y="533400"/>
                  </a:cubicBezTo>
                  <a:cubicBezTo>
                    <a:pt x="525278" y="545748"/>
                    <a:pt x="525987" y="558875"/>
                    <a:pt x="523883" y="571500"/>
                  </a:cubicBezTo>
                  <a:cubicBezTo>
                    <a:pt x="522807" y="577956"/>
                    <a:pt x="521002" y="584281"/>
                    <a:pt x="519121" y="590550"/>
                  </a:cubicBezTo>
                  <a:cubicBezTo>
                    <a:pt x="515080" y="604022"/>
                    <a:pt x="511007" y="622477"/>
                    <a:pt x="500071" y="633413"/>
                  </a:cubicBezTo>
                  <a:cubicBezTo>
                    <a:pt x="496024" y="637460"/>
                    <a:pt x="490546" y="639763"/>
                    <a:pt x="485783" y="642938"/>
                  </a:cubicBezTo>
                  <a:cubicBezTo>
                    <a:pt x="482841" y="647351"/>
                    <a:pt x="473472" y="667738"/>
                    <a:pt x="461971" y="661988"/>
                  </a:cubicBezTo>
                  <a:cubicBezTo>
                    <a:pt x="457481" y="659743"/>
                    <a:pt x="459453" y="652190"/>
                    <a:pt x="457208" y="647700"/>
                  </a:cubicBezTo>
                  <a:cubicBezTo>
                    <a:pt x="454648" y="642581"/>
                    <a:pt x="450858" y="638175"/>
                    <a:pt x="447683" y="633413"/>
                  </a:cubicBezTo>
                  <a:cubicBezTo>
                    <a:pt x="446041" y="620275"/>
                    <a:pt x="445501" y="595710"/>
                    <a:pt x="438158" y="581025"/>
                  </a:cubicBezTo>
                  <a:cubicBezTo>
                    <a:pt x="435598" y="575906"/>
                    <a:pt x="431808" y="571500"/>
                    <a:pt x="428633" y="566738"/>
                  </a:cubicBezTo>
                  <a:cubicBezTo>
                    <a:pt x="423871" y="568325"/>
                    <a:pt x="417896" y="567950"/>
                    <a:pt x="414346" y="571500"/>
                  </a:cubicBezTo>
                  <a:cubicBezTo>
                    <a:pt x="410796" y="575050"/>
                    <a:pt x="411828" y="581298"/>
                    <a:pt x="409583" y="585788"/>
                  </a:cubicBezTo>
                  <a:cubicBezTo>
                    <a:pt x="407023" y="590907"/>
                    <a:pt x="403233" y="595313"/>
                    <a:pt x="400058" y="600075"/>
                  </a:cubicBezTo>
                  <a:cubicBezTo>
                    <a:pt x="398471" y="604838"/>
                    <a:pt x="396281" y="609440"/>
                    <a:pt x="395296" y="614363"/>
                  </a:cubicBezTo>
                  <a:cubicBezTo>
                    <a:pt x="384351" y="669088"/>
                    <a:pt x="396529" y="629708"/>
                    <a:pt x="385771" y="661988"/>
                  </a:cubicBezTo>
                  <a:cubicBezTo>
                    <a:pt x="384183" y="685800"/>
                    <a:pt x="383643" y="709706"/>
                    <a:pt x="381008" y="733425"/>
                  </a:cubicBezTo>
                  <a:cubicBezTo>
                    <a:pt x="380454" y="738415"/>
                    <a:pt x="377071" y="742761"/>
                    <a:pt x="376246" y="747713"/>
                  </a:cubicBezTo>
                  <a:cubicBezTo>
                    <a:pt x="373883" y="761893"/>
                    <a:pt x="374302" y="776479"/>
                    <a:pt x="371483" y="790575"/>
                  </a:cubicBezTo>
                  <a:cubicBezTo>
                    <a:pt x="366625" y="814864"/>
                    <a:pt x="363835" y="816335"/>
                    <a:pt x="352433" y="833438"/>
                  </a:cubicBezTo>
                  <a:cubicBezTo>
                    <a:pt x="350846" y="841375"/>
                    <a:pt x="355350" y="854690"/>
                    <a:pt x="347671" y="857250"/>
                  </a:cubicBezTo>
                  <a:cubicBezTo>
                    <a:pt x="335252" y="861390"/>
                    <a:pt x="321990" y="851865"/>
                    <a:pt x="309571" y="847725"/>
                  </a:cubicBezTo>
                  <a:lnTo>
                    <a:pt x="280996" y="838200"/>
                  </a:lnTo>
                  <a:cubicBezTo>
                    <a:pt x="277565" y="838886"/>
                    <a:pt x="249170" y="843542"/>
                    <a:pt x="242896" y="847725"/>
                  </a:cubicBezTo>
                  <a:cubicBezTo>
                    <a:pt x="237292" y="851461"/>
                    <a:pt x="233925" y="857878"/>
                    <a:pt x="228608" y="862013"/>
                  </a:cubicBezTo>
                  <a:cubicBezTo>
                    <a:pt x="219572" y="869041"/>
                    <a:pt x="200033" y="881063"/>
                    <a:pt x="200033" y="881063"/>
                  </a:cubicBezTo>
                  <a:cubicBezTo>
                    <a:pt x="198446" y="885825"/>
                    <a:pt x="198821" y="891800"/>
                    <a:pt x="195271" y="895350"/>
                  </a:cubicBezTo>
                  <a:cubicBezTo>
                    <a:pt x="187176" y="903445"/>
                    <a:pt x="166696" y="914400"/>
                    <a:pt x="166696" y="914400"/>
                  </a:cubicBezTo>
                  <a:cubicBezTo>
                    <a:pt x="165108" y="919163"/>
                    <a:pt x="165483" y="925138"/>
                    <a:pt x="161933" y="928688"/>
                  </a:cubicBezTo>
                  <a:cubicBezTo>
                    <a:pt x="158383" y="932238"/>
                    <a:pt x="152136" y="931205"/>
                    <a:pt x="147646" y="933450"/>
                  </a:cubicBezTo>
                  <a:cubicBezTo>
                    <a:pt x="142526" y="936010"/>
                    <a:pt x="138121" y="939800"/>
                    <a:pt x="133358" y="942975"/>
                  </a:cubicBezTo>
                  <a:cubicBezTo>
                    <a:pt x="120660" y="981075"/>
                    <a:pt x="139708" y="936626"/>
                    <a:pt x="114308" y="962025"/>
                  </a:cubicBezTo>
                  <a:cubicBezTo>
                    <a:pt x="106213" y="970120"/>
                    <a:pt x="95258" y="990600"/>
                    <a:pt x="95258" y="990600"/>
                  </a:cubicBezTo>
                  <a:cubicBezTo>
                    <a:pt x="90721" y="1004212"/>
                    <a:pt x="88721" y="1008996"/>
                    <a:pt x="85733" y="1023938"/>
                  </a:cubicBezTo>
                  <a:cubicBezTo>
                    <a:pt x="83839" y="1033407"/>
                    <a:pt x="83066" y="1043087"/>
                    <a:pt x="80971" y="1052513"/>
                  </a:cubicBezTo>
                  <a:cubicBezTo>
                    <a:pt x="79882" y="1057413"/>
                    <a:pt x="79758" y="1063250"/>
                    <a:pt x="76208" y="1066800"/>
                  </a:cubicBezTo>
                  <a:cubicBezTo>
                    <a:pt x="72658" y="1070350"/>
                    <a:pt x="66683" y="1069975"/>
                    <a:pt x="61921" y="1071563"/>
                  </a:cubicBezTo>
                  <a:cubicBezTo>
                    <a:pt x="27881" y="1122622"/>
                    <a:pt x="80895" y="1045126"/>
                    <a:pt x="38108" y="1100138"/>
                  </a:cubicBezTo>
                  <a:cubicBezTo>
                    <a:pt x="31080" y="1109174"/>
                    <a:pt x="25408" y="1119188"/>
                    <a:pt x="19058" y="1128713"/>
                  </a:cubicBezTo>
                  <a:lnTo>
                    <a:pt x="9533" y="1143000"/>
                  </a:lnTo>
                  <a:cubicBezTo>
                    <a:pt x="6387" y="1155585"/>
                    <a:pt x="8" y="1178953"/>
                    <a:pt x="8" y="1190625"/>
                  </a:cubicBezTo>
                  <a:cubicBezTo>
                    <a:pt x="8" y="1203424"/>
                    <a:pt x="-427" y="1217029"/>
                    <a:pt x="4771" y="1228725"/>
                  </a:cubicBezTo>
                  <a:cubicBezTo>
                    <a:pt x="6810" y="1233312"/>
                    <a:pt x="14568" y="1231243"/>
                    <a:pt x="19058" y="1233488"/>
                  </a:cubicBezTo>
                  <a:cubicBezTo>
                    <a:pt x="24178" y="1236048"/>
                    <a:pt x="28583" y="1239838"/>
                    <a:pt x="33346" y="1243013"/>
                  </a:cubicBezTo>
                  <a:cubicBezTo>
                    <a:pt x="39696" y="1252538"/>
                    <a:pt x="48776" y="1260728"/>
                    <a:pt x="52396" y="1271588"/>
                  </a:cubicBezTo>
                  <a:lnTo>
                    <a:pt x="61921" y="1300163"/>
                  </a:lnTo>
                  <a:cubicBezTo>
                    <a:pt x="63508" y="1304925"/>
                    <a:pt x="63899" y="1310273"/>
                    <a:pt x="66683" y="1314450"/>
                  </a:cubicBezTo>
                  <a:cubicBezTo>
                    <a:pt x="78993" y="1332915"/>
                    <a:pt x="74398" y="1323308"/>
                    <a:pt x="80971" y="1343025"/>
                  </a:cubicBezTo>
                  <a:cubicBezTo>
                    <a:pt x="86611" y="1416352"/>
                    <a:pt x="74251" y="1387716"/>
                    <a:pt x="104783" y="1433513"/>
                  </a:cubicBezTo>
                  <a:lnTo>
                    <a:pt x="104783" y="1433513"/>
                  </a:lnTo>
                  <a:lnTo>
                    <a:pt x="114308" y="1462088"/>
                  </a:lnTo>
                  <a:cubicBezTo>
                    <a:pt x="112721" y="1473200"/>
                    <a:pt x="109546" y="1484200"/>
                    <a:pt x="109546" y="1495425"/>
                  </a:cubicBezTo>
                  <a:cubicBezTo>
                    <a:pt x="109546" y="1500445"/>
                    <a:pt x="110758" y="1506163"/>
                    <a:pt x="114308" y="1509713"/>
                  </a:cubicBezTo>
                  <a:cubicBezTo>
                    <a:pt x="130684" y="1526090"/>
                    <a:pt x="139204" y="1527537"/>
                    <a:pt x="157171" y="1533525"/>
                  </a:cubicBezTo>
                  <a:cubicBezTo>
                    <a:pt x="161933" y="1531938"/>
                    <a:pt x="168967" y="1533121"/>
                    <a:pt x="171458" y="1528763"/>
                  </a:cubicBezTo>
                  <a:cubicBezTo>
                    <a:pt x="176249" y="1520379"/>
                    <a:pt x="174327" y="1509657"/>
                    <a:pt x="176221" y="1500188"/>
                  </a:cubicBezTo>
                  <a:cubicBezTo>
                    <a:pt x="177505" y="1493770"/>
                    <a:pt x="179396" y="1487488"/>
                    <a:pt x="180983" y="1481138"/>
                  </a:cubicBezTo>
                  <a:cubicBezTo>
                    <a:pt x="179396" y="1417638"/>
                    <a:pt x="179172" y="1354089"/>
                    <a:pt x="176221" y="1290638"/>
                  </a:cubicBezTo>
                  <a:cubicBezTo>
                    <a:pt x="175988" y="1285623"/>
                    <a:pt x="171458" y="1281370"/>
                    <a:pt x="171458" y="1276350"/>
                  </a:cubicBezTo>
                  <a:cubicBezTo>
                    <a:pt x="171458" y="1254068"/>
                    <a:pt x="174633" y="1231900"/>
                    <a:pt x="176221" y="1209675"/>
                  </a:cubicBezTo>
                  <a:cubicBezTo>
                    <a:pt x="174633" y="1195388"/>
                    <a:pt x="179176" y="1178941"/>
                    <a:pt x="171458" y="1166813"/>
                  </a:cubicBezTo>
                  <a:cubicBezTo>
                    <a:pt x="166068" y="1158343"/>
                    <a:pt x="142883" y="1157288"/>
                    <a:pt x="142883" y="1157288"/>
                  </a:cubicBezTo>
                  <a:cubicBezTo>
                    <a:pt x="139708" y="1152525"/>
                    <a:pt x="135918" y="1148120"/>
                    <a:pt x="133358" y="1143000"/>
                  </a:cubicBezTo>
                  <a:cubicBezTo>
                    <a:pt x="131113" y="1138510"/>
                    <a:pt x="131034" y="1133101"/>
                    <a:pt x="128596" y="1128713"/>
                  </a:cubicBezTo>
                  <a:cubicBezTo>
                    <a:pt x="123037" y="1118706"/>
                    <a:pt x="109546" y="1100138"/>
                    <a:pt x="109546" y="1100138"/>
                  </a:cubicBezTo>
                  <a:cubicBezTo>
                    <a:pt x="111133" y="1093788"/>
                    <a:pt x="108179" y="1083386"/>
                    <a:pt x="114308" y="1081088"/>
                  </a:cubicBezTo>
                  <a:cubicBezTo>
                    <a:pt x="133922" y="1073732"/>
                    <a:pt x="148192" y="1086214"/>
                    <a:pt x="161933" y="1095375"/>
                  </a:cubicBezTo>
                  <a:cubicBezTo>
                    <a:pt x="171233" y="1123276"/>
                    <a:pt x="171734" y="1120840"/>
                    <a:pt x="176221" y="1147763"/>
                  </a:cubicBezTo>
                  <a:cubicBezTo>
                    <a:pt x="177167" y="1153441"/>
                    <a:pt x="182116" y="1204081"/>
                    <a:pt x="190508" y="1209675"/>
                  </a:cubicBezTo>
                  <a:lnTo>
                    <a:pt x="204796" y="1219200"/>
                  </a:lnTo>
                  <a:cubicBezTo>
                    <a:pt x="227021" y="1252537"/>
                    <a:pt x="214321" y="1241425"/>
                    <a:pt x="238133" y="1257300"/>
                  </a:cubicBezTo>
                  <a:cubicBezTo>
                    <a:pt x="272138" y="1245965"/>
                    <a:pt x="261139" y="1256129"/>
                    <a:pt x="276233" y="1233488"/>
                  </a:cubicBezTo>
                  <a:cubicBezTo>
                    <a:pt x="277821" y="1223963"/>
                    <a:pt x="279868" y="1214503"/>
                    <a:pt x="280996" y="1204913"/>
                  </a:cubicBezTo>
                  <a:cubicBezTo>
                    <a:pt x="283045" y="1187498"/>
                    <a:pt x="280213" y="1169160"/>
                    <a:pt x="285758" y="1152525"/>
                  </a:cubicBezTo>
                  <a:cubicBezTo>
                    <a:pt x="287346" y="1147762"/>
                    <a:pt x="295283" y="1149350"/>
                    <a:pt x="300046" y="1147763"/>
                  </a:cubicBezTo>
                  <a:cubicBezTo>
                    <a:pt x="307983" y="1149350"/>
                    <a:pt x="316489" y="1149176"/>
                    <a:pt x="323858" y="1152525"/>
                  </a:cubicBezTo>
                  <a:cubicBezTo>
                    <a:pt x="334280" y="1157262"/>
                    <a:pt x="352433" y="1171575"/>
                    <a:pt x="352433" y="1171575"/>
                  </a:cubicBezTo>
                  <a:cubicBezTo>
                    <a:pt x="358783" y="1169988"/>
                    <a:pt x="369185" y="1172942"/>
                    <a:pt x="371483" y="1166813"/>
                  </a:cubicBezTo>
                  <a:cubicBezTo>
                    <a:pt x="372191" y="1164925"/>
                    <a:pt x="362687" y="1109271"/>
                    <a:pt x="361958" y="1104900"/>
                  </a:cubicBezTo>
                  <a:cubicBezTo>
                    <a:pt x="363546" y="1090613"/>
                    <a:pt x="363902" y="1076134"/>
                    <a:pt x="366721" y="1062038"/>
                  </a:cubicBezTo>
                  <a:cubicBezTo>
                    <a:pt x="368690" y="1052193"/>
                    <a:pt x="376246" y="1033463"/>
                    <a:pt x="376246" y="1033463"/>
                  </a:cubicBezTo>
                  <a:cubicBezTo>
                    <a:pt x="382596" y="1035050"/>
                    <a:pt x="390370" y="1033915"/>
                    <a:pt x="395296" y="1038225"/>
                  </a:cubicBezTo>
                  <a:cubicBezTo>
                    <a:pt x="403911" y="1045763"/>
                    <a:pt x="414346" y="1066800"/>
                    <a:pt x="414346" y="1066800"/>
                  </a:cubicBezTo>
                  <a:cubicBezTo>
                    <a:pt x="426146" y="1102204"/>
                    <a:pt x="413437" y="1060437"/>
                    <a:pt x="423871" y="1133475"/>
                  </a:cubicBezTo>
                  <a:cubicBezTo>
                    <a:pt x="424581" y="1138445"/>
                    <a:pt x="425497" y="1143843"/>
                    <a:pt x="428633" y="1147763"/>
                  </a:cubicBezTo>
                  <a:cubicBezTo>
                    <a:pt x="432209" y="1152233"/>
                    <a:pt x="438158" y="1154113"/>
                    <a:pt x="442921" y="1157288"/>
                  </a:cubicBezTo>
                  <a:cubicBezTo>
                    <a:pt x="446096" y="1162050"/>
                    <a:pt x="447977" y="1167999"/>
                    <a:pt x="452446" y="1171575"/>
                  </a:cubicBezTo>
                  <a:cubicBezTo>
                    <a:pt x="464162" y="1180948"/>
                    <a:pt x="478339" y="1174017"/>
                    <a:pt x="490546" y="1171575"/>
                  </a:cubicBezTo>
                  <a:cubicBezTo>
                    <a:pt x="493721" y="1162050"/>
                    <a:pt x="498962" y="1152979"/>
                    <a:pt x="500071" y="1143000"/>
                  </a:cubicBezTo>
                  <a:cubicBezTo>
                    <a:pt x="505727" y="1092093"/>
                    <a:pt x="502014" y="1114234"/>
                    <a:pt x="509596" y="1076325"/>
                  </a:cubicBezTo>
                  <a:cubicBezTo>
                    <a:pt x="508476" y="1071845"/>
                    <a:pt x="503175" y="1048575"/>
                    <a:pt x="500071" y="1042988"/>
                  </a:cubicBezTo>
                  <a:cubicBezTo>
                    <a:pt x="494512" y="1032981"/>
                    <a:pt x="487371" y="1023938"/>
                    <a:pt x="481021" y="1014413"/>
                  </a:cubicBezTo>
                  <a:lnTo>
                    <a:pt x="471496" y="1000125"/>
                  </a:lnTo>
                  <a:cubicBezTo>
                    <a:pt x="474074" y="979501"/>
                    <a:pt x="465217" y="957263"/>
                    <a:pt x="490546" y="957263"/>
                  </a:cubicBezTo>
                  <a:cubicBezTo>
                    <a:pt x="495566" y="957263"/>
                    <a:pt x="500071" y="960438"/>
                    <a:pt x="504833" y="962025"/>
                  </a:cubicBezTo>
                  <a:cubicBezTo>
                    <a:pt x="509596" y="966788"/>
                    <a:pt x="515850" y="970425"/>
                    <a:pt x="519121" y="976313"/>
                  </a:cubicBezTo>
                  <a:cubicBezTo>
                    <a:pt x="522315" y="982063"/>
                    <a:pt x="527717" y="1012642"/>
                    <a:pt x="538171" y="1019175"/>
                  </a:cubicBezTo>
                  <a:cubicBezTo>
                    <a:pt x="546685" y="1024496"/>
                    <a:pt x="566746" y="1028700"/>
                    <a:pt x="566746" y="1028700"/>
                  </a:cubicBezTo>
                  <a:cubicBezTo>
                    <a:pt x="582621" y="1027113"/>
                    <a:pt x="599122" y="1028630"/>
                    <a:pt x="614371" y="1023938"/>
                  </a:cubicBezTo>
                  <a:cubicBezTo>
                    <a:pt x="620593" y="1022023"/>
                    <a:pt x="635215" y="1001299"/>
                    <a:pt x="638183" y="995363"/>
                  </a:cubicBezTo>
                  <a:cubicBezTo>
                    <a:pt x="642187" y="987356"/>
                    <a:pt x="645417" y="969660"/>
                    <a:pt x="647708" y="962025"/>
                  </a:cubicBezTo>
                  <a:cubicBezTo>
                    <a:pt x="650593" y="952408"/>
                    <a:pt x="657233" y="933450"/>
                    <a:pt x="657233" y="933450"/>
                  </a:cubicBezTo>
                  <a:cubicBezTo>
                    <a:pt x="669933" y="935038"/>
                    <a:pt x="683450" y="933460"/>
                    <a:pt x="695333" y="938213"/>
                  </a:cubicBezTo>
                  <a:cubicBezTo>
                    <a:pt x="700647" y="940339"/>
                    <a:pt x="700811" y="948453"/>
                    <a:pt x="704858" y="952500"/>
                  </a:cubicBezTo>
                  <a:cubicBezTo>
                    <a:pt x="708906" y="956547"/>
                    <a:pt x="714383" y="958850"/>
                    <a:pt x="719146" y="962025"/>
                  </a:cubicBezTo>
                  <a:cubicBezTo>
                    <a:pt x="725496" y="960438"/>
                    <a:pt x="733085" y="961352"/>
                    <a:pt x="738196" y="957263"/>
                  </a:cubicBezTo>
                  <a:cubicBezTo>
                    <a:pt x="748222" y="949242"/>
                    <a:pt x="740869" y="936709"/>
                    <a:pt x="738196" y="928688"/>
                  </a:cubicBezTo>
                  <a:cubicBezTo>
                    <a:pt x="736608" y="914400"/>
                    <a:pt x="735619" y="900033"/>
                    <a:pt x="733433" y="885825"/>
                  </a:cubicBezTo>
                  <a:cubicBezTo>
                    <a:pt x="732438" y="879356"/>
                    <a:pt x="729155" y="873303"/>
                    <a:pt x="728671" y="866775"/>
                  </a:cubicBezTo>
                  <a:cubicBezTo>
                    <a:pt x="725971" y="830328"/>
                    <a:pt x="727669" y="793591"/>
                    <a:pt x="723908" y="757238"/>
                  </a:cubicBezTo>
                  <a:cubicBezTo>
                    <a:pt x="722875" y="747251"/>
                    <a:pt x="714383" y="728663"/>
                    <a:pt x="714383" y="728663"/>
                  </a:cubicBezTo>
                  <a:cubicBezTo>
                    <a:pt x="715971" y="700088"/>
                    <a:pt x="716555" y="671440"/>
                    <a:pt x="719146" y="642938"/>
                  </a:cubicBezTo>
                  <a:cubicBezTo>
                    <a:pt x="719739" y="636419"/>
                    <a:pt x="722624" y="630306"/>
                    <a:pt x="723908" y="623888"/>
                  </a:cubicBezTo>
                  <a:cubicBezTo>
                    <a:pt x="725802" y="614419"/>
                    <a:pt x="727083" y="604838"/>
                    <a:pt x="728671" y="595313"/>
                  </a:cubicBezTo>
                  <a:cubicBezTo>
                    <a:pt x="727083" y="582613"/>
                    <a:pt x="726590" y="569728"/>
                    <a:pt x="723908" y="557213"/>
                  </a:cubicBezTo>
                  <a:cubicBezTo>
                    <a:pt x="721804" y="547396"/>
                    <a:pt x="717558" y="538163"/>
                    <a:pt x="714383" y="528638"/>
                  </a:cubicBezTo>
                  <a:lnTo>
                    <a:pt x="709621" y="514350"/>
                  </a:lnTo>
                  <a:lnTo>
                    <a:pt x="700096" y="485775"/>
                  </a:lnTo>
                  <a:cubicBezTo>
                    <a:pt x="698509" y="481013"/>
                    <a:pt x="695333" y="476508"/>
                    <a:pt x="695333" y="471488"/>
                  </a:cubicBezTo>
                  <a:lnTo>
                    <a:pt x="685808" y="490538"/>
                  </a:lnTo>
                  <a:close/>
                </a:path>
              </a:pathLst>
            </a:custGeom>
            <a:solidFill>
              <a:schemeClr val="accent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C34419D6-F5BC-4785-A63E-46565738DF03}"/>
              </a:ext>
            </a:extLst>
          </p:cNvPr>
          <p:cNvGrpSpPr/>
          <p:nvPr/>
        </p:nvGrpSpPr>
        <p:grpSpPr>
          <a:xfrm>
            <a:off x="166146" y="1133139"/>
            <a:ext cx="7256099" cy="7823200"/>
            <a:chOff x="166146" y="1133139"/>
            <a:chExt cx="7256099" cy="7823200"/>
          </a:xfrm>
        </p:grpSpPr>
        <p:sp>
          <p:nvSpPr>
            <p:cNvPr id="48" name="Freeform: Shape 47">
              <a:extLst>
                <a:ext uri="{FF2B5EF4-FFF2-40B4-BE49-F238E27FC236}">
                  <a16:creationId xmlns:a16="http://schemas.microsoft.com/office/drawing/2014/main" id="{40EB12B6-B5B3-4EBB-BEE7-42DD0FE11E8B}"/>
                </a:ext>
              </a:extLst>
            </p:cNvPr>
            <p:cNvSpPr/>
            <p:nvPr/>
          </p:nvSpPr>
          <p:spPr>
            <a:xfrm>
              <a:off x="166146" y="1133139"/>
              <a:ext cx="7256099" cy="7823200"/>
            </a:xfrm>
            <a:custGeom>
              <a:avLst/>
              <a:gdLst>
                <a:gd name="connsiteX0" fmla="*/ 6035040 w 7256099"/>
                <a:gd name="connsiteY0" fmla="*/ 1635760 h 7823200"/>
                <a:gd name="connsiteX1" fmla="*/ 5994400 w 7256099"/>
                <a:gd name="connsiteY1" fmla="*/ 1686560 h 7823200"/>
                <a:gd name="connsiteX2" fmla="*/ 5963920 w 7256099"/>
                <a:gd name="connsiteY2" fmla="*/ 1696720 h 7823200"/>
                <a:gd name="connsiteX3" fmla="*/ 5994400 w 7256099"/>
                <a:gd name="connsiteY3" fmla="*/ 1828800 h 7823200"/>
                <a:gd name="connsiteX4" fmla="*/ 6014720 w 7256099"/>
                <a:gd name="connsiteY4" fmla="*/ 2001520 h 7823200"/>
                <a:gd name="connsiteX5" fmla="*/ 6024880 w 7256099"/>
                <a:gd name="connsiteY5" fmla="*/ 2072640 h 7823200"/>
                <a:gd name="connsiteX6" fmla="*/ 6014720 w 7256099"/>
                <a:gd name="connsiteY6" fmla="*/ 2103120 h 7823200"/>
                <a:gd name="connsiteX7" fmla="*/ 5923280 w 7256099"/>
                <a:gd name="connsiteY7" fmla="*/ 2153920 h 7823200"/>
                <a:gd name="connsiteX8" fmla="*/ 5862320 w 7256099"/>
                <a:gd name="connsiteY8" fmla="*/ 2194560 h 7823200"/>
                <a:gd name="connsiteX9" fmla="*/ 5831840 w 7256099"/>
                <a:gd name="connsiteY9" fmla="*/ 2204720 h 7823200"/>
                <a:gd name="connsiteX10" fmla="*/ 5801360 w 7256099"/>
                <a:gd name="connsiteY10" fmla="*/ 2225040 h 7823200"/>
                <a:gd name="connsiteX11" fmla="*/ 5740400 w 7256099"/>
                <a:gd name="connsiteY11" fmla="*/ 2245360 h 7823200"/>
                <a:gd name="connsiteX12" fmla="*/ 5699760 w 7256099"/>
                <a:gd name="connsiteY12" fmla="*/ 2296160 h 7823200"/>
                <a:gd name="connsiteX13" fmla="*/ 5679440 w 7256099"/>
                <a:gd name="connsiteY13" fmla="*/ 2357120 h 7823200"/>
                <a:gd name="connsiteX14" fmla="*/ 5659120 w 7256099"/>
                <a:gd name="connsiteY14" fmla="*/ 2387600 h 7823200"/>
                <a:gd name="connsiteX15" fmla="*/ 5628640 w 7256099"/>
                <a:gd name="connsiteY15" fmla="*/ 2489200 h 7823200"/>
                <a:gd name="connsiteX16" fmla="*/ 5608320 w 7256099"/>
                <a:gd name="connsiteY16" fmla="*/ 2621280 h 7823200"/>
                <a:gd name="connsiteX17" fmla="*/ 5567680 w 7256099"/>
                <a:gd name="connsiteY17" fmla="*/ 2682240 h 7823200"/>
                <a:gd name="connsiteX18" fmla="*/ 5547360 w 7256099"/>
                <a:gd name="connsiteY18" fmla="*/ 2712720 h 7823200"/>
                <a:gd name="connsiteX19" fmla="*/ 5527040 w 7256099"/>
                <a:gd name="connsiteY19" fmla="*/ 2743200 h 7823200"/>
                <a:gd name="connsiteX20" fmla="*/ 5496560 w 7256099"/>
                <a:gd name="connsiteY20" fmla="*/ 2753360 h 7823200"/>
                <a:gd name="connsiteX21" fmla="*/ 5486400 w 7256099"/>
                <a:gd name="connsiteY21" fmla="*/ 2783840 h 7823200"/>
                <a:gd name="connsiteX22" fmla="*/ 5425440 w 7256099"/>
                <a:gd name="connsiteY22" fmla="*/ 2783840 h 7823200"/>
                <a:gd name="connsiteX23" fmla="*/ 5394960 w 7256099"/>
                <a:gd name="connsiteY23" fmla="*/ 2661920 h 7823200"/>
                <a:gd name="connsiteX24" fmla="*/ 5405120 w 7256099"/>
                <a:gd name="connsiteY24" fmla="*/ 2560320 h 7823200"/>
                <a:gd name="connsiteX25" fmla="*/ 5445760 w 7256099"/>
                <a:gd name="connsiteY25" fmla="*/ 2499360 h 7823200"/>
                <a:gd name="connsiteX26" fmla="*/ 5415280 w 7256099"/>
                <a:gd name="connsiteY26" fmla="*/ 2438400 h 7823200"/>
                <a:gd name="connsiteX27" fmla="*/ 5405120 w 7256099"/>
                <a:gd name="connsiteY27" fmla="*/ 2407920 h 7823200"/>
                <a:gd name="connsiteX28" fmla="*/ 5415280 w 7256099"/>
                <a:gd name="connsiteY28" fmla="*/ 2336800 h 7823200"/>
                <a:gd name="connsiteX29" fmla="*/ 5435600 w 7256099"/>
                <a:gd name="connsiteY29" fmla="*/ 2306320 h 7823200"/>
                <a:gd name="connsiteX30" fmla="*/ 5466080 w 7256099"/>
                <a:gd name="connsiteY30" fmla="*/ 2245360 h 7823200"/>
                <a:gd name="connsiteX31" fmla="*/ 5394960 w 7256099"/>
                <a:gd name="connsiteY31" fmla="*/ 2225040 h 7823200"/>
                <a:gd name="connsiteX32" fmla="*/ 5334000 w 7256099"/>
                <a:gd name="connsiteY32" fmla="*/ 2194560 h 7823200"/>
                <a:gd name="connsiteX33" fmla="*/ 5323840 w 7256099"/>
                <a:gd name="connsiteY33" fmla="*/ 2164080 h 7823200"/>
                <a:gd name="connsiteX34" fmla="*/ 5262880 w 7256099"/>
                <a:gd name="connsiteY34" fmla="*/ 2143760 h 7823200"/>
                <a:gd name="connsiteX35" fmla="*/ 5232400 w 7256099"/>
                <a:gd name="connsiteY35" fmla="*/ 2133600 h 7823200"/>
                <a:gd name="connsiteX36" fmla="*/ 5171440 w 7256099"/>
                <a:gd name="connsiteY36" fmla="*/ 2092960 h 7823200"/>
                <a:gd name="connsiteX37" fmla="*/ 5120640 w 7256099"/>
                <a:gd name="connsiteY37" fmla="*/ 2011680 h 7823200"/>
                <a:gd name="connsiteX38" fmla="*/ 5110480 w 7256099"/>
                <a:gd name="connsiteY38" fmla="*/ 1981200 h 7823200"/>
                <a:gd name="connsiteX39" fmla="*/ 5049520 w 7256099"/>
                <a:gd name="connsiteY39" fmla="*/ 1960880 h 7823200"/>
                <a:gd name="connsiteX40" fmla="*/ 4998720 w 7256099"/>
                <a:gd name="connsiteY40" fmla="*/ 1971040 h 7823200"/>
                <a:gd name="connsiteX41" fmla="*/ 4907280 w 7256099"/>
                <a:gd name="connsiteY41" fmla="*/ 2001520 h 7823200"/>
                <a:gd name="connsiteX42" fmla="*/ 4876800 w 7256099"/>
                <a:gd name="connsiteY42" fmla="*/ 2011680 h 7823200"/>
                <a:gd name="connsiteX43" fmla="*/ 4846320 w 7256099"/>
                <a:gd name="connsiteY43" fmla="*/ 2021840 h 7823200"/>
                <a:gd name="connsiteX44" fmla="*/ 4856480 w 7256099"/>
                <a:gd name="connsiteY44" fmla="*/ 1828800 h 7823200"/>
                <a:gd name="connsiteX45" fmla="*/ 4866640 w 7256099"/>
                <a:gd name="connsiteY45" fmla="*/ 1798320 h 7823200"/>
                <a:gd name="connsiteX46" fmla="*/ 4846320 w 7256099"/>
                <a:gd name="connsiteY46" fmla="*/ 1706880 h 7823200"/>
                <a:gd name="connsiteX47" fmla="*/ 4856480 w 7256099"/>
                <a:gd name="connsiteY47" fmla="*/ 1605280 h 7823200"/>
                <a:gd name="connsiteX48" fmla="*/ 4886960 w 7256099"/>
                <a:gd name="connsiteY48" fmla="*/ 1584960 h 7823200"/>
                <a:gd name="connsiteX49" fmla="*/ 4897120 w 7256099"/>
                <a:gd name="connsiteY49" fmla="*/ 1554480 h 7823200"/>
                <a:gd name="connsiteX50" fmla="*/ 4927600 w 7256099"/>
                <a:gd name="connsiteY50" fmla="*/ 1544320 h 7823200"/>
                <a:gd name="connsiteX51" fmla="*/ 4958080 w 7256099"/>
                <a:gd name="connsiteY51" fmla="*/ 1524000 h 7823200"/>
                <a:gd name="connsiteX52" fmla="*/ 4998720 w 7256099"/>
                <a:gd name="connsiteY52" fmla="*/ 1483360 h 7823200"/>
                <a:gd name="connsiteX53" fmla="*/ 5049520 w 7256099"/>
                <a:gd name="connsiteY53" fmla="*/ 1432560 h 7823200"/>
                <a:gd name="connsiteX54" fmla="*/ 5110480 w 7256099"/>
                <a:gd name="connsiteY54" fmla="*/ 1412240 h 7823200"/>
                <a:gd name="connsiteX55" fmla="*/ 5120640 w 7256099"/>
                <a:gd name="connsiteY55" fmla="*/ 1381760 h 7823200"/>
                <a:gd name="connsiteX56" fmla="*/ 5212080 w 7256099"/>
                <a:gd name="connsiteY56" fmla="*/ 1330960 h 7823200"/>
                <a:gd name="connsiteX57" fmla="*/ 5242560 w 7256099"/>
                <a:gd name="connsiteY57" fmla="*/ 1310640 h 7823200"/>
                <a:gd name="connsiteX58" fmla="*/ 5293360 w 7256099"/>
                <a:gd name="connsiteY58" fmla="*/ 1270000 h 7823200"/>
                <a:gd name="connsiteX59" fmla="*/ 5344160 w 7256099"/>
                <a:gd name="connsiteY59" fmla="*/ 1229360 h 7823200"/>
                <a:gd name="connsiteX60" fmla="*/ 5394960 w 7256099"/>
                <a:gd name="connsiteY60" fmla="*/ 1137920 h 7823200"/>
                <a:gd name="connsiteX61" fmla="*/ 5405120 w 7256099"/>
                <a:gd name="connsiteY61" fmla="*/ 1087120 h 7823200"/>
                <a:gd name="connsiteX62" fmla="*/ 5455920 w 7256099"/>
                <a:gd name="connsiteY62" fmla="*/ 1076960 h 7823200"/>
                <a:gd name="connsiteX63" fmla="*/ 5557520 w 7256099"/>
                <a:gd name="connsiteY63" fmla="*/ 1046480 h 7823200"/>
                <a:gd name="connsiteX64" fmla="*/ 5588000 w 7256099"/>
                <a:gd name="connsiteY64" fmla="*/ 1026160 h 7823200"/>
                <a:gd name="connsiteX65" fmla="*/ 5618480 w 7256099"/>
                <a:gd name="connsiteY65" fmla="*/ 965200 h 7823200"/>
                <a:gd name="connsiteX66" fmla="*/ 5648960 w 7256099"/>
                <a:gd name="connsiteY66" fmla="*/ 955040 h 7823200"/>
                <a:gd name="connsiteX67" fmla="*/ 5689600 w 7256099"/>
                <a:gd name="connsiteY67" fmla="*/ 894080 h 7823200"/>
                <a:gd name="connsiteX68" fmla="*/ 5709920 w 7256099"/>
                <a:gd name="connsiteY68" fmla="*/ 863600 h 7823200"/>
                <a:gd name="connsiteX69" fmla="*/ 5679440 w 7256099"/>
                <a:gd name="connsiteY69" fmla="*/ 843280 h 7823200"/>
                <a:gd name="connsiteX70" fmla="*/ 5689600 w 7256099"/>
                <a:gd name="connsiteY70" fmla="*/ 802640 h 7823200"/>
                <a:gd name="connsiteX71" fmla="*/ 5791200 w 7256099"/>
                <a:gd name="connsiteY71" fmla="*/ 772160 h 7823200"/>
                <a:gd name="connsiteX72" fmla="*/ 5852160 w 7256099"/>
                <a:gd name="connsiteY72" fmla="*/ 751840 h 7823200"/>
                <a:gd name="connsiteX73" fmla="*/ 5913120 w 7256099"/>
                <a:gd name="connsiteY73" fmla="*/ 711200 h 7823200"/>
                <a:gd name="connsiteX74" fmla="*/ 5943600 w 7256099"/>
                <a:gd name="connsiteY74" fmla="*/ 690880 h 7823200"/>
                <a:gd name="connsiteX75" fmla="*/ 6014720 w 7256099"/>
                <a:gd name="connsiteY75" fmla="*/ 670560 h 7823200"/>
                <a:gd name="connsiteX76" fmla="*/ 6075680 w 7256099"/>
                <a:gd name="connsiteY76" fmla="*/ 650240 h 7823200"/>
                <a:gd name="connsiteX77" fmla="*/ 6116320 w 7256099"/>
                <a:gd name="connsiteY77" fmla="*/ 640080 h 7823200"/>
                <a:gd name="connsiteX78" fmla="*/ 6146800 w 7256099"/>
                <a:gd name="connsiteY78" fmla="*/ 629920 h 7823200"/>
                <a:gd name="connsiteX79" fmla="*/ 6217920 w 7256099"/>
                <a:gd name="connsiteY79" fmla="*/ 619760 h 7823200"/>
                <a:gd name="connsiteX80" fmla="*/ 6248400 w 7256099"/>
                <a:gd name="connsiteY80" fmla="*/ 609600 h 7823200"/>
                <a:gd name="connsiteX81" fmla="*/ 6268720 w 7256099"/>
                <a:gd name="connsiteY81" fmla="*/ 579120 h 7823200"/>
                <a:gd name="connsiteX82" fmla="*/ 6299200 w 7256099"/>
                <a:gd name="connsiteY82" fmla="*/ 558800 h 7823200"/>
                <a:gd name="connsiteX83" fmla="*/ 6329680 w 7256099"/>
                <a:gd name="connsiteY83" fmla="*/ 457200 h 7823200"/>
                <a:gd name="connsiteX84" fmla="*/ 6299200 w 7256099"/>
                <a:gd name="connsiteY84" fmla="*/ 447040 h 7823200"/>
                <a:gd name="connsiteX85" fmla="*/ 6329680 w 7256099"/>
                <a:gd name="connsiteY85" fmla="*/ 386080 h 7823200"/>
                <a:gd name="connsiteX86" fmla="*/ 6339840 w 7256099"/>
                <a:gd name="connsiteY86" fmla="*/ 355600 h 7823200"/>
                <a:gd name="connsiteX87" fmla="*/ 6329680 w 7256099"/>
                <a:gd name="connsiteY87" fmla="*/ 325120 h 7823200"/>
                <a:gd name="connsiteX88" fmla="*/ 6238240 w 7256099"/>
                <a:gd name="connsiteY88" fmla="*/ 274320 h 7823200"/>
                <a:gd name="connsiteX89" fmla="*/ 6177280 w 7256099"/>
                <a:gd name="connsiteY89" fmla="*/ 264160 h 7823200"/>
                <a:gd name="connsiteX90" fmla="*/ 6136640 w 7256099"/>
                <a:gd name="connsiteY90" fmla="*/ 274320 h 7823200"/>
                <a:gd name="connsiteX91" fmla="*/ 6126480 w 7256099"/>
                <a:gd name="connsiteY91" fmla="*/ 304800 h 7823200"/>
                <a:gd name="connsiteX92" fmla="*/ 6116320 w 7256099"/>
                <a:gd name="connsiteY92" fmla="*/ 406400 h 7823200"/>
                <a:gd name="connsiteX93" fmla="*/ 6106160 w 7256099"/>
                <a:gd name="connsiteY93" fmla="*/ 436880 h 7823200"/>
                <a:gd name="connsiteX94" fmla="*/ 6075680 w 7256099"/>
                <a:gd name="connsiteY94" fmla="*/ 447040 h 7823200"/>
                <a:gd name="connsiteX95" fmla="*/ 6045200 w 7256099"/>
                <a:gd name="connsiteY95" fmla="*/ 467360 h 7823200"/>
                <a:gd name="connsiteX96" fmla="*/ 5974080 w 7256099"/>
                <a:gd name="connsiteY96" fmla="*/ 548640 h 7823200"/>
                <a:gd name="connsiteX97" fmla="*/ 5943600 w 7256099"/>
                <a:gd name="connsiteY97" fmla="*/ 487680 h 7823200"/>
                <a:gd name="connsiteX98" fmla="*/ 5933440 w 7256099"/>
                <a:gd name="connsiteY98" fmla="*/ 375920 h 7823200"/>
                <a:gd name="connsiteX99" fmla="*/ 5872480 w 7256099"/>
                <a:gd name="connsiteY99" fmla="*/ 355600 h 7823200"/>
                <a:gd name="connsiteX100" fmla="*/ 5842000 w 7256099"/>
                <a:gd name="connsiteY100" fmla="*/ 375920 h 7823200"/>
                <a:gd name="connsiteX101" fmla="*/ 5821680 w 7256099"/>
                <a:gd name="connsiteY101" fmla="*/ 406400 h 7823200"/>
                <a:gd name="connsiteX102" fmla="*/ 5791200 w 7256099"/>
                <a:gd name="connsiteY102" fmla="*/ 386080 h 7823200"/>
                <a:gd name="connsiteX103" fmla="*/ 5781040 w 7256099"/>
                <a:gd name="connsiteY103" fmla="*/ 355600 h 7823200"/>
                <a:gd name="connsiteX104" fmla="*/ 5770880 w 7256099"/>
                <a:gd name="connsiteY104" fmla="*/ 294640 h 7823200"/>
                <a:gd name="connsiteX105" fmla="*/ 5801360 w 7256099"/>
                <a:gd name="connsiteY105" fmla="*/ 274320 h 7823200"/>
                <a:gd name="connsiteX106" fmla="*/ 5842000 w 7256099"/>
                <a:gd name="connsiteY106" fmla="*/ 213360 h 7823200"/>
                <a:gd name="connsiteX107" fmla="*/ 5821680 w 7256099"/>
                <a:gd name="connsiteY107" fmla="*/ 152400 h 7823200"/>
                <a:gd name="connsiteX108" fmla="*/ 5781040 w 7256099"/>
                <a:gd name="connsiteY108" fmla="*/ 91440 h 7823200"/>
                <a:gd name="connsiteX109" fmla="*/ 5760720 w 7256099"/>
                <a:gd name="connsiteY109" fmla="*/ 0 h 7823200"/>
                <a:gd name="connsiteX110" fmla="*/ 5740400 w 7256099"/>
                <a:gd name="connsiteY110" fmla="*/ 60960 h 7823200"/>
                <a:gd name="connsiteX111" fmla="*/ 5730240 w 7256099"/>
                <a:gd name="connsiteY111" fmla="*/ 91440 h 7823200"/>
                <a:gd name="connsiteX112" fmla="*/ 5679440 w 7256099"/>
                <a:gd name="connsiteY112" fmla="*/ 182880 h 7823200"/>
                <a:gd name="connsiteX113" fmla="*/ 5648960 w 7256099"/>
                <a:gd name="connsiteY113" fmla="*/ 193040 h 7823200"/>
                <a:gd name="connsiteX114" fmla="*/ 5598160 w 7256099"/>
                <a:gd name="connsiteY114" fmla="*/ 233680 h 7823200"/>
                <a:gd name="connsiteX115" fmla="*/ 5577840 w 7256099"/>
                <a:gd name="connsiteY115" fmla="*/ 264160 h 7823200"/>
                <a:gd name="connsiteX116" fmla="*/ 5588000 w 7256099"/>
                <a:gd name="connsiteY116" fmla="*/ 314960 h 7823200"/>
                <a:gd name="connsiteX117" fmla="*/ 5598160 w 7256099"/>
                <a:gd name="connsiteY117" fmla="*/ 436880 h 7823200"/>
                <a:gd name="connsiteX118" fmla="*/ 5537200 w 7256099"/>
                <a:gd name="connsiteY118" fmla="*/ 467360 h 7823200"/>
                <a:gd name="connsiteX119" fmla="*/ 5476240 w 7256099"/>
                <a:gd name="connsiteY119" fmla="*/ 508000 h 7823200"/>
                <a:gd name="connsiteX120" fmla="*/ 5445760 w 7256099"/>
                <a:gd name="connsiteY120" fmla="*/ 528320 h 7823200"/>
                <a:gd name="connsiteX121" fmla="*/ 5415280 w 7256099"/>
                <a:gd name="connsiteY121" fmla="*/ 538480 h 7823200"/>
                <a:gd name="connsiteX122" fmla="*/ 5394960 w 7256099"/>
                <a:gd name="connsiteY122" fmla="*/ 406400 h 7823200"/>
                <a:gd name="connsiteX123" fmla="*/ 5466080 w 7256099"/>
                <a:gd name="connsiteY123" fmla="*/ 375920 h 7823200"/>
                <a:gd name="connsiteX124" fmla="*/ 5486400 w 7256099"/>
                <a:gd name="connsiteY124" fmla="*/ 345440 h 7823200"/>
                <a:gd name="connsiteX125" fmla="*/ 5455920 w 7256099"/>
                <a:gd name="connsiteY125" fmla="*/ 264160 h 7823200"/>
                <a:gd name="connsiteX126" fmla="*/ 5425440 w 7256099"/>
                <a:gd name="connsiteY126" fmla="*/ 254000 h 7823200"/>
                <a:gd name="connsiteX127" fmla="*/ 5384800 w 7256099"/>
                <a:gd name="connsiteY127" fmla="*/ 264160 h 7823200"/>
                <a:gd name="connsiteX128" fmla="*/ 5313680 w 7256099"/>
                <a:gd name="connsiteY128" fmla="*/ 335280 h 7823200"/>
                <a:gd name="connsiteX129" fmla="*/ 5293360 w 7256099"/>
                <a:gd name="connsiteY129" fmla="*/ 396240 h 7823200"/>
                <a:gd name="connsiteX130" fmla="*/ 5283200 w 7256099"/>
                <a:gd name="connsiteY130" fmla="*/ 426720 h 7823200"/>
                <a:gd name="connsiteX131" fmla="*/ 5293360 w 7256099"/>
                <a:gd name="connsiteY131" fmla="*/ 457200 h 7823200"/>
                <a:gd name="connsiteX132" fmla="*/ 5212080 w 7256099"/>
                <a:gd name="connsiteY132" fmla="*/ 508000 h 7823200"/>
                <a:gd name="connsiteX133" fmla="*/ 5171440 w 7256099"/>
                <a:gd name="connsiteY133" fmla="*/ 518160 h 7823200"/>
                <a:gd name="connsiteX134" fmla="*/ 4897120 w 7256099"/>
                <a:gd name="connsiteY134" fmla="*/ 508000 h 7823200"/>
                <a:gd name="connsiteX135" fmla="*/ 4876800 w 7256099"/>
                <a:gd name="connsiteY135" fmla="*/ 447040 h 7823200"/>
                <a:gd name="connsiteX136" fmla="*/ 4846320 w 7256099"/>
                <a:gd name="connsiteY136" fmla="*/ 436880 h 7823200"/>
                <a:gd name="connsiteX137" fmla="*/ 4836160 w 7256099"/>
                <a:gd name="connsiteY137" fmla="*/ 406400 h 7823200"/>
                <a:gd name="connsiteX138" fmla="*/ 4724400 w 7256099"/>
                <a:gd name="connsiteY138" fmla="*/ 436880 h 7823200"/>
                <a:gd name="connsiteX139" fmla="*/ 4683760 w 7256099"/>
                <a:gd name="connsiteY139" fmla="*/ 497840 h 7823200"/>
                <a:gd name="connsiteX140" fmla="*/ 4622800 w 7256099"/>
                <a:gd name="connsiteY140" fmla="*/ 538480 h 7823200"/>
                <a:gd name="connsiteX141" fmla="*/ 4551680 w 7256099"/>
                <a:gd name="connsiteY141" fmla="*/ 589280 h 7823200"/>
                <a:gd name="connsiteX142" fmla="*/ 4521200 w 7256099"/>
                <a:gd name="connsiteY142" fmla="*/ 568960 h 7823200"/>
                <a:gd name="connsiteX143" fmla="*/ 4511040 w 7256099"/>
                <a:gd name="connsiteY143" fmla="*/ 528320 h 7823200"/>
                <a:gd name="connsiteX144" fmla="*/ 4450080 w 7256099"/>
                <a:gd name="connsiteY144" fmla="*/ 518160 h 7823200"/>
                <a:gd name="connsiteX145" fmla="*/ 4419600 w 7256099"/>
                <a:gd name="connsiteY145" fmla="*/ 538480 h 7823200"/>
                <a:gd name="connsiteX146" fmla="*/ 4378960 w 7256099"/>
                <a:gd name="connsiteY146" fmla="*/ 548640 h 7823200"/>
                <a:gd name="connsiteX147" fmla="*/ 4226560 w 7256099"/>
                <a:gd name="connsiteY147" fmla="*/ 538480 h 7823200"/>
                <a:gd name="connsiteX148" fmla="*/ 4236720 w 7256099"/>
                <a:gd name="connsiteY148" fmla="*/ 487680 h 7823200"/>
                <a:gd name="connsiteX149" fmla="*/ 4297680 w 7256099"/>
                <a:gd name="connsiteY149" fmla="*/ 467360 h 7823200"/>
                <a:gd name="connsiteX150" fmla="*/ 4318000 w 7256099"/>
                <a:gd name="connsiteY150" fmla="*/ 436880 h 7823200"/>
                <a:gd name="connsiteX151" fmla="*/ 4246880 w 7256099"/>
                <a:gd name="connsiteY151" fmla="*/ 426720 h 7823200"/>
                <a:gd name="connsiteX152" fmla="*/ 4145280 w 7256099"/>
                <a:gd name="connsiteY152" fmla="*/ 406400 h 7823200"/>
                <a:gd name="connsiteX153" fmla="*/ 4114800 w 7256099"/>
                <a:gd name="connsiteY153" fmla="*/ 386080 h 7823200"/>
                <a:gd name="connsiteX154" fmla="*/ 4094480 w 7256099"/>
                <a:gd name="connsiteY154" fmla="*/ 355600 h 7823200"/>
                <a:gd name="connsiteX155" fmla="*/ 3962400 w 7256099"/>
                <a:gd name="connsiteY155" fmla="*/ 325120 h 7823200"/>
                <a:gd name="connsiteX156" fmla="*/ 3931920 w 7256099"/>
                <a:gd name="connsiteY156" fmla="*/ 314960 h 7823200"/>
                <a:gd name="connsiteX157" fmla="*/ 3820160 w 7256099"/>
                <a:gd name="connsiteY157" fmla="*/ 294640 h 7823200"/>
                <a:gd name="connsiteX158" fmla="*/ 3749040 w 7256099"/>
                <a:gd name="connsiteY158" fmla="*/ 274320 h 7823200"/>
                <a:gd name="connsiteX159" fmla="*/ 3728720 w 7256099"/>
                <a:gd name="connsiteY159" fmla="*/ 243840 h 7823200"/>
                <a:gd name="connsiteX160" fmla="*/ 3698240 w 7256099"/>
                <a:gd name="connsiteY160" fmla="*/ 223520 h 7823200"/>
                <a:gd name="connsiteX161" fmla="*/ 3647440 w 7256099"/>
                <a:gd name="connsiteY161" fmla="*/ 182880 h 7823200"/>
                <a:gd name="connsiteX162" fmla="*/ 3616960 w 7256099"/>
                <a:gd name="connsiteY162" fmla="*/ 193040 h 7823200"/>
                <a:gd name="connsiteX163" fmla="*/ 3596640 w 7256099"/>
                <a:gd name="connsiteY163" fmla="*/ 223520 h 7823200"/>
                <a:gd name="connsiteX164" fmla="*/ 3495040 w 7256099"/>
                <a:gd name="connsiteY164" fmla="*/ 254000 h 7823200"/>
                <a:gd name="connsiteX165" fmla="*/ 3464560 w 7256099"/>
                <a:gd name="connsiteY165" fmla="*/ 264160 h 7823200"/>
                <a:gd name="connsiteX166" fmla="*/ 3271520 w 7256099"/>
                <a:gd name="connsiteY166" fmla="*/ 284480 h 7823200"/>
                <a:gd name="connsiteX167" fmla="*/ 3220720 w 7256099"/>
                <a:gd name="connsiteY167" fmla="*/ 325120 h 7823200"/>
                <a:gd name="connsiteX168" fmla="*/ 3190240 w 7256099"/>
                <a:gd name="connsiteY168" fmla="*/ 335280 h 7823200"/>
                <a:gd name="connsiteX169" fmla="*/ 3159760 w 7256099"/>
                <a:gd name="connsiteY169" fmla="*/ 355600 h 7823200"/>
                <a:gd name="connsiteX170" fmla="*/ 3098800 w 7256099"/>
                <a:gd name="connsiteY170" fmla="*/ 375920 h 7823200"/>
                <a:gd name="connsiteX171" fmla="*/ 2956560 w 7256099"/>
                <a:gd name="connsiteY171" fmla="*/ 396240 h 7823200"/>
                <a:gd name="connsiteX172" fmla="*/ 2875280 w 7256099"/>
                <a:gd name="connsiteY172" fmla="*/ 386080 h 7823200"/>
                <a:gd name="connsiteX173" fmla="*/ 2783840 w 7256099"/>
                <a:gd name="connsiteY173" fmla="*/ 335280 h 7823200"/>
                <a:gd name="connsiteX174" fmla="*/ 2753360 w 7256099"/>
                <a:gd name="connsiteY174" fmla="*/ 325120 h 7823200"/>
                <a:gd name="connsiteX175" fmla="*/ 2692400 w 7256099"/>
                <a:gd name="connsiteY175" fmla="*/ 284480 h 7823200"/>
                <a:gd name="connsiteX176" fmla="*/ 2661920 w 7256099"/>
                <a:gd name="connsiteY176" fmla="*/ 264160 h 7823200"/>
                <a:gd name="connsiteX177" fmla="*/ 2550160 w 7256099"/>
                <a:gd name="connsiteY177" fmla="*/ 243840 h 7823200"/>
                <a:gd name="connsiteX178" fmla="*/ 2468880 w 7256099"/>
                <a:gd name="connsiteY178" fmla="*/ 223520 h 7823200"/>
                <a:gd name="connsiteX179" fmla="*/ 2377440 w 7256099"/>
                <a:gd name="connsiteY179" fmla="*/ 193040 h 7823200"/>
                <a:gd name="connsiteX180" fmla="*/ 2275840 w 7256099"/>
                <a:gd name="connsiteY180" fmla="*/ 162560 h 7823200"/>
                <a:gd name="connsiteX181" fmla="*/ 2103120 w 7256099"/>
                <a:gd name="connsiteY181" fmla="*/ 142240 h 7823200"/>
                <a:gd name="connsiteX182" fmla="*/ 2072640 w 7256099"/>
                <a:gd name="connsiteY182" fmla="*/ 132080 h 7823200"/>
                <a:gd name="connsiteX183" fmla="*/ 2042160 w 7256099"/>
                <a:gd name="connsiteY183" fmla="*/ 111760 h 7823200"/>
                <a:gd name="connsiteX184" fmla="*/ 1981200 w 7256099"/>
                <a:gd name="connsiteY184" fmla="*/ 91440 h 7823200"/>
                <a:gd name="connsiteX185" fmla="*/ 1910080 w 7256099"/>
                <a:gd name="connsiteY185" fmla="*/ 101600 h 7823200"/>
                <a:gd name="connsiteX186" fmla="*/ 1879600 w 7256099"/>
                <a:gd name="connsiteY186" fmla="*/ 111760 h 7823200"/>
                <a:gd name="connsiteX187" fmla="*/ 1778000 w 7256099"/>
                <a:gd name="connsiteY187" fmla="*/ 132080 h 7823200"/>
                <a:gd name="connsiteX188" fmla="*/ 1696720 w 7256099"/>
                <a:gd name="connsiteY188" fmla="*/ 152400 h 7823200"/>
                <a:gd name="connsiteX189" fmla="*/ 1666240 w 7256099"/>
                <a:gd name="connsiteY189" fmla="*/ 172720 h 7823200"/>
                <a:gd name="connsiteX190" fmla="*/ 1625600 w 7256099"/>
                <a:gd name="connsiteY190" fmla="*/ 182880 h 7823200"/>
                <a:gd name="connsiteX191" fmla="*/ 1595120 w 7256099"/>
                <a:gd name="connsiteY191" fmla="*/ 193040 h 7823200"/>
                <a:gd name="connsiteX192" fmla="*/ 1554480 w 7256099"/>
                <a:gd name="connsiteY192" fmla="*/ 203200 h 7823200"/>
                <a:gd name="connsiteX193" fmla="*/ 1524000 w 7256099"/>
                <a:gd name="connsiteY193" fmla="*/ 213360 h 7823200"/>
                <a:gd name="connsiteX194" fmla="*/ 1483360 w 7256099"/>
                <a:gd name="connsiteY194" fmla="*/ 223520 h 7823200"/>
                <a:gd name="connsiteX195" fmla="*/ 1422400 w 7256099"/>
                <a:gd name="connsiteY195" fmla="*/ 243840 h 7823200"/>
                <a:gd name="connsiteX196" fmla="*/ 1391920 w 7256099"/>
                <a:gd name="connsiteY196" fmla="*/ 304800 h 7823200"/>
                <a:gd name="connsiteX197" fmla="*/ 1330960 w 7256099"/>
                <a:gd name="connsiteY197" fmla="*/ 345440 h 7823200"/>
                <a:gd name="connsiteX198" fmla="*/ 1310640 w 7256099"/>
                <a:gd name="connsiteY198" fmla="*/ 375920 h 7823200"/>
                <a:gd name="connsiteX199" fmla="*/ 1270000 w 7256099"/>
                <a:gd name="connsiteY199" fmla="*/ 386080 h 7823200"/>
                <a:gd name="connsiteX200" fmla="*/ 1097280 w 7256099"/>
                <a:gd name="connsiteY200" fmla="*/ 406400 h 7823200"/>
                <a:gd name="connsiteX201" fmla="*/ 1066800 w 7256099"/>
                <a:gd name="connsiteY201" fmla="*/ 467360 h 7823200"/>
                <a:gd name="connsiteX202" fmla="*/ 1056640 w 7256099"/>
                <a:gd name="connsiteY202" fmla="*/ 497840 h 7823200"/>
                <a:gd name="connsiteX203" fmla="*/ 1056640 w 7256099"/>
                <a:gd name="connsiteY203" fmla="*/ 650240 h 7823200"/>
                <a:gd name="connsiteX204" fmla="*/ 1046480 w 7256099"/>
                <a:gd name="connsiteY204" fmla="*/ 680720 h 7823200"/>
                <a:gd name="connsiteX205" fmla="*/ 1016000 w 7256099"/>
                <a:gd name="connsiteY205" fmla="*/ 701040 h 7823200"/>
                <a:gd name="connsiteX206" fmla="*/ 985520 w 7256099"/>
                <a:gd name="connsiteY206" fmla="*/ 680720 h 7823200"/>
                <a:gd name="connsiteX207" fmla="*/ 873760 w 7256099"/>
                <a:gd name="connsiteY207" fmla="*/ 650240 h 7823200"/>
                <a:gd name="connsiteX208" fmla="*/ 751840 w 7256099"/>
                <a:gd name="connsiteY208" fmla="*/ 660400 h 7823200"/>
                <a:gd name="connsiteX209" fmla="*/ 721360 w 7256099"/>
                <a:gd name="connsiteY209" fmla="*/ 670560 h 7823200"/>
                <a:gd name="connsiteX210" fmla="*/ 701040 w 7256099"/>
                <a:gd name="connsiteY210" fmla="*/ 701040 h 7823200"/>
                <a:gd name="connsiteX211" fmla="*/ 670560 w 7256099"/>
                <a:gd name="connsiteY211" fmla="*/ 721360 h 7823200"/>
                <a:gd name="connsiteX212" fmla="*/ 629920 w 7256099"/>
                <a:gd name="connsiteY212" fmla="*/ 782320 h 7823200"/>
                <a:gd name="connsiteX213" fmla="*/ 599440 w 7256099"/>
                <a:gd name="connsiteY213" fmla="*/ 843280 h 7823200"/>
                <a:gd name="connsiteX214" fmla="*/ 609600 w 7256099"/>
                <a:gd name="connsiteY214" fmla="*/ 904240 h 7823200"/>
                <a:gd name="connsiteX215" fmla="*/ 741680 w 7256099"/>
                <a:gd name="connsiteY215" fmla="*/ 883920 h 7823200"/>
                <a:gd name="connsiteX216" fmla="*/ 822960 w 7256099"/>
                <a:gd name="connsiteY216" fmla="*/ 873760 h 7823200"/>
                <a:gd name="connsiteX217" fmla="*/ 924560 w 7256099"/>
                <a:gd name="connsiteY217" fmla="*/ 863600 h 7823200"/>
                <a:gd name="connsiteX218" fmla="*/ 924560 w 7256099"/>
                <a:gd name="connsiteY218" fmla="*/ 985520 h 7823200"/>
                <a:gd name="connsiteX219" fmla="*/ 894080 w 7256099"/>
                <a:gd name="connsiteY219" fmla="*/ 1046480 h 7823200"/>
                <a:gd name="connsiteX220" fmla="*/ 863600 w 7256099"/>
                <a:gd name="connsiteY220" fmla="*/ 1066800 h 7823200"/>
                <a:gd name="connsiteX221" fmla="*/ 833120 w 7256099"/>
                <a:gd name="connsiteY221" fmla="*/ 1076960 h 7823200"/>
                <a:gd name="connsiteX222" fmla="*/ 802640 w 7256099"/>
                <a:gd name="connsiteY222" fmla="*/ 1097280 h 7823200"/>
                <a:gd name="connsiteX223" fmla="*/ 741680 w 7256099"/>
                <a:gd name="connsiteY223" fmla="*/ 1107440 h 7823200"/>
                <a:gd name="connsiteX224" fmla="*/ 619760 w 7256099"/>
                <a:gd name="connsiteY224" fmla="*/ 1127760 h 7823200"/>
                <a:gd name="connsiteX225" fmla="*/ 558800 w 7256099"/>
                <a:gd name="connsiteY225" fmla="*/ 1148080 h 7823200"/>
                <a:gd name="connsiteX226" fmla="*/ 528320 w 7256099"/>
                <a:gd name="connsiteY226" fmla="*/ 1158240 h 7823200"/>
                <a:gd name="connsiteX227" fmla="*/ 487680 w 7256099"/>
                <a:gd name="connsiteY227" fmla="*/ 1168400 h 7823200"/>
                <a:gd name="connsiteX228" fmla="*/ 436880 w 7256099"/>
                <a:gd name="connsiteY228" fmla="*/ 1219200 h 7823200"/>
                <a:gd name="connsiteX229" fmla="*/ 426720 w 7256099"/>
                <a:gd name="connsiteY229" fmla="*/ 1249680 h 7823200"/>
                <a:gd name="connsiteX230" fmla="*/ 396240 w 7256099"/>
                <a:gd name="connsiteY230" fmla="*/ 1259840 h 7823200"/>
                <a:gd name="connsiteX231" fmla="*/ 345440 w 7256099"/>
                <a:gd name="connsiteY231" fmla="*/ 1330960 h 7823200"/>
                <a:gd name="connsiteX232" fmla="*/ 314960 w 7256099"/>
                <a:gd name="connsiteY232" fmla="*/ 1351280 h 7823200"/>
                <a:gd name="connsiteX233" fmla="*/ 294640 w 7256099"/>
                <a:gd name="connsiteY233" fmla="*/ 1381760 h 7823200"/>
                <a:gd name="connsiteX234" fmla="*/ 233680 w 7256099"/>
                <a:gd name="connsiteY234" fmla="*/ 1402080 h 7823200"/>
                <a:gd name="connsiteX235" fmla="*/ 233680 w 7256099"/>
                <a:gd name="connsiteY235" fmla="*/ 1483360 h 7823200"/>
                <a:gd name="connsiteX236" fmla="*/ 254000 w 7256099"/>
                <a:gd name="connsiteY236" fmla="*/ 1544320 h 7823200"/>
                <a:gd name="connsiteX237" fmla="*/ 243840 w 7256099"/>
                <a:gd name="connsiteY237" fmla="*/ 1605280 h 7823200"/>
                <a:gd name="connsiteX238" fmla="*/ 223520 w 7256099"/>
                <a:gd name="connsiteY238" fmla="*/ 1676400 h 7823200"/>
                <a:gd name="connsiteX239" fmla="*/ 284480 w 7256099"/>
                <a:gd name="connsiteY239" fmla="*/ 1686560 h 7823200"/>
                <a:gd name="connsiteX240" fmla="*/ 345440 w 7256099"/>
                <a:gd name="connsiteY240" fmla="*/ 1696720 h 7823200"/>
                <a:gd name="connsiteX241" fmla="*/ 365760 w 7256099"/>
                <a:gd name="connsiteY241" fmla="*/ 1727200 h 7823200"/>
                <a:gd name="connsiteX242" fmla="*/ 396240 w 7256099"/>
                <a:gd name="connsiteY242" fmla="*/ 1747520 h 7823200"/>
                <a:gd name="connsiteX243" fmla="*/ 406400 w 7256099"/>
                <a:gd name="connsiteY243" fmla="*/ 1778000 h 7823200"/>
                <a:gd name="connsiteX244" fmla="*/ 375920 w 7256099"/>
                <a:gd name="connsiteY244" fmla="*/ 1879600 h 7823200"/>
                <a:gd name="connsiteX245" fmla="*/ 314960 w 7256099"/>
                <a:gd name="connsiteY245" fmla="*/ 1899920 h 7823200"/>
                <a:gd name="connsiteX246" fmla="*/ 284480 w 7256099"/>
                <a:gd name="connsiteY246" fmla="*/ 1910080 h 7823200"/>
                <a:gd name="connsiteX247" fmla="*/ 254000 w 7256099"/>
                <a:gd name="connsiteY247" fmla="*/ 1920240 h 7823200"/>
                <a:gd name="connsiteX248" fmla="*/ 152400 w 7256099"/>
                <a:gd name="connsiteY248" fmla="*/ 1930400 h 7823200"/>
                <a:gd name="connsiteX249" fmla="*/ 91440 w 7256099"/>
                <a:gd name="connsiteY249" fmla="*/ 1950720 h 7823200"/>
                <a:gd name="connsiteX250" fmla="*/ 30480 w 7256099"/>
                <a:gd name="connsiteY250" fmla="*/ 1991360 h 7823200"/>
                <a:gd name="connsiteX251" fmla="*/ 10160 w 7256099"/>
                <a:gd name="connsiteY251" fmla="*/ 2052320 h 7823200"/>
                <a:gd name="connsiteX252" fmla="*/ 0 w 7256099"/>
                <a:gd name="connsiteY252" fmla="*/ 2082800 h 7823200"/>
                <a:gd name="connsiteX253" fmla="*/ 40640 w 7256099"/>
                <a:gd name="connsiteY253" fmla="*/ 2123440 h 7823200"/>
                <a:gd name="connsiteX254" fmla="*/ 101600 w 7256099"/>
                <a:gd name="connsiteY254" fmla="*/ 2082800 h 7823200"/>
                <a:gd name="connsiteX255" fmla="*/ 132080 w 7256099"/>
                <a:gd name="connsiteY255" fmla="*/ 2062480 h 7823200"/>
                <a:gd name="connsiteX256" fmla="*/ 193040 w 7256099"/>
                <a:gd name="connsiteY256" fmla="*/ 2011680 h 7823200"/>
                <a:gd name="connsiteX257" fmla="*/ 223520 w 7256099"/>
                <a:gd name="connsiteY257" fmla="*/ 1991360 h 7823200"/>
                <a:gd name="connsiteX258" fmla="*/ 284480 w 7256099"/>
                <a:gd name="connsiteY258" fmla="*/ 1971040 h 7823200"/>
                <a:gd name="connsiteX259" fmla="*/ 426720 w 7256099"/>
                <a:gd name="connsiteY259" fmla="*/ 1950720 h 7823200"/>
                <a:gd name="connsiteX260" fmla="*/ 518160 w 7256099"/>
                <a:gd name="connsiteY260" fmla="*/ 1920240 h 7823200"/>
                <a:gd name="connsiteX261" fmla="*/ 548640 w 7256099"/>
                <a:gd name="connsiteY261" fmla="*/ 1910080 h 7823200"/>
                <a:gd name="connsiteX262" fmla="*/ 579120 w 7256099"/>
                <a:gd name="connsiteY262" fmla="*/ 1889760 h 7823200"/>
                <a:gd name="connsiteX263" fmla="*/ 599440 w 7256099"/>
                <a:gd name="connsiteY263" fmla="*/ 1859280 h 7823200"/>
                <a:gd name="connsiteX264" fmla="*/ 609600 w 7256099"/>
                <a:gd name="connsiteY264" fmla="*/ 1889760 h 7823200"/>
                <a:gd name="connsiteX265" fmla="*/ 619760 w 7256099"/>
                <a:gd name="connsiteY265" fmla="*/ 1950720 h 7823200"/>
                <a:gd name="connsiteX266" fmla="*/ 650240 w 7256099"/>
                <a:gd name="connsiteY266" fmla="*/ 1960880 h 7823200"/>
                <a:gd name="connsiteX267" fmla="*/ 701040 w 7256099"/>
                <a:gd name="connsiteY267" fmla="*/ 1920240 h 7823200"/>
                <a:gd name="connsiteX268" fmla="*/ 731520 w 7256099"/>
                <a:gd name="connsiteY268" fmla="*/ 1910080 h 7823200"/>
                <a:gd name="connsiteX269" fmla="*/ 751840 w 7256099"/>
                <a:gd name="connsiteY269" fmla="*/ 1879600 h 7823200"/>
                <a:gd name="connsiteX270" fmla="*/ 772160 w 7256099"/>
                <a:gd name="connsiteY270" fmla="*/ 1757680 h 7823200"/>
                <a:gd name="connsiteX271" fmla="*/ 822960 w 7256099"/>
                <a:gd name="connsiteY271" fmla="*/ 1706880 h 7823200"/>
                <a:gd name="connsiteX272" fmla="*/ 853440 w 7256099"/>
                <a:gd name="connsiteY272" fmla="*/ 1676400 h 7823200"/>
                <a:gd name="connsiteX273" fmla="*/ 914400 w 7256099"/>
                <a:gd name="connsiteY273" fmla="*/ 1635760 h 7823200"/>
                <a:gd name="connsiteX274" fmla="*/ 944880 w 7256099"/>
                <a:gd name="connsiteY274" fmla="*/ 1615440 h 7823200"/>
                <a:gd name="connsiteX275" fmla="*/ 975360 w 7256099"/>
                <a:gd name="connsiteY275" fmla="*/ 1605280 h 7823200"/>
                <a:gd name="connsiteX276" fmla="*/ 1026160 w 7256099"/>
                <a:gd name="connsiteY276" fmla="*/ 1554480 h 7823200"/>
                <a:gd name="connsiteX277" fmla="*/ 1076960 w 7256099"/>
                <a:gd name="connsiteY277" fmla="*/ 1564640 h 7823200"/>
                <a:gd name="connsiteX278" fmla="*/ 1066800 w 7256099"/>
                <a:gd name="connsiteY278" fmla="*/ 1635760 h 7823200"/>
                <a:gd name="connsiteX279" fmla="*/ 1076960 w 7256099"/>
                <a:gd name="connsiteY279" fmla="*/ 1676400 h 7823200"/>
                <a:gd name="connsiteX280" fmla="*/ 1168400 w 7256099"/>
                <a:gd name="connsiteY280" fmla="*/ 1645920 h 7823200"/>
                <a:gd name="connsiteX281" fmla="*/ 1209040 w 7256099"/>
                <a:gd name="connsiteY281" fmla="*/ 1635760 h 7823200"/>
                <a:gd name="connsiteX282" fmla="*/ 1239520 w 7256099"/>
                <a:gd name="connsiteY282" fmla="*/ 1625600 h 7823200"/>
                <a:gd name="connsiteX283" fmla="*/ 1300480 w 7256099"/>
                <a:gd name="connsiteY283" fmla="*/ 1584960 h 7823200"/>
                <a:gd name="connsiteX284" fmla="*/ 1310640 w 7256099"/>
                <a:gd name="connsiteY284" fmla="*/ 1554480 h 7823200"/>
                <a:gd name="connsiteX285" fmla="*/ 1341120 w 7256099"/>
                <a:gd name="connsiteY285" fmla="*/ 1544320 h 7823200"/>
                <a:gd name="connsiteX286" fmla="*/ 1371600 w 7256099"/>
                <a:gd name="connsiteY286" fmla="*/ 1524000 h 7823200"/>
                <a:gd name="connsiteX287" fmla="*/ 1412240 w 7256099"/>
                <a:gd name="connsiteY287" fmla="*/ 1432560 h 7823200"/>
                <a:gd name="connsiteX288" fmla="*/ 1493520 w 7256099"/>
                <a:gd name="connsiteY288" fmla="*/ 1473200 h 7823200"/>
                <a:gd name="connsiteX289" fmla="*/ 1483360 w 7256099"/>
                <a:gd name="connsiteY289" fmla="*/ 1524000 h 7823200"/>
                <a:gd name="connsiteX290" fmla="*/ 1564640 w 7256099"/>
                <a:gd name="connsiteY290" fmla="*/ 1534160 h 7823200"/>
                <a:gd name="connsiteX291" fmla="*/ 1696720 w 7256099"/>
                <a:gd name="connsiteY291" fmla="*/ 1554480 h 7823200"/>
                <a:gd name="connsiteX292" fmla="*/ 1737360 w 7256099"/>
                <a:gd name="connsiteY292" fmla="*/ 1615440 h 7823200"/>
                <a:gd name="connsiteX293" fmla="*/ 1747520 w 7256099"/>
                <a:gd name="connsiteY293" fmla="*/ 1645920 h 7823200"/>
                <a:gd name="connsiteX294" fmla="*/ 1798320 w 7256099"/>
                <a:gd name="connsiteY294" fmla="*/ 1696720 h 7823200"/>
                <a:gd name="connsiteX295" fmla="*/ 1869440 w 7256099"/>
                <a:gd name="connsiteY295" fmla="*/ 1706880 h 7823200"/>
                <a:gd name="connsiteX296" fmla="*/ 1869440 w 7256099"/>
                <a:gd name="connsiteY296" fmla="*/ 1991360 h 7823200"/>
                <a:gd name="connsiteX297" fmla="*/ 1859280 w 7256099"/>
                <a:gd name="connsiteY297" fmla="*/ 2021840 h 7823200"/>
                <a:gd name="connsiteX298" fmla="*/ 1849120 w 7256099"/>
                <a:gd name="connsiteY298" fmla="*/ 2062480 h 7823200"/>
                <a:gd name="connsiteX299" fmla="*/ 1859280 w 7256099"/>
                <a:gd name="connsiteY299" fmla="*/ 2174240 h 7823200"/>
                <a:gd name="connsiteX300" fmla="*/ 1889760 w 7256099"/>
                <a:gd name="connsiteY300" fmla="*/ 2194560 h 7823200"/>
                <a:gd name="connsiteX301" fmla="*/ 1899920 w 7256099"/>
                <a:gd name="connsiteY301" fmla="*/ 2225040 h 7823200"/>
                <a:gd name="connsiteX302" fmla="*/ 1960880 w 7256099"/>
                <a:gd name="connsiteY302" fmla="*/ 2255520 h 7823200"/>
                <a:gd name="connsiteX303" fmla="*/ 1981200 w 7256099"/>
                <a:gd name="connsiteY303" fmla="*/ 2225040 h 7823200"/>
                <a:gd name="connsiteX304" fmla="*/ 2011680 w 7256099"/>
                <a:gd name="connsiteY304" fmla="*/ 2235200 h 7823200"/>
                <a:gd name="connsiteX305" fmla="*/ 2001520 w 7256099"/>
                <a:gd name="connsiteY305" fmla="*/ 2346960 h 7823200"/>
                <a:gd name="connsiteX306" fmla="*/ 1981200 w 7256099"/>
                <a:gd name="connsiteY306" fmla="*/ 2407920 h 7823200"/>
                <a:gd name="connsiteX307" fmla="*/ 1971040 w 7256099"/>
                <a:gd name="connsiteY307" fmla="*/ 2438400 h 7823200"/>
                <a:gd name="connsiteX308" fmla="*/ 1981200 w 7256099"/>
                <a:gd name="connsiteY308" fmla="*/ 2509520 h 7823200"/>
                <a:gd name="connsiteX309" fmla="*/ 1991360 w 7256099"/>
                <a:gd name="connsiteY309" fmla="*/ 2540000 h 7823200"/>
                <a:gd name="connsiteX310" fmla="*/ 2011680 w 7256099"/>
                <a:gd name="connsiteY310" fmla="*/ 2631440 h 7823200"/>
                <a:gd name="connsiteX311" fmla="*/ 2021840 w 7256099"/>
                <a:gd name="connsiteY311" fmla="*/ 2712720 h 7823200"/>
                <a:gd name="connsiteX312" fmla="*/ 2032000 w 7256099"/>
                <a:gd name="connsiteY312" fmla="*/ 2783840 h 7823200"/>
                <a:gd name="connsiteX313" fmla="*/ 2011680 w 7256099"/>
                <a:gd name="connsiteY313" fmla="*/ 2844800 h 7823200"/>
                <a:gd name="connsiteX314" fmla="*/ 2001520 w 7256099"/>
                <a:gd name="connsiteY314" fmla="*/ 2875280 h 7823200"/>
                <a:gd name="connsiteX315" fmla="*/ 1991360 w 7256099"/>
                <a:gd name="connsiteY315" fmla="*/ 2905760 h 7823200"/>
                <a:gd name="connsiteX316" fmla="*/ 1930400 w 7256099"/>
                <a:gd name="connsiteY316" fmla="*/ 2875280 h 7823200"/>
                <a:gd name="connsiteX317" fmla="*/ 1879600 w 7256099"/>
                <a:gd name="connsiteY317" fmla="*/ 2885440 h 7823200"/>
                <a:gd name="connsiteX318" fmla="*/ 1879600 w 7256099"/>
                <a:gd name="connsiteY318" fmla="*/ 3007360 h 7823200"/>
                <a:gd name="connsiteX319" fmla="*/ 1889760 w 7256099"/>
                <a:gd name="connsiteY319" fmla="*/ 3037840 h 7823200"/>
                <a:gd name="connsiteX320" fmla="*/ 1930400 w 7256099"/>
                <a:gd name="connsiteY320" fmla="*/ 3098800 h 7823200"/>
                <a:gd name="connsiteX321" fmla="*/ 1950720 w 7256099"/>
                <a:gd name="connsiteY321" fmla="*/ 3159760 h 7823200"/>
                <a:gd name="connsiteX322" fmla="*/ 1971040 w 7256099"/>
                <a:gd name="connsiteY322" fmla="*/ 3190240 h 7823200"/>
                <a:gd name="connsiteX323" fmla="*/ 1991360 w 7256099"/>
                <a:gd name="connsiteY323" fmla="*/ 3251200 h 7823200"/>
                <a:gd name="connsiteX324" fmla="*/ 1981200 w 7256099"/>
                <a:gd name="connsiteY324" fmla="*/ 3322320 h 7823200"/>
                <a:gd name="connsiteX325" fmla="*/ 1971040 w 7256099"/>
                <a:gd name="connsiteY325" fmla="*/ 3352800 h 7823200"/>
                <a:gd name="connsiteX326" fmla="*/ 1960880 w 7256099"/>
                <a:gd name="connsiteY326" fmla="*/ 3393440 h 7823200"/>
                <a:gd name="connsiteX327" fmla="*/ 1940560 w 7256099"/>
                <a:gd name="connsiteY327" fmla="*/ 3454400 h 7823200"/>
                <a:gd name="connsiteX328" fmla="*/ 1920240 w 7256099"/>
                <a:gd name="connsiteY328" fmla="*/ 3484880 h 7823200"/>
                <a:gd name="connsiteX329" fmla="*/ 1899920 w 7256099"/>
                <a:gd name="connsiteY329" fmla="*/ 3545840 h 7823200"/>
                <a:gd name="connsiteX330" fmla="*/ 1859280 w 7256099"/>
                <a:gd name="connsiteY330" fmla="*/ 3606800 h 7823200"/>
                <a:gd name="connsiteX331" fmla="*/ 1828800 w 7256099"/>
                <a:gd name="connsiteY331" fmla="*/ 3667760 h 7823200"/>
                <a:gd name="connsiteX332" fmla="*/ 1798320 w 7256099"/>
                <a:gd name="connsiteY332" fmla="*/ 3688080 h 7823200"/>
                <a:gd name="connsiteX333" fmla="*/ 1778000 w 7256099"/>
                <a:gd name="connsiteY333" fmla="*/ 3749040 h 7823200"/>
                <a:gd name="connsiteX334" fmla="*/ 1767840 w 7256099"/>
                <a:gd name="connsiteY334" fmla="*/ 3779520 h 7823200"/>
                <a:gd name="connsiteX335" fmla="*/ 1727200 w 7256099"/>
                <a:gd name="connsiteY335" fmla="*/ 3840480 h 7823200"/>
                <a:gd name="connsiteX336" fmla="*/ 1706880 w 7256099"/>
                <a:gd name="connsiteY336" fmla="*/ 3870960 h 7823200"/>
                <a:gd name="connsiteX337" fmla="*/ 1696720 w 7256099"/>
                <a:gd name="connsiteY337" fmla="*/ 3901440 h 7823200"/>
                <a:gd name="connsiteX338" fmla="*/ 1656080 w 7256099"/>
                <a:gd name="connsiteY338" fmla="*/ 3962400 h 7823200"/>
                <a:gd name="connsiteX339" fmla="*/ 1625600 w 7256099"/>
                <a:gd name="connsiteY339" fmla="*/ 4023360 h 7823200"/>
                <a:gd name="connsiteX340" fmla="*/ 1595120 w 7256099"/>
                <a:gd name="connsiteY340" fmla="*/ 4185920 h 7823200"/>
                <a:gd name="connsiteX341" fmla="*/ 1584960 w 7256099"/>
                <a:gd name="connsiteY341" fmla="*/ 4216400 h 7823200"/>
                <a:gd name="connsiteX342" fmla="*/ 1574800 w 7256099"/>
                <a:gd name="connsiteY342" fmla="*/ 4246880 h 7823200"/>
                <a:gd name="connsiteX343" fmla="*/ 1544320 w 7256099"/>
                <a:gd name="connsiteY343" fmla="*/ 4307840 h 7823200"/>
                <a:gd name="connsiteX344" fmla="*/ 1524000 w 7256099"/>
                <a:gd name="connsiteY344" fmla="*/ 4338320 h 7823200"/>
                <a:gd name="connsiteX345" fmla="*/ 1503680 w 7256099"/>
                <a:gd name="connsiteY345" fmla="*/ 4399280 h 7823200"/>
                <a:gd name="connsiteX346" fmla="*/ 1483360 w 7256099"/>
                <a:gd name="connsiteY346" fmla="*/ 4429760 h 7823200"/>
                <a:gd name="connsiteX347" fmla="*/ 1463040 w 7256099"/>
                <a:gd name="connsiteY347" fmla="*/ 4511040 h 7823200"/>
                <a:gd name="connsiteX348" fmla="*/ 1473200 w 7256099"/>
                <a:gd name="connsiteY348" fmla="*/ 4795520 h 7823200"/>
                <a:gd name="connsiteX349" fmla="*/ 1483360 w 7256099"/>
                <a:gd name="connsiteY349" fmla="*/ 4826000 h 7823200"/>
                <a:gd name="connsiteX350" fmla="*/ 1493520 w 7256099"/>
                <a:gd name="connsiteY350" fmla="*/ 4876800 h 7823200"/>
                <a:gd name="connsiteX351" fmla="*/ 1503680 w 7256099"/>
                <a:gd name="connsiteY351" fmla="*/ 4998720 h 7823200"/>
                <a:gd name="connsiteX352" fmla="*/ 1513840 w 7256099"/>
                <a:gd name="connsiteY352" fmla="*/ 5039360 h 7823200"/>
                <a:gd name="connsiteX353" fmla="*/ 1524000 w 7256099"/>
                <a:gd name="connsiteY353" fmla="*/ 5120640 h 7823200"/>
                <a:gd name="connsiteX354" fmla="*/ 1544320 w 7256099"/>
                <a:gd name="connsiteY354" fmla="*/ 5293360 h 7823200"/>
                <a:gd name="connsiteX355" fmla="*/ 1605280 w 7256099"/>
                <a:gd name="connsiteY355" fmla="*/ 5394960 h 7823200"/>
                <a:gd name="connsiteX356" fmla="*/ 1635760 w 7256099"/>
                <a:gd name="connsiteY356" fmla="*/ 5405120 h 7823200"/>
                <a:gd name="connsiteX357" fmla="*/ 1645920 w 7256099"/>
                <a:gd name="connsiteY357" fmla="*/ 5435600 h 7823200"/>
                <a:gd name="connsiteX358" fmla="*/ 1666240 w 7256099"/>
                <a:gd name="connsiteY358" fmla="*/ 5466080 h 7823200"/>
                <a:gd name="connsiteX359" fmla="*/ 1676400 w 7256099"/>
                <a:gd name="connsiteY359" fmla="*/ 5557520 h 7823200"/>
                <a:gd name="connsiteX360" fmla="*/ 1686560 w 7256099"/>
                <a:gd name="connsiteY360" fmla="*/ 5588000 h 7823200"/>
                <a:gd name="connsiteX361" fmla="*/ 1696720 w 7256099"/>
                <a:gd name="connsiteY361" fmla="*/ 5638800 h 7823200"/>
                <a:gd name="connsiteX362" fmla="*/ 1706880 w 7256099"/>
                <a:gd name="connsiteY362" fmla="*/ 5770880 h 7823200"/>
                <a:gd name="connsiteX363" fmla="*/ 1727200 w 7256099"/>
                <a:gd name="connsiteY363" fmla="*/ 5862320 h 7823200"/>
                <a:gd name="connsiteX364" fmla="*/ 1737360 w 7256099"/>
                <a:gd name="connsiteY364" fmla="*/ 5923280 h 7823200"/>
                <a:gd name="connsiteX365" fmla="*/ 1757680 w 7256099"/>
                <a:gd name="connsiteY365" fmla="*/ 6014720 h 7823200"/>
                <a:gd name="connsiteX366" fmla="*/ 1788160 w 7256099"/>
                <a:gd name="connsiteY366" fmla="*/ 6228080 h 7823200"/>
                <a:gd name="connsiteX367" fmla="*/ 1778000 w 7256099"/>
                <a:gd name="connsiteY367" fmla="*/ 6268720 h 7823200"/>
                <a:gd name="connsiteX368" fmla="*/ 1747520 w 7256099"/>
                <a:gd name="connsiteY368" fmla="*/ 6339840 h 7823200"/>
                <a:gd name="connsiteX369" fmla="*/ 1788160 w 7256099"/>
                <a:gd name="connsiteY369" fmla="*/ 6441440 h 7823200"/>
                <a:gd name="connsiteX370" fmla="*/ 1818640 w 7256099"/>
                <a:gd name="connsiteY370" fmla="*/ 6451600 h 7823200"/>
                <a:gd name="connsiteX371" fmla="*/ 1838960 w 7256099"/>
                <a:gd name="connsiteY371" fmla="*/ 6482080 h 7823200"/>
                <a:gd name="connsiteX372" fmla="*/ 1889760 w 7256099"/>
                <a:gd name="connsiteY372" fmla="*/ 6532880 h 7823200"/>
                <a:gd name="connsiteX373" fmla="*/ 1910080 w 7256099"/>
                <a:gd name="connsiteY373" fmla="*/ 6593840 h 7823200"/>
                <a:gd name="connsiteX374" fmla="*/ 1889760 w 7256099"/>
                <a:gd name="connsiteY374" fmla="*/ 6776720 h 7823200"/>
                <a:gd name="connsiteX375" fmla="*/ 1879600 w 7256099"/>
                <a:gd name="connsiteY375" fmla="*/ 6807200 h 7823200"/>
                <a:gd name="connsiteX376" fmla="*/ 1920240 w 7256099"/>
                <a:gd name="connsiteY376" fmla="*/ 6847840 h 7823200"/>
                <a:gd name="connsiteX377" fmla="*/ 1960880 w 7256099"/>
                <a:gd name="connsiteY377" fmla="*/ 6908800 h 7823200"/>
                <a:gd name="connsiteX378" fmla="*/ 1971040 w 7256099"/>
                <a:gd name="connsiteY378" fmla="*/ 6949440 h 7823200"/>
                <a:gd name="connsiteX379" fmla="*/ 2052320 w 7256099"/>
                <a:gd name="connsiteY379" fmla="*/ 7020560 h 7823200"/>
                <a:gd name="connsiteX380" fmla="*/ 2082800 w 7256099"/>
                <a:gd name="connsiteY380" fmla="*/ 7040880 h 7823200"/>
                <a:gd name="connsiteX381" fmla="*/ 2133600 w 7256099"/>
                <a:gd name="connsiteY381" fmla="*/ 6969760 h 7823200"/>
                <a:gd name="connsiteX382" fmla="*/ 2143760 w 7256099"/>
                <a:gd name="connsiteY382" fmla="*/ 6939280 h 7823200"/>
                <a:gd name="connsiteX383" fmla="*/ 2113280 w 7256099"/>
                <a:gd name="connsiteY383" fmla="*/ 6827520 h 7823200"/>
                <a:gd name="connsiteX384" fmla="*/ 2072640 w 7256099"/>
                <a:gd name="connsiteY384" fmla="*/ 6766560 h 7823200"/>
                <a:gd name="connsiteX385" fmla="*/ 2021840 w 7256099"/>
                <a:gd name="connsiteY385" fmla="*/ 6685280 h 7823200"/>
                <a:gd name="connsiteX386" fmla="*/ 1981200 w 7256099"/>
                <a:gd name="connsiteY386" fmla="*/ 6705600 h 7823200"/>
                <a:gd name="connsiteX387" fmla="*/ 1960880 w 7256099"/>
                <a:gd name="connsiteY387" fmla="*/ 6644640 h 7823200"/>
                <a:gd name="connsiteX388" fmla="*/ 1981200 w 7256099"/>
                <a:gd name="connsiteY388" fmla="*/ 6563360 h 7823200"/>
                <a:gd name="connsiteX389" fmla="*/ 1991360 w 7256099"/>
                <a:gd name="connsiteY389" fmla="*/ 6532880 h 7823200"/>
                <a:gd name="connsiteX390" fmla="*/ 2001520 w 7256099"/>
                <a:gd name="connsiteY390" fmla="*/ 6471920 h 7823200"/>
                <a:gd name="connsiteX391" fmla="*/ 1971040 w 7256099"/>
                <a:gd name="connsiteY391" fmla="*/ 6370320 h 7823200"/>
                <a:gd name="connsiteX392" fmla="*/ 1950720 w 7256099"/>
                <a:gd name="connsiteY392" fmla="*/ 6309360 h 7823200"/>
                <a:gd name="connsiteX393" fmla="*/ 1910080 w 7256099"/>
                <a:gd name="connsiteY393" fmla="*/ 6248400 h 7823200"/>
                <a:gd name="connsiteX394" fmla="*/ 1920240 w 7256099"/>
                <a:gd name="connsiteY394" fmla="*/ 6156960 h 7823200"/>
                <a:gd name="connsiteX395" fmla="*/ 1889760 w 7256099"/>
                <a:gd name="connsiteY395" fmla="*/ 6004560 h 7823200"/>
                <a:gd name="connsiteX396" fmla="*/ 1859280 w 7256099"/>
                <a:gd name="connsiteY396" fmla="*/ 5984240 h 7823200"/>
                <a:gd name="connsiteX397" fmla="*/ 1838960 w 7256099"/>
                <a:gd name="connsiteY397" fmla="*/ 5913120 h 7823200"/>
                <a:gd name="connsiteX398" fmla="*/ 1869440 w 7256099"/>
                <a:gd name="connsiteY398" fmla="*/ 5811520 h 7823200"/>
                <a:gd name="connsiteX399" fmla="*/ 1879600 w 7256099"/>
                <a:gd name="connsiteY399" fmla="*/ 5781040 h 7823200"/>
                <a:gd name="connsiteX400" fmla="*/ 1889760 w 7256099"/>
                <a:gd name="connsiteY400" fmla="*/ 5750560 h 7823200"/>
                <a:gd name="connsiteX401" fmla="*/ 1920240 w 7256099"/>
                <a:gd name="connsiteY401" fmla="*/ 5730240 h 7823200"/>
                <a:gd name="connsiteX402" fmla="*/ 1991360 w 7256099"/>
                <a:gd name="connsiteY402" fmla="*/ 5740400 h 7823200"/>
                <a:gd name="connsiteX403" fmla="*/ 2001520 w 7256099"/>
                <a:gd name="connsiteY403" fmla="*/ 5770880 h 7823200"/>
                <a:gd name="connsiteX404" fmla="*/ 2021840 w 7256099"/>
                <a:gd name="connsiteY404" fmla="*/ 6055360 h 7823200"/>
                <a:gd name="connsiteX405" fmla="*/ 2052320 w 7256099"/>
                <a:gd name="connsiteY405" fmla="*/ 6228080 h 7823200"/>
                <a:gd name="connsiteX406" fmla="*/ 2092960 w 7256099"/>
                <a:gd name="connsiteY406" fmla="*/ 6289040 h 7823200"/>
                <a:gd name="connsiteX407" fmla="*/ 2123440 w 7256099"/>
                <a:gd name="connsiteY407" fmla="*/ 6309360 h 7823200"/>
                <a:gd name="connsiteX408" fmla="*/ 2143760 w 7256099"/>
                <a:gd name="connsiteY408" fmla="*/ 6339840 h 7823200"/>
                <a:gd name="connsiteX409" fmla="*/ 2164080 w 7256099"/>
                <a:gd name="connsiteY409" fmla="*/ 6421120 h 7823200"/>
                <a:gd name="connsiteX410" fmla="*/ 2184400 w 7256099"/>
                <a:gd name="connsiteY410" fmla="*/ 6482080 h 7823200"/>
                <a:gd name="connsiteX411" fmla="*/ 2194560 w 7256099"/>
                <a:gd name="connsiteY411" fmla="*/ 6522720 h 7823200"/>
                <a:gd name="connsiteX412" fmla="*/ 2204720 w 7256099"/>
                <a:gd name="connsiteY412" fmla="*/ 6725920 h 7823200"/>
                <a:gd name="connsiteX413" fmla="*/ 2214880 w 7256099"/>
                <a:gd name="connsiteY413" fmla="*/ 6756400 h 7823200"/>
                <a:gd name="connsiteX414" fmla="*/ 2235200 w 7256099"/>
                <a:gd name="connsiteY414" fmla="*/ 6786880 h 7823200"/>
                <a:gd name="connsiteX415" fmla="*/ 2245360 w 7256099"/>
                <a:gd name="connsiteY415" fmla="*/ 6817360 h 7823200"/>
                <a:gd name="connsiteX416" fmla="*/ 2275840 w 7256099"/>
                <a:gd name="connsiteY416" fmla="*/ 6827520 h 7823200"/>
                <a:gd name="connsiteX417" fmla="*/ 2316480 w 7256099"/>
                <a:gd name="connsiteY417" fmla="*/ 6888480 h 7823200"/>
                <a:gd name="connsiteX418" fmla="*/ 2326640 w 7256099"/>
                <a:gd name="connsiteY418" fmla="*/ 6918960 h 7823200"/>
                <a:gd name="connsiteX419" fmla="*/ 2367280 w 7256099"/>
                <a:gd name="connsiteY419" fmla="*/ 7010400 h 7823200"/>
                <a:gd name="connsiteX420" fmla="*/ 2387600 w 7256099"/>
                <a:gd name="connsiteY420" fmla="*/ 7122160 h 7823200"/>
                <a:gd name="connsiteX421" fmla="*/ 2397760 w 7256099"/>
                <a:gd name="connsiteY421" fmla="*/ 7152640 h 7823200"/>
                <a:gd name="connsiteX422" fmla="*/ 2418080 w 7256099"/>
                <a:gd name="connsiteY422" fmla="*/ 7233920 h 7823200"/>
                <a:gd name="connsiteX423" fmla="*/ 2407920 w 7256099"/>
                <a:gd name="connsiteY423" fmla="*/ 7416800 h 7823200"/>
                <a:gd name="connsiteX424" fmla="*/ 2387600 w 7256099"/>
                <a:gd name="connsiteY424" fmla="*/ 7477760 h 7823200"/>
                <a:gd name="connsiteX425" fmla="*/ 2418080 w 7256099"/>
                <a:gd name="connsiteY425" fmla="*/ 7538720 h 7823200"/>
                <a:gd name="connsiteX426" fmla="*/ 2428240 w 7256099"/>
                <a:gd name="connsiteY426" fmla="*/ 7569200 h 7823200"/>
                <a:gd name="connsiteX427" fmla="*/ 2489200 w 7256099"/>
                <a:gd name="connsiteY427" fmla="*/ 7599680 h 7823200"/>
                <a:gd name="connsiteX428" fmla="*/ 2519680 w 7256099"/>
                <a:gd name="connsiteY428" fmla="*/ 7620000 h 7823200"/>
                <a:gd name="connsiteX429" fmla="*/ 2540000 w 7256099"/>
                <a:gd name="connsiteY429" fmla="*/ 7680960 h 7823200"/>
                <a:gd name="connsiteX430" fmla="*/ 2600960 w 7256099"/>
                <a:gd name="connsiteY430" fmla="*/ 7721600 h 7823200"/>
                <a:gd name="connsiteX431" fmla="*/ 2651760 w 7256099"/>
                <a:gd name="connsiteY431" fmla="*/ 7772400 h 7823200"/>
                <a:gd name="connsiteX432" fmla="*/ 2672080 w 7256099"/>
                <a:gd name="connsiteY432" fmla="*/ 7802880 h 7823200"/>
                <a:gd name="connsiteX433" fmla="*/ 2743200 w 7256099"/>
                <a:gd name="connsiteY433" fmla="*/ 7823200 h 7823200"/>
                <a:gd name="connsiteX434" fmla="*/ 2854960 w 7256099"/>
                <a:gd name="connsiteY434" fmla="*/ 7802880 h 7823200"/>
                <a:gd name="connsiteX435" fmla="*/ 2885440 w 7256099"/>
                <a:gd name="connsiteY435" fmla="*/ 7782560 h 7823200"/>
                <a:gd name="connsiteX436" fmla="*/ 2915920 w 7256099"/>
                <a:gd name="connsiteY436" fmla="*/ 7772400 h 7823200"/>
                <a:gd name="connsiteX437" fmla="*/ 2946400 w 7256099"/>
                <a:gd name="connsiteY437" fmla="*/ 7752080 h 7823200"/>
                <a:gd name="connsiteX438" fmla="*/ 3068320 w 7256099"/>
                <a:gd name="connsiteY438" fmla="*/ 7721600 h 7823200"/>
                <a:gd name="connsiteX439" fmla="*/ 3139440 w 7256099"/>
                <a:gd name="connsiteY439" fmla="*/ 7701280 h 7823200"/>
                <a:gd name="connsiteX440" fmla="*/ 3159760 w 7256099"/>
                <a:gd name="connsiteY440" fmla="*/ 7670800 h 7823200"/>
                <a:gd name="connsiteX441" fmla="*/ 3129280 w 7256099"/>
                <a:gd name="connsiteY441" fmla="*/ 7508240 h 7823200"/>
                <a:gd name="connsiteX442" fmla="*/ 3119120 w 7256099"/>
                <a:gd name="connsiteY442" fmla="*/ 7477760 h 7823200"/>
                <a:gd name="connsiteX443" fmla="*/ 3108960 w 7256099"/>
                <a:gd name="connsiteY443" fmla="*/ 7447280 h 7823200"/>
                <a:gd name="connsiteX444" fmla="*/ 3088640 w 7256099"/>
                <a:gd name="connsiteY444" fmla="*/ 7325360 h 7823200"/>
                <a:gd name="connsiteX445" fmla="*/ 3048000 w 7256099"/>
                <a:gd name="connsiteY445" fmla="*/ 7233920 h 7823200"/>
                <a:gd name="connsiteX446" fmla="*/ 3027680 w 7256099"/>
                <a:gd name="connsiteY446" fmla="*/ 7152640 h 7823200"/>
                <a:gd name="connsiteX447" fmla="*/ 3027680 w 7256099"/>
                <a:gd name="connsiteY447" fmla="*/ 7010400 h 7823200"/>
                <a:gd name="connsiteX448" fmla="*/ 3068320 w 7256099"/>
                <a:gd name="connsiteY448" fmla="*/ 6949440 h 7823200"/>
                <a:gd name="connsiteX449" fmla="*/ 3108960 w 7256099"/>
                <a:gd name="connsiteY449" fmla="*/ 6898640 h 7823200"/>
                <a:gd name="connsiteX450" fmla="*/ 3129280 w 7256099"/>
                <a:gd name="connsiteY450" fmla="*/ 6837680 h 7823200"/>
                <a:gd name="connsiteX451" fmla="*/ 3139440 w 7256099"/>
                <a:gd name="connsiteY451" fmla="*/ 6807200 h 7823200"/>
                <a:gd name="connsiteX452" fmla="*/ 3149600 w 7256099"/>
                <a:gd name="connsiteY452" fmla="*/ 6634480 h 7823200"/>
                <a:gd name="connsiteX453" fmla="*/ 3180080 w 7256099"/>
                <a:gd name="connsiteY453" fmla="*/ 6543040 h 7823200"/>
                <a:gd name="connsiteX454" fmla="*/ 3190240 w 7256099"/>
                <a:gd name="connsiteY454" fmla="*/ 6512560 h 7823200"/>
                <a:gd name="connsiteX455" fmla="*/ 3200400 w 7256099"/>
                <a:gd name="connsiteY455" fmla="*/ 6431280 h 7823200"/>
                <a:gd name="connsiteX456" fmla="*/ 3220720 w 7256099"/>
                <a:gd name="connsiteY456" fmla="*/ 6400800 h 7823200"/>
                <a:gd name="connsiteX457" fmla="*/ 3230880 w 7256099"/>
                <a:gd name="connsiteY457" fmla="*/ 6370320 h 7823200"/>
                <a:gd name="connsiteX458" fmla="*/ 3271520 w 7256099"/>
                <a:gd name="connsiteY458" fmla="*/ 6309360 h 7823200"/>
                <a:gd name="connsiteX459" fmla="*/ 3291840 w 7256099"/>
                <a:gd name="connsiteY459" fmla="*/ 6278880 h 7823200"/>
                <a:gd name="connsiteX460" fmla="*/ 3322320 w 7256099"/>
                <a:gd name="connsiteY460" fmla="*/ 6258560 h 7823200"/>
                <a:gd name="connsiteX461" fmla="*/ 3393440 w 7256099"/>
                <a:gd name="connsiteY461" fmla="*/ 6167120 h 7823200"/>
                <a:gd name="connsiteX462" fmla="*/ 3434080 w 7256099"/>
                <a:gd name="connsiteY462" fmla="*/ 6126480 h 7823200"/>
                <a:gd name="connsiteX463" fmla="*/ 3505200 w 7256099"/>
                <a:gd name="connsiteY463" fmla="*/ 6055360 h 7823200"/>
                <a:gd name="connsiteX464" fmla="*/ 3515360 w 7256099"/>
                <a:gd name="connsiteY464" fmla="*/ 6024880 h 7823200"/>
                <a:gd name="connsiteX465" fmla="*/ 3576320 w 7256099"/>
                <a:gd name="connsiteY465" fmla="*/ 5994400 h 7823200"/>
                <a:gd name="connsiteX466" fmla="*/ 3647440 w 7256099"/>
                <a:gd name="connsiteY466" fmla="*/ 6035040 h 7823200"/>
                <a:gd name="connsiteX467" fmla="*/ 3677920 w 7256099"/>
                <a:gd name="connsiteY467" fmla="*/ 6045200 h 7823200"/>
                <a:gd name="connsiteX468" fmla="*/ 3708400 w 7256099"/>
                <a:gd name="connsiteY468" fmla="*/ 6065520 h 7823200"/>
                <a:gd name="connsiteX469" fmla="*/ 3810000 w 7256099"/>
                <a:gd name="connsiteY469" fmla="*/ 6096000 h 7823200"/>
                <a:gd name="connsiteX470" fmla="*/ 3901440 w 7256099"/>
                <a:gd name="connsiteY470" fmla="*/ 6065520 h 7823200"/>
                <a:gd name="connsiteX471" fmla="*/ 3942080 w 7256099"/>
                <a:gd name="connsiteY471" fmla="*/ 6004560 h 7823200"/>
                <a:gd name="connsiteX472" fmla="*/ 4084320 w 7256099"/>
                <a:gd name="connsiteY472" fmla="*/ 5974080 h 7823200"/>
                <a:gd name="connsiteX473" fmla="*/ 4155440 w 7256099"/>
                <a:gd name="connsiteY473" fmla="*/ 5902960 h 7823200"/>
                <a:gd name="connsiteX474" fmla="*/ 4165600 w 7256099"/>
                <a:gd name="connsiteY474" fmla="*/ 5933440 h 7823200"/>
                <a:gd name="connsiteX475" fmla="*/ 4185920 w 7256099"/>
                <a:gd name="connsiteY475" fmla="*/ 5963920 h 7823200"/>
                <a:gd name="connsiteX476" fmla="*/ 4216400 w 7256099"/>
                <a:gd name="connsiteY476" fmla="*/ 5974080 h 7823200"/>
                <a:gd name="connsiteX477" fmla="*/ 4307840 w 7256099"/>
                <a:gd name="connsiteY477" fmla="*/ 5984240 h 7823200"/>
                <a:gd name="connsiteX478" fmla="*/ 4358640 w 7256099"/>
                <a:gd name="connsiteY478" fmla="*/ 6065520 h 7823200"/>
                <a:gd name="connsiteX479" fmla="*/ 4368800 w 7256099"/>
                <a:gd name="connsiteY479" fmla="*/ 6096000 h 7823200"/>
                <a:gd name="connsiteX480" fmla="*/ 4389120 w 7256099"/>
                <a:gd name="connsiteY480" fmla="*/ 6299200 h 7823200"/>
                <a:gd name="connsiteX481" fmla="*/ 4399280 w 7256099"/>
                <a:gd name="connsiteY481" fmla="*/ 6370320 h 7823200"/>
                <a:gd name="connsiteX482" fmla="*/ 4419600 w 7256099"/>
                <a:gd name="connsiteY482" fmla="*/ 6431280 h 7823200"/>
                <a:gd name="connsiteX483" fmla="*/ 4429760 w 7256099"/>
                <a:gd name="connsiteY483" fmla="*/ 6482080 h 7823200"/>
                <a:gd name="connsiteX484" fmla="*/ 4450080 w 7256099"/>
                <a:gd name="connsiteY484" fmla="*/ 6512560 h 7823200"/>
                <a:gd name="connsiteX485" fmla="*/ 4470400 w 7256099"/>
                <a:gd name="connsiteY485" fmla="*/ 6573520 h 7823200"/>
                <a:gd name="connsiteX486" fmla="*/ 4480560 w 7256099"/>
                <a:gd name="connsiteY486" fmla="*/ 6624320 h 7823200"/>
                <a:gd name="connsiteX487" fmla="*/ 4521200 w 7256099"/>
                <a:gd name="connsiteY487" fmla="*/ 6685280 h 7823200"/>
                <a:gd name="connsiteX488" fmla="*/ 4622800 w 7256099"/>
                <a:gd name="connsiteY488" fmla="*/ 6654800 h 7823200"/>
                <a:gd name="connsiteX489" fmla="*/ 4643120 w 7256099"/>
                <a:gd name="connsiteY489" fmla="*/ 6593840 h 7823200"/>
                <a:gd name="connsiteX490" fmla="*/ 4663440 w 7256099"/>
                <a:gd name="connsiteY490" fmla="*/ 6563360 h 7823200"/>
                <a:gd name="connsiteX491" fmla="*/ 4693920 w 7256099"/>
                <a:gd name="connsiteY491" fmla="*/ 6502400 h 7823200"/>
                <a:gd name="connsiteX492" fmla="*/ 4673600 w 7256099"/>
                <a:gd name="connsiteY492" fmla="*/ 6421120 h 7823200"/>
                <a:gd name="connsiteX493" fmla="*/ 4653280 w 7256099"/>
                <a:gd name="connsiteY493" fmla="*/ 6390640 h 7823200"/>
                <a:gd name="connsiteX494" fmla="*/ 4632960 w 7256099"/>
                <a:gd name="connsiteY494" fmla="*/ 6329680 h 7823200"/>
                <a:gd name="connsiteX495" fmla="*/ 4622800 w 7256099"/>
                <a:gd name="connsiteY495" fmla="*/ 6299200 h 7823200"/>
                <a:gd name="connsiteX496" fmla="*/ 4612640 w 7256099"/>
                <a:gd name="connsiteY496" fmla="*/ 6207760 h 7823200"/>
                <a:gd name="connsiteX497" fmla="*/ 4602480 w 7256099"/>
                <a:gd name="connsiteY497" fmla="*/ 6177280 h 7823200"/>
                <a:gd name="connsiteX498" fmla="*/ 4612640 w 7256099"/>
                <a:gd name="connsiteY498" fmla="*/ 5760720 h 7823200"/>
                <a:gd name="connsiteX499" fmla="*/ 4693920 w 7256099"/>
                <a:gd name="connsiteY499" fmla="*/ 5659120 h 7823200"/>
                <a:gd name="connsiteX500" fmla="*/ 4724400 w 7256099"/>
                <a:gd name="connsiteY500" fmla="*/ 5638800 h 7823200"/>
                <a:gd name="connsiteX501" fmla="*/ 4744720 w 7256099"/>
                <a:gd name="connsiteY501" fmla="*/ 5608320 h 7823200"/>
                <a:gd name="connsiteX502" fmla="*/ 4775200 w 7256099"/>
                <a:gd name="connsiteY502" fmla="*/ 5588000 h 7823200"/>
                <a:gd name="connsiteX503" fmla="*/ 4815840 w 7256099"/>
                <a:gd name="connsiteY503" fmla="*/ 5537200 h 7823200"/>
                <a:gd name="connsiteX504" fmla="*/ 4856480 w 7256099"/>
                <a:gd name="connsiteY504" fmla="*/ 5486400 h 7823200"/>
                <a:gd name="connsiteX505" fmla="*/ 4876800 w 7256099"/>
                <a:gd name="connsiteY505" fmla="*/ 5455920 h 7823200"/>
                <a:gd name="connsiteX506" fmla="*/ 4937760 w 7256099"/>
                <a:gd name="connsiteY506" fmla="*/ 5415280 h 7823200"/>
                <a:gd name="connsiteX507" fmla="*/ 4968240 w 7256099"/>
                <a:gd name="connsiteY507" fmla="*/ 5394960 h 7823200"/>
                <a:gd name="connsiteX508" fmla="*/ 4988560 w 7256099"/>
                <a:gd name="connsiteY508" fmla="*/ 5364480 h 7823200"/>
                <a:gd name="connsiteX509" fmla="*/ 5019040 w 7256099"/>
                <a:gd name="connsiteY509" fmla="*/ 5354320 h 7823200"/>
                <a:gd name="connsiteX510" fmla="*/ 5049520 w 7256099"/>
                <a:gd name="connsiteY510" fmla="*/ 5334000 h 7823200"/>
                <a:gd name="connsiteX511" fmla="*/ 5090160 w 7256099"/>
                <a:gd name="connsiteY511" fmla="*/ 5283200 h 7823200"/>
                <a:gd name="connsiteX512" fmla="*/ 5110480 w 7256099"/>
                <a:gd name="connsiteY512" fmla="*/ 5222240 h 7823200"/>
                <a:gd name="connsiteX513" fmla="*/ 5120640 w 7256099"/>
                <a:gd name="connsiteY513" fmla="*/ 5191760 h 7823200"/>
                <a:gd name="connsiteX514" fmla="*/ 5151120 w 7256099"/>
                <a:gd name="connsiteY514" fmla="*/ 5171440 h 7823200"/>
                <a:gd name="connsiteX515" fmla="*/ 5191760 w 7256099"/>
                <a:gd name="connsiteY515" fmla="*/ 5161280 h 7823200"/>
                <a:gd name="connsiteX516" fmla="*/ 5201920 w 7256099"/>
                <a:gd name="connsiteY516" fmla="*/ 5059680 h 7823200"/>
                <a:gd name="connsiteX517" fmla="*/ 5181600 w 7256099"/>
                <a:gd name="connsiteY517" fmla="*/ 4968240 h 7823200"/>
                <a:gd name="connsiteX518" fmla="*/ 5191760 w 7256099"/>
                <a:gd name="connsiteY518" fmla="*/ 4734560 h 7823200"/>
                <a:gd name="connsiteX519" fmla="*/ 5212080 w 7256099"/>
                <a:gd name="connsiteY519" fmla="*/ 4673600 h 7823200"/>
                <a:gd name="connsiteX520" fmla="*/ 5252720 w 7256099"/>
                <a:gd name="connsiteY520" fmla="*/ 4714240 h 7823200"/>
                <a:gd name="connsiteX521" fmla="*/ 5283200 w 7256099"/>
                <a:gd name="connsiteY521" fmla="*/ 4734560 h 7823200"/>
                <a:gd name="connsiteX522" fmla="*/ 5323840 w 7256099"/>
                <a:gd name="connsiteY522" fmla="*/ 4724400 h 7823200"/>
                <a:gd name="connsiteX523" fmla="*/ 5344160 w 7256099"/>
                <a:gd name="connsiteY523" fmla="*/ 4693920 h 7823200"/>
                <a:gd name="connsiteX524" fmla="*/ 5364480 w 7256099"/>
                <a:gd name="connsiteY524" fmla="*/ 4572000 h 7823200"/>
                <a:gd name="connsiteX525" fmla="*/ 5415280 w 7256099"/>
                <a:gd name="connsiteY525" fmla="*/ 4521200 h 7823200"/>
                <a:gd name="connsiteX526" fmla="*/ 5445760 w 7256099"/>
                <a:gd name="connsiteY526" fmla="*/ 4460240 h 7823200"/>
                <a:gd name="connsiteX527" fmla="*/ 5455920 w 7256099"/>
                <a:gd name="connsiteY527" fmla="*/ 4429760 h 7823200"/>
                <a:gd name="connsiteX528" fmla="*/ 5476240 w 7256099"/>
                <a:gd name="connsiteY528" fmla="*/ 4399280 h 7823200"/>
                <a:gd name="connsiteX529" fmla="*/ 5496560 w 7256099"/>
                <a:gd name="connsiteY529" fmla="*/ 4338320 h 7823200"/>
                <a:gd name="connsiteX530" fmla="*/ 5557520 w 7256099"/>
                <a:gd name="connsiteY530" fmla="*/ 4297680 h 7823200"/>
                <a:gd name="connsiteX531" fmla="*/ 5577840 w 7256099"/>
                <a:gd name="connsiteY531" fmla="*/ 4267200 h 7823200"/>
                <a:gd name="connsiteX532" fmla="*/ 5608320 w 7256099"/>
                <a:gd name="connsiteY532" fmla="*/ 4257040 h 7823200"/>
                <a:gd name="connsiteX533" fmla="*/ 5720080 w 7256099"/>
                <a:gd name="connsiteY533" fmla="*/ 4226560 h 7823200"/>
                <a:gd name="connsiteX534" fmla="*/ 5821680 w 7256099"/>
                <a:gd name="connsiteY534" fmla="*/ 4196080 h 7823200"/>
                <a:gd name="connsiteX535" fmla="*/ 5831840 w 7256099"/>
                <a:gd name="connsiteY535" fmla="*/ 4053840 h 7823200"/>
                <a:gd name="connsiteX536" fmla="*/ 5842000 w 7256099"/>
                <a:gd name="connsiteY536" fmla="*/ 4013200 h 7823200"/>
                <a:gd name="connsiteX537" fmla="*/ 5892800 w 7256099"/>
                <a:gd name="connsiteY537" fmla="*/ 3921760 h 7823200"/>
                <a:gd name="connsiteX538" fmla="*/ 5923280 w 7256099"/>
                <a:gd name="connsiteY538" fmla="*/ 3911600 h 7823200"/>
                <a:gd name="connsiteX539" fmla="*/ 6004560 w 7256099"/>
                <a:gd name="connsiteY539" fmla="*/ 3840480 h 7823200"/>
                <a:gd name="connsiteX540" fmla="*/ 6035040 w 7256099"/>
                <a:gd name="connsiteY540" fmla="*/ 3830320 h 7823200"/>
                <a:gd name="connsiteX541" fmla="*/ 6096000 w 7256099"/>
                <a:gd name="connsiteY541" fmla="*/ 3789680 h 7823200"/>
                <a:gd name="connsiteX542" fmla="*/ 6116320 w 7256099"/>
                <a:gd name="connsiteY542" fmla="*/ 3759200 h 7823200"/>
                <a:gd name="connsiteX543" fmla="*/ 6217920 w 7256099"/>
                <a:gd name="connsiteY543" fmla="*/ 3728720 h 7823200"/>
                <a:gd name="connsiteX544" fmla="*/ 6329680 w 7256099"/>
                <a:gd name="connsiteY544" fmla="*/ 3738880 h 7823200"/>
                <a:gd name="connsiteX545" fmla="*/ 6289040 w 7256099"/>
                <a:gd name="connsiteY545" fmla="*/ 3799840 h 7823200"/>
                <a:gd name="connsiteX546" fmla="*/ 6238240 w 7256099"/>
                <a:gd name="connsiteY546" fmla="*/ 3850640 h 7823200"/>
                <a:gd name="connsiteX547" fmla="*/ 6207760 w 7256099"/>
                <a:gd name="connsiteY547" fmla="*/ 3911600 h 7823200"/>
                <a:gd name="connsiteX548" fmla="*/ 6177280 w 7256099"/>
                <a:gd name="connsiteY548" fmla="*/ 3921760 h 7823200"/>
                <a:gd name="connsiteX549" fmla="*/ 6207760 w 7256099"/>
                <a:gd name="connsiteY549" fmla="*/ 3942080 h 7823200"/>
                <a:gd name="connsiteX550" fmla="*/ 6319520 w 7256099"/>
                <a:gd name="connsiteY550" fmla="*/ 3911600 h 7823200"/>
                <a:gd name="connsiteX551" fmla="*/ 6339840 w 7256099"/>
                <a:gd name="connsiteY551" fmla="*/ 3881120 h 7823200"/>
                <a:gd name="connsiteX552" fmla="*/ 6400800 w 7256099"/>
                <a:gd name="connsiteY552" fmla="*/ 3840480 h 7823200"/>
                <a:gd name="connsiteX553" fmla="*/ 6451600 w 7256099"/>
                <a:gd name="connsiteY553" fmla="*/ 3799840 h 7823200"/>
                <a:gd name="connsiteX554" fmla="*/ 6573520 w 7256099"/>
                <a:gd name="connsiteY554" fmla="*/ 3738880 h 7823200"/>
                <a:gd name="connsiteX555" fmla="*/ 6604000 w 7256099"/>
                <a:gd name="connsiteY555" fmla="*/ 3728720 h 7823200"/>
                <a:gd name="connsiteX556" fmla="*/ 6634480 w 7256099"/>
                <a:gd name="connsiteY556" fmla="*/ 3718560 h 7823200"/>
                <a:gd name="connsiteX557" fmla="*/ 6705600 w 7256099"/>
                <a:gd name="connsiteY557" fmla="*/ 3637280 h 7823200"/>
                <a:gd name="connsiteX558" fmla="*/ 6725920 w 7256099"/>
                <a:gd name="connsiteY558" fmla="*/ 3606800 h 7823200"/>
                <a:gd name="connsiteX559" fmla="*/ 6756400 w 7256099"/>
                <a:gd name="connsiteY559" fmla="*/ 3586480 h 7823200"/>
                <a:gd name="connsiteX560" fmla="*/ 6766560 w 7256099"/>
                <a:gd name="connsiteY560" fmla="*/ 3556000 h 7823200"/>
                <a:gd name="connsiteX561" fmla="*/ 6746240 w 7256099"/>
                <a:gd name="connsiteY561" fmla="*/ 3525520 h 7823200"/>
                <a:gd name="connsiteX562" fmla="*/ 6736080 w 7256099"/>
                <a:gd name="connsiteY562" fmla="*/ 3495040 h 7823200"/>
                <a:gd name="connsiteX563" fmla="*/ 6675120 w 7256099"/>
                <a:gd name="connsiteY563" fmla="*/ 3474720 h 7823200"/>
                <a:gd name="connsiteX564" fmla="*/ 6614160 w 7256099"/>
                <a:gd name="connsiteY564" fmla="*/ 3515360 h 7823200"/>
                <a:gd name="connsiteX565" fmla="*/ 6573520 w 7256099"/>
                <a:gd name="connsiteY565" fmla="*/ 3576320 h 7823200"/>
                <a:gd name="connsiteX566" fmla="*/ 6543040 w 7256099"/>
                <a:gd name="connsiteY566" fmla="*/ 3596640 h 7823200"/>
                <a:gd name="connsiteX567" fmla="*/ 6482080 w 7256099"/>
                <a:gd name="connsiteY567" fmla="*/ 3616960 h 7823200"/>
                <a:gd name="connsiteX568" fmla="*/ 6431280 w 7256099"/>
                <a:gd name="connsiteY568" fmla="*/ 3566160 h 7823200"/>
                <a:gd name="connsiteX569" fmla="*/ 6410960 w 7256099"/>
                <a:gd name="connsiteY569" fmla="*/ 3505200 h 7823200"/>
                <a:gd name="connsiteX570" fmla="*/ 6380480 w 7256099"/>
                <a:gd name="connsiteY570" fmla="*/ 3444240 h 7823200"/>
                <a:gd name="connsiteX571" fmla="*/ 6390640 w 7256099"/>
                <a:gd name="connsiteY571" fmla="*/ 3362960 h 7823200"/>
                <a:gd name="connsiteX572" fmla="*/ 6421120 w 7256099"/>
                <a:gd name="connsiteY572" fmla="*/ 3302000 h 7823200"/>
                <a:gd name="connsiteX573" fmla="*/ 6461760 w 7256099"/>
                <a:gd name="connsiteY573" fmla="*/ 3281680 h 7823200"/>
                <a:gd name="connsiteX574" fmla="*/ 6522720 w 7256099"/>
                <a:gd name="connsiteY574" fmla="*/ 3251200 h 7823200"/>
                <a:gd name="connsiteX575" fmla="*/ 6543040 w 7256099"/>
                <a:gd name="connsiteY575" fmla="*/ 3220720 h 7823200"/>
                <a:gd name="connsiteX576" fmla="*/ 6573520 w 7256099"/>
                <a:gd name="connsiteY576" fmla="*/ 3190240 h 7823200"/>
                <a:gd name="connsiteX577" fmla="*/ 6583680 w 7256099"/>
                <a:gd name="connsiteY577" fmla="*/ 3159760 h 7823200"/>
                <a:gd name="connsiteX578" fmla="*/ 6522720 w 7256099"/>
                <a:gd name="connsiteY578" fmla="*/ 3139440 h 7823200"/>
                <a:gd name="connsiteX579" fmla="*/ 6492240 w 7256099"/>
                <a:gd name="connsiteY579" fmla="*/ 3129280 h 7823200"/>
                <a:gd name="connsiteX580" fmla="*/ 6451600 w 7256099"/>
                <a:gd name="connsiteY580" fmla="*/ 3119120 h 7823200"/>
                <a:gd name="connsiteX581" fmla="*/ 6339840 w 7256099"/>
                <a:gd name="connsiteY581" fmla="*/ 3129280 h 7823200"/>
                <a:gd name="connsiteX582" fmla="*/ 6309360 w 7256099"/>
                <a:gd name="connsiteY582" fmla="*/ 3149600 h 7823200"/>
                <a:gd name="connsiteX583" fmla="*/ 6278880 w 7256099"/>
                <a:gd name="connsiteY583" fmla="*/ 3159760 h 7823200"/>
                <a:gd name="connsiteX584" fmla="*/ 6258560 w 7256099"/>
                <a:gd name="connsiteY584" fmla="*/ 3190240 h 7823200"/>
                <a:gd name="connsiteX585" fmla="*/ 6177280 w 7256099"/>
                <a:gd name="connsiteY585" fmla="*/ 3210560 h 7823200"/>
                <a:gd name="connsiteX586" fmla="*/ 6167120 w 7256099"/>
                <a:gd name="connsiteY586" fmla="*/ 3180080 h 7823200"/>
                <a:gd name="connsiteX587" fmla="*/ 6197600 w 7256099"/>
                <a:gd name="connsiteY587" fmla="*/ 3169920 h 7823200"/>
                <a:gd name="connsiteX588" fmla="*/ 6228080 w 7256099"/>
                <a:gd name="connsiteY588" fmla="*/ 3108960 h 7823200"/>
                <a:gd name="connsiteX589" fmla="*/ 6258560 w 7256099"/>
                <a:gd name="connsiteY589" fmla="*/ 3098800 h 7823200"/>
                <a:gd name="connsiteX590" fmla="*/ 6319520 w 7256099"/>
                <a:gd name="connsiteY590" fmla="*/ 3058160 h 7823200"/>
                <a:gd name="connsiteX591" fmla="*/ 6350000 w 7256099"/>
                <a:gd name="connsiteY591" fmla="*/ 3037840 h 7823200"/>
                <a:gd name="connsiteX592" fmla="*/ 6410960 w 7256099"/>
                <a:gd name="connsiteY592" fmla="*/ 3017520 h 7823200"/>
                <a:gd name="connsiteX593" fmla="*/ 6502400 w 7256099"/>
                <a:gd name="connsiteY593" fmla="*/ 2976880 h 7823200"/>
                <a:gd name="connsiteX594" fmla="*/ 6543040 w 7256099"/>
                <a:gd name="connsiteY594" fmla="*/ 2966720 h 7823200"/>
                <a:gd name="connsiteX595" fmla="*/ 6604000 w 7256099"/>
                <a:gd name="connsiteY595" fmla="*/ 2946400 h 7823200"/>
                <a:gd name="connsiteX596" fmla="*/ 6817360 w 7256099"/>
                <a:gd name="connsiteY596" fmla="*/ 2956560 h 7823200"/>
                <a:gd name="connsiteX597" fmla="*/ 6878320 w 7256099"/>
                <a:gd name="connsiteY597" fmla="*/ 2956560 h 7823200"/>
                <a:gd name="connsiteX598" fmla="*/ 6898640 w 7256099"/>
                <a:gd name="connsiteY598" fmla="*/ 2926080 h 7823200"/>
                <a:gd name="connsiteX599" fmla="*/ 7000240 w 7256099"/>
                <a:gd name="connsiteY599" fmla="*/ 2854960 h 7823200"/>
                <a:gd name="connsiteX600" fmla="*/ 7071360 w 7256099"/>
                <a:gd name="connsiteY600" fmla="*/ 2783840 h 7823200"/>
                <a:gd name="connsiteX601" fmla="*/ 7101840 w 7256099"/>
                <a:gd name="connsiteY601" fmla="*/ 2611120 h 7823200"/>
                <a:gd name="connsiteX602" fmla="*/ 7203440 w 7256099"/>
                <a:gd name="connsiteY602" fmla="*/ 2479040 h 7823200"/>
                <a:gd name="connsiteX603" fmla="*/ 7233920 w 7256099"/>
                <a:gd name="connsiteY603" fmla="*/ 2458720 h 7823200"/>
                <a:gd name="connsiteX604" fmla="*/ 7223760 w 7256099"/>
                <a:gd name="connsiteY604" fmla="*/ 2418080 h 7823200"/>
                <a:gd name="connsiteX605" fmla="*/ 7213600 w 7256099"/>
                <a:gd name="connsiteY605" fmla="*/ 2387600 h 7823200"/>
                <a:gd name="connsiteX606" fmla="*/ 7183120 w 7256099"/>
                <a:gd name="connsiteY606" fmla="*/ 2275840 h 7823200"/>
                <a:gd name="connsiteX607" fmla="*/ 7101840 w 7256099"/>
                <a:gd name="connsiteY607" fmla="*/ 2265680 h 7823200"/>
                <a:gd name="connsiteX608" fmla="*/ 7081520 w 7256099"/>
                <a:gd name="connsiteY608" fmla="*/ 2204720 h 7823200"/>
                <a:gd name="connsiteX609" fmla="*/ 7030720 w 7256099"/>
                <a:gd name="connsiteY609" fmla="*/ 2113280 h 7823200"/>
                <a:gd name="connsiteX610" fmla="*/ 7040880 w 7256099"/>
                <a:gd name="connsiteY610" fmla="*/ 2021840 h 7823200"/>
                <a:gd name="connsiteX611" fmla="*/ 7051040 w 7256099"/>
                <a:gd name="connsiteY611" fmla="*/ 1960880 h 7823200"/>
                <a:gd name="connsiteX612" fmla="*/ 7030720 w 7256099"/>
                <a:gd name="connsiteY612" fmla="*/ 1899920 h 7823200"/>
                <a:gd name="connsiteX613" fmla="*/ 7020560 w 7256099"/>
                <a:gd name="connsiteY613" fmla="*/ 1869440 h 7823200"/>
                <a:gd name="connsiteX614" fmla="*/ 7010400 w 7256099"/>
                <a:gd name="connsiteY614" fmla="*/ 1838960 h 7823200"/>
                <a:gd name="connsiteX615" fmla="*/ 7000240 w 7256099"/>
                <a:gd name="connsiteY615" fmla="*/ 1676400 h 7823200"/>
                <a:gd name="connsiteX616" fmla="*/ 6990080 w 7256099"/>
                <a:gd name="connsiteY616" fmla="*/ 1574800 h 7823200"/>
                <a:gd name="connsiteX617" fmla="*/ 6949440 w 7256099"/>
                <a:gd name="connsiteY617" fmla="*/ 1584960 h 7823200"/>
                <a:gd name="connsiteX618" fmla="*/ 6888480 w 7256099"/>
                <a:gd name="connsiteY618" fmla="*/ 1625600 h 7823200"/>
                <a:gd name="connsiteX619" fmla="*/ 6837680 w 7256099"/>
                <a:gd name="connsiteY619" fmla="*/ 1717040 h 7823200"/>
                <a:gd name="connsiteX620" fmla="*/ 6807200 w 7256099"/>
                <a:gd name="connsiteY620" fmla="*/ 1727200 h 7823200"/>
                <a:gd name="connsiteX621" fmla="*/ 6786880 w 7256099"/>
                <a:gd name="connsiteY621" fmla="*/ 1757680 h 7823200"/>
                <a:gd name="connsiteX622" fmla="*/ 6756400 w 7256099"/>
                <a:gd name="connsiteY622" fmla="*/ 1767840 h 7823200"/>
                <a:gd name="connsiteX623" fmla="*/ 6695440 w 7256099"/>
                <a:gd name="connsiteY623" fmla="*/ 1798320 h 7823200"/>
                <a:gd name="connsiteX624" fmla="*/ 6634480 w 7256099"/>
                <a:gd name="connsiteY624" fmla="*/ 1788160 h 7823200"/>
                <a:gd name="connsiteX625" fmla="*/ 6634480 w 7256099"/>
                <a:gd name="connsiteY625" fmla="*/ 1605280 h 7823200"/>
                <a:gd name="connsiteX626" fmla="*/ 6675120 w 7256099"/>
                <a:gd name="connsiteY626" fmla="*/ 1544320 h 7823200"/>
                <a:gd name="connsiteX627" fmla="*/ 6664960 w 7256099"/>
                <a:gd name="connsiteY627" fmla="*/ 1493520 h 7823200"/>
                <a:gd name="connsiteX628" fmla="*/ 6654800 w 7256099"/>
                <a:gd name="connsiteY628" fmla="*/ 1463040 h 7823200"/>
                <a:gd name="connsiteX629" fmla="*/ 6624320 w 7256099"/>
                <a:gd name="connsiteY629" fmla="*/ 1452880 h 7823200"/>
                <a:gd name="connsiteX630" fmla="*/ 6604000 w 7256099"/>
                <a:gd name="connsiteY630" fmla="*/ 1422400 h 7823200"/>
                <a:gd name="connsiteX631" fmla="*/ 6573520 w 7256099"/>
                <a:gd name="connsiteY631" fmla="*/ 1412240 h 7823200"/>
                <a:gd name="connsiteX632" fmla="*/ 6563360 w 7256099"/>
                <a:gd name="connsiteY632" fmla="*/ 1381760 h 7823200"/>
                <a:gd name="connsiteX633" fmla="*/ 6532880 w 7256099"/>
                <a:gd name="connsiteY633" fmla="*/ 1361440 h 7823200"/>
                <a:gd name="connsiteX634" fmla="*/ 6482080 w 7256099"/>
                <a:gd name="connsiteY634" fmla="*/ 1310640 h 7823200"/>
                <a:gd name="connsiteX635" fmla="*/ 6410960 w 7256099"/>
                <a:gd name="connsiteY635" fmla="*/ 1259840 h 7823200"/>
                <a:gd name="connsiteX636" fmla="*/ 6350000 w 7256099"/>
                <a:gd name="connsiteY636" fmla="*/ 1239520 h 7823200"/>
                <a:gd name="connsiteX637" fmla="*/ 6319520 w 7256099"/>
                <a:gd name="connsiteY637" fmla="*/ 1249680 h 7823200"/>
                <a:gd name="connsiteX638" fmla="*/ 6309360 w 7256099"/>
                <a:gd name="connsiteY638" fmla="*/ 1280160 h 7823200"/>
                <a:gd name="connsiteX639" fmla="*/ 6248400 w 7256099"/>
                <a:gd name="connsiteY639" fmla="*/ 1300480 h 7823200"/>
                <a:gd name="connsiteX640" fmla="*/ 6187440 w 7256099"/>
                <a:gd name="connsiteY640" fmla="*/ 1320800 h 7823200"/>
                <a:gd name="connsiteX641" fmla="*/ 6167120 w 7256099"/>
                <a:gd name="connsiteY641" fmla="*/ 1351280 h 7823200"/>
                <a:gd name="connsiteX642" fmla="*/ 6136640 w 7256099"/>
                <a:gd name="connsiteY642" fmla="*/ 1371600 h 7823200"/>
                <a:gd name="connsiteX643" fmla="*/ 6126480 w 7256099"/>
                <a:gd name="connsiteY643" fmla="*/ 1463040 h 7823200"/>
                <a:gd name="connsiteX644" fmla="*/ 6106160 w 7256099"/>
                <a:gd name="connsiteY644" fmla="*/ 1524000 h 7823200"/>
                <a:gd name="connsiteX645" fmla="*/ 6085840 w 7256099"/>
                <a:gd name="connsiteY645" fmla="*/ 1584960 h 7823200"/>
                <a:gd name="connsiteX646" fmla="*/ 6075680 w 7256099"/>
                <a:gd name="connsiteY646" fmla="*/ 1615440 h 7823200"/>
                <a:gd name="connsiteX647" fmla="*/ 6035040 w 7256099"/>
                <a:gd name="connsiteY647" fmla="*/ 1635760 h 78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7256099" h="7823200">
                  <a:moveTo>
                    <a:pt x="6035040" y="1635760"/>
                  </a:moveTo>
                  <a:cubicBezTo>
                    <a:pt x="6021493" y="1647613"/>
                    <a:pt x="6010865" y="1672447"/>
                    <a:pt x="5994400" y="1686560"/>
                  </a:cubicBezTo>
                  <a:cubicBezTo>
                    <a:pt x="5986269" y="1693530"/>
                    <a:pt x="5965836" y="1686183"/>
                    <a:pt x="5963920" y="1696720"/>
                  </a:cubicBezTo>
                  <a:cubicBezTo>
                    <a:pt x="5950107" y="1772689"/>
                    <a:pt x="5964237" y="1783555"/>
                    <a:pt x="5994400" y="1828800"/>
                  </a:cubicBezTo>
                  <a:cubicBezTo>
                    <a:pt x="6017045" y="1919381"/>
                    <a:pt x="5997874" y="1833056"/>
                    <a:pt x="6014720" y="2001520"/>
                  </a:cubicBezTo>
                  <a:cubicBezTo>
                    <a:pt x="6017103" y="2025349"/>
                    <a:pt x="6021493" y="2048933"/>
                    <a:pt x="6024880" y="2072640"/>
                  </a:cubicBezTo>
                  <a:cubicBezTo>
                    <a:pt x="6021493" y="2082800"/>
                    <a:pt x="6022293" y="2095547"/>
                    <a:pt x="6014720" y="2103120"/>
                  </a:cubicBezTo>
                  <a:cubicBezTo>
                    <a:pt x="5936084" y="2181756"/>
                    <a:pt x="5980772" y="2121980"/>
                    <a:pt x="5923280" y="2153920"/>
                  </a:cubicBezTo>
                  <a:cubicBezTo>
                    <a:pt x="5901932" y="2165780"/>
                    <a:pt x="5885488" y="2186837"/>
                    <a:pt x="5862320" y="2194560"/>
                  </a:cubicBezTo>
                  <a:cubicBezTo>
                    <a:pt x="5852160" y="2197947"/>
                    <a:pt x="5841419" y="2199931"/>
                    <a:pt x="5831840" y="2204720"/>
                  </a:cubicBezTo>
                  <a:cubicBezTo>
                    <a:pt x="5820918" y="2210181"/>
                    <a:pt x="5812518" y="2220081"/>
                    <a:pt x="5801360" y="2225040"/>
                  </a:cubicBezTo>
                  <a:cubicBezTo>
                    <a:pt x="5781787" y="2233739"/>
                    <a:pt x="5740400" y="2245360"/>
                    <a:pt x="5740400" y="2245360"/>
                  </a:cubicBezTo>
                  <a:cubicBezTo>
                    <a:pt x="5703347" y="2356520"/>
                    <a:pt x="5765412" y="2191118"/>
                    <a:pt x="5699760" y="2296160"/>
                  </a:cubicBezTo>
                  <a:cubicBezTo>
                    <a:pt x="5688408" y="2314323"/>
                    <a:pt x="5691321" y="2339298"/>
                    <a:pt x="5679440" y="2357120"/>
                  </a:cubicBezTo>
                  <a:cubicBezTo>
                    <a:pt x="5672667" y="2367280"/>
                    <a:pt x="5664079" y="2376442"/>
                    <a:pt x="5659120" y="2387600"/>
                  </a:cubicBezTo>
                  <a:cubicBezTo>
                    <a:pt x="5644985" y="2419403"/>
                    <a:pt x="5637084" y="2455424"/>
                    <a:pt x="5628640" y="2489200"/>
                  </a:cubicBezTo>
                  <a:cubicBezTo>
                    <a:pt x="5627145" y="2504148"/>
                    <a:pt x="5626181" y="2589130"/>
                    <a:pt x="5608320" y="2621280"/>
                  </a:cubicBezTo>
                  <a:cubicBezTo>
                    <a:pt x="5596460" y="2642628"/>
                    <a:pt x="5581227" y="2661920"/>
                    <a:pt x="5567680" y="2682240"/>
                  </a:cubicBezTo>
                  <a:lnTo>
                    <a:pt x="5547360" y="2712720"/>
                  </a:lnTo>
                  <a:cubicBezTo>
                    <a:pt x="5540587" y="2722880"/>
                    <a:pt x="5538624" y="2739339"/>
                    <a:pt x="5527040" y="2743200"/>
                  </a:cubicBezTo>
                  <a:lnTo>
                    <a:pt x="5496560" y="2753360"/>
                  </a:lnTo>
                  <a:cubicBezTo>
                    <a:pt x="5493173" y="2763520"/>
                    <a:pt x="5493973" y="2776267"/>
                    <a:pt x="5486400" y="2783840"/>
                  </a:cubicBezTo>
                  <a:cubicBezTo>
                    <a:pt x="5466080" y="2804160"/>
                    <a:pt x="5445760" y="2790613"/>
                    <a:pt x="5425440" y="2783840"/>
                  </a:cubicBezTo>
                  <a:cubicBezTo>
                    <a:pt x="5398606" y="2703337"/>
                    <a:pt x="5408641" y="2744008"/>
                    <a:pt x="5394960" y="2661920"/>
                  </a:cubicBezTo>
                  <a:cubicBezTo>
                    <a:pt x="5398347" y="2628053"/>
                    <a:pt x="5394968" y="2592806"/>
                    <a:pt x="5405120" y="2560320"/>
                  </a:cubicBezTo>
                  <a:cubicBezTo>
                    <a:pt x="5412404" y="2537010"/>
                    <a:pt x="5445760" y="2499360"/>
                    <a:pt x="5445760" y="2499360"/>
                  </a:cubicBezTo>
                  <a:cubicBezTo>
                    <a:pt x="5420223" y="2422748"/>
                    <a:pt x="5454671" y="2517182"/>
                    <a:pt x="5415280" y="2438400"/>
                  </a:cubicBezTo>
                  <a:cubicBezTo>
                    <a:pt x="5410491" y="2428821"/>
                    <a:pt x="5408507" y="2418080"/>
                    <a:pt x="5405120" y="2407920"/>
                  </a:cubicBezTo>
                  <a:cubicBezTo>
                    <a:pt x="5408507" y="2384213"/>
                    <a:pt x="5408399" y="2359737"/>
                    <a:pt x="5415280" y="2336800"/>
                  </a:cubicBezTo>
                  <a:cubicBezTo>
                    <a:pt x="5418789" y="2325104"/>
                    <a:pt x="5430139" y="2317242"/>
                    <a:pt x="5435600" y="2306320"/>
                  </a:cubicBezTo>
                  <a:cubicBezTo>
                    <a:pt x="5477664" y="2222192"/>
                    <a:pt x="5407846" y="2332711"/>
                    <a:pt x="5466080" y="2245360"/>
                  </a:cubicBezTo>
                  <a:cubicBezTo>
                    <a:pt x="5453059" y="2242105"/>
                    <a:pt x="5409536" y="2232328"/>
                    <a:pt x="5394960" y="2225040"/>
                  </a:cubicBezTo>
                  <a:cubicBezTo>
                    <a:pt x="5316178" y="2185649"/>
                    <a:pt x="5410612" y="2220097"/>
                    <a:pt x="5334000" y="2194560"/>
                  </a:cubicBezTo>
                  <a:cubicBezTo>
                    <a:pt x="5330613" y="2184400"/>
                    <a:pt x="5332555" y="2170305"/>
                    <a:pt x="5323840" y="2164080"/>
                  </a:cubicBezTo>
                  <a:cubicBezTo>
                    <a:pt x="5306411" y="2151630"/>
                    <a:pt x="5283200" y="2150533"/>
                    <a:pt x="5262880" y="2143760"/>
                  </a:cubicBezTo>
                  <a:cubicBezTo>
                    <a:pt x="5252720" y="2140373"/>
                    <a:pt x="5241311" y="2139541"/>
                    <a:pt x="5232400" y="2133600"/>
                  </a:cubicBezTo>
                  <a:lnTo>
                    <a:pt x="5171440" y="2092960"/>
                  </a:lnTo>
                  <a:cubicBezTo>
                    <a:pt x="5147259" y="2020416"/>
                    <a:pt x="5168942" y="2043881"/>
                    <a:pt x="5120640" y="2011680"/>
                  </a:cubicBezTo>
                  <a:cubicBezTo>
                    <a:pt x="5117253" y="2001520"/>
                    <a:pt x="5119195" y="1987425"/>
                    <a:pt x="5110480" y="1981200"/>
                  </a:cubicBezTo>
                  <a:cubicBezTo>
                    <a:pt x="5093051" y="1968750"/>
                    <a:pt x="5049520" y="1960880"/>
                    <a:pt x="5049520" y="1960880"/>
                  </a:cubicBezTo>
                  <a:cubicBezTo>
                    <a:pt x="5032587" y="1964267"/>
                    <a:pt x="5015380" y="1966496"/>
                    <a:pt x="4998720" y="1971040"/>
                  </a:cubicBezTo>
                  <a:lnTo>
                    <a:pt x="4907280" y="2001520"/>
                  </a:lnTo>
                  <a:lnTo>
                    <a:pt x="4876800" y="2011680"/>
                  </a:lnTo>
                  <a:lnTo>
                    <a:pt x="4846320" y="2021840"/>
                  </a:lnTo>
                  <a:cubicBezTo>
                    <a:pt x="4849707" y="1957493"/>
                    <a:pt x="4850646" y="1892971"/>
                    <a:pt x="4856480" y="1828800"/>
                  </a:cubicBezTo>
                  <a:cubicBezTo>
                    <a:pt x="4857450" y="1818134"/>
                    <a:pt x="4866640" y="1809030"/>
                    <a:pt x="4866640" y="1798320"/>
                  </a:cubicBezTo>
                  <a:cubicBezTo>
                    <a:pt x="4866640" y="1762558"/>
                    <a:pt x="4856797" y="1738311"/>
                    <a:pt x="4846320" y="1706880"/>
                  </a:cubicBezTo>
                  <a:cubicBezTo>
                    <a:pt x="4849707" y="1673013"/>
                    <a:pt x="4845717" y="1637569"/>
                    <a:pt x="4856480" y="1605280"/>
                  </a:cubicBezTo>
                  <a:cubicBezTo>
                    <a:pt x="4860341" y="1593696"/>
                    <a:pt x="4879332" y="1594495"/>
                    <a:pt x="4886960" y="1584960"/>
                  </a:cubicBezTo>
                  <a:cubicBezTo>
                    <a:pt x="4893650" y="1576597"/>
                    <a:pt x="4889547" y="1562053"/>
                    <a:pt x="4897120" y="1554480"/>
                  </a:cubicBezTo>
                  <a:cubicBezTo>
                    <a:pt x="4904693" y="1546907"/>
                    <a:pt x="4918021" y="1549109"/>
                    <a:pt x="4927600" y="1544320"/>
                  </a:cubicBezTo>
                  <a:cubicBezTo>
                    <a:pt x="4938522" y="1538859"/>
                    <a:pt x="4947920" y="1530773"/>
                    <a:pt x="4958080" y="1524000"/>
                  </a:cubicBezTo>
                  <a:cubicBezTo>
                    <a:pt x="4980247" y="1457498"/>
                    <a:pt x="4949459" y="1522768"/>
                    <a:pt x="4998720" y="1483360"/>
                  </a:cubicBezTo>
                  <a:cubicBezTo>
                    <a:pt x="5053753" y="1439333"/>
                    <a:pt x="4980940" y="1463040"/>
                    <a:pt x="5049520" y="1432560"/>
                  </a:cubicBezTo>
                  <a:cubicBezTo>
                    <a:pt x="5069093" y="1423861"/>
                    <a:pt x="5110480" y="1412240"/>
                    <a:pt x="5110480" y="1412240"/>
                  </a:cubicBezTo>
                  <a:cubicBezTo>
                    <a:pt x="5113867" y="1402080"/>
                    <a:pt x="5113067" y="1389333"/>
                    <a:pt x="5120640" y="1381760"/>
                  </a:cubicBezTo>
                  <a:cubicBezTo>
                    <a:pt x="5184709" y="1317691"/>
                    <a:pt x="5160976" y="1356512"/>
                    <a:pt x="5212080" y="1330960"/>
                  </a:cubicBezTo>
                  <a:cubicBezTo>
                    <a:pt x="5223002" y="1325499"/>
                    <a:pt x="5232400" y="1317413"/>
                    <a:pt x="5242560" y="1310640"/>
                  </a:cubicBezTo>
                  <a:cubicBezTo>
                    <a:pt x="5300794" y="1223289"/>
                    <a:pt x="5223253" y="1326086"/>
                    <a:pt x="5293360" y="1270000"/>
                  </a:cubicBezTo>
                  <a:cubicBezTo>
                    <a:pt x="5359012" y="1217479"/>
                    <a:pt x="5267548" y="1254897"/>
                    <a:pt x="5344160" y="1229360"/>
                  </a:cubicBezTo>
                  <a:cubicBezTo>
                    <a:pt x="5374429" y="1183957"/>
                    <a:pt x="5384230" y="1180839"/>
                    <a:pt x="5394960" y="1137920"/>
                  </a:cubicBezTo>
                  <a:cubicBezTo>
                    <a:pt x="5399148" y="1121167"/>
                    <a:pt x="5392909" y="1099331"/>
                    <a:pt x="5405120" y="1087120"/>
                  </a:cubicBezTo>
                  <a:cubicBezTo>
                    <a:pt x="5417331" y="1074909"/>
                    <a:pt x="5439063" y="1080706"/>
                    <a:pt x="5455920" y="1076960"/>
                  </a:cubicBezTo>
                  <a:cubicBezTo>
                    <a:pt x="5477218" y="1072227"/>
                    <a:pt x="5544857" y="1054922"/>
                    <a:pt x="5557520" y="1046480"/>
                  </a:cubicBezTo>
                  <a:lnTo>
                    <a:pt x="5588000" y="1026160"/>
                  </a:lnTo>
                  <a:cubicBezTo>
                    <a:pt x="5594693" y="1006081"/>
                    <a:pt x="5600575" y="979524"/>
                    <a:pt x="5618480" y="965200"/>
                  </a:cubicBezTo>
                  <a:cubicBezTo>
                    <a:pt x="5626843" y="958510"/>
                    <a:pt x="5638800" y="958427"/>
                    <a:pt x="5648960" y="955040"/>
                  </a:cubicBezTo>
                  <a:lnTo>
                    <a:pt x="5689600" y="894080"/>
                  </a:lnTo>
                  <a:lnTo>
                    <a:pt x="5709920" y="863600"/>
                  </a:lnTo>
                  <a:cubicBezTo>
                    <a:pt x="5699760" y="856827"/>
                    <a:pt x="5683301" y="854864"/>
                    <a:pt x="5679440" y="843280"/>
                  </a:cubicBezTo>
                  <a:cubicBezTo>
                    <a:pt x="5675024" y="830033"/>
                    <a:pt x="5681854" y="814258"/>
                    <a:pt x="5689600" y="802640"/>
                  </a:cubicBezTo>
                  <a:cubicBezTo>
                    <a:pt x="5709055" y="773458"/>
                    <a:pt x="5768691" y="775376"/>
                    <a:pt x="5791200" y="772160"/>
                  </a:cubicBezTo>
                  <a:cubicBezTo>
                    <a:pt x="5811520" y="765387"/>
                    <a:pt x="5834338" y="763721"/>
                    <a:pt x="5852160" y="751840"/>
                  </a:cubicBezTo>
                  <a:lnTo>
                    <a:pt x="5913120" y="711200"/>
                  </a:lnTo>
                  <a:cubicBezTo>
                    <a:pt x="5923280" y="704427"/>
                    <a:pt x="5932016" y="694741"/>
                    <a:pt x="5943600" y="690880"/>
                  </a:cubicBezTo>
                  <a:cubicBezTo>
                    <a:pt x="6046034" y="656735"/>
                    <a:pt x="5887145" y="708832"/>
                    <a:pt x="6014720" y="670560"/>
                  </a:cubicBezTo>
                  <a:cubicBezTo>
                    <a:pt x="6035236" y="664405"/>
                    <a:pt x="6054900" y="655435"/>
                    <a:pt x="6075680" y="650240"/>
                  </a:cubicBezTo>
                  <a:cubicBezTo>
                    <a:pt x="6089227" y="646853"/>
                    <a:pt x="6102894" y="643916"/>
                    <a:pt x="6116320" y="640080"/>
                  </a:cubicBezTo>
                  <a:cubicBezTo>
                    <a:pt x="6126618" y="637138"/>
                    <a:pt x="6136298" y="632020"/>
                    <a:pt x="6146800" y="629920"/>
                  </a:cubicBezTo>
                  <a:cubicBezTo>
                    <a:pt x="6170282" y="625224"/>
                    <a:pt x="6194213" y="623147"/>
                    <a:pt x="6217920" y="619760"/>
                  </a:cubicBezTo>
                  <a:cubicBezTo>
                    <a:pt x="6228080" y="616373"/>
                    <a:pt x="6240037" y="616290"/>
                    <a:pt x="6248400" y="609600"/>
                  </a:cubicBezTo>
                  <a:cubicBezTo>
                    <a:pt x="6257935" y="601972"/>
                    <a:pt x="6260086" y="587754"/>
                    <a:pt x="6268720" y="579120"/>
                  </a:cubicBezTo>
                  <a:cubicBezTo>
                    <a:pt x="6277354" y="570486"/>
                    <a:pt x="6289040" y="565573"/>
                    <a:pt x="6299200" y="558800"/>
                  </a:cubicBezTo>
                  <a:cubicBezTo>
                    <a:pt x="6319457" y="528414"/>
                    <a:pt x="6361846" y="497408"/>
                    <a:pt x="6329680" y="457200"/>
                  </a:cubicBezTo>
                  <a:cubicBezTo>
                    <a:pt x="6322990" y="448837"/>
                    <a:pt x="6309360" y="450427"/>
                    <a:pt x="6299200" y="447040"/>
                  </a:cubicBezTo>
                  <a:cubicBezTo>
                    <a:pt x="6324737" y="370428"/>
                    <a:pt x="6290289" y="464862"/>
                    <a:pt x="6329680" y="386080"/>
                  </a:cubicBezTo>
                  <a:cubicBezTo>
                    <a:pt x="6334469" y="376501"/>
                    <a:pt x="6336453" y="365760"/>
                    <a:pt x="6339840" y="355600"/>
                  </a:cubicBezTo>
                  <a:cubicBezTo>
                    <a:pt x="6336453" y="345440"/>
                    <a:pt x="6337253" y="332693"/>
                    <a:pt x="6329680" y="325120"/>
                  </a:cubicBezTo>
                  <a:cubicBezTo>
                    <a:pt x="6307230" y="302670"/>
                    <a:pt x="6271093" y="281621"/>
                    <a:pt x="6238240" y="274320"/>
                  </a:cubicBezTo>
                  <a:cubicBezTo>
                    <a:pt x="6218130" y="269851"/>
                    <a:pt x="6197600" y="267547"/>
                    <a:pt x="6177280" y="264160"/>
                  </a:cubicBezTo>
                  <a:cubicBezTo>
                    <a:pt x="6163733" y="267547"/>
                    <a:pt x="6147544" y="265597"/>
                    <a:pt x="6136640" y="274320"/>
                  </a:cubicBezTo>
                  <a:cubicBezTo>
                    <a:pt x="6128277" y="281010"/>
                    <a:pt x="6128108" y="294215"/>
                    <a:pt x="6126480" y="304800"/>
                  </a:cubicBezTo>
                  <a:cubicBezTo>
                    <a:pt x="6121305" y="338440"/>
                    <a:pt x="6121495" y="372760"/>
                    <a:pt x="6116320" y="406400"/>
                  </a:cubicBezTo>
                  <a:cubicBezTo>
                    <a:pt x="6114692" y="416985"/>
                    <a:pt x="6113733" y="429307"/>
                    <a:pt x="6106160" y="436880"/>
                  </a:cubicBezTo>
                  <a:cubicBezTo>
                    <a:pt x="6098587" y="444453"/>
                    <a:pt x="6085259" y="442251"/>
                    <a:pt x="6075680" y="447040"/>
                  </a:cubicBezTo>
                  <a:cubicBezTo>
                    <a:pt x="6064758" y="452501"/>
                    <a:pt x="6055360" y="460587"/>
                    <a:pt x="6045200" y="467360"/>
                  </a:cubicBezTo>
                  <a:cubicBezTo>
                    <a:pt x="5997787" y="538480"/>
                    <a:pt x="6024880" y="514773"/>
                    <a:pt x="5974080" y="548640"/>
                  </a:cubicBezTo>
                  <a:cubicBezTo>
                    <a:pt x="5959446" y="526689"/>
                    <a:pt x="5947424" y="514448"/>
                    <a:pt x="5943600" y="487680"/>
                  </a:cubicBezTo>
                  <a:cubicBezTo>
                    <a:pt x="5938310" y="450649"/>
                    <a:pt x="5951175" y="408856"/>
                    <a:pt x="5933440" y="375920"/>
                  </a:cubicBezTo>
                  <a:cubicBezTo>
                    <a:pt x="5923285" y="357061"/>
                    <a:pt x="5872480" y="355600"/>
                    <a:pt x="5872480" y="355600"/>
                  </a:cubicBezTo>
                  <a:cubicBezTo>
                    <a:pt x="5862320" y="362373"/>
                    <a:pt x="5850634" y="367286"/>
                    <a:pt x="5842000" y="375920"/>
                  </a:cubicBezTo>
                  <a:cubicBezTo>
                    <a:pt x="5833366" y="384554"/>
                    <a:pt x="5833654" y="404005"/>
                    <a:pt x="5821680" y="406400"/>
                  </a:cubicBezTo>
                  <a:cubicBezTo>
                    <a:pt x="5809706" y="408795"/>
                    <a:pt x="5801360" y="392853"/>
                    <a:pt x="5791200" y="386080"/>
                  </a:cubicBezTo>
                  <a:cubicBezTo>
                    <a:pt x="5787813" y="375920"/>
                    <a:pt x="5785829" y="365179"/>
                    <a:pt x="5781040" y="355600"/>
                  </a:cubicBezTo>
                  <a:cubicBezTo>
                    <a:pt x="5767428" y="328376"/>
                    <a:pt x="5745765" y="326033"/>
                    <a:pt x="5770880" y="294640"/>
                  </a:cubicBezTo>
                  <a:cubicBezTo>
                    <a:pt x="5778508" y="285105"/>
                    <a:pt x="5791200" y="281093"/>
                    <a:pt x="5801360" y="274320"/>
                  </a:cubicBezTo>
                  <a:cubicBezTo>
                    <a:pt x="5814907" y="254000"/>
                    <a:pt x="5849723" y="236528"/>
                    <a:pt x="5842000" y="213360"/>
                  </a:cubicBezTo>
                  <a:cubicBezTo>
                    <a:pt x="5835227" y="193040"/>
                    <a:pt x="5833561" y="170222"/>
                    <a:pt x="5821680" y="152400"/>
                  </a:cubicBezTo>
                  <a:cubicBezTo>
                    <a:pt x="5808133" y="132080"/>
                    <a:pt x="5788763" y="114608"/>
                    <a:pt x="5781040" y="91440"/>
                  </a:cubicBezTo>
                  <a:cubicBezTo>
                    <a:pt x="5764366" y="41417"/>
                    <a:pt x="5772641" y="71524"/>
                    <a:pt x="5760720" y="0"/>
                  </a:cubicBezTo>
                  <a:lnTo>
                    <a:pt x="5740400" y="60960"/>
                  </a:lnTo>
                  <a:lnTo>
                    <a:pt x="5730240" y="91440"/>
                  </a:lnTo>
                  <a:cubicBezTo>
                    <a:pt x="5721294" y="118278"/>
                    <a:pt x="5705642" y="174146"/>
                    <a:pt x="5679440" y="182880"/>
                  </a:cubicBezTo>
                  <a:lnTo>
                    <a:pt x="5648960" y="193040"/>
                  </a:lnTo>
                  <a:cubicBezTo>
                    <a:pt x="5590726" y="280391"/>
                    <a:pt x="5668267" y="177594"/>
                    <a:pt x="5598160" y="233680"/>
                  </a:cubicBezTo>
                  <a:cubicBezTo>
                    <a:pt x="5588625" y="241308"/>
                    <a:pt x="5584613" y="254000"/>
                    <a:pt x="5577840" y="264160"/>
                  </a:cubicBezTo>
                  <a:cubicBezTo>
                    <a:pt x="5581227" y="281093"/>
                    <a:pt x="5581937" y="298791"/>
                    <a:pt x="5588000" y="314960"/>
                  </a:cubicBezTo>
                  <a:cubicBezTo>
                    <a:pt x="5612003" y="378969"/>
                    <a:pt x="5643141" y="313181"/>
                    <a:pt x="5598160" y="436880"/>
                  </a:cubicBezTo>
                  <a:cubicBezTo>
                    <a:pt x="5591309" y="455721"/>
                    <a:pt x="5550725" y="459846"/>
                    <a:pt x="5537200" y="467360"/>
                  </a:cubicBezTo>
                  <a:cubicBezTo>
                    <a:pt x="5515852" y="479220"/>
                    <a:pt x="5496560" y="494453"/>
                    <a:pt x="5476240" y="508000"/>
                  </a:cubicBezTo>
                  <a:cubicBezTo>
                    <a:pt x="5466080" y="514773"/>
                    <a:pt x="5457344" y="524459"/>
                    <a:pt x="5445760" y="528320"/>
                  </a:cubicBezTo>
                  <a:lnTo>
                    <a:pt x="5415280" y="538480"/>
                  </a:lnTo>
                  <a:cubicBezTo>
                    <a:pt x="5400637" y="494550"/>
                    <a:pt x="5386229" y="458786"/>
                    <a:pt x="5394960" y="406400"/>
                  </a:cubicBezTo>
                  <a:cubicBezTo>
                    <a:pt x="5398011" y="388096"/>
                    <a:pt x="5458247" y="377878"/>
                    <a:pt x="5466080" y="375920"/>
                  </a:cubicBezTo>
                  <a:cubicBezTo>
                    <a:pt x="5472853" y="365760"/>
                    <a:pt x="5484885" y="357557"/>
                    <a:pt x="5486400" y="345440"/>
                  </a:cubicBezTo>
                  <a:cubicBezTo>
                    <a:pt x="5489029" y="324411"/>
                    <a:pt x="5475083" y="279490"/>
                    <a:pt x="5455920" y="264160"/>
                  </a:cubicBezTo>
                  <a:cubicBezTo>
                    <a:pt x="5447557" y="257470"/>
                    <a:pt x="5435600" y="257387"/>
                    <a:pt x="5425440" y="254000"/>
                  </a:cubicBezTo>
                  <a:cubicBezTo>
                    <a:pt x="5411893" y="257387"/>
                    <a:pt x="5395309" y="254965"/>
                    <a:pt x="5384800" y="264160"/>
                  </a:cubicBezTo>
                  <a:cubicBezTo>
                    <a:pt x="5284473" y="351947"/>
                    <a:pt x="5390898" y="309541"/>
                    <a:pt x="5313680" y="335280"/>
                  </a:cubicBezTo>
                  <a:lnTo>
                    <a:pt x="5293360" y="396240"/>
                  </a:lnTo>
                  <a:lnTo>
                    <a:pt x="5283200" y="426720"/>
                  </a:lnTo>
                  <a:cubicBezTo>
                    <a:pt x="5286587" y="436880"/>
                    <a:pt x="5293360" y="446490"/>
                    <a:pt x="5293360" y="457200"/>
                  </a:cubicBezTo>
                  <a:cubicBezTo>
                    <a:pt x="5293360" y="520099"/>
                    <a:pt x="5269638" y="497535"/>
                    <a:pt x="5212080" y="508000"/>
                  </a:cubicBezTo>
                  <a:cubicBezTo>
                    <a:pt x="5198342" y="510498"/>
                    <a:pt x="5184987" y="514773"/>
                    <a:pt x="5171440" y="518160"/>
                  </a:cubicBezTo>
                  <a:cubicBezTo>
                    <a:pt x="5080000" y="514773"/>
                    <a:pt x="4986068" y="529470"/>
                    <a:pt x="4897120" y="508000"/>
                  </a:cubicBezTo>
                  <a:cubicBezTo>
                    <a:pt x="4876299" y="502974"/>
                    <a:pt x="4897120" y="453813"/>
                    <a:pt x="4876800" y="447040"/>
                  </a:cubicBezTo>
                  <a:lnTo>
                    <a:pt x="4846320" y="436880"/>
                  </a:lnTo>
                  <a:cubicBezTo>
                    <a:pt x="4842933" y="426720"/>
                    <a:pt x="4846615" y="408723"/>
                    <a:pt x="4836160" y="406400"/>
                  </a:cubicBezTo>
                  <a:cubicBezTo>
                    <a:pt x="4779247" y="393753"/>
                    <a:pt x="4761283" y="412291"/>
                    <a:pt x="4724400" y="436880"/>
                  </a:cubicBezTo>
                  <a:cubicBezTo>
                    <a:pt x="4710853" y="457200"/>
                    <a:pt x="4704080" y="484293"/>
                    <a:pt x="4683760" y="497840"/>
                  </a:cubicBezTo>
                  <a:lnTo>
                    <a:pt x="4622800" y="538480"/>
                  </a:lnTo>
                  <a:cubicBezTo>
                    <a:pt x="4586414" y="593059"/>
                    <a:pt x="4600858" y="613869"/>
                    <a:pt x="4551680" y="589280"/>
                  </a:cubicBezTo>
                  <a:cubicBezTo>
                    <a:pt x="4540758" y="583819"/>
                    <a:pt x="4531360" y="575733"/>
                    <a:pt x="4521200" y="568960"/>
                  </a:cubicBezTo>
                  <a:cubicBezTo>
                    <a:pt x="4517813" y="555413"/>
                    <a:pt x="4518786" y="539938"/>
                    <a:pt x="4511040" y="528320"/>
                  </a:cubicBezTo>
                  <a:cubicBezTo>
                    <a:pt x="4492059" y="499848"/>
                    <a:pt x="4474244" y="506078"/>
                    <a:pt x="4450080" y="518160"/>
                  </a:cubicBezTo>
                  <a:cubicBezTo>
                    <a:pt x="4439158" y="523621"/>
                    <a:pt x="4430823" y="533670"/>
                    <a:pt x="4419600" y="538480"/>
                  </a:cubicBezTo>
                  <a:cubicBezTo>
                    <a:pt x="4406765" y="543981"/>
                    <a:pt x="4392507" y="545253"/>
                    <a:pt x="4378960" y="548640"/>
                  </a:cubicBezTo>
                  <a:cubicBezTo>
                    <a:pt x="4328160" y="545253"/>
                    <a:pt x="4273356" y="558536"/>
                    <a:pt x="4226560" y="538480"/>
                  </a:cubicBezTo>
                  <a:cubicBezTo>
                    <a:pt x="4210688" y="531678"/>
                    <a:pt x="4224509" y="499891"/>
                    <a:pt x="4236720" y="487680"/>
                  </a:cubicBezTo>
                  <a:cubicBezTo>
                    <a:pt x="4251866" y="472534"/>
                    <a:pt x="4297680" y="467360"/>
                    <a:pt x="4297680" y="467360"/>
                  </a:cubicBezTo>
                  <a:cubicBezTo>
                    <a:pt x="4304453" y="457200"/>
                    <a:pt x="4320395" y="448854"/>
                    <a:pt x="4318000" y="436880"/>
                  </a:cubicBezTo>
                  <a:cubicBezTo>
                    <a:pt x="4310649" y="400127"/>
                    <a:pt x="4259630" y="423532"/>
                    <a:pt x="4246880" y="426720"/>
                  </a:cubicBezTo>
                  <a:cubicBezTo>
                    <a:pt x="4220671" y="422976"/>
                    <a:pt x="4173653" y="420586"/>
                    <a:pt x="4145280" y="406400"/>
                  </a:cubicBezTo>
                  <a:cubicBezTo>
                    <a:pt x="4134358" y="400939"/>
                    <a:pt x="4124960" y="392853"/>
                    <a:pt x="4114800" y="386080"/>
                  </a:cubicBezTo>
                  <a:cubicBezTo>
                    <a:pt x="4108027" y="375920"/>
                    <a:pt x="4104835" y="362072"/>
                    <a:pt x="4094480" y="355600"/>
                  </a:cubicBezTo>
                  <a:cubicBezTo>
                    <a:pt x="4061422" y="334939"/>
                    <a:pt x="3998129" y="330224"/>
                    <a:pt x="3962400" y="325120"/>
                  </a:cubicBezTo>
                  <a:cubicBezTo>
                    <a:pt x="3952240" y="321733"/>
                    <a:pt x="3942457" y="316876"/>
                    <a:pt x="3931920" y="314960"/>
                  </a:cubicBezTo>
                  <a:cubicBezTo>
                    <a:pt x="3805548" y="291983"/>
                    <a:pt x="3890061" y="317940"/>
                    <a:pt x="3820160" y="294640"/>
                  </a:cubicBezTo>
                  <a:cubicBezTo>
                    <a:pt x="3797852" y="227715"/>
                    <a:pt x="3831401" y="294910"/>
                    <a:pt x="3749040" y="274320"/>
                  </a:cubicBezTo>
                  <a:cubicBezTo>
                    <a:pt x="3737194" y="271358"/>
                    <a:pt x="3737354" y="252474"/>
                    <a:pt x="3728720" y="243840"/>
                  </a:cubicBezTo>
                  <a:cubicBezTo>
                    <a:pt x="3720086" y="235206"/>
                    <a:pt x="3708400" y="230293"/>
                    <a:pt x="3698240" y="223520"/>
                  </a:cubicBezTo>
                  <a:cubicBezTo>
                    <a:pt x="3682637" y="200116"/>
                    <a:pt x="3680157" y="182880"/>
                    <a:pt x="3647440" y="182880"/>
                  </a:cubicBezTo>
                  <a:cubicBezTo>
                    <a:pt x="3636730" y="182880"/>
                    <a:pt x="3627120" y="189653"/>
                    <a:pt x="3616960" y="193040"/>
                  </a:cubicBezTo>
                  <a:cubicBezTo>
                    <a:pt x="3610187" y="203200"/>
                    <a:pt x="3606995" y="217048"/>
                    <a:pt x="3596640" y="223520"/>
                  </a:cubicBezTo>
                  <a:cubicBezTo>
                    <a:pt x="3576308" y="236228"/>
                    <a:pt x="3521338" y="246486"/>
                    <a:pt x="3495040" y="254000"/>
                  </a:cubicBezTo>
                  <a:cubicBezTo>
                    <a:pt x="3484742" y="256942"/>
                    <a:pt x="3475171" y="262713"/>
                    <a:pt x="3464560" y="264160"/>
                  </a:cubicBezTo>
                  <a:cubicBezTo>
                    <a:pt x="3400451" y="272902"/>
                    <a:pt x="3271520" y="284480"/>
                    <a:pt x="3271520" y="284480"/>
                  </a:cubicBezTo>
                  <a:cubicBezTo>
                    <a:pt x="3194908" y="310017"/>
                    <a:pt x="3286372" y="272599"/>
                    <a:pt x="3220720" y="325120"/>
                  </a:cubicBezTo>
                  <a:cubicBezTo>
                    <a:pt x="3212357" y="331810"/>
                    <a:pt x="3199819" y="330491"/>
                    <a:pt x="3190240" y="335280"/>
                  </a:cubicBezTo>
                  <a:cubicBezTo>
                    <a:pt x="3179318" y="340741"/>
                    <a:pt x="3170918" y="350641"/>
                    <a:pt x="3159760" y="355600"/>
                  </a:cubicBezTo>
                  <a:cubicBezTo>
                    <a:pt x="3140187" y="364299"/>
                    <a:pt x="3119120" y="369147"/>
                    <a:pt x="3098800" y="375920"/>
                  </a:cubicBezTo>
                  <a:cubicBezTo>
                    <a:pt x="3032833" y="397909"/>
                    <a:pt x="3078986" y="385110"/>
                    <a:pt x="2956560" y="396240"/>
                  </a:cubicBezTo>
                  <a:cubicBezTo>
                    <a:pt x="2929467" y="392853"/>
                    <a:pt x="2902144" y="390964"/>
                    <a:pt x="2875280" y="386080"/>
                  </a:cubicBezTo>
                  <a:cubicBezTo>
                    <a:pt x="2807871" y="373824"/>
                    <a:pt x="2885090" y="369030"/>
                    <a:pt x="2783840" y="335280"/>
                  </a:cubicBezTo>
                  <a:cubicBezTo>
                    <a:pt x="2773680" y="331893"/>
                    <a:pt x="2762722" y="330321"/>
                    <a:pt x="2753360" y="325120"/>
                  </a:cubicBezTo>
                  <a:cubicBezTo>
                    <a:pt x="2732012" y="313260"/>
                    <a:pt x="2712720" y="298027"/>
                    <a:pt x="2692400" y="284480"/>
                  </a:cubicBezTo>
                  <a:cubicBezTo>
                    <a:pt x="2682240" y="277707"/>
                    <a:pt x="2673504" y="268021"/>
                    <a:pt x="2661920" y="264160"/>
                  </a:cubicBezTo>
                  <a:cubicBezTo>
                    <a:pt x="2590087" y="240216"/>
                    <a:pt x="2681456" y="268458"/>
                    <a:pt x="2550160" y="243840"/>
                  </a:cubicBezTo>
                  <a:cubicBezTo>
                    <a:pt x="2522711" y="238693"/>
                    <a:pt x="2495374" y="232351"/>
                    <a:pt x="2468880" y="223520"/>
                  </a:cubicBezTo>
                  <a:lnTo>
                    <a:pt x="2377440" y="193040"/>
                  </a:lnTo>
                  <a:cubicBezTo>
                    <a:pt x="2344789" y="182156"/>
                    <a:pt x="2308407" y="169539"/>
                    <a:pt x="2275840" y="162560"/>
                  </a:cubicBezTo>
                  <a:cubicBezTo>
                    <a:pt x="2236535" y="154137"/>
                    <a:pt x="2135444" y="145472"/>
                    <a:pt x="2103120" y="142240"/>
                  </a:cubicBezTo>
                  <a:cubicBezTo>
                    <a:pt x="2092960" y="138853"/>
                    <a:pt x="2082219" y="136869"/>
                    <a:pt x="2072640" y="132080"/>
                  </a:cubicBezTo>
                  <a:cubicBezTo>
                    <a:pt x="2061718" y="126619"/>
                    <a:pt x="2053318" y="116719"/>
                    <a:pt x="2042160" y="111760"/>
                  </a:cubicBezTo>
                  <a:cubicBezTo>
                    <a:pt x="2022587" y="103061"/>
                    <a:pt x="1981200" y="91440"/>
                    <a:pt x="1981200" y="91440"/>
                  </a:cubicBezTo>
                  <a:cubicBezTo>
                    <a:pt x="1957493" y="94827"/>
                    <a:pt x="1933562" y="96904"/>
                    <a:pt x="1910080" y="101600"/>
                  </a:cubicBezTo>
                  <a:cubicBezTo>
                    <a:pt x="1899578" y="103700"/>
                    <a:pt x="1890035" y="109352"/>
                    <a:pt x="1879600" y="111760"/>
                  </a:cubicBezTo>
                  <a:cubicBezTo>
                    <a:pt x="1845947" y="119526"/>
                    <a:pt x="1810765" y="121158"/>
                    <a:pt x="1778000" y="132080"/>
                  </a:cubicBezTo>
                  <a:cubicBezTo>
                    <a:pt x="1731137" y="147701"/>
                    <a:pt x="1758022" y="140140"/>
                    <a:pt x="1696720" y="152400"/>
                  </a:cubicBezTo>
                  <a:cubicBezTo>
                    <a:pt x="1686560" y="159173"/>
                    <a:pt x="1677463" y="167910"/>
                    <a:pt x="1666240" y="172720"/>
                  </a:cubicBezTo>
                  <a:cubicBezTo>
                    <a:pt x="1653405" y="178221"/>
                    <a:pt x="1639026" y="179044"/>
                    <a:pt x="1625600" y="182880"/>
                  </a:cubicBezTo>
                  <a:cubicBezTo>
                    <a:pt x="1615302" y="185822"/>
                    <a:pt x="1605418" y="190098"/>
                    <a:pt x="1595120" y="193040"/>
                  </a:cubicBezTo>
                  <a:cubicBezTo>
                    <a:pt x="1581694" y="196876"/>
                    <a:pt x="1567906" y="199364"/>
                    <a:pt x="1554480" y="203200"/>
                  </a:cubicBezTo>
                  <a:cubicBezTo>
                    <a:pt x="1544182" y="206142"/>
                    <a:pt x="1534298" y="210418"/>
                    <a:pt x="1524000" y="213360"/>
                  </a:cubicBezTo>
                  <a:cubicBezTo>
                    <a:pt x="1510574" y="217196"/>
                    <a:pt x="1496735" y="219508"/>
                    <a:pt x="1483360" y="223520"/>
                  </a:cubicBezTo>
                  <a:cubicBezTo>
                    <a:pt x="1462844" y="229675"/>
                    <a:pt x="1422400" y="243840"/>
                    <a:pt x="1422400" y="243840"/>
                  </a:cubicBezTo>
                  <a:cubicBezTo>
                    <a:pt x="1415153" y="265582"/>
                    <a:pt x="1410457" y="288580"/>
                    <a:pt x="1391920" y="304800"/>
                  </a:cubicBezTo>
                  <a:cubicBezTo>
                    <a:pt x="1373541" y="320882"/>
                    <a:pt x="1330960" y="345440"/>
                    <a:pt x="1330960" y="345440"/>
                  </a:cubicBezTo>
                  <a:cubicBezTo>
                    <a:pt x="1324187" y="355600"/>
                    <a:pt x="1320800" y="369147"/>
                    <a:pt x="1310640" y="375920"/>
                  </a:cubicBezTo>
                  <a:cubicBezTo>
                    <a:pt x="1299022" y="383666"/>
                    <a:pt x="1283426" y="382244"/>
                    <a:pt x="1270000" y="386080"/>
                  </a:cubicBezTo>
                  <a:cubicBezTo>
                    <a:pt x="1177631" y="412471"/>
                    <a:pt x="1324744" y="390153"/>
                    <a:pt x="1097280" y="406400"/>
                  </a:cubicBezTo>
                  <a:cubicBezTo>
                    <a:pt x="1071743" y="483012"/>
                    <a:pt x="1106191" y="388578"/>
                    <a:pt x="1066800" y="467360"/>
                  </a:cubicBezTo>
                  <a:cubicBezTo>
                    <a:pt x="1062011" y="476939"/>
                    <a:pt x="1060027" y="487680"/>
                    <a:pt x="1056640" y="497840"/>
                  </a:cubicBezTo>
                  <a:cubicBezTo>
                    <a:pt x="1068358" y="579867"/>
                    <a:pt x="1072396" y="563580"/>
                    <a:pt x="1056640" y="650240"/>
                  </a:cubicBezTo>
                  <a:cubicBezTo>
                    <a:pt x="1054724" y="660777"/>
                    <a:pt x="1053170" y="672357"/>
                    <a:pt x="1046480" y="680720"/>
                  </a:cubicBezTo>
                  <a:cubicBezTo>
                    <a:pt x="1038852" y="690255"/>
                    <a:pt x="1026160" y="694267"/>
                    <a:pt x="1016000" y="701040"/>
                  </a:cubicBezTo>
                  <a:cubicBezTo>
                    <a:pt x="1005840" y="694267"/>
                    <a:pt x="996678" y="685679"/>
                    <a:pt x="985520" y="680720"/>
                  </a:cubicBezTo>
                  <a:cubicBezTo>
                    <a:pt x="943333" y="661970"/>
                    <a:pt x="917220" y="658932"/>
                    <a:pt x="873760" y="650240"/>
                  </a:cubicBezTo>
                  <a:cubicBezTo>
                    <a:pt x="833120" y="653627"/>
                    <a:pt x="792263" y="655010"/>
                    <a:pt x="751840" y="660400"/>
                  </a:cubicBezTo>
                  <a:cubicBezTo>
                    <a:pt x="741224" y="661815"/>
                    <a:pt x="729723" y="663870"/>
                    <a:pt x="721360" y="670560"/>
                  </a:cubicBezTo>
                  <a:cubicBezTo>
                    <a:pt x="711825" y="678188"/>
                    <a:pt x="709674" y="692406"/>
                    <a:pt x="701040" y="701040"/>
                  </a:cubicBezTo>
                  <a:cubicBezTo>
                    <a:pt x="692406" y="709674"/>
                    <a:pt x="680720" y="714587"/>
                    <a:pt x="670560" y="721360"/>
                  </a:cubicBezTo>
                  <a:cubicBezTo>
                    <a:pt x="657013" y="741680"/>
                    <a:pt x="637643" y="759152"/>
                    <a:pt x="629920" y="782320"/>
                  </a:cubicBezTo>
                  <a:cubicBezTo>
                    <a:pt x="615899" y="824384"/>
                    <a:pt x="625701" y="803889"/>
                    <a:pt x="599440" y="843280"/>
                  </a:cubicBezTo>
                  <a:cubicBezTo>
                    <a:pt x="602827" y="863600"/>
                    <a:pt x="590846" y="895716"/>
                    <a:pt x="609600" y="904240"/>
                  </a:cubicBezTo>
                  <a:cubicBezTo>
                    <a:pt x="671529" y="932390"/>
                    <a:pt x="694747" y="892453"/>
                    <a:pt x="741680" y="883920"/>
                  </a:cubicBezTo>
                  <a:cubicBezTo>
                    <a:pt x="768544" y="879036"/>
                    <a:pt x="795867" y="877147"/>
                    <a:pt x="822960" y="873760"/>
                  </a:cubicBezTo>
                  <a:cubicBezTo>
                    <a:pt x="897167" y="849024"/>
                    <a:pt x="863140" y="848245"/>
                    <a:pt x="924560" y="863600"/>
                  </a:cubicBezTo>
                  <a:cubicBezTo>
                    <a:pt x="943098" y="919213"/>
                    <a:pt x="939684" y="894779"/>
                    <a:pt x="924560" y="985520"/>
                  </a:cubicBezTo>
                  <a:cubicBezTo>
                    <a:pt x="921255" y="1005352"/>
                    <a:pt x="908122" y="1032438"/>
                    <a:pt x="894080" y="1046480"/>
                  </a:cubicBezTo>
                  <a:cubicBezTo>
                    <a:pt x="885446" y="1055114"/>
                    <a:pt x="874522" y="1061339"/>
                    <a:pt x="863600" y="1066800"/>
                  </a:cubicBezTo>
                  <a:cubicBezTo>
                    <a:pt x="854021" y="1071589"/>
                    <a:pt x="842699" y="1072171"/>
                    <a:pt x="833120" y="1076960"/>
                  </a:cubicBezTo>
                  <a:cubicBezTo>
                    <a:pt x="822198" y="1082421"/>
                    <a:pt x="814224" y="1093419"/>
                    <a:pt x="802640" y="1097280"/>
                  </a:cubicBezTo>
                  <a:cubicBezTo>
                    <a:pt x="783097" y="1103794"/>
                    <a:pt x="762041" y="1104308"/>
                    <a:pt x="741680" y="1107440"/>
                  </a:cubicBezTo>
                  <a:cubicBezTo>
                    <a:pt x="708329" y="1112571"/>
                    <a:pt x="654479" y="1118291"/>
                    <a:pt x="619760" y="1127760"/>
                  </a:cubicBezTo>
                  <a:cubicBezTo>
                    <a:pt x="599096" y="1133396"/>
                    <a:pt x="579120" y="1141307"/>
                    <a:pt x="558800" y="1148080"/>
                  </a:cubicBezTo>
                  <a:cubicBezTo>
                    <a:pt x="548640" y="1151467"/>
                    <a:pt x="538710" y="1155643"/>
                    <a:pt x="528320" y="1158240"/>
                  </a:cubicBezTo>
                  <a:lnTo>
                    <a:pt x="487680" y="1168400"/>
                  </a:lnTo>
                  <a:cubicBezTo>
                    <a:pt x="457200" y="1188720"/>
                    <a:pt x="453813" y="1185333"/>
                    <a:pt x="436880" y="1219200"/>
                  </a:cubicBezTo>
                  <a:cubicBezTo>
                    <a:pt x="432091" y="1228779"/>
                    <a:pt x="434293" y="1242107"/>
                    <a:pt x="426720" y="1249680"/>
                  </a:cubicBezTo>
                  <a:cubicBezTo>
                    <a:pt x="419147" y="1257253"/>
                    <a:pt x="406400" y="1256453"/>
                    <a:pt x="396240" y="1259840"/>
                  </a:cubicBezTo>
                  <a:cubicBezTo>
                    <a:pt x="365760" y="1351280"/>
                    <a:pt x="399627" y="1303867"/>
                    <a:pt x="345440" y="1330960"/>
                  </a:cubicBezTo>
                  <a:cubicBezTo>
                    <a:pt x="334518" y="1336421"/>
                    <a:pt x="325120" y="1344507"/>
                    <a:pt x="314960" y="1351280"/>
                  </a:cubicBezTo>
                  <a:cubicBezTo>
                    <a:pt x="308187" y="1361440"/>
                    <a:pt x="304995" y="1375288"/>
                    <a:pt x="294640" y="1381760"/>
                  </a:cubicBezTo>
                  <a:cubicBezTo>
                    <a:pt x="276477" y="1393112"/>
                    <a:pt x="233680" y="1402080"/>
                    <a:pt x="233680" y="1402080"/>
                  </a:cubicBezTo>
                  <a:cubicBezTo>
                    <a:pt x="219580" y="1444380"/>
                    <a:pt x="218968" y="1429415"/>
                    <a:pt x="233680" y="1483360"/>
                  </a:cubicBezTo>
                  <a:cubicBezTo>
                    <a:pt x="239316" y="1504024"/>
                    <a:pt x="254000" y="1544320"/>
                    <a:pt x="254000" y="1544320"/>
                  </a:cubicBezTo>
                  <a:cubicBezTo>
                    <a:pt x="250613" y="1564640"/>
                    <a:pt x="247880" y="1585080"/>
                    <a:pt x="243840" y="1605280"/>
                  </a:cubicBezTo>
                  <a:cubicBezTo>
                    <a:pt x="237461" y="1637174"/>
                    <a:pt x="233203" y="1647350"/>
                    <a:pt x="223520" y="1676400"/>
                  </a:cubicBezTo>
                  <a:cubicBezTo>
                    <a:pt x="286891" y="1718647"/>
                    <a:pt x="221384" y="1686560"/>
                    <a:pt x="284480" y="1686560"/>
                  </a:cubicBezTo>
                  <a:cubicBezTo>
                    <a:pt x="305080" y="1686560"/>
                    <a:pt x="325120" y="1693333"/>
                    <a:pt x="345440" y="1696720"/>
                  </a:cubicBezTo>
                  <a:cubicBezTo>
                    <a:pt x="352213" y="1706880"/>
                    <a:pt x="357126" y="1718566"/>
                    <a:pt x="365760" y="1727200"/>
                  </a:cubicBezTo>
                  <a:cubicBezTo>
                    <a:pt x="374394" y="1735834"/>
                    <a:pt x="388612" y="1737985"/>
                    <a:pt x="396240" y="1747520"/>
                  </a:cubicBezTo>
                  <a:cubicBezTo>
                    <a:pt x="402930" y="1755883"/>
                    <a:pt x="403013" y="1767840"/>
                    <a:pt x="406400" y="1778000"/>
                  </a:cubicBezTo>
                  <a:cubicBezTo>
                    <a:pt x="403559" y="1797890"/>
                    <a:pt x="404911" y="1861480"/>
                    <a:pt x="375920" y="1879600"/>
                  </a:cubicBezTo>
                  <a:cubicBezTo>
                    <a:pt x="357757" y="1890952"/>
                    <a:pt x="335280" y="1893147"/>
                    <a:pt x="314960" y="1899920"/>
                  </a:cubicBezTo>
                  <a:lnTo>
                    <a:pt x="284480" y="1910080"/>
                  </a:lnTo>
                  <a:cubicBezTo>
                    <a:pt x="274320" y="1913467"/>
                    <a:pt x="264656" y="1919174"/>
                    <a:pt x="254000" y="1920240"/>
                  </a:cubicBezTo>
                  <a:lnTo>
                    <a:pt x="152400" y="1930400"/>
                  </a:lnTo>
                  <a:cubicBezTo>
                    <a:pt x="132080" y="1937173"/>
                    <a:pt x="109262" y="1938839"/>
                    <a:pt x="91440" y="1950720"/>
                  </a:cubicBezTo>
                  <a:lnTo>
                    <a:pt x="30480" y="1991360"/>
                  </a:lnTo>
                  <a:lnTo>
                    <a:pt x="10160" y="2052320"/>
                  </a:lnTo>
                  <a:lnTo>
                    <a:pt x="0" y="2082800"/>
                  </a:lnTo>
                  <a:cubicBezTo>
                    <a:pt x="5419" y="2099056"/>
                    <a:pt x="8128" y="2134277"/>
                    <a:pt x="40640" y="2123440"/>
                  </a:cubicBezTo>
                  <a:cubicBezTo>
                    <a:pt x="63808" y="2115717"/>
                    <a:pt x="81280" y="2096347"/>
                    <a:pt x="101600" y="2082800"/>
                  </a:cubicBezTo>
                  <a:lnTo>
                    <a:pt x="132080" y="2062480"/>
                  </a:lnTo>
                  <a:cubicBezTo>
                    <a:pt x="163999" y="2014601"/>
                    <a:pt x="137512" y="2043410"/>
                    <a:pt x="193040" y="2011680"/>
                  </a:cubicBezTo>
                  <a:cubicBezTo>
                    <a:pt x="203642" y="2005622"/>
                    <a:pt x="212362" y="1996319"/>
                    <a:pt x="223520" y="1991360"/>
                  </a:cubicBezTo>
                  <a:cubicBezTo>
                    <a:pt x="243093" y="1982661"/>
                    <a:pt x="264160" y="1977813"/>
                    <a:pt x="284480" y="1971040"/>
                  </a:cubicBezTo>
                  <a:cubicBezTo>
                    <a:pt x="350447" y="1949051"/>
                    <a:pt x="304294" y="1961850"/>
                    <a:pt x="426720" y="1950720"/>
                  </a:cubicBezTo>
                  <a:lnTo>
                    <a:pt x="518160" y="1920240"/>
                  </a:lnTo>
                  <a:cubicBezTo>
                    <a:pt x="528320" y="1916853"/>
                    <a:pt x="539729" y="1916021"/>
                    <a:pt x="548640" y="1910080"/>
                  </a:cubicBezTo>
                  <a:lnTo>
                    <a:pt x="579120" y="1889760"/>
                  </a:lnTo>
                  <a:cubicBezTo>
                    <a:pt x="585893" y="1879600"/>
                    <a:pt x="587229" y="1859280"/>
                    <a:pt x="599440" y="1859280"/>
                  </a:cubicBezTo>
                  <a:cubicBezTo>
                    <a:pt x="610150" y="1859280"/>
                    <a:pt x="607277" y="1879305"/>
                    <a:pt x="609600" y="1889760"/>
                  </a:cubicBezTo>
                  <a:cubicBezTo>
                    <a:pt x="614069" y="1909870"/>
                    <a:pt x="609539" y="1932834"/>
                    <a:pt x="619760" y="1950720"/>
                  </a:cubicBezTo>
                  <a:cubicBezTo>
                    <a:pt x="625073" y="1960019"/>
                    <a:pt x="640080" y="1957493"/>
                    <a:pt x="650240" y="1960880"/>
                  </a:cubicBezTo>
                  <a:cubicBezTo>
                    <a:pt x="726852" y="1935343"/>
                    <a:pt x="635388" y="1972761"/>
                    <a:pt x="701040" y="1920240"/>
                  </a:cubicBezTo>
                  <a:cubicBezTo>
                    <a:pt x="709403" y="1913550"/>
                    <a:pt x="721360" y="1913467"/>
                    <a:pt x="731520" y="1910080"/>
                  </a:cubicBezTo>
                  <a:cubicBezTo>
                    <a:pt x="738293" y="1899920"/>
                    <a:pt x="746379" y="1890522"/>
                    <a:pt x="751840" y="1879600"/>
                  </a:cubicBezTo>
                  <a:cubicBezTo>
                    <a:pt x="771672" y="1839937"/>
                    <a:pt x="760893" y="1802748"/>
                    <a:pt x="772160" y="1757680"/>
                  </a:cubicBezTo>
                  <a:cubicBezTo>
                    <a:pt x="780003" y="1726309"/>
                    <a:pt x="801571" y="1724705"/>
                    <a:pt x="822960" y="1706880"/>
                  </a:cubicBezTo>
                  <a:cubicBezTo>
                    <a:pt x="833998" y="1697682"/>
                    <a:pt x="842098" y="1685221"/>
                    <a:pt x="853440" y="1676400"/>
                  </a:cubicBezTo>
                  <a:cubicBezTo>
                    <a:pt x="872717" y="1661407"/>
                    <a:pt x="894080" y="1649307"/>
                    <a:pt x="914400" y="1635760"/>
                  </a:cubicBezTo>
                  <a:cubicBezTo>
                    <a:pt x="924560" y="1628987"/>
                    <a:pt x="933296" y="1619301"/>
                    <a:pt x="944880" y="1615440"/>
                  </a:cubicBezTo>
                  <a:lnTo>
                    <a:pt x="975360" y="1605280"/>
                  </a:lnTo>
                  <a:cubicBezTo>
                    <a:pt x="986444" y="1588655"/>
                    <a:pt x="1001530" y="1557559"/>
                    <a:pt x="1026160" y="1554480"/>
                  </a:cubicBezTo>
                  <a:cubicBezTo>
                    <a:pt x="1043295" y="1552338"/>
                    <a:pt x="1060027" y="1561253"/>
                    <a:pt x="1076960" y="1564640"/>
                  </a:cubicBezTo>
                  <a:cubicBezTo>
                    <a:pt x="1073573" y="1588347"/>
                    <a:pt x="1066800" y="1611813"/>
                    <a:pt x="1066800" y="1635760"/>
                  </a:cubicBezTo>
                  <a:cubicBezTo>
                    <a:pt x="1066800" y="1649724"/>
                    <a:pt x="1063066" y="1675011"/>
                    <a:pt x="1076960" y="1676400"/>
                  </a:cubicBezTo>
                  <a:cubicBezTo>
                    <a:pt x="1108929" y="1679597"/>
                    <a:pt x="1137231" y="1653712"/>
                    <a:pt x="1168400" y="1645920"/>
                  </a:cubicBezTo>
                  <a:cubicBezTo>
                    <a:pt x="1181947" y="1642533"/>
                    <a:pt x="1195614" y="1639596"/>
                    <a:pt x="1209040" y="1635760"/>
                  </a:cubicBezTo>
                  <a:cubicBezTo>
                    <a:pt x="1219338" y="1632818"/>
                    <a:pt x="1230158" y="1630801"/>
                    <a:pt x="1239520" y="1625600"/>
                  </a:cubicBezTo>
                  <a:cubicBezTo>
                    <a:pt x="1260868" y="1613740"/>
                    <a:pt x="1300480" y="1584960"/>
                    <a:pt x="1300480" y="1584960"/>
                  </a:cubicBezTo>
                  <a:cubicBezTo>
                    <a:pt x="1303867" y="1574800"/>
                    <a:pt x="1303067" y="1562053"/>
                    <a:pt x="1310640" y="1554480"/>
                  </a:cubicBezTo>
                  <a:cubicBezTo>
                    <a:pt x="1318213" y="1546907"/>
                    <a:pt x="1331541" y="1549109"/>
                    <a:pt x="1341120" y="1544320"/>
                  </a:cubicBezTo>
                  <a:cubicBezTo>
                    <a:pt x="1352042" y="1538859"/>
                    <a:pt x="1361440" y="1530773"/>
                    <a:pt x="1371600" y="1524000"/>
                  </a:cubicBezTo>
                  <a:cubicBezTo>
                    <a:pt x="1395781" y="1451456"/>
                    <a:pt x="1380039" y="1480862"/>
                    <a:pt x="1412240" y="1432560"/>
                  </a:cubicBezTo>
                  <a:cubicBezTo>
                    <a:pt x="1440802" y="1437320"/>
                    <a:pt x="1488116" y="1429970"/>
                    <a:pt x="1493520" y="1473200"/>
                  </a:cubicBezTo>
                  <a:cubicBezTo>
                    <a:pt x="1495662" y="1490335"/>
                    <a:pt x="1486747" y="1507067"/>
                    <a:pt x="1483360" y="1524000"/>
                  </a:cubicBezTo>
                  <a:lnTo>
                    <a:pt x="1564640" y="1534160"/>
                  </a:lnTo>
                  <a:cubicBezTo>
                    <a:pt x="1682509" y="1547257"/>
                    <a:pt x="1632185" y="1532968"/>
                    <a:pt x="1696720" y="1554480"/>
                  </a:cubicBezTo>
                  <a:cubicBezTo>
                    <a:pt x="1710267" y="1574800"/>
                    <a:pt x="1729637" y="1592272"/>
                    <a:pt x="1737360" y="1615440"/>
                  </a:cubicBezTo>
                  <a:cubicBezTo>
                    <a:pt x="1740747" y="1625600"/>
                    <a:pt x="1742731" y="1636341"/>
                    <a:pt x="1747520" y="1645920"/>
                  </a:cubicBezTo>
                  <a:cubicBezTo>
                    <a:pt x="1757879" y="1666638"/>
                    <a:pt x="1774414" y="1689548"/>
                    <a:pt x="1798320" y="1696720"/>
                  </a:cubicBezTo>
                  <a:cubicBezTo>
                    <a:pt x="1821257" y="1703601"/>
                    <a:pt x="1845733" y="1703493"/>
                    <a:pt x="1869440" y="1706880"/>
                  </a:cubicBezTo>
                  <a:cubicBezTo>
                    <a:pt x="1893548" y="1827420"/>
                    <a:pt x="1886411" y="1770733"/>
                    <a:pt x="1869440" y="1991360"/>
                  </a:cubicBezTo>
                  <a:cubicBezTo>
                    <a:pt x="1868619" y="2002038"/>
                    <a:pt x="1862222" y="2011542"/>
                    <a:pt x="1859280" y="2021840"/>
                  </a:cubicBezTo>
                  <a:cubicBezTo>
                    <a:pt x="1855444" y="2035266"/>
                    <a:pt x="1852507" y="2048933"/>
                    <a:pt x="1849120" y="2062480"/>
                  </a:cubicBezTo>
                  <a:cubicBezTo>
                    <a:pt x="1852507" y="2099733"/>
                    <a:pt x="1848279" y="2138487"/>
                    <a:pt x="1859280" y="2174240"/>
                  </a:cubicBezTo>
                  <a:cubicBezTo>
                    <a:pt x="1862871" y="2185911"/>
                    <a:pt x="1882132" y="2185025"/>
                    <a:pt x="1889760" y="2194560"/>
                  </a:cubicBezTo>
                  <a:cubicBezTo>
                    <a:pt x="1896450" y="2202923"/>
                    <a:pt x="1893230" y="2216677"/>
                    <a:pt x="1899920" y="2225040"/>
                  </a:cubicBezTo>
                  <a:cubicBezTo>
                    <a:pt x="1914244" y="2242945"/>
                    <a:pt x="1940801" y="2248827"/>
                    <a:pt x="1960880" y="2255520"/>
                  </a:cubicBezTo>
                  <a:cubicBezTo>
                    <a:pt x="1967653" y="2245360"/>
                    <a:pt x="1969863" y="2229575"/>
                    <a:pt x="1981200" y="2225040"/>
                  </a:cubicBezTo>
                  <a:cubicBezTo>
                    <a:pt x="1991144" y="2221063"/>
                    <a:pt x="2009919" y="2224636"/>
                    <a:pt x="2011680" y="2235200"/>
                  </a:cubicBezTo>
                  <a:cubicBezTo>
                    <a:pt x="2017830" y="2272098"/>
                    <a:pt x="2008021" y="2310122"/>
                    <a:pt x="2001520" y="2346960"/>
                  </a:cubicBezTo>
                  <a:cubicBezTo>
                    <a:pt x="1997798" y="2368053"/>
                    <a:pt x="1987973" y="2387600"/>
                    <a:pt x="1981200" y="2407920"/>
                  </a:cubicBezTo>
                  <a:lnTo>
                    <a:pt x="1971040" y="2438400"/>
                  </a:lnTo>
                  <a:cubicBezTo>
                    <a:pt x="1974427" y="2462107"/>
                    <a:pt x="1976504" y="2486038"/>
                    <a:pt x="1981200" y="2509520"/>
                  </a:cubicBezTo>
                  <a:cubicBezTo>
                    <a:pt x="1983300" y="2520022"/>
                    <a:pt x="1989037" y="2529545"/>
                    <a:pt x="1991360" y="2540000"/>
                  </a:cubicBezTo>
                  <a:cubicBezTo>
                    <a:pt x="2015201" y="2647286"/>
                    <a:pt x="1988808" y="2562825"/>
                    <a:pt x="2011680" y="2631440"/>
                  </a:cubicBezTo>
                  <a:cubicBezTo>
                    <a:pt x="2015067" y="2658533"/>
                    <a:pt x="2018231" y="2685655"/>
                    <a:pt x="2021840" y="2712720"/>
                  </a:cubicBezTo>
                  <a:cubicBezTo>
                    <a:pt x="2025005" y="2736457"/>
                    <a:pt x="2033837" y="2759963"/>
                    <a:pt x="2032000" y="2783840"/>
                  </a:cubicBezTo>
                  <a:cubicBezTo>
                    <a:pt x="2030357" y="2805196"/>
                    <a:pt x="2018453" y="2824480"/>
                    <a:pt x="2011680" y="2844800"/>
                  </a:cubicBezTo>
                  <a:lnTo>
                    <a:pt x="2001520" y="2875280"/>
                  </a:lnTo>
                  <a:lnTo>
                    <a:pt x="1991360" y="2905760"/>
                  </a:lnTo>
                  <a:cubicBezTo>
                    <a:pt x="1975949" y="2895486"/>
                    <a:pt x="1951432" y="2875280"/>
                    <a:pt x="1930400" y="2875280"/>
                  </a:cubicBezTo>
                  <a:cubicBezTo>
                    <a:pt x="1913131" y="2875280"/>
                    <a:pt x="1896533" y="2882053"/>
                    <a:pt x="1879600" y="2885440"/>
                  </a:cubicBezTo>
                  <a:cubicBezTo>
                    <a:pt x="1861062" y="2941053"/>
                    <a:pt x="1864476" y="2916619"/>
                    <a:pt x="1879600" y="3007360"/>
                  </a:cubicBezTo>
                  <a:cubicBezTo>
                    <a:pt x="1881361" y="3017924"/>
                    <a:pt x="1884559" y="3028478"/>
                    <a:pt x="1889760" y="3037840"/>
                  </a:cubicBezTo>
                  <a:cubicBezTo>
                    <a:pt x="1901620" y="3059188"/>
                    <a:pt x="1922677" y="3075632"/>
                    <a:pt x="1930400" y="3098800"/>
                  </a:cubicBezTo>
                  <a:cubicBezTo>
                    <a:pt x="1937173" y="3119120"/>
                    <a:pt x="1938839" y="3141938"/>
                    <a:pt x="1950720" y="3159760"/>
                  </a:cubicBezTo>
                  <a:cubicBezTo>
                    <a:pt x="1957493" y="3169920"/>
                    <a:pt x="1966081" y="3179082"/>
                    <a:pt x="1971040" y="3190240"/>
                  </a:cubicBezTo>
                  <a:cubicBezTo>
                    <a:pt x="1979739" y="3209813"/>
                    <a:pt x="1991360" y="3251200"/>
                    <a:pt x="1991360" y="3251200"/>
                  </a:cubicBezTo>
                  <a:cubicBezTo>
                    <a:pt x="1987973" y="3274907"/>
                    <a:pt x="1985896" y="3298838"/>
                    <a:pt x="1981200" y="3322320"/>
                  </a:cubicBezTo>
                  <a:cubicBezTo>
                    <a:pt x="1979100" y="3332822"/>
                    <a:pt x="1973982" y="3342502"/>
                    <a:pt x="1971040" y="3352800"/>
                  </a:cubicBezTo>
                  <a:cubicBezTo>
                    <a:pt x="1967204" y="3366226"/>
                    <a:pt x="1964892" y="3380065"/>
                    <a:pt x="1960880" y="3393440"/>
                  </a:cubicBezTo>
                  <a:cubicBezTo>
                    <a:pt x="1954725" y="3413956"/>
                    <a:pt x="1952441" y="3436578"/>
                    <a:pt x="1940560" y="3454400"/>
                  </a:cubicBezTo>
                  <a:cubicBezTo>
                    <a:pt x="1933787" y="3464560"/>
                    <a:pt x="1925199" y="3473722"/>
                    <a:pt x="1920240" y="3484880"/>
                  </a:cubicBezTo>
                  <a:cubicBezTo>
                    <a:pt x="1911541" y="3504453"/>
                    <a:pt x="1911801" y="3528018"/>
                    <a:pt x="1899920" y="3545840"/>
                  </a:cubicBezTo>
                  <a:cubicBezTo>
                    <a:pt x="1886373" y="3566160"/>
                    <a:pt x="1867003" y="3583632"/>
                    <a:pt x="1859280" y="3606800"/>
                  </a:cubicBezTo>
                  <a:cubicBezTo>
                    <a:pt x="1851017" y="3631590"/>
                    <a:pt x="1848495" y="3648065"/>
                    <a:pt x="1828800" y="3667760"/>
                  </a:cubicBezTo>
                  <a:cubicBezTo>
                    <a:pt x="1820166" y="3676394"/>
                    <a:pt x="1808480" y="3681307"/>
                    <a:pt x="1798320" y="3688080"/>
                  </a:cubicBezTo>
                  <a:lnTo>
                    <a:pt x="1778000" y="3749040"/>
                  </a:lnTo>
                  <a:cubicBezTo>
                    <a:pt x="1774613" y="3759200"/>
                    <a:pt x="1773781" y="3770609"/>
                    <a:pt x="1767840" y="3779520"/>
                  </a:cubicBezTo>
                  <a:lnTo>
                    <a:pt x="1727200" y="3840480"/>
                  </a:lnTo>
                  <a:cubicBezTo>
                    <a:pt x="1720427" y="3850640"/>
                    <a:pt x="1710741" y="3859376"/>
                    <a:pt x="1706880" y="3870960"/>
                  </a:cubicBezTo>
                  <a:cubicBezTo>
                    <a:pt x="1703493" y="3881120"/>
                    <a:pt x="1701921" y="3892078"/>
                    <a:pt x="1696720" y="3901440"/>
                  </a:cubicBezTo>
                  <a:cubicBezTo>
                    <a:pt x="1684860" y="3922788"/>
                    <a:pt x="1663803" y="3939232"/>
                    <a:pt x="1656080" y="3962400"/>
                  </a:cubicBezTo>
                  <a:cubicBezTo>
                    <a:pt x="1642059" y="4004464"/>
                    <a:pt x="1651861" y="3983969"/>
                    <a:pt x="1625600" y="4023360"/>
                  </a:cubicBezTo>
                  <a:cubicBezTo>
                    <a:pt x="1613309" y="4146273"/>
                    <a:pt x="1626203" y="4092671"/>
                    <a:pt x="1595120" y="4185920"/>
                  </a:cubicBezTo>
                  <a:lnTo>
                    <a:pt x="1584960" y="4216400"/>
                  </a:lnTo>
                  <a:cubicBezTo>
                    <a:pt x="1581573" y="4226560"/>
                    <a:pt x="1580741" y="4237969"/>
                    <a:pt x="1574800" y="4246880"/>
                  </a:cubicBezTo>
                  <a:cubicBezTo>
                    <a:pt x="1516566" y="4334231"/>
                    <a:pt x="1586384" y="4223712"/>
                    <a:pt x="1544320" y="4307840"/>
                  </a:cubicBezTo>
                  <a:cubicBezTo>
                    <a:pt x="1538859" y="4318762"/>
                    <a:pt x="1528959" y="4327162"/>
                    <a:pt x="1524000" y="4338320"/>
                  </a:cubicBezTo>
                  <a:cubicBezTo>
                    <a:pt x="1515301" y="4357893"/>
                    <a:pt x="1515561" y="4381458"/>
                    <a:pt x="1503680" y="4399280"/>
                  </a:cubicBezTo>
                  <a:cubicBezTo>
                    <a:pt x="1496907" y="4409440"/>
                    <a:pt x="1488821" y="4418838"/>
                    <a:pt x="1483360" y="4429760"/>
                  </a:cubicBezTo>
                  <a:cubicBezTo>
                    <a:pt x="1472946" y="4450588"/>
                    <a:pt x="1466904" y="4491718"/>
                    <a:pt x="1463040" y="4511040"/>
                  </a:cubicBezTo>
                  <a:cubicBezTo>
                    <a:pt x="1466427" y="4605867"/>
                    <a:pt x="1467091" y="4700830"/>
                    <a:pt x="1473200" y="4795520"/>
                  </a:cubicBezTo>
                  <a:cubicBezTo>
                    <a:pt x="1473890" y="4806207"/>
                    <a:pt x="1480763" y="4815610"/>
                    <a:pt x="1483360" y="4826000"/>
                  </a:cubicBezTo>
                  <a:cubicBezTo>
                    <a:pt x="1487548" y="4842753"/>
                    <a:pt x="1490133" y="4859867"/>
                    <a:pt x="1493520" y="4876800"/>
                  </a:cubicBezTo>
                  <a:cubicBezTo>
                    <a:pt x="1496907" y="4917440"/>
                    <a:pt x="1498622" y="4958254"/>
                    <a:pt x="1503680" y="4998720"/>
                  </a:cubicBezTo>
                  <a:cubicBezTo>
                    <a:pt x="1505412" y="5012576"/>
                    <a:pt x="1511544" y="5025586"/>
                    <a:pt x="1513840" y="5039360"/>
                  </a:cubicBezTo>
                  <a:cubicBezTo>
                    <a:pt x="1518329" y="5066293"/>
                    <a:pt x="1521528" y="5093448"/>
                    <a:pt x="1524000" y="5120640"/>
                  </a:cubicBezTo>
                  <a:cubicBezTo>
                    <a:pt x="1539019" y="5285851"/>
                    <a:pt x="1518206" y="5215017"/>
                    <a:pt x="1544320" y="5293360"/>
                  </a:cubicBezTo>
                  <a:cubicBezTo>
                    <a:pt x="1557208" y="5409349"/>
                    <a:pt x="1523946" y="5374626"/>
                    <a:pt x="1605280" y="5394960"/>
                  </a:cubicBezTo>
                  <a:cubicBezTo>
                    <a:pt x="1615670" y="5397557"/>
                    <a:pt x="1625600" y="5401733"/>
                    <a:pt x="1635760" y="5405120"/>
                  </a:cubicBezTo>
                  <a:cubicBezTo>
                    <a:pt x="1639147" y="5415280"/>
                    <a:pt x="1641131" y="5426021"/>
                    <a:pt x="1645920" y="5435600"/>
                  </a:cubicBezTo>
                  <a:cubicBezTo>
                    <a:pt x="1651381" y="5446522"/>
                    <a:pt x="1663278" y="5454234"/>
                    <a:pt x="1666240" y="5466080"/>
                  </a:cubicBezTo>
                  <a:cubicBezTo>
                    <a:pt x="1673678" y="5495832"/>
                    <a:pt x="1671358" y="5527270"/>
                    <a:pt x="1676400" y="5557520"/>
                  </a:cubicBezTo>
                  <a:cubicBezTo>
                    <a:pt x="1678161" y="5568084"/>
                    <a:pt x="1683963" y="5577610"/>
                    <a:pt x="1686560" y="5588000"/>
                  </a:cubicBezTo>
                  <a:cubicBezTo>
                    <a:pt x="1690748" y="5604753"/>
                    <a:pt x="1693333" y="5621867"/>
                    <a:pt x="1696720" y="5638800"/>
                  </a:cubicBezTo>
                  <a:cubicBezTo>
                    <a:pt x="1700107" y="5682827"/>
                    <a:pt x="1702004" y="5726993"/>
                    <a:pt x="1706880" y="5770880"/>
                  </a:cubicBezTo>
                  <a:cubicBezTo>
                    <a:pt x="1711316" y="5810805"/>
                    <a:pt x="1719694" y="5824792"/>
                    <a:pt x="1727200" y="5862320"/>
                  </a:cubicBezTo>
                  <a:cubicBezTo>
                    <a:pt x="1731240" y="5882520"/>
                    <a:pt x="1733320" y="5903080"/>
                    <a:pt x="1737360" y="5923280"/>
                  </a:cubicBezTo>
                  <a:cubicBezTo>
                    <a:pt x="1746659" y="5969775"/>
                    <a:pt x="1751026" y="5963705"/>
                    <a:pt x="1757680" y="6014720"/>
                  </a:cubicBezTo>
                  <a:cubicBezTo>
                    <a:pt x="1785326" y="6226675"/>
                    <a:pt x="1757531" y="6136194"/>
                    <a:pt x="1788160" y="6228080"/>
                  </a:cubicBezTo>
                  <a:cubicBezTo>
                    <a:pt x="1784773" y="6241627"/>
                    <a:pt x="1783501" y="6255885"/>
                    <a:pt x="1778000" y="6268720"/>
                  </a:cubicBezTo>
                  <a:cubicBezTo>
                    <a:pt x="1735902" y="6366950"/>
                    <a:pt x="1776689" y="6223165"/>
                    <a:pt x="1747520" y="6339840"/>
                  </a:cubicBezTo>
                  <a:cubicBezTo>
                    <a:pt x="1756551" y="6412089"/>
                    <a:pt x="1736144" y="6415432"/>
                    <a:pt x="1788160" y="6441440"/>
                  </a:cubicBezTo>
                  <a:cubicBezTo>
                    <a:pt x="1797739" y="6446229"/>
                    <a:pt x="1808480" y="6448213"/>
                    <a:pt x="1818640" y="6451600"/>
                  </a:cubicBezTo>
                  <a:cubicBezTo>
                    <a:pt x="1825413" y="6461760"/>
                    <a:pt x="1830326" y="6473446"/>
                    <a:pt x="1838960" y="6482080"/>
                  </a:cubicBezTo>
                  <a:cubicBezTo>
                    <a:pt x="1874181" y="6517301"/>
                    <a:pt x="1868085" y="6484112"/>
                    <a:pt x="1889760" y="6532880"/>
                  </a:cubicBezTo>
                  <a:cubicBezTo>
                    <a:pt x="1898459" y="6552453"/>
                    <a:pt x="1910080" y="6593840"/>
                    <a:pt x="1910080" y="6593840"/>
                  </a:cubicBezTo>
                  <a:cubicBezTo>
                    <a:pt x="1904886" y="6656165"/>
                    <a:pt x="1903251" y="6716008"/>
                    <a:pt x="1889760" y="6776720"/>
                  </a:cubicBezTo>
                  <a:cubicBezTo>
                    <a:pt x="1887437" y="6787175"/>
                    <a:pt x="1882987" y="6797040"/>
                    <a:pt x="1879600" y="6807200"/>
                  </a:cubicBezTo>
                  <a:cubicBezTo>
                    <a:pt x="1906693" y="6888480"/>
                    <a:pt x="1866053" y="6793653"/>
                    <a:pt x="1920240" y="6847840"/>
                  </a:cubicBezTo>
                  <a:cubicBezTo>
                    <a:pt x="1937509" y="6865109"/>
                    <a:pt x="1960880" y="6908800"/>
                    <a:pt x="1960880" y="6908800"/>
                  </a:cubicBezTo>
                  <a:cubicBezTo>
                    <a:pt x="1964267" y="6922347"/>
                    <a:pt x="1965539" y="6936605"/>
                    <a:pt x="1971040" y="6949440"/>
                  </a:cubicBezTo>
                  <a:cubicBezTo>
                    <a:pt x="1987973" y="6988951"/>
                    <a:pt x="2015067" y="6995724"/>
                    <a:pt x="2052320" y="7020560"/>
                  </a:cubicBezTo>
                  <a:lnTo>
                    <a:pt x="2082800" y="7040880"/>
                  </a:lnTo>
                  <a:cubicBezTo>
                    <a:pt x="2133600" y="7023947"/>
                    <a:pt x="2109893" y="7040880"/>
                    <a:pt x="2133600" y="6969760"/>
                  </a:cubicBezTo>
                  <a:lnTo>
                    <a:pt x="2143760" y="6939280"/>
                  </a:lnTo>
                  <a:cubicBezTo>
                    <a:pt x="2138307" y="6912016"/>
                    <a:pt x="2128012" y="6849618"/>
                    <a:pt x="2113280" y="6827520"/>
                  </a:cubicBezTo>
                  <a:cubicBezTo>
                    <a:pt x="2099733" y="6807200"/>
                    <a:pt x="2080363" y="6789728"/>
                    <a:pt x="2072640" y="6766560"/>
                  </a:cubicBezTo>
                  <a:cubicBezTo>
                    <a:pt x="2048459" y="6694016"/>
                    <a:pt x="2070142" y="6717481"/>
                    <a:pt x="2021840" y="6685280"/>
                  </a:cubicBezTo>
                  <a:cubicBezTo>
                    <a:pt x="2008293" y="6692053"/>
                    <a:pt x="1993802" y="6714001"/>
                    <a:pt x="1981200" y="6705600"/>
                  </a:cubicBezTo>
                  <a:cubicBezTo>
                    <a:pt x="1963378" y="6693719"/>
                    <a:pt x="1960880" y="6644640"/>
                    <a:pt x="1960880" y="6644640"/>
                  </a:cubicBezTo>
                  <a:cubicBezTo>
                    <a:pt x="1984104" y="6574967"/>
                    <a:pt x="1956679" y="6661443"/>
                    <a:pt x="1981200" y="6563360"/>
                  </a:cubicBezTo>
                  <a:cubicBezTo>
                    <a:pt x="1983797" y="6552970"/>
                    <a:pt x="1989037" y="6543335"/>
                    <a:pt x="1991360" y="6532880"/>
                  </a:cubicBezTo>
                  <a:cubicBezTo>
                    <a:pt x="1995829" y="6512770"/>
                    <a:pt x="1998133" y="6492240"/>
                    <a:pt x="2001520" y="6471920"/>
                  </a:cubicBezTo>
                  <a:cubicBezTo>
                    <a:pt x="1979228" y="6315873"/>
                    <a:pt x="2009949" y="6457866"/>
                    <a:pt x="1971040" y="6370320"/>
                  </a:cubicBezTo>
                  <a:cubicBezTo>
                    <a:pt x="1962341" y="6350747"/>
                    <a:pt x="1962601" y="6327182"/>
                    <a:pt x="1950720" y="6309360"/>
                  </a:cubicBezTo>
                  <a:lnTo>
                    <a:pt x="1910080" y="6248400"/>
                  </a:lnTo>
                  <a:cubicBezTo>
                    <a:pt x="1913467" y="6217920"/>
                    <a:pt x="1920240" y="6187628"/>
                    <a:pt x="1920240" y="6156960"/>
                  </a:cubicBezTo>
                  <a:cubicBezTo>
                    <a:pt x="1920240" y="6105752"/>
                    <a:pt x="1929355" y="6044155"/>
                    <a:pt x="1889760" y="6004560"/>
                  </a:cubicBezTo>
                  <a:cubicBezTo>
                    <a:pt x="1881126" y="5995926"/>
                    <a:pt x="1869440" y="5991013"/>
                    <a:pt x="1859280" y="5984240"/>
                  </a:cubicBezTo>
                  <a:cubicBezTo>
                    <a:pt x="1854489" y="5969867"/>
                    <a:pt x="1838960" y="5925877"/>
                    <a:pt x="1838960" y="5913120"/>
                  </a:cubicBezTo>
                  <a:cubicBezTo>
                    <a:pt x="1838960" y="5897765"/>
                    <a:pt x="1868258" y="5815067"/>
                    <a:pt x="1869440" y="5811520"/>
                  </a:cubicBezTo>
                  <a:lnTo>
                    <a:pt x="1879600" y="5781040"/>
                  </a:lnTo>
                  <a:cubicBezTo>
                    <a:pt x="1882987" y="5770880"/>
                    <a:pt x="1880849" y="5756501"/>
                    <a:pt x="1889760" y="5750560"/>
                  </a:cubicBezTo>
                  <a:lnTo>
                    <a:pt x="1920240" y="5730240"/>
                  </a:lnTo>
                  <a:cubicBezTo>
                    <a:pt x="1943947" y="5733627"/>
                    <a:pt x="1969941" y="5729690"/>
                    <a:pt x="1991360" y="5740400"/>
                  </a:cubicBezTo>
                  <a:cubicBezTo>
                    <a:pt x="2000939" y="5745189"/>
                    <a:pt x="2000757" y="5760198"/>
                    <a:pt x="2001520" y="5770880"/>
                  </a:cubicBezTo>
                  <a:cubicBezTo>
                    <a:pt x="2022696" y="6067345"/>
                    <a:pt x="1983546" y="5940479"/>
                    <a:pt x="2021840" y="6055360"/>
                  </a:cubicBezTo>
                  <a:cubicBezTo>
                    <a:pt x="2025074" y="6090934"/>
                    <a:pt x="2025247" y="6187471"/>
                    <a:pt x="2052320" y="6228080"/>
                  </a:cubicBezTo>
                  <a:cubicBezTo>
                    <a:pt x="2065867" y="6248400"/>
                    <a:pt x="2072640" y="6275493"/>
                    <a:pt x="2092960" y="6289040"/>
                  </a:cubicBezTo>
                  <a:lnTo>
                    <a:pt x="2123440" y="6309360"/>
                  </a:lnTo>
                  <a:cubicBezTo>
                    <a:pt x="2130213" y="6319520"/>
                    <a:pt x="2138299" y="6328918"/>
                    <a:pt x="2143760" y="6339840"/>
                  </a:cubicBezTo>
                  <a:cubicBezTo>
                    <a:pt x="2156091" y="6364502"/>
                    <a:pt x="2157124" y="6395615"/>
                    <a:pt x="2164080" y="6421120"/>
                  </a:cubicBezTo>
                  <a:cubicBezTo>
                    <a:pt x="2169716" y="6441784"/>
                    <a:pt x="2179205" y="6461300"/>
                    <a:pt x="2184400" y="6482080"/>
                  </a:cubicBezTo>
                  <a:lnTo>
                    <a:pt x="2194560" y="6522720"/>
                  </a:lnTo>
                  <a:cubicBezTo>
                    <a:pt x="2197947" y="6590453"/>
                    <a:pt x="2198845" y="6658357"/>
                    <a:pt x="2204720" y="6725920"/>
                  </a:cubicBezTo>
                  <a:cubicBezTo>
                    <a:pt x="2205648" y="6736589"/>
                    <a:pt x="2210091" y="6746821"/>
                    <a:pt x="2214880" y="6756400"/>
                  </a:cubicBezTo>
                  <a:cubicBezTo>
                    <a:pt x="2220341" y="6767322"/>
                    <a:pt x="2229739" y="6775958"/>
                    <a:pt x="2235200" y="6786880"/>
                  </a:cubicBezTo>
                  <a:cubicBezTo>
                    <a:pt x="2239989" y="6796459"/>
                    <a:pt x="2237787" y="6809787"/>
                    <a:pt x="2245360" y="6817360"/>
                  </a:cubicBezTo>
                  <a:cubicBezTo>
                    <a:pt x="2252933" y="6824933"/>
                    <a:pt x="2265680" y="6824133"/>
                    <a:pt x="2275840" y="6827520"/>
                  </a:cubicBezTo>
                  <a:cubicBezTo>
                    <a:pt x="2289387" y="6847840"/>
                    <a:pt x="2308757" y="6865312"/>
                    <a:pt x="2316480" y="6888480"/>
                  </a:cubicBezTo>
                  <a:cubicBezTo>
                    <a:pt x="2319867" y="6898640"/>
                    <a:pt x="2321851" y="6909381"/>
                    <a:pt x="2326640" y="6918960"/>
                  </a:cubicBezTo>
                  <a:cubicBezTo>
                    <a:pt x="2352527" y="6970734"/>
                    <a:pt x="2354174" y="6931764"/>
                    <a:pt x="2367280" y="7010400"/>
                  </a:cubicBezTo>
                  <a:cubicBezTo>
                    <a:pt x="2371809" y="7037575"/>
                    <a:pt x="2380500" y="7093760"/>
                    <a:pt x="2387600" y="7122160"/>
                  </a:cubicBezTo>
                  <a:cubicBezTo>
                    <a:pt x="2390197" y="7132550"/>
                    <a:pt x="2395163" y="7142250"/>
                    <a:pt x="2397760" y="7152640"/>
                  </a:cubicBezTo>
                  <a:lnTo>
                    <a:pt x="2418080" y="7233920"/>
                  </a:lnTo>
                  <a:cubicBezTo>
                    <a:pt x="2414693" y="7294880"/>
                    <a:pt x="2415493" y="7356217"/>
                    <a:pt x="2407920" y="7416800"/>
                  </a:cubicBezTo>
                  <a:cubicBezTo>
                    <a:pt x="2405263" y="7438054"/>
                    <a:pt x="2387600" y="7477760"/>
                    <a:pt x="2387600" y="7477760"/>
                  </a:cubicBezTo>
                  <a:cubicBezTo>
                    <a:pt x="2413137" y="7554372"/>
                    <a:pt x="2378689" y="7459938"/>
                    <a:pt x="2418080" y="7538720"/>
                  </a:cubicBezTo>
                  <a:cubicBezTo>
                    <a:pt x="2422869" y="7548299"/>
                    <a:pt x="2421550" y="7560837"/>
                    <a:pt x="2428240" y="7569200"/>
                  </a:cubicBezTo>
                  <a:cubicBezTo>
                    <a:pt x="2447651" y="7593464"/>
                    <a:pt x="2464659" y="7587409"/>
                    <a:pt x="2489200" y="7599680"/>
                  </a:cubicBezTo>
                  <a:cubicBezTo>
                    <a:pt x="2500122" y="7605141"/>
                    <a:pt x="2509520" y="7613227"/>
                    <a:pt x="2519680" y="7620000"/>
                  </a:cubicBezTo>
                  <a:cubicBezTo>
                    <a:pt x="2526453" y="7640320"/>
                    <a:pt x="2522178" y="7669079"/>
                    <a:pt x="2540000" y="7680960"/>
                  </a:cubicBezTo>
                  <a:lnTo>
                    <a:pt x="2600960" y="7721600"/>
                  </a:lnTo>
                  <a:cubicBezTo>
                    <a:pt x="2655147" y="7802880"/>
                    <a:pt x="2584027" y="7704667"/>
                    <a:pt x="2651760" y="7772400"/>
                  </a:cubicBezTo>
                  <a:cubicBezTo>
                    <a:pt x="2660394" y="7781034"/>
                    <a:pt x="2662545" y="7795252"/>
                    <a:pt x="2672080" y="7802880"/>
                  </a:cubicBezTo>
                  <a:cubicBezTo>
                    <a:pt x="2678705" y="7808180"/>
                    <a:pt x="2740545" y="7822536"/>
                    <a:pt x="2743200" y="7823200"/>
                  </a:cubicBezTo>
                  <a:cubicBezTo>
                    <a:pt x="2771218" y="7819698"/>
                    <a:pt x="2823636" y="7818542"/>
                    <a:pt x="2854960" y="7802880"/>
                  </a:cubicBezTo>
                  <a:cubicBezTo>
                    <a:pt x="2865882" y="7797419"/>
                    <a:pt x="2874518" y="7788021"/>
                    <a:pt x="2885440" y="7782560"/>
                  </a:cubicBezTo>
                  <a:cubicBezTo>
                    <a:pt x="2895019" y="7777771"/>
                    <a:pt x="2906341" y="7777189"/>
                    <a:pt x="2915920" y="7772400"/>
                  </a:cubicBezTo>
                  <a:cubicBezTo>
                    <a:pt x="2926842" y="7766939"/>
                    <a:pt x="2935242" y="7757039"/>
                    <a:pt x="2946400" y="7752080"/>
                  </a:cubicBezTo>
                  <a:cubicBezTo>
                    <a:pt x="3001950" y="7727391"/>
                    <a:pt x="3010232" y="7733218"/>
                    <a:pt x="3068320" y="7721600"/>
                  </a:cubicBezTo>
                  <a:cubicBezTo>
                    <a:pt x="3100214" y="7715221"/>
                    <a:pt x="3110390" y="7710963"/>
                    <a:pt x="3139440" y="7701280"/>
                  </a:cubicBezTo>
                  <a:cubicBezTo>
                    <a:pt x="3146213" y="7691120"/>
                    <a:pt x="3158823" y="7682975"/>
                    <a:pt x="3159760" y="7670800"/>
                  </a:cubicBezTo>
                  <a:cubicBezTo>
                    <a:pt x="3165137" y="7600893"/>
                    <a:pt x="3149244" y="7568131"/>
                    <a:pt x="3129280" y="7508240"/>
                  </a:cubicBezTo>
                  <a:lnTo>
                    <a:pt x="3119120" y="7477760"/>
                  </a:lnTo>
                  <a:lnTo>
                    <a:pt x="3108960" y="7447280"/>
                  </a:lnTo>
                  <a:cubicBezTo>
                    <a:pt x="3105741" y="7418307"/>
                    <a:pt x="3105661" y="7359402"/>
                    <a:pt x="3088640" y="7325360"/>
                  </a:cubicBezTo>
                  <a:cubicBezTo>
                    <a:pt x="3060262" y="7268605"/>
                    <a:pt x="3065475" y="7321293"/>
                    <a:pt x="3048000" y="7233920"/>
                  </a:cubicBezTo>
                  <a:cubicBezTo>
                    <a:pt x="3035740" y="7172618"/>
                    <a:pt x="3043301" y="7199503"/>
                    <a:pt x="3027680" y="7152640"/>
                  </a:cubicBezTo>
                  <a:cubicBezTo>
                    <a:pt x="3020342" y="7101276"/>
                    <a:pt x="3007924" y="7061764"/>
                    <a:pt x="3027680" y="7010400"/>
                  </a:cubicBezTo>
                  <a:cubicBezTo>
                    <a:pt x="3036447" y="6987606"/>
                    <a:pt x="3060597" y="6972608"/>
                    <a:pt x="3068320" y="6949440"/>
                  </a:cubicBezTo>
                  <a:cubicBezTo>
                    <a:pt x="3082341" y="6907376"/>
                    <a:pt x="3069569" y="6924901"/>
                    <a:pt x="3108960" y="6898640"/>
                  </a:cubicBezTo>
                  <a:lnTo>
                    <a:pt x="3129280" y="6837680"/>
                  </a:lnTo>
                  <a:lnTo>
                    <a:pt x="3139440" y="6807200"/>
                  </a:lnTo>
                  <a:cubicBezTo>
                    <a:pt x="3142827" y="6749627"/>
                    <a:pt x="3142141" y="6691668"/>
                    <a:pt x="3149600" y="6634480"/>
                  </a:cubicBezTo>
                  <a:lnTo>
                    <a:pt x="3180080" y="6543040"/>
                  </a:lnTo>
                  <a:lnTo>
                    <a:pt x="3190240" y="6512560"/>
                  </a:lnTo>
                  <a:cubicBezTo>
                    <a:pt x="3193627" y="6485467"/>
                    <a:pt x="3193216" y="6457622"/>
                    <a:pt x="3200400" y="6431280"/>
                  </a:cubicBezTo>
                  <a:cubicBezTo>
                    <a:pt x="3203613" y="6419499"/>
                    <a:pt x="3215259" y="6411722"/>
                    <a:pt x="3220720" y="6400800"/>
                  </a:cubicBezTo>
                  <a:cubicBezTo>
                    <a:pt x="3225509" y="6391221"/>
                    <a:pt x="3225679" y="6379682"/>
                    <a:pt x="3230880" y="6370320"/>
                  </a:cubicBezTo>
                  <a:cubicBezTo>
                    <a:pt x="3242740" y="6348972"/>
                    <a:pt x="3257973" y="6329680"/>
                    <a:pt x="3271520" y="6309360"/>
                  </a:cubicBezTo>
                  <a:cubicBezTo>
                    <a:pt x="3278293" y="6299200"/>
                    <a:pt x="3281680" y="6285653"/>
                    <a:pt x="3291840" y="6278880"/>
                  </a:cubicBezTo>
                  <a:lnTo>
                    <a:pt x="3322320" y="6258560"/>
                  </a:lnTo>
                  <a:cubicBezTo>
                    <a:pt x="3370930" y="6185645"/>
                    <a:pt x="3345691" y="6214869"/>
                    <a:pt x="3393440" y="6167120"/>
                  </a:cubicBezTo>
                  <a:cubicBezTo>
                    <a:pt x="3420533" y="6085840"/>
                    <a:pt x="3379893" y="6180667"/>
                    <a:pt x="3434080" y="6126480"/>
                  </a:cubicBezTo>
                  <a:cubicBezTo>
                    <a:pt x="3515596" y="6044964"/>
                    <a:pt x="3436231" y="6078350"/>
                    <a:pt x="3505200" y="6055360"/>
                  </a:cubicBezTo>
                  <a:cubicBezTo>
                    <a:pt x="3508587" y="6045200"/>
                    <a:pt x="3508670" y="6033243"/>
                    <a:pt x="3515360" y="6024880"/>
                  </a:cubicBezTo>
                  <a:cubicBezTo>
                    <a:pt x="3529684" y="6006975"/>
                    <a:pt x="3556241" y="6001093"/>
                    <a:pt x="3576320" y="5994400"/>
                  </a:cubicBezTo>
                  <a:cubicBezTo>
                    <a:pt x="3688424" y="6016821"/>
                    <a:pt x="3582659" y="5983215"/>
                    <a:pt x="3647440" y="6035040"/>
                  </a:cubicBezTo>
                  <a:cubicBezTo>
                    <a:pt x="3655803" y="6041730"/>
                    <a:pt x="3668341" y="6040411"/>
                    <a:pt x="3677920" y="6045200"/>
                  </a:cubicBezTo>
                  <a:cubicBezTo>
                    <a:pt x="3688842" y="6050661"/>
                    <a:pt x="3697242" y="6060561"/>
                    <a:pt x="3708400" y="6065520"/>
                  </a:cubicBezTo>
                  <a:cubicBezTo>
                    <a:pt x="3740203" y="6079655"/>
                    <a:pt x="3776224" y="6087556"/>
                    <a:pt x="3810000" y="6096000"/>
                  </a:cubicBezTo>
                  <a:cubicBezTo>
                    <a:pt x="3843815" y="6090364"/>
                    <a:pt x="3877049" y="6093395"/>
                    <a:pt x="3901440" y="6065520"/>
                  </a:cubicBezTo>
                  <a:cubicBezTo>
                    <a:pt x="3917522" y="6047141"/>
                    <a:pt x="3918912" y="6012283"/>
                    <a:pt x="3942080" y="6004560"/>
                  </a:cubicBezTo>
                  <a:cubicBezTo>
                    <a:pt x="4028943" y="5975606"/>
                    <a:pt x="3981786" y="5986897"/>
                    <a:pt x="4084320" y="5974080"/>
                  </a:cubicBezTo>
                  <a:cubicBezTo>
                    <a:pt x="4130901" y="5904209"/>
                    <a:pt x="4101792" y="5920843"/>
                    <a:pt x="4155440" y="5902960"/>
                  </a:cubicBezTo>
                  <a:cubicBezTo>
                    <a:pt x="4158827" y="5913120"/>
                    <a:pt x="4160811" y="5923861"/>
                    <a:pt x="4165600" y="5933440"/>
                  </a:cubicBezTo>
                  <a:cubicBezTo>
                    <a:pt x="4171061" y="5944362"/>
                    <a:pt x="4176385" y="5956292"/>
                    <a:pt x="4185920" y="5963920"/>
                  </a:cubicBezTo>
                  <a:cubicBezTo>
                    <a:pt x="4194283" y="5970610"/>
                    <a:pt x="4205836" y="5972319"/>
                    <a:pt x="4216400" y="5974080"/>
                  </a:cubicBezTo>
                  <a:cubicBezTo>
                    <a:pt x="4246650" y="5979122"/>
                    <a:pt x="4277360" y="5980853"/>
                    <a:pt x="4307840" y="5984240"/>
                  </a:cubicBezTo>
                  <a:cubicBezTo>
                    <a:pt x="4356142" y="6016441"/>
                    <a:pt x="4334459" y="5992976"/>
                    <a:pt x="4358640" y="6065520"/>
                  </a:cubicBezTo>
                  <a:lnTo>
                    <a:pt x="4368800" y="6096000"/>
                  </a:lnTo>
                  <a:cubicBezTo>
                    <a:pt x="4383193" y="6297498"/>
                    <a:pt x="4369947" y="6174576"/>
                    <a:pt x="4389120" y="6299200"/>
                  </a:cubicBezTo>
                  <a:cubicBezTo>
                    <a:pt x="4392761" y="6322869"/>
                    <a:pt x="4393895" y="6346986"/>
                    <a:pt x="4399280" y="6370320"/>
                  </a:cubicBezTo>
                  <a:cubicBezTo>
                    <a:pt x="4404096" y="6391191"/>
                    <a:pt x="4415399" y="6410277"/>
                    <a:pt x="4419600" y="6431280"/>
                  </a:cubicBezTo>
                  <a:cubicBezTo>
                    <a:pt x="4422987" y="6448213"/>
                    <a:pt x="4423697" y="6465911"/>
                    <a:pt x="4429760" y="6482080"/>
                  </a:cubicBezTo>
                  <a:cubicBezTo>
                    <a:pt x="4434047" y="6493513"/>
                    <a:pt x="4445121" y="6501402"/>
                    <a:pt x="4450080" y="6512560"/>
                  </a:cubicBezTo>
                  <a:cubicBezTo>
                    <a:pt x="4458779" y="6532133"/>
                    <a:pt x="4466199" y="6552517"/>
                    <a:pt x="4470400" y="6573520"/>
                  </a:cubicBezTo>
                  <a:cubicBezTo>
                    <a:pt x="4473787" y="6590453"/>
                    <a:pt x="4473414" y="6608599"/>
                    <a:pt x="4480560" y="6624320"/>
                  </a:cubicBezTo>
                  <a:cubicBezTo>
                    <a:pt x="4490666" y="6646553"/>
                    <a:pt x="4521200" y="6685280"/>
                    <a:pt x="4521200" y="6685280"/>
                  </a:cubicBezTo>
                  <a:cubicBezTo>
                    <a:pt x="4541090" y="6682439"/>
                    <a:pt x="4604680" y="6683791"/>
                    <a:pt x="4622800" y="6654800"/>
                  </a:cubicBezTo>
                  <a:cubicBezTo>
                    <a:pt x="4634152" y="6636637"/>
                    <a:pt x="4631239" y="6611662"/>
                    <a:pt x="4643120" y="6593840"/>
                  </a:cubicBezTo>
                  <a:cubicBezTo>
                    <a:pt x="4649893" y="6583680"/>
                    <a:pt x="4657979" y="6574282"/>
                    <a:pt x="4663440" y="6563360"/>
                  </a:cubicBezTo>
                  <a:cubicBezTo>
                    <a:pt x="4705504" y="6479232"/>
                    <a:pt x="4635686" y="6589751"/>
                    <a:pt x="4693920" y="6502400"/>
                  </a:cubicBezTo>
                  <a:cubicBezTo>
                    <a:pt x="4690056" y="6483078"/>
                    <a:pt x="4684014" y="6441948"/>
                    <a:pt x="4673600" y="6421120"/>
                  </a:cubicBezTo>
                  <a:cubicBezTo>
                    <a:pt x="4668139" y="6410198"/>
                    <a:pt x="4658239" y="6401798"/>
                    <a:pt x="4653280" y="6390640"/>
                  </a:cubicBezTo>
                  <a:cubicBezTo>
                    <a:pt x="4644581" y="6371067"/>
                    <a:pt x="4639733" y="6350000"/>
                    <a:pt x="4632960" y="6329680"/>
                  </a:cubicBezTo>
                  <a:lnTo>
                    <a:pt x="4622800" y="6299200"/>
                  </a:lnTo>
                  <a:cubicBezTo>
                    <a:pt x="4619413" y="6268720"/>
                    <a:pt x="4617682" y="6238010"/>
                    <a:pt x="4612640" y="6207760"/>
                  </a:cubicBezTo>
                  <a:cubicBezTo>
                    <a:pt x="4610879" y="6197196"/>
                    <a:pt x="4602480" y="6187990"/>
                    <a:pt x="4602480" y="6177280"/>
                  </a:cubicBezTo>
                  <a:cubicBezTo>
                    <a:pt x="4602480" y="6038385"/>
                    <a:pt x="4603792" y="5899333"/>
                    <a:pt x="4612640" y="5760720"/>
                  </a:cubicBezTo>
                  <a:cubicBezTo>
                    <a:pt x="4617002" y="5692379"/>
                    <a:pt x="4642138" y="5693641"/>
                    <a:pt x="4693920" y="5659120"/>
                  </a:cubicBezTo>
                  <a:lnTo>
                    <a:pt x="4724400" y="5638800"/>
                  </a:lnTo>
                  <a:cubicBezTo>
                    <a:pt x="4731173" y="5628640"/>
                    <a:pt x="4736086" y="5616954"/>
                    <a:pt x="4744720" y="5608320"/>
                  </a:cubicBezTo>
                  <a:cubicBezTo>
                    <a:pt x="4753354" y="5599686"/>
                    <a:pt x="4767572" y="5597535"/>
                    <a:pt x="4775200" y="5588000"/>
                  </a:cubicBezTo>
                  <a:cubicBezTo>
                    <a:pt x="4831286" y="5517893"/>
                    <a:pt x="4728489" y="5595434"/>
                    <a:pt x="4815840" y="5537200"/>
                  </a:cubicBezTo>
                  <a:cubicBezTo>
                    <a:pt x="4835619" y="5477862"/>
                    <a:pt x="4810524" y="5532356"/>
                    <a:pt x="4856480" y="5486400"/>
                  </a:cubicBezTo>
                  <a:cubicBezTo>
                    <a:pt x="4865114" y="5477766"/>
                    <a:pt x="4867610" y="5463961"/>
                    <a:pt x="4876800" y="5455920"/>
                  </a:cubicBezTo>
                  <a:cubicBezTo>
                    <a:pt x="4895179" y="5439838"/>
                    <a:pt x="4917440" y="5428827"/>
                    <a:pt x="4937760" y="5415280"/>
                  </a:cubicBezTo>
                  <a:lnTo>
                    <a:pt x="4968240" y="5394960"/>
                  </a:lnTo>
                  <a:cubicBezTo>
                    <a:pt x="4975013" y="5384800"/>
                    <a:pt x="4979025" y="5372108"/>
                    <a:pt x="4988560" y="5364480"/>
                  </a:cubicBezTo>
                  <a:cubicBezTo>
                    <a:pt x="4996923" y="5357790"/>
                    <a:pt x="5009461" y="5359109"/>
                    <a:pt x="5019040" y="5354320"/>
                  </a:cubicBezTo>
                  <a:cubicBezTo>
                    <a:pt x="5029962" y="5348859"/>
                    <a:pt x="5039360" y="5340773"/>
                    <a:pt x="5049520" y="5334000"/>
                  </a:cubicBezTo>
                  <a:cubicBezTo>
                    <a:pt x="5086573" y="5222840"/>
                    <a:pt x="5024508" y="5388242"/>
                    <a:pt x="5090160" y="5283200"/>
                  </a:cubicBezTo>
                  <a:cubicBezTo>
                    <a:pt x="5101512" y="5265037"/>
                    <a:pt x="5103707" y="5242560"/>
                    <a:pt x="5110480" y="5222240"/>
                  </a:cubicBezTo>
                  <a:cubicBezTo>
                    <a:pt x="5113867" y="5212080"/>
                    <a:pt x="5111729" y="5197701"/>
                    <a:pt x="5120640" y="5191760"/>
                  </a:cubicBezTo>
                  <a:cubicBezTo>
                    <a:pt x="5130800" y="5184987"/>
                    <a:pt x="5139897" y="5176250"/>
                    <a:pt x="5151120" y="5171440"/>
                  </a:cubicBezTo>
                  <a:cubicBezTo>
                    <a:pt x="5163955" y="5165939"/>
                    <a:pt x="5178213" y="5164667"/>
                    <a:pt x="5191760" y="5161280"/>
                  </a:cubicBezTo>
                  <a:cubicBezTo>
                    <a:pt x="5195147" y="5127413"/>
                    <a:pt x="5201920" y="5093716"/>
                    <a:pt x="5201920" y="5059680"/>
                  </a:cubicBezTo>
                  <a:cubicBezTo>
                    <a:pt x="5201920" y="5023918"/>
                    <a:pt x="5192077" y="4999671"/>
                    <a:pt x="5181600" y="4968240"/>
                  </a:cubicBezTo>
                  <a:cubicBezTo>
                    <a:pt x="5184987" y="4890347"/>
                    <a:pt x="5183737" y="4812113"/>
                    <a:pt x="5191760" y="4734560"/>
                  </a:cubicBezTo>
                  <a:cubicBezTo>
                    <a:pt x="5193964" y="4713255"/>
                    <a:pt x="5212080" y="4673600"/>
                    <a:pt x="5212080" y="4673600"/>
                  </a:cubicBezTo>
                  <a:cubicBezTo>
                    <a:pt x="5278582" y="4695767"/>
                    <a:pt x="5213312" y="4664979"/>
                    <a:pt x="5252720" y="4714240"/>
                  </a:cubicBezTo>
                  <a:cubicBezTo>
                    <a:pt x="5260348" y="4723775"/>
                    <a:pt x="5273040" y="4727787"/>
                    <a:pt x="5283200" y="4734560"/>
                  </a:cubicBezTo>
                  <a:cubicBezTo>
                    <a:pt x="5296747" y="4731173"/>
                    <a:pt x="5312222" y="4732146"/>
                    <a:pt x="5323840" y="4724400"/>
                  </a:cubicBezTo>
                  <a:cubicBezTo>
                    <a:pt x="5334000" y="4717627"/>
                    <a:pt x="5340651" y="4705616"/>
                    <a:pt x="5344160" y="4693920"/>
                  </a:cubicBezTo>
                  <a:cubicBezTo>
                    <a:pt x="5353966" y="4661232"/>
                    <a:pt x="5351640" y="4606241"/>
                    <a:pt x="5364480" y="4572000"/>
                  </a:cubicBezTo>
                  <a:cubicBezTo>
                    <a:pt x="5375769" y="4541896"/>
                    <a:pt x="5390444" y="4537757"/>
                    <a:pt x="5415280" y="4521200"/>
                  </a:cubicBezTo>
                  <a:cubicBezTo>
                    <a:pt x="5440817" y="4444588"/>
                    <a:pt x="5406369" y="4539022"/>
                    <a:pt x="5445760" y="4460240"/>
                  </a:cubicBezTo>
                  <a:cubicBezTo>
                    <a:pt x="5450549" y="4450661"/>
                    <a:pt x="5451131" y="4439339"/>
                    <a:pt x="5455920" y="4429760"/>
                  </a:cubicBezTo>
                  <a:cubicBezTo>
                    <a:pt x="5461381" y="4418838"/>
                    <a:pt x="5471281" y="4410438"/>
                    <a:pt x="5476240" y="4399280"/>
                  </a:cubicBezTo>
                  <a:cubicBezTo>
                    <a:pt x="5484939" y="4379707"/>
                    <a:pt x="5478738" y="4350201"/>
                    <a:pt x="5496560" y="4338320"/>
                  </a:cubicBezTo>
                  <a:lnTo>
                    <a:pt x="5557520" y="4297680"/>
                  </a:lnTo>
                  <a:cubicBezTo>
                    <a:pt x="5564293" y="4287520"/>
                    <a:pt x="5568305" y="4274828"/>
                    <a:pt x="5577840" y="4267200"/>
                  </a:cubicBezTo>
                  <a:cubicBezTo>
                    <a:pt x="5586203" y="4260510"/>
                    <a:pt x="5598741" y="4261829"/>
                    <a:pt x="5608320" y="4257040"/>
                  </a:cubicBezTo>
                  <a:cubicBezTo>
                    <a:pt x="5685162" y="4218619"/>
                    <a:pt x="5573814" y="4244843"/>
                    <a:pt x="5720080" y="4226560"/>
                  </a:cubicBezTo>
                  <a:cubicBezTo>
                    <a:pt x="5794287" y="4201824"/>
                    <a:pt x="5760260" y="4211435"/>
                    <a:pt x="5821680" y="4196080"/>
                  </a:cubicBezTo>
                  <a:cubicBezTo>
                    <a:pt x="5866427" y="4128959"/>
                    <a:pt x="5831840" y="4194659"/>
                    <a:pt x="5831840" y="4053840"/>
                  </a:cubicBezTo>
                  <a:cubicBezTo>
                    <a:pt x="5831840" y="4039876"/>
                    <a:pt x="5838164" y="4026626"/>
                    <a:pt x="5842000" y="4013200"/>
                  </a:cubicBezTo>
                  <a:cubicBezTo>
                    <a:pt x="5849533" y="3986833"/>
                    <a:pt x="5869819" y="3929420"/>
                    <a:pt x="5892800" y="3921760"/>
                  </a:cubicBezTo>
                  <a:lnTo>
                    <a:pt x="5923280" y="3911600"/>
                  </a:lnTo>
                  <a:cubicBezTo>
                    <a:pt x="5946987" y="3876040"/>
                    <a:pt x="5953760" y="3857413"/>
                    <a:pt x="6004560" y="3840480"/>
                  </a:cubicBezTo>
                  <a:cubicBezTo>
                    <a:pt x="6014720" y="3837093"/>
                    <a:pt x="6025678" y="3835521"/>
                    <a:pt x="6035040" y="3830320"/>
                  </a:cubicBezTo>
                  <a:cubicBezTo>
                    <a:pt x="6056388" y="3818460"/>
                    <a:pt x="6096000" y="3789680"/>
                    <a:pt x="6096000" y="3789680"/>
                  </a:cubicBezTo>
                  <a:cubicBezTo>
                    <a:pt x="6102773" y="3779520"/>
                    <a:pt x="6105965" y="3765672"/>
                    <a:pt x="6116320" y="3759200"/>
                  </a:cubicBezTo>
                  <a:cubicBezTo>
                    <a:pt x="6132810" y="3748893"/>
                    <a:pt x="6194127" y="3734668"/>
                    <a:pt x="6217920" y="3728720"/>
                  </a:cubicBezTo>
                  <a:cubicBezTo>
                    <a:pt x="6255173" y="3732107"/>
                    <a:pt x="6303229" y="3712429"/>
                    <a:pt x="6329680" y="3738880"/>
                  </a:cubicBezTo>
                  <a:cubicBezTo>
                    <a:pt x="6346949" y="3756149"/>
                    <a:pt x="6302587" y="3779520"/>
                    <a:pt x="6289040" y="3799840"/>
                  </a:cubicBezTo>
                  <a:cubicBezTo>
                    <a:pt x="6261947" y="3840480"/>
                    <a:pt x="6278880" y="3823547"/>
                    <a:pt x="6238240" y="3850640"/>
                  </a:cubicBezTo>
                  <a:cubicBezTo>
                    <a:pt x="6231547" y="3870719"/>
                    <a:pt x="6225665" y="3897276"/>
                    <a:pt x="6207760" y="3911600"/>
                  </a:cubicBezTo>
                  <a:cubicBezTo>
                    <a:pt x="6199397" y="3918290"/>
                    <a:pt x="6187440" y="3918373"/>
                    <a:pt x="6177280" y="3921760"/>
                  </a:cubicBezTo>
                  <a:cubicBezTo>
                    <a:pt x="6187440" y="3928533"/>
                    <a:pt x="6195599" y="3940974"/>
                    <a:pt x="6207760" y="3942080"/>
                  </a:cubicBezTo>
                  <a:cubicBezTo>
                    <a:pt x="6274539" y="3948151"/>
                    <a:pt x="6278225" y="3939130"/>
                    <a:pt x="6319520" y="3911600"/>
                  </a:cubicBezTo>
                  <a:cubicBezTo>
                    <a:pt x="6326293" y="3901440"/>
                    <a:pt x="6330650" y="3889161"/>
                    <a:pt x="6339840" y="3881120"/>
                  </a:cubicBezTo>
                  <a:cubicBezTo>
                    <a:pt x="6358219" y="3865038"/>
                    <a:pt x="6400800" y="3840480"/>
                    <a:pt x="6400800" y="3840480"/>
                  </a:cubicBezTo>
                  <a:cubicBezTo>
                    <a:pt x="6438345" y="3784162"/>
                    <a:pt x="6399638" y="3828708"/>
                    <a:pt x="6451600" y="3799840"/>
                  </a:cubicBezTo>
                  <a:cubicBezTo>
                    <a:pt x="6569773" y="3734188"/>
                    <a:pt x="6454844" y="3778439"/>
                    <a:pt x="6573520" y="3738880"/>
                  </a:cubicBezTo>
                  <a:lnTo>
                    <a:pt x="6604000" y="3728720"/>
                  </a:lnTo>
                  <a:lnTo>
                    <a:pt x="6634480" y="3718560"/>
                  </a:lnTo>
                  <a:cubicBezTo>
                    <a:pt x="6681893" y="3647440"/>
                    <a:pt x="6654800" y="3671147"/>
                    <a:pt x="6705600" y="3637280"/>
                  </a:cubicBezTo>
                  <a:cubicBezTo>
                    <a:pt x="6712373" y="3627120"/>
                    <a:pt x="6717286" y="3615434"/>
                    <a:pt x="6725920" y="3606800"/>
                  </a:cubicBezTo>
                  <a:cubicBezTo>
                    <a:pt x="6734554" y="3598166"/>
                    <a:pt x="6748772" y="3596015"/>
                    <a:pt x="6756400" y="3586480"/>
                  </a:cubicBezTo>
                  <a:cubicBezTo>
                    <a:pt x="6763090" y="3578117"/>
                    <a:pt x="6763173" y="3566160"/>
                    <a:pt x="6766560" y="3556000"/>
                  </a:cubicBezTo>
                  <a:cubicBezTo>
                    <a:pt x="6759787" y="3545840"/>
                    <a:pt x="6751701" y="3536442"/>
                    <a:pt x="6746240" y="3525520"/>
                  </a:cubicBezTo>
                  <a:cubicBezTo>
                    <a:pt x="6741451" y="3515941"/>
                    <a:pt x="6744795" y="3501265"/>
                    <a:pt x="6736080" y="3495040"/>
                  </a:cubicBezTo>
                  <a:cubicBezTo>
                    <a:pt x="6718651" y="3482590"/>
                    <a:pt x="6675120" y="3474720"/>
                    <a:pt x="6675120" y="3474720"/>
                  </a:cubicBezTo>
                  <a:cubicBezTo>
                    <a:pt x="6654800" y="3488267"/>
                    <a:pt x="6627707" y="3495040"/>
                    <a:pt x="6614160" y="3515360"/>
                  </a:cubicBezTo>
                  <a:cubicBezTo>
                    <a:pt x="6600613" y="3535680"/>
                    <a:pt x="6593840" y="3562773"/>
                    <a:pt x="6573520" y="3576320"/>
                  </a:cubicBezTo>
                  <a:cubicBezTo>
                    <a:pt x="6563360" y="3583093"/>
                    <a:pt x="6554198" y="3591681"/>
                    <a:pt x="6543040" y="3596640"/>
                  </a:cubicBezTo>
                  <a:cubicBezTo>
                    <a:pt x="6523467" y="3605339"/>
                    <a:pt x="6482080" y="3616960"/>
                    <a:pt x="6482080" y="3616960"/>
                  </a:cubicBezTo>
                  <a:cubicBezTo>
                    <a:pt x="6454274" y="3598422"/>
                    <a:pt x="6445540" y="3598244"/>
                    <a:pt x="6431280" y="3566160"/>
                  </a:cubicBezTo>
                  <a:cubicBezTo>
                    <a:pt x="6422581" y="3546587"/>
                    <a:pt x="6422841" y="3523022"/>
                    <a:pt x="6410960" y="3505200"/>
                  </a:cubicBezTo>
                  <a:cubicBezTo>
                    <a:pt x="6384699" y="3465809"/>
                    <a:pt x="6394501" y="3486304"/>
                    <a:pt x="6380480" y="3444240"/>
                  </a:cubicBezTo>
                  <a:cubicBezTo>
                    <a:pt x="6383867" y="3417147"/>
                    <a:pt x="6385756" y="3389824"/>
                    <a:pt x="6390640" y="3362960"/>
                  </a:cubicBezTo>
                  <a:cubicBezTo>
                    <a:pt x="6393860" y="3345252"/>
                    <a:pt x="6407175" y="3313621"/>
                    <a:pt x="6421120" y="3302000"/>
                  </a:cubicBezTo>
                  <a:cubicBezTo>
                    <a:pt x="6432755" y="3292304"/>
                    <a:pt x="6448610" y="3289194"/>
                    <a:pt x="6461760" y="3281680"/>
                  </a:cubicBezTo>
                  <a:cubicBezTo>
                    <a:pt x="6516907" y="3250167"/>
                    <a:pt x="6466837" y="3269828"/>
                    <a:pt x="6522720" y="3251200"/>
                  </a:cubicBezTo>
                  <a:cubicBezTo>
                    <a:pt x="6529493" y="3241040"/>
                    <a:pt x="6535223" y="3230101"/>
                    <a:pt x="6543040" y="3220720"/>
                  </a:cubicBezTo>
                  <a:cubicBezTo>
                    <a:pt x="6552238" y="3209682"/>
                    <a:pt x="6565550" y="3202195"/>
                    <a:pt x="6573520" y="3190240"/>
                  </a:cubicBezTo>
                  <a:cubicBezTo>
                    <a:pt x="6579461" y="3181329"/>
                    <a:pt x="6580293" y="3169920"/>
                    <a:pt x="6583680" y="3159760"/>
                  </a:cubicBezTo>
                  <a:lnTo>
                    <a:pt x="6522720" y="3139440"/>
                  </a:lnTo>
                  <a:cubicBezTo>
                    <a:pt x="6512560" y="3136053"/>
                    <a:pt x="6502630" y="3131877"/>
                    <a:pt x="6492240" y="3129280"/>
                  </a:cubicBezTo>
                  <a:lnTo>
                    <a:pt x="6451600" y="3119120"/>
                  </a:lnTo>
                  <a:cubicBezTo>
                    <a:pt x="6414347" y="3122507"/>
                    <a:pt x="6376417" y="3121442"/>
                    <a:pt x="6339840" y="3129280"/>
                  </a:cubicBezTo>
                  <a:cubicBezTo>
                    <a:pt x="6327900" y="3131839"/>
                    <a:pt x="6320282" y="3144139"/>
                    <a:pt x="6309360" y="3149600"/>
                  </a:cubicBezTo>
                  <a:cubicBezTo>
                    <a:pt x="6299781" y="3154389"/>
                    <a:pt x="6289040" y="3156373"/>
                    <a:pt x="6278880" y="3159760"/>
                  </a:cubicBezTo>
                  <a:cubicBezTo>
                    <a:pt x="6272107" y="3169920"/>
                    <a:pt x="6268095" y="3182612"/>
                    <a:pt x="6258560" y="3190240"/>
                  </a:cubicBezTo>
                  <a:cubicBezTo>
                    <a:pt x="6248146" y="3198571"/>
                    <a:pt x="6179810" y="3210054"/>
                    <a:pt x="6177280" y="3210560"/>
                  </a:cubicBezTo>
                  <a:cubicBezTo>
                    <a:pt x="6173893" y="3200400"/>
                    <a:pt x="6162331" y="3189659"/>
                    <a:pt x="6167120" y="3180080"/>
                  </a:cubicBezTo>
                  <a:cubicBezTo>
                    <a:pt x="6171909" y="3170501"/>
                    <a:pt x="6190027" y="3177493"/>
                    <a:pt x="6197600" y="3169920"/>
                  </a:cubicBezTo>
                  <a:cubicBezTo>
                    <a:pt x="6271223" y="3096297"/>
                    <a:pt x="6133863" y="3184334"/>
                    <a:pt x="6228080" y="3108960"/>
                  </a:cubicBezTo>
                  <a:cubicBezTo>
                    <a:pt x="6236443" y="3102270"/>
                    <a:pt x="6249198" y="3104001"/>
                    <a:pt x="6258560" y="3098800"/>
                  </a:cubicBezTo>
                  <a:cubicBezTo>
                    <a:pt x="6279908" y="3086940"/>
                    <a:pt x="6299200" y="3071707"/>
                    <a:pt x="6319520" y="3058160"/>
                  </a:cubicBezTo>
                  <a:cubicBezTo>
                    <a:pt x="6329680" y="3051387"/>
                    <a:pt x="6338416" y="3041701"/>
                    <a:pt x="6350000" y="3037840"/>
                  </a:cubicBezTo>
                  <a:cubicBezTo>
                    <a:pt x="6370320" y="3031067"/>
                    <a:pt x="6393138" y="3029401"/>
                    <a:pt x="6410960" y="3017520"/>
                  </a:cubicBezTo>
                  <a:cubicBezTo>
                    <a:pt x="6450991" y="2990833"/>
                    <a:pt x="6444365" y="2991389"/>
                    <a:pt x="6502400" y="2976880"/>
                  </a:cubicBezTo>
                  <a:cubicBezTo>
                    <a:pt x="6515947" y="2973493"/>
                    <a:pt x="6529665" y="2970732"/>
                    <a:pt x="6543040" y="2966720"/>
                  </a:cubicBezTo>
                  <a:cubicBezTo>
                    <a:pt x="6563556" y="2960565"/>
                    <a:pt x="6604000" y="2946400"/>
                    <a:pt x="6604000" y="2946400"/>
                  </a:cubicBezTo>
                  <a:cubicBezTo>
                    <a:pt x="6675120" y="2949787"/>
                    <a:pt x="6746405" y="2950647"/>
                    <a:pt x="6817360" y="2956560"/>
                  </a:cubicBezTo>
                  <a:cubicBezTo>
                    <a:pt x="6882384" y="2961979"/>
                    <a:pt x="6813296" y="2978235"/>
                    <a:pt x="6878320" y="2956560"/>
                  </a:cubicBezTo>
                  <a:cubicBezTo>
                    <a:pt x="6885093" y="2946400"/>
                    <a:pt x="6889450" y="2934121"/>
                    <a:pt x="6898640" y="2926080"/>
                  </a:cubicBezTo>
                  <a:cubicBezTo>
                    <a:pt x="6925194" y="2902845"/>
                    <a:pt x="6973688" y="2881512"/>
                    <a:pt x="7000240" y="2854960"/>
                  </a:cubicBezTo>
                  <a:cubicBezTo>
                    <a:pt x="7084709" y="2770491"/>
                    <a:pt x="7002452" y="2829778"/>
                    <a:pt x="7071360" y="2783840"/>
                  </a:cubicBezTo>
                  <a:cubicBezTo>
                    <a:pt x="7135048" y="2688308"/>
                    <a:pt x="7024630" y="2864810"/>
                    <a:pt x="7101840" y="2611120"/>
                  </a:cubicBezTo>
                  <a:cubicBezTo>
                    <a:pt x="7113305" y="2573450"/>
                    <a:pt x="7168339" y="2509126"/>
                    <a:pt x="7203440" y="2479040"/>
                  </a:cubicBezTo>
                  <a:cubicBezTo>
                    <a:pt x="7212711" y="2471093"/>
                    <a:pt x="7223760" y="2465493"/>
                    <a:pt x="7233920" y="2458720"/>
                  </a:cubicBezTo>
                  <a:cubicBezTo>
                    <a:pt x="7272970" y="2400145"/>
                    <a:pt x="7254607" y="2448927"/>
                    <a:pt x="7223760" y="2418080"/>
                  </a:cubicBezTo>
                  <a:cubicBezTo>
                    <a:pt x="7216187" y="2410507"/>
                    <a:pt x="7216987" y="2397760"/>
                    <a:pt x="7213600" y="2387600"/>
                  </a:cubicBezTo>
                  <a:cubicBezTo>
                    <a:pt x="7213404" y="2386029"/>
                    <a:pt x="7213452" y="2287973"/>
                    <a:pt x="7183120" y="2275840"/>
                  </a:cubicBezTo>
                  <a:cubicBezTo>
                    <a:pt x="7157769" y="2265699"/>
                    <a:pt x="7128933" y="2269067"/>
                    <a:pt x="7101840" y="2265680"/>
                  </a:cubicBezTo>
                  <a:cubicBezTo>
                    <a:pt x="7095067" y="2245360"/>
                    <a:pt x="7093401" y="2222542"/>
                    <a:pt x="7081520" y="2204720"/>
                  </a:cubicBezTo>
                  <a:cubicBezTo>
                    <a:pt x="7034939" y="2134849"/>
                    <a:pt x="7048603" y="2166928"/>
                    <a:pt x="7030720" y="2113280"/>
                  </a:cubicBezTo>
                  <a:cubicBezTo>
                    <a:pt x="7034107" y="2082800"/>
                    <a:pt x="7036827" y="2052239"/>
                    <a:pt x="7040880" y="2021840"/>
                  </a:cubicBezTo>
                  <a:cubicBezTo>
                    <a:pt x="7043603" y="2001420"/>
                    <a:pt x="7052751" y="1981409"/>
                    <a:pt x="7051040" y="1960880"/>
                  </a:cubicBezTo>
                  <a:cubicBezTo>
                    <a:pt x="7049261" y="1939535"/>
                    <a:pt x="7037493" y="1920240"/>
                    <a:pt x="7030720" y="1899920"/>
                  </a:cubicBezTo>
                  <a:lnTo>
                    <a:pt x="7020560" y="1869440"/>
                  </a:lnTo>
                  <a:lnTo>
                    <a:pt x="7010400" y="1838960"/>
                  </a:lnTo>
                  <a:cubicBezTo>
                    <a:pt x="7007013" y="1784773"/>
                    <a:pt x="7004404" y="1730532"/>
                    <a:pt x="7000240" y="1676400"/>
                  </a:cubicBezTo>
                  <a:cubicBezTo>
                    <a:pt x="6997630" y="1642465"/>
                    <a:pt x="7006609" y="1604552"/>
                    <a:pt x="6990080" y="1574800"/>
                  </a:cubicBezTo>
                  <a:cubicBezTo>
                    <a:pt x="6983299" y="1562594"/>
                    <a:pt x="6962987" y="1581573"/>
                    <a:pt x="6949440" y="1584960"/>
                  </a:cubicBezTo>
                  <a:cubicBezTo>
                    <a:pt x="6929120" y="1598507"/>
                    <a:pt x="6896203" y="1602432"/>
                    <a:pt x="6888480" y="1625600"/>
                  </a:cubicBezTo>
                  <a:cubicBezTo>
                    <a:pt x="6879534" y="1652438"/>
                    <a:pt x="6863882" y="1708306"/>
                    <a:pt x="6837680" y="1717040"/>
                  </a:cubicBezTo>
                  <a:lnTo>
                    <a:pt x="6807200" y="1727200"/>
                  </a:lnTo>
                  <a:cubicBezTo>
                    <a:pt x="6800427" y="1737360"/>
                    <a:pt x="6796415" y="1750052"/>
                    <a:pt x="6786880" y="1757680"/>
                  </a:cubicBezTo>
                  <a:cubicBezTo>
                    <a:pt x="6778517" y="1764370"/>
                    <a:pt x="6765979" y="1763051"/>
                    <a:pt x="6756400" y="1767840"/>
                  </a:cubicBezTo>
                  <a:cubicBezTo>
                    <a:pt x="6677618" y="1807231"/>
                    <a:pt x="6772052" y="1772783"/>
                    <a:pt x="6695440" y="1798320"/>
                  </a:cubicBezTo>
                  <a:cubicBezTo>
                    <a:pt x="6675120" y="1794933"/>
                    <a:pt x="6644860" y="1805954"/>
                    <a:pt x="6634480" y="1788160"/>
                  </a:cubicBezTo>
                  <a:cubicBezTo>
                    <a:pt x="6620231" y="1763734"/>
                    <a:pt x="6620259" y="1642254"/>
                    <a:pt x="6634480" y="1605280"/>
                  </a:cubicBezTo>
                  <a:cubicBezTo>
                    <a:pt x="6643247" y="1582486"/>
                    <a:pt x="6675120" y="1544320"/>
                    <a:pt x="6675120" y="1544320"/>
                  </a:cubicBezTo>
                  <a:cubicBezTo>
                    <a:pt x="6671733" y="1527387"/>
                    <a:pt x="6669148" y="1510273"/>
                    <a:pt x="6664960" y="1493520"/>
                  </a:cubicBezTo>
                  <a:cubicBezTo>
                    <a:pt x="6662363" y="1483130"/>
                    <a:pt x="6662373" y="1470613"/>
                    <a:pt x="6654800" y="1463040"/>
                  </a:cubicBezTo>
                  <a:cubicBezTo>
                    <a:pt x="6647227" y="1455467"/>
                    <a:pt x="6634480" y="1456267"/>
                    <a:pt x="6624320" y="1452880"/>
                  </a:cubicBezTo>
                  <a:cubicBezTo>
                    <a:pt x="6617547" y="1442720"/>
                    <a:pt x="6613535" y="1430028"/>
                    <a:pt x="6604000" y="1422400"/>
                  </a:cubicBezTo>
                  <a:cubicBezTo>
                    <a:pt x="6595637" y="1415710"/>
                    <a:pt x="6581093" y="1419813"/>
                    <a:pt x="6573520" y="1412240"/>
                  </a:cubicBezTo>
                  <a:cubicBezTo>
                    <a:pt x="6565947" y="1404667"/>
                    <a:pt x="6570050" y="1390123"/>
                    <a:pt x="6563360" y="1381760"/>
                  </a:cubicBezTo>
                  <a:cubicBezTo>
                    <a:pt x="6555732" y="1372225"/>
                    <a:pt x="6543040" y="1368213"/>
                    <a:pt x="6532880" y="1361440"/>
                  </a:cubicBezTo>
                  <a:cubicBezTo>
                    <a:pt x="6478693" y="1280160"/>
                    <a:pt x="6549813" y="1378373"/>
                    <a:pt x="6482080" y="1310640"/>
                  </a:cubicBezTo>
                  <a:cubicBezTo>
                    <a:pt x="6430106" y="1258666"/>
                    <a:pt x="6505265" y="1294133"/>
                    <a:pt x="6410960" y="1259840"/>
                  </a:cubicBezTo>
                  <a:cubicBezTo>
                    <a:pt x="6390830" y="1252520"/>
                    <a:pt x="6350000" y="1239520"/>
                    <a:pt x="6350000" y="1239520"/>
                  </a:cubicBezTo>
                  <a:cubicBezTo>
                    <a:pt x="6339840" y="1242907"/>
                    <a:pt x="6327093" y="1242107"/>
                    <a:pt x="6319520" y="1249680"/>
                  </a:cubicBezTo>
                  <a:cubicBezTo>
                    <a:pt x="6311947" y="1257253"/>
                    <a:pt x="6318075" y="1273935"/>
                    <a:pt x="6309360" y="1280160"/>
                  </a:cubicBezTo>
                  <a:cubicBezTo>
                    <a:pt x="6291931" y="1292610"/>
                    <a:pt x="6268720" y="1293707"/>
                    <a:pt x="6248400" y="1300480"/>
                  </a:cubicBezTo>
                  <a:lnTo>
                    <a:pt x="6187440" y="1320800"/>
                  </a:lnTo>
                  <a:cubicBezTo>
                    <a:pt x="6180667" y="1330960"/>
                    <a:pt x="6175754" y="1342646"/>
                    <a:pt x="6167120" y="1351280"/>
                  </a:cubicBezTo>
                  <a:cubicBezTo>
                    <a:pt x="6158486" y="1359914"/>
                    <a:pt x="6140813" y="1360124"/>
                    <a:pt x="6136640" y="1371600"/>
                  </a:cubicBezTo>
                  <a:cubicBezTo>
                    <a:pt x="6126160" y="1400421"/>
                    <a:pt x="6132494" y="1432968"/>
                    <a:pt x="6126480" y="1463040"/>
                  </a:cubicBezTo>
                  <a:cubicBezTo>
                    <a:pt x="6122279" y="1484043"/>
                    <a:pt x="6112933" y="1503680"/>
                    <a:pt x="6106160" y="1524000"/>
                  </a:cubicBezTo>
                  <a:lnTo>
                    <a:pt x="6085840" y="1584960"/>
                  </a:lnTo>
                  <a:cubicBezTo>
                    <a:pt x="6082453" y="1595120"/>
                    <a:pt x="6081621" y="1606529"/>
                    <a:pt x="6075680" y="1615440"/>
                  </a:cubicBezTo>
                  <a:cubicBezTo>
                    <a:pt x="6052703" y="1649905"/>
                    <a:pt x="6048587" y="1623907"/>
                    <a:pt x="6035040" y="1635760"/>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Shape 48">
              <a:extLst>
                <a:ext uri="{FF2B5EF4-FFF2-40B4-BE49-F238E27FC236}">
                  <a16:creationId xmlns:a16="http://schemas.microsoft.com/office/drawing/2014/main" id="{2568BEFC-4BEA-4DBE-AEC8-46DA0805E1C9}"/>
                </a:ext>
              </a:extLst>
            </p:cNvPr>
            <p:cNvSpPr/>
            <p:nvPr/>
          </p:nvSpPr>
          <p:spPr>
            <a:xfrm>
              <a:off x="6917812" y="3987907"/>
              <a:ext cx="473992" cy="704921"/>
            </a:xfrm>
            <a:custGeom>
              <a:avLst/>
              <a:gdLst>
                <a:gd name="connsiteX0" fmla="*/ 386715 w 473992"/>
                <a:gd name="connsiteY0" fmla="*/ 9596 h 704921"/>
                <a:gd name="connsiteX1" fmla="*/ 354330 w 473992"/>
                <a:gd name="connsiteY1" fmla="*/ 71 h 704921"/>
                <a:gd name="connsiteX2" fmla="*/ 348615 w 473992"/>
                <a:gd name="connsiteY2" fmla="*/ 1976 h 704921"/>
                <a:gd name="connsiteX3" fmla="*/ 337185 w 473992"/>
                <a:gd name="connsiteY3" fmla="*/ 9596 h 704921"/>
                <a:gd name="connsiteX4" fmla="*/ 333375 w 473992"/>
                <a:gd name="connsiteY4" fmla="*/ 15311 h 704921"/>
                <a:gd name="connsiteX5" fmla="*/ 327660 w 473992"/>
                <a:gd name="connsiteY5" fmla="*/ 17216 h 704921"/>
                <a:gd name="connsiteX6" fmla="*/ 321945 w 473992"/>
                <a:gd name="connsiteY6" fmla="*/ 21026 h 704921"/>
                <a:gd name="connsiteX7" fmla="*/ 318135 w 473992"/>
                <a:gd name="connsiteY7" fmla="*/ 26741 h 704921"/>
                <a:gd name="connsiteX8" fmla="*/ 312420 w 473992"/>
                <a:gd name="connsiteY8" fmla="*/ 30551 h 704921"/>
                <a:gd name="connsiteX9" fmla="*/ 310515 w 473992"/>
                <a:gd name="connsiteY9" fmla="*/ 36266 h 704921"/>
                <a:gd name="connsiteX10" fmla="*/ 304800 w 473992"/>
                <a:gd name="connsiteY10" fmla="*/ 41981 h 704921"/>
                <a:gd name="connsiteX11" fmla="*/ 295275 w 473992"/>
                <a:gd name="connsiteY11" fmla="*/ 51506 h 704921"/>
                <a:gd name="connsiteX12" fmla="*/ 287655 w 473992"/>
                <a:gd name="connsiteY12" fmla="*/ 61031 h 704921"/>
                <a:gd name="connsiteX13" fmla="*/ 278130 w 473992"/>
                <a:gd name="connsiteY13" fmla="*/ 70556 h 704921"/>
                <a:gd name="connsiteX14" fmla="*/ 270510 w 473992"/>
                <a:gd name="connsiteY14" fmla="*/ 81986 h 704921"/>
                <a:gd name="connsiteX15" fmla="*/ 266700 w 473992"/>
                <a:gd name="connsiteY15" fmla="*/ 87701 h 704921"/>
                <a:gd name="connsiteX16" fmla="*/ 255270 w 473992"/>
                <a:gd name="connsiteY16" fmla="*/ 97226 h 704921"/>
                <a:gd name="connsiteX17" fmla="*/ 249555 w 473992"/>
                <a:gd name="connsiteY17" fmla="*/ 108656 h 704921"/>
                <a:gd name="connsiteX18" fmla="*/ 243840 w 473992"/>
                <a:gd name="connsiteY18" fmla="*/ 110561 h 704921"/>
                <a:gd name="connsiteX19" fmla="*/ 236220 w 473992"/>
                <a:gd name="connsiteY19" fmla="*/ 127706 h 704921"/>
                <a:gd name="connsiteX20" fmla="*/ 230505 w 473992"/>
                <a:gd name="connsiteY20" fmla="*/ 131516 h 704921"/>
                <a:gd name="connsiteX21" fmla="*/ 224790 w 473992"/>
                <a:gd name="connsiteY21" fmla="*/ 142946 h 704921"/>
                <a:gd name="connsiteX22" fmla="*/ 220980 w 473992"/>
                <a:gd name="connsiteY22" fmla="*/ 154376 h 704921"/>
                <a:gd name="connsiteX23" fmla="*/ 209550 w 473992"/>
                <a:gd name="connsiteY23" fmla="*/ 171521 h 704921"/>
                <a:gd name="connsiteX24" fmla="*/ 205740 w 473992"/>
                <a:gd name="connsiteY24" fmla="*/ 177236 h 704921"/>
                <a:gd name="connsiteX25" fmla="*/ 201930 w 473992"/>
                <a:gd name="connsiteY25" fmla="*/ 188666 h 704921"/>
                <a:gd name="connsiteX26" fmla="*/ 200025 w 473992"/>
                <a:gd name="connsiteY26" fmla="*/ 194381 h 704921"/>
                <a:gd name="connsiteX27" fmla="*/ 196215 w 473992"/>
                <a:gd name="connsiteY27" fmla="*/ 200096 h 704921"/>
                <a:gd name="connsiteX28" fmla="*/ 192405 w 473992"/>
                <a:gd name="connsiteY28" fmla="*/ 211526 h 704921"/>
                <a:gd name="connsiteX29" fmla="*/ 188595 w 473992"/>
                <a:gd name="connsiteY29" fmla="*/ 217241 h 704921"/>
                <a:gd name="connsiteX30" fmla="*/ 184785 w 473992"/>
                <a:gd name="connsiteY30" fmla="*/ 228671 h 704921"/>
                <a:gd name="connsiteX31" fmla="*/ 180975 w 473992"/>
                <a:gd name="connsiteY31" fmla="*/ 240101 h 704921"/>
                <a:gd name="connsiteX32" fmla="*/ 179070 w 473992"/>
                <a:gd name="connsiteY32" fmla="*/ 245816 h 704921"/>
                <a:gd name="connsiteX33" fmla="*/ 177165 w 473992"/>
                <a:gd name="connsiteY33" fmla="*/ 251531 h 704921"/>
                <a:gd name="connsiteX34" fmla="*/ 169545 w 473992"/>
                <a:gd name="connsiteY34" fmla="*/ 262961 h 704921"/>
                <a:gd name="connsiteX35" fmla="*/ 167640 w 473992"/>
                <a:gd name="connsiteY35" fmla="*/ 285821 h 704921"/>
                <a:gd name="connsiteX36" fmla="*/ 163830 w 473992"/>
                <a:gd name="connsiteY36" fmla="*/ 291536 h 704921"/>
                <a:gd name="connsiteX37" fmla="*/ 160020 w 473992"/>
                <a:gd name="connsiteY37" fmla="*/ 302966 h 704921"/>
                <a:gd name="connsiteX38" fmla="*/ 156210 w 473992"/>
                <a:gd name="connsiteY38" fmla="*/ 308681 h 704921"/>
                <a:gd name="connsiteX39" fmla="*/ 152400 w 473992"/>
                <a:gd name="connsiteY39" fmla="*/ 320111 h 704921"/>
                <a:gd name="connsiteX40" fmla="*/ 150495 w 473992"/>
                <a:gd name="connsiteY40" fmla="*/ 325826 h 704921"/>
                <a:gd name="connsiteX41" fmla="*/ 144780 w 473992"/>
                <a:gd name="connsiteY41" fmla="*/ 331541 h 704921"/>
                <a:gd name="connsiteX42" fmla="*/ 140970 w 473992"/>
                <a:gd name="connsiteY42" fmla="*/ 337256 h 704921"/>
                <a:gd name="connsiteX43" fmla="*/ 135255 w 473992"/>
                <a:gd name="connsiteY43" fmla="*/ 341066 h 704921"/>
                <a:gd name="connsiteX44" fmla="*/ 121920 w 473992"/>
                <a:gd name="connsiteY44" fmla="*/ 356306 h 704921"/>
                <a:gd name="connsiteX45" fmla="*/ 120015 w 473992"/>
                <a:gd name="connsiteY45" fmla="*/ 362021 h 704921"/>
                <a:gd name="connsiteX46" fmla="*/ 112395 w 473992"/>
                <a:gd name="connsiteY46" fmla="*/ 373451 h 704921"/>
                <a:gd name="connsiteX47" fmla="*/ 104775 w 473992"/>
                <a:gd name="connsiteY47" fmla="*/ 390596 h 704921"/>
                <a:gd name="connsiteX48" fmla="*/ 99060 w 473992"/>
                <a:gd name="connsiteY48" fmla="*/ 394406 h 704921"/>
                <a:gd name="connsiteX49" fmla="*/ 89535 w 473992"/>
                <a:gd name="connsiteY49" fmla="*/ 409646 h 704921"/>
                <a:gd name="connsiteX50" fmla="*/ 81915 w 473992"/>
                <a:gd name="connsiteY50" fmla="*/ 419171 h 704921"/>
                <a:gd name="connsiteX51" fmla="*/ 72390 w 473992"/>
                <a:gd name="connsiteY51" fmla="*/ 430601 h 704921"/>
                <a:gd name="connsiteX52" fmla="*/ 66675 w 473992"/>
                <a:gd name="connsiteY52" fmla="*/ 432506 h 704921"/>
                <a:gd name="connsiteX53" fmla="*/ 60960 w 473992"/>
                <a:gd name="connsiteY53" fmla="*/ 436316 h 704921"/>
                <a:gd name="connsiteX54" fmla="*/ 57150 w 473992"/>
                <a:gd name="connsiteY54" fmla="*/ 442031 h 704921"/>
                <a:gd name="connsiteX55" fmla="*/ 51435 w 473992"/>
                <a:gd name="connsiteY55" fmla="*/ 443936 h 704921"/>
                <a:gd name="connsiteX56" fmla="*/ 45720 w 473992"/>
                <a:gd name="connsiteY56" fmla="*/ 447746 h 704921"/>
                <a:gd name="connsiteX57" fmla="*/ 34290 w 473992"/>
                <a:gd name="connsiteY57" fmla="*/ 457271 h 704921"/>
                <a:gd name="connsiteX58" fmla="*/ 28575 w 473992"/>
                <a:gd name="connsiteY58" fmla="*/ 464891 h 704921"/>
                <a:gd name="connsiteX59" fmla="*/ 22860 w 473992"/>
                <a:gd name="connsiteY59" fmla="*/ 468701 h 704921"/>
                <a:gd name="connsiteX60" fmla="*/ 17145 w 473992"/>
                <a:gd name="connsiteY60" fmla="*/ 474416 h 704921"/>
                <a:gd name="connsiteX61" fmla="*/ 9525 w 473992"/>
                <a:gd name="connsiteY61" fmla="*/ 485846 h 704921"/>
                <a:gd name="connsiteX62" fmla="*/ 7620 w 473992"/>
                <a:gd name="connsiteY62" fmla="*/ 493466 h 704921"/>
                <a:gd name="connsiteX63" fmla="*/ 0 w 473992"/>
                <a:gd name="connsiteY63" fmla="*/ 504896 h 704921"/>
                <a:gd name="connsiteX64" fmla="*/ 1905 w 473992"/>
                <a:gd name="connsiteY64" fmla="*/ 541091 h 704921"/>
                <a:gd name="connsiteX65" fmla="*/ 3810 w 473992"/>
                <a:gd name="connsiteY65" fmla="*/ 546806 h 704921"/>
                <a:gd name="connsiteX66" fmla="*/ 11430 w 473992"/>
                <a:gd name="connsiteY66" fmla="*/ 569666 h 704921"/>
                <a:gd name="connsiteX67" fmla="*/ 17145 w 473992"/>
                <a:gd name="connsiteY67" fmla="*/ 573476 h 704921"/>
                <a:gd name="connsiteX68" fmla="*/ 19050 w 473992"/>
                <a:gd name="connsiteY68" fmla="*/ 579191 h 704921"/>
                <a:gd name="connsiteX69" fmla="*/ 24765 w 473992"/>
                <a:gd name="connsiteY69" fmla="*/ 583001 h 704921"/>
                <a:gd name="connsiteX70" fmla="*/ 36195 w 473992"/>
                <a:gd name="connsiteY70" fmla="*/ 586811 h 704921"/>
                <a:gd name="connsiteX71" fmla="*/ 49530 w 473992"/>
                <a:gd name="connsiteY71" fmla="*/ 590621 h 704921"/>
                <a:gd name="connsiteX72" fmla="*/ 70485 w 473992"/>
                <a:gd name="connsiteY72" fmla="*/ 588716 h 704921"/>
                <a:gd name="connsiteX73" fmla="*/ 81915 w 473992"/>
                <a:gd name="connsiteY73" fmla="*/ 584906 h 704921"/>
                <a:gd name="connsiteX74" fmla="*/ 87630 w 473992"/>
                <a:gd name="connsiteY74" fmla="*/ 586811 h 704921"/>
                <a:gd name="connsiteX75" fmla="*/ 93345 w 473992"/>
                <a:gd name="connsiteY75" fmla="*/ 592526 h 704921"/>
                <a:gd name="connsiteX76" fmla="*/ 99060 w 473992"/>
                <a:gd name="connsiteY76" fmla="*/ 596336 h 704921"/>
                <a:gd name="connsiteX77" fmla="*/ 106680 w 473992"/>
                <a:gd name="connsiteY77" fmla="*/ 605861 h 704921"/>
                <a:gd name="connsiteX78" fmla="*/ 116205 w 473992"/>
                <a:gd name="connsiteY78" fmla="*/ 615386 h 704921"/>
                <a:gd name="connsiteX79" fmla="*/ 125730 w 473992"/>
                <a:gd name="connsiteY79" fmla="*/ 624911 h 704921"/>
                <a:gd name="connsiteX80" fmla="*/ 129540 w 473992"/>
                <a:gd name="connsiteY80" fmla="*/ 630626 h 704921"/>
                <a:gd name="connsiteX81" fmla="*/ 140970 w 473992"/>
                <a:gd name="connsiteY81" fmla="*/ 638246 h 704921"/>
                <a:gd name="connsiteX82" fmla="*/ 152400 w 473992"/>
                <a:gd name="connsiteY82" fmla="*/ 643961 h 704921"/>
                <a:gd name="connsiteX83" fmla="*/ 186690 w 473992"/>
                <a:gd name="connsiteY83" fmla="*/ 642056 h 704921"/>
                <a:gd name="connsiteX84" fmla="*/ 196215 w 473992"/>
                <a:gd name="connsiteY84" fmla="*/ 632531 h 704921"/>
                <a:gd name="connsiteX85" fmla="*/ 207645 w 473992"/>
                <a:gd name="connsiteY85" fmla="*/ 624911 h 704921"/>
                <a:gd name="connsiteX86" fmla="*/ 215265 w 473992"/>
                <a:gd name="connsiteY86" fmla="*/ 613481 h 704921"/>
                <a:gd name="connsiteX87" fmla="*/ 226695 w 473992"/>
                <a:gd name="connsiteY87" fmla="*/ 607766 h 704921"/>
                <a:gd name="connsiteX88" fmla="*/ 228600 w 473992"/>
                <a:gd name="connsiteY88" fmla="*/ 602051 h 704921"/>
                <a:gd name="connsiteX89" fmla="*/ 234315 w 473992"/>
                <a:gd name="connsiteY89" fmla="*/ 600146 h 704921"/>
                <a:gd name="connsiteX90" fmla="*/ 243840 w 473992"/>
                <a:gd name="connsiteY90" fmla="*/ 584906 h 704921"/>
                <a:gd name="connsiteX91" fmla="*/ 270510 w 473992"/>
                <a:gd name="connsiteY91" fmla="*/ 586811 h 704921"/>
                <a:gd name="connsiteX92" fmla="*/ 276225 w 473992"/>
                <a:gd name="connsiteY92" fmla="*/ 590621 h 704921"/>
                <a:gd name="connsiteX93" fmla="*/ 281940 w 473992"/>
                <a:gd name="connsiteY93" fmla="*/ 592526 h 704921"/>
                <a:gd name="connsiteX94" fmla="*/ 299085 w 473992"/>
                <a:gd name="connsiteY94" fmla="*/ 602051 h 704921"/>
                <a:gd name="connsiteX95" fmla="*/ 320040 w 473992"/>
                <a:gd name="connsiteY95" fmla="*/ 607766 h 704921"/>
                <a:gd name="connsiteX96" fmla="*/ 325755 w 473992"/>
                <a:gd name="connsiteY96" fmla="*/ 609671 h 704921"/>
                <a:gd name="connsiteX97" fmla="*/ 331470 w 473992"/>
                <a:gd name="connsiteY97" fmla="*/ 607766 h 704921"/>
                <a:gd name="connsiteX98" fmla="*/ 340995 w 473992"/>
                <a:gd name="connsiteY98" fmla="*/ 590621 h 704921"/>
                <a:gd name="connsiteX99" fmla="*/ 352425 w 473992"/>
                <a:gd name="connsiteY99" fmla="*/ 584906 h 704921"/>
                <a:gd name="connsiteX100" fmla="*/ 377190 w 473992"/>
                <a:gd name="connsiteY100" fmla="*/ 586811 h 704921"/>
                <a:gd name="connsiteX101" fmla="*/ 382905 w 473992"/>
                <a:gd name="connsiteY101" fmla="*/ 590621 h 704921"/>
                <a:gd name="connsiteX102" fmla="*/ 386715 w 473992"/>
                <a:gd name="connsiteY102" fmla="*/ 602051 h 704921"/>
                <a:gd name="connsiteX103" fmla="*/ 384810 w 473992"/>
                <a:gd name="connsiteY103" fmla="*/ 619196 h 704921"/>
                <a:gd name="connsiteX104" fmla="*/ 388620 w 473992"/>
                <a:gd name="connsiteY104" fmla="*/ 645866 h 704921"/>
                <a:gd name="connsiteX105" fmla="*/ 392430 w 473992"/>
                <a:gd name="connsiteY105" fmla="*/ 657296 h 704921"/>
                <a:gd name="connsiteX106" fmla="*/ 396240 w 473992"/>
                <a:gd name="connsiteY106" fmla="*/ 663011 h 704921"/>
                <a:gd name="connsiteX107" fmla="*/ 398145 w 473992"/>
                <a:gd name="connsiteY107" fmla="*/ 668726 h 704921"/>
                <a:gd name="connsiteX108" fmla="*/ 401955 w 473992"/>
                <a:gd name="connsiteY108" fmla="*/ 674441 h 704921"/>
                <a:gd name="connsiteX109" fmla="*/ 407670 w 473992"/>
                <a:gd name="connsiteY109" fmla="*/ 685871 h 704921"/>
                <a:gd name="connsiteX110" fmla="*/ 413385 w 473992"/>
                <a:gd name="connsiteY110" fmla="*/ 689681 h 704921"/>
                <a:gd name="connsiteX111" fmla="*/ 417195 w 473992"/>
                <a:gd name="connsiteY111" fmla="*/ 695396 h 704921"/>
                <a:gd name="connsiteX112" fmla="*/ 422910 w 473992"/>
                <a:gd name="connsiteY112" fmla="*/ 699206 h 704921"/>
                <a:gd name="connsiteX113" fmla="*/ 424815 w 473992"/>
                <a:gd name="connsiteY113" fmla="*/ 704921 h 704921"/>
                <a:gd name="connsiteX114" fmla="*/ 438150 w 473992"/>
                <a:gd name="connsiteY114" fmla="*/ 703016 h 704921"/>
                <a:gd name="connsiteX115" fmla="*/ 443865 w 473992"/>
                <a:gd name="connsiteY115" fmla="*/ 701111 h 704921"/>
                <a:gd name="connsiteX116" fmla="*/ 447675 w 473992"/>
                <a:gd name="connsiteY116" fmla="*/ 689681 h 704921"/>
                <a:gd name="connsiteX117" fmla="*/ 451485 w 473992"/>
                <a:gd name="connsiteY117" fmla="*/ 683966 h 704921"/>
                <a:gd name="connsiteX118" fmla="*/ 455295 w 473992"/>
                <a:gd name="connsiteY118" fmla="*/ 672536 h 704921"/>
                <a:gd name="connsiteX119" fmla="*/ 461010 w 473992"/>
                <a:gd name="connsiteY119" fmla="*/ 666821 h 704921"/>
                <a:gd name="connsiteX120" fmla="*/ 464820 w 473992"/>
                <a:gd name="connsiteY120" fmla="*/ 651581 h 704921"/>
                <a:gd name="connsiteX121" fmla="*/ 466725 w 473992"/>
                <a:gd name="connsiteY121" fmla="*/ 645866 h 704921"/>
                <a:gd name="connsiteX122" fmla="*/ 470535 w 473992"/>
                <a:gd name="connsiteY122" fmla="*/ 571571 h 704921"/>
                <a:gd name="connsiteX123" fmla="*/ 472440 w 473992"/>
                <a:gd name="connsiteY123" fmla="*/ 560141 h 704921"/>
                <a:gd name="connsiteX124" fmla="*/ 470535 w 473992"/>
                <a:gd name="connsiteY124" fmla="*/ 548711 h 704921"/>
                <a:gd name="connsiteX125" fmla="*/ 468630 w 473992"/>
                <a:gd name="connsiteY125" fmla="*/ 529661 h 704921"/>
                <a:gd name="connsiteX126" fmla="*/ 464820 w 473992"/>
                <a:gd name="connsiteY126" fmla="*/ 514421 h 704921"/>
                <a:gd name="connsiteX127" fmla="*/ 462915 w 473992"/>
                <a:gd name="connsiteY127" fmla="*/ 483941 h 704921"/>
                <a:gd name="connsiteX128" fmla="*/ 461010 w 473992"/>
                <a:gd name="connsiteY128" fmla="*/ 474416 h 704921"/>
                <a:gd name="connsiteX129" fmla="*/ 459105 w 473992"/>
                <a:gd name="connsiteY129" fmla="*/ 434411 h 704921"/>
                <a:gd name="connsiteX130" fmla="*/ 461010 w 473992"/>
                <a:gd name="connsiteY130" fmla="*/ 402026 h 704921"/>
                <a:gd name="connsiteX131" fmla="*/ 464820 w 473992"/>
                <a:gd name="connsiteY131" fmla="*/ 390596 h 704921"/>
                <a:gd name="connsiteX132" fmla="*/ 468630 w 473992"/>
                <a:gd name="connsiteY132" fmla="*/ 379166 h 704921"/>
                <a:gd name="connsiteX133" fmla="*/ 470535 w 473992"/>
                <a:gd name="connsiteY133" fmla="*/ 373451 h 704921"/>
                <a:gd name="connsiteX134" fmla="*/ 472440 w 473992"/>
                <a:gd name="connsiteY134" fmla="*/ 363926 h 704921"/>
                <a:gd name="connsiteX135" fmla="*/ 422910 w 473992"/>
                <a:gd name="connsiteY135" fmla="*/ 301061 h 704921"/>
                <a:gd name="connsiteX136" fmla="*/ 407670 w 473992"/>
                <a:gd name="connsiteY136" fmla="*/ 302966 h 704921"/>
                <a:gd name="connsiteX137" fmla="*/ 401955 w 473992"/>
                <a:gd name="connsiteY137" fmla="*/ 304871 h 704921"/>
                <a:gd name="connsiteX138" fmla="*/ 388620 w 473992"/>
                <a:gd name="connsiteY138" fmla="*/ 320111 h 704921"/>
                <a:gd name="connsiteX139" fmla="*/ 384810 w 473992"/>
                <a:gd name="connsiteY139" fmla="*/ 331541 h 704921"/>
                <a:gd name="connsiteX140" fmla="*/ 382905 w 473992"/>
                <a:gd name="connsiteY140" fmla="*/ 339161 h 704921"/>
                <a:gd name="connsiteX141" fmla="*/ 379095 w 473992"/>
                <a:gd name="connsiteY141" fmla="*/ 350591 h 704921"/>
                <a:gd name="connsiteX142" fmla="*/ 373380 w 473992"/>
                <a:gd name="connsiteY142" fmla="*/ 346781 h 704921"/>
                <a:gd name="connsiteX143" fmla="*/ 371475 w 473992"/>
                <a:gd name="connsiteY143" fmla="*/ 341066 h 704921"/>
                <a:gd name="connsiteX144" fmla="*/ 365760 w 473992"/>
                <a:gd name="connsiteY144" fmla="*/ 335351 h 704921"/>
                <a:gd name="connsiteX145" fmla="*/ 363855 w 473992"/>
                <a:gd name="connsiteY145" fmla="*/ 297251 h 704921"/>
                <a:gd name="connsiteX146" fmla="*/ 360045 w 473992"/>
                <a:gd name="connsiteY146" fmla="*/ 285821 h 704921"/>
                <a:gd name="connsiteX147" fmla="*/ 358140 w 473992"/>
                <a:gd name="connsiteY147" fmla="*/ 280106 h 704921"/>
                <a:gd name="connsiteX148" fmla="*/ 356235 w 473992"/>
                <a:gd name="connsiteY148" fmla="*/ 274391 h 704921"/>
                <a:gd name="connsiteX149" fmla="*/ 346710 w 473992"/>
                <a:gd name="connsiteY149" fmla="*/ 262961 h 704921"/>
                <a:gd name="connsiteX150" fmla="*/ 335280 w 473992"/>
                <a:gd name="connsiteY150" fmla="*/ 255341 h 704921"/>
                <a:gd name="connsiteX151" fmla="*/ 323850 w 473992"/>
                <a:gd name="connsiteY151" fmla="*/ 251531 h 704921"/>
                <a:gd name="connsiteX152" fmla="*/ 318135 w 473992"/>
                <a:gd name="connsiteY152" fmla="*/ 249626 h 704921"/>
                <a:gd name="connsiteX153" fmla="*/ 300990 w 473992"/>
                <a:gd name="connsiteY153" fmla="*/ 236291 h 704921"/>
                <a:gd name="connsiteX154" fmla="*/ 295275 w 473992"/>
                <a:gd name="connsiteY154" fmla="*/ 232481 h 704921"/>
                <a:gd name="connsiteX155" fmla="*/ 289560 w 473992"/>
                <a:gd name="connsiteY155" fmla="*/ 215336 h 704921"/>
                <a:gd name="connsiteX156" fmla="*/ 287655 w 473992"/>
                <a:gd name="connsiteY156" fmla="*/ 209621 h 704921"/>
                <a:gd name="connsiteX157" fmla="*/ 285750 w 473992"/>
                <a:gd name="connsiteY157" fmla="*/ 203906 h 704921"/>
                <a:gd name="connsiteX158" fmla="*/ 283845 w 473992"/>
                <a:gd name="connsiteY158" fmla="*/ 182951 h 704921"/>
                <a:gd name="connsiteX159" fmla="*/ 285750 w 473992"/>
                <a:gd name="connsiteY159" fmla="*/ 158186 h 704921"/>
                <a:gd name="connsiteX160" fmla="*/ 289560 w 473992"/>
                <a:gd name="connsiteY160" fmla="*/ 146756 h 704921"/>
                <a:gd name="connsiteX161" fmla="*/ 295275 w 473992"/>
                <a:gd name="connsiteY161" fmla="*/ 135326 h 704921"/>
                <a:gd name="connsiteX162" fmla="*/ 318135 w 473992"/>
                <a:gd name="connsiteY162" fmla="*/ 123896 h 704921"/>
                <a:gd name="connsiteX163" fmla="*/ 329565 w 473992"/>
                <a:gd name="connsiteY163" fmla="*/ 118181 h 704921"/>
                <a:gd name="connsiteX164" fmla="*/ 335280 w 473992"/>
                <a:gd name="connsiteY164" fmla="*/ 114371 h 704921"/>
                <a:gd name="connsiteX165" fmla="*/ 337185 w 473992"/>
                <a:gd name="connsiteY165" fmla="*/ 108656 h 704921"/>
                <a:gd name="connsiteX166" fmla="*/ 344805 w 473992"/>
                <a:gd name="connsiteY166" fmla="*/ 97226 h 704921"/>
                <a:gd name="connsiteX167" fmla="*/ 358140 w 473992"/>
                <a:gd name="connsiteY167" fmla="*/ 87701 h 704921"/>
                <a:gd name="connsiteX168" fmla="*/ 365760 w 473992"/>
                <a:gd name="connsiteY168" fmla="*/ 78176 h 704921"/>
                <a:gd name="connsiteX169" fmla="*/ 373380 w 473992"/>
                <a:gd name="connsiteY169" fmla="*/ 68651 h 704921"/>
                <a:gd name="connsiteX170" fmla="*/ 375285 w 473992"/>
                <a:gd name="connsiteY170" fmla="*/ 62936 h 704921"/>
                <a:gd name="connsiteX171" fmla="*/ 384810 w 473992"/>
                <a:gd name="connsiteY171" fmla="*/ 51506 h 704921"/>
                <a:gd name="connsiteX172" fmla="*/ 390525 w 473992"/>
                <a:gd name="connsiteY172" fmla="*/ 40076 h 704921"/>
                <a:gd name="connsiteX173" fmla="*/ 396240 w 473992"/>
                <a:gd name="connsiteY173" fmla="*/ 36266 h 704921"/>
                <a:gd name="connsiteX174" fmla="*/ 398145 w 473992"/>
                <a:gd name="connsiteY174" fmla="*/ 28646 h 704921"/>
                <a:gd name="connsiteX175" fmla="*/ 398145 w 473992"/>
                <a:gd name="connsiteY175" fmla="*/ 17216 h 704921"/>
                <a:gd name="connsiteX176" fmla="*/ 392430 w 473992"/>
                <a:gd name="connsiteY176" fmla="*/ 15311 h 704921"/>
                <a:gd name="connsiteX177" fmla="*/ 386715 w 473992"/>
                <a:gd name="connsiteY177" fmla="*/ 9596 h 7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73992" h="704921">
                  <a:moveTo>
                    <a:pt x="386715" y="9596"/>
                  </a:moveTo>
                  <a:cubicBezTo>
                    <a:pt x="380365" y="7056"/>
                    <a:pt x="365364" y="2278"/>
                    <a:pt x="354330" y="71"/>
                  </a:cubicBezTo>
                  <a:cubicBezTo>
                    <a:pt x="352361" y="-323"/>
                    <a:pt x="350370" y="1001"/>
                    <a:pt x="348615" y="1976"/>
                  </a:cubicBezTo>
                  <a:cubicBezTo>
                    <a:pt x="344612" y="4200"/>
                    <a:pt x="337185" y="9596"/>
                    <a:pt x="337185" y="9596"/>
                  </a:cubicBezTo>
                  <a:cubicBezTo>
                    <a:pt x="335915" y="11501"/>
                    <a:pt x="335163" y="13881"/>
                    <a:pt x="333375" y="15311"/>
                  </a:cubicBezTo>
                  <a:cubicBezTo>
                    <a:pt x="331807" y="16565"/>
                    <a:pt x="329456" y="16318"/>
                    <a:pt x="327660" y="17216"/>
                  </a:cubicBezTo>
                  <a:cubicBezTo>
                    <a:pt x="325612" y="18240"/>
                    <a:pt x="323850" y="19756"/>
                    <a:pt x="321945" y="21026"/>
                  </a:cubicBezTo>
                  <a:cubicBezTo>
                    <a:pt x="320675" y="22931"/>
                    <a:pt x="319754" y="25122"/>
                    <a:pt x="318135" y="26741"/>
                  </a:cubicBezTo>
                  <a:cubicBezTo>
                    <a:pt x="316516" y="28360"/>
                    <a:pt x="313850" y="28763"/>
                    <a:pt x="312420" y="30551"/>
                  </a:cubicBezTo>
                  <a:cubicBezTo>
                    <a:pt x="311166" y="32119"/>
                    <a:pt x="311629" y="34595"/>
                    <a:pt x="310515" y="36266"/>
                  </a:cubicBezTo>
                  <a:cubicBezTo>
                    <a:pt x="309021" y="38508"/>
                    <a:pt x="306525" y="39911"/>
                    <a:pt x="304800" y="41981"/>
                  </a:cubicBezTo>
                  <a:cubicBezTo>
                    <a:pt x="296863" y="51506"/>
                    <a:pt x="305752" y="44521"/>
                    <a:pt x="295275" y="51506"/>
                  </a:cubicBezTo>
                  <a:cubicBezTo>
                    <a:pt x="291566" y="62632"/>
                    <a:pt x="296272" y="52414"/>
                    <a:pt x="287655" y="61031"/>
                  </a:cubicBezTo>
                  <a:cubicBezTo>
                    <a:pt x="274955" y="73731"/>
                    <a:pt x="293370" y="60396"/>
                    <a:pt x="278130" y="70556"/>
                  </a:cubicBezTo>
                  <a:cubicBezTo>
                    <a:pt x="274782" y="80600"/>
                    <a:pt x="278438" y="72473"/>
                    <a:pt x="270510" y="81986"/>
                  </a:cubicBezTo>
                  <a:cubicBezTo>
                    <a:pt x="269044" y="83745"/>
                    <a:pt x="268166" y="85942"/>
                    <a:pt x="266700" y="87701"/>
                  </a:cubicBezTo>
                  <a:cubicBezTo>
                    <a:pt x="262116" y="93201"/>
                    <a:pt x="260889" y="93480"/>
                    <a:pt x="255270" y="97226"/>
                  </a:cubicBezTo>
                  <a:cubicBezTo>
                    <a:pt x="254015" y="100991"/>
                    <a:pt x="252912" y="105970"/>
                    <a:pt x="249555" y="108656"/>
                  </a:cubicBezTo>
                  <a:cubicBezTo>
                    <a:pt x="247987" y="109910"/>
                    <a:pt x="245745" y="109926"/>
                    <a:pt x="243840" y="110561"/>
                  </a:cubicBezTo>
                  <a:cubicBezTo>
                    <a:pt x="241954" y="116220"/>
                    <a:pt x="240748" y="123178"/>
                    <a:pt x="236220" y="127706"/>
                  </a:cubicBezTo>
                  <a:cubicBezTo>
                    <a:pt x="234601" y="129325"/>
                    <a:pt x="232410" y="130246"/>
                    <a:pt x="230505" y="131516"/>
                  </a:cubicBezTo>
                  <a:cubicBezTo>
                    <a:pt x="223557" y="152359"/>
                    <a:pt x="234638" y="120789"/>
                    <a:pt x="224790" y="142946"/>
                  </a:cubicBezTo>
                  <a:cubicBezTo>
                    <a:pt x="223159" y="146616"/>
                    <a:pt x="223208" y="151034"/>
                    <a:pt x="220980" y="154376"/>
                  </a:cubicBezTo>
                  <a:lnTo>
                    <a:pt x="209550" y="171521"/>
                  </a:lnTo>
                  <a:cubicBezTo>
                    <a:pt x="208280" y="173426"/>
                    <a:pt x="206464" y="175064"/>
                    <a:pt x="205740" y="177236"/>
                  </a:cubicBezTo>
                  <a:lnTo>
                    <a:pt x="201930" y="188666"/>
                  </a:lnTo>
                  <a:cubicBezTo>
                    <a:pt x="201295" y="190571"/>
                    <a:pt x="201139" y="192710"/>
                    <a:pt x="200025" y="194381"/>
                  </a:cubicBezTo>
                  <a:cubicBezTo>
                    <a:pt x="198755" y="196286"/>
                    <a:pt x="197145" y="198004"/>
                    <a:pt x="196215" y="200096"/>
                  </a:cubicBezTo>
                  <a:cubicBezTo>
                    <a:pt x="194584" y="203766"/>
                    <a:pt x="194633" y="208184"/>
                    <a:pt x="192405" y="211526"/>
                  </a:cubicBezTo>
                  <a:cubicBezTo>
                    <a:pt x="191135" y="213431"/>
                    <a:pt x="189525" y="215149"/>
                    <a:pt x="188595" y="217241"/>
                  </a:cubicBezTo>
                  <a:cubicBezTo>
                    <a:pt x="186964" y="220911"/>
                    <a:pt x="186055" y="224861"/>
                    <a:pt x="184785" y="228671"/>
                  </a:cubicBezTo>
                  <a:lnTo>
                    <a:pt x="180975" y="240101"/>
                  </a:lnTo>
                  <a:lnTo>
                    <a:pt x="179070" y="245816"/>
                  </a:lnTo>
                  <a:cubicBezTo>
                    <a:pt x="178435" y="247721"/>
                    <a:pt x="178279" y="249860"/>
                    <a:pt x="177165" y="251531"/>
                  </a:cubicBezTo>
                  <a:lnTo>
                    <a:pt x="169545" y="262961"/>
                  </a:lnTo>
                  <a:cubicBezTo>
                    <a:pt x="168910" y="270581"/>
                    <a:pt x="169140" y="278323"/>
                    <a:pt x="167640" y="285821"/>
                  </a:cubicBezTo>
                  <a:cubicBezTo>
                    <a:pt x="167191" y="288066"/>
                    <a:pt x="164760" y="289444"/>
                    <a:pt x="163830" y="291536"/>
                  </a:cubicBezTo>
                  <a:cubicBezTo>
                    <a:pt x="162199" y="295206"/>
                    <a:pt x="162248" y="299624"/>
                    <a:pt x="160020" y="302966"/>
                  </a:cubicBezTo>
                  <a:cubicBezTo>
                    <a:pt x="158750" y="304871"/>
                    <a:pt x="157140" y="306589"/>
                    <a:pt x="156210" y="308681"/>
                  </a:cubicBezTo>
                  <a:cubicBezTo>
                    <a:pt x="154579" y="312351"/>
                    <a:pt x="153670" y="316301"/>
                    <a:pt x="152400" y="320111"/>
                  </a:cubicBezTo>
                  <a:cubicBezTo>
                    <a:pt x="151765" y="322016"/>
                    <a:pt x="151915" y="324406"/>
                    <a:pt x="150495" y="325826"/>
                  </a:cubicBezTo>
                  <a:cubicBezTo>
                    <a:pt x="148590" y="327731"/>
                    <a:pt x="146505" y="329471"/>
                    <a:pt x="144780" y="331541"/>
                  </a:cubicBezTo>
                  <a:cubicBezTo>
                    <a:pt x="143314" y="333300"/>
                    <a:pt x="142589" y="335637"/>
                    <a:pt x="140970" y="337256"/>
                  </a:cubicBezTo>
                  <a:cubicBezTo>
                    <a:pt x="139351" y="338875"/>
                    <a:pt x="137160" y="339796"/>
                    <a:pt x="135255" y="341066"/>
                  </a:cubicBezTo>
                  <a:cubicBezTo>
                    <a:pt x="126365" y="354401"/>
                    <a:pt x="131445" y="349956"/>
                    <a:pt x="121920" y="356306"/>
                  </a:cubicBezTo>
                  <a:cubicBezTo>
                    <a:pt x="121285" y="358211"/>
                    <a:pt x="120990" y="360266"/>
                    <a:pt x="120015" y="362021"/>
                  </a:cubicBezTo>
                  <a:cubicBezTo>
                    <a:pt x="117791" y="366024"/>
                    <a:pt x="113843" y="369107"/>
                    <a:pt x="112395" y="373451"/>
                  </a:cubicBezTo>
                  <a:cubicBezTo>
                    <a:pt x="110509" y="379110"/>
                    <a:pt x="109303" y="386068"/>
                    <a:pt x="104775" y="390596"/>
                  </a:cubicBezTo>
                  <a:cubicBezTo>
                    <a:pt x="103156" y="392215"/>
                    <a:pt x="100965" y="393136"/>
                    <a:pt x="99060" y="394406"/>
                  </a:cubicBezTo>
                  <a:cubicBezTo>
                    <a:pt x="94526" y="408008"/>
                    <a:pt x="98592" y="403608"/>
                    <a:pt x="89535" y="409646"/>
                  </a:cubicBezTo>
                  <a:cubicBezTo>
                    <a:pt x="85826" y="420772"/>
                    <a:pt x="90532" y="410554"/>
                    <a:pt x="81915" y="419171"/>
                  </a:cubicBezTo>
                  <a:cubicBezTo>
                    <a:pt x="74887" y="426199"/>
                    <a:pt x="81753" y="424359"/>
                    <a:pt x="72390" y="430601"/>
                  </a:cubicBezTo>
                  <a:cubicBezTo>
                    <a:pt x="70719" y="431715"/>
                    <a:pt x="68471" y="431608"/>
                    <a:pt x="66675" y="432506"/>
                  </a:cubicBezTo>
                  <a:cubicBezTo>
                    <a:pt x="64627" y="433530"/>
                    <a:pt x="62865" y="435046"/>
                    <a:pt x="60960" y="436316"/>
                  </a:cubicBezTo>
                  <a:cubicBezTo>
                    <a:pt x="59690" y="438221"/>
                    <a:pt x="58938" y="440601"/>
                    <a:pt x="57150" y="442031"/>
                  </a:cubicBezTo>
                  <a:cubicBezTo>
                    <a:pt x="55582" y="443285"/>
                    <a:pt x="53231" y="443038"/>
                    <a:pt x="51435" y="443936"/>
                  </a:cubicBezTo>
                  <a:cubicBezTo>
                    <a:pt x="49387" y="444960"/>
                    <a:pt x="47625" y="446476"/>
                    <a:pt x="45720" y="447746"/>
                  </a:cubicBezTo>
                  <a:cubicBezTo>
                    <a:pt x="36005" y="462319"/>
                    <a:pt x="49329" y="444381"/>
                    <a:pt x="34290" y="457271"/>
                  </a:cubicBezTo>
                  <a:cubicBezTo>
                    <a:pt x="31879" y="459337"/>
                    <a:pt x="30820" y="462646"/>
                    <a:pt x="28575" y="464891"/>
                  </a:cubicBezTo>
                  <a:cubicBezTo>
                    <a:pt x="26956" y="466510"/>
                    <a:pt x="24619" y="467235"/>
                    <a:pt x="22860" y="468701"/>
                  </a:cubicBezTo>
                  <a:cubicBezTo>
                    <a:pt x="20790" y="470426"/>
                    <a:pt x="18799" y="472289"/>
                    <a:pt x="17145" y="474416"/>
                  </a:cubicBezTo>
                  <a:cubicBezTo>
                    <a:pt x="14334" y="478030"/>
                    <a:pt x="9525" y="485846"/>
                    <a:pt x="9525" y="485846"/>
                  </a:cubicBezTo>
                  <a:cubicBezTo>
                    <a:pt x="8890" y="488386"/>
                    <a:pt x="8791" y="491124"/>
                    <a:pt x="7620" y="493466"/>
                  </a:cubicBezTo>
                  <a:cubicBezTo>
                    <a:pt x="5572" y="497562"/>
                    <a:pt x="0" y="504896"/>
                    <a:pt x="0" y="504896"/>
                  </a:cubicBezTo>
                  <a:cubicBezTo>
                    <a:pt x="635" y="516961"/>
                    <a:pt x="811" y="529059"/>
                    <a:pt x="1905" y="541091"/>
                  </a:cubicBezTo>
                  <a:cubicBezTo>
                    <a:pt x="2087" y="543091"/>
                    <a:pt x="3374" y="544846"/>
                    <a:pt x="3810" y="546806"/>
                  </a:cubicBezTo>
                  <a:cubicBezTo>
                    <a:pt x="5557" y="554665"/>
                    <a:pt x="5251" y="563487"/>
                    <a:pt x="11430" y="569666"/>
                  </a:cubicBezTo>
                  <a:cubicBezTo>
                    <a:pt x="13049" y="571285"/>
                    <a:pt x="15240" y="572206"/>
                    <a:pt x="17145" y="573476"/>
                  </a:cubicBezTo>
                  <a:cubicBezTo>
                    <a:pt x="17780" y="575381"/>
                    <a:pt x="17796" y="577623"/>
                    <a:pt x="19050" y="579191"/>
                  </a:cubicBezTo>
                  <a:cubicBezTo>
                    <a:pt x="20480" y="580979"/>
                    <a:pt x="22673" y="582071"/>
                    <a:pt x="24765" y="583001"/>
                  </a:cubicBezTo>
                  <a:cubicBezTo>
                    <a:pt x="28435" y="584632"/>
                    <a:pt x="32385" y="585541"/>
                    <a:pt x="36195" y="586811"/>
                  </a:cubicBezTo>
                  <a:cubicBezTo>
                    <a:pt x="44394" y="589544"/>
                    <a:pt x="39962" y="588229"/>
                    <a:pt x="49530" y="590621"/>
                  </a:cubicBezTo>
                  <a:cubicBezTo>
                    <a:pt x="56515" y="589986"/>
                    <a:pt x="63578" y="589935"/>
                    <a:pt x="70485" y="588716"/>
                  </a:cubicBezTo>
                  <a:cubicBezTo>
                    <a:pt x="74440" y="588018"/>
                    <a:pt x="81915" y="584906"/>
                    <a:pt x="81915" y="584906"/>
                  </a:cubicBezTo>
                  <a:cubicBezTo>
                    <a:pt x="83820" y="585541"/>
                    <a:pt x="85959" y="585697"/>
                    <a:pt x="87630" y="586811"/>
                  </a:cubicBezTo>
                  <a:cubicBezTo>
                    <a:pt x="89872" y="588305"/>
                    <a:pt x="91275" y="590801"/>
                    <a:pt x="93345" y="592526"/>
                  </a:cubicBezTo>
                  <a:cubicBezTo>
                    <a:pt x="95104" y="593992"/>
                    <a:pt x="97155" y="595066"/>
                    <a:pt x="99060" y="596336"/>
                  </a:cubicBezTo>
                  <a:cubicBezTo>
                    <a:pt x="102769" y="607462"/>
                    <a:pt x="98063" y="597244"/>
                    <a:pt x="106680" y="605861"/>
                  </a:cubicBezTo>
                  <a:cubicBezTo>
                    <a:pt x="119380" y="618561"/>
                    <a:pt x="100965" y="605226"/>
                    <a:pt x="116205" y="615386"/>
                  </a:cubicBezTo>
                  <a:cubicBezTo>
                    <a:pt x="126365" y="630626"/>
                    <a:pt x="113030" y="612211"/>
                    <a:pt x="125730" y="624911"/>
                  </a:cubicBezTo>
                  <a:cubicBezTo>
                    <a:pt x="127349" y="626530"/>
                    <a:pt x="127817" y="629118"/>
                    <a:pt x="129540" y="630626"/>
                  </a:cubicBezTo>
                  <a:cubicBezTo>
                    <a:pt x="132986" y="633641"/>
                    <a:pt x="137160" y="635706"/>
                    <a:pt x="140970" y="638246"/>
                  </a:cubicBezTo>
                  <a:cubicBezTo>
                    <a:pt x="148356" y="643170"/>
                    <a:pt x="144513" y="641332"/>
                    <a:pt x="152400" y="643961"/>
                  </a:cubicBezTo>
                  <a:cubicBezTo>
                    <a:pt x="163830" y="643326"/>
                    <a:pt x="175357" y="643675"/>
                    <a:pt x="186690" y="642056"/>
                  </a:cubicBezTo>
                  <a:cubicBezTo>
                    <a:pt x="193195" y="641127"/>
                    <a:pt x="192250" y="636000"/>
                    <a:pt x="196215" y="632531"/>
                  </a:cubicBezTo>
                  <a:cubicBezTo>
                    <a:pt x="199661" y="629516"/>
                    <a:pt x="207645" y="624911"/>
                    <a:pt x="207645" y="624911"/>
                  </a:cubicBezTo>
                  <a:cubicBezTo>
                    <a:pt x="210185" y="621101"/>
                    <a:pt x="210921" y="614929"/>
                    <a:pt x="215265" y="613481"/>
                  </a:cubicBezTo>
                  <a:cubicBezTo>
                    <a:pt x="223152" y="610852"/>
                    <a:pt x="219309" y="612690"/>
                    <a:pt x="226695" y="607766"/>
                  </a:cubicBezTo>
                  <a:cubicBezTo>
                    <a:pt x="227330" y="605861"/>
                    <a:pt x="227180" y="603471"/>
                    <a:pt x="228600" y="602051"/>
                  </a:cubicBezTo>
                  <a:cubicBezTo>
                    <a:pt x="230020" y="600631"/>
                    <a:pt x="233148" y="601780"/>
                    <a:pt x="234315" y="600146"/>
                  </a:cubicBezTo>
                  <a:cubicBezTo>
                    <a:pt x="248741" y="579949"/>
                    <a:pt x="229144" y="594703"/>
                    <a:pt x="243840" y="584906"/>
                  </a:cubicBezTo>
                  <a:cubicBezTo>
                    <a:pt x="252730" y="585541"/>
                    <a:pt x="261733" y="585262"/>
                    <a:pt x="270510" y="586811"/>
                  </a:cubicBezTo>
                  <a:cubicBezTo>
                    <a:pt x="272765" y="587209"/>
                    <a:pt x="274177" y="589597"/>
                    <a:pt x="276225" y="590621"/>
                  </a:cubicBezTo>
                  <a:cubicBezTo>
                    <a:pt x="278021" y="591519"/>
                    <a:pt x="280185" y="591551"/>
                    <a:pt x="281940" y="592526"/>
                  </a:cubicBezTo>
                  <a:cubicBezTo>
                    <a:pt x="293549" y="598975"/>
                    <a:pt x="289680" y="599700"/>
                    <a:pt x="299085" y="602051"/>
                  </a:cubicBezTo>
                  <a:cubicBezTo>
                    <a:pt x="320626" y="607436"/>
                    <a:pt x="295519" y="599592"/>
                    <a:pt x="320040" y="607766"/>
                  </a:cubicBezTo>
                  <a:lnTo>
                    <a:pt x="325755" y="609671"/>
                  </a:lnTo>
                  <a:cubicBezTo>
                    <a:pt x="327660" y="609036"/>
                    <a:pt x="330050" y="609186"/>
                    <a:pt x="331470" y="607766"/>
                  </a:cubicBezTo>
                  <a:cubicBezTo>
                    <a:pt x="338179" y="601057"/>
                    <a:pt x="324607" y="596084"/>
                    <a:pt x="340995" y="590621"/>
                  </a:cubicBezTo>
                  <a:cubicBezTo>
                    <a:pt x="348882" y="587992"/>
                    <a:pt x="345039" y="589830"/>
                    <a:pt x="352425" y="584906"/>
                  </a:cubicBezTo>
                  <a:cubicBezTo>
                    <a:pt x="360680" y="585541"/>
                    <a:pt x="369052" y="585285"/>
                    <a:pt x="377190" y="586811"/>
                  </a:cubicBezTo>
                  <a:cubicBezTo>
                    <a:pt x="379440" y="587233"/>
                    <a:pt x="381692" y="588679"/>
                    <a:pt x="382905" y="590621"/>
                  </a:cubicBezTo>
                  <a:cubicBezTo>
                    <a:pt x="385034" y="594027"/>
                    <a:pt x="386715" y="602051"/>
                    <a:pt x="386715" y="602051"/>
                  </a:cubicBezTo>
                  <a:cubicBezTo>
                    <a:pt x="386080" y="607766"/>
                    <a:pt x="384810" y="613446"/>
                    <a:pt x="384810" y="619196"/>
                  </a:cubicBezTo>
                  <a:cubicBezTo>
                    <a:pt x="384810" y="624082"/>
                    <a:pt x="386861" y="639418"/>
                    <a:pt x="388620" y="645866"/>
                  </a:cubicBezTo>
                  <a:cubicBezTo>
                    <a:pt x="389677" y="649741"/>
                    <a:pt x="390202" y="653954"/>
                    <a:pt x="392430" y="657296"/>
                  </a:cubicBezTo>
                  <a:cubicBezTo>
                    <a:pt x="393700" y="659201"/>
                    <a:pt x="395216" y="660963"/>
                    <a:pt x="396240" y="663011"/>
                  </a:cubicBezTo>
                  <a:cubicBezTo>
                    <a:pt x="397138" y="664807"/>
                    <a:pt x="397247" y="666930"/>
                    <a:pt x="398145" y="668726"/>
                  </a:cubicBezTo>
                  <a:cubicBezTo>
                    <a:pt x="399169" y="670774"/>
                    <a:pt x="400931" y="672393"/>
                    <a:pt x="401955" y="674441"/>
                  </a:cubicBezTo>
                  <a:cubicBezTo>
                    <a:pt x="405054" y="680639"/>
                    <a:pt x="402211" y="680412"/>
                    <a:pt x="407670" y="685871"/>
                  </a:cubicBezTo>
                  <a:cubicBezTo>
                    <a:pt x="409289" y="687490"/>
                    <a:pt x="411480" y="688411"/>
                    <a:pt x="413385" y="689681"/>
                  </a:cubicBezTo>
                  <a:cubicBezTo>
                    <a:pt x="414655" y="691586"/>
                    <a:pt x="415576" y="693777"/>
                    <a:pt x="417195" y="695396"/>
                  </a:cubicBezTo>
                  <a:cubicBezTo>
                    <a:pt x="418814" y="697015"/>
                    <a:pt x="421480" y="697418"/>
                    <a:pt x="422910" y="699206"/>
                  </a:cubicBezTo>
                  <a:cubicBezTo>
                    <a:pt x="424164" y="700774"/>
                    <a:pt x="424180" y="703016"/>
                    <a:pt x="424815" y="704921"/>
                  </a:cubicBezTo>
                  <a:cubicBezTo>
                    <a:pt x="429260" y="704286"/>
                    <a:pt x="433747" y="703897"/>
                    <a:pt x="438150" y="703016"/>
                  </a:cubicBezTo>
                  <a:cubicBezTo>
                    <a:pt x="440119" y="702622"/>
                    <a:pt x="442698" y="702745"/>
                    <a:pt x="443865" y="701111"/>
                  </a:cubicBezTo>
                  <a:cubicBezTo>
                    <a:pt x="446199" y="697843"/>
                    <a:pt x="445447" y="693023"/>
                    <a:pt x="447675" y="689681"/>
                  </a:cubicBezTo>
                  <a:cubicBezTo>
                    <a:pt x="448945" y="687776"/>
                    <a:pt x="450555" y="686058"/>
                    <a:pt x="451485" y="683966"/>
                  </a:cubicBezTo>
                  <a:cubicBezTo>
                    <a:pt x="453116" y="680296"/>
                    <a:pt x="452455" y="675376"/>
                    <a:pt x="455295" y="672536"/>
                  </a:cubicBezTo>
                  <a:lnTo>
                    <a:pt x="461010" y="666821"/>
                  </a:lnTo>
                  <a:cubicBezTo>
                    <a:pt x="465365" y="653757"/>
                    <a:pt x="460222" y="669971"/>
                    <a:pt x="464820" y="651581"/>
                  </a:cubicBezTo>
                  <a:cubicBezTo>
                    <a:pt x="465307" y="649633"/>
                    <a:pt x="466090" y="647771"/>
                    <a:pt x="466725" y="645866"/>
                  </a:cubicBezTo>
                  <a:cubicBezTo>
                    <a:pt x="467472" y="627929"/>
                    <a:pt x="468589" y="592008"/>
                    <a:pt x="470535" y="571571"/>
                  </a:cubicBezTo>
                  <a:cubicBezTo>
                    <a:pt x="470901" y="567726"/>
                    <a:pt x="471805" y="563951"/>
                    <a:pt x="472440" y="560141"/>
                  </a:cubicBezTo>
                  <a:cubicBezTo>
                    <a:pt x="471805" y="556331"/>
                    <a:pt x="471014" y="552544"/>
                    <a:pt x="470535" y="548711"/>
                  </a:cubicBezTo>
                  <a:cubicBezTo>
                    <a:pt x="469743" y="542379"/>
                    <a:pt x="469473" y="535987"/>
                    <a:pt x="468630" y="529661"/>
                  </a:cubicBezTo>
                  <a:cubicBezTo>
                    <a:pt x="467608" y="521998"/>
                    <a:pt x="466957" y="520832"/>
                    <a:pt x="464820" y="514421"/>
                  </a:cubicBezTo>
                  <a:cubicBezTo>
                    <a:pt x="464185" y="504261"/>
                    <a:pt x="463880" y="494075"/>
                    <a:pt x="462915" y="483941"/>
                  </a:cubicBezTo>
                  <a:cubicBezTo>
                    <a:pt x="462608" y="480718"/>
                    <a:pt x="461258" y="477644"/>
                    <a:pt x="461010" y="474416"/>
                  </a:cubicBezTo>
                  <a:cubicBezTo>
                    <a:pt x="459986" y="461105"/>
                    <a:pt x="459740" y="447746"/>
                    <a:pt x="459105" y="434411"/>
                  </a:cubicBezTo>
                  <a:cubicBezTo>
                    <a:pt x="459740" y="423616"/>
                    <a:pt x="459611" y="412749"/>
                    <a:pt x="461010" y="402026"/>
                  </a:cubicBezTo>
                  <a:cubicBezTo>
                    <a:pt x="461529" y="398044"/>
                    <a:pt x="463550" y="394406"/>
                    <a:pt x="464820" y="390596"/>
                  </a:cubicBezTo>
                  <a:lnTo>
                    <a:pt x="468630" y="379166"/>
                  </a:lnTo>
                  <a:cubicBezTo>
                    <a:pt x="469265" y="377261"/>
                    <a:pt x="470141" y="375420"/>
                    <a:pt x="470535" y="373451"/>
                  </a:cubicBezTo>
                  <a:lnTo>
                    <a:pt x="472440" y="363926"/>
                  </a:lnTo>
                  <a:cubicBezTo>
                    <a:pt x="470125" y="285210"/>
                    <a:pt x="492075" y="296869"/>
                    <a:pt x="422910" y="301061"/>
                  </a:cubicBezTo>
                  <a:cubicBezTo>
                    <a:pt x="417800" y="301371"/>
                    <a:pt x="412750" y="302331"/>
                    <a:pt x="407670" y="302966"/>
                  </a:cubicBezTo>
                  <a:cubicBezTo>
                    <a:pt x="405765" y="303601"/>
                    <a:pt x="403375" y="303451"/>
                    <a:pt x="401955" y="304871"/>
                  </a:cubicBezTo>
                  <a:cubicBezTo>
                    <a:pt x="379730" y="327096"/>
                    <a:pt x="404812" y="309316"/>
                    <a:pt x="388620" y="320111"/>
                  </a:cubicBezTo>
                  <a:cubicBezTo>
                    <a:pt x="387350" y="323921"/>
                    <a:pt x="385784" y="327645"/>
                    <a:pt x="384810" y="331541"/>
                  </a:cubicBezTo>
                  <a:cubicBezTo>
                    <a:pt x="384175" y="334081"/>
                    <a:pt x="383657" y="336653"/>
                    <a:pt x="382905" y="339161"/>
                  </a:cubicBezTo>
                  <a:cubicBezTo>
                    <a:pt x="381751" y="343008"/>
                    <a:pt x="379095" y="350591"/>
                    <a:pt x="379095" y="350591"/>
                  </a:cubicBezTo>
                  <a:cubicBezTo>
                    <a:pt x="377190" y="349321"/>
                    <a:pt x="374810" y="348569"/>
                    <a:pt x="373380" y="346781"/>
                  </a:cubicBezTo>
                  <a:cubicBezTo>
                    <a:pt x="372126" y="345213"/>
                    <a:pt x="372589" y="342737"/>
                    <a:pt x="371475" y="341066"/>
                  </a:cubicBezTo>
                  <a:cubicBezTo>
                    <a:pt x="369981" y="338824"/>
                    <a:pt x="367665" y="337256"/>
                    <a:pt x="365760" y="335351"/>
                  </a:cubicBezTo>
                  <a:cubicBezTo>
                    <a:pt x="365125" y="322651"/>
                    <a:pt x="365313" y="309883"/>
                    <a:pt x="363855" y="297251"/>
                  </a:cubicBezTo>
                  <a:cubicBezTo>
                    <a:pt x="363395" y="293261"/>
                    <a:pt x="361315" y="289631"/>
                    <a:pt x="360045" y="285821"/>
                  </a:cubicBezTo>
                  <a:lnTo>
                    <a:pt x="358140" y="280106"/>
                  </a:lnTo>
                  <a:cubicBezTo>
                    <a:pt x="357505" y="278201"/>
                    <a:pt x="357349" y="276062"/>
                    <a:pt x="356235" y="274391"/>
                  </a:cubicBezTo>
                  <a:cubicBezTo>
                    <a:pt x="352848" y="269311"/>
                    <a:pt x="351787" y="266910"/>
                    <a:pt x="346710" y="262961"/>
                  </a:cubicBezTo>
                  <a:cubicBezTo>
                    <a:pt x="343096" y="260150"/>
                    <a:pt x="339624" y="256789"/>
                    <a:pt x="335280" y="255341"/>
                  </a:cubicBezTo>
                  <a:lnTo>
                    <a:pt x="323850" y="251531"/>
                  </a:lnTo>
                  <a:cubicBezTo>
                    <a:pt x="321945" y="250896"/>
                    <a:pt x="319806" y="250740"/>
                    <a:pt x="318135" y="249626"/>
                  </a:cubicBezTo>
                  <a:cubicBezTo>
                    <a:pt x="305249" y="241035"/>
                    <a:pt x="320773" y="251678"/>
                    <a:pt x="300990" y="236291"/>
                  </a:cubicBezTo>
                  <a:cubicBezTo>
                    <a:pt x="299183" y="234885"/>
                    <a:pt x="297180" y="233751"/>
                    <a:pt x="295275" y="232481"/>
                  </a:cubicBezTo>
                  <a:lnTo>
                    <a:pt x="289560" y="215336"/>
                  </a:lnTo>
                  <a:lnTo>
                    <a:pt x="287655" y="209621"/>
                  </a:lnTo>
                  <a:lnTo>
                    <a:pt x="285750" y="203906"/>
                  </a:lnTo>
                  <a:cubicBezTo>
                    <a:pt x="285115" y="196921"/>
                    <a:pt x="283845" y="189965"/>
                    <a:pt x="283845" y="182951"/>
                  </a:cubicBezTo>
                  <a:cubicBezTo>
                    <a:pt x="283845" y="174672"/>
                    <a:pt x="284459" y="166364"/>
                    <a:pt x="285750" y="158186"/>
                  </a:cubicBezTo>
                  <a:cubicBezTo>
                    <a:pt x="286376" y="154219"/>
                    <a:pt x="288290" y="150566"/>
                    <a:pt x="289560" y="146756"/>
                  </a:cubicBezTo>
                  <a:cubicBezTo>
                    <a:pt x="290919" y="142679"/>
                    <a:pt x="291799" y="138367"/>
                    <a:pt x="295275" y="135326"/>
                  </a:cubicBezTo>
                  <a:cubicBezTo>
                    <a:pt x="324051" y="110147"/>
                    <a:pt x="290078" y="142601"/>
                    <a:pt x="318135" y="123896"/>
                  </a:cubicBezTo>
                  <a:cubicBezTo>
                    <a:pt x="334513" y="112977"/>
                    <a:pt x="313791" y="126068"/>
                    <a:pt x="329565" y="118181"/>
                  </a:cubicBezTo>
                  <a:cubicBezTo>
                    <a:pt x="331613" y="117157"/>
                    <a:pt x="333375" y="115641"/>
                    <a:pt x="335280" y="114371"/>
                  </a:cubicBezTo>
                  <a:cubicBezTo>
                    <a:pt x="335915" y="112466"/>
                    <a:pt x="336210" y="110411"/>
                    <a:pt x="337185" y="108656"/>
                  </a:cubicBezTo>
                  <a:cubicBezTo>
                    <a:pt x="339409" y="104653"/>
                    <a:pt x="341142" y="99973"/>
                    <a:pt x="344805" y="97226"/>
                  </a:cubicBezTo>
                  <a:cubicBezTo>
                    <a:pt x="354257" y="90137"/>
                    <a:pt x="349783" y="93272"/>
                    <a:pt x="358140" y="87701"/>
                  </a:cubicBezTo>
                  <a:cubicBezTo>
                    <a:pt x="362928" y="73336"/>
                    <a:pt x="355912" y="90486"/>
                    <a:pt x="365760" y="78176"/>
                  </a:cubicBezTo>
                  <a:cubicBezTo>
                    <a:pt x="376276" y="65031"/>
                    <a:pt x="357002" y="79570"/>
                    <a:pt x="373380" y="68651"/>
                  </a:cubicBezTo>
                  <a:cubicBezTo>
                    <a:pt x="374015" y="66746"/>
                    <a:pt x="374171" y="64607"/>
                    <a:pt x="375285" y="62936"/>
                  </a:cubicBezTo>
                  <a:cubicBezTo>
                    <a:pt x="383711" y="50297"/>
                    <a:pt x="378577" y="63971"/>
                    <a:pt x="384810" y="51506"/>
                  </a:cubicBezTo>
                  <a:cubicBezTo>
                    <a:pt x="387909" y="45308"/>
                    <a:pt x="385066" y="45535"/>
                    <a:pt x="390525" y="40076"/>
                  </a:cubicBezTo>
                  <a:cubicBezTo>
                    <a:pt x="392144" y="38457"/>
                    <a:pt x="394335" y="37536"/>
                    <a:pt x="396240" y="36266"/>
                  </a:cubicBezTo>
                  <a:cubicBezTo>
                    <a:pt x="396875" y="33726"/>
                    <a:pt x="397426" y="31163"/>
                    <a:pt x="398145" y="28646"/>
                  </a:cubicBezTo>
                  <a:cubicBezTo>
                    <a:pt x="399274" y="24695"/>
                    <a:pt x="402096" y="21167"/>
                    <a:pt x="398145" y="17216"/>
                  </a:cubicBezTo>
                  <a:cubicBezTo>
                    <a:pt x="396725" y="15796"/>
                    <a:pt x="394399" y="15705"/>
                    <a:pt x="392430" y="15311"/>
                  </a:cubicBezTo>
                  <a:cubicBezTo>
                    <a:pt x="391185" y="15062"/>
                    <a:pt x="393065" y="12136"/>
                    <a:pt x="386715" y="9596"/>
                  </a:cubicBezTo>
                  <a:close/>
                </a:path>
              </a:pathLst>
            </a:cu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0" name="Group 49">
            <a:extLst>
              <a:ext uri="{FF2B5EF4-FFF2-40B4-BE49-F238E27FC236}">
                <a16:creationId xmlns:a16="http://schemas.microsoft.com/office/drawing/2014/main" id="{9990F254-DAEB-4DB6-8F2F-A09952073699}"/>
              </a:ext>
            </a:extLst>
          </p:cNvPr>
          <p:cNvGrpSpPr/>
          <p:nvPr/>
        </p:nvGrpSpPr>
        <p:grpSpPr>
          <a:xfrm>
            <a:off x="9073947" y="16605886"/>
            <a:ext cx="2232000" cy="3168000"/>
            <a:chOff x="9073947" y="16605886"/>
            <a:chExt cx="2232000" cy="3168000"/>
          </a:xfrm>
        </p:grpSpPr>
        <p:sp>
          <p:nvSpPr>
            <p:cNvPr id="51" name="Rectangle 50">
              <a:extLst>
                <a:ext uri="{FF2B5EF4-FFF2-40B4-BE49-F238E27FC236}">
                  <a16:creationId xmlns:a16="http://schemas.microsoft.com/office/drawing/2014/main" id="{70AA740A-715D-4AE9-83BC-4C0A68CF9D36}"/>
                </a:ext>
              </a:extLst>
            </p:cNvPr>
            <p:cNvSpPr/>
            <p:nvPr/>
          </p:nvSpPr>
          <p:spPr>
            <a:xfrm>
              <a:off x="9073947" y="16605886"/>
              <a:ext cx="2232000" cy="3168000"/>
            </a:xfrm>
            <a:prstGeom prst="rect">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457025C4-34DE-4B43-8337-61169950AC95}"/>
                </a:ext>
              </a:extLst>
            </p:cNvPr>
            <p:cNvSpPr txBox="1"/>
            <p:nvPr/>
          </p:nvSpPr>
          <p:spPr>
            <a:xfrm>
              <a:off x="9073947" y="17068463"/>
              <a:ext cx="2232000" cy="1323439"/>
            </a:xfrm>
            <a:prstGeom prst="rect">
              <a:avLst/>
            </a:prstGeom>
            <a:noFill/>
          </p:spPr>
          <p:txBody>
            <a:bodyPr wrap="square" rtlCol="0">
              <a:spAutoFit/>
            </a:bodyPr>
            <a:lstStyle/>
            <a:p>
              <a:pPr algn="ctr"/>
              <a:r>
                <a:rPr lang="en-CA" sz="4000" dirty="0"/>
                <a:t>African Parasites</a:t>
              </a:r>
            </a:p>
          </p:txBody>
        </p:sp>
      </p:grpSp>
      <p:grpSp>
        <p:nvGrpSpPr>
          <p:cNvPr id="53" name="Group 52">
            <a:extLst>
              <a:ext uri="{FF2B5EF4-FFF2-40B4-BE49-F238E27FC236}">
                <a16:creationId xmlns:a16="http://schemas.microsoft.com/office/drawing/2014/main" id="{CA4381DD-DE8C-4F15-8B33-AF4990A53756}"/>
              </a:ext>
            </a:extLst>
          </p:cNvPr>
          <p:cNvGrpSpPr/>
          <p:nvPr/>
        </p:nvGrpSpPr>
        <p:grpSpPr>
          <a:xfrm>
            <a:off x="2325349" y="16593450"/>
            <a:ext cx="2232000" cy="3168000"/>
            <a:chOff x="2325349" y="16593450"/>
            <a:chExt cx="2232000" cy="3168000"/>
          </a:xfrm>
        </p:grpSpPr>
        <p:sp>
          <p:nvSpPr>
            <p:cNvPr id="54" name="Rectangle 53">
              <a:extLst>
                <a:ext uri="{FF2B5EF4-FFF2-40B4-BE49-F238E27FC236}">
                  <a16:creationId xmlns:a16="http://schemas.microsoft.com/office/drawing/2014/main" id="{4A0F6B75-1C6A-4EF6-B6A2-1E01AD805A65}"/>
                </a:ext>
              </a:extLst>
            </p:cNvPr>
            <p:cNvSpPr/>
            <p:nvPr/>
          </p:nvSpPr>
          <p:spPr>
            <a:xfrm>
              <a:off x="2325349" y="16593450"/>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a:extLst>
                <a:ext uri="{FF2B5EF4-FFF2-40B4-BE49-F238E27FC236}">
                  <a16:creationId xmlns:a16="http://schemas.microsoft.com/office/drawing/2014/main" id="{4E21D362-F9F7-452B-906E-B243290EBDF8}"/>
                </a:ext>
              </a:extLst>
            </p:cNvPr>
            <p:cNvSpPr txBox="1"/>
            <p:nvPr/>
          </p:nvSpPr>
          <p:spPr>
            <a:xfrm>
              <a:off x="2325349" y="16876059"/>
              <a:ext cx="2232000" cy="2554545"/>
            </a:xfrm>
            <a:prstGeom prst="rect">
              <a:avLst/>
            </a:prstGeom>
            <a:noFill/>
          </p:spPr>
          <p:txBody>
            <a:bodyPr wrap="square" rtlCol="0">
              <a:spAutoFit/>
            </a:bodyPr>
            <a:lstStyle/>
            <a:p>
              <a:pPr algn="ctr"/>
              <a:r>
                <a:rPr lang="en-CA" sz="4000" dirty="0"/>
                <a:t>Central &amp; South American Parasites</a:t>
              </a:r>
            </a:p>
          </p:txBody>
        </p:sp>
      </p:grpSp>
      <p:grpSp>
        <p:nvGrpSpPr>
          <p:cNvPr id="56" name="Group 55">
            <a:extLst>
              <a:ext uri="{FF2B5EF4-FFF2-40B4-BE49-F238E27FC236}">
                <a16:creationId xmlns:a16="http://schemas.microsoft.com/office/drawing/2014/main" id="{01EC98D8-7831-4B3C-87CA-672E45295E32}"/>
              </a:ext>
            </a:extLst>
          </p:cNvPr>
          <p:cNvGrpSpPr/>
          <p:nvPr/>
        </p:nvGrpSpPr>
        <p:grpSpPr>
          <a:xfrm>
            <a:off x="411281" y="9515975"/>
            <a:ext cx="2232000" cy="3168000"/>
            <a:chOff x="411281" y="9515975"/>
            <a:chExt cx="2232000" cy="3168000"/>
          </a:xfrm>
        </p:grpSpPr>
        <p:sp>
          <p:nvSpPr>
            <p:cNvPr id="57" name="Rectangle 56">
              <a:extLst>
                <a:ext uri="{FF2B5EF4-FFF2-40B4-BE49-F238E27FC236}">
                  <a16:creationId xmlns:a16="http://schemas.microsoft.com/office/drawing/2014/main" id="{0C0A051B-B081-4F2B-9C0F-071B6F4D8906}"/>
                </a:ext>
              </a:extLst>
            </p:cNvPr>
            <p:cNvSpPr/>
            <p:nvPr/>
          </p:nvSpPr>
          <p:spPr>
            <a:xfrm>
              <a:off x="411281" y="9515975"/>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57">
              <a:extLst>
                <a:ext uri="{FF2B5EF4-FFF2-40B4-BE49-F238E27FC236}">
                  <a16:creationId xmlns:a16="http://schemas.microsoft.com/office/drawing/2014/main" id="{45F58A80-738C-45A4-9E31-8A4D9FCAE0D9}"/>
                </a:ext>
              </a:extLst>
            </p:cNvPr>
            <p:cNvSpPr txBox="1"/>
            <p:nvPr/>
          </p:nvSpPr>
          <p:spPr>
            <a:xfrm>
              <a:off x="411281" y="9851351"/>
              <a:ext cx="2232000" cy="1938992"/>
            </a:xfrm>
            <a:prstGeom prst="rect">
              <a:avLst/>
            </a:prstGeom>
            <a:noFill/>
          </p:spPr>
          <p:txBody>
            <a:bodyPr wrap="square" rtlCol="0">
              <a:spAutoFit/>
            </a:bodyPr>
            <a:lstStyle/>
            <a:p>
              <a:pPr algn="ctr"/>
              <a:r>
                <a:rPr lang="en-CA" sz="4000" dirty="0"/>
                <a:t>North American Parasites</a:t>
              </a:r>
            </a:p>
          </p:txBody>
        </p:sp>
      </p:grpSp>
      <p:grpSp>
        <p:nvGrpSpPr>
          <p:cNvPr id="59" name="Group 58">
            <a:extLst>
              <a:ext uri="{FF2B5EF4-FFF2-40B4-BE49-F238E27FC236}">
                <a16:creationId xmlns:a16="http://schemas.microsoft.com/office/drawing/2014/main" id="{E94FB154-D10A-4319-A5D3-B1B422D8395E}"/>
              </a:ext>
            </a:extLst>
          </p:cNvPr>
          <p:cNvGrpSpPr/>
          <p:nvPr/>
        </p:nvGrpSpPr>
        <p:grpSpPr>
          <a:xfrm>
            <a:off x="7078898" y="6620024"/>
            <a:ext cx="2265538" cy="3168000"/>
            <a:chOff x="8151018" y="1834981"/>
            <a:chExt cx="2265538" cy="3168000"/>
          </a:xfrm>
        </p:grpSpPr>
        <p:sp>
          <p:nvSpPr>
            <p:cNvPr id="60" name="Rectangle 59">
              <a:extLst>
                <a:ext uri="{FF2B5EF4-FFF2-40B4-BE49-F238E27FC236}">
                  <a16:creationId xmlns:a16="http://schemas.microsoft.com/office/drawing/2014/main" id="{E40A0079-7BAB-4EB6-BDA1-C3D15681F97B}"/>
                </a:ext>
              </a:extLst>
            </p:cNvPr>
            <p:cNvSpPr/>
            <p:nvPr/>
          </p:nvSpPr>
          <p:spPr>
            <a:xfrm>
              <a:off x="8184556" y="183498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71CE6684-5E79-4510-B6FD-6E5E8901E867}"/>
                </a:ext>
              </a:extLst>
            </p:cNvPr>
            <p:cNvSpPr txBox="1"/>
            <p:nvPr/>
          </p:nvSpPr>
          <p:spPr>
            <a:xfrm>
              <a:off x="8151018" y="2501835"/>
              <a:ext cx="2232000" cy="1323439"/>
            </a:xfrm>
            <a:prstGeom prst="rect">
              <a:avLst/>
            </a:prstGeom>
            <a:noFill/>
          </p:spPr>
          <p:txBody>
            <a:bodyPr wrap="square" rtlCol="0">
              <a:spAutoFit/>
            </a:bodyPr>
            <a:lstStyle/>
            <a:p>
              <a:pPr algn="ctr"/>
              <a:r>
                <a:rPr lang="en-CA" sz="4000" dirty="0"/>
                <a:t>European Parasites</a:t>
              </a:r>
            </a:p>
          </p:txBody>
        </p:sp>
      </p:grpSp>
      <p:grpSp>
        <p:nvGrpSpPr>
          <p:cNvPr id="62" name="Group 61">
            <a:extLst>
              <a:ext uri="{FF2B5EF4-FFF2-40B4-BE49-F238E27FC236}">
                <a16:creationId xmlns:a16="http://schemas.microsoft.com/office/drawing/2014/main" id="{6D4FFEC7-C070-4E98-B6D1-11295B326F81}"/>
              </a:ext>
            </a:extLst>
          </p:cNvPr>
          <p:cNvGrpSpPr/>
          <p:nvPr/>
        </p:nvGrpSpPr>
        <p:grpSpPr>
          <a:xfrm>
            <a:off x="23064855" y="8879718"/>
            <a:ext cx="2265538" cy="3168000"/>
            <a:chOff x="23064855" y="8879718"/>
            <a:chExt cx="2265538" cy="3168000"/>
          </a:xfrm>
        </p:grpSpPr>
        <p:sp>
          <p:nvSpPr>
            <p:cNvPr id="63" name="Rectangle 62">
              <a:extLst>
                <a:ext uri="{FF2B5EF4-FFF2-40B4-BE49-F238E27FC236}">
                  <a16:creationId xmlns:a16="http://schemas.microsoft.com/office/drawing/2014/main" id="{741BF747-4BA0-4F06-8B87-E2839AC6E48F}"/>
                </a:ext>
              </a:extLst>
            </p:cNvPr>
            <p:cNvSpPr/>
            <p:nvPr/>
          </p:nvSpPr>
          <p:spPr>
            <a:xfrm>
              <a:off x="23098393" y="8879718"/>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a:extLst>
                <a:ext uri="{FF2B5EF4-FFF2-40B4-BE49-F238E27FC236}">
                  <a16:creationId xmlns:a16="http://schemas.microsoft.com/office/drawing/2014/main" id="{07F57E5F-67E6-4B7A-A47C-BEAA4041B72F}"/>
                </a:ext>
              </a:extLst>
            </p:cNvPr>
            <p:cNvSpPr txBox="1"/>
            <p:nvPr/>
          </p:nvSpPr>
          <p:spPr>
            <a:xfrm>
              <a:off x="23064855" y="9546572"/>
              <a:ext cx="2232000" cy="1323439"/>
            </a:xfrm>
            <a:prstGeom prst="rect">
              <a:avLst/>
            </a:prstGeom>
            <a:noFill/>
          </p:spPr>
          <p:txBody>
            <a:bodyPr wrap="square" rtlCol="0">
              <a:spAutoFit/>
            </a:bodyPr>
            <a:lstStyle/>
            <a:p>
              <a:pPr algn="ctr"/>
              <a:r>
                <a:rPr lang="en-CA" sz="4000" dirty="0"/>
                <a:t>Asian Parasites</a:t>
              </a:r>
            </a:p>
          </p:txBody>
        </p:sp>
      </p:grpSp>
      <p:grpSp>
        <p:nvGrpSpPr>
          <p:cNvPr id="65" name="Group 64">
            <a:extLst>
              <a:ext uri="{FF2B5EF4-FFF2-40B4-BE49-F238E27FC236}">
                <a16:creationId xmlns:a16="http://schemas.microsoft.com/office/drawing/2014/main" id="{DC446E8B-9A2F-4704-9CE2-DAEAB678B513}"/>
              </a:ext>
            </a:extLst>
          </p:cNvPr>
          <p:cNvGrpSpPr/>
          <p:nvPr/>
        </p:nvGrpSpPr>
        <p:grpSpPr>
          <a:xfrm>
            <a:off x="16999253" y="16506501"/>
            <a:ext cx="2265538" cy="3168000"/>
            <a:chOff x="16999253" y="16506501"/>
            <a:chExt cx="2265538" cy="3168000"/>
          </a:xfrm>
        </p:grpSpPr>
        <p:sp>
          <p:nvSpPr>
            <p:cNvPr id="66" name="Rectangle 65">
              <a:extLst>
                <a:ext uri="{FF2B5EF4-FFF2-40B4-BE49-F238E27FC236}">
                  <a16:creationId xmlns:a16="http://schemas.microsoft.com/office/drawing/2014/main" id="{1B6EDAA0-35AC-484B-84CD-43E50F17EB70}"/>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7E87042B-F46D-4CA9-B488-1285E16DFAF9}"/>
                </a:ext>
              </a:extLst>
            </p:cNvPr>
            <p:cNvSpPr txBox="1"/>
            <p:nvPr/>
          </p:nvSpPr>
          <p:spPr>
            <a:xfrm>
              <a:off x="16999253" y="17173355"/>
              <a:ext cx="2232000" cy="1323439"/>
            </a:xfrm>
            <a:prstGeom prst="rect">
              <a:avLst/>
            </a:prstGeom>
            <a:noFill/>
          </p:spPr>
          <p:txBody>
            <a:bodyPr wrap="square" rtlCol="0">
              <a:spAutoFit/>
            </a:bodyPr>
            <a:lstStyle/>
            <a:p>
              <a:pPr algn="ctr"/>
              <a:r>
                <a:rPr lang="en-CA" sz="4000" dirty="0"/>
                <a:t>Oceanian Parasites</a:t>
              </a:r>
            </a:p>
          </p:txBody>
        </p:sp>
      </p:grpSp>
      <p:grpSp>
        <p:nvGrpSpPr>
          <p:cNvPr id="71" name="Group 70">
            <a:extLst>
              <a:ext uri="{FF2B5EF4-FFF2-40B4-BE49-F238E27FC236}">
                <a16:creationId xmlns:a16="http://schemas.microsoft.com/office/drawing/2014/main" id="{B1BEF9E5-13C5-407E-B2BB-7E230E3A5788}"/>
              </a:ext>
            </a:extLst>
          </p:cNvPr>
          <p:cNvGrpSpPr/>
          <p:nvPr/>
        </p:nvGrpSpPr>
        <p:grpSpPr>
          <a:xfrm>
            <a:off x="4687505" y="5035854"/>
            <a:ext cx="1616730" cy="1251106"/>
            <a:chOff x="4687505" y="5035854"/>
            <a:chExt cx="1616730" cy="1251106"/>
          </a:xfrm>
        </p:grpSpPr>
        <p:sp>
          <p:nvSpPr>
            <p:cNvPr id="72" name="Flowchart: Summing Junction 71">
              <a:extLst>
                <a:ext uri="{FF2B5EF4-FFF2-40B4-BE49-F238E27FC236}">
                  <a16:creationId xmlns:a16="http://schemas.microsoft.com/office/drawing/2014/main" id="{82FE5A7D-6729-4E97-9532-7DAE341992B9}"/>
                </a:ext>
              </a:extLst>
            </p:cNvPr>
            <p:cNvSpPr/>
            <p:nvPr/>
          </p:nvSpPr>
          <p:spPr>
            <a:xfrm>
              <a:off x="4687505" y="503585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TextBox 72">
              <a:extLst>
                <a:ext uri="{FF2B5EF4-FFF2-40B4-BE49-F238E27FC236}">
                  <a16:creationId xmlns:a16="http://schemas.microsoft.com/office/drawing/2014/main" id="{FBB50512-985E-4A41-9B4C-C7C9A95BBD0B}"/>
                </a:ext>
              </a:extLst>
            </p:cNvPr>
            <p:cNvSpPr txBox="1"/>
            <p:nvPr/>
          </p:nvSpPr>
          <p:spPr>
            <a:xfrm>
              <a:off x="5063870" y="5426227"/>
              <a:ext cx="1205266" cy="646331"/>
            </a:xfrm>
            <a:prstGeom prst="rect">
              <a:avLst/>
            </a:prstGeom>
            <a:noFill/>
          </p:spPr>
          <p:txBody>
            <a:bodyPr wrap="none" rtlCol="0">
              <a:spAutoFit/>
            </a:bodyPr>
            <a:lstStyle/>
            <a:p>
              <a:r>
                <a:rPr lang="en-CA" b="1" dirty="0"/>
                <a:t>New York, </a:t>
              </a:r>
            </a:p>
            <a:p>
              <a:r>
                <a:rPr lang="en-CA" b="1" dirty="0"/>
                <a:t>USA</a:t>
              </a:r>
            </a:p>
          </p:txBody>
        </p:sp>
      </p:grpSp>
      <p:grpSp>
        <p:nvGrpSpPr>
          <p:cNvPr id="74" name="Group 73">
            <a:extLst>
              <a:ext uri="{FF2B5EF4-FFF2-40B4-BE49-F238E27FC236}">
                <a16:creationId xmlns:a16="http://schemas.microsoft.com/office/drawing/2014/main" id="{EE7B8445-FAAA-44E2-8960-7EE85B4CD352}"/>
              </a:ext>
            </a:extLst>
          </p:cNvPr>
          <p:cNvGrpSpPr/>
          <p:nvPr/>
        </p:nvGrpSpPr>
        <p:grpSpPr>
          <a:xfrm>
            <a:off x="6498396" y="3900625"/>
            <a:ext cx="1635416" cy="1251106"/>
            <a:chOff x="6498396" y="3900625"/>
            <a:chExt cx="1635416" cy="1251106"/>
          </a:xfrm>
        </p:grpSpPr>
        <p:sp>
          <p:nvSpPr>
            <p:cNvPr id="75" name="Flowchart: Summing Junction 74">
              <a:extLst>
                <a:ext uri="{FF2B5EF4-FFF2-40B4-BE49-F238E27FC236}">
                  <a16:creationId xmlns:a16="http://schemas.microsoft.com/office/drawing/2014/main" id="{497E8040-4744-447B-91D6-DDCD87B61E39}"/>
                </a:ext>
              </a:extLst>
            </p:cNvPr>
            <p:cNvSpPr/>
            <p:nvPr/>
          </p:nvSpPr>
          <p:spPr>
            <a:xfrm>
              <a:off x="6498396" y="390062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extBox 75">
              <a:extLst>
                <a:ext uri="{FF2B5EF4-FFF2-40B4-BE49-F238E27FC236}">
                  <a16:creationId xmlns:a16="http://schemas.microsoft.com/office/drawing/2014/main" id="{D8E3BCB9-7787-4EBB-8267-11CAD12FF819}"/>
                </a:ext>
              </a:extLst>
            </p:cNvPr>
            <p:cNvSpPr txBox="1"/>
            <p:nvPr/>
          </p:nvSpPr>
          <p:spPr>
            <a:xfrm>
              <a:off x="6995359" y="4234489"/>
              <a:ext cx="1138453" cy="646331"/>
            </a:xfrm>
            <a:prstGeom prst="rect">
              <a:avLst/>
            </a:prstGeom>
            <a:noFill/>
          </p:spPr>
          <p:txBody>
            <a:bodyPr wrap="none" rtlCol="0">
              <a:spAutoFit/>
            </a:bodyPr>
            <a:lstStyle/>
            <a:p>
              <a:r>
                <a:rPr lang="en-CA" b="1" dirty="0"/>
                <a:t>St. Johns, </a:t>
              </a:r>
            </a:p>
            <a:p>
              <a:r>
                <a:rPr lang="en-CA" b="1" dirty="0"/>
                <a:t>Canada</a:t>
              </a:r>
            </a:p>
          </p:txBody>
        </p:sp>
      </p:grpSp>
      <p:grpSp>
        <p:nvGrpSpPr>
          <p:cNvPr id="77" name="Group 76">
            <a:extLst>
              <a:ext uri="{FF2B5EF4-FFF2-40B4-BE49-F238E27FC236}">
                <a16:creationId xmlns:a16="http://schemas.microsoft.com/office/drawing/2014/main" id="{A1EAAFB1-227F-4B95-86AF-A3E982D1726B}"/>
              </a:ext>
            </a:extLst>
          </p:cNvPr>
          <p:cNvGrpSpPr/>
          <p:nvPr/>
        </p:nvGrpSpPr>
        <p:grpSpPr>
          <a:xfrm>
            <a:off x="3740186" y="3645837"/>
            <a:ext cx="1616730" cy="1251106"/>
            <a:chOff x="3740186" y="3645837"/>
            <a:chExt cx="1616730" cy="1251106"/>
          </a:xfrm>
        </p:grpSpPr>
        <p:sp>
          <p:nvSpPr>
            <p:cNvPr id="78" name="Flowchart: Summing Junction 77">
              <a:extLst>
                <a:ext uri="{FF2B5EF4-FFF2-40B4-BE49-F238E27FC236}">
                  <a16:creationId xmlns:a16="http://schemas.microsoft.com/office/drawing/2014/main" id="{F5912721-F2BC-4C6D-9B4C-3FB12C6B6B4F}"/>
                </a:ext>
              </a:extLst>
            </p:cNvPr>
            <p:cNvSpPr/>
            <p:nvPr/>
          </p:nvSpPr>
          <p:spPr>
            <a:xfrm>
              <a:off x="3740186" y="364583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extBox 78">
              <a:extLst>
                <a:ext uri="{FF2B5EF4-FFF2-40B4-BE49-F238E27FC236}">
                  <a16:creationId xmlns:a16="http://schemas.microsoft.com/office/drawing/2014/main" id="{4BE92C61-826E-4E57-AE82-C901F76BABE3}"/>
                </a:ext>
              </a:extLst>
            </p:cNvPr>
            <p:cNvSpPr txBox="1"/>
            <p:nvPr/>
          </p:nvSpPr>
          <p:spPr>
            <a:xfrm>
              <a:off x="4071634" y="3947127"/>
              <a:ext cx="1217193" cy="646331"/>
            </a:xfrm>
            <a:prstGeom prst="rect">
              <a:avLst/>
            </a:prstGeom>
            <a:noFill/>
          </p:spPr>
          <p:txBody>
            <a:bodyPr wrap="none" rtlCol="0">
              <a:spAutoFit/>
            </a:bodyPr>
            <a:lstStyle/>
            <a:p>
              <a:r>
                <a:rPr lang="en-CA" b="1" dirty="0"/>
                <a:t>Winnipeg, </a:t>
              </a:r>
            </a:p>
            <a:p>
              <a:r>
                <a:rPr lang="en-CA" b="1" dirty="0"/>
                <a:t>Canada</a:t>
              </a:r>
            </a:p>
          </p:txBody>
        </p:sp>
      </p:grpSp>
      <p:grpSp>
        <p:nvGrpSpPr>
          <p:cNvPr id="80" name="Group 79">
            <a:extLst>
              <a:ext uri="{FF2B5EF4-FFF2-40B4-BE49-F238E27FC236}">
                <a16:creationId xmlns:a16="http://schemas.microsoft.com/office/drawing/2014/main" id="{410CA730-2987-4A1F-ABD9-EF5C6594FA3E}"/>
              </a:ext>
            </a:extLst>
          </p:cNvPr>
          <p:cNvGrpSpPr/>
          <p:nvPr/>
        </p:nvGrpSpPr>
        <p:grpSpPr>
          <a:xfrm>
            <a:off x="3900838" y="6784088"/>
            <a:ext cx="1616730" cy="1251106"/>
            <a:chOff x="3900838" y="6784088"/>
            <a:chExt cx="1616730" cy="1251106"/>
          </a:xfrm>
        </p:grpSpPr>
        <p:sp>
          <p:nvSpPr>
            <p:cNvPr id="81" name="TextBox 80">
              <a:extLst>
                <a:ext uri="{FF2B5EF4-FFF2-40B4-BE49-F238E27FC236}">
                  <a16:creationId xmlns:a16="http://schemas.microsoft.com/office/drawing/2014/main" id="{4DF77B69-DF3A-4746-90D0-405B5ECD99B0}"/>
                </a:ext>
              </a:extLst>
            </p:cNvPr>
            <p:cNvSpPr txBox="1"/>
            <p:nvPr/>
          </p:nvSpPr>
          <p:spPr>
            <a:xfrm>
              <a:off x="4250261" y="7115445"/>
              <a:ext cx="1070934" cy="646331"/>
            </a:xfrm>
            <a:prstGeom prst="rect">
              <a:avLst/>
            </a:prstGeom>
            <a:noFill/>
          </p:spPr>
          <p:txBody>
            <a:bodyPr wrap="none" rtlCol="0">
              <a:spAutoFit/>
            </a:bodyPr>
            <a:lstStyle/>
            <a:p>
              <a:r>
                <a:rPr lang="en-CA" b="1" dirty="0"/>
                <a:t>Orlando, </a:t>
              </a:r>
            </a:p>
            <a:p>
              <a:r>
                <a:rPr lang="en-CA" b="1" dirty="0"/>
                <a:t>USA</a:t>
              </a:r>
            </a:p>
          </p:txBody>
        </p:sp>
        <p:sp>
          <p:nvSpPr>
            <p:cNvPr id="82" name="Flowchart: Summing Junction 81">
              <a:extLst>
                <a:ext uri="{FF2B5EF4-FFF2-40B4-BE49-F238E27FC236}">
                  <a16:creationId xmlns:a16="http://schemas.microsoft.com/office/drawing/2014/main" id="{99709D6C-31CE-403D-BDF6-14C6B948F3F5}"/>
                </a:ext>
              </a:extLst>
            </p:cNvPr>
            <p:cNvSpPr/>
            <p:nvPr/>
          </p:nvSpPr>
          <p:spPr>
            <a:xfrm>
              <a:off x="3900838" y="678408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grpSp>
      <p:grpSp>
        <p:nvGrpSpPr>
          <p:cNvPr id="83" name="Group 82">
            <a:extLst>
              <a:ext uri="{FF2B5EF4-FFF2-40B4-BE49-F238E27FC236}">
                <a16:creationId xmlns:a16="http://schemas.microsoft.com/office/drawing/2014/main" id="{9F5EAD9B-7D11-4C98-B3B2-BB5E379FE09A}"/>
              </a:ext>
            </a:extLst>
          </p:cNvPr>
          <p:cNvGrpSpPr/>
          <p:nvPr/>
        </p:nvGrpSpPr>
        <p:grpSpPr>
          <a:xfrm>
            <a:off x="1504982" y="3425034"/>
            <a:ext cx="1616730" cy="1251106"/>
            <a:chOff x="1504982" y="3425034"/>
            <a:chExt cx="1616730" cy="1251106"/>
          </a:xfrm>
        </p:grpSpPr>
        <p:sp>
          <p:nvSpPr>
            <p:cNvPr id="84" name="TextBox 83">
              <a:extLst>
                <a:ext uri="{FF2B5EF4-FFF2-40B4-BE49-F238E27FC236}">
                  <a16:creationId xmlns:a16="http://schemas.microsoft.com/office/drawing/2014/main" id="{68D16997-31F0-4E3B-968C-F3ED55FDB3C1}"/>
                </a:ext>
              </a:extLst>
            </p:cNvPr>
            <p:cNvSpPr txBox="1"/>
            <p:nvPr/>
          </p:nvSpPr>
          <p:spPr>
            <a:xfrm>
              <a:off x="1799647" y="3726195"/>
              <a:ext cx="1286634" cy="646331"/>
            </a:xfrm>
            <a:prstGeom prst="rect">
              <a:avLst/>
            </a:prstGeom>
            <a:noFill/>
          </p:spPr>
          <p:txBody>
            <a:bodyPr wrap="none" rtlCol="0">
              <a:spAutoFit/>
            </a:bodyPr>
            <a:lstStyle/>
            <a:p>
              <a:r>
                <a:rPr lang="en-CA" b="1" dirty="0"/>
                <a:t>Vancouver, </a:t>
              </a:r>
            </a:p>
            <a:p>
              <a:r>
                <a:rPr lang="en-CA" b="1" dirty="0"/>
                <a:t>Canada</a:t>
              </a:r>
            </a:p>
          </p:txBody>
        </p:sp>
        <p:grpSp>
          <p:nvGrpSpPr>
            <p:cNvPr id="85" name="Group 84">
              <a:extLst>
                <a:ext uri="{FF2B5EF4-FFF2-40B4-BE49-F238E27FC236}">
                  <a16:creationId xmlns:a16="http://schemas.microsoft.com/office/drawing/2014/main" id="{D4491C05-E1A1-4B2A-916A-9C4B09E5E7D9}"/>
                </a:ext>
              </a:extLst>
            </p:cNvPr>
            <p:cNvGrpSpPr/>
            <p:nvPr/>
          </p:nvGrpSpPr>
          <p:grpSpPr>
            <a:xfrm>
              <a:off x="1504982" y="3425034"/>
              <a:ext cx="1616730" cy="1251106"/>
              <a:chOff x="1504982" y="3425034"/>
              <a:chExt cx="1616730" cy="1251106"/>
            </a:xfrm>
          </p:grpSpPr>
          <p:sp>
            <p:nvSpPr>
              <p:cNvPr id="86" name="Flowchart: Summing Junction 85">
                <a:extLst>
                  <a:ext uri="{FF2B5EF4-FFF2-40B4-BE49-F238E27FC236}">
                    <a16:creationId xmlns:a16="http://schemas.microsoft.com/office/drawing/2014/main" id="{5EEC0DA6-22F2-4556-994D-2F172842EAA8}"/>
                  </a:ext>
                </a:extLst>
              </p:cNvPr>
              <p:cNvSpPr/>
              <p:nvPr/>
            </p:nvSpPr>
            <p:spPr>
              <a:xfrm>
                <a:off x="1504982" y="3425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7" name="Straight Connector 86">
                <a:extLst>
                  <a:ext uri="{FF2B5EF4-FFF2-40B4-BE49-F238E27FC236}">
                    <a16:creationId xmlns:a16="http://schemas.microsoft.com/office/drawing/2014/main" id="{7A0CB09F-21B3-4CF8-B0F8-9CF7F4C092FF}"/>
                  </a:ext>
                </a:extLst>
              </p:cNvPr>
              <p:cNvCxnSpPr>
                <a:stCxn id="86" idx="0"/>
                <a:endCxn id="86" idx="4"/>
              </p:cNvCxnSpPr>
              <p:nvPr/>
            </p:nvCxnSpPr>
            <p:spPr>
              <a:xfrm>
                <a:off x="2313347" y="3425034"/>
                <a:ext cx="0" cy="125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252F4C96-73A8-4645-8328-840EC25D3932}"/>
              </a:ext>
            </a:extLst>
          </p:cNvPr>
          <p:cNvGrpSpPr/>
          <p:nvPr/>
        </p:nvGrpSpPr>
        <p:grpSpPr>
          <a:xfrm>
            <a:off x="2164451" y="7840107"/>
            <a:ext cx="1638594" cy="1251106"/>
            <a:chOff x="2164451" y="7840107"/>
            <a:chExt cx="1638594" cy="1251106"/>
          </a:xfrm>
        </p:grpSpPr>
        <p:sp>
          <p:nvSpPr>
            <p:cNvPr id="89" name="Flowchart: Summing Junction 88">
              <a:extLst>
                <a:ext uri="{FF2B5EF4-FFF2-40B4-BE49-F238E27FC236}">
                  <a16:creationId xmlns:a16="http://schemas.microsoft.com/office/drawing/2014/main" id="{BF338CF0-209E-4EB2-8E6E-DF7E71CF3367}"/>
                </a:ext>
              </a:extLst>
            </p:cNvPr>
            <p:cNvSpPr/>
            <p:nvPr/>
          </p:nvSpPr>
          <p:spPr>
            <a:xfrm>
              <a:off x="2164451" y="784010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90" name="TextBox 89">
              <a:extLst>
                <a:ext uri="{FF2B5EF4-FFF2-40B4-BE49-F238E27FC236}">
                  <a16:creationId xmlns:a16="http://schemas.microsoft.com/office/drawing/2014/main" id="{682BDEA4-948F-408E-B74E-515EB114E1C3}"/>
                </a:ext>
              </a:extLst>
            </p:cNvPr>
            <p:cNvSpPr txBox="1"/>
            <p:nvPr/>
          </p:nvSpPr>
          <p:spPr>
            <a:xfrm>
              <a:off x="2405996" y="8181856"/>
              <a:ext cx="1397049" cy="646331"/>
            </a:xfrm>
            <a:prstGeom prst="rect">
              <a:avLst/>
            </a:prstGeom>
            <a:noFill/>
          </p:spPr>
          <p:txBody>
            <a:bodyPr wrap="none" rtlCol="0">
              <a:spAutoFit/>
            </a:bodyPr>
            <a:lstStyle/>
            <a:p>
              <a:r>
                <a:rPr lang="en-CA" b="1" dirty="0"/>
                <a:t>Mexico City, </a:t>
              </a:r>
            </a:p>
            <a:p>
              <a:r>
                <a:rPr lang="en-CA" b="1" dirty="0"/>
                <a:t>Mexico</a:t>
              </a:r>
            </a:p>
          </p:txBody>
        </p:sp>
      </p:grpSp>
      <p:grpSp>
        <p:nvGrpSpPr>
          <p:cNvPr id="91" name="Group 90">
            <a:extLst>
              <a:ext uri="{FF2B5EF4-FFF2-40B4-BE49-F238E27FC236}">
                <a16:creationId xmlns:a16="http://schemas.microsoft.com/office/drawing/2014/main" id="{FC1ADE7F-F7A9-497D-B3D0-A007E5001B6E}"/>
              </a:ext>
            </a:extLst>
          </p:cNvPr>
          <p:cNvGrpSpPr/>
          <p:nvPr/>
        </p:nvGrpSpPr>
        <p:grpSpPr>
          <a:xfrm>
            <a:off x="3417820" y="9428305"/>
            <a:ext cx="1616730" cy="1251106"/>
            <a:chOff x="3417820" y="9428305"/>
            <a:chExt cx="1616730" cy="1251106"/>
          </a:xfrm>
        </p:grpSpPr>
        <p:sp>
          <p:nvSpPr>
            <p:cNvPr id="92" name="TextBox 91">
              <a:extLst>
                <a:ext uri="{FF2B5EF4-FFF2-40B4-BE49-F238E27FC236}">
                  <a16:creationId xmlns:a16="http://schemas.microsoft.com/office/drawing/2014/main" id="{C49E7054-5AA3-458D-80AF-68DE7BC9D1A7}"/>
                </a:ext>
              </a:extLst>
            </p:cNvPr>
            <p:cNvSpPr txBox="1"/>
            <p:nvPr/>
          </p:nvSpPr>
          <p:spPr>
            <a:xfrm>
              <a:off x="3685992" y="9683488"/>
              <a:ext cx="1157946" cy="646331"/>
            </a:xfrm>
            <a:prstGeom prst="rect">
              <a:avLst/>
            </a:prstGeom>
            <a:noFill/>
          </p:spPr>
          <p:txBody>
            <a:bodyPr wrap="square" rtlCol="0">
              <a:spAutoFit/>
            </a:bodyPr>
            <a:lstStyle/>
            <a:p>
              <a:r>
                <a:rPr lang="en-CA" b="1" dirty="0"/>
                <a:t>San Jose, </a:t>
              </a:r>
            </a:p>
            <a:p>
              <a:r>
                <a:rPr lang="en-CA" b="1" dirty="0"/>
                <a:t>Costa Rica</a:t>
              </a:r>
            </a:p>
          </p:txBody>
        </p:sp>
        <p:sp>
          <p:nvSpPr>
            <p:cNvPr id="93" name="Flowchart: Summing Junction 92">
              <a:extLst>
                <a:ext uri="{FF2B5EF4-FFF2-40B4-BE49-F238E27FC236}">
                  <a16:creationId xmlns:a16="http://schemas.microsoft.com/office/drawing/2014/main" id="{72355F41-D1FA-4DBE-9E73-8C92D7731A18}"/>
                </a:ext>
              </a:extLst>
            </p:cNvPr>
            <p:cNvSpPr/>
            <p:nvPr/>
          </p:nvSpPr>
          <p:spPr>
            <a:xfrm>
              <a:off x="3417820" y="942830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grpSp>
      <p:grpSp>
        <p:nvGrpSpPr>
          <p:cNvPr id="94" name="Group 93">
            <a:extLst>
              <a:ext uri="{FF2B5EF4-FFF2-40B4-BE49-F238E27FC236}">
                <a16:creationId xmlns:a16="http://schemas.microsoft.com/office/drawing/2014/main" id="{2676CA4C-C9B0-4792-8FAD-F709706649FF}"/>
              </a:ext>
            </a:extLst>
          </p:cNvPr>
          <p:cNvGrpSpPr/>
          <p:nvPr/>
        </p:nvGrpSpPr>
        <p:grpSpPr>
          <a:xfrm>
            <a:off x="4892431" y="10695883"/>
            <a:ext cx="1616730" cy="1251106"/>
            <a:chOff x="4892431" y="10695883"/>
            <a:chExt cx="1616730" cy="1251106"/>
          </a:xfrm>
        </p:grpSpPr>
        <p:sp>
          <p:nvSpPr>
            <p:cNvPr id="95" name="Flowchart: Summing Junction 94">
              <a:extLst>
                <a:ext uri="{FF2B5EF4-FFF2-40B4-BE49-F238E27FC236}">
                  <a16:creationId xmlns:a16="http://schemas.microsoft.com/office/drawing/2014/main" id="{DC55DAA5-8A64-4C86-A3E2-FD099847931E}"/>
                </a:ext>
              </a:extLst>
            </p:cNvPr>
            <p:cNvSpPr/>
            <p:nvPr/>
          </p:nvSpPr>
          <p:spPr>
            <a:xfrm>
              <a:off x="4892431" y="1069588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96" name="TextBox 95">
              <a:extLst>
                <a:ext uri="{FF2B5EF4-FFF2-40B4-BE49-F238E27FC236}">
                  <a16:creationId xmlns:a16="http://schemas.microsoft.com/office/drawing/2014/main" id="{F479246F-A305-45AA-8D1E-96F01EAFB39D}"/>
                </a:ext>
              </a:extLst>
            </p:cNvPr>
            <p:cNvSpPr txBox="1"/>
            <p:nvPr/>
          </p:nvSpPr>
          <p:spPr>
            <a:xfrm>
              <a:off x="5206158" y="11037868"/>
              <a:ext cx="1090363" cy="646331"/>
            </a:xfrm>
            <a:prstGeom prst="rect">
              <a:avLst/>
            </a:prstGeom>
            <a:noFill/>
          </p:spPr>
          <p:txBody>
            <a:bodyPr wrap="none" rtlCol="0">
              <a:spAutoFit/>
            </a:bodyPr>
            <a:lstStyle/>
            <a:p>
              <a:r>
                <a:rPr lang="en-CA" b="1" dirty="0"/>
                <a:t>Bogota, </a:t>
              </a:r>
            </a:p>
            <a:p>
              <a:r>
                <a:rPr lang="en-CA" b="1" dirty="0"/>
                <a:t>Columbia</a:t>
              </a:r>
            </a:p>
          </p:txBody>
        </p:sp>
      </p:grpSp>
      <p:grpSp>
        <p:nvGrpSpPr>
          <p:cNvPr id="97" name="Group 96">
            <a:extLst>
              <a:ext uri="{FF2B5EF4-FFF2-40B4-BE49-F238E27FC236}">
                <a16:creationId xmlns:a16="http://schemas.microsoft.com/office/drawing/2014/main" id="{58A8A617-FE16-47DB-81C0-B5ED7350797A}"/>
              </a:ext>
            </a:extLst>
          </p:cNvPr>
          <p:cNvGrpSpPr/>
          <p:nvPr/>
        </p:nvGrpSpPr>
        <p:grpSpPr>
          <a:xfrm>
            <a:off x="7238583" y="12750108"/>
            <a:ext cx="1616730" cy="1251106"/>
            <a:chOff x="7238583" y="12750108"/>
            <a:chExt cx="1616730" cy="1251106"/>
          </a:xfrm>
        </p:grpSpPr>
        <p:sp>
          <p:nvSpPr>
            <p:cNvPr id="98" name="Flowchart: Summing Junction 97">
              <a:extLst>
                <a:ext uri="{FF2B5EF4-FFF2-40B4-BE49-F238E27FC236}">
                  <a16:creationId xmlns:a16="http://schemas.microsoft.com/office/drawing/2014/main" id="{10E78EC4-A39D-43D7-86A7-A4CCE171FAE9}"/>
                </a:ext>
              </a:extLst>
            </p:cNvPr>
            <p:cNvSpPr/>
            <p:nvPr/>
          </p:nvSpPr>
          <p:spPr>
            <a:xfrm>
              <a:off x="7238583" y="1275010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99" name="TextBox 98">
              <a:extLst>
                <a:ext uri="{FF2B5EF4-FFF2-40B4-BE49-F238E27FC236}">
                  <a16:creationId xmlns:a16="http://schemas.microsoft.com/office/drawing/2014/main" id="{140DAC00-206B-4675-BC5A-43198B07C273}"/>
                </a:ext>
              </a:extLst>
            </p:cNvPr>
            <p:cNvSpPr txBox="1"/>
            <p:nvPr/>
          </p:nvSpPr>
          <p:spPr>
            <a:xfrm>
              <a:off x="7606809" y="12996249"/>
              <a:ext cx="1054006" cy="646331"/>
            </a:xfrm>
            <a:prstGeom prst="rect">
              <a:avLst/>
            </a:prstGeom>
            <a:noFill/>
          </p:spPr>
          <p:txBody>
            <a:bodyPr wrap="none" rtlCol="0">
              <a:spAutoFit/>
            </a:bodyPr>
            <a:lstStyle/>
            <a:p>
              <a:r>
                <a:rPr lang="en-CA" b="1" dirty="0"/>
                <a:t>Salvador,</a:t>
              </a:r>
            </a:p>
            <a:p>
              <a:r>
                <a:rPr lang="en-CA" b="1" dirty="0"/>
                <a:t>Brazil</a:t>
              </a:r>
            </a:p>
          </p:txBody>
        </p:sp>
      </p:grpSp>
      <p:grpSp>
        <p:nvGrpSpPr>
          <p:cNvPr id="100" name="Group 99">
            <a:extLst>
              <a:ext uri="{FF2B5EF4-FFF2-40B4-BE49-F238E27FC236}">
                <a16:creationId xmlns:a16="http://schemas.microsoft.com/office/drawing/2014/main" id="{A35CB4F4-C1A2-4BA3-83F3-805DCB94FDA0}"/>
              </a:ext>
            </a:extLst>
          </p:cNvPr>
          <p:cNvGrpSpPr/>
          <p:nvPr/>
        </p:nvGrpSpPr>
        <p:grpSpPr>
          <a:xfrm>
            <a:off x="6783256" y="14384154"/>
            <a:ext cx="1694011" cy="1251106"/>
            <a:chOff x="6783256" y="14384154"/>
            <a:chExt cx="1694011" cy="1251106"/>
          </a:xfrm>
        </p:grpSpPr>
        <p:sp>
          <p:nvSpPr>
            <p:cNvPr id="101" name="Flowchart: Summing Junction 100">
              <a:extLst>
                <a:ext uri="{FF2B5EF4-FFF2-40B4-BE49-F238E27FC236}">
                  <a16:creationId xmlns:a16="http://schemas.microsoft.com/office/drawing/2014/main" id="{FCE588ED-5E36-41EC-839F-0ED154DB92F4}"/>
                </a:ext>
              </a:extLst>
            </p:cNvPr>
            <p:cNvSpPr/>
            <p:nvPr/>
          </p:nvSpPr>
          <p:spPr>
            <a:xfrm>
              <a:off x="6783256" y="1438415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02" name="TextBox 101">
              <a:extLst>
                <a:ext uri="{FF2B5EF4-FFF2-40B4-BE49-F238E27FC236}">
                  <a16:creationId xmlns:a16="http://schemas.microsoft.com/office/drawing/2014/main" id="{C3434716-C61D-4943-978F-2025B97E1EF6}"/>
                </a:ext>
              </a:extLst>
            </p:cNvPr>
            <p:cNvSpPr txBox="1"/>
            <p:nvPr/>
          </p:nvSpPr>
          <p:spPr>
            <a:xfrm>
              <a:off x="6894590" y="14659313"/>
              <a:ext cx="1582677" cy="646331"/>
            </a:xfrm>
            <a:prstGeom prst="rect">
              <a:avLst/>
            </a:prstGeom>
            <a:noFill/>
          </p:spPr>
          <p:txBody>
            <a:bodyPr wrap="none" rtlCol="0">
              <a:spAutoFit/>
            </a:bodyPr>
            <a:lstStyle/>
            <a:p>
              <a:r>
                <a:rPr lang="en-CA" b="1" dirty="0"/>
                <a:t>Rio de Janeiro,</a:t>
              </a:r>
            </a:p>
            <a:p>
              <a:r>
                <a:rPr lang="en-CA" b="1" dirty="0"/>
                <a:t>Brazil</a:t>
              </a:r>
            </a:p>
          </p:txBody>
        </p:sp>
      </p:grpSp>
      <p:grpSp>
        <p:nvGrpSpPr>
          <p:cNvPr id="103" name="Group 102">
            <a:extLst>
              <a:ext uri="{FF2B5EF4-FFF2-40B4-BE49-F238E27FC236}">
                <a16:creationId xmlns:a16="http://schemas.microsoft.com/office/drawing/2014/main" id="{77AE470E-9555-425B-A212-E46CBFE8D54B}"/>
              </a:ext>
            </a:extLst>
          </p:cNvPr>
          <p:cNvGrpSpPr/>
          <p:nvPr/>
        </p:nvGrpSpPr>
        <p:grpSpPr>
          <a:xfrm>
            <a:off x="5790310" y="16156034"/>
            <a:ext cx="1616730" cy="1251106"/>
            <a:chOff x="5790310" y="16156034"/>
            <a:chExt cx="1616730" cy="1251106"/>
          </a:xfrm>
        </p:grpSpPr>
        <p:sp>
          <p:nvSpPr>
            <p:cNvPr id="104" name="Flowchart: Summing Junction 103">
              <a:extLst>
                <a:ext uri="{FF2B5EF4-FFF2-40B4-BE49-F238E27FC236}">
                  <a16:creationId xmlns:a16="http://schemas.microsoft.com/office/drawing/2014/main" id="{1FA9CF7B-6C42-4EAB-A71B-BBCB83ED81E7}"/>
                </a:ext>
              </a:extLst>
            </p:cNvPr>
            <p:cNvSpPr/>
            <p:nvPr/>
          </p:nvSpPr>
          <p:spPr>
            <a:xfrm>
              <a:off x="5790310" y="16156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05" name="TextBox 104">
              <a:extLst>
                <a:ext uri="{FF2B5EF4-FFF2-40B4-BE49-F238E27FC236}">
                  <a16:creationId xmlns:a16="http://schemas.microsoft.com/office/drawing/2014/main" id="{9B616EA4-E009-45D5-9C6D-170E12387F50}"/>
                </a:ext>
              </a:extLst>
            </p:cNvPr>
            <p:cNvSpPr txBox="1"/>
            <p:nvPr/>
          </p:nvSpPr>
          <p:spPr>
            <a:xfrm>
              <a:off x="5919957" y="16491924"/>
              <a:ext cx="1485343" cy="646331"/>
            </a:xfrm>
            <a:prstGeom prst="rect">
              <a:avLst/>
            </a:prstGeom>
            <a:noFill/>
          </p:spPr>
          <p:txBody>
            <a:bodyPr wrap="none" rtlCol="0">
              <a:spAutoFit/>
            </a:bodyPr>
            <a:lstStyle/>
            <a:p>
              <a:r>
                <a:rPr lang="en-CA" b="1" dirty="0"/>
                <a:t>Buenos Aires,</a:t>
              </a:r>
            </a:p>
            <a:p>
              <a:r>
                <a:rPr lang="en-CA" b="1" dirty="0"/>
                <a:t>Brazil</a:t>
              </a:r>
            </a:p>
          </p:txBody>
        </p:sp>
      </p:grpSp>
      <p:grpSp>
        <p:nvGrpSpPr>
          <p:cNvPr id="106" name="Group 105">
            <a:extLst>
              <a:ext uri="{FF2B5EF4-FFF2-40B4-BE49-F238E27FC236}">
                <a16:creationId xmlns:a16="http://schemas.microsoft.com/office/drawing/2014/main" id="{5D688C57-961F-4436-B524-502F66371D70}"/>
              </a:ext>
            </a:extLst>
          </p:cNvPr>
          <p:cNvGrpSpPr/>
          <p:nvPr/>
        </p:nvGrpSpPr>
        <p:grpSpPr>
          <a:xfrm>
            <a:off x="5508276" y="18805051"/>
            <a:ext cx="1616730" cy="1251106"/>
            <a:chOff x="5508276" y="18805051"/>
            <a:chExt cx="1616730" cy="1251106"/>
          </a:xfrm>
        </p:grpSpPr>
        <p:sp>
          <p:nvSpPr>
            <p:cNvPr id="107" name="Flowchart: Summing Junction 106">
              <a:extLst>
                <a:ext uri="{FF2B5EF4-FFF2-40B4-BE49-F238E27FC236}">
                  <a16:creationId xmlns:a16="http://schemas.microsoft.com/office/drawing/2014/main" id="{4A9BD810-B5E3-44D3-8D25-F3EEE5B35166}"/>
                </a:ext>
              </a:extLst>
            </p:cNvPr>
            <p:cNvSpPr/>
            <p:nvPr/>
          </p:nvSpPr>
          <p:spPr>
            <a:xfrm>
              <a:off x="5508276" y="18805051"/>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08" name="TextBox 107">
              <a:extLst>
                <a:ext uri="{FF2B5EF4-FFF2-40B4-BE49-F238E27FC236}">
                  <a16:creationId xmlns:a16="http://schemas.microsoft.com/office/drawing/2014/main" id="{1F0875DD-15FC-4F20-A713-E6FE3156406D}"/>
                </a:ext>
              </a:extLst>
            </p:cNvPr>
            <p:cNvSpPr txBox="1"/>
            <p:nvPr/>
          </p:nvSpPr>
          <p:spPr>
            <a:xfrm>
              <a:off x="5809645" y="19104671"/>
              <a:ext cx="1306512" cy="646331"/>
            </a:xfrm>
            <a:prstGeom prst="rect">
              <a:avLst/>
            </a:prstGeom>
            <a:noFill/>
          </p:spPr>
          <p:txBody>
            <a:bodyPr wrap="none" rtlCol="0">
              <a:spAutoFit/>
            </a:bodyPr>
            <a:lstStyle/>
            <a:p>
              <a:r>
                <a:rPr lang="en-CA" b="1" dirty="0"/>
                <a:t>Rio Grande,</a:t>
              </a:r>
            </a:p>
            <a:p>
              <a:r>
                <a:rPr lang="en-CA" b="1" dirty="0"/>
                <a:t>Brazil</a:t>
              </a:r>
            </a:p>
          </p:txBody>
        </p:sp>
      </p:grpSp>
      <p:grpSp>
        <p:nvGrpSpPr>
          <p:cNvPr id="109" name="Group 108">
            <a:extLst>
              <a:ext uri="{FF2B5EF4-FFF2-40B4-BE49-F238E27FC236}">
                <a16:creationId xmlns:a16="http://schemas.microsoft.com/office/drawing/2014/main" id="{65A686DA-E8E9-48F0-87B7-C4B4D90DF236}"/>
              </a:ext>
            </a:extLst>
          </p:cNvPr>
          <p:cNvGrpSpPr/>
          <p:nvPr/>
        </p:nvGrpSpPr>
        <p:grpSpPr>
          <a:xfrm>
            <a:off x="12207272" y="16647187"/>
            <a:ext cx="1616730" cy="1251106"/>
            <a:chOff x="12207272" y="16647187"/>
            <a:chExt cx="1616730" cy="1251106"/>
          </a:xfrm>
        </p:grpSpPr>
        <p:sp>
          <p:nvSpPr>
            <p:cNvPr id="110" name="Flowchart: Summing Junction 109">
              <a:extLst>
                <a:ext uri="{FF2B5EF4-FFF2-40B4-BE49-F238E27FC236}">
                  <a16:creationId xmlns:a16="http://schemas.microsoft.com/office/drawing/2014/main" id="{4892DCAD-8574-46EE-817E-44A5AC1834EF}"/>
                </a:ext>
              </a:extLst>
            </p:cNvPr>
            <p:cNvSpPr/>
            <p:nvPr/>
          </p:nvSpPr>
          <p:spPr>
            <a:xfrm>
              <a:off x="12207272" y="1664718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11" name="TextBox 110">
              <a:extLst>
                <a:ext uri="{FF2B5EF4-FFF2-40B4-BE49-F238E27FC236}">
                  <a16:creationId xmlns:a16="http://schemas.microsoft.com/office/drawing/2014/main" id="{03616D52-B1B0-42A1-B81E-53C8F7E321F7}"/>
                </a:ext>
              </a:extLst>
            </p:cNvPr>
            <p:cNvSpPr txBox="1"/>
            <p:nvPr/>
          </p:nvSpPr>
          <p:spPr>
            <a:xfrm>
              <a:off x="12366224" y="16878883"/>
              <a:ext cx="1356718" cy="646331"/>
            </a:xfrm>
            <a:prstGeom prst="rect">
              <a:avLst/>
            </a:prstGeom>
            <a:noFill/>
          </p:spPr>
          <p:txBody>
            <a:bodyPr wrap="none" rtlCol="0">
              <a:spAutoFit/>
            </a:bodyPr>
            <a:lstStyle/>
            <a:p>
              <a:r>
                <a:rPr lang="en-CA" b="1" dirty="0"/>
                <a:t>Cape Town, </a:t>
              </a:r>
            </a:p>
            <a:p>
              <a:r>
                <a:rPr lang="en-CA" b="1" dirty="0"/>
                <a:t>South Africa</a:t>
              </a:r>
            </a:p>
          </p:txBody>
        </p:sp>
      </p:grpSp>
      <p:grpSp>
        <p:nvGrpSpPr>
          <p:cNvPr id="112" name="Group 111">
            <a:extLst>
              <a:ext uri="{FF2B5EF4-FFF2-40B4-BE49-F238E27FC236}">
                <a16:creationId xmlns:a16="http://schemas.microsoft.com/office/drawing/2014/main" id="{06FC54A4-ADA9-4664-9A0C-AF807839FD9C}"/>
              </a:ext>
            </a:extLst>
          </p:cNvPr>
          <p:cNvGrpSpPr/>
          <p:nvPr/>
        </p:nvGrpSpPr>
        <p:grpSpPr>
          <a:xfrm>
            <a:off x="12758833" y="14470788"/>
            <a:ext cx="1616730" cy="1251106"/>
            <a:chOff x="12758833" y="14470788"/>
            <a:chExt cx="1616730" cy="1251106"/>
          </a:xfrm>
        </p:grpSpPr>
        <p:sp>
          <p:nvSpPr>
            <p:cNvPr id="113" name="Flowchart: Summing Junction 112">
              <a:extLst>
                <a:ext uri="{FF2B5EF4-FFF2-40B4-BE49-F238E27FC236}">
                  <a16:creationId xmlns:a16="http://schemas.microsoft.com/office/drawing/2014/main" id="{5DF95F51-0D26-4028-94C0-2FDEFDFBB554}"/>
                </a:ext>
              </a:extLst>
            </p:cNvPr>
            <p:cNvSpPr/>
            <p:nvPr/>
          </p:nvSpPr>
          <p:spPr>
            <a:xfrm>
              <a:off x="12758833" y="1447078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14" name="TextBox 113">
              <a:extLst>
                <a:ext uri="{FF2B5EF4-FFF2-40B4-BE49-F238E27FC236}">
                  <a16:creationId xmlns:a16="http://schemas.microsoft.com/office/drawing/2014/main" id="{C0685E4A-E4F3-4C8C-B285-3F6CA0DD1F2F}"/>
                </a:ext>
              </a:extLst>
            </p:cNvPr>
            <p:cNvSpPr txBox="1"/>
            <p:nvPr/>
          </p:nvSpPr>
          <p:spPr>
            <a:xfrm>
              <a:off x="13078882" y="14796452"/>
              <a:ext cx="1094980" cy="646331"/>
            </a:xfrm>
            <a:prstGeom prst="rect">
              <a:avLst/>
            </a:prstGeom>
            <a:noFill/>
          </p:spPr>
          <p:txBody>
            <a:bodyPr wrap="none" rtlCol="0">
              <a:spAutoFit/>
            </a:bodyPr>
            <a:lstStyle/>
            <a:p>
              <a:r>
                <a:rPr lang="en-CA" b="1" dirty="0"/>
                <a:t>Lilongwe,</a:t>
              </a:r>
            </a:p>
            <a:p>
              <a:r>
                <a:rPr lang="en-CA" b="1" dirty="0"/>
                <a:t>Malawi</a:t>
              </a:r>
            </a:p>
          </p:txBody>
        </p:sp>
      </p:grpSp>
      <p:grpSp>
        <p:nvGrpSpPr>
          <p:cNvPr id="115" name="Group 114">
            <a:extLst>
              <a:ext uri="{FF2B5EF4-FFF2-40B4-BE49-F238E27FC236}">
                <a16:creationId xmlns:a16="http://schemas.microsoft.com/office/drawing/2014/main" id="{90DD5A65-C2DF-40B3-8411-24A3A88969C8}"/>
              </a:ext>
            </a:extLst>
          </p:cNvPr>
          <p:cNvGrpSpPr/>
          <p:nvPr/>
        </p:nvGrpSpPr>
        <p:grpSpPr>
          <a:xfrm>
            <a:off x="13208586" y="11550055"/>
            <a:ext cx="1616730" cy="1251106"/>
            <a:chOff x="13208586" y="11550055"/>
            <a:chExt cx="1616730" cy="1251106"/>
          </a:xfrm>
        </p:grpSpPr>
        <p:sp>
          <p:nvSpPr>
            <p:cNvPr id="116" name="Flowchart: Summing Junction 115">
              <a:extLst>
                <a:ext uri="{FF2B5EF4-FFF2-40B4-BE49-F238E27FC236}">
                  <a16:creationId xmlns:a16="http://schemas.microsoft.com/office/drawing/2014/main" id="{CE1A3882-739A-452F-99C8-A65BC26013DF}"/>
                </a:ext>
              </a:extLst>
            </p:cNvPr>
            <p:cNvSpPr/>
            <p:nvPr/>
          </p:nvSpPr>
          <p:spPr>
            <a:xfrm>
              <a:off x="13208586" y="1155005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17" name="TextBox 116">
              <a:extLst>
                <a:ext uri="{FF2B5EF4-FFF2-40B4-BE49-F238E27FC236}">
                  <a16:creationId xmlns:a16="http://schemas.microsoft.com/office/drawing/2014/main" id="{0ED43698-AE08-4F8D-8D2A-D15581BD9F2C}"/>
                </a:ext>
              </a:extLst>
            </p:cNvPr>
            <p:cNvSpPr txBox="1"/>
            <p:nvPr/>
          </p:nvSpPr>
          <p:spPr>
            <a:xfrm>
              <a:off x="13590654" y="11883892"/>
              <a:ext cx="1000980" cy="646331"/>
            </a:xfrm>
            <a:prstGeom prst="rect">
              <a:avLst/>
            </a:prstGeom>
            <a:noFill/>
          </p:spPr>
          <p:txBody>
            <a:bodyPr wrap="none" rtlCol="0">
              <a:spAutoFit/>
            </a:bodyPr>
            <a:lstStyle/>
            <a:p>
              <a:r>
                <a:rPr lang="en-CA" b="1" dirty="0"/>
                <a:t>Nairobi, </a:t>
              </a:r>
            </a:p>
            <a:p>
              <a:r>
                <a:rPr lang="en-CA" b="1" dirty="0"/>
                <a:t>Kenya</a:t>
              </a:r>
            </a:p>
          </p:txBody>
        </p:sp>
      </p:grpSp>
      <p:grpSp>
        <p:nvGrpSpPr>
          <p:cNvPr id="118" name="Group 117">
            <a:extLst>
              <a:ext uri="{FF2B5EF4-FFF2-40B4-BE49-F238E27FC236}">
                <a16:creationId xmlns:a16="http://schemas.microsoft.com/office/drawing/2014/main" id="{2BBD6F88-A61C-4475-B403-CBA20852D302}"/>
              </a:ext>
            </a:extLst>
          </p:cNvPr>
          <p:cNvGrpSpPr/>
          <p:nvPr/>
        </p:nvGrpSpPr>
        <p:grpSpPr>
          <a:xfrm>
            <a:off x="12518573" y="9996766"/>
            <a:ext cx="1616730" cy="1251106"/>
            <a:chOff x="12518573" y="9996766"/>
            <a:chExt cx="1616730" cy="1251106"/>
          </a:xfrm>
        </p:grpSpPr>
        <p:sp>
          <p:nvSpPr>
            <p:cNvPr id="119" name="Flowchart: Summing Junction 118">
              <a:extLst>
                <a:ext uri="{FF2B5EF4-FFF2-40B4-BE49-F238E27FC236}">
                  <a16:creationId xmlns:a16="http://schemas.microsoft.com/office/drawing/2014/main" id="{B45D7700-89F3-441F-9C54-C967B46A0675}"/>
                </a:ext>
              </a:extLst>
            </p:cNvPr>
            <p:cNvSpPr/>
            <p:nvPr/>
          </p:nvSpPr>
          <p:spPr>
            <a:xfrm>
              <a:off x="12518573" y="999676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20" name="TextBox 119">
              <a:extLst>
                <a:ext uri="{FF2B5EF4-FFF2-40B4-BE49-F238E27FC236}">
                  <a16:creationId xmlns:a16="http://schemas.microsoft.com/office/drawing/2014/main" id="{3608CD40-85F6-4CD0-8AF8-9D3726D256C5}"/>
                </a:ext>
              </a:extLst>
            </p:cNvPr>
            <p:cNvSpPr txBox="1"/>
            <p:nvPr/>
          </p:nvSpPr>
          <p:spPr>
            <a:xfrm>
              <a:off x="12726491" y="10356158"/>
              <a:ext cx="1201932" cy="646331"/>
            </a:xfrm>
            <a:prstGeom prst="rect">
              <a:avLst/>
            </a:prstGeom>
            <a:noFill/>
          </p:spPr>
          <p:txBody>
            <a:bodyPr wrap="none" rtlCol="0">
              <a:spAutoFit/>
            </a:bodyPr>
            <a:lstStyle/>
            <a:p>
              <a:r>
                <a:rPr lang="en-CA" b="1" dirty="0"/>
                <a:t>Khartoum,</a:t>
              </a:r>
            </a:p>
            <a:p>
              <a:r>
                <a:rPr lang="en-CA" b="1" dirty="0"/>
                <a:t>Sudan</a:t>
              </a:r>
            </a:p>
          </p:txBody>
        </p:sp>
      </p:grpSp>
      <p:grpSp>
        <p:nvGrpSpPr>
          <p:cNvPr id="121" name="Group 120">
            <a:extLst>
              <a:ext uri="{FF2B5EF4-FFF2-40B4-BE49-F238E27FC236}">
                <a16:creationId xmlns:a16="http://schemas.microsoft.com/office/drawing/2014/main" id="{3A510375-531D-4553-B933-C59AEBDB923E}"/>
              </a:ext>
            </a:extLst>
          </p:cNvPr>
          <p:cNvGrpSpPr/>
          <p:nvPr/>
        </p:nvGrpSpPr>
        <p:grpSpPr>
          <a:xfrm>
            <a:off x="10224373" y="9730605"/>
            <a:ext cx="1616730" cy="1251106"/>
            <a:chOff x="10224373" y="9730605"/>
            <a:chExt cx="1616730" cy="1251106"/>
          </a:xfrm>
        </p:grpSpPr>
        <p:sp>
          <p:nvSpPr>
            <p:cNvPr id="122" name="Flowchart: Summing Junction 121">
              <a:extLst>
                <a:ext uri="{FF2B5EF4-FFF2-40B4-BE49-F238E27FC236}">
                  <a16:creationId xmlns:a16="http://schemas.microsoft.com/office/drawing/2014/main" id="{1D00E45D-0405-433D-9CE0-C4A106F4A98B}"/>
                </a:ext>
              </a:extLst>
            </p:cNvPr>
            <p:cNvSpPr/>
            <p:nvPr/>
          </p:nvSpPr>
          <p:spPr>
            <a:xfrm>
              <a:off x="10224373" y="973060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23" name="TextBox 122">
              <a:extLst>
                <a:ext uri="{FF2B5EF4-FFF2-40B4-BE49-F238E27FC236}">
                  <a16:creationId xmlns:a16="http://schemas.microsoft.com/office/drawing/2014/main" id="{A915C369-20C0-4199-AA20-BC1400579A1B}"/>
                </a:ext>
              </a:extLst>
            </p:cNvPr>
            <p:cNvSpPr txBox="1"/>
            <p:nvPr/>
          </p:nvSpPr>
          <p:spPr>
            <a:xfrm>
              <a:off x="10627152" y="10090169"/>
              <a:ext cx="962058" cy="646331"/>
            </a:xfrm>
            <a:prstGeom prst="rect">
              <a:avLst/>
            </a:prstGeom>
            <a:noFill/>
          </p:spPr>
          <p:txBody>
            <a:bodyPr wrap="none" rtlCol="0">
              <a:spAutoFit/>
            </a:bodyPr>
            <a:lstStyle/>
            <a:p>
              <a:r>
                <a:rPr lang="en-CA" b="1" dirty="0"/>
                <a:t>Niamey,</a:t>
              </a:r>
            </a:p>
            <a:p>
              <a:r>
                <a:rPr lang="en-CA" b="1" dirty="0"/>
                <a:t>Niger</a:t>
              </a:r>
            </a:p>
          </p:txBody>
        </p:sp>
      </p:grpSp>
      <p:grpSp>
        <p:nvGrpSpPr>
          <p:cNvPr id="124" name="Group 123">
            <a:extLst>
              <a:ext uri="{FF2B5EF4-FFF2-40B4-BE49-F238E27FC236}">
                <a16:creationId xmlns:a16="http://schemas.microsoft.com/office/drawing/2014/main" id="{097948D8-7EBE-49F5-B7B7-81735972F236}"/>
              </a:ext>
            </a:extLst>
          </p:cNvPr>
          <p:cNvGrpSpPr/>
          <p:nvPr/>
        </p:nvGrpSpPr>
        <p:grpSpPr>
          <a:xfrm>
            <a:off x="12849112" y="7409870"/>
            <a:ext cx="1616730" cy="1251106"/>
            <a:chOff x="12849112" y="7409870"/>
            <a:chExt cx="1616730" cy="1251106"/>
          </a:xfrm>
        </p:grpSpPr>
        <p:sp>
          <p:nvSpPr>
            <p:cNvPr id="125" name="Flowchart: Summing Junction 124">
              <a:extLst>
                <a:ext uri="{FF2B5EF4-FFF2-40B4-BE49-F238E27FC236}">
                  <a16:creationId xmlns:a16="http://schemas.microsoft.com/office/drawing/2014/main" id="{B99832C7-90DA-46C8-914C-21C896FE23C7}"/>
                </a:ext>
              </a:extLst>
            </p:cNvPr>
            <p:cNvSpPr/>
            <p:nvPr/>
          </p:nvSpPr>
          <p:spPr>
            <a:xfrm>
              <a:off x="12849112" y="740987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26" name="TextBox 125">
              <a:extLst>
                <a:ext uri="{FF2B5EF4-FFF2-40B4-BE49-F238E27FC236}">
                  <a16:creationId xmlns:a16="http://schemas.microsoft.com/office/drawing/2014/main" id="{10AFB7A9-BE2E-4123-BC02-26A3F846F696}"/>
                </a:ext>
              </a:extLst>
            </p:cNvPr>
            <p:cNvSpPr txBox="1"/>
            <p:nvPr/>
          </p:nvSpPr>
          <p:spPr>
            <a:xfrm>
              <a:off x="13226415" y="7795152"/>
              <a:ext cx="759247" cy="646331"/>
            </a:xfrm>
            <a:prstGeom prst="rect">
              <a:avLst/>
            </a:prstGeom>
            <a:noFill/>
          </p:spPr>
          <p:txBody>
            <a:bodyPr wrap="none" rtlCol="0">
              <a:spAutoFit/>
            </a:bodyPr>
            <a:lstStyle/>
            <a:p>
              <a:r>
                <a:rPr lang="en-CA" b="1" dirty="0"/>
                <a:t>Cairo,</a:t>
              </a:r>
            </a:p>
            <a:p>
              <a:r>
                <a:rPr lang="en-CA" b="1" dirty="0"/>
                <a:t>Egypt</a:t>
              </a:r>
            </a:p>
          </p:txBody>
        </p:sp>
      </p:grpSp>
      <p:grpSp>
        <p:nvGrpSpPr>
          <p:cNvPr id="127" name="Group 126">
            <a:extLst>
              <a:ext uri="{FF2B5EF4-FFF2-40B4-BE49-F238E27FC236}">
                <a16:creationId xmlns:a16="http://schemas.microsoft.com/office/drawing/2014/main" id="{619FECCB-C081-4971-B71A-2BB76C298D7A}"/>
              </a:ext>
            </a:extLst>
          </p:cNvPr>
          <p:cNvGrpSpPr/>
          <p:nvPr/>
        </p:nvGrpSpPr>
        <p:grpSpPr>
          <a:xfrm>
            <a:off x="12275818" y="6132143"/>
            <a:ext cx="1616730" cy="1251106"/>
            <a:chOff x="12275818" y="6132143"/>
            <a:chExt cx="1616730" cy="1251106"/>
          </a:xfrm>
        </p:grpSpPr>
        <p:sp>
          <p:nvSpPr>
            <p:cNvPr id="128" name="Flowchart: Summing Junction 127">
              <a:extLst>
                <a:ext uri="{FF2B5EF4-FFF2-40B4-BE49-F238E27FC236}">
                  <a16:creationId xmlns:a16="http://schemas.microsoft.com/office/drawing/2014/main" id="{2F09B23D-F88E-4077-A749-595E2F58FAD1}"/>
                </a:ext>
              </a:extLst>
            </p:cNvPr>
            <p:cNvSpPr/>
            <p:nvPr/>
          </p:nvSpPr>
          <p:spPr>
            <a:xfrm>
              <a:off x="12275818" y="613214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29" name="TextBox 128">
              <a:extLst>
                <a:ext uri="{FF2B5EF4-FFF2-40B4-BE49-F238E27FC236}">
                  <a16:creationId xmlns:a16="http://schemas.microsoft.com/office/drawing/2014/main" id="{AA05D3A1-1D6E-4424-A5C8-A6757C1922DB}"/>
                </a:ext>
              </a:extLst>
            </p:cNvPr>
            <p:cNvSpPr txBox="1"/>
            <p:nvPr/>
          </p:nvSpPr>
          <p:spPr>
            <a:xfrm>
              <a:off x="12639847" y="6595278"/>
              <a:ext cx="910121" cy="646331"/>
            </a:xfrm>
            <a:prstGeom prst="rect">
              <a:avLst/>
            </a:prstGeom>
            <a:noFill/>
          </p:spPr>
          <p:txBody>
            <a:bodyPr wrap="none" rtlCol="0">
              <a:spAutoFit/>
            </a:bodyPr>
            <a:lstStyle/>
            <a:p>
              <a:r>
                <a:rPr lang="en-CA" b="1" dirty="0"/>
                <a:t>Athens,</a:t>
              </a:r>
            </a:p>
            <a:p>
              <a:r>
                <a:rPr lang="en-CA" b="1" dirty="0"/>
                <a:t>Greece</a:t>
              </a:r>
            </a:p>
          </p:txBody>
        </p:sp>
      </p:grpSp>
      <p:grpSp>
        <p:nvGrpSpPr>
          <p:cNvPr id="130" name="Group 129">
            <a:extLst>
              <a:ext uri="{FF2B5EF4-FFF2-40B4-BE49-F238E27FC236}">
                <a16:creationId xmlns:a16="http://schemas.microsoft.com/office/drawing/2014/main" id="{4B2E7B80-8D7D-4C6A-9577-EA87426D7914}"/>
              </a:ext>
            </a:extLst>
          </p:cNvPr>
          <p:cNvGrpSpPr/>
          <p:nvPr/>
        </p:nvGrpSpPr>
        <p:grpSpPr>
          <a:xfrm>
            <a:off x="10265733" y="5859076"/>
            <a:ext cx="1616730" cy="1251106"/>
            <a:chOff x="10265733" y="5859076"/>
            <a:chExt cx="1616730" cy="1251106"/>
          </a:xfrm>
        </p:grpSpPr>
        <p:sp>
          <p:nvSpPr>
            <p:cNvPr id="131" name="Flowchart: Summing Junction 130">
              <a:extLst>
                <a:ext uri="{FF2B5EF4-FFF2-40B4-BE49-F238E27FC236}">
                  <a16:creationId xmlns:a16="http://schemas.microsoft.com/office/drawing/2014/main" id="{C57F39BD-B89E-46F2-9936-F8B7577C0EAF}"/>
                </a:ext>
              </a:extLst>
            </p:cNvPr>
            <p:cNvSpPr/>
            <p:nvPr/>
          </p:nvSpPr>
          <p:spPr>
            <a:xfrm>
              <a:off x="10265733" y="585907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32" name="TextBox 131">
              <a:extLst>
                <a:ext uri="{FF2B5EF4-FFF2-40B4-BE49-F238E27FC236}">
                  <a16:creationId xmlns:a16="http://schemas.microsoft.com/office/drawing/2014/main" id="{6B5622B0-D46F-4F3C-924D-8DC0FC5E045A}"/>
                </a:ext>
              </a:extLst>
            </p:cNvPr>
            <p:cNvSpPr txBox="1"/>
            <p:nvPr/>
          </p:nvSpPr>
          <p:spPr>
            <a:xfrm>
              <a:off x="10634001" y="6108271"/>
              <a:ext cx="944489" cy="646331"/>
            </a:xfrm>
            <a:prstGeom prst="rect">
              <a:avLst/>
            </a:prstGeom>
            <a:noFill/>
          </p:spPr>
          <p:txBody>
            <a:bodyPr wrap="none" rtlCol="0">
              <a:spAutoFit/>
            </a:bodyPr>
            <a:lstStyle/>
            <a:p>
              <a:r>
                <a:rPr lang="en-CA" b="1" dirty="0"/>
                <a:t>Madrid,</a:t>
              </a:r>
            </a:p>
            <a:p>
              <a:r>
                <a:rPr lang="en-CA" b="1" dirty="0"/>
                <a:t>Spain</a:t>
              </a:r>
            </a:p>
          </p:txBody>
        </p:sp>
      </p:grpSp>
      <p:grpSp>
        <p:nvGrpSpPr>
          <p:cNvPr id="133" name="Group 132">
            <a:extLst>
              <a:ext uri="{FF2B5EF4-FFF2-40B4-BE49-F238E27FC236}">
                <a16:creationId xmlns:a16="http://schemas.microsoft.com/office/drawing/2014/main" id="{CC560C79-CA35-4B2E-985F-1B9AD273A292}"/>
              </a:ext>
            </a:extLst>
          </p:cNvPr>
          <p:cNvGrpSpPr/>
          <p:nvPr/>
        </p:nvGrpSpPr>
        <p:grpSpPr>
          <a:xfrm>
            <a:off x="9774432" y="4011817"/>
            <a:ext cx="2383980" cy="1251106"/>
            <a:chOff x="9774432" y="4011817"/>
            <a:chExt cx="2383980" cy="1251106"/>
          </a:xfrm>
        </p:grpSpPr>
        <p:sp>
          <p:nvSpPr>
            <p:cNvPr id="134" name="Flowchart: Summing Junction 133">
              <a:extLst>
                <a:ext uri="{FF2B5EF4-FFF2-40B4-BE49-F238E27FC236}">
                  <a16:creationId xmlns:a16="http://schemas.microsoft.com/office/drawing/2014/main" id="{40EB7EFD-8EB6-417B-B8FB-1A7549828A12}"/>
                </a:ext>
              </a:extLst>
            </p:cNvPr>
            <p:cNvSpPr/>
            <p:nvPr/>
          </p:nvSpPr>
          <p:spPr>
            <a:xfrm>
              <a:off x="10541682" y="401181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35" name="TextBox 134">
              <a:extLst>
                <a:ext uri="{FF2B5EF4-FFF2-40B4-BE49-F238E27FC236}">
                  <a16:creationId xmlns:a16="http://schemas.microsoft.com/office/drawing/2014/main" id="{7A3AF70A-CFFC-4C99-AE47-D7F74EF3092F}"/>
                </a:ext>
              </a:extLst>
            </p:cNvPr>
            <p:cNvSpPr txBox="1"/>
            <p:nvPr/>
          </p:nvSpPr>
          <p:spPr>
            <a:xfrm>
              <a:off x="9774432" y="4265804"/>
              <a:ext cx="958917" cy="646331"/>
            </a:xfrm>
            <a:prstGeom prst="rect">
              <a:avLst/>
            </a:prstGeom>
            <a:noFill/>
          </p:spPr>
          <p:txBody>
            <a:bodyPr wrap="none" rtlCol="0">
              <a:spAutoFit/>
            </a:bodyPr>
            <a:lstStyle/>
            <a:p>
              <a:r>
                <a:rPr lang="en-CA" b="1" dirty="0"/>
                <a:t>London,</a:t>
              </a:r>
            </a:p>
            <a:p>
              <a:r>
                <a:rPr lang="en-CA" b="1" dirty="0"/>
                <a:t>England</a:t>
              </a:r>
            </a:p>
          </p:txBody>
        </p:sp>
      </p:grpSp>
      <p:grpSp>
        <p:nvGrpSpPr>
          <p:cNvPr id="136" name="Group 135">
            <a:extLst>
              <a:ext uri="{FF2B5EF4-FFF2-40B4-BE49-F238E27FC236}">
                <a16:creationId xmlns:a16="http://schemas.microsoft.com/office/drawing/2014/main" id="{CE01E341-7576-426D-9131-68497D4496A2}"/>
              </a:ext>
            </a:extLst>
          </p:cNvPr>
          <p:cNvGrpSpPr/>
          <p:nvPr/>
        </p:nvGrpSpPr>
        <p:grpSpPr>
          <a:xfrm>
            <a:off x="12406316" y="4329875"/>
            <a:ext cx="1616730" cy="1251106"/>
            <a:chOff x="12366224" y="4381518"/>
            <a:chExt cx="1616730" cy="1251106"/>
          </a:xfrm>
        </p:grpSpPr>
        <p:sp>
          <p:nvSpPr>
            <p:cNvPr id="137" name="Flowchart: Summing Junction 136">
              <a:extLst>
                <a:ext uri="{FF2B5EF4-FFF2-40B4-BE49-F238E27FC236}">
                  <a16:creationId xmlns:a16="http://schemas.microsoft.com/office/drawing/2014/main" id="{9A890588-4FD9-448E-8F1D-62BFAB093B30}"/>
                </a:ext>
              </a:extLst>
            </p:cNvPr>
            <p:cNvSpPr/>
            <p:nvPr/>
          </p:nvSpPr>
          <p:spPr>
            <a:xfrm>
              <a:off x="12366224" y="438151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38" name="TextBox 137">
              <a:extLst>
                <a:ext uri="{FF2B5EF4-FFF2-40B4-BE49-F238E27FC236}">
                  <a16:creationId xmlns:a16="http://schemas.microsoft.com/office/drawing/2014/main" id="{D5C556E3-40B5-4FD8-B6ED-5DA497E444CF}"/>
                </a:ext>
              </a:extLst>
            </p:cNvPr>
            <p:cNvSpPr txBox="1"/>
            <p:nvPr/>
          </p:nvSpPr>
          <p:spPr>
            <a:xfrm>
              <a:off x="12702344" y="4679815"/>
              <a:ext cx="1058944" cy="646331"/>
            </a:xfrm>
            <a:prstGeom prst="rect">
              <a:avLst/>
            </a:prstGeom>
            <a:noFill/>
          </p:spPr>
          <p:txBody>
            <a:bodyPr wrap="none" rtlCol="0">
              <a:spAutoFit/>
            </a:bodyPr>
            <a:lstStyle/>
            <a:p>
              <a:r>
                <a:rPr lang="en-CA" b="1" dirty="0"/>
                <a:t>Berlin,</a:t>
              </a:r>
            </a:p>
            <a:p>
              <a:r>
                <a:rPr lang="en-CA" b="1" dirty="0"/>
                <a:t>Germany</a:t>
              </a:r>
            </a:p>
          </p:txBody>
        </p:sp>
      </p:grpSp>
      <p:grpSp>
        <p:nvGrpSpPr>
          <p:cNvPr id="139" name="Group 138">
            <a:extLst>
              <a:ext uri="{FF2B5EF4-FFF2-40B4-BE49-F238E27FC236}">
                <a16:creationId xmlns:a16="http://schemas.microsoft.com/office/drawing/2014/main" id="{0D4C2C5A-ACF7-4801-A977-35D66E5445CA}"/>
              </a:ext>
            </a:extLst>
          </p:cNvPr>
          <p:cNvGrpSpPr/>
          <p:nvPr/>
        </p:nvGrpSpPr>
        <p:grpSpPr>
          <a:xfrm>
            <a:off x="12330759" y="2689748"/>
            <a:ext cx="1616730" cy="1251106"/>
            <a:chOff x="12330759" y="2689748"/>
            <a:chExt cx="1616730" cy="1251106"/>
          </a:xfrm>
        </p:grpSpPr>
        <p:sp>
          <p:nvSpPr>
            <p:cNvPr id="140" name="Flowchart: Summing Junction 139">
              <a:extLst>
                <a:ext uri="{FF2B5EF4-FFF2-40B4-BE49-F238E27FC236}">
                  <a16:creationId xmlns:a16="http://schemas.microsoft.com/office/drawing/2014/main" id="{478312AC-8A33-47AC-BD06-00E6A441861B}"/>
                </a:ext>
              </a:extLst>
            </p:cNvPr>
            <p:cNvSpPr/>
            <p:nvPr/>
          </p:nvSpPr>
          <p:spPr>
            <a:xfrm>
              <a:off x="12330759" y="2689748"/>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41" name="TextBox 140">
              <a:extLst>
                <a:ext uri="{FF2B5EF4-FFF2-40B4-BE49-F238E27FC236}">
                  <a16:creationId xmlns:a16="http://schemas.microsoft.com/office/drawing/2014/main" id="{218CAE2B-F4F9-4127-916E-D3559447B603}"/>
                </a:ext>
              </a:extLst>
            </p:cNvPr>
            <p:cNvSpPr txBox="1"/>
            <p:nvPr/>
          </p:nvSpPr>
          <p:spPr>
            <a:xfrm>
              <a:off x="12901512" y="2974123"/>
              <a:ext cx="998991" cy="646331"/>
            </a:xfrm>
            <a:prstGeom prst="rect">
              <a:avLst/>
            </a:prstGeom>
            <a:noFill/>
          </p:spPr>
          <p:txBody>
            <a:bodyPr wrap="none" rtlCol="0">
              <a:spAutoFit/>
            </a:bodyPr>
            <a:lstStyle/>
            <a:p>
              <a:r>
                <a:rPr lang="en-CA" b="1" dirty="0"/>
                <a:t>Helsinki,</a:t>
              </a:r>
            </a:p>
            <a:p>
              <a:r>
                <a:rPr lang="en-CA" b="1" dirty="0"/>
                <a:t>Finland</a:t>
              </a:r>
            </a:p>
          </p:txBody>
        </p:sp>
      </p:grpSp>
      <p:grpSp>
        <p:nvGrpSpPr>
          <p:cNvPr id="142" name="Group 141">
            <a:extLst>
              <a:ext uri="{FF2B5EF4-FFF2-40B4-BE49-F238E27FC236}">
                <a16:creationId xmlns:a16="http://schemas.microsoft.com/office/drawing/2014/main" id="{62A1A7B0-198F-454B-A91B-687945B45747}"/>
              </a:ext>
            </a:extLst>
          </p:cNvPr>
          <p:cNvGrpSpPr/>
          <p:nvPr/>
        </p:nvGrpSpPr>
        <p:grpSpPr>
          <a:xfrm>
            <a:off x="14324157" y="2552153"/>
            <a:ext cx="1616730" cy="1251106"/>
            <a:chOff x="14324157" y="2552153"/>
            <a:chExt cx="1616730" cy="1251106"/>
          </a:xfrm>
        </p:grpSpPr>
        <p:sp>
          <p:nvSpPr>
            <p:cNvPr id="143" name="Flowchart: Summing Junction 142">
              <a:extLst>
                <a:ext uri="{FF2B5EF4-FFF2-40B4-BE49-F238E27FC236}">
                  <a16:creationId xmlns:a16="http://schemas.microsoft.com/office/drawing/2014/main" id="{FBF04B2C-C146-4827-8B1D-7D96FB1DE8B2}"/>
                </a:ext>
              </a:extLst>
            </p:cNvPr>
            <p:cNvSpPr/>
            <p:nvPr/>
          </p:nvSpPr>
          <p:spPr>
            <a:xfrm>
              <a:off x="14324157" y="255215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44" name="TextBox 143">
              <a:extLst>
                <a:ext uri="{FF2B5EF4-FFF2-40B4-BE49-F238E27FC236}">
                  <a16:creationId xmlns:a16="http://schemas.microsoft.com/office/drawing/2014/main" id="{F449A729-CCAB-4105-871A-E80E1CDCCC41}"/>
                </a:ext>
              </a:extLst>
            </p:cNvPr>
            <p:cNvSpPr txBox="1"/>
            <p:nvPr/>
          </p:nvSpPr>
          <p:spPr>
            <a:xfrm>
              <a:off x="14634314" y="2859075"/>
              <a:ext cx="1033360" cy="646331"/>
            </a:xfrm>
            <a:prstGeom prst="rect">
              <a:avLst/>
            </a:prstGeom>
            <a:noFill/>
          </p:spPr>
          <p:txBody>
            <a:bodyPr wrap="none" rtlCol="0">
              <a:spAutoFit/>
            </a:bodyPr>
            <a:lstStyle/>
            <a:p>
              <a:r>
                <a:rPr lang="en-CA" b="1" dirty="0"/>
                <a:t>Moscow,</a:t>
              </a:r>
            </a:p>
            <a:p>
              <a:r>
                <a:rPr lang="en-CA" b="1" dirty="0"/>
                <a:t>Russia</a:t>
              </a:r>
            </a:p>
          </p:txBody>
        </p:sp>
      </p:grpSp>
      <p:grpSp>
        <p:nvGrpSpPr>
          <p:cNvPr id="145" name="Group 144">
            <a:extLst>
              <a:ext uri="{FF2B5EF4-FFF2-40B4-BE49-F238E27FC236}">
                <a16:creationId xmlns:a16="http://schemas.microsoft.com/office/drawing/2014/main" id="{4B9F2FF7-8C38-474D-B2A0-407037666C89}"/>
              </a:ext>
            </a:extLst>
          </p:cNvPr>
          <p:cNvGrpSpPr/>
          <p:nvPr/>
        </p:nvGrpSpPr>
        <p:grpSpPr>
          <a:xfrm>
            <a:off x="14634314" y="6897055"/>
            <a:ext cx="1616730" cy="1251106"/>
            <a:chOff x="14634314" y="6897055"/>
            <a:chExt cx="1616730" cy="1251106"/>
          </a:xfrm>
        </p:grpSpPr>
        <p:sp>
          <p:nvSpPr>
            <p:cNvPr id="146" name="Flowchart: Summing Junction 145">
              <a:extLst>
                <a:ext uri="{FF2B5EF4-FFF2-40B4-BE49-F238E27FC236}">
                  <a16:creationId xmlns:a16="http://schemas.microsoft.com/office/drawing/2014/main" id="{A6D3530A-9822-4159-ABD7-7796D9CC201F}"/>
                </a:ext>
              </a:extLst>
            </p:cNvPr>
            <p:cNvSpPr/>
            <p:nvPr/>
          </p:nvSpPr>
          <p:spPr>
            <a:xfrm>
              <a:off x="14634314" y="6897055"/>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47" name="TextBox 146">
              <a:extLst>
                <a:ext uri="{FF2B5EF4-FFF2-40B4-BE49-F238E27FC236}">
                  <a16:creationId xmlns:a16="http://schemas.microsoft.com/office/drawing/2014/main" id="{1C9CA319-252A-46BB-BE28-B4ACE1498F10}"/>
                </a:ext>
              </a:extLst>
            </p:cNvPr>
            <p:cNvSpPr txBox="1"/>
            <p:nvPr/>
          </p:nvSpPr>
          <p:spPr>
            <a:xfrm>
              <a:off x="15047445" y="7174698"/>
              <a:ext cx="890628" cy="646331"/>
            </a:xfrm>
            <a:prstGeom prst="rect">
              <a:avLst/>
            </a:prstGeom>
            <a:noFill/>
          </p:spPr>
          <p:txBody>
            <a:bodyPr wrap="none" rtlCol="0">
              <a:spAutoFit/>
            </a:bodyPr>
            <a:lstStyle/>
            <a:p>
              <a:r>
                <a:rPr lang="en-CA" b="1" dirty="0"/>
                <a:t>Tehran,</a:t>
              </a:r>
            </a:p>
            <a:p>
              <a:r>
                <a:rPr lang="en-CA" b="1" dirty="0"/>
                <a:t>Iran</a:t>
              </a:r>
            </a:p>
          </p:txBody>
        </p:sp>
      </p:grpSp>
      <p:grpSp>
        <p:nvGrpSpPr>
          <p:cNvPr id="148" name="Group 147">
            <a:extLst>
              <a:ext uri="{FF2B5EF4-FFF2-40B4-BE49-F238E27FC236}">
                <a16:creationId xmlns:a16="http://schemas.microsoft.com/office/drawing/2014/main" id="{75A4B57A-7FA6-4231-A38F-560DB7F4B9E9}"/>
              </a:ext>
            </a:extLst>
          </p:cNvPr>
          <p:cNvGrpSpPr/>
          <p:nvPr/>
        </p:nvGrpSpPr>
        <p:grpSpPr>
          <a:xfrm>
            <a:off x="16740308" y="8854616"/>
            <a:ext cx="1677883" cy="1251106"/>
            <a:chOff x="16740308" y="8854616"/>
            <a:chExt cx="1677883" cy="1251106"/>
          </a:xfrm>
        </p:grpSpPr>
        <p:sp>
          <p:nvSpPr>
            <p:cNvPr id="149" name="Flowchart: Summing Junction 148">
              <a:extLst>
                <a:ext uri="{FF2B5EF4-FFF2-40B4-BE49-F238E27FC236}">
                  <a16:creationId xmlns:a16="http://schemas.microsoft.com/office/drawing/2014/main" id="{11672B6D-B583-44D8-85CB-126210B21B5A}"/>
                </a:ext>
              </a:extLst>
            </p:cNvPr>
            <p:cNvSpPr/>
            <p:nvPr/>
          </p:nvSpPr>
          <p:spPr>
            <a:xfrm>
              <a:off x="16740308" y="885461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0" name="TextBox 149">
              <a:extLst>
                <a:ext uri="{FF2B5EF4-FFF2-40B4-BE49-F238E27FC236}">
                  <a16:creationId xmlns:a16="http://schemas.microsoft.com/office/drawing/2014/main" id="{55FC9F29-AC94-4115-901A-8D1DEED768B6}"/>
                </a:ext>
              </a:extLst>
            </p:cNvPr>
            <p:cNvSpPr txBox="1"/>
            <p:nvPr/>
          </p:nvSpPr>
          <p:spPr>
            <a:xfrm>
              <a:off x="17367903" y="9141693"/>
              <a:ext cx="1050288" cy="646331"/>
            </a:xfrm>
            <a:prstGeom prst="rect">
              <a:avLst/>
            </a:prstGeom>
            <a:noFill/>
          </p:spPr>
          <p:txBody>
            <a:bodyPr wrap="none" rtlCol="0">
              <a:spAutoFit/>
            </a:bodyPr>
            <a:lstStyle/>
            <a:p>
              <a:r>
                <a:rPr lang="en-CA" b="1" dirty="0"/>
                <a:t>Mumbai,</a:t>
              </a:r>
            </a:p>
            <a:p>
              <a:r>
                <a:rPr lang="en-CA" b="1" dirty="0"/>
                <a:t>India</a:t>
              </a:r>
            </a:p>
          </p:txBody>
        </p:sp>
      </p:grpSp>
      <p:grpSp>
        <p:nvGrpSpPr>
          <p:cNvPr id="151" name="Group 150">
            <a:extLst>
              <a:ext uri="{FF2B5EF4-FFF2-40B4-BE49-F238E27FC236}">
                <a16:creationId xmlns:a16="http://schemas.microsoft.com/office/drawing/2014/main" id="{1EB5C8DB-55DB-4A64-87AE-85099809FF8B}"/>
              </a:ext>
            </a:extLst>
          </p:cNvPr>
          <p:cNvGrpSpPr/>
          <p:nvPr/>
        </p:nvGrpSpPr>
        <p:grpSpPr>
          <a:xfrm>
            <a:off x="19142532" y="9891642"/>
            <a:ext cx="1616730" cy="1306344"/>
            <a:chOff x="19142532" y="9891642"/>
            <a:chExt cx="1616730" cy="1306344"/>
          </a:xfrm>
        </p:grpSpPr>
        <p:sp>
          <p:nvSpPr>
            <p:cNvPr id="152" name="Flowchart: Summing Junction 151">
              <a:extLst>
                <a:ext uri="{FF2B5EF4-FFF2-40B4-BE49-F238E27FC236}">
                  <a16:creationId xmlns:a16="http://schemas.microsoft.com/office/drawing/2014/main" id="{B08E9832-5845-4904-B106-88B53ED05B0C}"/>
                </a:ext>
              </a:extLst>
            </p:cNvPr>
            <p:cNvSpPr/>
            <p:nvPr/>
          </p:nvSpPr>
          <p:spPr>
            <a:xfrm>
              <a:off x="19142532" y="994688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3" name="TextBox 152">
              <a:extLst>
                <a:ext uri="{FF2B5EF4-FFF2-40B4-BE49-F238E27FC236}">
                  <a16:creationId xmlns:a16="http://schemas.microsoft.com/office/drawing/2014/main" id="{F2917B20-1228-420E-A9B5-3CD146820F5F}"/>
                </a:ext>
              </a:extLst>
            </p:cNvPr>
            <p:cNvSpPr txBox="1"/>
            <p:nvPr/>
          </p:nvSpPr>
          <p:spPr>
            <a:xfrm>
              <a:off x="19447022" y="9891642"/>
              <a:ext cx="1058175" cy="646331"/>
            </a:xfrm>
            <a:prstGeom prst="rect">
              <a:avLst/>
            </a:prstGeom>
            <a:noFill/>
          </p:spPr>
          <p:txBody>
            <a:bodyPr wrap="none" rtlCol="0">
              <a:spAutoFit/>
            </a:bodyPr>
            <a:lstStyle/>
            <a:p>
              <a:r>
                <a:rPr lang="en-CA" b="1" dirty="0"/>
                <a:t>Bangkok,</a:t>
              </a:r>
            </a:p>
            <a:p>
              <a:r>
                <a:rPr lang="en-CA" b="1" dirty="0"/>
                <a:t>Thailand</a:t>
              </a:r>
            </a:p>
          </p:txBody>
        </p:sp>
      </p:grpSp>
      <p:grpSp>
        <p:nvGrpSpPr>
          <p:cNvPr id="154" name="Group 153">
            <a:extLst>
              <a:ext uri="{FF2B5EF4-FFF2-40B4-BE49-F238E27FC236}">
                <a16:creationId xmlns:a16="http://schemas.microsoft.com/office/drawing/2014/main" id="{94EDD4EF-7556-4C12-95BE-0D72566E640B}"/>
              </a:ext>
            </a:extLst>
          </p:cNvPr>
          <p:cNvGrpSpPr/>
          <p:nvPr/>
        </p:nvGrpSpPr>
        <p:grpSpPr>
          <a:xfrm>
            <a:off x="20160670" y="7207877"/>
            <a:ext cx="1616730" cy="1251106"/>
            <a:chOff x="20160670" y="7207877"/>
            <a:chExt cx="1616730" cy="1251106"/>
          </a:xfrm>
        </p:grpSpPr>
        <p:sp>
          <p:nvSpPr>
            <p:cNvPr id="155" name="Flowchart: Summing Junction 154">
              <a:extLst>
                <a:ext uri="{FF2B5EF4-FFF2-40B4-BE49-F238E27FC236}">
                  <a16:creationId xmlns:a16="http://schemas.microsoft.com/office/drawing/2014/main" id="{A671F8F5-EC07-44CF-B871-C2F5D265AE76}"/>
                </a:ext>
              </a:extLst>
            </p:cNvPr>
            <p:cNvSpPr/>
            <p:nvPr/>
          </p:nvSpPr>
          <p:spPr>
            <a:xfrm>
              <a:off x="20160670" y="720787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6" name="TextBox 155">
              <a:extLst>
                <a:ext uri="{FF2B5EF4-FFF2-40B4-BE49-F238E27FC236}">
                  <a16:creationId xmlns:a16="http://schemas.microsoft.com/office/drawing/2014/main" id="{09879319-8210-4FB6-9124-ADD40C94CBFB}"/>
                </a:ext>
              </a:extLst>
            </p:cNvPr>
            <p:cNvSpPr txBox="1"/>
            <p:nvPr/>
          </p:nvSpPr>
          <p:spPr>
            <a:xfrm>
              <a:off x="20254957" y="7530983"/>
              <a:ext cx="1116011" cy="646331"/>
            </a:xfrm>
            <a:prstGeom prst="rect">
              <a:avLst/>
            </a:prstGeom>
            <a:noFill/>
          </p:spPr>
          <p:txBody>
            <a:bodyPr wrap="none" rtlCol="0">
              <a:spAutoFit/>
            </a:bodyPr>
            <a:lstStyle/>
            <a:p>
              <a:r>
                <a:rPr lang="en-CA" b="1" dirty="0"/>
                <a:t>Shanghai,</a:t>
              </a:r>
            </a:p>
            <a:p>
              <a:r>
                <a:rPr lang="en-CA" b="1" dirty="0"/>
                <a:t>China</a:t>
              </a:r>
            </a:p>
          </p:txBody>
        </p:sp>
      </p:grpSp>
      <p:grpSp>
        <p:nvGrpSpPr>
          <p:cNvPr id="157" name="Group 156">
            <a:extLst>
              <a:ext uri="{FF2B5EF4-FFF2-40B4-BE49-F238E27FC236}">
                <a16:creationId xmlns:a16="http://schemas.microsoft.com/office/drawing/2014/main" id="{54CC477B-E634-404B-9581-0378CAAD182A}"/>
              </a:ext>
            </a:extLst>
          </p:cNvPr>
          <p:cNvGrpSpPr/>
          <p:nvPr/>
        </p:nvGrpSpPr>
        <p:grpSpPr>
          <a:xfrm>
            <a:off x="20685747" y="5258047"/>
            <a:ext cx="1616730" cy="1251106"/>
            <a:chOff x="20685747" y="5258047"/>
            <a:chExt cx="1616730" cy="1251106"/>
          </a:xfrm>
        </p:grpSpPr>
        <p:sp>
          <p:nvSpPr>
            <p:cNvPr id="158" name="Flowchart: Summing Junction 157">
              <a:extLst>
                <a:ext uri="{FF2B5EF4-FFF2-40B4-BE49-F238E27FC236}">
                  <a16:creationId xmlns:a16="http://schemas.microsoft.com/office/drawing/2014/main" id="{3A305221-9D8B-4DBD-AE22-33674C02E065}"/>
                </a:ext>
              </a:extLst>
            </p:cNvPr>
            <p:cNvSpPr/>
            <p:nvPr/>
          </p:nvSpPr>
          <p:spPr>
            <a:xfrm>
              <a:off x="20685747" y="525804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59" name="TextBox 158">
              <a:extLst>
                <a:ext uri="{FF2B5EF4-FFF2-40B4-BE49-F238E27FC236}">
                  <a16:creationId xmlns:a16="http://schemas.microsoft.com/office/drawing/2014/main" id="{3A0255BD-07C7-4E44-B4C2-BFC4E303E830}"/>
                </a:ext>
              </a:extLst>
            </p:cNvPr>
            <p:cNvSpPr txBox="1"/>
            <p:nvPr/>
          </p:nvSpPr>
          <p:spPr>
            <a:xfrm>
              <a:off x="20803250" y="5452052"/>
              <a:ext cx="1360757" cy="646331"/>
            </a:xfrm>
            <a:prstGeom prst="rect">
              <a:avLst/>
            </a:prstGeom>
            <a:noFill/>
          </p:spPr>
          <p:txBody>
            <a:bodyPr wrap="none" rtlCol="0">
              <a:spAutoFit/>
            </a:bodyPr>
            <a:lstStyle/>
            <a:p>
              <a:r>
                <a:rPr lang="en-CA" b="1" dirty="0"/>
                <a:t>Vladivostok,</a:t>
              </a:r>
            </a:p>
            <a:p>
              <a:r>
                <a:rPr lang="en-CA" b="1" dirty="0"/>
                <a:t>Russia</a:t>
              </a:r>
            </a:p>
          </p:txBody>
        </p:sp>
      </p:grpSp>
      <p:grpSp>
        <p:nvGrpSpPr>
          <p:cNvPr id="160" name="Group 159">
            <a:extLst>
              <a:ext uri="{FF2B5EF4-FFF2-40B4-BE49-F238E27FC236}">
                <a16:creationId xmlns:a16="http://schemas.microsoft.com/office/drawing/2014/main" id="{0BE7C7E5-0D18-47E6-B0BF-2BFB603C060E}"/>
              </a:ext>
            </a:extLst>
          </p:cNvPr>
          <p:cNvGrpSpPr/>
          <p:nvPr/>
        </p:nvGrpSpPr>
        <p:grpSpPr>
          <a:xfrm>
            <a:off x="22089037" y="6787347"/>
            <a:ext cx="1616730" cy="1251106"/>
            <a:chOff x="22089037" y="6787347"/>
            <a:chExt cx="1616730" cy="1251106"/>
          </a:xfrm>
        </p:grpSpPr>
        <p:sp>
          <p:nvSpPr>
            <p:cNvPr id="161" name="Flowchart: Summing Junction 160">
              <a:extLst>
                <a:ext uri="{FF2B5EF4-FFF2-40B4-BE49-F238E27FC236}">
                  <a16:creationId xmlns:a16="http://schemas.microsoft.com/office/drawing/2014/main" id="{3541E503-2946-4A19-9319-CC6B585D6FD8}"/>
                </a:ext>
              </a:extLst>
            </p:cNvPr>
            <p:cNvSpPr/>
            <p:nvPr/>
          </p:nvSpPr>
          <p:spPr>
            <a:xfrm>
              <a:off x="22089037" y="6787347"/>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62" name="TextBox 161">
              <a:extLst>
                <a:ext uri="{FF2B5EF4-FFF2-40B4-BE49-F238E27FC236}">
                  <a16:creationId xmlns:a16="http://schemas.microsoft.com/office/drawing/2014/main" id="{DFF52F0F-200C-4B23-BD8C-E6757835CB61}"/>
                </a:ext>
              </a:extLst>
            </p:cNvPr>
            <p:cNvSpPr txBox="1"/>
            <p:nvPr/>
          </p:nvSpPr>
          <p:spPr>
            <a:xfrm>
              <a:off x="22608715" y="7247527"/>
              <a:ext cx="798424" cy="646331"/>
            </a:xfrm>
            <a:prstGeom prst="rect">
              <a:avLst/>
            </a:prstGeom>
            <a:noFill/>
          </p:spPr>
          <p:txBody>
            <a:bodyPr wrap="square" rtlCol="0">
              <a:spAutoFit/>
            </a:bodyPr>
            <a:lstStyle/>
            <a:p>
              <a:r>
                <a:rPr lang="en-CA" b="1" dirty="0"/>
                <a:t>Tokyo,</a:t>
              </a:r>
            </a:p>
            <a:p>
              <a:r>
                <a:rPr lang="en-CA" b="1" dirty="0"/>
                <a:t>Japan</a:t>
              </a:r>
            </a:p>
          </p:txBody>
        </p:sp>
      </p:grpSp>
      <p:grpSp>
        <p:nvGrpSpPr>
          <p:cNvPr id="163" name="Group 162">
            <a:extLst>
              <a:ext uri="{FF2B5EF4-FFF2-40B4-BE49-F238E27FC236}">
                <a16:creationId xmlns:a16="http://schemas.microsoft.com/office/drawing/2014/main" id="{5CA218B6-9072-48E4-8D89-9A235E287C2D}"/>
              </a:ext>
            </a:extLst>
          </p:cNvPr>
          <p:cNvGrpSpPr/>
          <p:nvPr/>
        </p:nvGrpSpPr>
        <p:grpSpPr>
          <a:xfrm>
            <a:off x="19889531" y="17045426"/>
            <a:ext cx="1616730" cy="1251106"/>
            <a:chOff x="19889531" y="17045426"/>
            <a:chExt cx="1616730" cy="1251106"/>
          </a:xfrm>
        </p:grpSpPr>
        <p:sp>
          <p:nvSpPr>
            <p:cNvPr id="164" name="Flowchart: Summing Junction 163">
              <a:extLst>
                <a:ext uri="{FF2B5EF4-FFF2-40B4-BE49-F238E27FC236}">
                  <a16:creationId xmlns:a16="http://schemas.microsoft.com/office/drawing/2014/main" id="{56ED3BD4-104F-4AF9-8D7B-500B8F8CEF79}"/>
                </a:ext>
              </a:extLst>
            </p:cNvPr>
            <p:cNvSpPr/>
            <p:nvPr/>
          </p:nvSpPr>
          <p:spPr>
            <a:xfrm>
              <a:off x="19889531" y="17045426"/>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65" name="TextBox 164">
              <a:extLst>
                <a:ext uri="{FF2B5EF4-FFF2-40B4-BE49-F238E27FC236}">
                  <a16:creationId xmlns:a16="http://schemas.microsoft.com/office/drawing/2014/main" id="{332C8DF8-924D-408C-A46E-84950CDFAE7C}"/>
                </a:ext>
              </a:extLst>
            </p:cNvPr>
            <p:cNvSpPr txBox="1"/>
            <p:nvPr/>
          </p:nvSpPr>
          <p:spPr>
            <a:xfrm>
              <a:off x="20234612" y="17487590"/>
              <a:ext cx="1033040" cy="646331"/>
            </a:xfrm>
            <a:prstGeom prst="rect">
              <a:avLst/>
            </a:prstGeom>
            <a:noFill/>
          </p:spPr>
          <p:txBody>
            <a:bodyPr wrap="none" rtlCol="0">
              <a:spAutoFit/>
            </a:bodyPr>
            <a:lstStyle/>
            <a:p>
              <a:r>
                <a:rPr lang="en-CA" b="1" dirty="0"/>
                <a:t>Perth, </a:t>
              </a:r>
            </a:p>
            <a:p>
              <a:r>
                <a:rPr lang="en-CA" b="1" dirty="0"/>
                <a:t>Australia</a:t>
              </a:r>
            </a:p>
          </p:txBody>
        </p:sp>
      </p:grpSp>
      <p:grpSp>
        <p:nvGrpSpPr>
          <p:cNvPr id="166" name="Group 165">
            <a:extLst>
              <a:ext uri="{FF2B5EF4-FFF2-40B4-BE49-F238E27FC236}">
                <a16:creationId xmlns:a16="http://schemas.microsoft.com/office/drawing/2014/main" id="{265F46FB-6F8C-4438-8106-583B2DC9679B}"/>
              </a:ext>
            </a:extLst>
          </p:cNvPr>
          <p:cNvGrpSpPr/>
          <p:nvPr/>
        </p:nvGrpSpPr>
        <p:grpSpPr>
          <a:xfrm>
            <a:off x="20838842" y="9901231"/>
            <a:ext cx="1616730" cy="1251106"/>
            <a:chOff x="20838842" y="9901231"/>
            <a:chExt cx="1616730" cy="1251106"/>
          </a:xfrm>
        </p:grpSpPr>
        <p:sp>
          <p:nvSpPr>
            <p:cNvPr id="167" name="Flowchart: Summing Junction 166">
              <a:extLst>
                <a:ext uri="{FF2B5EF4-FFF2-40B4-BE49-F238E27FC236}">
                  <a16:creationId xmlns:a16="http://schemas.microsoft.com/office/drawing/2014/main" id="{F5F36420-5B55-4CEB-898F-8E21D774E41B}"/>
                </a:ext>
              </a:extLst>
            </p:cNvPr>
            <p:cNvSpPr/>
            <p:nvPr/>
          </p:nvSpPr>
          <p:spPr>
            <a:xfrm>
              <a:off x="20838842" y="9901231"/>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68" name="TextBox 167">
              <a:extLst>
                <a:ext uri="{FF2B5EF4-FFF2-40B4-BE49-F238E27FC236}">
                  <a16:creationId xmlns:a16="http://schemas.microsoft.com/office/drawing/2014/main" id="{62B0D052-A984-466D-9AF2-D1D54EEAD430}"/>
                </a:ext>
              </a:extLst>
            </p:cNvPr>
            <p:cNvSpPr txBox="1"/>
            <p:nvPr/>
          </p:nvSpPr>
          <p:spPr>
            <a:xfrm>
              <a:off x="21162939" y="10340221"/>
              <a:ext cx="1233030" cy="646331"/>
            </a:xfrm>
            <a:prstGeom prst="rect">
              <a:avLst/>
            </a:prstGeom>
            <a:noFill/>
          </p:spPr>
          <p:txBody>
            <a:bodyPr wrap="none" rtlCol="0">
              <a:spAutoFit/>
            </a:bodyPr>
            <a:lstStyle/>
            <a:p>
              <a:r>
                <a:rPr lang="en-CA" b="1" dirty="0"/>
                <a:t>Manila,</a:t>
              </a:r>
            </a:p>
            <a:p>
              <a:r>
                <a:rPr lang="en-CA" b="1" dirty="0"/>
                <a:t>Philippines</a:t>
              </a:r>
            </a:p>
          </p:txBody>
        </p:sp>
      </p:grpSp>
      <p:grpSp>
        <p:nvGrpSpPr>
          <p:cNvPr id="169" name="Group 168">
            <a:extLst>
              <a:ext uri="{FF2B5EF4-FFF2-40B4-BE49-F238E27FC236}">
                <a16:creationId xmlns:a16="http://schemas.microsoft.com/office/drawing/2014/main" id="{11AE398F-358D-44FF-B722-FC8AC76EE797}"/>
              </a:ext>
            </a:extLst>
          </p:cNvPr>
          <p:cNvGrpSpPr/>
          <p:nvPr/>
        </p:nvGrpSpPr>
        <p:grpSpPr>
          <a:xfrm>
            <a:off x="22963287" y="13269130"/>
            <a:ext cx="2140757" cy="1251106"/>
            <a:chOff x="22963287" y="13269130"/>
            <a:chExt cx="2140757" cy="1251106"/>
          </a:xfrm>
        </p:grpSpPr>
        <p:sp>
          <p:nvSpPr>
            <p:cNvPr id="170" name="Flowchart: Summing Junction 169">
              <a:extLst>
                <a:ext uri="{FF2B5EF4-FFF2-40B4-BE49-F238E27FC236}">
                  <a16:creationId xmlns:a16="http://schemas.microsoft.com/office/drawing/2014/main" id="{61899ABA-C8ED-453C-94C3-E93699882132}"/>
                </a:ext>
              </a:extLst>
            </p:cNvPr>
            <p:cNvSpPr/>
            <p:nvPr/>
          </p:nvSpPr>
          <p:spPr>
            <a:xfrm>
              <a:off x="22963287" y="13269130"/>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71" name="TextBox 170">
              <a:extLst>
                <a:ext uri="{FF2B5EF4-FFF2-40B4-BE49-F238E27FC236}">
                  <a16:creationId xmlns:a16="http://schemas.microsoft.com/office/drawing/2014/main" id="{19244620-6693-4C55-857B-63B60120C827}"/>
                </a:ext>
              </a:extLst>
            </p:cNvPr>
            <p:cNvSpPr txBox="1"/>
            <p:nvPr/>
          </p:nvSpPr>
          <p:spPr>
            <a:xfrm>
              <a:off x="23102406" y="13625890"/>
              <a:ext cx="2001638" cy="646331"/>
            </a:xfrm>
            <a:prstGeom prst="rect">
              <a:avLst/>
            </a:prstGeom>
            <a:noFill/>
          </p:spPr>
          <p:txBody>
            <a:bodyPr wrap="none" rtlCol="0">
              <a:spAutoFit/>
            </a:bodyPr>
            <a:lstStyle/>
            <a:p>
              <a:r>
                <a:rPr lang="en-CA" b="1" dirty="0"/>
                <a:t>Port Moresby,</a:t>
              </a:r>
            </a:p>
            <a:p>
              <a:r>
                <a:rPr lang="en-CA" b="1" dirty="0"/>
                <a:t>Papua New Guinea</a:t>
              </a:r>
            </a:p>
          </p:txBody>
        </p:sp>
      </p:grpSp>
      <p:grpSp>
        <p:nvGrpSpPr>
          <p:cNvPr id="172" name="Group 171">
            <a:extLst>
              <a:ext uri="{FF2B5EF4-FFF2-40B4-BE49-F238E27FC236}">
                <a16:creationId xmlns:a16="http://schemas.microsoft.com/office/drawing/2014/main" id="{E09FC67D-5461-454A-A148-46E441BC40F1}"/>
              </a:ext>
            </a:extLst>
          </p:cNvPr>
          <p:cNvGrpSpPr/>
          <p:nvPr/>
        </p:nvGrpSpPr>
        <p:grpSpPr>
          <a:xfrm>
            <a:off x="19772374" y="13148649"/>
            <a:ext cx="1616730" cy="1251106"/>
            <a:chOff x="19772374" y="13148649"/>
            <a:chExt cx="1616730" cy="1251106"/>
          </a:xfrm>
        </p:grpSpPr>
        <p:sp>
          <p:nvSpPr>
            <p:cNvPr id="173" name="Flowchart: Summing Junction 172">
              <a:extLst>
                <a:ext uri="{FF2B5EF4-FFF2-40B4-BE49-F238E27FC236}">
                  <a16:creationId xmlns:a16="http://schemas.microsoft.com/office/drawing/2014/main" id="{5C5A2281-C48B-4611-B4B2-7477BB4F01E3}"/>
                </a:ext>
              </a:extLst>
            </p:cNvPr>
            <p:cNvSpPr/>
            <p:nvPr/>
          </p:nvSpPr>
          <p:spPr>
            <a:xfrm>
              <a:off x="19772374" y="13148649"/>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74" name="TextBox 173">
              <a:extLst>
                <a:ext uri="{FF2B5EF4-FFF2-40B4-BE49-F238E27FC236}">
                  <a16:creationId xmlns:a16="http://schemas.microsoft.com/office/drawing/2014/main" id="{2975CC7E-FD32-4A70-86BF-7509E43D6EFE}"/>
                </a:ext>
              </a:extLst>
            </p:cNvPr>
            <p:cNvSpPr txBox="1"/>
            <p:nvPr/>
          </p:nvSpPr>
          <p:spPr>
            <a:xfrm>
              <a:off x="20065571" y="13585834"/>
              <a:ext cx="1168910" cy="646331"/>
            </a:xfrm>
            <a:prstGeom prst="rect">
              <a:avLst/>
            </a:prstGeom>
            <a:noFill/>
          </p:spPr>
          <p:txBody>
            <a:bodyPr wrap="none" rtlCol="0">
              <a:spAutoFit/>
            </a:bodyPr>
            <a:lstStyle/>
            <a:p>
              <a:r>
                <a:rPr lang="en-CA" b="1" dirty="0"/>
                <a:t>Jakarta,</a:t>
              </a:r>
            </a:p>
            <a:p>
              <a:r>
                <a:rPr lang="en-CA" b="1" dirty="0"/>
                <a:t>Indonesia </a:t>
              </a:r>
            </a:p>
          </p:txBody>
        </p:sp>
      </p:grpSp>
      <p:grpSp>
        <p:nvGrpSpPr>
          <p:cNvPr id="175" name="Group 174">
            <a:extLst>
              <a:ext uri="{FF2B5EF4-FFF2-40B4-BE49-F238E27FC236}">
                <a16:creationId xmlns:a16="http://schemas.microsoft.com/office/drawing/2014/main" id="{06CC997A-7D92-4806-BB4A-38799FFFBD48}"/>
              </a:ext>
            </a:extLst>
          </p:cNvPr>
          <p:cNvGrpSpPr/>
          <p:nvPr/>
        </p:nvGrpSpPr>
        <p:grpSpPr>
          <a:xfrm>
            <a:off x="22727768" y="16810003"/>
            <a:ext cx="1616730" cy="1251106"/>
            <a:chOff x="22727768" y="16810003"/>
            <a:chExt cx="1616730" cy="1251106"/>
          </a:xfrm>
        </p:grpSpPr>
        <p:sp>
          <p:nvSpPr>
            <p:cNvPr id="176" name="Flowchart: Summing Junction 175">
              <a:extLst>
                <a:ext uri="{FF2B5EF4-FFF2-40B4-BE49-F238E27FC236}">
                  <a16:creationId xmlns:a16="http://schemas.microsoft.com/office/drawing/2014/main" id="{B77775EA-E46A-4604-A459-18F3301E6956}"/>
                </a:ext>
              </a:extLst>
            </p:cNvPr>
            <p:cNvSpPr/>
            <p:nvPr/>
          </p:nvSpPr>
          <p:spPr>
            <a:xfrm>
              <a:off x="22727768" y="16810003"/>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77" name="TextBox 176">
              <a:extLst>
                <a:ext uri="{FF2B5EF4-FFF2-40B4-BE49-F238E27FC236}">
                  <a16:creationId xmlns:a16="http://schemas.microsoft.com/office/drawing/2014/main" id="{A6229280-1965-497E-AACD-78575D15CF40}"/>
                </a:ext>
              </a:extLst>
            </p:cNvPr>
            <p:cNvSpPr txBox="1"/>
            <p:nvPr/>
          </p:nvSpPr>
          <p:spPr>
            <a:xfrm>
              <a:off x="23007927" y="17044586"/>
              <a:ext cx="1033040" cy="646331"/>
            </a:xfrm>
            <a:prstGeom prst="rect">
              <a:avLst/>
            </a:prstGeom>
            <a:noFill/>
          </p:spPr>
          <p:txBody>
            <a:bodyPr wrap="none" rtlCol="0">
              <a:spAutoFit/>
            </a:bodyPr>
            <a:lstStyle/>
            <a:p>
              <a:r>
                <a:rPr lang="en-CA" b="1" dirty="0"/>
                <a:t>Sydney,</a:t>
              </a:r>
            </a:p>
            <a:p>
              <a:r>
                <a:rPr lang="en-CA" b="1" dirty="0"/>
                <a:t>Australia</a:t>
              </a:r>
            </a:p>
          </p:txBody>
        </p:sp>
      </p:grpSp>
      <p:grpSp>
        <p:nvGrpSpPr>
          <p:cNvPr id="178" name="Group 177">
            <a:extLst>
              <a:ext uri="{FF2B5EF4-FFF2-40B4-BE49-F238E27FC236}">
                <a16:creationId xmlns:a16="http://schemas.microsoft.com/office/drawing/2014/main" id="{45D55460-EE36-47C3-ABD9-7B494D579C9D}"/>
              </a:ext>
            </a:extLst>
          </p:cNvPr>
          <p:cNvGrpSpPr/>
          <p:nvPr/>
        </p:nvGrpSpPr>
        <p:grpSpPr>
          <a:xfrm>
            <a:off x="24099366" y="18028792"/>
            <a:ext cx="1510278" cy="1251106"/>
            <a:chOff x="24099366" y="18028792"/>
            <a:chExt cx="1510278" cy="1251106"/>
          </a:xfrm>
        </p:grpSpPr>
        <p:grpSp>
          <p:nvGrpSpPr>
            <p:cNvPr id="179" name="Group 178">
              <a:extLst>
                <a:ext uri="{FF2B5EF4-FFF2-40B4-BE49-F238E27FC236}">
                  <a16:creationId xmlns:a16="http://schemas.microsoft.com/office/drawing/2014/main" id="{CA9F4DA0-B653-439B-8D09-26B981950D16}"/>
                </a:ext>
              </a:extLst>
            </p:cNvPr>
            <p:cNvGrpSpPr/>
            <p:nvPr/>
          </p:nvGrpSpPr>
          <p:grpSpPr>
            <a:xfrm>
              <a:off x="24099366" y="18028792"/>
              <a:ext cx="1503834" cy="1251106"/>
              <a:chOff x="1504982" y="3425034"/>
              <a:chExt cx="1616730" cy="1251106"/>
            </a:xfrm>
          </p:grpSpPr>
          <p:sp>
            <p:nvSpPr>
              <p:cNvPr id="181" name="Flowchart: Summing Junction 180">
                <a:extLst>
                  <a:ext uri="{FF2B5EF4-FFF2-40B4-BE49-F238E27FC236}">
                    <a16:creationId xmlns:a16="http://schemas.microsoft.com/office/drawing/2014/main" id="{D6F484CF-5545-4194-94E3-6F5A607824C0}"/>
                  </a:ext>
                </a:extLst>
              </p:cNvPr>
              <p:cNvSpPr/>
              <p:nvPr/>
            </p:nvSpPr>
            <p:spPr>
              <a:xfrm>
                <a:off x="1504982" y="3425034"/>
                <a:ext cx="1616730" cy="1251106"/>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2" name="Straight Connector 181">
                <a:extLst>
                  <a:ext uri="{FF2B5EF4-FFF2-40B4-BE49-F238E27FC236}">
                    <a16:creationId xmlns:a16="http://schemas.microsoft.com/office/drawing/2014/main" id="{5128BE1F-6CAE-46B4-AE75-50592C731732}"/>
                  </a:ext>
                </a:extLst>
              </p:cNvPr>
              <p:cNvCxnSpPr>
                <a:stCxn id="181" idx="0"/>
                <a:endCxn id="181" idx="4"/>
              </p:cNvCxnSpPr>
              <p:nvPr/>
            </p:nvCxnSpPr>
            <p:spPr>
              <a:xfrm>
                <a:off x="2313347" y="3425034"/>
                <a:ext cx="0" cy="125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AC0DD712-114B-4C75-B4AE-9239B22A176D}"/>
                </a:ext>
              </a:extLst>
            </p:cNvPr>
            <p:cNvSpPr txBox="1"/>
            <p:nvPr/>
          </p:nvSpPr>
          <p:spPr>
            <a:xfrm>
              <a:off x="24180855" y="18321757"/>
              <a:ext cx="1428789" cy="646331"/>
            </a:xfrm>
            <a:prstGeom prst="rect">
              <a:avLst/>
            </a:prstGeom>
            <a:noFill/>
          </p:spPr>
          <p:txBody>
            <a:bodyPr wrap="none" rtlCol="0">
              <a:spAutoFit/>
            </a:bodyPr>
            <a:lstStyle/>
            <a:p>
              <a:r>
                <a:rPr lang="en-CA" b="1" dirty="0"/>
                <a:t>Wellington,</a:t>
              </a:r>
            </a:p>
            <a:p>
              <a:r>
                <a:rPr lang="en-CA" b="1" dirty="0"/>
                <a:t>New Zealand</a:t>
              </a:r>
            </a:p>
          </p:txBody>
        </p:sp>
      </p:grpSp>
      <p:grpSp>
        <p:nvGrpSpPr>
          <p:cNvPr id="183" name="Group 182">
            <a:extLst>
              <a:ext uri="{FF2B5EF4-FFF2-40B4-BE49-F238E27FC236}">
                <a16:creationId xmlns:a16="http://schemas.microsoft.com/office/drawing/2014/main" id="{222D0A40-AEE5-4B7F-A282-59651E78C26C}"/>
              </a:ext>
            </a:extLst>
          </p:cNvPr>
          <p:cNvGrpSpPr/>
          <p:nvPr/>
        </p:nvGrpSpPr>
        <p:grpSpPr>
          <a:xfrm>
            <a:off x="16390690" y="11883892"/>
            <a:ext cx="2249340" cy="3168000"/>
            <a:chOff x="16390690" y="11883892"/>
            <a:chExt cx="2249340" cy="3168000"/>
          </a:xfrm>
        </p:grpSpPr>
        <p:grpSp>
          <p:nvGrpSpPr>
            <p:cNvPr id="184" name="Group 183">
              <a:extLst>
                <a:ext uri="{FF2B5EF4-FFF2-40B4-BE49-F238E27FC236}">
                  <a16:creationId xmlns:a16="http://schemas.microsoft.com/office/drawing/2014/main" id="{B1015B41-32B9-4383-ACF5-FACFB7AAAE0A}"/>
                </a:ext>
              </a:extLst>
            </p:cNvPr>
            <p:cNvGrpSpPr/>
            <p:nvPr/>
          </p:nvGrpSpPr>
          <p:grpSpPr>
            <a:xfrm>
              <a:off x="16390690" y="11883892"/>
              <a:ext cx="2249340" cy="3168000"/>
              <a:chOff x="17032791" y="16506501"/>
              <a:chExt cx="2249340" cy="3168000"/>
            </a:xfrm>
          </p:grpSpPr>
          <p:sp>
            <p:nvSpPr>
              <p:cNvPr id="186" name="Rectangle 185">
                <a:extLst>
                  <a:ext uri="{FF2B5EF4-FFF2-40B4-BE49-F238E27FC236}">
                    <a16:creationId xmlns:a16="http://schemas.microsoft.com/office/drawing/2014/main" id="{BD350141-E441-48C5-95AC-56523D9153AE}"/>
                  </a:ext>
                </a:extLst>
              </p:cNvPr>
              <p:cNvSpPr/>
              <p:nvPr/>
            </p:nvSpPr>
            <p:spPr>
              <a:xfrm>
                <a:off x="17032791" y="16506501"/>
                <a:ext cx="2232000" cy="316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TextBox 186">
                <a:extLst>
                  <a:ext uri="{FF2B5EF4-FFF2-40B4-BE49-F238E27FC236}">
                    <a16:creationId xmlns:a16="http://schemas.microsoft.com/office/drawing/2014/main" id="{B7D6C9D6-DA60-4D47-ADC4-C36E9E31AFE8}"/>
                  </a:ext>
                </a:extLst>
              </p:cNvPr>
              <p:cNvSpPr txBox="1"/>
              <p:nvPr/>
            </p:nvSpPr>
            <p:spPr>
              <a:xfrm>
                <a:off x="17050131" y="16682054"/>
                <a:ext cx="2232000" cy="1938992"/>
              </a:xfrm>
              <a:prstGeom prst="rect">
                <a:avLst/>
              </a:prstGeom>
              <a:noFill/>
            </p:spPr>
            <p:txBody>
              <a:bodyPr wrap="square" rtlCol="0">
                <a:spAutoFit/>
              </a:bodyPr>
              <a:lstStyle/>
              <a:p>
                <a:pPr algn="ctr"/>
                <a:r>
                  <a:rPr lang="en-CA" sz="4000" dirty="0"/>
                  <a:t>Health </a:t>
                </a:r>
              </a:p>
              <a:p>
                <a:pPr algn="ctr"/>
                <a:r>
                  <a:rPr lang="en-CA" sz="4000" dirty="0"/>
                  <a:t>Cards</a:t>
                </a:r>
              </a:p>
              <a:p>
                <a:pPr algn="ctr"/>
                <a:endParaRPr lang="en-CA" sz="4000" dirty="0"/>
              </a:p>
            </p:txBody>
          </p:sp>
        </p:grpSp>
        <p:pic>
          <p:nvPicPr>
            <p:cNvPr id="185" name="Graphic 184" descr="Medical">
              <a:extLst>
                <a:ext uri="{FF2B5EF4-FFF2-40B4-BE49-F238E27FC236}">
                  <a16:creationId xmlns:a16="http://schemas.microsoft.com/office/drawing/2014/main" id="{4F9FD12A-F773-4283-9DE8-9F2078F6C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1976" y="13406470"/>
              <a:ext cx="1364108" cy="1364108"/>
            </a:xfrm>
            <a:prstGeom prst="rect">
              <a:avLst/>
            </a:prstGeom>
          </p:spPr>
        </p:pic>
      </p:grpSp>
      <p:grpSp>
        <p:nvGrpSpPr>
          <p:cNvPr id="188" name="Group 187">
            <a:extLst>
              <a:ext uri="{FF2B5EF4-FFF2-40B4-BE49-F238E27FC236}">
                <a16:creationId xmlns:a16="http://schemas.microsoft.com/office/drawing/2014/main" id="{BE4B36B0-4F28-4C93-B6C5-EF3885A189D6}"/>
              </a:ext>
            </a:extLst>
          </p:cNvPr>
          <p:cNvGrpSpPr/>
          <p:nvPr/>
        </p:nvGrpSpPr>
        <p:grpSpPr>
          <a:xfrm>
            <a:off x="22313687" y="189539"/>
            <a:ext cx="3213854" cy="1856063"/>
            <a:chOff x="22313687" y="189539"/>
            <a:chExt cx="3213854" cy="1856063"/>
          </a:xfrm>
        </p:grpSpPr>
        <p:grpSp>
          <p:nvGrpSpPr>
            <p:cNvPr id="189" name="Group 188">
              <a:extLst>
                <a:ext uri="{FF2B5EF4-FFF2-40B4-BE49-F238E27FC236}">
                  <a16:creationId xmlns:a16="http://schemas.microsoft.com/office/drawing/2014/main" id="{D610C0F3-6274-4C36-93DA-5ABA1F6455AD}"/>
                </a:ext>
              </a:extLst>
            </p:cNvPr>
            <p:cNvGrpSpPr/>
            <p:nvPr/>
          </p:nvGrpSpPr>
          <p:grpSpPr>
            <a:xfrm>
              <a:off x="22343100" y="189539"/>
              <a:ext cx="3093953" cy="1856063"/>
              <a:chOff x="22343100" y="189539"/>
              <a:chExt cx="3093953" cy="1856063"/>
            </a:xfrm>
          </p:grpSpPr>
          <p:sp>
            <p:nvSpPr>
              <p:cNvPr id="192" name="Rectangle 191">
                <a:extLst>
                  <a:ext uri="{FF2B5EF4-FFF2-40B4-BE49-F238E27FC236}">
                    <a16:creationId xmlns:a16="http://schemas.microsoft.com/office/drawing/2014/main" id="{73935D0A-0C34-43CF-86EB-143B2C9AF5F4}"/>
                  </a:ext>
                </a:extLst>
              </p:cNvPr>
              <p:cNvSpPr/>
              <p:nvPr/>
            </p:nvSpPr>
            <p:spPr>
              <a:xfrm rot="5400000">
                <a:off x="22962045" y="-429406"/>
                <a:ext cx="1856063" cy="3093953"/>
              </a:xfrm>
              <a:prstGeom prst="rect">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TextBox 192">
                <a:extLst>
                  <a:ext uri="{FF2B5EF4-FFF2-40B4-BE49-F238E27FC236}">
                    <a16:creationId xmlns:a16="http://schemas.microsoft.com/office/drawing/2014/main" id="{785FCDF5-C72D-4713-9DAB-C3F8D6DD9B61}"/>
                  </a:ext>
                </a:extLst>
              </p:cNvPr>
              <p:cNvSpPr txBox="1"/>
              <p:nvPr/>
            </p:nvSpPr>
            <p:spPr>
              <a:xfrm>
                <a:off x="22774076" y="400986"/>
                <a:ext cx="2232000" cy="1323439"/>
              </a:xfrm>
              <a:prstGeom prst="rect">
                <a:avLst/>
              </a:prstGeom>
              <a:noFill/>
            </p:spPr>
            <p:txBody>
              <a:bodyPr wrap="square" rtlCol="0">
                <a:spAutoFit/>
              </a:bodyPr>
              <a:lstStyle/>
              <a:p>
                <a:pPr algn="ctr"/>
                <a:r>
                  <a:rPr lang="en-CA" sz="4000" dirty="0"/>
                  <a:t>Hospital </a:t>
                </a:r>
              </a:p>
              <a:p>
                <a:pPr algn="ctr"/>
                <a:r>
                  <a:rPr lang="en-CA" sz="4000" dirty="0"/>
                  <a:t>Box</a:t>
                </a:r>
              </a:p>
            </p:txBody>
          </p:sp>
        </p:grpSp>
        <p:pic>
          <p:nvPicPr>
            <p:cNvPr id="190" name="Graphic 189" descr="Needle">
              <a:extLst>
                <a:ext uri="{FF2B5EF4-FFF2-40B4-BE49-F238E27FC236}">
                  <a16:creationId xmlns:a16="http://schemas.microsoft.com/office/drawing/2014/main" id="{DBEF6706-E055-46F7-A119-881F54558D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2313687" y="699402"/>
              <a:ext cx="914400" cy="914400"/>
            </a:xfrm>
            <a:prstGeom prst="rect">
              <a:avLst/>
            </a:prstGeom>
          </p:spPr>
        </p:pic>
        <p:pic>
          <p:nvPicPr>
            <p:cNvPr id="191" name="Graphic 190" descr="Needle">
              <a:extLst>
                <a:ext uri="{FF2B5EF4-FFF2-40B4-BE49-F238E27FC236}">
                  <a16:creationId xmlns:a16="http://schemas.microsoft.com/office/drawing/2014/main" id="{E059EA26-3D56-4176-A62C-E8B71ECB61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94921">
              <a:off x="24613141" y="678448"/>
              <a:ext cx="914400" cy="914400"/>
            </a:xfrm>
            <a:prstGeom prst="rect">
              <a:avLst/>
            </a:prstGeom>
          </p:spPr>
        </p:pic>
      </p:grpSp>
    </p:spTree>
    <p:extLst>
      <p:ext uri="{BB962C8B-B14F-4D97-AF65-F5344CB8AC3E}">
        <p14:creationId xmlns:p14="http://schemas.microsoft.com/office/powerpoint/2010/main" val="3485386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1069</Words>
  <Application>Microsoft Macintosh PowerPoint</Application>
  <PresentationFormat>Custom</PresentationFormat>
  <Paragraphs>227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Algerian</vt:lpstr>
      <vt:lpstr>Arial</vt:lpstr>
      <vt:lpstr>Calibri</vt:lpstr>
      <vt:lpstr>Calibri Light</vt:lpstr>
      <vt:lpstr>Courier New</vt:lpstr>
      <vt:lpstr>Wingdings</vt:lpstr>
      <vt:lpstr>Office Theme</vt:lpstr>
      <vt:lpstr>PowerPoint Presentation</vt:lpstr>
      <vt:lpstr>Instructions for Play/Game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Ranson</dc:creator>
  <cp:lastModifiedBy>Constance Finney</cp:lastModifiedBy>
  <cp:revision>124</cp:revision>
  <cp:lastPrinted>2019-08-08T17:40:21Z</cp:lastPrinted>
  <dcterms:created xsi:type="dcterms:W3CDTF">2019-07-23T18:51:22Z</dcterms:created>
  <dcterms:modified xsi:type="dcterms:W3CDTF">2023-05-08T04:02:47Z</dcterms:modified>
</cp:coreProperties>
</file>