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7315200" cy="9144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9098EF-C1A3-4B33-A0E0-B09D887DBD79}" v="88" dt="2024-02-02T14:57:18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8" autoAdjust="0"/>
    <p:restoredTop sz="94660"/>
  </p:normalViewPr>
  <p:slideViewPr>
    <p:cSldViewPr snapToGrid="0">
      <p:cViewPr varScale="1">
        <p:scale>
          <a:sx n="83" d="100"/>
          <a:sy n="83" d="100"/>
        </p:scale>
        <p:origin x="276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640" y="1496484"/>
            <a:ext cx="6217920" cy="3183467"/>
          </a:xfrm>
        </p:spPr>
        <p:txBody>
          <a:bodyPr anchor="b"/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802717"/>
            <a:ext cx="5486400" cy="2207683"/>
          </a:xfrm>
        </p:spPr>
        <p:txBody>
          <a:bodyPr/>
          <a:lstStyle>
            <a:lvl1pPr marL="0" indent="0" algn="ctr">
              <a:buNone/>
              <a:defRPr sz="1920"/>
            </a:lvl1pPr>
            <a:lvl2pPr marL="365760" indent="0" algn="ctr">
              <a:buNone/>
              <a:defRPr sz="1600"/>
            </a:lvl2pPr>
            <a:lvl3pPr marL="731520" indent="0" algn="ctr">
              <a:buNone/>
              <a:defRPr sz="1440"/>
            </a:lvl3pPr>
            <a:lvl4pPr marL="1097280" indent="0" algn="ctr">
              <a:buNone/>
              <a:defRPr sz="1280"/>
            </a:lvl4pPr>
            <a:lvl5pPr marL="1463040" indent="0" algn="ctr">
              <a:buNone/>
              <a:defRPr sz="1280"/>
            </a:lvl5pPr>
            <a:lvl6pPr marL="1828800" indent="0" algn="ctr">
              <a:buNone/>
              <a:defRPr sz="1280"/>
            </a:lvl6pPr>
            <a:lvl7pPr marL="2194560" indent="0" algn="ctr">
              <a:buNone/>
              <a:defRPr sz="1280"/>
            </a:lvl7pPr>
            <a:lvl8pPr marL="2560320" indent="0" algn="ctr">
              <a:buNone/>
              <a:defRPr sz="1280"/>
            </a:lvl8pPr>
            <a:lvl9pPr marL="2926080" indent="0" algn="ctr">
              <a:buNone/>
              <a:defRPr sz="12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3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6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34940" y="486834"/>
            <a:ext cx="157734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486834"/>
            <a:ext cx="4640580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012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3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110" y="2279653"/>
            <a:ext cx="6309360" cy="3803649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9110" y="6119286"/>
            <a:ext cx="6309360" cy="2000249"/>
          </a:xfrm>
        </p:spPr>
        <p:txBody>
          <a:bodyPr/>
          <a:lstStyle>
            <a:lvl1pPr marL="0" indent="0">
              <a:buNone/>
              <a:defRPr sz="1920">
                <a:solidFill>
                  <a:schemeClr val="tx1">
                    <a:tint val="82000"/>
                  </a:schemeClr>
                </a:solidFill>
              </a:defRPr>
            </a:lvl1pPr>
            <a:lvl2pPr marL="36576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2pPr>
            <a:lvl3pPr marL="731520" indent="0">
              <a:buNone/>
              <a:defRPr sz="1440">
                <a:solidFill>
                  <a:schemeClr val="tx1">
                    <a:tint val="82000"/>
                  </a:schemeClr>
                </a:solidFill>
              </a:defRPr>
            </a:lvl3pPr>
            <a:lvl4pPr marL="10972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4pPr>
            <a:lvl5pPr marL="146304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5pPr>
            <a:lvl6pPr marL="182880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6pPr>
            <a:lvl7pPr marL="219456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7pPr>
            <a:lvl8pPr marL="256032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8pPr>
            <a:lvl9pPr marL="2926080" indent="0">
              <a:buNone/>
              <a:defRPr sz="128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0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29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03320" y="2434167"/>
            <a:ext cx="310896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45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486836"/>
            <a:ext cx="630936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874" y="2241551"/>
            <a:ext cx="3094672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874" y="3340100"/>
            <a:ext cx="3094672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03320" y="2241551"/>
            <a:ext cx="3109913" cy="1098549"/>
          </a:xfrm>
        </p:spPr>
        <p:txBody>
          <a:bodyPr anchor="b"/>
          <a:lstStyle>
            <a:lvl1pPr marL="0" indent="0">
              <a:buNone/>
              <a:defRPr sz="1920" b="1"/>
            </a:lvl1pPr>
            <a:lvl2pPr marL="365760" indent="0">
              <a:buNone/>
              <a:defRPr sz="1600" b="1"/>
            </a:lvl2pPr>
            <a:lvl3pPr marL="731520" indent="0">
              <a:buNone/>
              <a:defRPr sz="1440" b="1"/>
            </a:lvl3pPr>
            <a:lvl4pPr marL="1097280" indent="0">
              <a:buNone/>
              <a:defRPr sz="1280" b="1"/>
            </a:lvl4pPr>
            <a:lvl5pPr marL="1463040" indent="0">
              <a:buNone/>
              <a:defRPr sz="1280" b="1"/>
            </a:lvl5pPr>
            <a:lvl6pPr marL="1828800" indent="0">
              <a:buNone/>
              <a:defRPr sz="1280" b="1"/>
            </a:lvl6pPr>
            <a:lvl7pPr marL="2194560" indent="0">
              <a:buNone/>
              <a:defRPr sz="1280" b="1"/>
            </a:lvl7pPr>
            <a:lvl8pPr marL="2560320" indent="0">
              <a:buNone/>
              <a:defRPr sz="1280" b="1"/>
            </a:lvl8pPr>
            <a:lvl9pPr marL="2926080" indent="0">
              <a:buNone/>
              <a:defRPr sz="12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03320" y="3340100"/>
            <a:ext cx="310991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2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9377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611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9913" y="1316569"/>
            <a:ext cx="3703320" cy="6498167"/>
          </a:xfrm>
        </p:spPr>
        <p:txBody>
          <a:bodyPr/>
          <a:lstStyle>
            <a:lvl1pPr>
              <a:defRPr sz="2560"/>
            </a:lvl1pPr>
            <a:lvl2pPr>
              <a:defRPr sz="2240"/>
            </a:lvl2pPr>
            <a:lvl3pPr>
              <a:defRPr sz="192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471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873" y="609600"/>
            <a:ext cx="2359342" cy="2133600"/>
          </a:xfrm>
        </p:spPr>
        <p:txBody>
          <a:bodyPr anchor="b"/>
          <a:lstStyle>
            <a:lvl1pPr>
              <a:defRPr sz="25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09913" y="1316569"/>
            <a:ext cx="3703320" cy="6498167"/>
          </a:xfrm>
        </p:spPr>
        <p:txBody>
          <a:bodyPr anchor="t"/>
          <a:lstStyle>
            <a:lvl1pPr marL="0" indent="0">
              <a:buNone/>
              <a:defRPr sz="2560"/>
            </a:lvl1pPr>
            <a:lvl2pPr marL="365760" indent="0">
              <a:buNone/>
              <a:defRPr sz="2240"/>
            </a:lvl2pPr>
            <a:lvl3pPr marL="731520" indent="0">
              <a:buNone/>
              <a:defRPr sz="1920"/>
            </a:lvl3pPr>
            <a:lvl4pPr marL="1097280" indent="0">
              <a:buNone/>
              <a:defRPr sz="1600"/>
            </a:lvl4pPr>
            <a:lvl5pPr marL="1463040" indent="0">
              <a:buNone/>
              <a:defRPr sz="1600"/>
            </a:lvl5pPr>
            <a:lvl6pPr marL="1828800" indent="0">
              <a:buNone/>
              <a:defRPr sz="1600"/>
            </a:lvl6pPr>
            <a:lvl7pPr marL="2194560" indent="0">
              <a:buNone/>
              <a:defRPr sz="1600"/>
            </a:lvl7pPr>
            <a:lvl8pPr marL="2560320" indent="0">
              <a:buNone/>
              <a:defRPr sz="1600"/>
            </a:lvl8pPr>
            <a:lvl9pPr marL="292608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873" y="2743200"/>
            <a:ext cx="2359342" cy="5082117"/>
          </a:xfrm>
        </p:spPr>
        <p:txBody>
          <a:bodyPr/>
          <a:lstStyle>
            <a:lvl1pPr marL="0" indent="0">
              <a:buNone/>
              <a:defRPr sz="1280"/>
            </a:lvl1pPr>
            <a:lvl2pPr marL="365760" indent="0">
              <a:buNone/>
              <a:defRPr sz="1120"/>
            </a:lvl2pPr>
            <a:lvl3pPr marL="731520" indent="0">
              <a:buNone/>
              <a:defRPr sz="960"/>
            </a:lvl3pPr>
            <a:lvl4pPr marL="1097280" indent="0">
              <a:buNone/>
              <a:defRPr sz="800"/>
            </a:lvl4pPr>
            <a:lvl5pPr marL="1463040" indent="0">
              <a:buNone/>
              <a:defRPr sz="800"/>
            </a:lvl5pPr>
            <a:lvl6pPr marL="1828800" indent="0">
              <a:buNone/>
              <a:defRPr sz="800"/>
            </a:lvl6pPr>
            <a:lvl7pPr marL="2194560" indent="0">
              <a:buNone/>
              <a:defRPr sz="800"/>
            </a:lvl7pPr>
            <a:lvl8pPr marL="2560320" indent="0">
              <a:buNone/>
              <a:defRPr sz="800"/>
            </a:lvl8pPr>
            <a:lvl9pPr marL="292608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34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0" y="486836"/>
            <a:ext cx="630936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0" y="2434167"/>
            <a:ext cx="630936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4497BDB-026F-4831-85DF-9709B0A7DF2F}" type="datetimeFigureOut">
              <a:rPr lang="en-US" smtClean="0"/>
              <a:t>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3160" y="8475136"/>
            <a:ext cx="246888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66360" y="8475136"/>
            <a:ext cx="164592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38EEED5-AD3C-4600-A23E-A51FB117C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277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31520" rtl="0" eaLnBrk="1" latinLnBrk="0" hangingPunct="1">
        <a:lnSpc>
          <a:spcPct val="90000"/>
        </a:lnSpc>
        <a:spcBef>
          <a:spcPct val="0"/>
        </a:spcBef>
        <a:buNone/>
        <a:defRPr sz="35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731520" rtl="0" eaLnBrk="1" latinLnBrk="0" hangingPunct="1">
        <a:lnSpc>
          <a:spcPct val="90000"/>
        </a:lnSpc>
        <a:spcBef>
          <a:spcPts val="800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182880" algn="l" defTabSz="73152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1pPr>
      <a:lvl2pPr marL="3657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7pPr>
      <a:lvl8pPr marL="256032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8pPr>
      <a:lvl9pPr marL="2926080" algn="l" defTabSz="731520" rtl="0" eaLnBrk="1" latinLnBrk="0" hangingPunct="1">
        <a:defRPr sz="14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microsoft.com/office/2007/relationships/hdphoto" Target="../media/hdphoto4.wdp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Stuff, 58% OFF | tudosobreeventos.com.br">
            <a:extLst>
              <a:ext uri="{FF2B5EF4-FFF2-40B4-BE49-F238E27FC236}">
                <a16:creationId xmlns:a16="http://schemas.microsoft.com/office/drawing/2014/main" id="{A5060791-4C50-76A8-47FB-E09461DFE5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7590" y="4090662"/>
            <a:ext cx="3823853" cy="4661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Stuff 3">
            <a:extLst>
              <a:ext uri="{FF2B5EF4-FFF2-40B4-BE49-F238E27FC236}">
                <a16:creationId xmlns:a16="http://schemas.microsoft.com/office/drawing/2014/main" id="{16A309A8-D936-2D73-3288-48333A36E90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31" y="500810"/>
            <a:ext cx="3608327" cy="4476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9438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Stuff 4">
            <a:extLst>
              <a:ext uri="{FF2B5EF4-FFF2-40B4-BE49-F238E27FC236}">
                <a16:creationId xmlns:a16="http://schemas.microsoft.com/office/drawing/2014/main" id="{9C52580A-033F-7D36-E5D3-4DBDA437AA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0345"/>
            <a:ext cx="7315200" cy="3227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tuff 4">
            <a:extLst>
              <a:ext uri="{FF2B5EF4-FFF2-40B4-BE49-F238E27FC236}">
                <a16:creationId xmlns:a16="http://schemas.microsoft.com/office/drawing/2014/main" id="{6F21C4F1-8F22-95C5-2CFE-983D7CF4DD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381" y="4405750"/>
            <a:ext cx="4648200" cy="4410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72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605d803f-75c3-47e0-8700-23b33264d439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ADB433AD50E67439CAACC346E005E7A" ma:contentTypeVersion="18" ma:contentTypeDescription="Create a new document." ma:contentTypeScope="" ma:versionID="324fdfb5cd646acb06db356c100daf6e">
  <xsd:schema xmlns:xsd="http://www.w3.org/2001/XMLSchema" xmlns:xs="http://www.w3.org/2001/XMLSchema" xmlns:p="http://schemas.microsoft.com/office/2006/metadata/properties" xmlns:ns3="605d803f-75c3-47e0-8700-23b33264d439" xmlns:ns4="df2a539a-c910-45d4-a37a-e7b0dc38b88f" targetNamespace="http://schemas.microsoft.com/office/2006/metadata/properties" ma:root="true" ma:fieldsID="7890abcc124fe1528a37b8a4f7539ddc" ns3:_="" ns4:_="">
    <xsd:import namespace="605d803f-75c3-47e0-8700-23b33264d439"/>
    <xsd:import namespace="df2a539a-c910-45d4-a37a-e7b0dc38b88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_activity" minOccurs="0"/>
                <xsd:element ref="ns3:MediaServiceOCR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05d803f-75c3-47e0-8700-23b33264d4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_activity" ma:index="20" nillable="true" ma:displayName="_activity" ma:hidden="true" ma:internalName="_activity">
      <xsd:simpleType>
        <xsd:restriction base="dms:Note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2a539a-c910-45d4-a37a-e7b0dc38b88f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AD0218-5E19-4A27-8221-0C8E951F977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E27681F-4151-4CBF-9094-9C14C0E92A32}">
  <ds:schemaRefs>
    <ds:schemaRef ds:uri="df2a539a-c910-45d4-a37a-e7b0dc38b88f"/>
    <ds:schemaRef ds:uri="http://purl.org/dc/dcmitype/"/>
    <ds:schemaRef ds:uri="605d803f-75c3-47e0-8700-23b33264d439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ED90F53-0BE3-4C01-AA6E-BFD38227D7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05d803f-75c3-47e0-8700-23b33264d439"/>
    <ds:schemaRef ds:uri="df2a539a-c910-45d4-a37a-e7b0dc38b8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0</Words>
  <Application>Microsoft Office PowerPoint</Application>
  <PresentationFormat>Custom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Anatomical Guide for Canis Latrans Skull</dc:title>
  <dc:creator>D'Arcy, Christina E</dc:creator>
  <cp:lastModifiedBy>D'Arcy, Christina E</cp:lastModifiedBy>
  <cp:revision>2</cp:revision>
  <cp:lastPrinted>2024-02-02T14:54:54Z</cp:lastPrinted>
  <dcterms:created xsi:type="dcterms:W3CDTF">2024-02-02T14:41:07Z</dcterms:created>
  <dcterms:modified xsi:type="dcterms:W3CDTF">2024-02-27T17:13:12Z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73649dc-6fee-4eb8-a128-734c3c842ea8_Enabled">
    <vt:lpwstr>true</vt:lpwstr>
  </property>
  <property fmtid="{D5CDD505-2E9C-101B-9397-08002B2CF9AE}" pid="3" name="MSIP_Label_b73649dc-6fee-4eb8-a128-734c3c842ea8_SetDate">
    <vt:lpwstr>2024-02-02T14:55:46Z</vt:lpwstr>
  </property>
  <property fmtid="{D5CDD505-2E9C-101B-9397-08002B2CF9AE}" pid="4" name="MSIP_Label_b73649dc-6fee-4eb8-a128-734c3c842ea8_Method">
    <vt:lpwstr>Standard</vt:lpwstr>
  </property>
  <property fmtid="{D5CDD505-2E9C-101B-9397-08002B2CF9AE}" pid="5" name="MSIP_Label_b73649dc-6fee-4eb8-a128-734c3c842ea8_Name">
    <vt:lpwstr>defa4170-0d19-0005-0004-bc88714345d2</vt:lpwstr>
  </property>
  <property fmtid="{D5CDD505-2E9C-101B-9397-08002B2CF9AE}" pid="6" name="MSIP_Label_b73649dc-6fee-4eb8-a128-734c3c842ea8_SiteId">
    <vt:lpwstr>857c21d2-1a16-43a4-90cf-d57f3fab9d2f</vt:lpwstr>
  </property>
  <property fmtid="{D5CDD505-2E9C-101B-9397-08002B2CF9AE}" pid="7" name="MSIP_Label_b73649dc-6fee-4eb8-a128-734c3c842ea8_ActionId">
    <vt:lpwstr>2ff6f583-f272-4d46-98c3-93361ebbcdc8</vt:lpwstr>
  </property>
  <property fmtid="{D5CDD505-2E9C-101B-9397-08002B2CF9AE}" pid="8" name="MSIP_Label_b73649dc-6fee-4eb8-a128-734c3c842ea8_ContentBits">
    <vt:lpwstr>0</vt:lpwstr>
  </property>
  <property fmtid="{D5CDD505-2E9C-101B-9397-08002B2CF9AE}" pid="9" name="ContentTypeId">
    <vt:lpwstr>0x0101007ADB433AD50E67439CAACC346E005E7A</vt:lpwstr>
  </property>
</Properties>
</file>