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CFADC9-BE5E-45C5-8EF1-83E1E44327BA}" v="69" dt="2023-01-26T14:12:09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3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143"/>
                    </a14:imgEffect>
                    <a14:imgEffect>
                      <a14:saturation sat="65000"/>
                    </a14:imgEffect>
                  </a14:imgLayer>
                </a14:imgProps>
              </a:ext>
            </a:extLst>
          </a:blip>
          <a:srcRect t="283" b="-3411"/>
          <a:stretch/>
        </p:blipFill>
        <p:spPr>
          <a:xfrm>
            <a:off x="0" y="0"/>
            <a:ext cx="12192000" cy="71011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DE52C6-8B38-F017-2BDE-09D88746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706816" cy="6858000"/>
          </a:xfrm>
          <a:solidFill>
            <a:schemeClr val="tx1"/>
          </a:solidFill>
        </p:spPr>
        <p:txBody>
          <a:bodyPr vert="vert270">
            <a:norm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entury Gothic" panose="020B0502020202020204" pitchFamily="34" charset="0"/>
                <a:cs typeface="Calibri Light"/>
              </a:rPr>
              <a:t>Handling Museum Specimens</a:t>
            </a:r>
            <a:endParaRPr lang="en-US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B2BE9-F32D-B460-2C1A-520AEF2A8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663" y="619401"/>
            <a:ext cx="10834991" cy="5528487"/>
          </a:xfrm>
          <a:solidFill>
            <a:schemeClr val="bg1">
              <a:alpha val="79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Wash hands before and after touching the specimens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Disarticulate the mandible from the cranium when lifting from the table or moving the specimen for any reason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Use care and focus when handling or when near specimens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Be sure never to touch pen or marker tip to the skull/mandible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Do not remove the tags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Handle the skulls over the table (never remove off the bench or hold above the floor)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Report any incidents/damage to the </a:t>
            </a:r>
            <a:r>
              <a:rPr lang="en-US" sz="2300" u="sng" dirty="0">
                <a:latin typeface="Century Gothic" panose="020B0502020202020204" pitchFamily="34" charset="0"/>
                <a:cs typeface="Calibri"/>
              </a:rPr>
              <a:t>specimen</a:t>
            </a:r>
            <a:r>
              <a:rPr lang="en-US" sz="2300" dirty="0">
                <a:latin typeface="Century Gothic" panose="020B0502020202020204" pitchFamily="34" charset="0"/>
                <a:cs typeface="Calibri"/>
              </a:rPr>
              <a:t> or </a:t>
            </a:r>
            <a:r>
              <a:rPr lang="en-US" sz="2300" u="sng" dirty="0">
                <a:latin typeface="Century Gothic" panose="020B0502020202020204" pitchFamily="34" charset="0"/>
                <a:cs typeface="Calibri"/>
              </a:rPr>
              <a:t>tag</a:t>
            </a:r>
            <a:r>
              <a:rPr lang="en-US" sz="2300" dirty="0">
                <a:latin typeface="Century Gothic" panose="020B0502020202020204" pitchFamily="34" charset="0"/>
                <a:cs typeface="Calibri"/>
              </a:rPr>
              <a:t> immediately to your TA</a:t>
            </a:r>
          </a:p>
          <a:p>
            <a:pPr>
              <a:spcAft>
                <a:spcPts val="1200"/>
              </a:spcAft>
            </a:pPr>
            <a:r>
              <a:rPr lang="en-US" sz="2300" dirty="0">
                <a:latin typeface="Century Gothic" panose="020B0502020202020204" pitchFamily="34" charset="0"/>
                <a:cs typeface="Calibri"/>
              </a:rPr>
              <a:t>Keep any fragments/tag with the specimen</a:t>
            </a:r>
          </a:p>
        </p:txBody>
      </p:sp>
    </p:spTree>
    <p:extLst>
      <p:ext uri="{BB962C8B-B14F-4D97-AF65-F5344CB8AC3E}">
        <p14:creationId xmlns:p14="http://schemas.microsoft.com/office/powerpoint/2010/main" val="110534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c08c7d-2902-4d57-a5a6-70c761d6561d" xsi:nil="true"/>
    <lcf76f155ced4ddcb4097134ff3c332f xmlns="d188efe8-4dfe-4aae-9b89-2df25b6e2ad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FC292F3D41FF47BB1CDFCDC49122FA" ma:contentTypeVersion="16" ma:contentTypeDescription="Create a new document." ma:contentTypeScope="" ma:versionID="97c6c50352330f91b4321ab9e03ed24c">
  <xsd:schema xmlns:xsd="http://www.w3.org/2001/XMLSchema" xmlns:xs="http://www.w3.org/2001/XMLSchema" xmlns:p="http://schemas.microsoft.com/office/2006/metadata/properties" xmlns:ns2="d188efe8-4dfe-4aae-9b89-2df25b6e2adc" xmlns:ns3="bcc08c7d-2902-4d57-a5a6-70c761d6561d" targetNamespace="http://schemas.microsoft.com/office/2006/metadata/properties" ma:root="true" ma:fieldsID="6e96db420e29a111fa53f0c4ede6d699" ns2:_="" ns3:_="">
    <xsd:import namespace="d188efe8-4dfe-4aae-9b89-2df25b6e2adc"/>
    <xsd:import namespace="bcc08c7d-2902-4d57-a5a6-70c761d656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8efe8-4dfe-4aae-9b89-2df25b6e2a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533a83bf-3dc4-4ddf-aecd-47f0779e4f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8c7d-2902-4d57-a5a6-70c761d6561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db43d23-7b09-4b3c-acb5-d4d83a53181a}" ma:internalName="TaxCatchAll" ma:showField="CatchAllData" ma:web="bcc08c7d-2902-4d57-a5a6-70c761d656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7564AB-5EB3-46B9-9681-07DBB02784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1B042D-FF4C-44CE-BFE0-A09A2EFFAAD4}">
  <ds:schemaRefs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d188efe8-4dfe-4aae-9b89-2df25b6e2adc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cc08c7d-2902-4d57-a5a6-70c761d6561d"/>
  </ds:schemaRefs>
</ds:datastoreItem>
</file>

<file path=customXml/itemProps3.xml><?xml version="1.0" encoding="utf-8"?>
<ds:datastoreItem xmlns:ds="http://schemas.openxmlformats.org/officeDocument/2006/customXml" ds:itemID="{8BF59BBF-924E-444C-A54A-8638604AA5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8efe8-4dfe-4aae-9b89-2df25b6e2adc"/>
    <ds:schemaRef ds:uri="bcc08c7d-2902-4d57-a5a6-70c761d656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92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Handling Museum Specimens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D'Arcy, Christina E</cp:lastModifiedBy>
  <cp:revision>25</cp:revision>
  <dcterms:created xsi:type="dcterms:W3CDTF">2013-07-15T20:26:40Z</dcterms:created>
  <dcterms:modified xsi:type="dcterms:W3CDTF">2024-02-27T17:04:52Z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0x01010050FC292F3D41FF47BB1CDFCDC49122FA</vt:lpwstr>
  </property>
  <property fmtid="{D5CDD505-2E9C-101B-9397-08002B2CF9AE}" pid="3" name="MediaServiceImageTags">
    <vt:lpwstr/>
  </property>
</Properties>
</file>