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jQEIodLFMNmsWuPwLZI8OHATsN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8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osnick, Shawn" userId="6c0c2fa5-ec11-4c36-b005-523b01cd6f33" providerId="ADAL" clId="{3C2E7975-3171-4699-A9D2-6C9E7D0CA5B3}"/>
    <pc:docChg chg="undo custSel modSld">
      <pc:chgData name="Krosnick, Shawn" userId="6c0c2fa5-ec11-4c36-b005-523b01cd6f33" providerId="ADAL" clId="{3C2E7975-3171-4699-A9D2-6C9E7D0CA5B3}" dt="2024-04-02T17:59:55.447" v="620" actId="1038"/>
      <pc:docMkLst>
        <pc:docMk/>
      </pc:docMkLst>
      <pc:sldChg chg="addSp delSp modSp mod">
        <pc:chgData name="Krosnick, Shawn" userId="6c0c2fa5-ec11-4c36-b005-523b01cd6f33" providerId="ADAL" clId="{3C2E7975-3171-4699-A9D2-6C9E7D0CA5B3}" dt="2024-04-02T17:51:46.374" v="395" actId="1036"/>
        <pc:sldMkLst>
          <pc:docMk/>
          <pc:sldMk cId="0" sldId="258"/>
        </pc:sldMkLst>
        <pc:spChg chg="add mod">
          <ac:chgData name="Krosnick, Shawn" userId="6c0c2fa5-ec11-4c36-b005-523b01cd6f33" providerId="ADAL" clId="{3C2E7975-3171-4699-A9D2-6C9E7D0CA5B3}" dt="2024-04-02T17:51:04.773" v="364" actId="207"/>
          <ac:spMkLst>
            <pc:docMk/>
            <pc:sldMk cId="0" sldId="258"/>
            <ac:spMk id="2" creationId="{552D5F60-95B0-42C2-8A5F-E70436E123E5}"/>
          </ac:spMkLst>
        </pc:spChg>
        <pc:spChg chg="add mod">
          <ac:chgData name="Krosnick, Shawn" userId="6c0c2fa5-ec11-4c36-b005-523b01cd6f33" providerId="ADAL" clId="{3C2E7975-3171-4699-A9D2-6C9E7D0CA5B3}" dt="2024-04-02T17:51:46.374" v="395" actId="1036"/>
          <ac:spMkLst>
            <pc:docMk/>
            <pc:sldMk cId="0" sldId="258"/>
            <ac:spMk id="7" creationId="{E9B7138F-9EDF-4CCC-BD51-6B95BE51B1A8}"/>
          </ac:spMkLst>
        </pc:spChg>
        <pc:picChg chg="mod">
          <ac:chgData name="Krosnick, Shawn" userId="6c0c2fa5-ec11-4c36-b005-523b01cd6f33" providerId="ADAL" clId="{3C2E7975-3171-4699-A9D2-6C9E7D0CA5B3}" dt="2024-04-02T17:45:58.287" v="336" actId="1076"/>
          <ac:picMkLst>
            <pc:docMk/>
            <pc:sldMk cId="0" sldId="258"/>
            <ac:picMk id="97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7:45:56.412" v="335" actId="1076"/>
          <ac:picMkLst>
            <pc:docMk/>
            <pc:sldMk cId="0" sldId="258"/>
            <ac:picMk id="98" creationId="{00000000-0000-0000-0000-000000000000}"/>
          </ac:picMkLst>
        </pc:picChg>
        <pc:picChg chg="add del">
          <ac:chgData name="Krosnick, Shawn" userId="6c0c2fa5-ec11-4c36-b005-523b01cd6f33" providerId="ADAL" clId="{3C2E7975-3171-4699-A9D2-6C9E7D0CA5B3}" dt="2024-04-02T17:51:09.987" v="366"/>
          <ac:picMkLst>
            <pc:docMk/>
            <pc:sldMk cId="0" sldId="258"/>
            <ac:picMk id="4098" creationId="{03F5D278-04F8-495B-BE27-9DB2FE478D38}"/>
          </ac:picMkLst>
        </pc:picChg>
      </pc:sldChg>
      <pc:sldChg chg="addSp delSp modSp mod">
        <pc:chgData name="Krosnick, Shawn" userId="6c0c2fa5-ec11-4c36-b005-523b01cd6f33" providerId="ADAL" clId="{3C2E7975-3171-4699-A9D2-6C9E7D0CA5B3}" dt="2024-04-02T17:52:42.494" v="437" actId="20577"/>
        <pc:sldMkLst>
          <pc:docMk/>
          <pc:sldMk cId="0" sldId="259"/>
        </pc:sldMkLst>
        <pc:spChg chg="add mod">
          <ac:chgData name="Krosnick, Shawn" userId="6c0c2fa5-ec11-4c36-b005-523b01cd6f33" providerId="ADAL" clId="{3C2E7975-3171-4699-A9D2-6C9E7D0CA5B3}" dt="2024-04-02T17:52:37.606" v="435" actId="20577"/>
          <ac:spMkLst>
            <pc:docMk/>
            <pc:sldMk cId="0" sldId="259"/>
            <ac:spMk id="12" creationId="{86864D39-6C42-4F53-9BC9-6C45A88DF6DE}"/>
          </ac:spMkLst>
        </pc:spChg>
        <pc:spChg chg="add mod">
          <ac:chgData name="Krosnick, Shawn" userId="6c0c2fa5-ec11-4c36-b005-523b01cd6f33" providerId="ADAL" clId="{3C2E7975-3171-4699-A9D2-6C9E7D0CA5B3}" dt="2024-04-02T17:52:42.494" v="437" actId="20577"/>
          <ac:spMkLst>
            <pc:docMk/>
            <pc:sldMk cId="0" sldId="259"/>
            <ac:spMk id="13" creationId="{AC0771B0-377D-4CDA-BF57-0FD4841123B8}"/>
          </ac:spMkLst>
        </pc:spChg>
        <pc:spChg chg="add mod">
          <ac:chgData name="Krosnick, Shawn" userId="6c0c2fa5-ec11-4c36-b005-523b01cd6f33" providerId="ADAL" clId="{3C2E7975-3171-4699-A9D2-6C9E7D0CA5B3}" dt="2024-04-02T17:52:40.159" v="436" actId="20577"/>
          <ac:spMkLst>
            <pc:docMk/>
            <pc:sldMk cId="0" sldId="259"/>
            <ac:spMk id="14" creationId="{B8CD60C3-3738-4E49-9DC8-16881695FECD}"/>
          </ac:spMkLst>
        </pc:spChg>
        <pc:spChg chg="add mod">
          <ac:chgData name="Krosnick, Shawn" userId="6c0c2fa5-ec11-4c36-b005-523b01cd6f33" providerId="ADAL" clId="{3C2E7975-3171-4699-A9D2-6C9E7D0CA5B3}" dt="2024-04-02T17:52:35.073" v="434" actId="20577"/>
          <ac:spMkLst>
            <pc:docMk/>
            <pc:sldMk cId="0" sldId="259"/>
            <ac:spMk id="15" creationId="{9B76695A-1B8A-4396-BA35-84F4F89C86DF}"/>
          </ac:spMkLst>
        </pc:spChg>
        <pc:spChg chg="del">
          <ac:chgData name="Krosnick, Shawn" userId="6c0c2fa5-ec11-4c36-b005-523b01cd6f33" providerId="ADAL" clId="{3C2E7975-3171-4699-A9D2-6C9E7D0CA5B3}" dt="2024-04-02T16:31:31.912" v="3" actId="478"/>
          <ac:spMkLst>
            <pc:docMk/>
            <pc:sldMk cId="0" sldId="259"/>
            <ac:spMk id="103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1:34.759" v="5" actId="478"/>
          <ac:spMkLst>
            <pc:docMk/>
            <pc:sldMk cId="0" sldId="259"/>
            <ac:spMk id="104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1:52.931" v="11" actId="478"/>
          <ac:spMkLst>
            <pc:docMk/>
            <pc:sldMk cId="0" sldId="259"/>
            <ac:spMk id="105" creationId="{00000000-0000-0000-0000-000000000000}"/>
          </ac:spMkLst>
        </pc:spChg>
        <pc:spChg chg="del mod">
          <ac:chgData name="Krosnick, Shawn" userId="6c0c2fa5-ec11-4c36-b005-523b01cd6f33" providerId="ADAL" clId="{3C2E7975-3171-4699-A9D2-6C9E7D0CA5B3}" dt="2024-04-02T16:31:46.810" v="9" actId="478"/>
          <ac:spMkLst>
            <pc:docMk/>
            <pc:sldMk cId="0" sldId="259"/>
            <ac:spMk id="106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1:13.405" v="0" actId="478"/>
          <ac:spMkLst>
            <pc:docMk/>
            <pc:sldMk cId="0" sldId="259"/>
            <ac:spMk id="110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1:55.037" v="12" actId="478"/>
          <ac:spMkLst>
            <pc:docMk/>
            <pc:sldMk cId="0" sldId="259"/>
            <ac:spMk id="111" creationId="{00000000-0000-0000-0000-000000000000}"/>
          </ac:spMkLst>
        </pc:spChg>
        <pc:picChg chg="mod">
          <ac:chgData name="Krosnick, Shawn" userId="6c0c2fa5-ec11-4c36-b005-523b01cd6f33" providerId="ADAL" clId="{3C2E7975-3171-4699-A9D2-6C9E7D0CA5B3}" dt="2024-04-02T16:32:57.978" v="22" actId="1076"/>
          <ac:picMkLst>
            <pc:docMk/>
            <pc:sldMk cId="0" sldId="259"/>
            <ac:picMk id="107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6:33:01.274" v="23" actId="1076"/>
          <ac:picMkLst>
            <pc:docMk/>
            <pc:sldMk cId="0" sldId="259"/>
            <ac:picMk id="108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6:32:52.159" v="20" actId="1076"/>
          <ac:picMkLst>
            <pc:docMk/>
            <pc:sldMk cId="0" sldId="259"/>
            <ac:picMk id="109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6:32:55.839" v="21" actId="1076"/>
          <ac:picMkLst>
            <pc:docMk/>
            <pc:sldMk cId="0" sldId="259"/>
            <ac:picMk id="112" creationId="{00000000-0000-0000-0000-000000000000}"/>
          </ac:picMkLst>
        </pc:picChg>
      </pc:sldChg>
      <pc:sldChg chg="addSp delSp modSp mod">
        <pc:chgData name="Krosnick, Shawn" userId="6c0c2fa5-ec11-4c36-b005-523b01cd6f33" providerId="ADAL" clId="{3C2E7975-3171-4699-A9D2-6C9E7D0CA5B3}" dt="2024-04-02T17:53:36.718" v="458" actId="1037"/>
        <pc:sldMkLst>
          <pc:docMk/>
          <pc:sldMk cId="0" sldId="260"/>
        </pc:sldMkLst>
        <pc:spChg chg="add mod">
          <ac:chgData name="Krosnick, Shawn" userId="6c0c2fa5-ec11-4c36-b005-523b01cd6f33" providerId="ADAL" clId="{3C2E7975-3171-4699-A9D2-6C9E7D0CA5B3}" dt="2024-04-02T17:53:22.124" v="454" actId="20577"/>
          <ac:spMkLst>
            <pc:docMk/>
            <pc:sldMk cId="0" sldId="260"/>
            <ac:spMk id="10" creationId="{5C1D675E-2A2C-46ED-B243-8061419B4464}"/>
          </ac:spMkLst>
        </pc:spChg>
        <pc:spChg chg="add mod">
          <ac:chgData name="Krosnick, Shawn" userId="6c0c2fa5-ec11-4c36-b005-523b01cd6f33" providerId="ADAL" clId="{3C2E7975-3171-4699-A9D2-6C9E7D0CA5B3}" dt="2024-04-02T17:53:36.718" v="458" actId="1037"/>
          <ac:spMkLst>
            <pc:docMk/>
            <pc:sldMk cId="0" sldId="260"/>
            <ac:spMk id="11" creationId="{CA3ED406-033B-4B58-B025-9FD380280CB5}"/>
          </ac:spMkLst>
        </pc:spChg>
        <pc:spChg chg="add mod">
          <ac:chgData name="Krosnick, Shawn" userId="6c0c2fa5-ec11-4c36-b005-523b01cd6f33" providerId="ADAL" clId="{3C2E7975-3171-4699-A9D2-6C9E7D0CA5B3}" dt="2024-04-02T17:53:27.216" v="455" actId="20577"/>
          <ac:spMkLst>
            <pc:docMk/>
            <pc:sldMk cId="0" sldId="260"/>
            <ac:spMk id="12" creationId="{F4DF952A-D2C4-42E4-95C2-62ADE9013B9E}"/>
          </ac:spMkLst>
        </pc:spChg>
        <pc:spChg chg="add mod">
          <ac:chgData name="Krosnick, Shawn" userId="6c0c2fa5-ec11-4c36-b005-523b01cd6f33" providerId="ADAL" clId="{3C2E7975-3171-4699-A9D2-6C9E7D0CA5B3}" dt="2024-04-02T17:53:19.649" v="453" actId="20577"/>
          <ac:spMkLst>
            <pc:docMk/>
            <pc:sldMk cId="0" sldId="260"/>
            <ac:spMk id="13" creationId="{77CA7530-9802-4B79-B2E0-57DB4D91AFA3}"/>
          </ac:spMkLst>
        </pc:spChg>
        <pc:spChg chg="del">
          <ac:chgData name="Krosnick, Shawn" userId="6c0c2fa5-ec11-4c36-b005-523b01cd6f33" providerId="ADAL" clId="{3C2E7975-3171-4699-A9D2-6C9E7D0CA5B3}" dt="2024-04-02T16:33:07.263" v="25" actId="478"/>
          <ac:spMkLst>
            <pc:docMk/>
            <pc:sldMk cId="0" sldId="260"/>
            <ac:spMk id="117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3:09.718" v="27" actId="478"/>
          <ac:spMkLst>
            <pc:docMk/>
            <pc:sldMk cId="0" sldId="260"/>
            <ac:spMk id="118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3:15.859" v="31" actId="478"/>
          <ac:spMkLst>
            <pc:docMk/>
            <pc:sldMk cId="0" sldId="260"/>
            <ac:spMk id="119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3:12.690" v="29" actId="478"/>
          <ac:spMkLst>
            <pc:docMk/>
            <pc:sldMk cId="0" sldId="260"/>
            <ac:spMk id="120" creationId="{00000000-0000-0000-0000-000000000000}"/>
          </ac:spMkLst>
        </pc:spChg>
        <pc:picChg chg="mod">
          <ac:chgData name="Krosnick, Shawn" userId="6c0c2fa5-ec11-4c36-b005-523b01cd6f33" providerId="ADAL" clId="{3C2E7975-3171-4699-A9D2-6C9E7D0CA5B3}" dt="2024-04-02T16:33:45.303" v="56" actId="1035"/>
          <ac:picMkLst>
            <pc:docMk/>
            <pc:sldMk cId="0" sldId="260"/>
            <ac:picMk id="121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6:33:45.303" v="56" actId="1035"/>
          <ac:picMkLst>
            <pc:docMk/>
            <pc:sldMk cId="0" sldId="260"/>
            <ac:picMk id="122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6:33:45.303" v="56" actId="1035"/>
          <ac:picMkLst>
            <pc:docMk/>
            <pc:sldMk cId="0" sldId="260"/>
            <ac:picMk id="123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6:33:45.303" v="56" actId="1035"/>
          <ac:picMkLst>
            <pc:docMk/>
            <pc:sldMk cId="0" sldId="260"/>
            <ac:picMk id="124" creationId="{00000000-0000-0000-0000-000000000000}"/>
          </ac:picMkLst>
        </pc:picChg>
      </pc:sldChg>
      <pc:sldChg chg="addSp delSp modSp mod">
        <pc:chgData name="Krosnick, Shawn" userId="6c0c2fa5-ec11-4c36-b005-523b01cd6f33" providerId="ADAL" clId="{3C2E7975-3171-4699-A9D2-6C9E7D0CA5B3}" dt="2024-04-02T17:54:45.735" v="481" actId="1076"/>
        <pc:sldMkLst>
          <pc:docMk/>
          <pc:sldMk cId="0" sldId="261"/>
        </pc:sldMkLst>
        <pc:spChg chg="add mod">
          <ac:chgData name="Krosnick, Shawn" userId="6c0c2fa5-ec11-4c36-b005-523b01cd6f33" providerId="ADAL" clId="{3C2E7975-3171-4699-A9D2-6C9E7D0CA5B3}" dt="2024-04-02T17:54:45.735" v="481" actId="1076"/>
          <ac:spMkLst>
            <pc:docMk/>
            <pc:sldMk cId="0" sldId="261"/>
            <ac:spMk id="10" creationId="{4038E7E4-1B71-45A5-BEFF-92C10298DCD4}"/>
          </ac:spMkLst>
        </pc:spChg>
        <pc:spChg chg="add mod">
          <ac:chgData name="Krosnick, Shawn" userId="6c0c2fa5-ec11-4c36-b005-523b01cd6f33" providerId="ADAL" clId="{3C2E7975-3171-4699-A9D2-6C9E7D0CA5B3}" dt="2024-04-02T17:54:17.991" v="473" actId="20577"/>
          <ac:spMkLst>
            <pc:docMk/>
            <pc:sldMk cId="0" sldId="261"/>
            <ac:spMk id="11" creationId="{F2960AA9-94ED-434F-8195-6D65D9828A45}"/>
          </ac:spMkLst>
        </pc:spChg>
        <pc:spChg chg="add mod">
          <ac:chgData name="Krosnick, Shawn" userId="6c0c2fa5-ec11-4c36-b005-523b01cd6f33" providerId="ADAL" clId="{3C2E7975-3171-4699-A9D2-6C9E7D0CA5B3}" dt="2024-04-02T17:54:33.357" v="480" actId="1076"/>
          <ac:spMkLst>
            <pc:docMk/>
            <pc:sldMk cId="0" sldId="261"/>
            <ac:spMk id="12" creationId="{F376813C-6A84-4BCB-867E-54CF7FB9F44A}"/>
          </ac:spMkLst>
        </pc:spChg>
        <pc:spChg chg="add mod">
          <ac:chgData name="Krosnick, Shawn" userId="6c0c2fa5-ec11-4c36-b005-523b01cd6f33" providerId="ADAL" clId="{3C2E7975-3171-4699-A9D2-6C9E7D0CA5B3}" dt="2024-04-02T17:54:29.758" v="479" actId="20577"/>
          <ac:spMkLst>
            <pc:docMk/>
            <pc:sldMk cId="0" sldId="261"/>
            <ac:spMk id="13" creationId="{A8248BB8-9C97-42DA-8117-E9CCDEAD958E}"/>
          </ac:spMkLst>
        </pc:spChg>
        <pc:spChg chg="del">
          <ac:chgData name="Krosnick, Shawn" userId="6c0c2fa5-ec11-4c36-b005-523b01cd6f33" providerId="ADAL" clId="{3C2E7975-3171-4699-A9D2-6C9E7D0CA5B3}" dt="2024-04-02T16:33:53.212" v="58" actId="478"/>
          <ac:spMkLst>
            <pc:docMk/>
            <pc:sldMk cId="0" sldId="261"/>
            <ac:spMk id="129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3:56.569" v="60" actId="478"/>
          <ac:spMkLst>
            <pc:docMk/>
            <pc:sldMk cId="0" sldId="261"/>
            <ac:spMk id="130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4:04.227" v="64" actId="478"/>
          <ac:spMkLst>
            <pc:docMk/>
            <pc:sldMk cId="0" sldId="261"/>
            <ac:spMk id="131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4:00.140" v="62" actId="478"/>
          <ac:spMkLst>
            <pc:docMk/>
            <pc:sldMk cId="0" sldId="261"/>
            <ac:spMk id="132" creationId="{00000000-0000-0000-0000-000000000000}"/>
          </ac:spMkLst>
        </pc:spChg>
        <pc:picChg chg="mod">
          <ac:chgData name="Krosnick, Shawn" userId="6c0c2fa5-ec11-4c36-b005-523b01cd6f33" providerId="ADAL" clId="{3C2E7975-3171-4699-A9D2-6C9E7D0CA5B3}" dt="2024-04-02T16:35:54.440" v="93" actId="1038"/>
          <ac:picMkLst>
            <pc:docMk/>
            <pc:sldMk cId="0" sldId="261"/>
            <ac:picMk id="133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6:35:54.440" v="93" actId="1038"/>
          <ac:picMkLst>
            <pc:docMk/>
            <pc:sldMk cId="0" sldId="261"/>
            <ac:picMk id="134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6:35:54.440" v="93" actId="1038"/>
          <ac:picMkLst>
            <pc:docMk/>
            <pc:sldMk cId="0" sldId="261"/>
            <ac:picMk id="135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6:35:54.440" v="93" actId="1038"/>
          <ac:picMkLst>
            <pc:docMk/>
            <pc:sldMk cId="0" sldId="261"/>
            <ac:picMk id="136" creationId="{00000000-0000-0000-0000-000000000000}"/>
          </ac:picMkLst>
        </pc:picChg>
      </pc:sldChg>
      <pc:sldChg chg="addSp delSp modSp mod">
        <pc:chgData name="Krosnick, Shawn" userId="6c0c2fa5-ec11-4c36-b005-523b01cd6f33" providerId="ADAL" clId="{3C2E7975-3171-4699-A9D2-6C9E7D0CA5B3}" dt="2024-04-02T17:55:57.223" v="505" actId="20577"/>
        <pc:sldMkLst>
          <pc:docMk/>
          <pc:sldMk cId="0" sldId="262"/>
        </pc:sldMkLst>
        <pc:spChg chg="add mod">
          <ac:chgData name="Krosnick, Shawn" userId="6c0c2fa5-ec11-4c36-b005-523b01cd6f33" providerId="ADAL" clId="{3C2E7975-3171-4699-A9D2-6C9E7D0CA5B3}" dt="2024-04-02T17:55:57.223" v="505" actId="20577"/>
          <ac:spMkLst>
            <pc:docMk/>
            <pc:sldMk cId="0" sldId="262"/>
            <ac:spMk id="13" creationId="{D66A7972-3D69-44C7-8F91-0B19AB22B3FA}"/>
          </ac:spMkLst>
        </pc:spChg>
        <pc:spChg chg="add mod">
          <ac:chgData name="Krosnick, Shawn" userId="6c0c2fa5-ec11-4c36-b005-523b01cd6f33" providerId="ADAL" clId="{3C2E7975-3171-4699-A9D2-6C9E7D0CA5B3}" dt="2024-04-02T17:55:54.119" v="503" actId="20577"/>
          <ac:spMkLst>
            <pc:docMk/>
            <pc:sldMk cId="0" sldId="262"/>
            <ac:spMk id="14" creationId="{287C88CC-427B-4CC4-BDE5-712AC7A90214}"/>
          </ac:spMkLst>
        </pc:spChg>
        <pc:spChg chg="add mod">
          <ac:chgData name="Krosnick, Shawn" userId="6c0c2fa5-ec11-4c36-b005-523b01cd6f33" providerId="ADAL" clId="{3C2E7975-3171-4699-A9D2-6C9E7D0CA5B3}" dt="2024-04-02T17:55:50.261" v="501" actId="20577"/>
          <ac:spMkLst>
            <pc:docMk/>
            <pc:sldMk cId="0" sldId="262"/>
            <ac:spMk id="15" creationId="{25DE036B-AE60-41A7-9E5F-BA7E6509AE79}"/>
          </ac:spMkLst>
        </pc:spChg>
        <pc:spChg chg="add mod">
          <ac:chgData name="Krosnick, Shawn" userId="6c0c2fa5-ec11-4c36-b005-523b01cd6f33" providerId="ADAL" clId="{3C2E7975-3171-4699-A9D2-6C9E7D0CA5B3}" dt="2024-04-02T17:55:46.704" v="497" actId="20577"/>
          <ac:spMkLst>
            <pc:docMk/>
            <pc:sldMk cId="0" sldId="262"/>
            <ac:spMk id="16" creationId="{8AC83983-BBA5-4D6C-8AA0-6D66AE8CC969}"/>
          </ac:spMkLst>
        </pc:spChg>
        <pc:spChg chg="del">
          <ac:chgData name="Krosnick, Shawn" userId="6c0c2fa5-ec11-4c36-b005-523b01cd6f33" providerId="ADAL" clId="{3C2E7975-3171-4699-A9D2-6C9E7D0CA5B3}" dt="2024-04-02T16:36:19.217" v="98" actId="478"/>
          <ac:spMkLst>
            <pc:docMk/>
            <pc:sldMk cId="0" sldId="262"/>
            <ac:spMk id="141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6:16.885" v="97" actId="478"/>
          <ac:spMkLst>
            <pc:docMk/>
            <pc:sldMk cId="0" sldId="262"/>
            <ac:spMk id="142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6:26.090" v="102" actId="478"/>
          <ac:spMkLst>
            <pc:docMk/>
            <pc:sldMk cId="0" sldId="262"/>
            <ac:spMk id="143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6:22.708" v="100" actId="478"/>
          <ac:spMkLst>
            <pc:docMk/>
            <pc:sldMk cId="0" sldId="262"/>
            <ac:spMk id="144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6:29.258" v="103" actId="478"/>
          <ac:spMkLst>
            <pc:docMk/>
            <pc:sldMk cId="0" sldId="262"/>
            <ac:spMk id="147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6:10.879" v="96" actId="478"/>
          <ac:spMkLst>
            <pc:docMk/>
            <pc:sldMk cId="0" sldId="262"/>
            <ac:spMk id="149" creationId="{00000000-0000-0000-0000-000000000000}"/>
          </ac:spMkLst>
        </pc:spChg>
        <pc:picChg chg="add del mod">
          <ac:chgData name="Krosnick, Shawn" userId="6c0c2fa5-ec11-4c36-b005-523b01cd6f33" providerId="ADAL" clId="{3C2E7975-3171-4699-A9D2-6C9E7D0CA5B3}" dt="2024-04-02T17:54:55.715" v="483"/>
          <ac:picMkLst>
            <pc:docMk/>
            <pc:sldMk cId="0" sldId="262"/>
            <ac:picMk id="12" creationId="{43049E5E-6D01-475F-9CCD-5B395E08CC23}"/>
          </ac:picMkLst>
        </pc:picChg>
        <pc:picChg chg="mod">
          <ac:chgData name="Krosnick, Shawn" userId="6c0c2fa5-ec11-4c36-b005-523b01cd6f33" providerId="ADAL" clId="{3C2E7975-3171-4699-A9D2-6C9E7D0CA5B3}" dt="2024-04-02T16:37:13.496" v="125" actId="1036"/>
          <ac:picMkLst>
            <pc:docMk/>
            <pc:sldMk cId="0" sldId="262"/>
            <ac:picMk id="145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6:37:05.482" v="111" actId="1076"/>
          <ac:picMkLst>
            <pc:docMk/>
            <pc:sldMk cId="0" sldId="262"/>
            <ac:picMk id="146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6:37:11.505" v="119" actId="1036"/>
          <ac:picMkLst>
            <pc:docMk/>
            <pc:sldMk cId="0" sldId="262"/>
            <ac:picMk id="148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6:37:02.061" v="110" actId="1076"/>
          <ac:picMkLst>
            <pc:docMk/>
            <pc:sldMk cId="0" sldId="262"/>
            <ac:picMk id="150" creationId="{00000000-0000-0000-0000-000000000000}"/>
          </ac:picMkLst>
        </pc:picChg>
      </pc:sldChg>
      <pc:sldChg chg="addSp delSp modSp mod">
        <pc:chgData name="Krosnick, Shawn" userId="6c0c2fa5-ec11-4c36-b005-523b01cd6f33" providerId="ADAL" clId="{3C2E7975-3171-4699-A9D2-6C9E7D0CA5B3}" dt="2024-04-02T17:56:27.025" v="518" actId="20577"/>
        <pc:sldMkLst>
          <pc:docMk/>
          <pc:sldMk cId="0" sldId="263"/>
        </pc:sldMkLst>
        <pc:spChg chg="add mod">
          <ac:chgData name="Krosnick, Shawn" userId="6c0c2fa5-ec11-4c36-b005-523b01cd6f33" providerId="ADAL" clId="{3C2E7975-3171-4699-A9D2-6C9E7D0CA5B3}" dt="2024-04-02T17:56:27.025" v="518" actId="20577"/>
          <ac:spMkLst>
            <pc:docMk/>
            <pc:sldMk cId="0" sldId="263"/>
            <ac:spMk id="14" creationId="{65F37AFF-5D32-4CF7-B9A6-629327239858}"/>
          </ac:spMkLst>
        </pc:spChg>
        <pc:spChg chg="add mod">
          <ac:chgData name="Krosnick, Shawn" userId="6c0c2fa5-ec11-4c36-b005-523b01cd6f33" providerId="ADAL" clId="{3C2E7975-3171-4699-A9D2-6C9E7D0CA5B3}" dt="2024-04-02T17:56:22.027" v="515" actId="1038"/>
          <ac:spMkLst>
            <pc:docMk/>
            <pc:sldMk cId="0" sldId="263"/>
            <ac:spMk id="15" creationId="{17140EB3-E9CB-43E3-A319-9CA5D024C9C2}"/>
          </ac:spMkLst>
        </pc:spChg>
        <pc:spChg chg="add mod">
          <ac:chgData name="Krosnick, Shawn" userId="6c0c2fa5-ec11-4c36-b005-523b01cd6f33" providerId="ADAL" clId="{3C2E7975-3171-4699-A9D2-6C9E7D0CA5B3}" dt="2024-04-02T17:56:14.740" v="511" actId="1076"/>
          <ac:spMkLst>
            <pc:docMk/>
            <pc:sldMk cId="0" sldId="263"/>
            <ac:spMk id="16" creationId="{CB1A6586-D0C4-4714-BA56-EBEEDCE20E20}"/>
          </ac:spMkLst>
        </pc:spChg>
        <pc:spChg chg="add mod">
          <ac:chgData name="Krosnick, Shawn" userId="6c0c2fa5-ec11-4c36-b005-523b01cd6f33" providerId="ADAL" clId="{3C2E7975-3171-4699-A9D2-6C9E7D0CA5B3}" dt="2024-04-02T17:56:07.829" v="508" actId="1076"/>
          <ac:spMkLst>
            <pc:docMk/>
            <pc:sldMk cId="0" sldId="263"/>
            <ac:spMk id="17" creationId="{1117D60C-6615-4207-BEDA-FF1A639251CD}"/>
          </ac:spMkLst>
        </pc:spChg>
        <pc:spChg chg="del">
          <ac:chgData name="Krosnick, Shawn" userId="6c0c2fa5-ec11-4c36-b005-523b01cd6f33" providerId="ADAL" clId="{3C2E7975-3171-4699-A9D2-6C9E7D0CA5B3}" dt="2024-04-02T16:37:22.430" v="128" actId="478"/>
          <ac:spMkLst>
            <pc:docMk/>
            <pc:sldMk cId="0" sldId="263"/>
            <ac:spMk id="155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7:25.720" v="130" actId="478"/>
          <ac:spMkLst>
            <pc:docMk/>
            <pc:sldMk cId="0" sldId="263"/>
            <ac:spMk id="156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7:35.509" v="134" actId="478"/>
          <ac:spMkLst>
            <pc:docMk/>
            <pc:sldMk cId="0" sldId="263"/>
            <ac:spMk id="157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7:29.372" v="132" actId="478"/>
          <ac:spMkLst>
            <pc:docMk/>
            <pc:sldMk cId="0" sldId="263"/>
            <ac:spMk id="158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7:47.132" v="136" actId="478"/>
          <ac:spMkLst>
            <pc:docMk/>
            <pc:sldMk cId="0" sldId="263"/>
            <ac:spMk id="159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7:20.917" v="127" actId="478"/>
          <ac:spMkLst>
            <pc:docMk/>
            <pc:sldMk cId="0" sldId="263"/>
            <ac:spMk id="160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7:38.074" v="135" actId="478"/>
          <ac:spMkLst>
            <pc:docMk/>
            <pc:sldMk cId="0" sldId="263"/>
            <ac:spMk id="161" creationId="{00000000-0000-0000-0000-000000000000}"/>
          </ac:spMkLst>
        </pc:spChg>
        <pc:picChg chg="mod">
          <ac:chgData name="Krosnick, Shawn" userId="6c0c2fa5-ec11-4c36-b005-523b01cd6f33" providerId="ADAL" clId="{3C2E7975-3171-4699-A9D2-6C9E7D0CA5B3}" dt="2024-04-02T16:38:00.024" v="139" actId="1076"/>
          <ac:picMkLst>
            <pc:docMk/>
            <pc:sldMk cId="0" sldId="263"/>
            <ac:picMk id="162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6:38:04.880" v="141" actId="1076"/>
          <ac:picMkLst>
            <pc:docMk/>
            <pc:sldMk cId="0" sldId="263"/>
            <ac:picMk id="163" creationId="{00000000-0000-0000-0000-000000000000}"/>
          </ac:picMkLst>
        </pc:picChg>
        <pc:picChg chg="del mod">
          <ac:chgData name="Krosnick, Shawn" userId="6c0c2fa5-ec11-4c36-b005-523b01cd6f33" providerId="ADAL" clId="{3C2E7975-3171-4699-A9D2-6C9E7D0CA5B3}" dt="2024-04-02T17:46:11.980" v="337" actId="478"/>
          <ac:picMkLst>
            <pc:docMk/>
            <pc:sldMk cId="0" sldId="263"/>
            <ac:picMk id="164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6:38:06.444" v="142" actId="1076"/>
          <ac:picMkLst>
            <pc:docMk/>
            <pc:sldMk cId="0" sldId="263"/>
            <ac:picMk id="165" creationId="{00000000-0000-0000-0000-000000000000}"/>
          </ac:picMkLst>
        </pc:picChg>
        <pc:picChg chg="add mod">
          <ac:chgData name="Krosnick, Shawn" userId="6c0c2fa5-ec11-4c36-b005-523b01cd6f33" providerId="ADAL" clId="{3C2E7975-3171-4699-A9D2-6C9E7D0CA5B3}" dt="2024-04-02T17:46:49.837" v="340" actId="1076"/>
          <ac:picMkLst>
            <pc:docMk/>
            <pc:sldMk cId="0" sldId="263"/>
            <ac:picMk id="2050" creationId="{EE9AFF9C-49E2-4653-99C5-0E10384B45BD}"/>
          </ac:picMkLst>
        </pc:picChg>
      </pc:sldChg>
      <pc:sldChg chg="addSp delSp modSp mod">
        <pc:chgData name="Krosnick, Shawn" userId="6c0c2fa5-ec11-4c36-b005-523b01cd6f33" providerId="ADAL" clId="{3C2E7975-3171-4699-A9D2-6C9E7D0CA5B3}" dt="2024-04-02T17:57:12.602" v="532" actId="1076"/>
        <pc:sldMkLst>
          <pc:docMk/>
          <pc:sldMk cId="0" sldId="264"/>
        </pc:sldMkLst>
        <pc:spChg chg="add mod">
          <ac:chgData name="Krosnick, Shawn" userId="6c0c2fa5-ec11-4c36-b005-523b01cd6f33" providerId="ADAL" clId="{3C2E7975-3171-4699-A9D2-6C9E7D0CA5B3}" dt="2024-04-02T17:57:02.618" v="530" actId="1076"/>
          <ac:spMkLst>
            <pc:docMk/>
            <pc:sldMk cId="0" sldId="264"/>
            <ac:spMk id="14" creationId="{4ED96223-5BBC-4894-89C9-D116432EC296}"/>
          </ac:spMkLst>
        </pc:spChg>
        <pc:spChg chg="add mod">
          <ac:chgData name="Krosnick, Shawn" userId="6c0c2fa5-ec11-4c36-b005-523b01cd6f33" providerId="ADAL" clId="{3C2E7975-3171-4699-A9D2-6C9E7D0CA5B3}" dt="2024-04-02T17:56:54.684" v="527" actId="1076"/>
          <ac:spMkLst>
            <pc:docMk/>
            <pc:sldMk cId="0" sldId="264"/>
            <ac:spMk id="15" creationId="{9041E6EC-28C5-47AC-A14A-72213962439C}"/>
          </ac:spMkLst>
        </pc:spChg>
        <pc:spChg chg="add mod">
          <ac:chgData name="Krosnick, Shawn" userId="6c0c2fa5-ec11-4c36-b005-523b01cd6f33" providerId="ADAL" clId="{3C2E7975-3171-4699-A9D2-6C9E7D0CA5B3}" dt="2024-04-02T17:56:49.465" v="524" actId="20577"/>
          <ac:spMkLst>
            <pc:docMk/>
            <pc:sldMk cId="0" sldId="264"/>
            <ac:spMk id="16" creationId="{050A6FED-55DC-4706-B316-41EAB5CC4FA0}"/>
          </ac:spMkLst>
        </pc:spChg>
        <pc:spChg chg="add mod">
          <ac:chgData name="Krosnick, Shawn" userId="6c0c2fa5-ec11-4c36-b005-523b01cd6f33" providerId="ADAL" clId="{3C2E7975-3171-4699-A9D2-6C9E7D0CA5B3}" dt="2024-04-02T17:57:12.602" v="532" actId="1076"/>
          <ac:spMkLst>
            <pc:docMk/>
            <pc:sldMk cId="0" sldId="264"/>
            <ac:spMk id="17" creationId="{6BE48C47-F316-48D1-9C7D-AF8DDAE34656}"/>
          </ac:spMkLst>
        </pc:spChg>
        <pc:spChg chg="del">
          <ac:chgData name="Krosnick, Shawn" userId="6c0c2fa5-ec11-4c36-b005-523b01cd6f33" providerId="ADAL" clId="{3C2E7975-3171-4699-A9D2-6C9E7D0CA5B3}" dt="2024-04-02T17:37:20.985" v="152" actId="478"/>
          <ac:spMkLst>
            <pc:docMk/>
            <pc:sldMk cId="0" sldId="264"/>
            <ac:spMk id="170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9:09.485" v="151" actId="478"/>
          <ac:spMkLst>
            <pc:docMk/>
            <pc:sldMk cId="0" sldId="264"/>
            <ac:spMk id="171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37:22.781" v="153" actId="478"/>
          <ac:spMkLst>
            <pc:docMk/>
            <pc:sldMk cId="0" sldId="264"/>
            <ac:spMk id="172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37:24.237" v="154" actId="478"/>
          <ac:spMkLst>
            <pc:docMk/>
            <pc:sldMk cId="0" sldId="264"/>
            <ac:spMk id="173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37:40.648" v="159" actId="478"/>
          <ac:spMkLst>
            <pc:docMk/>
            <pc:sldMk cId="0" sldId="264"/>
            <ac:spMk id="174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8:15.755" v="143" actId="478"/>
          <ac:spMkLst>
            <pc:docMk/>
            <pc:sldMk cId="0" sldId="264"/>
            <ac:spMk id="176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6:38:21.795" v="146" actId="478"/>
          <ac:spMkLst>
            <pc:docMk/>
            <pc:sldMk cId="0" sldId="264"/>
            <ac:spMk id="178" creationId="{00000000-0000-0000-0000-000000000000}"/>
          </ac:spMkLst>
        </pc:spChg>
        <pc:spChg chg="del mod">
          <ac:chgData name="Krosnick, Shawn" userId="6c0c2fa5-ec11-4c36-b005-523b01cd6f33" providerId="ADAL" clId="{3C2E7975-3171-4699-A9D2-6C9E7D0CA5B3}" dt="2024-04-02T17:38:44.060" v="202" actId="478"/>
          <ac:spMkLst>
            <pc:docMk/>
            <pc:sldMk cId="0" sldId="264"/>
            <ac:spMk id="179" creationId="{00000000-0000-0000-0000-000000000000}"/>
          </ac:spMkLst>
        </pc:spChg>
        <pc:picChg chg="mod">
          <ac:chgData name="Krosnick, Shawn" userId="6c0c2fa5-ec11-4c36-b005-523b01cd6f33" providerId="ADAL" clId="{3C2E7975-3171-4699-A9D2-6C9E7D0CA5B3}" dt="2024-04-02T17:38:52.688" v="221" actId="1035"/>
          <ac:picMkLst>
            <pc:docMk/>
            <pc:sldMk cId="0" sldId="264"/>
            <ac:picMk id="175" creationId="{00000000-0000-0000-0000-000000000000}"/>
          </ac:picMkLst>
        </pc:picChg>
        <pc:picChg chg="add del mod">
          <ac:chgData name="Krosnick, Shawn" userId="6c0c2fa5-ec11-4c36-b005-523b01cd6f33" providerId="ADAL" clId="{3C2E7975-3171-4699-A9D2-6C9E7D0CA5B3}" dt="2024-04-02T17:38:52.688" v="221" actId="1035"/>
          <ac:picMkLst>
            <pc:docMk/>
            <pc:sldMk cId="0" sldId="264"/>
            <ac:picMk id="177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7:38:52.688" v="221" actId="1035"/>
          <ac:picMkLst>
            <pc:docMk/>
            <pc:sldMk cId="0" sldId="264"/>
            <ac:picMk id="180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7:38:52.688" v="221" actId="1035"/>
          <ac:picMkLst>
            <pc:docMk/>
            <pc:sldMk cId="0" sldId="264"/>
            <ac:picMk id="181" creationId="{00000000-0000-0000-0000-000000000000}"/>
          </ac:picMkLst>
        </pc:picChg>
      </pc:sldChg>
      <pc:sldChg chg="addSp delSp modSp mod">
        <pc:chgData name="Krosnick, Shawn" userId="6c0c2fa5-ec11-4c36-b005-523b01cd6f33" providerId="ADAL" clId="{3C2E7975-3171-4699-A9D2-6C9E7D0CA5B3}" dt="2024-04-02T17:58:05.470" v="562" actId="1035"/>
        <pc:sldMkLst>
          <pc:docMk/>
          <pc:sldMk cId="0" sldId="265"/>
        </pc:sldMkLst>
        <pc:spChg chg="add mod">
          <ac:chgData name="Krosnick, Shawn" userId="6c0c2fa5-ec11-4c36-b005-523b01cd6f33" providerId="ADAL" clId="{3C2E7975-3171-4699-A9D2-6C9E7D0CA5B3}" dt="2024-04-02T17:58:00.445" v="558" actId="1038"/>
          <ac:spMkLst>
            <pc:docMk/>
            <pc:sldMk cId="0" sldId="265"/>
            <ac:spMk id="12" creationId="{F5BB2F81-B0CD-41DD-BF42-0E4AAD047D0F}"/>
          </ac:spMkLst>
        </pc:spChg>
        <pc:spChg chg="add mod">
          <ac:chgData name="Krosnick, Shawn" userId="6c0c2fa5-ec11-4c36-b005-523b01cd6f33" providerId="ADAL" clId="{3C2E7975-3171-4699-A9D2-6C9E7D0CA5B3}" dt="2024-04-02T17:58:05.470" v="562" actId="1035"/>
          <ac:spMkLst>
            <pc:docMk/>
            <pc:sldMk cId="0" sldId="265"/>
            <ac:spMk id="13" creationId="{C4066938-7DA6-4C3F-9604-06C55AC588D8}"/>
          </ac:spMkLst>
        </pc:spChg>
        <pc:spChg chg="add mod">
          <ac:chgData name="Krosnick, Shawn" userId="6c0c2fa5-ec11-4c36-b005-523b01cd6f33" providerId="ADAL" clId="{3C2E7975-3171-4699-A9D2-6C9E7D0CA5B3}" dt="2024-04-02T17:57:47.590" v="547" actId="20577"/>
          <ac:spMkLst>
            <pc:docMk/>
            <pc:sldMk cId="0" sldId="265"/>
            <ac:spMk id="14" creationId="{F010495A-4F7B-436B-9245-E61AE2814273}"/>
          </ac:spMkLst>
        </pc:spChg>
        <pc:spChg chg="add mod">
          <ac:chgData name="Krosnick, Shawn" userId="6c0c2fa5-ec11-4c36-b005-523b01cd6f33" providerId="ADAL" clId="{3C2E7975-3171-4699-A9D2-6C9E7D0CA5B3}" dt="2024-04-02T17:57:44.072" v="545" actId="20577"/>
          <ac:spMkLst>
            <pc:docMk/>
            <pc:sldMk cId="0" sldId="265"/>
            <ac:spMk id="15" creationId="{DA8FFCCD-E833-437B-B5C4-93C0AAF06F91}"/>
          </ac:spMkLst>
        </pc:spChg>
        <pc:spChg chg="del">
          <ac:chgData name="Krosnick, Shawn" userId="6c0c2fa5-ec11-4c36-b005-523b01cd6f33" providerId="ADAL" clId="{3C2E7975-3171-4699-A9D2-6C9E7D0CA5B3}" dt="2024-04-02T17:37:55.801" v="189" actId="478"/>
          <ac:spMkLst>
            <pc:docMk/>
            <pc:sldMk cId="0" sldId="265"/>
            <ac:spMk id="186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37:59.444" v="192" actId="478"/>
          <ac:spMkLst>
            <pc:docMk/>
            <pc:sldMk cId="0" sldId="265"/>
            <ac:spMk id="187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37:58.419" v="191" actId="478"/>
          <ac:spMkLst>
            <pc:docMk/>
            <pc:sldMk cId="0" sldId="265"/>
            <ac:spMk id="188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37:57.204" v="190" actId="478"/>
          <ac:spMkLst>
            <pc:docMk/>
            <pc:sldMk cId="0" sldId="265"/>
            <ac:spMk id="189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39:04.475" v="222" actId="478"/>
          <ac:spMkLst>
            <pc:docMk/>
            <pc:sldMk cId="0" sldId="265"/>
            <ac:spMk id="190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39:08.421" v="223" actId="478"/>
          <ac:spMkLst>
            <pc:docMk/>
            <pc:sldMk cId="0" sldId="265"/>
            <ac:spMk id="191" creationId="{00000000-0000-0000-0000-000000000000}"/>
          </ac:spMkLst>
        </pc:spChg>
        <pc:picChg chg="mod">
          <ac:chgData name="Krosnick, Shawn" userId="6c0c2fa5-ec11-4c36-b005-523b01cd6f33" providerId="ADAL" clId="{3C2E7975-3171-4699-A9D2-6C9E7D0CA5B3}" dt="2024-04-02T17:57:23.288" v="535" actId="1076"/>
          <ac:picMkLst>
            <pc:docMk/>
            <pc:sldMk cId="0" sldId="265"/>
            <ac:picMk id="192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7:40:01.389" v="227" actId="1076"/>
          <ac:picMkLst>
            <pc:docMk/>
            <pc:sldMk cId="0" sldId="265"/>
            <ac:picMk id="193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7:40:26.041" v="231" actId="1076"/>
          <ac:picMkLst>
            <pc:docMk/>
            <pc:sldMk cId="0" sldId="265"/>
            <ac:picMk id="194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7:39:58.417" v="226" actId="1076"/>
          <ac:picMkLst>
            <pc:docMk/>
            <pc:sldMk cId="0" sldId="265"/>
            <ac:picMk id="195" creationId="{00000000-0000-0000-0000-000000000000}"/>
          </ac:picMkLst>
        </pc:picChg>
      </pc:sldChg>
      <pc:sldChg chg="addSp delSp modSp mod">
        <pc:chgData name="Krosnick, Shawn" userId="6c0c2fa5-ec11-4c36-b005-523b01cd6f33" providerId="ADAL" clId="{3C2E7975-3171-4699-A9D2-6C9E7D0CA5B3}" dt="2024-04-02T17:58:33.746" v="576" actId="1076"/>
        <pc:sldMkLst>
          <pc:docMk/>
          <pc:sldMk cId="0" sldId="266"/>
        </pc:sldMkLst>
        <pc:spChg chg="add mod">
          <ac:chgData name="Krosnick, Shawn" userId="6c0c2fa5-ec11-4c36-b005-523b01cd6f33" providerId="ADAL" clId="{3C2E7975-3171-4699-A9D2-6C9E7D0CA5B3}" dt="2024-04-02T17:58:33.746" v="576" actId="1076"/>
          <ac:spMkLst>
            <pc:docMk/>
            <pc:sldMk cId="0" sldId="266"/>
            <ac:spMk id="16" creationId="{C3EF6091-7891-41C5-A9CB-C14E96489AB0}"/>
          </ac:spMkLst>
        </pc:spChg>
        <pc:spChg chg="add mod">
          <ac:chgData name="Krosnick, Shawn" userId="6c0c2fa5-ec11-4c36-b005-523b01cd6f33" providerId="ADAL" clId="{3C2E7975-3171-4699-A9D2-6C9E7D0CA5B3}" dt="2024-04-02T17:58:30.607" v="575" actId="1076"/>
          <ac:spMkLst>
            <pc:docMk/>
            <pc:sldMk cId="0" sldId="266"/>
            <ac:spMk id="17" creationId="{E8972027-4B9E-4751-A8C9-F0540116FA96}"/>
          </ac:spMkLst>
        </pc:spChg>
        <pc:spChg chg="add mod">
          <ac:chgData name="Krosnick, Shawn" userId="6c0c2fa5-ec11-4c36-b005-523b01cd6f33" providerId="ADAL" clId="{3C2E7975-3171-4699-A9D2-6C9E7D0CA5B3}" dt="2024-04-02T17:58:27.570" v="574" actId="1076"/>
          <ac:spMkLst>
            <pc:docMk/>
            <pc:sldMk cId="0" sldId="266"/>
            <ac:spMk id="18" creationId="{A2140450-2C22-408B-949D-245C68F3DBB7}"/>
          </ac:spMkLst>
        </pc:spChg>
        <pc:spChg chg="add mod">
          <ac:chgData name="Krosnick, Shawn" userId="6c0c2fa5-ec11-4c36-b005-523b01cd6f33" providerId="ADAL" clId="{3C2E7975-3171-4699-A9D2-6C9E7D0CA5B3}" dt="2024-04-02T17:58:24.804" v="573" actId="1076"/>
          <ac:spMkLst>
            <pc:docMk/>
            <pc:sldMk cId="0" sldId="266"/>
            <ac:spMk id="19" creationId="{A1E25FBE-7F36-43AE-B6F0-368AA13C6343}"/>
          </ac:spMkLst>
        </pc:spChg>
        <pc:spChg chg="del">
          <ac:chgData name="Krosnick, Shawn" userId="6c0c2fa5-ec11-4c36-b005-523b01cd6f33" providerId="ADAL" clId="{3C2E7975-3171-4699-A9D2-6C9E7D0CA5B3}" dt="2024-04-02T17:40:49.121" v="238" actId="478"/>
          <ac:spMkLst>
            <pc:docMk/>
            <pc:sldMk cId="0" sldId="266"/>
            <ac:spMk id="200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0:50.675" v="239" actId="478"/>
          <ac:spMkLst>
            <pc:docMk/>
            <pc:sldMk cId="0" sldId="266"/>
            <ac:spMk id="201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0:51.865" v="240" actId="478"/>
          <ac:spMkLst>
            <pc:docMk/>
            <pc:sldMk cId="0" sldId="266"/>
            <ac:spMk id="202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0:53.042" v="241" actId="478"/>
          <ac:spMkLst>
            <pc:docMk/>
            <pc:sldMk cId="0" sldId="266"/>
            <ac:spMk id="203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1:03.657" v="243" actId="478"/>
          <ac:spMkLst>
            <pc:docMk/>
            <pc:sldMk cId="0" sldId="266"/>
            <ac:spMk id="204" creationId="{00000000-0000-0000-0000-000000000000}"/>
          </ac:spMkLst>
        </pc:spChg>
        <pc:spChg chg="del mod">
          <ac:chgData name="Krosnick, Shawn" userId="6c0c2fa5-ec11-4c36-b005-523b01cd6f33" providerId="ADAL" clId="{3C2E7975-3171-4699-A9D2-6C9E7D0CA5B3}" dt="2024-04-02T17:41:49.225" v="269" actId="478"/>
          <ac:spMkLst>
            <pc:docMk/>
            <pc:sldMk cId="0" sldId="266"/>
            <ac:spMk id="205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0:42.702" v="237" actId="478"/>
          <ac:spMkLst>
            <pc:docMk/>
            <pc:sldMk cId="0" sldId="266"/>
            <ac:spMk id="206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1:02.133" v="242" actId="478"/>
          <ac:spMkLst>
            <pc:docMk/>
            <pc:sldMk cId="0" sldId="266"/>
            <ac:spMk id="207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0:39.249" v="236" actId="478"/>
          <ac:spMkLst>
            <pc:docMk/>
            <pc:sldMk cId="0" sldId="266"/>
            <ac:spMk id="210" creationId="{00000000-0000-0000-0000-000000000000}"/>
          </ac:spMkLst>
        </pc:spChg>
        <pc:picChg chg="mod">
          <ac:chgData name="Krosnick, Shawn" userId="6c0c2fa5-ec11-4c36-b005-523b01cd6f33" providerId="ADAL" clId="{3C2E7975-3171-4699-A9D2-6C9E7D0CA5B3}" dt="2024-04-02T17:41:42.759" v="268" actId="1036"/>
          <ac:picMkLst>
            <pc:docMk/>
            <pc:sldMk cId="0" sldId="266"/>
            <ac:picMk id="208" creationId="{00000000-0000-0000-0000-000000000000}"/>
          </ac:picMkLst>
        </pc:picChg>
        <pc:picChg chg="del mod">
          <ac:chgData name="Krosnick, Shawn" userId="6c0c2fa5-ec11-4c36-b005-523b01cd6f33" providerId="ADAL" clId="{3C2E7975-3171-4699-A9D2-6C9E7D0CA5B3}" dt="2024-04-02T17:45:12.908" v="327" actId="478"/>
          <ac:picMkLst>
            <pc:docMk/>
            <pc:sldMk cId="0" sldId="266"/>
            <ac:picMk id="209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7:41:42.759" v="268" actId="1036"/>
          <ac:picMkLst>
            <pc:docMk/>
            <pc:sldMk cId="0" sldId="266"/>
            <ac:picMk id="211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7:41:42.759" v="268" actId="1036"/>
          <ac:picMkLst>
            <pc:docMk/>
            <pc:sldMk cId="0" sldId="266"/>
            <ac:picMk id="212" creationId="{00000000-0000-0000-0000-000000000000}"/>
          </ac:picMkLst>
        </pc:picChg>
        <pc:picChg chg="add mod">
          <ac:chgData name="Krosnick, Shawn" userId="6c0c2fa5-ec11-4c36-b005-523b01cd6f33" providerId="ADAL" clId="{3C2E7975-3171-4699-A9D2-6C9E7D0CA5B3}" dt="2024-04-02T17:45:23.598" v="330" actId="1076"/>
          <ac:picMkLst>
            <pc:docMk/>
            <pc:sldMk cId="0" sldId="266"/>
            <ac:picMk id="1026" creationId="{FB278EA3-386F-461D-A746-BD13FF0E2C86}"/>
          </ac:picMkLst>
        </pc:picChg>
      </pc:sldChg>
      <pc:sldChg chg="addSp delSp modSp mod">
        <pc:chgData name="Krosnick, Shawn" userId="6c0c2fa5-ec11-4c36-b005-523b01cd6f33" providerId="ADAL" clId="{3C2E7975-3171-4699-A9D2-6C9E7D0CA5B3}" dt="2024-04-02T17:59:14.659" v="590" actId="1076"/>
        <pc:sldMkLst>
          <pc:docMk/>
          <pc:sldMk cId="0" sldId="267"/>
        </pc:sldMkLst>
        <pc:spChg chg="add mod">
          <ac:chgData name="Krosnick, Shawn" userId="6c0c2fa5-ec11-4c36-b005-523b01cd6f33" providerId="ADAL" clId="{3C2E7975-3171-4699-A9D2-6C9E7D0CA5B3}" dt="2024-04-02T17:59:14.659" v="590" actId="1076"/>
          <ac:spMkLst>
            <pc:docMk/>
            <pc:sldMk cId="0" sldId="267"/>
            <ac:spMk id="18" creationId="{DF51906B-4A67-4FBF-AB92-26800ED2075E}"/>
          </ac:spMkLst>
        </pc:spChg>
        <pc:spChg chg="add mod">
          <ac:chgData name="Krosnick, Shawn" userId="6c0c2fa5-ec11-4c36-b005-523b01cd6f33" providerId="ADAL" clId="{3C2E7975-3171-4699-A9D2-6C9E7D0CA5B3}" dt="2024-04-02T17:59:06.973" v="588" actId="1076"/>
          <ac:spMkLst>
            <pc:docMk/>
            <pc:sldMk cId="0" sldId="267"/>
            <ac:spMk id="19" creationId="{39574A65-3A2C-4C86-9491-2056A766BDF4}"/>
          </ac:spMkLst>
        </pc:spChg>
        <pc:spChg chg="add mod">
          <ac:chgData name="Krosnick, Shawn" userId="6c0c2fa5-ec11-4c36-b005-523b01cd6f33" providerId="ADAL" clId="{3C2E7975-3171-4699-A9D2-6C9E7D0CA5B3}" dt="2024-04-02T17:58:44.220" v="580" actId="20577"/>
          <ac:spMkLst>
            <pc:docMk/>
            <pc:sldMk cId="0" sldId="267"/>
            <ac:spMk id="20" creationId="{76E066E7-B604-4A7E-940F-E9F35058910C}"/>
          </ac:spMkLst>
        </pc:spChg>
        <pc:spChg chg="add mod">
          <ac:chgData name="Krosnick, Shawn" userId="6c0c2fa5-ec11-4c36-b005-523b01cd6f33" providerId="ADAL" clId="{3C2E7975-3171-4699-A9D2-6C9E7D0CA5B3}" dt="2024-04-02T17:58:56.425" v="585" actId="1076"/>
          <ac:spMkLst>
            <pc:docMk/>
            <pc:sldMk cId="0" sldId="267"/>
            <ac:spMk id="21" creationId="{09E9EACB-8FD6-4DE0-9EB4-E2CC7574B64F}"/>
          </ac:spMkLst>
        </pc:spChg>
        <pc:spChg chg="del">
          <ac:chgData name="Krosnick, Shawn" userId="6c0c2fa5-ec11-4c36-b005-523b01cd6f33" providerId="ADAL" clId="{3C2E7975-3171-4699-A9D2-6C9E7D0CA5B3}" dt="2024-04-02T17:42:12.312" v="280" actId="478"/>
          <ac:spMkLst>
            <pc:docMk/>
            <pc:sldMk cId="0" sldId="267"/>
            <ac:spMk id="217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2:07.598" v="277" actId="478"/>
          <ac:spMkLst>
            <pc:docMk/>
            <pc:sldMk cId="0" sldId="267"/>
            <ac:spMk id="218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2:09.187" v="278" actId="478"/>
          <ac:spMkLst>
            <pc:docMk/>
            <pc:sldMk cId="0" sldId="267"/>
            <ac:spMk id="219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2:10.699" v="279" actId="478"/>
          <ac:spMkLst>
            <pc:docMk/>
            <pc:sldMk cId="0" sldId="267"/>
            <ac:spMk id="220" creationId="{00000000-0000-0000-0000-000000000000}"/>
          </ac:spMkLst>
        </pc:spChg>
        <pc:spChg chg="del mod">
          <ac:chgData name="Krosnick, Shawn" userId="6c0c2fa5-ec11-4c36-b005-523b01cd6f33" providerId="ADAL" clId="{3C2E7975-3171-4699-A9D2-6C9E7D0CA5B3}" dt="2024-04-02T17:42:29.246" v="286" actId="478"/>
          <ac:spMkLst>
            <pc:docMk/>
            <pc:sldMk cId="0" sldId="267"/>
            <ac:spMk id="221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2:38.491" v="287" actId="478"/>
          <ac:spMkLst>
            <pc:docMk/>
            <pc:sldMk cId="0" sldId="267"/>
            <ac:spMk id="222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2:01.430" v="272" actId="478"/>
          <ac:spMkLst>
            <pc:docMk/>
            <pc:sldMk cId="0" sldId="267"/>
            <ac:spMk id="224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2:39.780" v="288" actId="478"/>
          <ac:spMkLst>
            <pc:docMk/>
            <pc:sldMk cId="0" sldId="267"/>
            <ac:spMk id="226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1:56.711" v="270" actId="478"/>
          <ac:spMkLst>
            <pc:docMk/>
            <pc:sldMk cId="0" sldId="267"/>
            <ac:spMk id="227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1:58.771" v="271" actId="478"/>
          <ac:spMkLst>
            <pc:docMk/>
            <pc:sldMk cId="0" sldId="267"/>
            <ac:spMk id="230" creationId="{00000000-0000-0000-0000-000000000000}"/>
          </ac:spMkLst>
        </pc:spChg>
        <pc:picChg chg="mod">
          <ac:chgData name="Krosnick, Shawn" userId="6c0c2fa5-ec11-4c36-b005-523b01cd6f33" providerId="ADAL" clId="{3C2E7975-3171-4699-A9D2-6C9E7D0CA5B3}" dt="2024-04-02T17:59:00.533" v="586" actId="1076"/>
          <ac:picMkLst>
            <pc:docMk/>
            <pc:sldMk cId="0" sldId="267"/>
            <ac:picMk id="223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7:43:14.939" v="307" actId="1036"/>
          <ac:picMkLst>
            <pc:docMk/>
            <pc:sldMk cId="0" sldId="267"/>
            <ac:picMk id="225" creationId="{00000000-0000-0000-0000-000000000000}"/>
          </ac:picMkLst>
        </pc:picChg>
        <pc:picChg chg="del mod">
          <ac:chgData name="Krosnick, Shawn" userId="6c0c2fa5-ec11-4c36-b005-523b01cd6f33" providerId="ADAL" clId="{3C2E7975-3171-4699-A9D2-6C9E7D0CA5B3}" dt="2024-04-02T17:47:22.430" v="341" actId="478"/>
          <ac:picMkLst>
            <pc:docMk/>
            <pc:sldMk cId="0" sldId="267"/>
            <ac:picMk id="228" creationId="{00000000-0000-0000-0000-000000000000}"/>
          </ac:picMkLst>
        </pc:picChg>
        <pc:picChg chg="del mod">
          <ac:chgData name="Krosnick, Shawn" userId="6c0c2fa5-ec11-4c36-b005-523b01cd6f33" providerId="ADAL" clId="{3C2E7975-3171-4699-A9D2-6C9E7D0CA5B3}" dt="2024-04-02T17:48:25.400" v="348" actId="478"/>
          <ac:picMkLst>
            <pc:docMk/>
            <pc:sldMk cId="0" sldId="267"/>
            <ac:picMk id="229" creationId="{00000000-0000-0000-0000-000000000000}"/>
          </ac:picMkLst>
        </pc:picChg>
        <pc:picChg chg="add mod">
          <ac:chgData name="Krosnick, Shawn" userId="6c0c2fa5-ec11-4c36-b005-523b01cd6f33" providerId="ADAL" clId="{3C2E7975-3171-4699-A9D2-6C9E7D0CA5B3}" dt="2024-04-02T17:48:16.620" v="347" actId="1076"/>
          <ac:picMkLst>
            <pc:docMk/>
            <pc:sldMk cId="0" sldId="267"/>
            <ac:picMk id="3074" creationId="{96C887E1-9AA2-43A8-9076-3ED9F2BFA8D6}"/>
          </ac:picMkLst>
        </pc:picChg>
        <pc:picChg chg="add mod">
          <ac:chgData name="Krosnick, Shawn" userId="6c0c2fa5-ec11-4c36-b005-523b01cd6f33" providerId="ADAL" clId="{3C2E7975-3171-4699-A9D2-6C9E7D0CA5B3}" dt="2024-04-02T17:50:26.786" v="354" actId="1076"/>
          <ac:picMkLst>
            <pc:docMk/>
            <pc:sldMk cId="0" sldId="267"/>
            <ac:picMk id="3076" creationId="{72C8540F-D3D6-44AF-8353-AD4CE45E93F2}"/>
          </ac:picMkLst>
        </pc:picChg>
      </pc:sldChg>
      <pc:sldChg chg="addSp delSp modSp mod">
        <pc:chgData name="Krosnick, Shawn" userId="6c0c2fa5-ec11-4c36-b005-523b01cd6f33" providerId="ADAL" clId="{3C2E7975-3171-4699-A9D2-6C9E7D0CA5B3}" dt="2024-04-02T17:59:55.447" v="620" actId="1038"/>
        <pc:sldMkLst>
          <pc:docMk/>
          <pc:sldMk cId="0" sldId="268"/>
        </pc:sldMkLst>
        <pc:spChg chg="add mod">
          <ac:chgData name="Krosnick, Shawn" userId="6c0c2fa5-ec11-4c36-b005-523b01cd6f33" providerId="ADAL" clId="{3C2E7975-3171-4699-A9D2-6C9E7D0CA5B3}" dt="2024-04-02T17:59:55.447" v="620" actId="1038"/>
          <ac:spMkLst>
            <pc:docMk/>
            <pc:sldMk cId="0" sldId="268"/>
            <ac:spMk id="13" creationId="{C27ABB09-4B7F-4EC4-A4AA-C221A88C5A23}"/>
          </ac:spMkLst>
        </pc:spChg>
        <pc:spChg chg="add mod">
          <ac:chgData name="Krosnick, Shawn" userId="6c0c2fa5-ec11-4c36-b005-523b01cd6f33" providerId="ADAL" clId="{3C2E7975-3171-4699-A9D2-6C9E7D0CA5B3}" dt="2024-04-02T17:59:47.693" v="615" actId="1036"/>
          <ac:spMkLst>
            <pc:docMk/>
            <pc:sldMk cId="0" sldId="268"/>
            <ac:spMk id="14" creationId="{732E4855-081F-485D-9D49-DCA63D7D84DE}"/>
          </ac:spMkLst>
        </pc:spChg>
        <pc:spChg chg="add mod">
          <ac:chgData name="Krosnick, Shawn" userId="6c0c2fa5-ec11-4c36-b005-523b01cd6f33" providerId="ADAL" clId="{3C2E7975-3171-4699-A9D2-6C9E7D0CA5B3}" dt="2024-04-02T17:59:41.884" v="605" actId="1036"/>
          <ac:spMkLst>
            <pc:docMk/>
            <pc:sldMk cId="0" sldId="268"/>
            <ac:spMk id="15" creationId="{4D290866-0604-4841-8966-256BDAC07023}"/>
          </ac:spMkLst>
        </pc:spChg>
        <pc:spChg chg="add mod">
          <ac:chgData name="Krosnick, Shawn" userId="6c0c2fa5-ec11-4c36-b005-523b01cd6f33" providerId="ADAL" clId="{3C2E7975-3171-4699-A9D2-6C9E7D0CA5B3}" dt="2024-04-02T17:59:37.477" v="601" actId="1076"/>
          <ac:spMkLst>
            <pc:docMk/>
            <pc:sldMk cId="0" sldId="268"/>
            <ac:spMk id="16" creationId="{1B46DE84-04D9-40FE-8776-240FB7468A78}"/>
          </ac:spMkLst>
        </pc:spChg>
        <pc:spChg chg="del">
          <ac:chgData name="Krosnick, Shawn" userId="6c0c2fa5-ec11-4c36-b005-523b01cd6f33" providerId="ADAL" clId="{3C2E7975-3171-4699-A9D2-6C9E7D0CA5B3}" dt="2024-04-02T17:43:20.866" v="309" actId="478"/>
          <ac:spMkLst>
            <pc:docMk/>
            <pc:sldMk cId="0" sldId="268"/>
            <ac:spMk id="235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3:23.055" v="311" actId="478"/>
          <ac:spMkLst>
            <pc:docMk/>
            <pc:sldMk cId="0" sldId="268"/>
            <ac:spMk id="236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3:29.429" v="316" actId="478"/>
          <ac:spMkLst>
            <pc:docMk/>
            <pc:sldMk cId="0" sldId="268"/>
            <ac:spMk id="237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3:25.193" v="313" actId="478"/>
          <ac:spMkLst>
            <pc:docMk/>
            <pc:sldMk cId="0" sldId="268"/>
            <ac:spMk id="238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3:36.599" v="318" actId="478"/>
          <ac:spMkLst>
            <pc:docMk/>
            <pc:sldMk cId="0" sldId="268"/>
            <ac:spMk id="239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3:34.229" v="317" actId="478"/>
          <ac:spMkLst>
            <pc:docMk/>
            <pc:sldMk cId="0" sldId="268"/>
            <ac:spMk id="240" creationId="{00000000-0000-0000-0000-000000000000}"/>
          </ac:spMkLst>
        </pc:spChg>
        <pc:spChg chg="del">
          <ac:chgData name="Krosnick, Shawn" userId="6c0c2fa5-ec11-4c36-b005-523b01cd6f33" providerId="ADAL" clId="{3C2E7975-3171-4699-A9D2-6C9E7D0CA5B3}" dt="2024-04-02T17:43:28.067" v="315" actId="478"/>
          <ac:spMkLst>
            <pc:docMk/>
            <pc:sldMk cId="0" sldId="268"/>
            <ac:spMk id="244" creationId="{00000000-0000-0000-0000-000000000000}"/>
          </ac:spMkLst>
        </pc:spChg>
        <pc:picChg chg="mod">
          <ac:chgData name="Krosnick, Shawn" userId="6c0c2fa5-ec11-4c36-b005-523b01cd6f33" providerId="ADAL" clId="{3C2E7975-3171-4699-A9D2-6C9E7D0CA5B3}" dt="2024-04-02T17:44:05.630" v="325" actId="1076"/>
          <ac:picMkLst>
            <pc:docMk/>
            <pc:sldMk cId="0" sldId="268"/>
            <ac:picMk id="241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7:44:06.762" v="326" actId="1076"/>
          <ac:picMkLst>
            <pc:docMk/>
            <pc:sldMk cId="0" sldId="268"/>
            <ac:picMk id="242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7:44:04.371" v="324" actId="1076"/>
          <ac:picMkLst>
            <pc:docMk/>
            <pc:sldMk cId="0" sldId="268"/>
            <ac:picMk id="243" creationId="{00000000-0000-0000-0000-000000000000}"/>
          </ac:picMkLst>
        </pc:picChg>
        <pc:picChg chg="mod">
          <ac:chgData name="Krosnick, Shawn" userId="6c0c2fa5-ec11-4c36-b005-523b01cd6f33" providerId="ADAL" clId="{3C2E7975-3171-4699-A9D2-6C9E7D0CA5B3}" dt="2024-04-02T17:44:01.512" v="323" actId="1076"/>
          <ac:picMkLst>
            <pc:docMk/>
            <pc:sldMk cId="0" sldId="268"/>
            <ac:picMk id="24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9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 rot="-5400000">
            <a:off x="-818842" y="1531475"/>
            <a:ext cx="6148764" cy="3827576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Angiosperms</a:t>
            </a:r>
            <a:endParaRPr/>
          </a:p>
        </p:txBody>
      </p:sp>
      <p:sp>
        <p:nvSpPr>
          <p:cNvPr id="85" name="Google Shape;85;p1"/>
          <p:cNvSpPr txBox="1"/>
          <p:nvPr/>
        </p:nvSpPr>
        <p:spPr>
          <a:xfrm rot="-5400000">
            <a:off x="3779723" y="1531475"/>
            <a:ext cx="6148764" cy="3827576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7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Gymnosperms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0" descr="A picture containing grass, outdoor, fungu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772" y="392098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0" descr="A picture containing fruit, plant, close, cherr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0428" y="392098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0" descr="A picture containing purple, pink, plant, coral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8772" y="3631901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90428" y="3631901"/>
            <a:ext cx="41148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BB2F81-B0CD-41DD-BF42-0E4AAD047D0F}"/>
              </a:ext>
            </a:extLst>
          </p:cNvPr>
          <p:cNvSpPr txBox="1"/>
          <p:nvPr/>
        </p:nvSpPr>
        <p:spPr>
          <a:xfrm>
            <a:off x="4690738" y="5900663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066938-7DA6-4C3F-9604-06C55AC588D8}"/>
              </a:ext>
            </a:extLst>
          </p:cNvPr>
          <p:cNvSpPr txBox="1"/>
          <p:nvPr/>
        </p:nvSpPr>
        <p:spPr>
          <a:xfrm>
            <a:off x="341752" y="591049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10495A-4F7B-436B-9245-E61AE2814273}"/>
              </a:ext>
            </a:extLst>
          </p:cNvPr>
          <p:cNvSpPr txBox="1"/>
          <p:nvPr/>
        </p:nvSpPr>
        <p:spPr>
          <a:xfrm>
            <a:off x="4671073" y="268267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8FFCCD-E833-437B-B5C4-93C0AAF06F91}"/>
              </a:ext>
            </a:extLst>
          </p:cNvPr>
          <p:cNvSpPr txBox="1"/>
          <p:nvPr/>
        </p:nvSpPr>
        <p:spPr>
          <a:xfrm>
            <a:off x="322086" y="2662269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27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106" y="500432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9086" y="500432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107" y="3577911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ould a plant metabolite in liverworts be a potent antiviral against  SARS-CoV-2 and other RNA viruses?">
            <a:extLst>
              <a:ext uri="{FF2B5EF4-FFF2-40B4-BE49-F238E27FC236}">
                <a16:creationId xmlns:a16="http://schemas.microsoft.com/office/drawing/2014/main" id="{FB278EA3-386F-461D-A746-BD13FF0E2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086" y="3577911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EF6091-7891-41C5-A9CB-C14E96489AB0}"/>
              </a:ext>
            </a:extLst>
          </p:cNvPr>
          <p:cNvSpPr txBox="1"/>
          <p:nvPr/>
        </p:nvSpPr>
        <p:spPr>
          <a:xfrm>
            <a:off x="4739085" y="585944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972027-4B9E-4751-A8C9-F0540116FA96}"/>
              </a:ext>
            </a:extLst>
          </p:cNvPr>
          <p:cNvSpPr txBox="1"/>
          <p:nvPr/>
        </p:nvSpPr>
        <p:spPr>
          <a:xfrm>
            <a:off x="349105" y="5859446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140450-2C22-408B-949D-245C68F3DBB7}"/>
              </a:ext>
            </a:extLst>
          </p:cNvPr>
          <p:cNvSpPr txBox="1"/>
          <p:nvPr/>
        </p:nvSpPr>
        <p:spPr>
          <a:xfrm>
            <a:off x="4739086" y="276827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E25FBE-7F36-43AE-B6F0-368AA13C6343}"/>
              </a:ext>
            </a:extLst>
          </p:cNvPr>
          <p:cNvSpPr txBox="1"/>
          <p:nvPr/>
        </p:nvSpPr>
        <p:spPr>
          <a:xfrm>
            <a:off x="349106" y="2803036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336354" y="-193599"/>
            <a:ext cx="27432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727" y="3576042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Learning Bryophytes – Science &amp; Technology Outreach">
            <a:extLst>
              <a:ext uri="{FF2B5EF4-FFF2-40B4-BE49-F238E27FC236}">
                <a16:creationId xmlns:a16="http://schemas.microsoft.com/office/drawing/2014/main" id="{96C887E1-9AA2-43A8-9076-3ED9F2BFA8D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7" y="492201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elwitschia Mirabilis – The Exotic Seed Emporium">
            <a:extLst>
              <a:ext uri="{FF2B5EF4-FFF2-40B4-BE49-F238E27FC236}">
                <a16:creationId xmlns:a16="http://schemas.microsoft.com/office/drawing/2014/main" id="{72C8540F-D3D6-44AF-8353-AD4CE45E93F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473" y="3576042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51906B-4A67-4FBF-AB92-26800ED2075E}"/>
              </a:ext>
            </a:extLst>
          </p:cNvPr>
          <p:cNvSpPr txBox="1"/>
          <p:nvPr/>
        </p:nvSpPr>
        <p:spPr>
          <a:xfrm>
            <a:off x="8237645" y="585374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574A65-3A2C-4C86-9491-2056A766BDF4}"/>
              </a:ext>
            </a:extLst>
          </p:cNvPr>
          <p:cNvSpPr txBox="1"/>
          <p:nvPr/>
        </p:nvSpPr>
        <p:spPr>
          <a:xfrm>
            <a:off x="369727" y="5853742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E066E7-B604-4A7E-940F-E9F35058910C}"/>
              </a:ext>
            </a:extLst>
          </p:cNvPr>
          <p:cNvSpPr txBox="1"/>
          <p:nvPr/>
        </p:nvSpPr>
        <p:spPr>
          <a:xfrm>
            <a:off x="4650554" y="2734772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E9EACB-8FD6-4DE0-9EB4-E2CC7574B64F}"/>
              </a:ext>
            </a:extLst>
          </p:cNvPr>
          <p:cNvSpPr txBox="1"/>
          <p:nvPr/>
        </p:nvSpPr>
        <p:spPr>
          <a:xfrm>
            <a:off x="369727" y="275584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3" descr="A picture containing conifer, plant, tree, vege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307" y="3672519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9893" y="3672519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9307" y="572474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09894" y="572474"/>
            <a:ext cx="41148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7ABB09-4B7F-4EC4-A4AA-C221A88C5A23}"/>
              </a:ext>
            </a:extLst>
          </p:cNvPr>
          <p:cNvSpPr txBox="1"/>
          <p:nvPr/>
        </p:nvSpPr>
        <p:spPr>
          <a:xfrm>
            <a:off x="4729557" y="5943152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2E4855-081F-485D-9D49-DCA63D7D84DE}"/>
              </a:ext>
            </a:extLst>
          </p:cNvPr>
          <p:cNvSpPr txBox="1"/>
          <p:nvPr/>
        </p:nvSpPr>
        <p:spPr>
          <a:xfrm>
            <a:off x="319307" y="5943153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290866-0604-4841-8966-256BDAC07023}"/>
              </a:ext>
            </a:extLst>
          </p:cNvPr>
          <p:cNvSpPr txBox="1"/>
          <p:nvPr/>
        </p:nvSpPr>
        <p:spPr>
          <a:xfrm>
            <a:off x="4709893" y="283109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46DE84-04D9-40FE-8776-240FB7468A78}"/>
              </a:ext>
            </a:extLst>
          </p:cNvPr>
          <p:cNvSpPr txBox="1"/>
          <p:nvPr/>
        </p:nvSpPr>
        <p:spPr>
          <a:xfrm>
            <a:off x="341751" y="2856124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/>
        </p:nvSpPr>
        <p:spPr>
          <a:xfrm rot="-5400000">
            <a:off x="-784487" y="1531475"/>
            <a:ext cx="6148764" cy="3827576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7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Ferns &amp; Allies</a:t>
            </a:r>
            <a:endParaRPr sz="7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 txBox="1"/>
          <p:nvPr/>
        </p:nvSpPr>
        <p:spPr>
          <a:xfrm rot="-5400000">
            <a:off x="3779723" y="1531475"/>
            <a:ext cx="6148764" cy="3827576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Bryophytes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/>
          <p:nvPr/>
        </p:nvSpPr>
        <p:spPr>
          <a:xfrm rot="-5400000">
            <a:off x="-784487" y="1531475"/>
            <a:ext cx="6148764" cy="3827576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7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Non-Plants </a:t>
            </a:r>
            <a:endParaRPr sz="7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3776445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64713"/>
            <a:ext cx="4114800" cy="27420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2D5F60-95B0-42C2-8A5F-E70436E123E5}"/>
              </a:ext>
            </a:extLst>
          </p:cNvPr>
          <p:cNvSpPr txBox="1"/>
          <p:nvPr/>
        </p:nvSpPr>
        <p:spPr>
          <a:xfrm>
            <a:off x="4584131" y="264512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B7138F-9EDF-4CCC-BD51-6B95BE51B1A8}"/>
              </a:ext>
            </a:extLst>
          </p:cNvPr>
          <p:cNvSpPr txBox="1"/>
          <p:nvPr/>
        </p:nvSpPr>
        <p:spPr>
          <a:xfrm>
            <a:off x="4589772" y="6036121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045" y="3710884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8155" y="3710884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045" y="509594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08155" y="509594"/>
            <a:ext cx="41148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864D39-6C42-4F53-9BC9-6C45A88DF6DE}"/>
              </a:ext>
            </a:extLst>
          </p:cNvPr>
          <p:cNvSpPr txBox="1"/>
          <p:nvPr/>
        </p:nvSpPr>
        <p:spPr>
          <a:xfrm>
            <a:off x="4728247" y="278934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0771B0-377D-4CDA-BF57-0FD4841123B8}"/>
              </a:ext>
            </a:extLst>
          </p:cNvPr>
          <p:cNvSpPr txBox="1"/>
          <p:nvPr/>
        </p:nvSpPr>
        <p:spPr>
          <a:xfrm>
            <a:off x="4728225" y="596539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CD60C3-3738-4E49-9DC8-16881695FECD}"/>
              </a:ext>
            </a:extLst>
          </p:cNvPr>
          <p:cNvSpPr txBox="1"/>
          <p:nvPr/>
        </p:nvSpPr>
        <p:spPr>
          <a:xfrm>
            <a:off x="330091" y="596539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76695A-1B8A-4396-BA35-84F4F89C86DF}"/>
              </a:ext>
            </a:extLst>
          </p:cNvPr>
          <p:cNvSpPr txBox="1"/>
          <p:nvPr/>
        </p:nvSpPr>
        <p:spPr>
          <a:xfrm>
            <a:off x="330488" y="279281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3842" y="554664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786" y="3612502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33842" y="3612502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7786" y="554664"/>
            <a:ext cx="41148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1D675E-2A2C-46ED-B243-8061419B4464}"/>
              </a:ext>
            </a:extLst>
          </p:cNvPr>
          <p:cNvSpPr txBox="1"/>
          <p:nvPr/>
        </p:nvSpPr>
        <p:spPr>
          <a:xfrm>
            <a:off x="4733842" y="284380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3ED406-033B-4B58-B025-9FD380280CB5}"/>
              </a:ext>
            </a:extLst>
          </p:cNvPr>
          <p:cNvSpPr txBox="1"/>
          <p:nvPr/>
        </p:nvSpPr>
        <p:spPr>
          <a:xfrm>
            <a:off x="4741584" y="588313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DF952A-D2C4-42E4-95C2-62ADE9013B9E}"/>
              </a:ext>
            </a:extLst>
          </p:cNvPr>
          <p:cNvSpPr txBox="1"/>
          <p:nvPr/>
        </p:nvSpPr>
        <p:spPr>
          <a:xfrm>
            <a:off x="303708" y="588696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CA7530-9802-4B79-B2E0-57DB4D91AFA3}"/>
              </a:ext>
            </a:extLst>
          </p:cNvPr>
          <p:cNvSpPr txBox="1"/>
          <p:nvPr/>
        </p:nvSpPr>
        <p:spPr>
          <a:xfrm>
            <a:off x="295358" y="283296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0152" y="59023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441" y="59023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80152" y="3668288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1042241" y="2982488"/>
            <a:ext cx="27432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38E7E4-1B71-45A5-BEFF-92C10298DCD4}"/>
              </a:ext>
            </a:extLst>
          </p:cNvPr>
          <p:cNvSpPr txBox="1"/>
          <p:nvPr/>
        </p:nvSpPr>
        <p:spPr>
          <a:xfrm>
            <a:off x="8259850" y="287176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960AA9-94ED-434F-8195-6D65D9828A45}"/>
              </a:ext>
            </a:extLst>
          </p:cNvPr>
          <p:cNvSpPr txBox="1"/>
          <p:nvPr/>
        </p:nvSpPr>
        <p:spPr>
          <a:xfrm>
            <a:off x="356441" y="287176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6813C-6A84-4BCB-867E-54CF7FB9F44A}"/>
              </a:ext>
            </a:extLst>
          </p:cNvPr>
          <p:cNvSpPr txBox="1"/>
          <p:nvPr/>
        </p:nvSpPr>
        <p:spPr>
          <a:xfrm rot="5400000">
            <a:off x="316026" y="3741946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248BB8-9C97-42DA-8117-E9CCDEAD958E}"/>
              </a:ext>
            </a:extLst>
          </p:cNvPr>
          <p:cNvSpPr txBox="1"/>
          <p:nvPr/>
        </p:nvSpPr>
        <p:spPr>
          <a:xfrm>
            <a:off x="4671074" y="5949823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7448" y="453238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373248" y="2968132"/>
            <a:ext cx="27432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752" y="463069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752" y="3653932"/>
            <a:ext cx="41148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6A7972-3D69-44C7-8F91-0B19AB22B3FA}"/>
              </a:ext>
            </a:extLst>
          </p:cNvPr>
          <p:cNvSpPr txBox="1"/>
          <p:nvPr/>
        </p:nvSpPr>
        <p:spPr>
          <a:xfrm>
            <a:off x="4671074" y="5949823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7C88CC-427B-4CC4-BDE5-712AC7A90214}"/>
              </a:ext>
            </a:extLst>
          </p:cNvPr>
          <p:cNvSpPr txBox="1"/>
          <p:nvPr/>
        </p:nvSpPr>
        <p:spPr>
          <a:xfrm>
            <a:off x="341752" y="5949823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DE036B-AE60-41A7-9E5F-BA7E6509AE79}"/>
              </a:ext>
            </a:extLst>
          </p:cNvPr>
          <p:cNvSpPr txBox="1"/>
          <p:nvPr/>
        </p:nvSpPr>
        <p:spPr>
          <a:xfrm>
            <a:off x="4650554" y="2734772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C83983-BBA5-4D6C-8AA0-6D66AE8CC969}"/>
              </a:ext>
            </a:extLst>
          </p:cNvPr>
          <p:cNvSpPr txBox="1"/>
          <p:nvPr/>
        </p:nvSpPr>
        <p:spPr>
          <a:xfrm>
            <a:off x="341752" y="2734773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007" y="3555401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8"/>
          <p:cNvPicPr preferRelativeResize="0"/>
          <p:nvPr/>
        </p:nvPicPr>
        <p:blipFill rotWithShape="1">
          <a:blip r:embed="rId4">
            <a:alphaModFix/>
          </a:blip>
          <a:srcRect b="5970"/>
          <a:stretch/>
        </p:blipFill>
        <p:spPr>
          <a:xfrm>
            <a:off x="4644690" y="339839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3007" y="339839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Grasses Have Flowers Too | The Prairie Ecologist">
            <a:extLst>
              <a:ext uri="{FF2B5EF4-FFF2-40B4-BE49-F238E27FC236}">
                <a16:creationId xmlns:a16="http://schemas.microsoft.com/office/drawing/2014/main" id="{EE9AFF9C-49E2-4653-99C5-0E10384B4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618" y="3555401"/>
            <a:ext cx="411587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F37AFF-5D32-4CF7-B9A6-629327239858}"/>
              </a:ext>
            </a:extLst>
          </p:cNvPr>
          <p:cNvSpPr txBox="1"/>
          <p:nvPr/>
        </p:nvSpPr>
        <p:spPr>
          <a:xfrm>
            <a:off x="4671072" y="583693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140EB3-E9CB-43E3-A319-9CA5D024C9C2}"/>
              </a:ext>
            </a:extLst>
          </p:cNvPr>
          <p:cNvSpPr txBox="1"/>
          <p:nvPr/>
        </p:nvSpPr>
        <p:spPr>
          <a:xfrm>
            <a:off x="302839" y="5836936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1A6586-D0C4-4714-BA56-EBEEDCE20E20}"/>
              </a:ext>
            </a:extLst>
          </p:cNvPr>
          <p:cNvSpPr txBox="1"/>
          <p:nvPr/>
        </p:nvSpPr>
        <p:spPr>
          <a:xfrm>
            <a:off x="4671073" y="2600679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17D60C-6615-4207-BEDA-FF1A639251CD}"/>
              </a:ext>
            </a:extLst>
          </p:cNvPr>
          <p:cNvSpPr txBox="1"/>
          <p:nvPr/>
        </p:nvSpPr>
        <p:spPr>
          <a:xfrm>
            <a:off x="293007" y="265227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19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884" y="531009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9" descr="A picture containing green, plant, leaf, clos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9937" y="533309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432" y="3624806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5405737" y="2939006"/>
            <a:ext cx="27432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D96223-5BBC-4894-89C9-D116432EC296}"/>
              </a:ext>
            </a:extLst>
          </p:cNvPr>
          <p:cNvSpPr txBox="1"/>
          <p:nvPr/>
        </p:nvSpPr>
        <p:spPr>
          <a:xfrm>
            <a:off x="8307028" y="590634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41E6EC-28C5-47AC-A14A-72213962439C}"/>
              </a:ext>
            </a:extLst>
          </p:cNvPr>
          <p:cNvSpPr txBox="1"/>
          <p:nvPr/>
        </p:nvSpPr>
        <p:spPr>
          <a:xfrm>
            <a:off x="296432" y="5949822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0A6FED-55DC-4706-B316-41EAB5CC4FA0}"/>
              </a:ext>
            </a:extLst>
          </p:cNvPr>
          <p:cNvSpPr txBox="1"/>
          <p:nvPr/>
        </p:nvSpPr>
        <p:spPr>
          <a:xfrm>
            <a:off x="4686318" y="280411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48C47-F316-48D1-9C7D-AF8DDAE34656}"/>
              </a:ext>
            </a:extLst>
          </p:cNvPr>
          <p:cNvSpPr txBox="1"/>
          <p:nvPr/>
        </p:nvSpPr>
        <p:spPr>
          <a:xfrm>
            <a:off x="3869213" y="280411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F5012816782C4E91FBFC278E7DE834" ma:contentTypeVersion="18" ma:contentTypeDescription="Create a new document." ma:contentTypeScope="" ma:versionID="c05276f5fdd7347ef26e78f3901b10ba">
  <xsd:schema xmlns:xsd="http://www.w3.org/2001/XMLSchema" xmlns:xs="http://www.w3.org/2001/XMLSchema" xmlns:p="http://schemas.microsoft.com/office/2006/metadata/properties" xmlns:ns2="7868ded3-6752-422e-9ed5-9ad5a8120311" xmlns:ns3="4bce3db3-27de-49df-846c-f24ab592a67c" targetNamespace="http://schemas.microsoft.com/office/2006/metadata/properties" ma:root="true" ma:fieldsID="be10cf55d8d7a6a60c1e6b51cd5e64ef" ns2:_="" ns3:_="">
    <xsd:import namespace="7868ded3-6752-422e-9ed5-9ad5a8120311"/>
    <xsd:import namespace="4bce3db3-27de-49df-846c-f24ab592a6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68ded3-6752-422e-9ed5-9ad5a81203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ec41815-f866-473a-a3ba-291165dbb8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ce3db3-27de-49df-846c-f24ab592a67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671b4b9-c636-42ef-9abc-6636d870d9e8}" ma:internalName="TaxCatchAll" ma:showField="CatchAllData" ma:web="4bce3db3-27de-49df-846c-f24ab592a6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868ded3-6752-422e-9ed5-9ad5a8120311">
      <Terms xmlns="http://schemas.microsoft.com/office/infopath/2007/PartnerControls"/>
    </lcf76f155ced4ddcb4097134ff3c332f>
    <TaxCatchAll xmlns="4bce3db3-27de-49df-846c-f24ab592a67c" xsi:nil="true"/>
  </documentManagement>
</p:properties>
</file>

<file path=customXml/itemProps1.xml><?xml version="1.0" encoding="utf-8"?>
<ds:datastoreItem xmlns:ds="http://schemas.openxmlformats.org/officeDocument/2006/customXml" ds:itemID="{40D099B5-3EFB-4266-BB6F-ABA3019B7D6B}"/>
</file>

<file path=customXml/itemProps2.xml><?xml version="1.0" encoding="utf-8"?>
<ds:datastoreItem xmlns:ds="http://schemas.openxmlformats.org/officeDocument/2006/customXml" ds:itemID="{2CB1F7C7-18E2-42AF-A012-04EB997D54CA}"/>
</file>

<file path=customXml/itemProps3.xml><?xml version="1.0" encoding="utf-8"?>
<ds:datastoreItem xmlns:ds="http://schemas.openxmlformats.org/officeDocument/2006/customXml" ds:itemID="{6F6A29F1-2E25-4CD6-A9B5-6F41F19A424C}"/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50</Words>
  <Application>Microsoft Office PowerPoint</Application>
  <PresentationFormat>On-screen Show (4:3)</PresentationFormat>
  <Paragraphs>53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Jake Davidson</dc:creator>
  <cp:lastModifiedBy>Shawn</cp:lastModifiedBy>
  <cp:revision>3</cp:revision>
  <dcterms:created xsi:type="dcterms:W3CDTF">2018-02-17T15:49:58Z</dcterms:created>
  <dcterms:modified xsi:type="dcterms:W3CDTF">2024-04-02T18:00:03Z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0x0101001CF5012816782C4E91FBFC278E7DE834</vt:lpwstr>
  </property>
  <property fmtid="{D5CDD505-2E9C-101B-9397-08002B2CF9AE}" pid="3" name="MediaServiceImageTags">
    <vt:lpwstr/>
  </property>
</Properties>
</file>