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1" r:id="rId15"/>
    <p:sldId id="266" r:id="rId16"/>
    <p:sldId id="268" r:id="rId17"/>
    <p:sldId id="269" r:id="rId18"/>
  </p:sldIdLst>
  <p:sldSz cx="12192000" cy="6858000"/>
  <p:notesSz cx="6858000" cy="9144000"/>
  <p:embeddedFontLst>
    <p:embeddedFont>
      <p:font typeface="Bell MT" panose="02020503060305020303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ource Serif Pro" panose="02040603050405020204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osnick, Shawn" userId="6c0c2fa5-ec11-4c36-b005-523b01cd6f33" providerId="ADAL" clId="{3FBFB3DD-3D43-4106-BB6A-7510F9DE6A38}"/>
    <pc:docChg chg="undo custSel addSld delSld modSld modMainMaster">
      <pc:chgData name="Krosnick, Shawn" userId="6c0c2fa5-ec11-4c36-b005-523b01cd6f33" providerId="ADAL" clId="{3FBFB3DD-3D43-4106-BB6A-7510F9DE6A38}" dt="2024-04-02T21:36:07.971" v="4454" actId="1076"/>
      <pc:docMkLst>
        <pc:docMk/>
      </pc:docMkLst>
      <pc:sldChg chg="setBg modNotes">
        <pc:chgData name="Krosnick, Shawn" userId="6c0c2fa5-ec11-4c36-b005-523b01cd6f33" providerId="ADAL" clId="{3FBFB3DD-3D43-4106-BB6A-7510F9DE6A38}" dt="2024-04-02T19:59:42.710" v="6"/>
        <pc:sldMkLst>
          <pc:docMk/>
          <pc:sldMk cId="0" sldId="256"/>
        </pc:sldMkLst>
      </pc:sldChg>
      <pc:sldChg chg="addSp modSp mod setBg modNotes">
        <pc:chgData name="Krosnick, Shawn" userId="6c0c2fa5-ec11-4c36-b005-523b01cd6f33" providerId="ADAL" clId="{3FBFB3DD-3D43-4106-BB6A-7510F9DE6A38}" dt="2024-04-02T20:04:01.017" v="105" actId="1076"/>
        <pc:sldMkLst>
          <pc:docMk/>
          <pc:sldMk cId="0" sldId="257"/>
        </pc:sldMkLst>
        <pc:spChg chg="mod">
          <ac:chgData name="Krosnick, Shawn" userId="6c0c2fa5-ec11-4c36-b005-523b01cd6f33" providerId="ADAL" clId="{3FBFB3DD-3D43-4106-BB6A-7510F9DE6A38}" dt="2024-04-02T20:04:01.017" v="105" actId="1076"/>
          <ac:spMkLst>
            <pc:docMk/>
            <pc:sldMk cId="0" sldId="257"/>
            <ac:spMk id="91" creationId="{00000000-0000-0000-0000-000000000000}"/>
          </ac:spMkLst>
        </pc:spChg>
        <pc:picChg chg="add mod">
          <ac:chgData name="Krosnick, Shawn" userId="6c0c2fa5-ec11-4c36-b005-523b01cd6f33" providerId="ADAL" clId="{3FBFB3DD-3D43-4106-BB6A-7510F9DE6A38}" dt="2024-04-02T20:03:29.377" v="59" actId="1076"/>
          <ac:picMkLst>
            <pc:docMk/>
            <pc:sldMk cId="0" sldId="257"/>
            <ac:picMk id="1026" creationId="{39A1E7F1-71B5-42FB-B096-4D83C33A74BC}"/>
          </ac:picMkLst>
        </pc:picChg>
      </pc:sldChg>
      <pc:sldChg chg="addSp modSp mod setBg modNotes">
        <pc:chgData name="Krosnick, Shawn" userId="6c0c2fa5-ec11-4c36-b005-523b01cd6f33" providerId="ADAL" clId="{3FBFB3DD-3D43-4106-BB6A-7510F9DE6A38}" dt="2024-04-02T20:06:53.109" v="177" actId="113"/>
        <pc:sldMkLst>
          <pc:docMk/>
          <pc:sldMk cId="0" sldId="258"/>
        </pc:sldMkLst>
        <pc:spChg chg="mod">
          <ac:chgData name="Krosnick, Shawn" userId="6c0c2fa5-ec11-4c36-b005-523b01cd6f33" providerId="ADAL" clId="{3FBFB3DD-3D43-4106-BB6A-7510F9DE6A38}" dt="2024-04-02T20:06:34.812" v="173" actId="1076"/>
          <ac:spMkLst>
            <pc:docMk/>
            <pc:sldMk cId="0" sldId="258"/>
            <ac:spMk id="96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06:53.109" v="177" actId="113"/>
          <ac:spMkLst>
            <pc:docMk/>
            <pc:sldMk cId="0" sldId="258"/>
            <ac:spMk id="97" creationId="{00000000-0000-0000-0000-000000000000}"/>
          </ac:spMkLst>
        </pc:spChg>
        <pc:picChg chg="add mod">
          <ac:chgData name="Krosnick, Shawn" userId="6c0c2fa5-ec11-4c36-b005-523b01cd6f33" providerId="ADAL" clId="{3FBFB3DD-3D43-4106-BB6A-7510F9DE6A38}" dt="2024-04-02T20:06:00.567" v="119" actId="1076"/>
          <ac:picMkLst>
            <pc:docMk/>
            <pc:sldMk cId="0" sldId="258"/>
            <ac:picMk id="2050" creationId="{89771B4A-86FD-47EA-A556-0278CE7035C3}"/>
          </ac:picMkLst>
        </pc:picChg>
      </pc:sldChg>
      <pc:sldChg chg="delSp modSp mod setBg modNotes">
        <pc:chgData name="Krosnick, Shawn" userId="6c0c2fa5-ec11-4c36-b005-523b01cd6f33" providerId="ADAL" clId="{3FBFB3DD-3D43-4106-BB6A-7510F9DE6A38}" dt="2024-04-02T20:16:59.837" v="900" actId="1076"/>
        <pc:sldMkLst>
          <pc:docMk/>
          <pc:sldMk cId="0" sldId="259"/>
        </pc:sldMkLst>
        <pc:spChg chg="mod">
          <ac:chgData name="Krosnick, Shawn" userId="6c0c2fa5-ec11-4c36-b005-523b01cd6f33" providerId="ADAL" clId="{3FBFB3DD-3D43-4106-BB6A-7510F9DE6A38}" dt="2024-04-02T20:16:59.837" v="900" actId="1076"/>
          <ac:spMkLst>
            <pc:docMk/>
            <pc:sldMk cId="0" sldId="259"/>
            <ac:spMk id="10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16:52.723" v="899" actId="27636"/>
          <ac:spMkLst>
            <pc:docMk/>
            <pc:sldMk cId="0" sldId="259"/>
            <ac:spMk id="104" creationId="{00000000-0000-0000-0000-000000000000}"/>
          </ac:spMkLst>
        </pc:spChg>
        <pc:spChg chg="del">
          <ac:chgData name="Krosnick, Shawn" userId="6c0c2fa5-ec11-4c36-b005-523b01cd6f33" providerId="ADAL" clId="{3FBFB3DD-3D43-4106-BB6A-7510F9DE6A38}" dt="2024-04-02T20:07:20.770" v="178" actId="478"/>
          <ac:spMkLst>
            <pc:docMk/>
            <pc:sldMk cId="0" sldId="259"/>
            <ac:spMk id="110" creationId="{00000000-0000-0000-0000-000000000000}"/>
          </ac:spMkLst>
        </pc:spChg>
        <pc:spChg chg="del">
          <ac:chgData name="Krosnick, Shawn" userId="6c0c2fa5-ec11-4c36-b005-523b01cd6f33" providerId="ADAL" clId="{3FBFB3DD-3D43-4106-BB6A-7510F9DE6A38}" dt="2024-04-02T20:07:22.580" v="179" actId="478"/>
          <ac:spMkLst>
            <pc:docMk/>
            <pc:sldMk cId="0" sldId="259"/>
            <ac:spMk id="112" creationId="{00000000-0000-0000-0000-000000000000}"/>
          </ac:spMkLst>
        </pc:spChg>
      </pc:sldChg>
      <pc:sldChg chg="addSp modSp mod setBg modNotes">
        <pc:chgData name="Krosnick, Shawn" userId="6c0c2fa5-ec11-4c36-b005-523b01cd6f33" providerId="ADAL" clId="{3FBFB3DD-3D43-4106-BB6A-7510F9DE6A38}" dt="2024-04-02T20:13:44.632" v="607" actId="14100"/>
        <pc:sldMkLst>
          <pc:docMk/>
          <pc:sldMk cId="0" sldId="260"/>
        </pc:sldMkLst>
        <pc:spChg chg="add mod">
          <ac:chgData name="Krosnick, Shawn" userId="6c0c2fa5-ec11-4c36-b005-523b01cd6f33" providerId="ADAL" clId="{3FBFB3DD-3D43-4106-BB6A-7510F9DE6A38}" dt="2024-04-02T20:13:44.632" v="607" actId="14100"/>
          <ac:spMkLst>
            <pc:docMk/>
            <pc:sldMk cId="0" sldId="260"/>
            <ac:spMk id="5" creationId="{780ECD74-6EE8-4A0D-9F61-5A3A9FBCCFAF}"/>
          </ac:spMkLst>
        </pc:spChg>
        <pc:spChg chg="add mod">
          <ac:chgData name="Krosnick, Shawn" userId="6c0c2fa5-ec11-4c36-b005-523b01cd6f33" providerId="ADAL" clId="{3FBFB3DD-3D43-4106-BB6A-7510F9DE6A38}" dt="2024-04-02T20:12:30.669" v="529" actId="1076"/>
          <ac:spMkLst>
            <pc:docMk/>
            <pc:sldMk cId="0" sldId="260"/>
            <ac:spMk id="6" creationId="{C503BBCC-D707-4532-AA1F-35DD8E814E76}"/>
          </ac:spMkLst>
        </pc:spChg>
        <pc:spChg chg="mod ord">
          <ac:chgData name="Krosnick, Shawn" userId="6c0c2fa5-ec11-4c36-b005-523b01cd6f33" providerId="ADAL" clId="{3FBFB3DD-3D43-4106-BB6A-7510F9DE6A38}" dt="2024-04-02T20:12:46.588" v="533" actId="2085"/>
          <ac:spMkLst>
            <pc:docMk/>
            <pc:sldMk cId="0" sldId="260"/>
            <ac:spMk id="117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13:29.431" v="600" actId="20577"/>
          <ac:spMkLst>
            <pc:docMk/>
            <pc:sldMk cId="0" sldId="260"/>
            <ac:spMk id="118" creationId="{00000000-0000-0000-0000-000000000000}"/>
          </ac:spMkLst>
        </pc:spChg>
        <pc:picChg chg="mod">
          <ac:chgData name="Krosnick, Shawn" userId="6c0c2fa5-ec11-4c36-b005-523b01cd6f33" providerId="ADAL" clId="{3FBFB3DD-3D43-4106-BB6A-7510F9DE6A38}" dt="2024-04-02T20:09:33.378" v="359" actId="1076"/>
          <ac:picMkLst>
            <pc:docMk/>
            <pc:sldMk cId="0" sldId="260"/>
            <ac:picMk id="119" creationId="{00000000-0000-0000-0000-000000000000}"/>
          </ac:picMkLst>
        </pc:picChg>
      </pc:sldChg>
      <pc:sldChg chg="modSp mod setBg">
        <pc:chgData name="Krosnick, Shawn" userId="6c0c2fa5-ec11-4c36-b005-523b01cd6f33" providerId="ADAL" clId="{3FBFB3DD-3D43-4106-BB6A-7510F9DE6A38}" dt="2024-04-02T20:19:24.958" v="1189" actId="20577"/>
        <pc:sldMkLst>
          <pc:docMk/>
          <pc:sldMk cId="0" sldId="261"/>
        </pc:sldMkLst>
        <pc:spChg chg="mod">
          <ac:chgData name="Krosnick, Shawn" userId="6c0c2fa5-ec11-4c36-b005-523b01cd6f33" providerId="ADAL" clId="{3FBFB3DD-3D43-4106-BB6A-7510F9DE6A38}" dt="2024-04-02T20:18:21.233" v="1133" actId="1076"/>
          <ac:spMkLst>
            <pc:docMk/>
            <pc:sldMk cId="0" sldId="261"/>
            <ac:spMk id="124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19:24.958" v="1189" actId="20577"/>
          <ac:spMkLst>
            <pc:docMk/>
            <pc:sldMk cId="0" sldId="261"/>
            <ac:spMk id="125" creationId="{00000000-0000-0000-0000-000000000000}"/>
          </ac:spMkLst>
        </pc:spChg>
        <pc:picChg chg="mod">
          <ac:chgData name="Krosnick, Shawn" userId="6c0c2fa5-ec11-4c36-b005-523b01cd6f33" providerId="ADAL" clId="{3FBFB3DD-3D43-4106-BB6A-7510F9DE6A38}" dt="2024-04-02T20:18:11.310" v="1129" actId="1076"/>
          <ac:picMkLst>
            <pc:docMk/>
            <pc:sldMk cId="0" sldId="261"/>
            <ac:picMk id="129" creationId="{00000000-0000-0000-0000-000000000000}"/>
          </ac:picMkLst>
        </pc:picChg>
        <pc:picChg chg="mod">
          <ac:chgData name="Krosnick, Shawn" userId="6c0c2fa5-ec11-4c36-b005-523b01cd6f33" providerId="ADAL" clId="{3FBFB3DD-3D43-4106-BB6A-7510F9DE6A38}" dt="2024-04-02T20:18:08.202" v="1128" actId="1076"/>
          <ac:picMkLst>
            <pc:docMk/>
            <pc:sldMk cId="0" sldId="261"/>
            <ac:picMk id="130" creationId="{00000000-0000-0000-0000-000000000000}"/>
          </ac:picMkLst>
        </pc:picChg>
      </pc:sldChg>
      <pc:sldChg chg="modSp mod setBg modNotes">
        <pc:chgData name="Krosnick, Shawn" userId="6c0c2fa5-ec11-4c36-b005-523b01cd6f33" providerId="ADAL" clId="{3FBFB3DD-3D43-4106-BB6A-7510F9DE6A38}" dt="2024-04-02T20:20:08.836" v="1229" actId="20577"/>
        <pc:sldMkLst>
          <pc:docMk/>
          <pc:sldMk cId="0" sldId="262"/>
        </pc:sldMkLst>
        <pc:spChg chg="mod">
          <ac:chgData name="Krosnick, Shawn" userId="6c0c2fa5-ec11-4c36-b005-523b01cd6f33" providerId="ADAL" clId="{3FBFB3DD-3D43-4106-BB6A-7510F9DE6A38}" dt="2024-04-02T20:20:08.836" v="1229" actId="20577"/>
          <ac:spMkLst>
            <pc:docMk/>
            <pc:sldMk cId="0" sldId="262"/>
            <ac:spMk id="139" creationId="{00000000-0000-0000-0000-000000000000}"/>
          </ac:spMkLst>
        </pc:spChg>
      </pc:sldChg>
      <pc:sldChg chg="addSp modSp mod setBg modNotes">
        <pc:chgData name="Krosnick, Shawn" userId="6c0c2fa5-ec11-4c36-b005-523b01cd6f33" providerId="ADAL" clId="{3FBFB3DD-3D43-4106-BB6A-7510F9DE6A38}" dt="2024-04-02T20:21:59.065" v="1409" actId="1076"/>
        <pc:sldMkLst>
          <pc:docMk/>
          <pc:sldMk cId="0" sldId="263"/>
        </pc:sldMkLst>
        <pc:spChg chg="add mod">
          <ac:chgData name="Krosnick, Shawn" userId="6c0c2fa5-ec11-4c36-b005-523b01cd6f33" providerId="ADAL" clId="{3FBFB3DD-3D43-4106-BB6A-7510F9DE6A38}" dt="2024-04-02T20:21:59.065" v="1409" actId="1076"/>
          <ac:spMkLst>
            <pc:docMk/>
            <pc:sldMk cId="0" sldId="263"/>
            <ac:spMk id="6" creationId="{014CF8BF-177D-4EB8-83DB-2042981FE74B}"/>
          </ac:spMkLst>
        </pc:spChg>
        <pc:spChg chg="add mod">
          <ac:chgData name="Krosnick, Shawn" userId="6c0c2fa5-ec11-4c36-b005-523b01cd6f33" providerId="ADAL" clId="{3FBFB3DD-3D43-4106-BB6A-7510F9DE6A38}" dt="2024-04-02T20:21:44.185" v="1405" actId="1076"/>
          <ac:spMkLst>
            <pc:docMk/>
            <pc:sldMk cId="0" sldId="263"/>
            <ac:spMk id="7" creationId="{1F16B797-C3AA-4FEF-B420-3082BD038198}"/>
          </ac:spMkLst>
        </pc:spChg>
        <pc:spChg chg="mod">
          <ac:chgData name="Krosnick, Shawn" userId="6c0c2fa5-ec11-4c36-b005-523b01cd6f33" providerId="ADAL" clId="{3FBFB3DD-3D43-4106-BB6A-7510F9DE6A38}" dt="2024-04-02T20:20:59.249" v="1359" actId="6549"/>
          <ac:spMkLst>
            <pc:docMk/>
            <pc:sldMk cId="0" sldId="263"/>
            <ac:spMk id="147" creationId="{00000000-0000-0000-0000-000000000000}"/>
          </ac:spMkLst>
        </pc:spChg>
      </pc:sldChg>
      <pc:sldChg chg="addSp delSp modSp mod setBg modNotes">
        <pc:chgData name="Krosnick, Shawn" userId="6c0c2fa5-ec11-4c36-b005-523b01cd6f33" providerId="ADAL" clId="{3FBFB3DD-3D43-4106-BB6A-7510F9DE6A38}" dt="2024-04-02T20:34:13.857" v="2001" actId="14100"/>
        <pc:sldMkLst>
          <pc:docMk/>
          <pc:sldMk cId="0" sldId="264"/>
        </pc:sldMkLst>
        <pc:spChg chg="mod">
          <ac:chgData name="Krosnick, Shawn" userId="6c0c2fa5-ec11-4c36-b005-523b01cd6f33" providerId="ADAL" clId="{3FBFB3DD-3D43-4106-BB6A-7510F9DE6A38}" dt="2024-04-02T20:25:17.429" v="1679" actId="1076"/>
          <ac:spMkLst>
            <pc:docMk/>
            <pc:sldMk cId="0" sldId="264"/>
            <ac:spMk id="154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34:13.857" v="2001" actId="14100"/>
          <ac:spMkLst>
            <pc:docMk/>
            <pc:sldMk cId="0" sldId="264"/>
            <ac:spMk id="155" creationId="{00000000-0000-0000-0000-000000000000}"/>
          </ac:spMkLst>
        </pc:spChg>
        <pc:picChg chg="mod modCrop">
          <ac:chgData name="Krosnick, Shawn" userId="6c0c2fa5-ec11-4c36-b005-523b01cd6f33" providerId="ADAL" clId="{3FBFB3DD-3D43-4106-BB6A-7510F9DE6A38}" dt="2024-04-02T20:32:32.002" v="1929" actId="1076"/>
          <ac:picMkLst>
            <pc:docMk/>
            <pc:sldMk cId="0" sldId="264"/>
            <ac:picMk id="153" creationId="{00000000-0000-0000-0000-000000000000}"/>
          </ac:picMkLst>
        </pc:picChg>
        <pc:picChg chg="mod">
          <ac:chgData name="Krosnick, Shawn" userId="6c0c2fa5-ec11-4c36-b005-523b01cd6f33" providerId="ADAL" clId="{3FBFB3DD-3D43-4106-BB6A-7510F9DE6A38}" dt="2024-04-02T20:27:57.485" v="1731" actId="1076"/>
          <ac:picMkLst>
            <pc:docMk/>
            <pc:sldMk cId="0" sldId="264"/>
            <ac:picMk id="156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0:24:25.805" v="1668" actId="478"/>
          <ac:picMkLst>
            <pc:docMk/>
            <pc:sldMk cId="0" sldId="264"/>
            <ac:picMk id="157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0:24:09.414" v="1665" actId="478"/>
          <ac:picMkLst>
            <pc:docMk/>
            <pc:sldMk cId="0" sldId="264"/>
            <ac:picMk id="158" creationId="{00000000-0000-0000-0000-000000000000}"/>
          </ac:picMkLst>
        </pc:picChg>
        <pc:picChg chg="add mod">
          <ac:chgData name="Krosnick, Shawn" userId="6c0c2fa5-ec11-4c36-b005-523b01cd6f33" providerId="ADAL" clId="{3FBFB3DD-3D43-4106-BB6A-7510F9DE6A38}" dt="2024-04-02T20:31:00.753" v="1921" actId="14100"/>
          <ac:picMkLst>
            <pc:docMk/>
            <pc:sldMk cId="0" sldId="264"/>
            <ac:picMk id="3074" creationId="{30DAA8DD-174A-4904-AC25-4BCD404D56E4}"/>
          </ac:picMkLst>
        </pc:picChg>
        <pc:picChg chg="add mod">
          <ac:chgData name="Krosnick, Shawn" userId="6c0c2fa5-ec11-4c36-b005-523b01cd6f33" providerId="ADAL" clId="{3FBFB3DD-3D43-4106-BB6A-7510F9DE6A38}" dt="2024-04-02T20:32:36.614" v="1932" actId="14100"/>
          <ac:picMkLst>
            <pc:docMk/>
            <pc:sldMk cId="0" sldId="264"/>
            <ac:picMk id="3076" creationId="{C6647D06-7EB4-46E4-842E-713EBE7000E4}"/>
          </ac:picMkLst>
        </pc:picChg>
        <pc:picChg chg="add mod">
          <ac:chgData name="Krosnick, Shawn" userId="6c0c2fa5-ec11-4c36-b005-523b01cd6f33" providerId="ADAL" clId="{3FBFB3DD-3D43-4106-BB6A-7510F9DE6A38}" dt="2024-04-02T20:32:41.852" v="1934" actId="1076"/>
          <ac:picMkLst>
            <pc:docMk/>
            <pc:sldMk cId="0" sldId="264"/>
            <ac:picMk id="3078" creationId="{EAF50B83-8295-4C9B-A043-45006D9AB956}"/>
          </ac:picMkLst>
        </pc:picChg>
        <pc:picChg chg="add mod">
          <ac:chgData name="Krosnick, Shawn" userId="6c0c2fa5-ec11-4c36-b005-523b01cd6f33" providerId="ADAL" clId="{3FBFB3DD-3D43-4106-BB6A-7510F9DE6A38}" dt="2024-04-02T20:32:45.155" v="1935" actId="1076"/>
          <ac:picMkLst>
            <pc:docMk/>
            <pc:sldMk cId="0" sldId="264"/>
            <ac:picMk id="3080" creationId="{DE459AD2-E3E0-4BDA-A622-443102E72625}"/>
          </ac:picMkLst>
        </pc:picChg>
        <pc:picChg chg="add mod">
          <ac:chgData name="Krosnick, Shawn" userId="6c0c2fa5-ec11-4c36-b005-523b01cd6f33" providerId="ADAL" clId="{3FBFB3DD-3D43-4106-BB6A-7510F9DE6A38}" dt="2024-04-02T20:33:30.254" v="1939" actId="1076"/>
          <ac:picMkLst>
            <pc:docMk/>
            <pc:sldMk cId="0" sldId="264"/>
            <ac:picMk id="3082" creationId="{438DD613-2438-4F3B-8EB8-B4D547C97411}"/>
          </ac:picMkLst>
        </pc:picChg>
      </pc:sldChg>
      <pc:sldChg chg="addSp delSp modSp mod setBg modNotes">
        <pc:chgData name="Krosnick, Shawn" userId="6c0c2fa5-ec11-4c36-b005-523b01cd6f33" providerId="ADAL" clId="{3FBFB3DD-3D43-4106-BB6A-7510F9DE6A38}" dt="2024-04-02T21:24:30.949" v="3805" actId="1038"/>
        <pc:sldMkLst>
          <pc:docMk/>
          <pc:sldMk cId="0" sldId="265"/>
        </pc:sldMkLst>
        <pc:spChg chg="mod">
          <ac:chgData name="Krosnick, Shawn" userId="6c0c2fa5-ec11-4c36-b005-523b01cd6f33" providerId="ADAL" clId="{3FBFB3DD-3D43-4106-BB6A-7510F9DE6A38}" dt="2024-04-02T20:30:05.721" v="1880" actId="1076"/>
          <ac:spMkLst>
            <pc:docMk/>
            <pc:sldMk cId="0" sldId="265"/>
            <ac:spMk id="16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36:23.173" v="2248" actId="27636"/>
          <ac:spMkLst>
            <pc:docMk/>
            <pc:sldMk cId="0" sldId="265"/>
            <ac:spMk id="164" creationId="{00000000-0000-0000-0000-000000000000}"/>
          </ac:spMkLst>
        </pc:spChg>
        <pc:picChg chg="del">
          <ac:chgData name="Krosnick, Shawn" userId="6c0c2fa5-ec11-4c36-b005-523b01cd6f33" providerId="ADAL" clId="{3FBFB3DD-3D43-4106-BB6A-7510F9DE6A38}" dt="2024-04-02T20:37:07.744" v="2254" actId="478"/>
          <ac:picMkLst>
            <pc:docMk/>
            <pc:sldMk cId="0" sldId="265"/>
            <ac:picMk id="165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0:36:45.165" v="2249" actId="478"/>
          <ac:picMkLst>
            <pc:docMk/>
            <pc:sldMk cId="0" sldId="265"/>
            <ac:picMk id="166" creationId="{00000000-0000-0000-0000-000000000000}"/>
          </ac:picMkLst>
        </pc:picChg>
        <pc:picChg chg="mod">
          <ac:chgData name="Krosnick, Shawn" userId="6c0c2fa5-ec11-4c36-b005-523b01cd6f33" providerId="ADAL" clId="{3FBFB3DD-3D43-4106-BB6A-7510F9DE6A38}" dt="2024-04-02T21:24:30.949" v="3805" actId="1038"/>
          <ac:picMkLst>
            <pc:docMk/>
            <pc:sldMk cId="0" sldId="265"/>
            <ac:picMk id="167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0:37:06.428" v="2253" actId="478"/>
          <ac:picMkLst>
            <pc:docMk/>
            <pc:sldMk cId="0" sldId="265"/>
            <ac:picMk id="168" creationId="{00000000-0000-0000-0000-000000000000}"/>
          </ac:picMkLst>
        </pc:picChg>
        <pc:picChg chg="add mod">
          <ac:chgData name="Krosnick, Shawn" userId="6c0c2fa5-ec11-4c36-b005-523b01cd6f33" providerId="ADAL" clId="{3FBFB3DD-3D43-4106-BB6A-7510F9DE6A38}" dt="2024-04-02T20:39:31.195" v="2286" actId="14100"/>
          <ac:picMkLst>
            <pc:docMk/>
            <pc:sldMk cId="0" sldId="265"/>
            <ac:picMk id="4098" creationId="{EABA354B-6EBD-48FC-9824-A3A1ADC99660}"/>
          </ac:picMkLst>
        </pc:picChg>
        <pc:picChg chg="add mod">
          <ac:chgData name="Krosnick, Shawn" userId="6c0c2fa5-ec11-4c36-b005-523b01cd6f33" providerId="ADAL" clId="{3FBFB3DD-3D43-4106-BB6A-7510F9DE6A38}" dt="2024-04-02T20:39:34.644" v="2287" actId="1037"/>
          <ac:picMkLst>
            <pc:docMk/>
            <pc:sldMk cId="0" sldId="265"/>
            <ac:picMk id="4100" creationId="{1EA20B86-2FE3-4CE0-AA34-DDF290CAC577}"/>
          </ac:picMkLst>
        </pc:picChg>
        <pc:picChg chg="add mod">
          <ac:chgData name="Krosnick, Shawn" userId="6c0c2fa5-ec11-4c36-b005-523b01cd6f33" providerId="ADAL" clId="{3FBFB3DD-3D43-4106-BB6A-7510F9DE6A38}" dt="2024-04-02T20:39:20.279" v="2276" actId="1035"/>
          <ac:picMkLst>
            <pc:docMk/>
            <pc:sldMk cId="0" sldId="265"/>
            <ac:picMk id="4102" creationId="{7FAA000F-08DC-490D-98E8-1784FA9E7DD8}"/>
          </ac:picMkLst>
        </pc:picChg>
      </pc:sldChg>
      <pc:sldChg chg="addSp delSp modSp add mod">
        <pc:chgData name="Krosnick, Shawn" userId="6c0c2fa5-ec11-4c36-b005-523b01cd6f33" providerId="ADAL" clId="{3FBFB3DD-3D43-4106-BB6A-7510F9DE6A38}" dt="2024-04-02T21:36:07.971" v="4454" actId="1076"/>
        <pc:sldMkLst>
          <pc:docMk/>
          <pc:sldMk cId="230617195" sldId="266"/>
        </pc:sldMkLst>
        <pc:spChg chg="add mod">
          <ac:chgData name="Krosnick, Shawn" userId="6c0c2fa5-ec11-4c36-b005-523b01cd6f33" providerId="ADAL" clId="{3FBFB3DD-3D43-4106-BB6A-7510F9DE6A38}" dt="2024-04-02T21:35:57.084" v="4450" actId="1037"/>
          <ac:spMkLst>
            <pc:docMk/>
            <pc:sldMk cId="230617195" sldId="266"/>
            <ac:spMk id="2" creationId="{BFABF499-72D3-4CD9-9CCF-1F39A6F8E77C}"/>
          </ac:spMkLst>
        </pc:spChg>
        <pc:spChg chg="add mod">
          <ac:chgData name="Krosnick, Shawn" userId="6c0c2fa5-ec11-4c36-b005-523b01cd6f33" providerId="ADAL" clId="{3FBFB3DD-3D43-4106-BB6A-7510F9DE6A38}" dt="2024-04-02T21:36:04.309" v="4452" actId="1076"/>
          <ac:spMkLst>
            <pc:docMk/>
            <pc:sldMk cId="230617195" sldId="266"/>
            <ac:spMk id="11" creationId="{B15A91CE-5BC7-486F-8101-813A8D31B83A}"/>
          </ac:spMkLst>
        </pc:spChg>
        <pc:spChg chg="add mod">
          <ac:chgData name="Krosnick, Shawn" userId="6c0c2fa5-ec11-4c36-b005-523b01cd6f33" providerId="ADAL" clId="{3FBFB3DD-3D43-4106-BB6A-7510F9DE6A38}" dt="2024-04-02T21:36:07.971" v="4454" actId="1076"/>
          <ac:spMkLst>
            <pc:docMk/>
            <pc:sldMk cId="230617195" sldId="266"/>
            <ac:spMk id="12" creationId="{7FDC875B-B434-4028-BA5B-624B5DBC4169}"/>
          </ac:spMkLst>
        </pc:spChg>
        <pc:spChg chg="mod">
          <ac:chgData name="Krosnick, Shawn" userId="6c0c2fa5-ec11-4c36-b005-523b01cd6f33" providerId="ADAL" clId="{3FBFB3DD-3D43-4106-BB6A-7510F9DE6A38}" dt="2024-04-02T20:51:37.457" v="2787" actId="1076"/>
          <ac:spMkLst>
            <pc:docMk/>
            <pc:sldMk cId="230617195" sldId="266"/>
            <ac:spMk id="16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0:51:39.526" v="2788" actId="14100"/>
          <ac:spMkLst>
            <pc:docMk/>
            <pc:sldMk cId="230617195" sldId="266"/>
            <ac:spMk id="164" creationId="{00000000-0000-0000-0000-000000000000}"/>
          </ac:spMkLst>
        </pc:spChg>
        <pc:picChg chg="del">
          <ac:chgData name="Krosnick, Shawn" userId="6c0c2fa5-ec11-4c36-b005-523b01cd6f33" providerId="ADAL" clId="{3FBFB3DD-3D43-4106-BB6A-7510F9DE6A38}" dt="2024-04-02T20:39:51.408" v="2293" actId="478"/>
          <ac:picMkLst>
            <pc:docMk/>
            <pc:sldMk cId="230617195" sldId="266"/>
            <ac:picMk id="167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0:39:50.227" v="2291" actId="478"/>
          <ac:picMkLst>
            <pc:docMk/>
            <pc:sldMk cId="230617195" sldId="266"/>
            <ac:picMk id="4098" creationId="{EABA354B-6EBD-48FC-9824-A3A1ADC99660}"/>
          </ac:picMkLst>
        </pc:picChg>
        <pc:picChg chg="del">
          <ac:chgData name="Krosnick, Shawn" userId="6c0c2fa5-ec11-4c36-b005-523b01cd6f33" providerId="ADAL" clId="{3FBFB3DD-3D43-4106-BB6A-7510F9DE6A38}" dt="2024-04-02T20:39:51.829" v="2294" actId="478"/>
          <ac:picMkLst>
            <pc:docMk/>
            <pc:sldMk cId="230617195" sldId="266"/>
            <ac:picMk id="4100" creationId="{1EA20B86-2FE3-4CE0-AA34-DDF290CAC577}"/>
          </ac:picMkLst>
        </pc:picChg>
        <pc:picChg chg="del">
          <ac:chgData name="Krosnick, Shawn" userId="6c0c2fa5-ec11-4c36-b005-523b01cd6f33" providerId="ADAL" clId="{3FBFB3DD-3D43-4106-BB6A-7510F9DE6A38}" dt="2024-04-02T20:39:50.866" v="2292" actId="478"/>
          <ac:picMkLst>
            <pc:docMk/>
            <pc:sldMk cId="230617195" sldId="266"/>
            <ac:picMk id="4102" creationId="{7FAA000F-08DC-490D-98E8-1784FA9E7DD8}"/>
          </ac:picMkLst>
        </pc:picChg>
        <pc:picChg chg="add mod">
          <ac:chgData name="Krosnick, Shawn" userId="6c0c2fa5-ec11-4c36-b005-523b01cd6f33" providerId="ADAL" clId="{3FBFB3DD-3D43-4106-BB6A-7510F9DE6A38}" dt="2024-04-02T20:46:52.685" v="2436" actId="1076"/>
          <ac:picMkLst>
            <pc:docMk/>
            <pc:sldMk cId="230617195" sldId="266"/>
            <ac:picMk id="5122" creationId="{4503E757-B7C3-4904-9721-78E6D328F36F}"/>
          </ac:picMkLst>
        </pc:picChg>
        <pc:picChg chg="add mod">
          <ac:chgData name="Krosnick, Shawn" userId="6c0c2fa5-ec11-4c36-b005-523b01cd6f33" providerId="ADAL" clId="{3FBFB3DD-3D43-4106-BB6A-7510F9DE6A38}" dt="2024-04-02T20:47:01.618" v="2438" actId="14100"/>
          <ac:picMkLst>
            <pc:docMk/>
            <pc:sldMk cId="230617195" sldId="266"/>
            <ac:picMk id="5124" creationId="{C4076DB2-E6AF-417D-A5D0-3FD55D2C1450}"/>
          </ac:picMkLst>
        </pc:picChg>
      </pc:sldChg>
      <pc:sldChg chg="new del">
        <pc:chgData name="Krosnick, Shawn" userId="6c0c2fa5-ec11-4c36-b005-523b01cd6f33" providerId="ADAL" clId="{3FBFB3DD-3D43-4106-BB6A-7510F9DE6A38}" dt="2024-04-02T20:39:43.384" v="2289" actId="47"/>
        <pc:sldMkLst>
          <pc:docMk/>
          <pc:sldMk cId="2325063881" sldId="266"/>
        </pc:sldMkLst>
      </pc:sldChg>
      <pc:sldChg chg="new del">
        <pc:chgData name="Krosnick, Shawn" userId="6c0c2fa5-ec11-4c36-b005-523b01cd6f33" providerId="ADAL" clId="{3FBFB3DD-3D43-4106-BB6A-7510F9DE6A38}" dt="2024-04-02T20:51:52.316" v="2791" actId="47"/>
        <pc:sldMkLst>
          <pc:docMk/>
          <pc:sldMk cId="1794165338" sldId="267"/>
        </pc:sldMkLst>
      </pc:sldChg>
      <pc:sldChg chg="addSp delSp modSp add mod">
        <pc:chgData name="Krosnick, Shawn" userId="6c0c2fa5-ec11-4c36-b005-523b01cd6f33" providerId="ADAL" clId="{3FBFB3DD-3D43-4106-BB6A-7510F9DE6A38}" dt="2024-04-02T21:23:40.407" v="3794" actId="207"/>
        <pc:sldMkLst>
          <pc:docMk/>
          <pc:sldMk cId="1664589867" sldId="268"/>
        </pc:sldMkLst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2" creationId="{C87E8C49-EA1F-4515-B663-F7C5E546A07A}"/>
          </ac:spMkLst>
        </pc:spChg>
        <pc:spChg chg="add del">
          <ac:chgData name="Krosnick, Shawn" userId="6c0c2fa5-ec11-4c36-b005-523b01cd6f33" providerId="ADAL" clId="{3FBFB3DD-3D43-4106-BB6A-7510F9DE6A38}" dt="2024-04-02T21:08:04.771" v="3128"/>
          <ac:spMkLst>
            <pc:docMk/>
            <pc:sldMk cId="1664589867" sldId="268"/>
            <ac:spMk id="3" creationId="{1713CAFB-9C55-4DFF-B585-19578A090106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4" creationId="{2CB996B3-66C5-4A04-BAC1-78F433032CB6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9" creationId="{86225A04-A549-41A0-85CC-3A7A7D9B5E48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0" creationId="{818E44C1-2FD5-4106-8339-308802CEA2A0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1" creationId="{FD2494C9-8158-47F9-95E6-E76F2A2E208A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2" creationId="{0FB9833C-78EB-426C-97D8-5CFF6DF7DC87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3" creationId="{1D38C7A1-6EDC-4B18-A270-4D5049E45619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4" creationId="{A1892158-666B-4548-9CAA-029403A8B880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5" creationId="{F8B91038-D83A-4FC5-8520-27A3C51D4374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6" creationId="{7CE2E00A-1972-460C-BFE4-1B086E0031FD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7" creationId="{61772686-4598-43E2-ADA3-0DB24564902D}"/>
          </ac:spMkLst>
        </pc:spChg>
        <pc:spChg chg="add del mod">
          <ac:chgData name="Krosnick, Shawn" userId="6c0c2fa5-ec11-4c36-b005-523b01cd6f33" providerId="ADAL" clId="{3FBFB3DD-3D43-4106-BB6A-7510F9DE6A38}" dt="2024-04-02T21:01:57.146" v="3047" actId="478"/>
          <ac:spMkLst>
            <pc:docMk/>
            <pc:sldMk cId="1664589867" sldId="268"/>
            <ac:spMk id="18" creationId="{D48BEF33-B473-4A55-8AD4-70DE5B8150A7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19" creationId="{4CC556FF-87BD-4EAD-8657-EC75F3BC0E8D}"/>
          </ac:spMkLst>
        </pc:spChg>
        <pc:spChg chg="add mod topLvl">
          <ac:chgData name="Krosnick, Shawn" userId="6c0c2fa5-ec11-4c36-b005-523b01cd6f33" providerId="ADAL" clId="{3FBFB3DD-3D43-4106-BB6A-7510F9DE6A38}" dt="2024-04-02T21:16:49.621" v="3421" actId="1076"/>
          <ac:spMkLst>
            <pc:docMk/>
            <pc:sldMk cId="1664589867" sldId="268"/>
            <ac:spMk id="20" creationId="{63F64C60-5ED8-4234-95EB-72BBC4193EC5}"/>
          </ac:spMkLst>
        </pc:spChg>
        <pc:spChg chg="add mod ord topLvl">
          <ac:chgData name="Krosnick, Shawn" userId="6c0c2fa5-ec11-4c36-b005-523b01cd6f33" providerId="ADAL" clId="{3FBFB3DD-3D43-4106-BB6A-7510F9DE6A38}" dt="2024-04-02T21:16:53.156" v="3422" actId="167"/>
          <ac:spMkLst>
            <pc:docMk/>
            <pc:sldMk cId="1664589867" sldId="268"/>
            <ac:spMk id="28" creationId="{09D34B2D-A07A-48AE-8AD9-F90AC8F42EA7}"/>
          </ac:spMkLst>
        </pc:spChg>
        <pc:spChg chg="add mod">
          <ac:chgData name="Krosnick, Shawn" userId="6c0c2fa5-ec11-4c36-b005-523b01cd6f33" providerId="ADAL" clId="{3FBFB3DD-3D43-4106-BB6A-7510F9DE6A38}" dt="2024-04-02T21:23:06.339" v="3791" actId="14100"/>
          <ac:spMkLst>
            <pc:docMk/>
            <pc:sldMk cId="1664589867" sldId="268"/>
            <ac:spMk id="35" creationId="{83A1645F-C7FB-40BB-8B8B-84FB07975C95}"/>
          </ac:spMkLst>
        </pc:spChg>
        <pc:spChg chg="mod">
          <ac:chgData name="Krosnick, Shawn" userId="6c0c2fa5-ec11-4c36-b005-523b01cd6f33" providerId="ADAL" clId="{3FBFB3DD-3D43-4106-BB6A-7510F9DE6A38}" dt="2024-04-02T20:52:09.028" v="2813" actId="14100"/>
          <ac:spMkLst>
            <pc:docMk/>
            <pc:sldMk cId="1664589867" sldId="268"/>
            <ac:spMk id="16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1:23:40.407" v="3794" actId="207"/>
          <ac:spMkLst>
            <pc:docMk/>
            <pc:sldMk cId="1664589867" sldId="268"/>
            <ac:spMk id="164" creationId="{00000000-0000-0000-0000-000000000000}"/>
          </ac:spMkLst>
        </pc:spChg>
        <pc:grpChg chg="add del mod">
          <ac:chgData name="Krosnick, Shawn" userId="6c0c2fa5-ec11-4c36-b005-523b01cd6f33" providerId="ADAL" clId="{3FBFB3DD-3D43-4106-BB6A-7510F9DE6A38}" dt="2024-04-02T21:12:54.444" v="3232" actId="165"/>
          <ac:grpSpMkLst>
            <pc:docMk/>
            <pc:sldMk cId="1664589867" sldId="268"/>
            <ac:grpSpMk id="8" creationId="{358FB8B6-437D-4398-AC7F-8F983F4C784F}"/>
          </ac:grpSpMkLst>
        </pc:grpChg>
        <pc:grpChg chg="add mod">
          <ac:chgData name="Krosnick, Shawn" userId="6c0c2fa5-ec11-4c36-b005-523b01cd6f33" providerId="ADAL" clId="{3FBFB3DD-3D43-4106-BB6A-7510F9DE6A38}" dt="2024-04-02T21:16:49.621" v="3421" actId="1076"/>
          <ac:grpSpMkLst>
            <pc:docMk/>
            <pc:sldMk cId="1664589867" sldId="268"/>
            <ac:grpSpMk id="21" creationId="{73E0D93B-CBDB-4F44-8DD1-7AD0712BBB49}"/>
          </ac:grpSpMkLst>
        </pc:grpChg>
        <pc:picChg chg="del">
          <ac:chgData name="Krosnick, Shawn" userId="6c0c2fa5-ec11-4c36-b005-523b01cd6f33" providerId="ADAL" clId="{3FBFB3DD-3D43-4106-BB6A-7510F9DE6A38}" dt="2024-04-02T20:52:11.783" v="2814" actId="478"/>
          <ac:picMkLst>
            <pc:docMk/>
            <pc:sldMk cId="1664589867" sldId="268"/>
            <ac:picMk id="5124" creationId="{C4076DB2-E6AF-417D-A5D0-3FD55D2C1450}"/>
          </ac:picMkLst>
        </pc:picChg>
        <pc:picChg chg="add del">
          <ac:chgData name="Krosnick, Shawn" userId="6c0c2fa5-ec11-4c36-b005-523b01cd6f33" providerId="ADAL" clId="{3FBFB3DD-3D43-4106-BB6A-7510F9DE6A38}" dt="2024-04-02T20:53:33.162" v="2874" actId="478"/>
          <ac:picMkLst>
            <pc:docMk/>
            <pc:sldMk cId="1664589867" sldId="268"/>
            <ac:picMk id="6146" creationId="{D397C365-378D-43A9-87CF-0CA4FFB9D53A}"/>
          </ac:picMkLst>
        </pc:picChg>
        <pc:picChg chg="add del mod">
          <ac:chgData name="Krosnick, Shawn" userId="6c0c2fa5-ec11-4c36-b005-523b01cd6f33" providerId="ADAL" clId="{3FBFB3DD-3D43-4106-BB6A-7510F9DE6A38}" dt="2024-04-02T20:59:38.759" v="3010" actId="478"/>
          <ac:picMkLst>
            <pc:docMk/>
            <pc:sldMk cId="1664589867" sldId="268"/>
            <ac:picMk id="6148" creationId="{9A687B18-27FD-46FC-983A-B773F06AA688}"/>
          </ac:picMkLst>
        </pc:picChg>
        <pc:picChg chg="add mod topLvl">
          <ac:chgData name="Krosnick, Shawn" userId="6c0c2fa5-ec11-4c36-b005-523b01cd6f33" providerId="ADAL" clId="{3FBFB3DD-3D43-4106-BB6A-7510F9DE6A38}" dt="2024-04-02T21:16:49.621" v="3421" actId="1076"/>
          <ac:picMkLst>
            <pc:docMk/>
            <pc:sldMk cId="1664589867" sldId="268"/>
            <ac:picMk id="6150" creationId="{6B5ACA65-BAAE-4CDC-9911-C0C5EA8F572A}"/>
          </ac:picMkLst>
        </pc:picChg>
        <pc:picChg chg="add mod topLvl">
          <ac:chgData name="Krosnick, Shawn" userId="6c0c2fa5-ec11-4c36-b005-523b01cd6f33" providerId="ADAL" clId="{3FBFB3DD-3D43-4106-BB6A-7510F9DE6A38}" dt="2024-04-02T21:16:49.621" v="3421" actId="1076"/>
          <ac:picMkLst>
            <pc:docMk/>
            <pc:sldMk cId="1664589867" sldId="268"/>
            <ac:picMk id="6152" creationId="{5861AF92-4F0F-4ED0-984F-E5AD843EEB0F}"/>
          </ac:picMkLst>
        </pc:picChg>
        <pc:picChg chg="add mod topLvl">
          <ac:chgData name="Krosnick, Shawn" userId="6c0c2fa5-ec11-4c36-b005-523b01cd6f33" providerId="ADAL" clId="{3FBFB3DD-3D43-4106-BB6A-7510F9DE6A38}" dt="2024-04-02T21:16:49.621" v="3421" actId="1076"/>
          <ac:picMkLst>
            <pc:docMk/>
            <pc:sldMk cId="1664589867" sldId="268"/>
            <ac:picMk id="6154" creationId="{B55825F3-8B24-438A-B0E8-1C21C4070691}"/>
          </ac:picMkLst>
        </pc:picChg>
        <pc:picChg chg="add mod topLvl">
          <ac:chgData name="Krosnick, Shawn" userId="6c0c2fa5-ec11-4c36-b005-523b01cd6f33" providerId="ADAL" clId="{3FBFB3DD-3D43-4106-BB6A-7510F9DE6A38}" dt="2024-04-02T21:16:49.621" v="3421" actId="1076"/>
          <ac:picMkLst>
            <pc:docMk/>
            <pc:sldMk cId="1664589867" sldId="268"/>
            <ac:picMk id="6156" creationId="{D2137E69-42E5-4D88-AEAD-F84E369082EE}"/>
          </ac:picMkLst>
        </pc:picChg>
        <pc:picChg chg="add mod topLvl">
          <ac:chgData name="Krosnick, Shawn" userId="6c0c2fa5-ec11-4c36-b005-523b01cd6f33" providerId="ADAL" clId="{3FBFB3DD-3D43-4106-BB6A-7510F9DE6A38}" dt="2024-04-02T21:16:49.621" v="3421" actId="1076"/>
          <ac:picMkLst>
            <pc:docMk/>
            <pc:sldMk cId="1664589867" sldId="268"/>
            <ac:picMk id="6160" creationId="{E7D45101-4F74-43FC-BAE1-436EB60066A8}"/>
          </ac:picMkLst>
        </pc:picChg>
        <pc:cxnChg chg="add mod ord topLvl">
          <ac:chgData name="Krosnick, Shawn" userId="6c0c2fa5-ec11-4c36-b005-523b01cd6f33" providerId="ADAL" clId="{3FBFB3DD-3D43-4106-BB6A-7510F9DE6A38}" dt="2024-04-02T21:16:49.621" v="3421" actId="1076"/>
          <ac:cxnSpMkLst>
            <pc:docMk/>
            <pc:sldMk cId="1664589867" sldId="268"/>
            <ac:cxnSpMk id="6" creationId="{A42A836C-8998-41E6-B619-5F9756BDFB54}"/>
          </ac:cxnSpMkLst>
        </pc:cxnChg>
        <pc:cxnChg chg="add mod ord topLvl">
          <ac:chgData name="Krosnick, Shawn" userId="6c0c2fa5-ec11-4c36-b005-523b01cd6f33" providerId="ADAL" clId="{3FBFB3DD-3D43-4106-BB6A-7510F9DE6A38}" dt="2024-04-02T21:16:49.621" v="3421" actId="1076"/>
          <ac:cxnSpMkLst>
            <pc:docMk/>
            <pc:sldMk cId="1664589867" sldId="268"/>
            <ac:cxnSpMk id="32" creationId="{728C8C24-0512-4449-9710-2BDDFFF0043F}"/>
          </ac:cxnSpMkLst>
        </pc:cxnChg>
      </pc:sldChg>
      <pc:sldChg chg="addSp delSp modSp add mod">
        <pc:chgData name="Krosnick, Shawn" userId="6c0c2fa5-ec11-4c36-b005-523b01cd6f33" providerId="ADAL" clId="{3FBFB3DD-3D43-4106-BB6A-7510F9DE6A38}" dt="2024-04-02T21:29:47.198" v="4051" actId="1076"/>
        <pc:sldMkLst>
          <pc:docMk/>
          <pc:sldMk cId="56391417" sldId="269"/>
        </pc:sldMkLst>
        <pc:spChg chg="mod">
          <ac:chgData name="Krosnick, Shawn" userId="6c0c2fa5-ec11-4c36-b005-523b01cd6f33" providerId="ADAL" clId="{3FBFB3DD-3D43-4106-BB6A-7510F9DE6A38}" dt="2024-04-02T21:29:43.005" v="4050" actId="1076"/>
          <ac:spMkLst>
            <pc:docMk/>
            <pc:sldMk cId="56391417" sldId="269"/>
            <ac:spMk id="16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1:29:39.504" v="4049" actId="14100"/>
          <ac:spMkLst>
            <pc:docMk/>
            <pc:sldMk cId="56391417" sldId="269"/>
            <ac:spMk id="164" creationId="{00000000-0000-0000-0000-000000000000}"/>
          </ac:spMkLst>
        </pc:spChg>
        <pc:picChg chg="del">
          <ac:chgData name="Krosnick, Shawn" userId="6c0c2fa5-ec11-4c36-b005-523b01cd6f33" providerId="ADAL" clId="{3FBFB3DD-3D43-4106-BB6A-7510F9DE6A38}" dt="2024-04-02T21:25:21.252" v="3818" actId="478"/>
          <ac:picMkLst>
            <pc:docMk/>
            <pc:sldMk cId="56391417" sldId="269"/>
            <ac:picMk id="167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1:25:20.058" v="3816" actId="478"/>
          <ac:picMkLst>
            <pc:docMk/>
            <pc:sldMk cId="56391417" sldId="269"/>
            <ac:picMk id="4098" creationId="{EABA354B-6EBD-48FC-9824-A3A1ADC99660}"/>
          </ac:picMkLst>
        </pc:picChg>
        <pc:picChg chg="del">
          <ac:chgData name="Krosnick, Shawn" userId="6c0c2fa5-ec11-4c36-b005-523b01cd6f33" providerId="ADAL" clId="{3FBFB3DD-3D43-4106-BB6A-7510F9DE6A38}" dt="2024-04-02T21:25:21.852" v="3819" actId="478"/>
          <ac:picMkLst>
            <pc:docMk/>
            <pc:sldMk cId="56391417" sldId="269"/>
            <ac:picMk id="4100" creationId="{1EA20B86-2FE3-4CE0-AA34-DDF290CAC577}"/>
          </ac:picMkLst>
        </pc:picChg>
        <pc:picChg chg="del">
          <ac:chgData name="Krosnick, Shawn" userId="6c0c2fa5-ec11-4c36-b005-523b01cd6f33" providerId="ADAL" clId="{3FBFB3DD-3D43-4106-BB6A-7510F9DE6A38}" dt="2024-04-02T21:25:20.722" v="3817" actId="478"/>
          <ac:picMkLst>
            <pc:docMk/>
            <pc:sldMk cId="56391417" sldId="269"/>
            <ac:picMk id="4102" creationId="{7FAA000F-08DC-490D-98E8-1784FA9E7DD8}"/>
          </ac:picMkLst>
        </pc:picChg>
        <pc:picChg chg="add mod">
          <ac:chgData name="Krosnick, Shawn" userId="6c0c2fa5-ec11-4c36-b005-523b01cd6f33" providerId="ADAL" clId="{3FBFB3DD-3D43-4106-BB6A-7510F9DE6A38}" dt="2024-04-02T21:29:47.198" v="4051" actId="1076"/>
          <ac:picMkLst>
            <pc:docMk/>
            <pc:sldMk cId="56391417" sldId="269"/>
            <ac:picMk id="7170" creationId="{E924B42F-48B9-43BC-9966-0C1A6FD5E488}"/>
          </ac:picMkLst>
        </pc:picChg>
      </pc:sldChg>
      <pc:sldChg chg="new del">
        <pc:chgData name="Krosnick, Shawn" userId="6c0c2fa5-ec11-4c36-b005-523b01cd6f33" providerId="ADAL" clId="{3FBFB3DD-3D43-4106-BB6A-7510F9DE6A38}" dt="2024-04-02T21:23:56.287" v="3795" actId="47"/>
        <pc:sldMkLst>
          <pc:docMk/>
          <pc:sldMk cId="844598914" sldId="269"/>
        </pc:sldMkLst>
      </pc:sldChg>
      <pc:sldChg chg="new del">
        <pc:chgData name="Krosnick, Shawn" userId="6c0c2fa5-ec11-4c36-b005-523b01cd6f33" providerId="ADAL" clId="{3FBFB3DD-3D43-4106-BB6A-7510F9DE6A38}" dt="2024-04-02T21:25:09.645" v="3807" actId="47"/>
        <pc:sldMkLst>
          <pc:docMk/>
          <pc:sldMk cId="3976016525" sldId="269"/>
        </pc:sldMkLst>
      </pc:sldChg>
      <pc:sldChg chg="new del">
        <pc:chgData name="Krosnick, Shawn" userId="6c0c2fa5-ec11-4c36-b005-523b01cd6f33" providerId="ADAL" clId="{3FBFB3DD-3D43-4106-BB6A-7510F9DE6A38}" dt="2024-04-02T21:30:03.530" v="4053" actId="47"/>
        <pc:sldMkLst>
          <pc:docMk/>
          <pc:sldMk cId="182664026" sldId="270"/>
        </pc:sldMkLst>
      </pc:sldChg>
      <pc:sldChg chg="add del">
        <pc:chgData name="Krosnick, Shawn" userId="6c0c2fa5-ec11-4c36-b005-523b01cd6f33" providerId="ADAL" clId="{3FBFB3DD-3D43-4106-BB6A-7510F9DE6A38}" dt="2024-04-02T21:30:21.696" v="4076" actId="47"/>
        <pc:sldMkLst>
          <pc:docMk/>
          <pc:sldMk cId="1707298084" sldId="270"/>
        </pc:sldMkLst>
      </pc:sldChg>
      <pc:sldChg chg="addSp delSp modSp add mod">
        <pc:chgData name="Krosnick, Shawn" userId="6c0c2fa5-ec11-4c36-b005-523b01cd6f33" providerId="ADAL" clId="{3FBFB3DD-3D43-4106-BB6A-7510F9DE6A38}" dt="2024-04-02T21:34:56.085" v="4438" actId="20577"/>
        <pc:sldMkLst>
          <pc:docMk/>
          <pc:sldMk cId="1708767425" sldId="271"/>
        </pc:sldMkLst>
        <pc:spChg chg="mod">
          <ac:chgData name="Krosnick, Shawn" userId="6c0c2fa5-ec11-4c36-b005-523b01cd6f33" providerId="ADAL" clId="{3FBFB3DD-3D43-4106-BB6A-7510F9DE6A38}" dt="2024-04-02T21:30:25.764" v="4078" actId="1076"/>
          <ac:spMkLst>
            <pc:docMk/>
            <pc:sldMk cId="1708767425" sldId="271"/>
            <ac:spMk id="163" creationId="{00000000-0000-0000-0000-000000000000}"/>
          </ac:spMkLst>
        </pc:spChg>
        <pc:spChg chg="mod">
          <ac:chgData name="Krosnick, Shawn" userId="6c0c2fa5-ec11-4c36-b005-523b01cd6f33" providerId="ADAL" clId="{3FBFB3DD-3D43-4106-BB6A-7510F9DE6A38}" dt="2024-04-02T21:34:56.085" v="4438" actId="20577"/>
          <ac:spMkLst>
            <pc:docMk/>
            <pc:sldMk cId="1708767425" sldId="271"/>
            <ac:spMk id="164" creationId="{00000000-0000-0000-0000-000000000000}"/>
          </ac:spMkLst>
        </pc:spChg>
        <pc:picChg chg="del">
          <ac:chgData name="Krosnick, Shawn" userId="6c0c2fa5-ec11-4c36-b005-523b01cd6f33" providerId="ADAL" clId="{3FBFB3DD-3D43-4106-BB6A-7510F9DE6A38}" dt="2024-04-02T21:30:28.227" v="4079" actId="478"/>
          <ac:picMkLst>
            <pc:docMk/>
            <pc:sldMk cId="1708767425" sldId="271"/>
            <ac:picMk id="167" creationId="{00000000-0000-0000-0000-000000000000}"/>
          </ac:picMkLst>
        </pc:picChg>
        <pc:picChg chg="del">
          <ac:chgData name="Krosnick, Shawn" userId="6c0c2fa5-ec11-4c36-b005-523b01cd6f33" providerId="ADAL" clId="{3FBFB3DD-3D43-4106-BB6A-7510F9DE6A38}" dt="2024-04-02T21:30:28.227" v="4079" actId="478"/>
          <ac:picMkLst>
            <pc:docMk/>
            <pc:sldMk cId="1708767425" sldId="271"/>
            <ac:picMk id="4098" creationId="{EABA354B-6EBD-48FC-9824-A3A1ADC99660}"/>
          </ac:picMkLst>
        </pc:picChg>
        <pc:picChg chg="del">
          <ac:chgData name="Krosnick, Shawn" userId="6c0c2fa5-ec11-4c36-b005-523b01cd6f33" providerId="ADAL" clId="{3FBFB3DD-3D43-4106-BB6A-7510F9DE6A38}" dt="2024-04-02T21:30:28.227" v="4079" actId="478"/>
          <ac:picMkLst>
            <pc:docMk/>
            <pc:sldMk cId="1708767425" sldId="271"/>
            <ac:picMk id="4100" creationId="{1EA20B86-2FE3-4CE0-AA34-DDF290CAC577}"/>
          </ac:picMkLst>
        </pc:picChg>
        <pc:picChg chg="del">
          <ac:chgData name="Krosnick, Shawn" userId="6c0c2fa5-ec11-4c36-b005-523b01cd6f33" providerId="ADAL" clId="{3FBFB3DD-3D43-4106-BB6A-7510F9DE6A38}" dt="2024-04-02T21:30:28.227" v="4079" actId="478"/>
          <ac:picMkLst>
            <pc:docMk/>
            <pc:sldMk cId="1708767425" sldId="271"/>
            <ac:picMk id="4102" creationId="{7FAA000F-08DC-490D-98E8-1784FA9E7DD8}"/>
          </ac:picMkLst>
        </pc:picChg>
        <pc:picChg chg="add mod">
          <ac:chgData name="Krosnick, Shawn" userId="6c0c2fa5-ec11-4c36-b005-523b01cd6f33" providerId="ADAL" clId="{3FBFB3DD-3D43-4106-BB6A-7510F9DE6A38}" dt="2024-04-02T21:32:13.561" v="4082" actId="1076"/>
          <ac:picMkLst>
            <pc:docMk/>
            <pc:sldMk cId="1708767425" sldId="271"/>
            <ac:picMk id="8194" creationId="{5A5B61CA-BE8A-433D-9C12-0339D73371C3}"/>
          </ac:picMkLst>
        </pc:picChg>
      </pc:sldChg>
      <pc:sldMasterChg chg="setBg modSldLayout">
        <pc:chgData name="Krosnick, Shawn" userId="6c0c2fa5-ec11-4c36-b005-523b01cd6f33" providerId="ADAL" clId="{3FBFB3DD-3D43-4106-BB6A-7510F9DE6A38}" dt="2024-04-02T19:59:42.710" v="6"/>
        <pc:sldMasterMkLst>
          <pc:docMk/>
          <pc:sldMasterMk cId="0" sldId="2147483659"/>
        </pc:sldMasterMkLst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48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49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0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1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2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3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4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5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6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7"/>
          </pc:sldLayoutMkLst>
        </pc:sldLayoutChg>
        <pc:sldLayoutChg chg="setBg">
          <pc:chgData name="Krosnick, Shawn" userId="6c0c2fa5-ec11-4c36-b005-523b01cd6f33" providerId="ADAL" clId="{3FBFB3DD-3D43-4106-BB6A-7510F9DE6A38}" dt="2024-04-02T19:59:42.710" v="6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837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4314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73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84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955074" y="2005148"/>
            <a:ext cx="8281852" cy="28477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24000" y="200514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6600"/>
              <a:buFont typeface="Arial"/>
              <a:buNone/>
            </a:pPr>
            <a:r>
              <a:rPr lang="en-US" sz="6700" b="1" dirty="0">
                <a:solidFill>
                  <a:srgbClr val="38562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Introduction to the</a:t>
            </a:r>
            <a:br>
              <a:rPr lang="en-US" sz="6700" b="1" dirty="0">
                <a:solidFill>
                  <a:srgbClr val="38562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-US" sz="6700" b="1" dirty="0">
                <a:solidFill>
                  <a:srgbClr val="385623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Land Plants</a:t>
            </a:r>
            <a:endParaRPr sz="6100"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165388" y="200473"/>
            <a:ext cx="3932237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Angiosperms</a:t>
            </a:r>
            <a: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b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274097" y="1201420"/>
            <a:ext cx="4013027" cy="53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word angiosperm means “protected seed,” referring to their seeds being enclosed within a fruit.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Angiosperms have xylem, phloem, seeds, flowers, and fruits.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Seeds are dispersed by animals or wind.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They are the largest and most diverse group of land plants, ranging from herbs and decorative plants to large trees.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l="-1333" t="36519" r="1332" b="-1481"/>
          <a:stretch/>
        </p:blipFill>
        <p:spPr>
          <a:xfrm>
            <a:off x="8853412" y="4162488"/>
            <a:ext cx="2850831" cy="26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ngiosperm | Definition, Reproduction, Examples, Characteristics, Life  Cycle, Taxonomy, &amp; Facts | Britannica">
            <a:extLst>
              <a:ext uri="{FF2B5EF4-FFF2-40B4-BE49-F238E27FC236}">
                <a16:creationId xmlns:a16="http://schemas.microsoft.com/office/drawing/2014/main" id="{EABA354B-6EBD-48FC-9824-A3A1ADC9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86" y="526774"/>
            <a:ext cx="3991872" cy="28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rts of a Flower — Mathwizurd">
            <a:extLst>
              <a:ext uri="{FF2B5EF4-FFF2-40B4-BE49-F238E27FC236}">
                <a16:creationId xmlns:a16="http://schemas.microsoft.com/office/drawing/2014/main" id="{1EA20B86-2FE3-4CE0-AA34-DDF290CA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/>
        </p:blipFill>
        <p:spPr bwMode="auto">
          <a:xfrm>
            <a:off x="4712847" y="3486943"/>
            <a:ext cx="3878838" cy="31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s there a best time to eat fruit? Facts and myths">
            <a:extLst>
              <a:ext uri="{FF2B5EF4-FFF2-40B4-BE49-F238E27FC236}">
                <a16:creationId xmlns:a16="http://schemas.microsoft.com/office/drawing/2014/main" id="{7FAA000F-08DC-490D-98E8-1784FA9E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5552" y="599065"/>
            <a:ext cx="3991831" cy="30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165388" y="200473"/>
            <a:ext cx="3932237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Angiosperms</a:t>
            </a:r>
            <a: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b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274097" y="1201420"/>
            <a:ext cx="4635833" cy="53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two main groups are the monocots and dicots.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lt1"/>
              </a:solidFill>
              <a:latin typeface="Bell MT"/>
              <a:sym typeface="Bell M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There are about 60,000 species of monocots and 250,000 species of dicots.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lt1"/>
              </a:solidFill>
              <a:latin typeface="Bell MT"/>
              <a:sym typeface="Bell M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Check the number of parts in the flowers (3’s or 4-5’s)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lt1"/>
              </a:solidFill>
              <a:latin typeface="Bell MT"/>
              <a:sym typeface="Bell M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Look at vein patterns in the leaves (parallel or netted)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8194" name="Picture 2" descr="Monocot vs. Dicot: Differences and Examples">
            <a:extLst>
              <a:ext uri="{FF2B5EF4-FFF2-40B4-BE49-F238E27FC236}">
                <a16:creationId xmlns:a16="http://schemas.microsoft.com/office/drawing/2014/main" id="{5A5B61CA-BE8A-433D-9C12-0339D7337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"/>
          <a:stretch/>
        </p:blipFill>
        <p:spPr bwMode="auto">
          <a:xfrm>
            <a:off x="6698962" y="100236"/>
            <a:ext cx="5327650" cy="665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6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95814" y="88623"/>
            <a:ext cx="8044334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How are all these species organized? </a:t>
            </a:r>
            <a: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b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274097" y="1003853"/>
            <a:ext cx="4804799" cy="576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In the 1700’s Carolus Linnaeus designed the system we still use today. 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Plants are classified using the Linnaean taxonomic hierarchy. 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You can remember the order using “Darling King Phillip Came Over For Good Spaghetti”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Each level has a special ending (-</a:t>
            </a:r>
            <a:r>
              <a:rPr lang="en-US" sz="2600" dirty="0" err="1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opsida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, -ales, -</a:t>
            </a:r>
            <a:r>
              <a:rPr lang="en-US" sz="2600" dirty="0" err="1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aceae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). 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most important are family, genus, and species. </a:t>
            </a:r>
          </a:p>
        </p:txBody>
      </p:sp>
      <p:pic>
        <p:nvPicPr>
          <p:cNvPr id="5122" name="Picture 2" descr="Carolus Linnaeus | Biography, Education, Classification System, &amp; Facts |  Britannica">
            <a:extLst>
              <a:ext uri="{FF2B5EF4-FFF2-40B4-BE49-F238E27FC236}">
                <a16:creationId xmlns:a16="http://schemas.microsoft.com/office/drawing/2014/main" id="{4503E757-B7C3-4904-9721-78E6D328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735" y="92562"/>
            <a:ext cx="1476451" cy="180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ience 101: Plant Classification | Iowa Agriculture Literacy">
            <a:extLst>
              <a:ext uri="{FF2B5EF4-FFF2-40B4-BE49-F238E27FC236}">
                <a16:creationId xmlns:a16="http://schemas.microsoft.com/office/drawing/2014/main" id="{C4076DB2-E6AF-417D-A5D0-3FD55D2C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9" y="1978692"/>
            <a:ext cx="6709177" cy="479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ABF499-72D3-4CD9-9CCF-1F39A6F8E77C}"/>
              </a:ext>
            </a:extLst>
          </p:cNvPr>
          <p:cNvSpPr/>
          <p:nvPr/>
        </p:nvSpPr>
        <p:spPr>
          <a:xfrm>
            <a:off x="8557592" y="4989443"/>
            <a:ext cx="596347" cy="18884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A91CE-5BC7-486F-8101-813A8D31B83A}"/>
              </a:ext>
            </a:extLst>
          </p:cNvPr>
          <p:cNvSpPr/>
          <p:nvPr/>
        </p:nvSpPr>
        <p:spPr>
          <a:xfrm>
            <a:off x="8239540" y="5479773"/>
            <a:ext cx="596347" cy="18884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C875B-B434-4028-BA5B-624B5DBC4169}"/>
              </a:ext>
            </a:extLst>
          </p:cNvPr>
          <p:cNvSpPr/>
          <p:nvPr/>
        </p:nvSpPr>
        <p:spPr>
          <a:xfrm>
            <a:off x="7961245" y="5970103"/>
            <a:ext cx="596347" cy="18884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5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95814" y="88623"/>
            <a:ext cx="8044334" cy="7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Binomial nomenclature</a:t>
            </a: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36467" y="967867"/>
            <a:ext cx="4950251" cy="5768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 </a:t>
            </a:r>
            <a:r>
              <a:rPr lang="en-US" sz="2600" b="1" dirty="0">
                <a:solidFill>
                  <a:srgbClr val="FFFF00"/>
                </a:solidFill>
                <a:latin typeface="Bell MT"/>
                <a:ea typeface="Bell MT"/>
                <a:cs typeface="Bell MT"/>
                <a:sym typeface="Bell MT"/>
              </a:rPr>
              <a:t>family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contains many genera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 </a:t>
            </a:r>
            <a:r>
              <a:rPr lang="en-US" sz="2600" b="1" dirty="0">
                <a:solidFill>
                  <a:srgbClr val="FFFF00"/>
                </a:solidFill>
                <a:latin typeface="Bell MT"/>
                <a:ea typeface="Bell MT"/>
                <a:cs typeface="Bell MT"/>
                <a:sym typeface="Bell MT"/>
              </a:rPr>
              <a:t>genus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contains many species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 </a:t>
            </a:r>
            <a:r>
              <a:rPr lang="en-US" sz="2600" b="1" dirty="0">
                <a:solidFill>
                  <a:srgbClr val="FFFF00"/>
                </a:solidFill>
                <a:latin typeface="Bell MT"/>
                <a:ea typeface="Bell MT"/>
                <a:cs typeface="Bell MT"/>
                <a:sym typeface="Bell MT"/>
              </a:rPr>
              <a:t>species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refers to just one thing. 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Linnaeus created a two-name system for each species.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 “species” consists of a </a:t>
            </a:r>
            <a:r>
              <a:rPr lang="en-US" sz="2600" b="1" dirty="0">
                <a:solidFill>
                  <a:srgbClr val="FFFF00"/>
                </a:solidFill>
                <a:latin typeface="Bell MT"/>
                <a:ea typeface="Bell MT"/>
                <a:cs typeface="Bell MT"/>
                <a:sym typeface="Bell MT"/>
              </a:rPr>
              <a:t>genus</a:t>
            </a:r>
            <a:r>
              <a:rPr lang="en-US" sz="2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name and a </a:t>
            </a:r>
            <a:r>
              <a:rPr lang="en-US" sz="2600" b="1" dirty="0">
                <a:solidFill>
                  <a:srgbClr val="FFFF00"/>
                </a:solidFill>
                <a:latin typeface="Bell MT"/>
                <a:ea typeface="Bell MT"/>
                <a:cs typeface="Bell MT"/>
                <a:sym typeface="Bell MT"/>
              </a:rPr>
              <a:t>specific epithet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Example: </a:t>
            </a:r>
            <a:r>
              <a:rPr lang="en-US" sz="2600" i="1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Quercus alba</a:t>
            </a:r>
          </a:p>
          <a:p>
            <a:pPr lvl="1" indent="-457200"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Bell MT"/>
                <a:ea typeface="Bell MT"/>
                <a:cs typeface="Bell MT"/>
                <a:sym typeface="Bell MT"/>
              </a:rPr>
              <a:t>Quercus</a:t>
            </a:r>
            <a:r>
              <a:rPr lang="en-US" sz="2400" i="1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 = </a:t>
            </a:r>
            <a:r>
              <a:rPr lang="en-US" sz="2400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genus</a:t>
            </a:r>
          </a:p>
          <a:p>
            <a:pPr lvl="1" indent="-457200"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Bell MT"/>
                <a:ea typeface="Bell MT"/>
                <a:cs typeface="Bell MT"/>
                <a:sym typeface="Bell MT"/>
              </a:rPr>
              <a:t>alba</a:t>
            </a:r>
            <a:r>
              <a:rPr lang="en-US" sz="2400" i="1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 = </a:t>
            </a:r>
            <a:r>
              <a:rPr lang="en-US" sz="2400" dirty="0">
                <a:solidFill>
                  <a:schemeClr val="bg1"/>
                </a:solidFill>
                <a:latin typeface="Bell MT"/>
                <a:ea typeface="Bell MT"/>
                <a:cs typeface="Bell MT"/>
                <a:sym typeface="Bell MT"/>
              </a:rPr>
              <a:t>specific epithet</a:t>
            </a:r>
          </a:p>
          <a:p>
            <a:pPr indent="-457200">
              <a:spcBef>
                <a:spcPts val="500"/>
              </a:spcBef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FFFF00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5122" name="Picture 2" descr="Carolus Linnaeus | Biography, Education, Classification System, &amp; Facts |  Britannica">
            <a:extLst>
              <a:ext uri="{FF2B5EF4-FFF2-40B4-BE49-F238E27FC236}">
                <a16:creationId xmlns:a16="http://schemas.microsoft.com/office/drawing/2014/main" id="{4503E757-B7C3-4904-9721-78E6D328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735" y="92562"/>
            <a:ext cx="1476451" cy="180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E0D93B-CBDB-4F44-8DD1-7AD0712BBB49}"/>
              </a:ext>
            </a:extLst>
          </p:cNvPr>
          <p:cNvGrpSpPr/>
          <p:nvPr/>
        </p:nvGrpSpPr>
        <p:grpSpPr>
          <a:xfrm>
            <a:off x="4986718" y="2592428"/>
            <a:ext cx="6951282" cy="3783548"/>
            <a:chOff x="3046158" y="2619726"/>
            <a:chExt cx="6951282" cy="3783548"/>
          </a:xfrm>
        </p:grpSpPr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09D34B2D-A07A-48AE-8AD9-F90AC8F42EA7}"/>
                </a:ext>
              </a:extLst>
            </p:cNvPr>
            <p:cNvSpPr/>
            <p:nvPr/>
          </p:nvSpPr>
          <p:spPr>
            <a:xfrm rot="5400000">
              <a:off x="5391022" y="2673683"/>
              <a:ext cx="442152" cy="2860475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2A836C-8998-41E6-B619-5F9756BDFB54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7882800" y="3910058"/>
              <a:ext cx="0" cy="6284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28C8C24-0512-4449-9710-2BDDFFF0043F}"/>
                </a:ext>
              </a:extLst>
            </p:cNvPr>
            <p:cNvCxnSpPr>
              <a:cxnSpLocks/>
            </p:cNvCxnSpPr>
            <p:nvPr/>
          </p:nvCxnSpPr>
          <p:spPr>
            <a:xfrm>
              <a:off x="9267873" y="3879280"/>
              <a:ext cx="0" cy="6284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7E8C49-EA1F-4515-B663-F7C5E546A07A}"/>
                </a:ext>
              </a:extLst>
            </p:cNvPr>
            <p:cNvSpPr txBox="1"/>
            <p:nvPr/>
          </p:nvSpPr>
          <p:spPr>
            <a:xfrm>
              <a:off x="3046158" y="2665831"/>
              <a:ext cx="864339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Family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225A04-A549-41A0-85CC-3A7A7D9B5E48}"/>
                </a:ext>
              </a:extLst>
            </p:cNvPr>
            <p:cNvSpPr txBox="1"/>
            <p:nvPr/>
          </p:nvSpPr>
          <p:spPr>
            <a:xfrm>
              <a:off x="3046158" y="3509948"/>
              <a:ext cx="864339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Genus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8E44C1-2FD5-4106-8339-308802CEA2A0}"/>
                </a:ext>
              </a:extLst>
            </p:cNvPr>
            <p:cNvSpPr txBox="1"/>
            <p:nvPr/>
          </p:nvSpPr>
          <p:spPr>
            <a:xfrm>
              <a:off x="3046158" y="4426653"/>
              <a:ext cx="1005403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Species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2494C9-8158-47F9-95E6-E76F2A2E208A}"/>
                </a:ext>
              </a:extLst>
            </p:cNvPr>
            <p:cNvSpPr txBox="1"/>
            <p:nvPr/>
          </p:nvSpPr>
          <p:spPr>
            <a:xfrm>
              <a:off x="6814144" y="2619726"/>
              <a:ext cx="132600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Fagaceae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B9833C-78EB-426C-97D8-5CFF6DF7DC87}"/>
                </a:ext>
              </a:extLst>
            </p:cNvPr>
            <p:cNvSpPr txBox="1"/>
            <p:nvPr/>
          </p:nvSpPr>
          <p:spPr>
            <a:xfrm>
              <a:off x="4997284" y="3509948"/>
              <a:ext cx="1152880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Quercus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8C7A1-6EDC-4B18-A270-4D5049E45619}"/>
                </a:ext>
              </a:extLst>
            </p:cNvPr>
            <p:cNvSpPr txBox="1"/>
            <p:nvPr/>
          </p:nvSpPr>
          <p:spPr>
            <a:xfrm>
              <a:off x="8618338" y="3509948"/>
              <a:ext cx="1282723" cy="400110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Castanea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892158-666B-4548-9CAA-029403A8B880}"/>
                </a:ext>
              </a:extLst>
            </p:cNvPr>
            <p:cNvSpPr txBox="1"/>
            <p:nvPr/>
          </p:nvSpPr>
          <p:spPr>
            <a:xfrm>
              <a:off x="7433798" y="3509948"/>
              <a:ext cx="898003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Fagus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B91038-D83A-4FC5-8520-27A3C51D4374}"/>
                </a:ext>
              </a:extLst>
            </p:cNvPr>
            <p:cNvSpPr txBox="1"/>
            <p:nvPr/>
          </p:nvSpPr>
          <p:spPr>
            <a:xfrm>
              <a:off x="4216224" y="4416714"/>
              <a:ext cx="670376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alba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E2E00A-1972-460C-BFE4-1B086E0031FD}"/>
                </a:ext>
              </a:extLst>
            </p:cNvPr>
            <p:cNvSpPr txBox="1"/>
            <p:nvPr/>
          </p:nvSpPr>
          <p:spPr>
            <a:xfrm>
              <a:off x="6230895" y="4416714"/>
              <a:ext cx="811441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cerris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772686-4598-43E2-ADA3-0DB24564902D}"/>
                </a:ext>
              </a:extLst>
            </p:cNvPr>
            <p:cNvSpPr txBox="1"/>
            <p:nvPr/>
          </p:nvSpPr>
          <p:spPr>
            <a:xfrm>
              <a:off x="5182430" y="4416714"/>
              <a:ext cx="782587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rubra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C556FF-87BD-4EAD-8657-EC75F3BC0E8D}"/>
                </a:ext>
              </a:extLst>
            </p:cNvPr>
            <p:cNvSpPr txBox="1"/>
            <p:nvPr/>
          </p:nvSpPr>
          <p:spPr>
            <a:xfrm>
              <a:off x="7324791" y="4416714"/>
              <a:ext cx="1168910" cy="4001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sylvatica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F64C60-5ED8-4234-95EB-72BBC4193EC5}"/>
                </a:ext>
              </a:extLst>
            </p:cNvPr>
            <p:cNvSpPr txBox="1"/>
            <p:nvPr/>
          </p:nvSpPr>
          <p:spPr>
            <a:xfrm>
              <a:off x="8802714" y="4416714"/>
              <a:ext cx="854721" cy="400110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sativa</a:t>
              </a:r>
            </a:p>
          </p:txBody>
        </p:sp>
        <p:pic>
          <p:nvPicPr>
            <p:cNvPr id="6150" name="Picture 6" descr="Quercus alba (White Oak): Minnesota ...">
              <a:extLst>
                <a:ext uri="{FF2B5EF4-FFF2-40B4-BE49-F238E27FC236}">
                  <a16:creationId xmlns:a16="http://schemas.microsoft.com/office/drawing/2014/main" id="{6B5ACA65-BAAE-4CDC-9911-C0C5EA8F57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" r="44828"/>
            <a:stretch/>
          </p:blipFill>
          <p:spPr bwMode="auto">
            <a:xfrm>
              <a:off x="4088692" y="5000662"/>
              <a:ext cx="950458" cy="140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Quercus rubra (northern red oak) at ...">
              <a:extLst>
                <a:ext uri="{FF2B5EF4-FFF2-40B4-BE49-F238E27FC236}">
                  <a16:creationId xmlns:a16="http://schemas.microsoft.com/office/drawing/2014/main" id="{5861AF92-4F0F-4ED0-984F-E5AD843EEB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" r="48259"/>
            <a:stretch/>
          </p:blipFill>
          <p:spPr bwMode="auto">
            <a:xfrm>
              <a:off x="5149553" y="5003993"/>
              <a:ext cx="950457" cy="139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Quercus cerris - Trees and Shrubs Online">
              <a:extLst>
                <a:ext uri="{FF2B5EF4-FFF2-40B4-BE49-F238E27FC236}">
                  <a16:creationId xmlns:a16="http://schemas.microsoft.com/office/drawing/2014/main" id="{B55825F3-8B24-438A-B0E8-1C21C4070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74" b="38696"/>
            <a:stretch/>
          </p:blipFill>
          <p:spPr bwMode="auto">
            <a:xfrm>
              <a:off x="6213474" y="5000662"/>
              <a:ext cx="929006" cy="139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European Beech | Fagus sylvatica">
              <a:extLst>
                <a:ext uri="{FF2B5EF4-FFF2-40B4-BE49-F238E27FC236}">
                  <a16:creationId xmlns:a16="http://schemas.microsoft.com/office/drawing/2014/main" id="{D2137E69-42E5-4D88-AEAD-F84E36908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9" t="18088" r="8261" b="13250"/>
            <a:stretch/>
          </p:blipFill>
          <p:spPr bwMode="auto">
            <a:xfrm rot="16200000">
              <a:off x="7235702" y="5303842"/>
              <a:ext cx="1327103" cy="86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European Chestnut Castanea Sativa | test.lancesoft.com">
              <a:extLst>
                <a:ext uri="{FF2B5EF4-FFF2-40B4-BE49-F238E27FC236}">
                  <a16:creationId xmlns:a16="http://schemas.microsoft.com/office/drawing/2014/main" id="{E7D45101-4F74-43FC-BAE1-436EB6006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7150" y="5046064"/>
              <a:ext cx="865098" cy="1353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2CB996B3-66C5-4A04-BAC1-78F433032CB6}"/>
                </a:ext>
              </a:extLst>
            </p:cNvPr>
            <p:cNvSpPr/>
            <p:nvPr/>
          </p:nvSpPr>
          <p:spPr>
            <a:xfrm rot="5400000">
              <a:off x="7235129" y="682843"/>
              <a:ext cx="442152" cy="5082471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Google Shape;163;p22">
            <a:extLst>
              <a:ext uri="{FF2B5EF4-FFF2-40B4-BE49-F238E27FC236}">
                <a16:creationId xmlns:a16="http://schemas.microsoft.com/office/drawing/2014/main" id="{83A1645F-C7FB-40BB-8B8B-84FB07975C95}"/>
              </a:ext>
            </a:extLst>
          </p:cNvPr>
          <p:cNvSpPr txBox="1">
            <a:spLocks/>
          </p:cNvSpPr>
          <p:nvPr/>
        </p:nvSpPr>
        <p:spPr>
          <a:xfrm>
            <a:off x="5851058" y="237512"/>
            <a:ext cx="4707840" cy="159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36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Linnaeus also created the system of binomial nomenclature, or two part names</a:t>
            </a:r>
            <a:endParaRPr lang="en-US" sz="12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  <p:extLst>
      <p:ext uri="{BB962C8B-B14F-4D97-AF65-F5344CB8AC3E}">
        <p14:creationId xmlns:p14="http://schemas.microsoft.com/office/powerpoint/2010/main" val="166458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423806" y="620821"/>
            <a:ext cx="3932237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Example:</a:t>
            </a:r>
            <a: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b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165387" y="1631741"/>
            <a:ext cx="6304987" cy="495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Daffodils is the common name.</a:t>
            </a:r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Narcissus pseudonarcissus </a:t>
            </a:r>
            <a:r>
              <a:rPr lang="en-US" sz="3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is the scientific name for the species. </a:t>
            </a:r>
          </a:p>
          <a:p>
            <a:pPr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genus </a:t>
            </a:r>
            <a:r>
              <a:rPr lang="en-US" sz="3200" i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Narcissus</a:t>
            </a:r>
            <a:r>
              <a:rPr lang="en-US" sz="3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belongs to the family Amaryllidaceae.  </a:t>
            </a:r>
            <a:endParaRPr sz="3200" dirty="0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7170" name="Picture 2" descr="Fun Facts Of Daffodil Flowers - Southside Blooms">
            <a:extLst>
              <a:ext uri="{FF2B5EF4-FFF2-40B4-BE49-F238E27FC236}">
                <a16:creationId xmlns:a16="http://schemas.microsoft.com/office/drawing/2014/main" id="{E924B42F-48B9-43BC-9966-0C1A6FD5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93" y="806760"/>
            <a:ext cx="4957936" cy="49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74700" y="3747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is a land plant?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314740" y="1798710"/>
            <a:ext cx="6922012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Char char="•"/>
            </a:pP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Land plants are formally referred to as </a:t>
            </a:r>
            <a:r>
              <a:rPr lang="en-US" sz="3600" b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embryophytes</a:t>
            </a: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because they produce </a:t>
            </a:r>
            <a:r>
              <a:rPr lang="en-US" sz="3600" u="sng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embryos</a:t>
            </a: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that are protected in a maternal structure.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Char char="•"/>
            </a:pP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Land plants can grow on land or in water. </a:t>
            </a:r>
            <a:endParaRPr dirty="0"/>
          </a:p>
        </p:txBody>
      </p:sp>
      <p:pic>
        <p:nvPicPr>
          <p:cNvPr id="1026" name="Picture 2" descr="A Plant is Born: Seed Germination - Discovery Express">
            <a:extLst>
              <a:ext uri="{FF2B5EF4-FFF2-40B4-BE49-F238E27FC236}">
                <a16:creationId xmlns:a16="http://schemas.microsoft.com/office/drawing/2014/main" id="{39A1E7F1-71B5-42FB-B096-4D83C33A7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9081" b="19808"/>
          <a:stretch/>
        </p:blipFill>
        <p:spPr bwMode="auto">
          <a:xfrm>
            <a:off x="7593495" y="1798710"/>
            <a:ext cx="4283765" cy="30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30696" y="33530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is a land plant? </a:t>
            </a:r>
            <a:endParaRPr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553280" y="1740384"/>
            <a:ext cx="595022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land plants are divided into four major groups:</a:t>
            </a:r>
            <a:endParaRPr dirty="0"/>
          </a:p>
          <a:p>
            <a:pPr marL="62865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AutoNum type="arabicPeriod"/>
            </a:pPr>
            <a:r>
              <a:rPr lang="en-US" sz="3600" b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Bryophytes</a:t>
            </a: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(seedless non-vascular)</a:t>
            </a:r>
            <a:endParaRPr dirty="0"/>
          </a:p>
          <a:p>
            <a:pPr marL="62865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AutoNum type="arabicPeriod"/>
            </a:pPr>
            <a:r>
              <a:rPr lang="en-US" sz="3600" b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Ferns and Allies </a:t>
            </a:r>
            <a:r>
              <a:rPr lang="en-US" sz="36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(seedless vascular)</a:t>
            </a:r>
            <a:endParaRPr dirty="0"/>
          </a:p>
          <a:p>
            <a:pPr marL="62865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AutoNum type="arabicPeriod"/>
            </a:pPr>
            <a:r>
              <a:rPr lang="en-US" sz="3600" b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Gymnosperms</a:t>
            </a:r>
            <a:endParaRPr b="1" dirty="0"/>
          </a:p>
          <a:p>
            <a:pPr marL="62865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 MT"/>
              <a:buAutoNum type="arabicPeriod"/>
            </a:pPr>
            <a:r>
              <a:rPr lang="en-US" sz="3600" b="1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Angiosperms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2050" name="Picture 2" descr="How Plants Colonized Land">
            <a:extLst>
              <a:ext uri="{FF2B5EF4-FFF2-40B4-BE49-F238E27FC236}">
                <a16:creationId xmlns:a16="http://schemas.microsoft.com/office/drawing/2014/main" id="{89771B4A-86FD-47EA-A556-0278CE703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3044" r="12065"/>
          <a:stretch/>
        </p:blipFill>
        <p:spPr bwMode="auto">
          <a:xfrm>
            <a:off x="6927573" y="1898374"/>
            <a:ext cx="4711147" cy="44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3713" y="3713962"/>
            <a:ext cx="3836278" cy="2723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219076" y="-616"/>
            <a:ext cx="4732135" cy="1236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Bryophytes </a:t>
            </a:r>
            <a:br>
              <a:rPr lang="en-US" sz="40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-US" sz="24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(Mosses, Liverworts, and Hornworts)</a:t>
            </a:r>
            <a:endParaRPr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2"/>
          </p:nvPr>
        </p:nvSpPr>
        <p:spPr>
          <a:xfrm>
            <a:off x="355600" y="1381699"/>
            <a:ext cx="4212081" cy="523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First lineage of plants to separate from the aquatic green algae.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They reproduce via spores, not seeds. 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They are non-vascular and have no </a:t>
            </a:r>
            <a:r>
              <a:rPr lang="en-US" sz="2400" u="sng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true</a:t>
            </a: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 roots, stems, or leaves.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Mosses and some liverworts have tiny leaves called microphylls. 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Because they don’t depend on roots like vascular plants do, they can live in a variety of environments and on a variety of surfaces.</a:t>
            </a:r>
            <a:endParaRPr dirty="0"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8799" y="548004"/>
            <a:ext cx="3330063" cy="239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1211" y="526868"/>
            <a:ext cx="3330063" cy="23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7659188" y="805543"/>
            <a:ext cx="914400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Mosses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1211" y="3054959"/>
            <a:ext cx="3804852" cy="271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5042193" y="3142343"/>
            <a:ext cx="1270000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Liverworts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10566400" y="3778528"/>
            <a:ext cx="1270000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Hornworts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981379" y="735398"/>
            <a:ext cx="2628900" cy="4524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This is what a moss sporophyte looks like!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It contains a capsule that extends up into the air to release spores.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Bell MT"/>
              <a:sym typeface="Bell M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sym typeface="Bell MT"/>
              </a:rPr>
              <a:t>The sporophyte is diploid (2n).</a:t>
            </a:r>
            <a:endParaRPr dirty="0"/>
          </a:p>
        </p:txBody>
      </p:sp>
      <p:pic>
        <p:nvPicPr>
          <p:cNvPr id="119" name="Google Shape;119;p17" descr="Moss sporophytes | Planting flowers, Moss, Botan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5127" y="312558"/>
            <a:ext cx="609600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3471131" y="2591048"/>
            <a:ext cx="1361440" cy="44364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;p17">
            <a:extLst>
              <a:ext uri="{FF2B5EF4-FFF2-40B4-BE49-F238E27FC236}">
                <a16:creationId xmlns:a16="http://schemas.microsoft.com/office/drawing/2014/main" id="{780ECD74-6EE8-4A0D-9F61-5A3A9FBCCFAF}"/>
              </a:ext>
            </a:extLst>
          </p:cNvPr>
          <p:cNvSpPr txBox="1"/>
          <p:nvPr/>
        </p:nvSpPr>
        <p:spPr>
          <a:xfrm>
            <a:off x="3853678" y="5575233"/>
            <a:ext cx="4892760" cy="1200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Bell MT" panose="02020503060305020303" pitchFamily="18" charset="0"/>
              </a:rPr>
              <a:t>This portion is the haploid (1n) gametophyte, which is in charge of producing gametes (eggs and sperm).</a:t>
            </a:r>
            <a:endParaRPr sz="2400" dirty="0">
              <a:latin typeface="Bell MT" panose="02020503060305020303" pitchFamily="18" charset="0"/>
            </a:endParaRPr>
          </a:p>
        </p:txBody>
      </p:sp>
      <p:sp>
        <p:nvSpPr>
          <p:cNvPr id="6" name="Google Shape;117;p17">
            <a:extLst>
              <a:ext uri="{FF2B5EF4-FFF2-40B4-BE49-F238E27FC236}">
                <a16:creationId xmlns:a16="http://schemas.microsoft.com/office/drawing/2014/main" id="{C503BBCC-D707-4532-AA1F-35DD8E814E76}"/>
              </a:ext>
            </a:extLst>
          </p:cNvPr>
          <p:cNvSpPr/>
          <p:nvPr/>
        </p:nvSpPr>
        <p:spPr>
          <a:xfrm rot="16200000">
            <a:off x="7970565" y="5205668"/>
            <a:ext cx="1074664" cy="477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207375" y="81503"/>
            <a:ext cx="3932237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Ferns and Allies  </a:t>
            </a:r>
            <a:br>
              <a:rPr lang="en-US" sz="40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24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69574" y="865677"/>
            <a:ext cx="4243803" cy="599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Ferns and fern allies are the first vascular plants to evolve, meaning they have xylem and phloem.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sym typeface="Bell MT"/>
              </a:rPr>
              <a:t>However, they still reproduce with spores, not seeds. 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They also have true roots, stems, and leaves.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Some fern allies have microphylls like mosses.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True ferns can have large and very complex, divided leaves called fronds.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In this and all remaining groups, the largest part of the plant is the diploid sporophyte while the gametophyte is very small.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dirty="0"/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8960" y="457200"/>
            <a:ext cx="2265220" cy="316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920" y="4074727"/>
            <a:ext cx="3493978" cy="251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4275" y="4074727"/>
            <a:ext cx="3546394" cy="252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9019" y="934444"/>
            <a:ext cx="2745277" cy="274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7">
            <a:alphaModFix/>
          </a:blip>
          <a:srcRect l="15241" t="856" r="379" b="-856"/>
          <a:stretch/>
        </p:blipFill>
        <p:spPr>
          <a:xfrm>
            <a:off x="4313378" y="970880"/>
            <a:ext cx="2930977" cy="245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7244355" y="496345"/>
            <a:ext cx="1378306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Fern Allies 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7933508" y="3976606"/>
            <a:ext cx="1378306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True Ferns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603" y="862148"/>
            <a:ext cx="6844937" cy="5133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 rot="10800000">
            <a:off x="7096614" y="1668304"/>
            <a:ext cx="1361440" cy="858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8267772" y="574070"/>
            <a:ext cx="2960625" cy="3416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Young fern fronds unfurl from horizontal stems called rhizomes. These fronds are called “fiddleheads” because they look like the end of a fiddle or violin!</a:t>
            </a:r>
            <a:endParaRPr dirty="0"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4">
            <a:alphaModFix/>
          </a:blip>
          <a:srcRect t="15818" r="18173" b="10274"/>
          <a:stretch/>
        </p:blipFill>
        <p:spPr>
          <a:xfrm>
            <a:off x="7487140" y="4337681"/>
            <a:ext cx="3380886" cy="2035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 descr="2,453 Fern Sorus Stock Photos, Pictures &amp; Royalty-Free Images - i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6293" y="1022419"/>
            <a:ext cx="7539413" cy="5001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3342640" y="3494643"/>
            <a:ext cx="1361440" cy="858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571500" y="2257425"/>
            <a:ext cx="2871470" cy="30469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Fern fronds have “sori” on the underside of their fronds. These are clusters of spore capsules, each releasing thousands of spores. </a:t>
            </a:r>
            <a:endParaRPr dirty="0"/>
          </a:p>
        </p:txBody>
      </p:sp>
      <p:pic>
        <p:nvPicPr>
          <p:cNvPr id="148" name="Google Shape;148;p20" descr="Sorus | Close-up view of a sorus (cluster of sporangia) on t… | Flickr"/>
          <p:cNvPicPr preferRelativeResize="0"/>
          <p:nvPr/>
        </p:nvPicPr>
        <p:blipFill rotWithShape="1">
          <a:blip r:embed="rId4">
            <a:alphaModFix/>
          </a:blip>
          <a:srcRect t="13300" r="9361" b="-759"/>
          <a:stretch/>
        </p:blipFill>
        <p:spPr>
          <a:xfrm>
            <a:off x="9378738" y="353437"/>
            <a:ext cx="2407484" cy="23230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6;p20">
            <a:extLst>
              <a:ext uri="{FF2B5EF4-FFF2-40B4-BE49-F238E27FC236}">
                <a16:creationId xmlns:a16="http://schemas.microsoft.com/office/drawing/2014/main" id="{014CF8BF-177D-4EB8-83DB-2042981FE74B}"/>
              </a:ext>
            </a:extLst>
          </p:cNvPr>
          <p:cNvSpPr/>
          <p:nvPr/>
        </p:nvSpPr>
        <p:spPr>
          <a:xfrm rot="16200000">
            <a:off x="9436907" y="2841524"/>
            <a:ext cx="1361440" cy="3172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7;p20">
            <a:extLst>
              <a:ext uri="{FF2B5EF4-FFF2-40B4-BE49-F238E27FC236}">
                <a16:creationId xmlns:a16="http://schemas.microsoft.com/office/drawing/2014/main" id="{1F16B797-C3AA-4FEF-B420-3082BD038198}"/>
              </a:ext>
            </a:extLst>
          </p:cNvPr>
          <p:cNvSpPr txBox="1"/>
          <p:nvPr/>
        </p:nvSpPr>
        <p:spPr>
          <a:xfrm>
            <a:off x="9733255" y="3323759"/>
            <a:ext cx="2297596" cy="1200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Individual sporangium with spores inside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l="20169" t="8865" r="6072" b="18521"/>
          <a:stretch/>
        </p:blipFill>
        <p:spPr>
          <a:xfrm>
            <a:off x="9586167" y="115244"/>
            <a:ext cx="2524540" cy="3313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166580" y="115244"/>
            <a:ext cx="3932237" cy="101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Gymnosperms</a:t>
            </a:r>
            <a: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br>
              <a:rPr lang="en-US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800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2"/>
          </p:nvPr>
        </p:nvSpPr>
        <p:spPr>
          <a:xfrm>
            <a:off x="81294" y="974035"/>
            <a:ext cx="3756364" cy="576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Gymnosperms have xylem, phloem, and produce seeds in cones. 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Cones do not protect the seeds, and seeds are usually dispersed by wind.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Cones either produces seeds or pollen, but not both.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The largest group is the conifers. This includes trees like pine, cypress, and spruce.</a:t>
            </a:r>
            <a:endParaRPr lang="en-US" sz="2400" dirty="0"/>
          </a:p>
          <a:p>
            <a:pPr marL="285750" lvl="0" indent="-2857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Bell MT"/>
                <a:sym typeface="Bell MT"/>
              </a:rPr>
              <a:t>Some types of gymnosperms have single seeds with fleshy seed coats that look like fruits. </a:t>
            </a:r>
            <a:endParaRPr lang="en-US" sz="2000" dirty="0">
              <a:solidFill>
                <a:schemeClr val="lt1"/>
              </a:solidFill>
              <a:latin typeface="Bell MT"/>
              <a:sym typeface="Bell M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dirty="0"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6832" y="4011704"/>
            <a:ext cx="3846950" cy="273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Gnetum Are Neat! — In Defense of Plants">
            <a:extLst>
              <a:ext uri="{FF2B5EF4-FFF2-40B4-BE49-F238E27FC236}">
                <a16:creationId xmlns:a16="http://schemas.microsoft.com/office/drawing/2014/main" id="{30DAA8DD-174A-4904-AC25-4BCD404D5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/>
          <a:stretch/>
        </p:blipFill>
        <p:spPr bwMode="auto">
          <a:xfrm>
            <a:off x="5178205" y="4011704"/>
            <a:ext cx="3000266" cy="27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een&quot; plastic made from green needles">
            <a:extLst>
              <a:ext uri="{FF2B5EF4-FFF2-40B4-BE49-F238E27FC236}">
                <a16:creationId xmlns:a16="http://schemas.microsoft.com/office/drawing/2014/main" id="{C6647D06-7EB4-46E4-842E-713EBE70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07" y="115244"/>
            <a:ext cx="3189384" cy="212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e cones are holiday magic">
            <a:extLst>
              <a:ext uri="{FF2B5EF4-FFF2-40B4-BE49-F238E27FC236}">
                <a16:creationId xmlns:a16="http://schemas.microsoft.com/office/drawing/2014/main" id="{EAF50B83-8295-4C9B-A043-45006D9A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55" y="142665"/>
            <a:ext cx="2627080" cy="17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e Tree Seeds Clearance | brsuk.co.uk">
            <a:extLst>
              <a:ext uri="{FF2B5EF4-FFF2-40B4-BE49-F238E27FC236}">
                <a16:creationId xmlns:a16="http://schemas.microsoft.com/office/drawing/2014/main" id="{DE459AD2-E3E0-4BDA-A622-443102E72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r="15079"/>
          <a:stretch/>
        </p:blipFill>
        <p:spPr bwMode="auto">
          <a:xfrm>
            <a:off x="7359878" y="1929434"/>
            <a:ext cx="2067339" cy="19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le White Pine Cones Opening Up &amp; Releasing Pollen | Naturally Curious  with Mary Holland">
            <a:extLst>
              <a:ext uri="{FF2B5EF4-FFF2-40B4-BE49-F238E27FC236}">
                <a16:creationId xmlns:a16="http://schemas.microsoft.com/office/drawing/2014/main" id="{438DD613-2438-4F3B-8EB8-B4D547C9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28" y="2359919"/>
            <a:ext cx="1935444" cy="17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5012816782C4E91FBFC278E7DE834" ma:contentTypeVersion="18" ma:contentTypeDescription="Create a new document." ma:contentTypeScope="" ma:versionID="c05276f5fdd7347ef26e78f3901b10ba">
  <xsd:schema xmlns:xsd="http://www.w3.org/2001/XMLSchema" xmlns:xs="http://www.w3.org/2001/XMLSchema" xmlns:p="http://schemas.microsoft.com/office/2006/metadata/properties" xmlns:ns2="7868ded3-6752-422e-9ed5-9ad5a8120311" xmlns:ns3="4bce3db3-27de-49df-846c-f24ab592a67c" targetNamespace="http://schemas.microsoft.com/office/2006/metadata/properties" ma:root="true" ma:fieldsID="be10cf55d8d7a6a60c1e6b51cd5e64ef" ns2:_="" ns3:_="">
    <xsd:import namespace="7868ded3-6752-422e-9ed5-9ad5a8120311"/>
    <xsd:import namespace="4bce3db3-27de-49df-846c-f24ab592a6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8ded3-6752-422e-9ed5-9ad5a8120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c41815-f866-473a-a3ba-291165dbb8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ce3db3-27de-49df-846c-f24ab592a67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71b4b9-c636-42ef-9abc-6636d870d9e8}" ma:internalName="TaxCatchAll" ma:showField="CatchAllData" ma:web="4bce3db3-27de-49df-846c-f24ab592a6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ce3db3-27de-49df-846c-f24ab592a67c" xsi:nil="true"/>
    <lcf76f155ced4ddcb4097134ff3c332f xmlns="7868ded3-6752-422e-9ed5-9ad5a812031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75084F-1E2A-4C39-B6EB-3F094034AF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8ded3-6752-422e-9ed5-9ad5a8120311"/>
    <ds:schemaRef ds:uri="4bce3db3-27de-49df-846c-f24ab592a6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EDBE88-B8E7-40F2-89C1-B95CC683D3FD}">
  <ds:schemaRefs>
    <ds:schemaRef ds:uri="http://schemas.microsoft.com/office/2006/metadata/properties"/>
    <ds:schemaRef ds:uri="http://schemas.microsoft.com/office/infopath/2007/PartnerControls"/>
    <ds:schemaRef ds:uri="4bce3db3-27de-49df-846c-f24ab592a67c"/>
    <ds:schemaRef ds:uri="7868ded3-6752-422e-9ed5-9ad5a8120311"/>
  </ds:schemaRefs>
</ds:datastoreItem>
</file>

<file path=customXml/itemProps3.xml><?xml version="1.0" encoding="utf-8"?>
<ds:datastoreItem xmlns:ds="http://schemas.openxmlformats.org/officeDocument/2006/customXml" ds:itemID="{33C6B3D2-00C7-495D-8CA9-B8AA1BBF46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727</Words>
  <Application>Microsoft Office PowerPoint</Application>
  <PresentationFormat>Widescreen</PresentationFormat>
  <Paragraphs>89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Source Serif Pro</vt:lpstr>
      <vt:lpstr>Bell MT</vt:lpstr>
      <vt:lpstr>Calibri</vt:lpstr>
      <vt:lpstr>Arial</vt:lpstr>
      <vt:lpstr>Office Theme</vt:lpstr>
      <vt:lpstr>Introduction to the Land Plants</vt:lpstr>
      <vt:lpstr>What is a land plant? </vt:lpstr>
      <vt:lpstr>What is a land plant? </vt:lpstr>
      <vt:lpstr>Bryophytes  (Mosses, Liverworts, and Hornworts)</vt:lpstr>
      <vt:lpstr>PowerPoint Presentation</vt:lpstr>
      <vt:lpstr>Ferns and Allies   </vt:lpstr>
      <vt:lpstr>PowerPoint Presentation</vt:lpstr>
      <vt:lpstr>PowerPoint Presentation</vt:lpstr>
      <vt:lpstr>Gymnosperms   </vt:lpstr>
      <vt:lpstr>Angiosperms   </vt:lpstr>
      <vt:lpstr>Angiosperms   </vt:lpstr>
      <vt:lpstr>How are all these species organized?    </vt:lpstr>
      <vt:lpstr>Binomial nomenclature</vt:lpstr>
      <vt:lpstr>Example: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Land Plants</dc:title>
  <cp:lastModifiedBy>Shawn</cp:lastModifiedBy>
  <cp:revision>9</cp:revision>
  <dcterms:modified xsi:type="dcterms:W3CDTF">2024-04-02T21:36:17Z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0x0101001CF5012816782C4E91FBFC278E7DE834</vt:lpwstr>
  </property>
  <property fmtid="{D5CDD505-2E9C-101B-9397-08002B2CF9AE}" pid="3" name="MediaServiceImageTags">
    <vt:lpwstr/>
  </property>
</Properties>
</file>