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7" roundtripDataSignature="AMtx7mh2JiXzbTAjkUVpevCiZPC9HzzRf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minty Clarke" initials="" lastIdx="9" clrIdx="0"/>
  <p:cmAuthor id="1" name="Kevin Duclos" initials="" lastIdx="9" clrIdx="1"/>
  <p:cmAuthor id="2" name="Michaela Seal" initials="" lastIdx="3" clrIdx="2"/>
  <p:cmAuthor id="3" name="Mindi Summers" initials="" lastIdx="3"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DF1DF1-72EE-3B4D-9688-2A32343DA128}" v="2" dt="2024-04-25T21:52:32.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e Doll" userId="478ffb2d-f67c-48e6-aca3-ff07fdfe9796" providerId="ADAL" clId="{B3DF1DF1-72EE-3B4D-9688-2A32343DA128}"/>
    <pc:docChg chg="undo custSel modSld">
      <pc:chgData name="Justine Doll" userId="478ffb2d-f67c-48e6-aca3-ff07fdfe9796" providerId="ADAL" clId="{B3DF1DF1-72EE-3B4D-9688-2A32343DA128}" dt="2024-04-25T21:52:57.770" v="12" actId="404"/>
      <pc:docMkLst>
        <pc:docMk/>
      </pc:docMkLst>
      <pc:sldChg chg="addSp delSp modSp mod">
        <pc:chgData name="Justine Doll" userId="478ffb2d-f67c-48e6-aca3-ff07fdfe9796" providerId="ADAL" clId="{B3DF1DF1-72EE-3B4D-9688-2A32343DA128}" dt="2024-04-25T21:52:57.770" v="12" actId="404"/>
        <pc:sldMkLst>
          <pc:docMk/>
          <pc:sldMk cId="0" sldId="256"/>
        </pc:sldMkLst>
        <pc:spChg chg="add del mod">
          <ac:chgData name="Justine Doll" userId="478ffb2d-f67c-48e6-aca3-ff07fdfe9796" providerId="ADAL" clId="{B3DF1DF1-72EE-3B4D-9688-2A32343DA128}" dt="2024-04-25T21:52:25.816" v="7" actId="478"/>
          <ac:spMkLst>
            <pc:docMk/>
            <pc:sldMk cId="0" sldId="256"/>
            <ac:spMk id="4" creationId="{2FEEB756-41FD-4DF1-910C-C024004D650D}"/>
          </ac:spMkLst>
        </pc:spChg>
        <pc:spChg chg="add mod">
          <ac:chgData name="Justine Doll" userId="478ffb2d-f67c-48e6-aca3-ff07fdfe9796" providerId="ADAL" clId="{B3DF1DF1-72EE-3B4D-9688-2A32343DA128}" dt="2024-04-25T21:52:57.770" v="12" actId="404"/>
          <ac:spMkLst>
            <pc:docMk/>
            <pc:sldMk cId="0" sldId="256"/>
            <ac:spMk id="6" creationId="{644E9F55-25FB-867A-49ED-355D43432107}"/>
          </ac:spMkLst>
        </pc:spChg>
        <pc:spChg chg="del mod">
          <ac:chgData name="Justine Doll" userId="478ffb2d-f67c-48e6-aca3-ff07fdfe9796" providerId="ADAL" clId="{B3DF1DF1-72EE-3B4D-9688-2A32343DA128}" dt="2024-04-25T21:51:58.991" v="5" actId="478"/>
          <ac:spMkLst>
            <pc:docMk/>
            <pc:sldMk cId="0" sldId="256"/>
            <ac:spMk id="85" creationId="{00000000-0000-0000-0000-000000000000}"/>
          </ac:spMkLst>
        </pc:spChg>
        <pc:picChg chg="add mod">
          <ac:chgData name="Justine Doll" userId="478ffb2d-f67c-48e6-aca3-ff07fdfe9796" providerId="ADAL" clId="{B3DF1DF1-72EE-3B4D-9688-2A32343DA128}" dt="2024-04-25T21:52:04.595" v="6"/>
          <ac:picMkLst>
            <pc:docMk/>
            <pc:sldMk cId="0" sldId="256"/>
            <ac:picMk id="5" creationId="{DF856295-6F3D-54B4-365A-6D60AFD5A0F5}"/>
          </ac:picMkLst>
        </pc:picChg>
      </pc:sldChg>
    </pc:docChg>
  </pc:docChgLst>
  <pc:docChgLst>
    <pc:chgData name="Justine Doll" userId="S::justine.doll@ucalgary.ca::478ffb2d-f67c-48e6-aca3-ff07fdfe9796" providerId="AD" clId="Web-{C57D7EA2-6E15-B14F-78CB-00E11D438B6F}"/>
    <pc:docChg chg="modSld">
      <pc:chgData name="Justine Doll" userId="S::justine.doll@ucalgary.ca::478ffb2d-f67c-48e6-aca3-ff07fdfe9796" providerId="AD" clId="Web-{C57D7EA2-6E15-B14F-78CB-00E11D438B6F}" dt="2024-04-16T17:40:37.397" v="241" actId="20577"/>
      <pc:docMkLst>
        <pc:docMk/>
      </pc:docMkLst>
      <pc:sldChg chg="addSp modSp">
        <pc:chgData name="Justine Doll" userId="S::justine.doll@ucalgary.ca::478ffb2d-f67c-48e6-aca3-ff07fdfe9796" providerId="AD" clId="Web-{C57D7EA2-6E15-B14F-78CB-00E11D438B6F}" dt="2024-04-16T16:57:42.705" v="1" actId="1076"/>
        <pc:sldMkLst>
          <pc:docMk/>
          <pc:sldMk cId="0" sldId="256"/>
        </pc:sldMkLst>
        <pc:picChg chg="add mod">
          <ac:chgData name="Justine Doll" userId="S::justine.doll@ucalgary.ca::478ffb2d-f67c-48e6-aca3-ff07fdfe9796" providerId="AD" clId="Web-{C57D7EA2-6E15-B14F-78CB-00E11D438B6F}" dt="2024-04-16T16:57:42.705" v="1" actId="1076"/>
          <ac:picMkLst>
            <pc:docMk/>
            <pc:sldMk cId="0" sldId="256"/>
            <ac:picMk id="2" creationId="{83788D72-0EB4-5B22-622E-BAAC46E3BE1A}"/>
          </ac:picMkLst>
        </pc:picChg>
      </pc:sldChg>
      <pc:sldChg chg="modSp">
        <pc:chgData name="Justine Doll" userId="S::justine.doll@ucalgary.ca::478ffb2d-f67c-48e6-aca3-ff07fdfe9796" providerId="AD" clId="Web-{C57D7EA2-6E15-B14F-78CB-00E11D438B6F}" dt="2024-04-16T16:58:07.424" v="3"/>
        <pc:sldMkLst>
          <pc:docMk/>
          <pc:sldMk cId="0" sldId="257"/>
        </pc:sldMkLst>
        <pc:picChg chg="mod modCrop">
          <ac:chgData name="Justine Doll" userId="S::justine.doll@ucalgary.ca::478ffb2d-f67c-48e6-aca3-ff07fdfe9796" providerId="AD" clId="Web-{C57D7EA2-6E15-B14F-78CB-00E11D438B6F}" dt="2024-04-16T16:58:07.424" v="3"/>
          <ac:picMkLst>
            <pc:docMk/>
            <pc:sldMk cId="0" sldId="257"/>
            <ac:picMk id="90" creationId="{00000000-0000-0000-0000-000000000000}"/>
          </ac:picMkLst>
        </pc:picChg>
      </pc:sldChg>
      <pc:sldChg chg="addSp delSp modSp delCm">
        <pc:chgData name="Justine Doll" userId="S::justine.doll@ucalgary.ca::478ffb2d-f67c-48e6-aca3-ff07fdfe9796" providerId="AD" clId="Web-{C57D7EA2-6E15-B14F-78CB-00E11D438B6F}" dt="2024-04-16T17:39:41.381" v="228"/>
        <pc:sldMkLst>
          <pc:docMk/>
          <pc:sldMk cId="0" sldId="259"/>
        </pc:sldMkLst>
        <pc:spChg chg="add del mod ord">
          <ac:chgData name="Justine Doll" userId="S::justine.doll@ucalgary.ca::478ffb2d-f67c-48e6-aca3-ff07fdfe9796" providerId="AD" clId="Web-{C57D7EA2-6E15-B14F-78CB-00E11D438B6F}" dt="2024-04-16T17:32:11.047" v="117"/>
          <ac:spMkLst>
            <pc:docMk/>
            <pc:sldMk cId="0" sldId="259"/>
            <ac:spMk id="2" creationId="{02B57931-BF1E-0EFC-5EA5-44984BB3F7B4}"/>
          </ac:spMkLst>
        </pc:spChg>
        <pc:spChg chg="add del">
          <ac:chgData name="Justine Doll" userId="S::justine.doll@ucalgary.ca::478ffb2d-f67c-48e6-aca3-ff07fdfe9796" providerId="AD" clId="Web-{C57D7EA2-6E15-B14F-78CB-00E11D438B6F}" dt="2024-04-16T17:31:46.843" v="110"/>
          <ac:spMkLst>
            <pc:docMk/>
            <pc:sldMk cId="0" sldId="259"/>
            <ac:spMk id="4" creationId="{72FF9ECB-E56F-2DE1-95AC-29C1A886A955}"/>
          </ac:spMkLst>
        </pc:spChg>
        <pc:spChg chg="add mod">
          <ac:chgData name="Justine Doll" userId="S::justine.doll@ucalgary.ca::478ffb2d-f67c-48e6-aca3-ff07fdfe9796" providerId="AD" clId="Web-{C57D7EA2-6E15-B14F-78CB-00E11D438B6F}" dt="2024-04-16T17:31:57.406" v="114" actId="20577"/>
          <ac:spMkLst>
            <pc:docMk/>
            <pc:sldMk cId="0" sldId="259"/>
            <ac:spMk id="6" creationId="{D97AC261-727E-29B6-9E56-CBCEC3FC799D}"/>
          </ac:spMkLst>
        </pc:spChg>
        <pc:spChg chg="add del mod ord">
          <ac:chgData name="Justine Doll" userId="S::justine.doll@ucalgary.ca::478ffb2d-f67c-48e6-aca3-ff07fdfe9796" providerId="AD" clId="Web-{C57D7EA2-6E15-B14F-78CB-00E11D438B6F}" dt="2024-04-16T17:39:39.256" v="226"/>
          <ac:spMkLst>
            <pc:docMk/>
            <pc:sldMk cId="0" sldId="259"/>
            <ac:spMk id="7" creationId="{1F26365F-1FEE-04A0-35F8-C0D3CF76B913}"/>
          </ac:spMkLst>
        </pc:spChg>
        <pc:spChg chg="add ord">
          <ac:chgData name="Justine Doll" userId="S::justine.doll@ucalgary.ca::478ffb2d-f67c-48e6-aca3-ff07fdfe9796" providerId="AD" clId="Web-{C57D7EA2-6E15-B14F-78CB-00E11D438B6F}" dt="2024-04-16T17:39:41.381" v="228"/>
          <ac:spMkLst>
            <pc:docMk/>
            <pc:sldMk cId="0" sldId="259"/>
            <ac:spMk id="9" creationId="{219F73F5-4DAF-EAB4-D478-B9957CAF2C9F}"/>
          </ac:spMkLst>
        </pc:spChg>
        <pc:spChg chg="mod">
          <ac:chgData name="Justine Doll" userId="S::justine.doll@ucalgary.ca::478ffb2d-f67c-48e6-aca3-ff07fdfe9796" providerId="AD" clId="Web-{C57D7EA2-6E15-B14F-78CB-00E11D438B6F}" dt="2024-04-16T17:32:04.640" v="116" actId="1076"/>
          <ac:spMkLst>
            <pc:docMk/>
            <pc:sldMk cId="0" sldId="259"/>
            <ac:spMk id="103" creationId="{00000000-0000-0000-0000-000000000000}"/>
          </ac:spMkLst>
        </pc:spChg>
        <pc:spChg chg="del mod">
          <ac:chgData name="Justine Doll" userId="S::justine.doll@ucalgary.ca::478ffb2d-f67c-48e6-aca3-ff07fdfe9796" providerId="AD" clId="Web-{C57D7EA2-6E15-B14F-78CB-00E11D438B6F}" dt="2024-04-16T17:29:51.045" v="97"/>
          <ac:spMkLst>
            <pc:docMk/>
            <pc:sldMk cId="0" sldId="259"/>
            <ac:spMk id="105" creationId="{00000000-0000-0000-0000-000000000000}"/>
          </ac:spMkLst>
        </pc:spChg>
        <pc:spChg chg="del mod">
          <ac:chgData name="Justine Doll" userId="S::justine.doll@ucalgary.ca::478ffb2d-f67c-48e6-aca3-ff07fdfe9796" providerId="AD" clId="Web-{C57D7EA2-6E15-B14F-78CB-00E11D438B6F}" dt="2024-04-16T17:31:51.203" v="111"/>
          <ac:spMkLst>
            <pc:docMk/>
            <pc:sldMk cId="0" sldId="259"/>
            <ac:spMk id="106" creationId="{00000000-0000-0000-0000-000000000000}"/>
          </ac:spMkLst>
        </pc:spChg>
      </pc:sldChg>
      <pc:sldChg chg="addSp delSp modSp delCm">
        <pc:chgData name="Justine Doll" userId="S::justine.doll@ucalgary.ca::478ffb2d-f67c-48e6-aca3-ff07fdfe9796" providerId="AD" clId="Web-{C57D7EA2-6E15-B14F-78CB-00E11D438B6F}" dt="2024-04-16T17:39:31.147" v="225"/>
        <pc:sldMkLst>
          <pc:docMk/>
          <pc:sldMk cId="0" sldId="260"/>
        </pc:sldMkLst>
        <pc:spChg chg="add del ord">
          <ac:chgData name="Justine Doll" userId="S::justine.doll@ucalgary.ca::478ffb2d-f67c-48e6-aca3-ff07fdfe9796" providerId="AD" clId="Web-{C57D7EA2-6E15-B14F-78CB-00E11D438B6F}" dt="2024-04-16T17:33:56.173" v="128"/>
          <ac:spMkLst>
            <pc:docMk/>
            <pc:sldMk cId="0" sldId="260"/>
            <ac:spMk id="3" creationId="{2CB7F87B-FFE3-86E6-4A25-AAAFBF61B53F}"/>
          </ac:spMkLst>
        </pc:spChg>
        <pc:spChg chg="add del ord">
          <ac:chgData name="Justine Doll" userId="S::justine.doll@ucalgary.ca::478ffb2d-f67c-48e6-aca3-ff07fdfe9796" providerId="AD" clId="Web-{C57D7EA2-6E15-B14F-78CB-00E11D438B6F}" dt="2024-04-16T17:39:29.022" v="223"/>
          <ac:spMkLst>
            <pc:docMk/>
            <pc:sldMk cId="0" sldId="260"/>
            <ac:spMk id="5" creationId="{78E43AB0-49BC-4D25-6783-B50FE7F067C2}"/>
          </ac:spMkLst>
        </pc:spChg>
        <pc:spChg chg="add ord">
          <ac:chgData name="Justine Doll" userId="S::justine.doll@ucalgary.ca::478ffb2d-f67c-48e6-aca3-ff07fdfe9796" providerId="AD" clId="Web-{C57D7EA2-6E15-B14F-78CB-00E11D438B6F}" dt="2024-04-16T17:39:31.147" v="225"/>
          <ac:spMkLst>
            <pc:docMk/>
            <pc:sldMk cId="0" sldId="260"/>
            <ac:spMk id="7" creationId="{5B01DABD-C92A-8A90-EAF5-7BFA04598C30}"/>
          </ac:spMkLst>
        </pc:spChg>
        <pc:spChg chg="del">
          <ac:chgData name="Justine Doll" userId="S::justine.doll@ucalgary.ca::478ffb2d-f67c-48e6-aca3-ff07fdfe9796" providerId="AD" clId="Web-{C57D7EA2-6E15-B14F-78CB-00E11D438B6F}" dt="2024-04-16T17:31:15.765" v="107"/>
          <ac:spMkLst>
            <pc:docMk/>
            <pc:sldMk cId="0" sldId="260"/>
            <ac:spMk id="126" creationId="{00000000-0000-0000-0000-000000000000}"/>
          </ac:spMkLst>
        </pc:spChg>
        <pc:spChg chg="mod">
          <ac:chgData name="Justine Doll" userId="S::justine.doll@ucalgary.ca::478ffb2d-f67c-48e6-aca3-ff07fdfe9796" providerId="AD" clId="Web-{C57D7EA2-6E15-B14F-78CB-00E11D438B6F}" dt="2024-04-16T17:31:20.921" v="108" actId="20577"/>
          <ac:spMkLst>
            <pc:docMk/>
            <pc:sldMk cId="0" sldId="260"/>
            <ac:spMk id="127" creationId="{00000000-0000-0000-0000-000000000000}"/>
          </ac:spMkLst>
        </pc:spChg>
      </pc:sldChg>
      <pc:sldChg chg="addSp delSp modSp">
        <pc:chgData name="Justine Doll" userId="S::justine.doll@ucalgary.ca::478ffb2d-f67c-48e6-aca3-ff07fdfe9796" providerId="AD" clId="Web-{C57D7EA2-6E15-B14F-78CB-00E11D438B6F}" dt="2024-04-16T17:39:26.756" v="222"/>
        <pc:sldMkLst>
          <pc:docMk/>
          <pc:sldMk cId="0" sldId="261"/>
        </pc:sldMkLst>
        <pc:spChg chg="add del">
          <ac:chgData name="Justine Doll" userId="S::justine.doll@ucalgary.ca::478ffb2d-f67c-48e6-aca3-ff07fdfe9796" providerId="AD" clId="Web-{C57D7EA2-6E15-B14F-78CB-00E11D438B6F}" dt="2024-04-16T17:34:15.158" v="132"/>
          <ac:spMkLst>
            <pc:docMk/>
            <pc:sldMk cId="0" sldId="261"/>
            <ac:spMk id="3" creationId="{ACEB2608-3219-6C35-56BF-AEBA23C25DA3}"/>
          </ac:spMkLst>
        </pc:spChg>
        <pc:spChg chg="add del ord">
          <ac:chgData name="Justine Doll" userId="S::justine.doll@ucalgary.ca::478ffb2d-f67c-48e6-aca3-ff07fdfe9796" providerId="AD" clId="Web-{C57D7EA2-6E15-B14F-78CB-00E11D438B6F}" dt="2024-04-16T17:39:25.443" v="220"/>
          <ac:spMkLst>
            <pc:docMk/>
            <pc:sldMk cId="0" sldId="261"/>
            <ac:spMk id="5" creationId="{1DFFBAE5-CAF3-8243-F255-08BF75CD9FA2}"/>
          </ac:spMkLst>
        </pc:spChg>
        <pc:spChg chg="add ord">
          <ac:chgData name="Justine Doll" userId="S::justine.doll@ucalgary.ca::478ffb2d-f67c-48e6-aca3-ff07fdfe9796" providerId="AD" clId="Web-{C57D7EA2-6E15-B14F-78CB-00E11D438B6F}" dt="2024-04-16T17:39:26.756" v="222"/>
          <ac:spMkLst>
            <pc:docMk/>
            <pc:sldMk cId="0" sldId="261"/>
            <ac:spMk id="7" creationId="{8775C9A4-F800-CBCC-56A3-545FBC2FD47C}"/>
          </ac:spMkLst>
        </pc:spChg>
        <pc:spChg chg="del">
          <ac:chgData name="Justine Doll" userId="S::justine.doll@ucalgary.ca::478ffb2d-f67c-48e6-aca3-ff07fdfe9796" providerId="AD" clId="Web-{C57D7EA2-6E15-B14F-78CB-00E11D438B6F}" dt="2024-04-16T17:34:20.564" v="133"/>
          <ac:spMkLst>
            <pc:docMk/>
            <pc:sldMk cId="0" sldId="261"/>
            <ac:spMk id="149" creationId="{00000000-0000-0000-0000-000000000000}"/>
          </ac:spMkLst>
        </pc:spChg>
        <pc:spChg chg="mod">
          <ac:chgData name="Justine Doll" userId="S::justine.doll@ucalgary.ca::478ffb2d-f67c-48e6-aca3-ff07fdfe9796" providerId="AD" clId="Web-{C57D7EA2-6E15-B14F-78CB-00E11D438B6F}" dt="2024-04-16T17:34:54.627" v="136" actId="20577"/>
          <ac:spMkLst>
            <pc:docMk/>
            <pc:sldMk cId="0" sldId="261"/>
            <ac:spMk id="150" creationId="{00000000-0000-0000-0000-000000000000}"/>
          </ac:spMkLst>
        </pc:spChg>
      </pc:sldChg>
      <pc:sldChg chg="addSp delSp modSp delCm">
        <pc:chgData name="Justine Doll" userId="S::justine.doll@ucalgary.ca::478ffb2d-f67c-48e6-aca3-ff07fdfe9796" providerId="AD" clId="Web-{C57D7EA2-6E15-B14F-78CB-00E11D438B6F}" dt="2024-04-16T17:39:21.756" v="219"/>
        <pc:sldMkLst>
          <pc:docMk/>
          <pc:sldMk cId="0" sldId="262"/>
        </pc:sldMkLst>
        <pc:spChg chg="add del ord">
          <ac:chgData name="Justine Doll" userId="S::justine.doll@ucalgary.ca::478ffb2d-f67c-48e6-aca3-ff07fdfe9796" providerId="AD" clId="Web-{C57D7EA2-6E15-B14F-78CB-00E11D438B6F}" dt="2024-04-16T17:39:20.084" v="217"/>
          <ac:spMkLst>
            <pc:docMk/>
            <pc:sldMk cId="0" sldId="262"/>
            <ac:spMk id="6" creationId="{E2DC0529-C273-C46E-8132-DC2055BDBBA4}"/>
          </ac:spMkLst>
        </pc:spChg>
        <pc:spChg chg="add ord">
          <ac:chgData name="Justine Doll" userId="S::justine.doll@ucalgary.ca::478ffb2d-f67c-48e6-aca3-ff07fdfe9796" providerId="AD" clId="Web-{C57D7EA2-6E15-B14F-78CB-00E11D438B6F}" dt="2024-04-16T17:39:21.756" v="219"/>
          <ac:spMkLst>
            <pc:docMk/>
            <pc:sldMk cId="0" sldId="262"/>
            <ac:spMk id="8" creationId="{25D529D5-4BAB-22CA-92B8-0ED0B890B25B}"/>
          </ac:spMkLst>
        </pc:spChg>
        <pc:spChg chg="del">
          <ac:chgData name="Justine Doll" userId="S::justine.doll@ucalgary.ca::478ffb2d-f67c-48e6-aca3-ff07fdfe9796" providerId="AD" clId="Web-{C57D7EA2-6E15-B14F-78CB-00E11D438B6F}" dt="2024-04-16T17:35:13.799" v="138"/>
          <ac:spMkLst>
            <pc:docMk/>
            <pc:sldMk cId="0" sldId="262"/>
            <ac:spMk id="162" creationId="{00000000-0000-0000-0000-000000000000}"/>
          </ac:spMkLst>
        </pc:spChg>
        <pc:spChg chg="mod">
          <ac:chgData name="Justine Doll" userId="S::justine.doll@ucalgary.ca::478ffb2d-f67c-48e6-aca3-ff07fdfe9796" providerId="AD" clId="Web-{C57D7EA2-6E15-B14F-78CB-00E11D438B6F}" dt="2024-04-16T17:35:05.783" v="137" actId="20577"/>
          <ac:spMkLst>
            <pc:docMk/>
            <pc:sldMk cId="0" sldId="262"/>
            <ac:spMk id="163" creationId="{00000000-0000-0000-0000-000000000000}"/>
          </ac:spMkLst>
        </pc:spChg>
        <pc:grpChg chg="del mod">
          <ac:chgData name="Justine Doll" userId="S::justine.doll@ucalgary.ca::478ffb2d-f67c-48e6-aca3-ff07fdfe9796" providerId="AD" clId="Web-{C57D7EA2-6E15-B14F-78CB-00E11D438B6F}" dt="2024-04-16T17:11:37.529" v="9"/>
          <ac:grpSpMkLst>
            <pc:docMk/>
            <pc:sldMk cId="0" sldId="262"/>
            <ac:grpSpMk id="157" creationId="{00000000-0000-0000-0000-000000000000}"/>
          </ac:grpSpMkLst>
        </pc:grpChg>
        <pc:picChg chg="add del mod">
          <ac:chgData name="Justine Doll" userId="S::justine.doll@ucalgary.ca::478ffb2d-f67c-48e6-aca3-ff07fdfe9796" providerId="AD" clId="Web-{C57D7EA2-6E15-B14F-78CB-00E11D438B6F}" dt="2024-04-16T17:11:43.092" v="11"/>
          <ac:picMkLst>
            <pc:docMk/>
            <pc:sldMk cId="0" sldId="262"/>
            <ac:picMk id="2" creationId="{46476509-8D89-A558-996C-7AE9878947AB}"/>
          </ac:picMkLst>
        </pc:picChg>
        <pc:picChg chg="add del mod">
          <ac:chgData name="Justine Doll" userId="S::justine.doll@ucalgary.ca::478ffb2d-f67c-48e6-aca3-ff07fdfe9796" providerId="AD" clId="Web-{C57D7EA2-6E15-B14F-78CB-00E11D438B6F}" dt="2024-04-16T17:12:05.827" v="17"/>
          <ac:picMkLst>
            <pc:docMk/>
            <pc:sldMk cId="0" sldId="262"/>
            <ac:picMk id="3" creationId="{B146353F-2F96-6D3D-04DA-C82466B1ED74}"/>
          </ac:picMkLst>
        </pc:picChg>
        <pc:picChg chg="add mod modCrop">
          <ac:chgData name="Justine Doll" userId="S::justine.doll@ucalgary.ca::478ffb2d-f67c-48e6-aca3-ff07fdfe9796" providerId="AD" clId="Web-{C57D7EA2-6E15-B14F-78CB-00E11D438B6F}" dt="2024-04-16T17:12:58.671" v="24"/>
          <ac:picMkLst>
            <pc:docMk/>
            <pc:sldMk cId="0" sldId="262"/>
            <ac:picMk id="4" creationId="{66D732AE-34CB-0654-2A18-9FE31B7C5317}"/>
          </ac:picMkLst>
        </pc:picChg>
        <pc:picChg chg="mod">
          <ac:chgData name="Justine Doll" userId="S::justine.doll@ucalgary.ca::478ffb2d-f67c-48e6-aca3-ff07fdfe9796" providerId="AD" clId="Web-{C57D7EA2-6E15-B14F-78CB-00E11D438B6F}" dt="2024-04-16T17:07:00.807" v="7" actId="1076"/>
          <ac:picMkLst>
            <pc:docMk/>
            <pc:sldMk cId="0" sldId="262"/>
            <ac:picMk id="158" creationId="{00000000-0000-0000-0000-000000000000}"/>
          </ac:picMkLst>
        </pc:picChg>
      </pc:sldChg>
      <pc:sldChg chg="addSp delSp modSp">
        <pc:chgData name="Justine Doll" userId="S::justine.doll@ucalgary.ca::478ffb2d-f67c-48e6-aca3-ff07fdfe9796" providerId="AD" clId="Web-{C57D7EA2-6E15-B14F-78CB-00E11D438B6F}" dt="2024-04-16T17:38:57.927" v="207"/>
        <pc:sldMkLst>
          <pc:docMk/>
          <pc:sldMk cId="0" sldId="263"/>
        </pc:sldMkLst>
        <pc:spChg chg="add del ord">
          <ac:chgData name="Justine Doll" userId="S::justine.doll@ucalgary.ca::478ffb2d-f67c-48e6-aca3-ff07fdfe9796" providerId="AD" clId="Web-{C57D7EA2-6E15-B14F-78CB-00E11D438B6F}" dt="2024-04-16T17:38:56.302" v="205"/>
          <ac:spMkLst>
            <pc:docMk/>
            <pc:sldMk cId="0" sldId="263"/>
            <ac:spMk id="3" creationId="{564BA8AA-DBA9-0920-42C5-635DBF74900B}"/>
          </ac:spMkLst>
        </pc:spChg>
        <pc:spChg chg="add ord">
          <ac:chgData name="Justine Doll" userId="S::justine.doll@ucalgary.ca::478ffb2d-f67c-48e6-aca3-ff07fdfe9796" providerId="AD" clId="Web-{C57D7EA2-6E15-B14F-78CB-00E11D438B6F}" dt="2024-04-16T17:38:57.927" v="207"/>
          <ac:spMkLst>
            <pc:docMk/>
            <pc:sldMk cId="0" sldId="263"/>
            <ac:spMk id="5" creationId="{FEBF4F9C-B330-7794-1F2C-B30529E15240}"/>
          </ac:spMkLst>
        </pc:spChg>
        <pc:spChg chg="del">
          <ac:chgData name="Justine Doll" userId="S::justine.doll@ucalgary.ca::478ffb2d-f67c-48e6-aca3-ff07fdfe9796" providerId="AD" clId="Web-{C57D7EA2-6E15-B14F-78CB-00E11D438B6F}" dt="2024-04-16T17:35:22.768" v="141"/>
          <ac:spMkLst>
            <pc:docMk/>
            <pc:sldMk cId="0" sldId="263"/>
            <ac:spMk id="176" creationId="{00000000-0000-0000-0000-000000000000}"/>
          </ac:spMkLst>
        </pc:spChg>
        <pc:spChg chg="mod">
          <ac:chgData name="Justine Doll" userId="S::justine.doll@ucalgary.ca::478ffb2d-f67c-48e6-aca3-ff07fdfe9796" providerId="AD" clId="Web-{C57D7EA2-6E15-B14F-78CB-00E11D438B6F}" dt="2024-04-16T17:35:37.331" v="144" actId="20577"/>
          <ac:spMkLst>
            <pc:docMk/>
            <pc:sldMk cId="0" sldId="263"/>
            <ac:spMk id="177" creationId="{00000000-0000-0000-0000-000000000000}"/>
          </ac:spMkLst>
        </pc:spChg>
      </pc:sldChg>
      <pc:sldChg chg="addSp delSp modSp">
        <pc:chgData name="Justine Doll" userId="S::justine.doll@ucalgary.ca::478ffb2d-f67c-48e6-aca3-ff07fdfe9796" providerId="AD" clId="Web-{C57D7EA2-6E15-B14F-78CB-00E11D438B6F}" dt="2024-04-16T17:39:03.912" v="210"/>
        <pc:sldMkLst>
          <pc:docMk/>
          <pc:sldMk cId="0" sldId="264"/>
        </pc:sldMkLst>
        <pc:spChg chg="add del ord">
          <ac:chgData name="Justine Doll" userId="S::justine.doll@ucalgary.ca::478ffb2d-f67c-48e6-aca3-ff07fdfe9796" providerId="AD" clId="Web-{C57D7EA2-6E15-B14F-78CB-00E11D438B6F}" dt="2024-04-16T17:39:01.130" v="208"/>
          <ac:spMkLst>
            <pc:docMk/>
            <pc:sldMk cId="0" sldId="264"/>
            <ac:spMk id="3" creationId="{F7E7D846-A12E-1076-CC0C-CE76B9A74005}"/>
          </ac:spMkLst>
        </pc:spChg>
        <pc:spChg chg="add ord">
          <ac:chgData name="Justine Doll" userId="S::justine.doll@ucalgary.ca::478ffb2d-f67c-48e6-aca3-ff07fdfe9796" providerId="AD" clId="Web-{C57D7EA2-6E15-B14F-78CB-00E11D438B6F}" dt="2024-04-16T17:39:03.912" v="210"/>
          <ac:spMkLst>
            <pc:docMk/>
            <pc:sldMk cId="0" sldId="264"/>
            <ac:spMk id="5" creationId="{8F47D780-A4AA-BEBC-1909-5FD4E80A77D4}"/>
          </ac:spMkLst>
        </pc:spChg>
        <pc:spChg chg="del">
          <ac:chgData name="Justine Doll" userId="S::justine.doll@ucalgary.ca::478ffb2d-f67c-48e6-aca3-ff07fdfe9796" providerId="AD" clId="Web-{C57D7EA2-6E15-B14F-78CB-00E11D438B6F}" dt="2024-04-16T17:35:42.612" v="145"/>
          <ac:spMkLst>
            <pc:docMk/>
            <pc:sldMk cId="0" sldId="264"/>
            <ac:spMk id="189" creationId="{00000000-0000-0000-0000-000000000000}"/>
          </ac:spMkLst>
        </pc:spChg>
        <pc:spChg chg="mod">
          <ac:chgData name="Justine Doll" userId="S::justine.doll@ucalgary.ca::478ffb2d-f67c-48e6-aca3-ff07fdfe9796" providerId="AD" clId="Web-{C57D7EA2-6E15-B14F-78CB-00E11D438B6F}" dt="2024-04-16T17:35:50.503" v="148" actId="20577"/>
          <ac:spMkLst>
            <pc:docMk/>
            <pc:sldMk cId="0" sldId="264"/>
            <ac:spMk id="190" creationId="{00000000-0000-0000-0000-000000000000}"/>
          </ac:spMkLst>
        </pc:spChg>
      </pc:sldChg>
      <pc:sldChg chg="addSp delSp modSp">
        <pc:chgData name="Justine Doll" userId="S::justine.doll@ucalgary.ca::478ffb2d-f67c-48e6-aca3-ff07fdfe9796" providerId="AD" clId="Web-{C57D7EA2-6E15-B14F-78CB-00E11D438B6F}" dt="2024-04-16T17:39:10.240" v="213"/>
        <pc:sldMkLst>
          <pc:docMk/>
          <pc:sldMk cId="0" sldId="265"/>
        </pc:sldMkLst>
        <pc:spChg chg="add del ord">
          <ac:chgData name="Justine Doll" userId="S::justine.doll@ucalgary.ca::478ffb2d-f67c-48e6-aca3-ff07fdfe9796" providerId="AD" clId="Web-{C57D7EA2-6E15-B14F-78CB-00E11D438B6F}" dt="2024-04-16T17:39:06.849" v="211"/>
          <ac:spMkLst>
            <pc:docMk/>
            <pc:sldMk cId="0" sldId="265"/>
            <ac:spMk id="3" creationId="{010D657E-877E-6EFE-F8FC-6E2385D5E2A1}"/>
          </ac:spMkLst>
        </pc:spChg>
        <pc:spChg chg="add ord">
          <ac:chgData name="Justine Doll" userId="S::justine.doll@ucalgary.ca::478ffb2d-f67c-48e6-aca3-ff07fdfe9796" providerId="AD" clId="Web-{C57D7EA2-6E15-B14F-78CB-00E11D438B6F}" dt="2024-04-16T17:39:10.240" v="213"/>
          <ac:spMkLst>
            <pc:docMk/>
            <pc:sldMk cId="0" sldId="265"/>
            <ac:spMk id="5" creationId="{108A0634-DE75-33BC-7281-5D95E9874561}"/>
          </ac:spMkLst>
        </pc:spChg>
        <pc:spChg chg="del">
          <ac:chgData name="Justine Doll" userId="S::justine.doll@ucalgary.ca::478ffb2d-f67c-48e6-aca3-ff07fdfe9796" providerId="AD" clId="Web-{C57D7EA2-6E15-B14F-78CB-00E11D438B6F}" dt="2024-04-16T17:35:58.909" v="150"/>
          <ac:spMkLst>
            <pc:docMk/>
            <pc:sldMk cId="0" sldId="265"/>
            <ac:spMk id="206" creationId="{00000000-0000-0000-0000-000000000000}"/>
          </ac:spMkLst>
        </pc:spChg>
        <pc:spChg chg="mod">
          <ac:chgData name="Justine Doll" userId="S::justine.doll@ucalgary.ca::478ffb2d-f67c-48e6-aca3-ff07fdfe9796" providerId="AD" clId="Web-{C57D7EA2-6E15-B14F-78CB-00E11D438B6F}" dt="2024-04-16T17:36:10.706" v="157" actId="14100"/>
          <ac:spMkLst>
            <pc:docMk/>
            <pc:sldMk cId="0" sldId="265"/>
            <ac:spMk id="207" creationId="{00000000-0000-0000-0000-000000000000}"/>
          </ac:spMkLst>
        </pc:spChg>
      </pc:sldChg>
      <pc:sldChg chg="addSp delSp modSp">
        <pc:chgData name="Justine Doll" userId="S::justine.doll@ucalgary.ca::478ffb2d-f67c-48e6-aca3-ff07fdfe9796" providerId="AD" clId="Web-{C57D7EA2-6E15-B14F-78CB-00E11D438B6F}" dt="2024-04-16T17:39:15.615" v="216"/>
        <pc:sldMkLst>
          <pc:docMk/>
          <pc:sldMk cId="0" sldId="266"/>
        </pc:sldMkLst>
        <pc:spChg chg="add del ord">
          <ac:chgData name="Justine Doll" userId="S::justine.doll@ucalgary.ca::478ffb2d-f67c-48e6-aca3-ff07fdfe9796" providerId="AD" clId="Web-{C57D7EA2-6E15-B14F-78CB-00E11D438B6F}" dt="2024-04-16T17:39:13.756" v="214"/>
          <ac:spMkLst>
            <pc:docMk/>
            <pc:sldMk cId="0" sldId="266"/>
            <ac:spMk id="3" creationId="{9E8C6139-4F3E-893B-E01E-AFCF7F11EF47}"/>
          </ac:spMkLst>
        </pc:spChg>
        <pc:spChg chg="add ord">
          <ac:chgData name="Justine Doll" userId="S::justine.doll@ucalgary.ca::478ffb2d-f67c-48e6-aca3-ff07fdfe9796" providerId="AD" clId="Web-{C57D7EA2-6E15-B14F-78CB-00E11D438B6F}" dt="2024-04-16T17:39:15.615" v="216"/>
          <ac:spMkLst>
            <pc:docMk/>
            <pc:sldMk cId="0" sldId="266"/>
            <ac:spMk id="5" creationId="{BE788DA9-78AF-201B-3D0E-55204F7C4F56}"/>
          </ac:spMkLst>
        </pc:spChg>
        <pc:spChg chg="del">
          <ac:chgData name="Justine Doll" userId="S::justine.doll@ucalgary.ca::478ffb2d-f67c-48e6-aca3-ff07fdfe9796" providerId="AD" clId="Web-{C57D7EA2-6E15-B14F-78CB-00E11D438B6F}" dt="2024-04-16T17:36:21.956" v="158"/>
          <ac:spMkLst>
            <pc:docMk/>
            <pc:sldMk cId="0" sldId="266"/>
            <ac:spMk id="224" creationId="{00000000-0000-0000-0000-000000000000}"/>
          </ac:spMkLst>
        </pc:spChg>
        <pc:spChg chg="mod">
          <ac:chgData name="Justine Doll" userId="S::justine.doll@ucalgary.ca::478ffb2d-f67c-48e6-aca3-ff07fdfe9796" providerId="AD" clId="Web-{C57D7EA2-6E15-B14F-78CB-00E11D438B6F}" dt="2024-04-16T17:36:28.019" v="161" actId="20577"/>
          <ac:spMkLst>
            <pc:docMk/>
            <pc:sldMk cId="0" sldId="266"/>
            <ac:spMk id="225" creationId="{00000000-0000-0000-0000-000000000000}"/>
          </ac:spMkLst>
        </pc:spChg>
      </pc:sldChg>
      <pc:sldChg chg="addSp delSp modSp">
        <pc:chgData name="Justine Doll" userId="S::justine.doll@ucalgary.ca::478ffb2d-f67c-48e6-aca3-ff07fdfe9796" providerId="AD" clId="Web-{C57D7EA2-6E15-B14F-78CB-00E11D438B6F}" dt="2024-04-16T17:38:52.724" v="204"/>
        <pc:sldMkLst>
          <pc:docMk/>
          <pc:sldMk cId="0" sldId="267"/>
        </pc:sldMkLst>
        <pc:spChg chg="add del mod ord">
          <ac:chgData name="Justine Doll" userId="S::justine.doll@ucalgary.ca::478ffb2d-f67c-48e6-aca3-ff07fdfe9796" providerId="AD" clId="Web-{C57D7EA2-6E15-B14F-78CB-00E11D438B6F}" dt="2024-04-16T17:38:49.115" v="202"/>
          <ac:spMkLst>
            <pc:docMk/>
            <pc:sldMk cId="0" sldId="267"/>
            <ac:spMk id="3" creationId="{87C5622F-3050-501C-43A3-9586F1695EBA}"/>
          </ac:spMkLst>
        </pc:spChg>
        <pc:spChg chg="add ord">
          <ac:chgData name="Justine Doll" userId="S::justine.doll@ucalgary.ca::478ffb2d-f67c-48e6-aca3-ff07fdfe9796" providerId="AD" clId="Web-{C57D7EA2-6E15-B14F-78CB-00E11D438B6F}" dt="2024-04-16T17:38:52.724" v="204"/>
          <ac:spMkLst>
            <pc:docMk/>
            <pc:sldMk cId="0" sldId="267"/>
            <ac:spMk id="5" creationId="{BDC84BF9-5DDA-1419-4BE7-243DCAD26E13}"/>
          </ac:spMkLst>
        </pc:spChg>
        <pc:spChg chg="del">
          <ac:chgData name="Justine Doll" userId="S::justine.doll@ucalgary.ca::478ffb2d-f67c-48e6-aca3-ff07fdfe9796" providerId="AD" clId="Web-{C57D7EA2-6E15-B14F-78CB-00E11D438B6F}" dt="2024-04-16T17:36:36.175" v="162"/>
          <ac:spMkLst>
            <pc:docMk/>
            <pc:sldMk cId="0" sldId="267"/>
            <ac:spMk id="241" creationId="{00000000-0000-0000-0000-000000000000}"/>
          </ac:spMkLst>
        </pc:spChg>
        <pc:spChg chg="mod">
          <ac:chgData name="Justine Doll" userId="S::justine.doll@ucalgary.ca::478ffb2d-f67c-48e6-aca3-ff07fdfe9796" providerId="AD" clId="Web-{C57D7EA2-6E15-B14F-78CB-00E11D438B6F}" dt="2024-04-16T17:37:18.895" v="177" actId="20577"/>
          <ac:spMkLst>
            <pc:docMk/>
            <pc:sldMk cId="0" sldId="267"/>
            <ac:spMk id="242" creationId="{00000000-0000-0000-0000-000000000000}"/>
          </ac:spMkLst>
        </pc:spChg>
      </pc:sldChg>
      <pc:sldChg chg="addSp delSp modSp">
        <pc:chgData name="Justine Doll" userId="S::justine.doll@ucalgary.ca::478ffb2d-f67c-48e6-aca3-ff07fdfe9796" providerId="AD" clId="Web-{C57D7EA2-6E15-B14F-78CB-00E11D438B6F}" dt="2024-04-16T17:38:46.458" v="201"/>
        <pc:sldMkLst>
          <pc:docMk/>
          <pc:sldMk cId="0" sldId="268"/>
        </pc:sldMkLst>
        <pc:spChg chg="add del ord">
          <ac:chgData name="Justine Doll" userId="S::justine.doll@ucalgary.ca::478ffb2d-f67c-48e6-aca3-ff07fdfe9796" providerId="AD" clId="Web-{C57D7EA2-6E15-B14F-78CB-00E11D438B6F}" dt="2024-04-16T17:38:44.724" v="199"/>
          <ac:spMkLst>
            <pc:docMk/>
            <pc:sldMk cId="0" sldId="268"/>
            <ac:spMk id="3" creationId="{98E6B0DA-7376-62C3-AD8E-898FDB583DC1}"/>
          </ac:spMkLst>
        </pc:spChg>
        <pc:spChg chg="add ord">
          <ac:chgData name="Justine Doll" userId="S::justine.doll@ucalgary.ca::478ffb2d-f67c-48e6-aca3-ff07fdfe9796" providerId="AD" clId="Web-{C57D7EA2-6E15-B14F-78CB-00E11D438B6F}" dt="2024-04-16T17:38:46.458" v="201"/>
          <ac:spMkLst>
            <pc:docMk/>
            <pc:sldMk cId="0" sldId="268"/>
            <ac:spMk id="5" creationId="{D34A95EE-893B-062F-9C88-A67BDE3AB27D}"/>
          </ac:spMkLst>
        </pc:spChg>
        <pc:spChg chg="del">
          <ac:chgData name="Justine Doll" userId="S::justine.doll@ucalgary.ca::478ffb2d-f67c-48e6-aca3-ff07fdfe9796" providerId="AD" clId="Web-{C57D7EA2-6E15-B14F-78CB-00E11D438B6F}" dt="2024-04-16T17:36:39.191" v="163"/>
          <ac:spMkLst>
            <pc:docMk/>
            <pc:sldMk cId="0" sldId="268"/>
            <ac:spMk id="254" creationId="{00000000-0000-0000-0000-000000000000}"/>
          </ac:spMkLst>
        </pc:spChg>
        <pc:spChg chg="mod">
          <ac:chgData name="Justine Doll" userId="S::justine.doll@ucalgary.ca::478ffb2d-f67c-48e6-aca3-ff07fdfe9796" providerId="AD" clId="Web-{C57D7EA2-6E15-B14F-78CB-00E11D438B6F}" dt="2024-04-16T17:37:25.614" v="179" actId="20577"/>
          <ac:spMkLst>
            <pc:docMk/>
            <pc:sldMk cId="0" sldId="268"/>
            <ac:spMk id="255" creationId="{00000000-0000-0000-0000-000000000000}"/>
          </ac:spMkLst>
        </pc:spChg>
      </pc:sldChg>
      <pc:sldChg chg="addSp delSp modSp delCm">
        <pc:chgData name="Justine Doll" userId="S::justine.doll@ucalgary.ca::478ffb2d-f67c-48e6-aca3-ff07fdfe9796" providerId="AD" clId="Web-{C57D7EA2-6E15-B14F-78CB-00E11D438B6F}" dt="2024-04-16T17:38:41.177" v="198"/>
        <pc:sldMkLst>
          <pc:docMk/>
          <pc:sldMk cId="0" sldId="269"/>
        </pc:sldMkLst>
        <pc:spChg chg="add del ord">
          <ac:chgData name="Justine Doll" userId="S::justine.doll@ucalgary.ca::478ffb2d-f67c-48e6-aca3-ff07fdfe9796" providerId="AD" clId="Web-{C57D7EA2-6E15-B14F-78CB-00E11D438B6F}" dt="2024-04-16T17:38:36.474" v="196"/>
          <ac:spMkLst>
            <pc:docMk/>
            <pc:sldMk cId="0" sldId="269"/>
            <ac:spMk id="3" creationId="{84C714C9-B0EA-27C9-6C19-9C597DABFB09}"/>
          </ac:spMkLst>
        </pc:spChg>
        <pc:spChg chg="add ord">
          <ac:chgData name="Justine Doll" userId="S::justine.doll@ucalgary.ca::478ffb2d-f67c-48e6-aca3-ff07fdfe9796" providerId="AD" clId="Web-{C57D7EA2-6E15-B14F-78CB-00E11D438B6F}" dt="2024-04-16T17:38:41.177" v="198"/>
          <ac:spMkLst>
            <pc:docMk/>
            <pc:sldMk cId="0" sldId="269"/>
            <ac:spMk id="5" creationId="{A9F8448A-E67E-218E-C900-35877A91FB4B}"/>
          </ac:spMkLst>
        </pc:spChg>
        <pc:spChg chg="del">
          <ac:chgData name="Justine Doll" userId="S::justine.doll@ucalgary.ca::478ffb2d-f67c-48e6-aca3-ff07fdfe9796" providerId="AD" clId="Web-{C57D7EA2-6E15-B14F-78CB-00E11D438B6F}" dt="2024-04-16T17:36:51.363" v="166"/>
          <ac:spMkLst>
            <pc:docMk/>
            <pc:sldMk cId="0" sldId="269"/>
            <ac:spMk id="268" creationId="{00000000-0000-0000-0000-000000000000}"/>
          </ac:spMkLst>
        </pc:spChg>
        <pc:spChg chg="mod">
          <ac:chgData name="Justine Doll" userId="S::justine.doll@ucalgary.ca::478ffb2d-f67c-48e6-aca3-ff07fdfe9796" providerId="AD" clId="Web-{C57D7EA2-6E15-B14F-78CB-00E11D438B6F}" dt="2024-04-16T17:37:38.754" v="181" actId="20577"/>
          <ac:spMkLst>
            <pc:docMk/>
            <pc:sldMk cId="0" sldId="269"/>
            <ac:spMk id="269" creationId="{00000000-0000-0000-0000-000000000000}"/>
          </ac:spMkLst>
        </pc:spChg>
      </pc:sldChg>
      <pc:sldChg chg="addSp delSp modSp">
        <pc:chgData name="Justine Doll" userId="S::justine.doll@ucalgary.ca::478ffb2d-f67c-48e6-aca3-ff07fdfe9796" providerId="AD" clId="Web-{C57D7EA2-6E15-B14F-78CB-00E11D438B6F}" dt="2024-04-16T17:38:30.068" v="195" actId="20577"/>
        <pc:sldMkLst>
          <pc:docMk/>
          <pc:sldMk cId="0" sldId="270"/>
        </pc:sldMkLst>
        <pc:spChg chg="add del">
          <ac:chgData name="Justine Doll" userId="S::justine.doll@ucalgary.ca::478ffb2d-f67c-48e6-aca3-ff07fdfe9796" providerId="AD" clId="Web-{C57D7EA2-6E15-B14F-78CB-00E11D438B6F}" dt="2024-04-16T17:38:24.317" v="192"/>
          <ac:spMkLst>
            <pc:docMk/>
            <pc:sldMk cId="0" sldId="270"/>
            <ac:spMk id="6" creationId="{9BFB85AA-B71C-0B96-B355-FDB885D73963}"/>
          </ac:spMkLst>
        </pc:spChg>
        <pc:spChg chg="add ord">
          <ac:chgData name="Justine Doll" userId="S::justine.doll@ucalgary.ca::478ffb2d-f67c-48e6-aca3-ff07fdfe9796" providerId="AD" clId="Web-{C57D7EA2-6E15-B14F-78CB-00E11D438B6F}" dt="2024-04-16T17:38:27.380" v="194"/>
          <ac:spMkLst>
            <pc:docMk/>
            <pc:sldMk cId="0" sldId="270"/>
            <ac:spMk id="8" creationId="{26E0147A-C369-4484-5CD8-3082AE5F5408}"/>
          </ac:spMkLst>
        </pc:spChg>
        <pc:spChg chg="del">
          <ac:chgData name="Justine Doll" userId="S::justine.doll@ucalgary.ca::478ffb2d-f67c-48e6-aca3-ff07fdfe9796" providerId="AD" clId="Web-{C57D7EA2-6E15-B14F-78CB-00E11D438B6F}" dt="2024-04-16T17:36:51.988" v="167"/>
          <ac:spMkLst>
            <pc:docMk/>
            <pc:sldMk cId="0" sldId="270"/>
            <ac:spMk id="290" creationId="{00000000-0000-0000-0000-000000000000}"/>
          </ac:spMkLst>
        </pc:spChg>
        <pc:spChg chg="mod">
          <ac:chgData name="Justine Doll" userId="S::justine.doll@ucalgary.ca::478ffb2d-f67c-48e6-aca3-ff07fdfe9796" providerId="AD" clId="Web-{C57D7EA2-6E15-B14F-78CB-00E11D438B6F}" dt="2024-04-16T17:38:30.068" v="195" actId="20577"/>
          <ac:spMkLst>
            <pc:docMk/>
            <pc:sldMk cId="0" sldId="270"/>
            <ac:spMk id="291" creationId="{00000000-0000-0000-0000-000000000000}"/>
          </ac:spMkLst>
        </pc:spChg>
        <pc:spChg chg="mod">
          <ac:chgData name="Justine Doll" userId="S::justine.doll@ucalgary.ca::478ffb2d-f67c-48e6-aca3-ff07fdfe9796" providerId="AD" clId="Web-{C57D7EA2-6E15-B14F-78CB-00E11D438B6F}" dt="2024-04-16T17:16:13.268" v="27" actId="1076"/>
          <ac:spMkLst>
            <pc:docMk/>
            <pc:sldMk cId="0" sldId="270"/>
            <ac:spMk id="296" creationId="{00000000-0000-0000-0000-000000000000}"/>
          </ac:spMkLst>
        </pc:spChg>
        <pc:picChg chg="add del mod">
          <ac:chgData name="Justine Doll" userId="S::justine.doll@ucalgary.ca::478ffb2d-f67c-48e6-aca3-ff07fdfe9796" providerId="AD" clId="Web-{C57D7EA2-6E15-B14F-78CB-00E11D438B6F}" dt="2024-04-16T17:19:03.286" v="32"/>
          <ac:picMkLst>
            <pc:docMk/>
            <pc:sldMk cId="0" sldId="270"/>
            <ac:picMk id="2" creationId="{451DC045-62F5-B3C8-79DC-199A1A88BE46}"/>
          </ac:picMkLst>
        </pc:picChg>
        <pc:picChg chg="add del mod">
          <ac:chgData name="Justine Doll" userId="S::justine.doll@ucalgary.ca::478ffb2d-f67c-48e6-aca3-ff07fdfe9796" providerId="AD" clId="Web-{C57D7EA2-6E15-B14F-78CB-00E11D438B6F}" dt="2024-04-16T17:19:12.724" v="34"/>
          <ac:picMkLst>
            <pc:docMk/>
            <pc:sldMk cId="0" sldId="270"/>
            <ac:picMk id="3" creationId="{8FDEB4BB-23A4-662E-E788-3B5A6E805C8F}"/>
          </ac:picMkLst>
        </pc:picChg>
        <pc:picChg chg="add mod">
          <ac:chgData name="Justine Doll" userId="S::justine.doll@ucalgary.ca::478ffb2d-f67c-48e6-aca3-ff07fdfe9796" providerId="AD" clId="Web-{C57D7EA2-6E15-B14F-78CB-00E11D438B6F}" dt="2024-04-16T17:19:26.989" v="37" actId="14100"/>
          <ac:picMkLst>
            <pc:docMk/>
            <pc:sldMk cId="0" sldId="270"/>
            <ac:picMk id="4" creationId="{2A400533-1C3B-4A17-E75A-F574F8E3E45D}"/>
          </ac:picMkLst>
        </pc:picChg>
        <pc:picChg chg="del mod">
          <ac:chgData name="Justine Doll" userId="S::justine.doll@ucalgary.ca::478ffb2d-f67c-48e6-aca3-ff07fdfe9796" providerId="AD" clId="Web-{C57D7EA2-6E15-B14F-78CB-00E11D438B6F}" dt="2024-04-16T17:18:55.910" v="29"/>
          <ac:picMkLst>
            <pc:docMk/>
            <pc:sldMk cId="0" sldId="270"/>
            <ac:picMk id="286" creationId="{00000000-0000-0000-0000-000000000000}"/>
          </ac:picMkLst>
        </pc:picChg>
      </pc:sldChg>
      <pc:sldChg chg="addSp delSp modSp">
        <pc:chgData name="Justine Doll" userId="S::justine.doll@ucalgary.ca::478ffb2d-f67c-48e6-aca3-ff07fdfe9796" providerId="AD" clId="Web-{C57D7EA2-6E15-B14F-78CB-00E11D438B6F}" dt="2024-04-16T17:38:19.692" v="191" actId="20577"/>
        <pc:sldMkLst>
          <pc:docMk/>
          <pc:sldMk cId="0" sldId="271"/>
        </pc:sldMkLst>
        <pc:spChg chg="add del">
          <ac:chgData name="Justine Doll" userId="S::justine.doll@ucalgary.ca::478ffb2d-f67c-48e6-aca3-ff07fdfe9796" providerId="AD" clId="Web-{C57D7EA2-6E15-B14F-78CB-00E11D438B6F}" dt="2024-04-16T17:38:13.677" v="188"/>
          <ac:spMkLst>
            <pc:docMk/>
            <pc:sldMk cId="0" sldId="271"/>
            <ac:spMk id="3" creationId="{D1C25166-4C3C-0636-D752-279EFBFB5B39}"/>
          </ac:spMkLst>
        </pc:spChg>
        <pc:spChg chg="add ord">
          <ac:chgData name="Justine Doll" userId="S::justine.doll@ucalgary.ca::478ffb2d-f67c-48e6-aca3-ff07fdfe9796" providerId="AD" clId="Web-{C57D7EA2-6E15-B14F-78CB-00E11D438B6F}" dt="2024-04-16T17:38:17.083" v="190"/>
          <ac:spMkLst>
            <pc:docMk/>
            <pc:sldMk cId="0" sldId="271"/>
            <ac:spMk id="5" creationId="{AAB39786-A3F6-6892-DFC8-3EB801FF1FAA}"/>
          </ac:spMkLst>
        </pc:spChg>
        <pc:spChg chg="del">
          <ac:chgData name="Justine Doll" userId="S::justine.doll@ucalgary.ca::478ffb2d-f67c-48e6-aca3-ff07fdfe9796" providerId="AD" clId="Web-{C57D7EA2-6E15-B14F-78CB-00E11D438B6F}" dt="2024-04-16T17:36:55.004" v="168"/>
          <ac:spMkLst>
            <pc:docMk/>
            <pc:sldMk cId="0" sldId="271"/>
            <ac:spMk id="306" creationId="{00000000-0000-0000-0000-000000000000}"/>
          </ac:spMkLst>
        </pc:spChg>
        <pc:spChg chg="mod">
          <ac:chgData name="Justine Doll" userId="S::justine.doll@ucalgary.ca::478ffb2d-f67c-48e6-aca3-ff07fdfe9796" providerId="AD" clId="Web-{C57D7EA2-6E15-B14F-78CB-00E11D438B6F}" dt="2024-04-16T17:38:19.692" v="191" actId="20577"/>
          <ac:spMkLst>
            <pc:docMk/>
            <pc:sldMk cId="0" sldId="271"/>
            <ac:spMk id="307" creationId="{00000000-0000-0000-0000-000000000000}"/>
          </ac:spMkLst>
        </pc:spChg>
      </pc:sldChg>
      <pc:sldChg chg="addSp delSp modSp">
        <pc:chgData name="Justine Doll" userId="S::justine.doll@ucalgary.ca::478ffb2d-f67c-48e6-aca3-ff07fdfe9796" providerId="AD" clId="Web-{C57D7EA2-6E15-B14F-78CB-00E11D438B6F}" dt="2024-04-16T17:38:09.177" v="187" actId="20577"/>
        <pc:sldMkLst>
          <pc:docMk/>
          <pc:sldMk cId="0" sldId="272"/>
        </pc:sldMkLst>
        <pc:spChg chg="add del">
          <ac:chgData name="Justine Doll" userId="S::justine.doll@ucalgary.ca::478ffb2d-f67c-48e6-aca3-ff07fdfe9796" providerId="AD" clId="Web-{C57D7EA2-6E15-B14F-78CB-00E11D438B6F}" dt="2024-04-16T17:38:02.552" v="184"/>
          <ac:spMkLst>
            <pc:docMk/>
            <pc:sldMk cId="0" sldId="272"/>
            <ac:spMk id="3" creationId="{C9FE99C6-555A-9955-CFD1-D26219DD813A}"/>
          </ac:spMkLst>
        </pc:spChg>
        <pc:spChg chg="add ord">
          <ac:chgData name="Justine Doll" userId="S::justine.doll@ucalgary.ca::478ffb2d-f67c-48e6-aca3-ff07fdfe9796" providerId="AD" clId="Web-{C57D7EA2-6E15-B14F-78CB-00E11D438B6F}" dt="2024-04-16T17:38:06.442" v="186"/>
          <ac:spMkLst>
            <pc:docMk/>
            <pc:sldMk cId="0" sldId="272"/>
            <ac:spMk id="5" creationId="{4704F764-3F68-14EF-88DA-80A3337B9170}"/>
          </ac:spMkLst>
        </pc:spChg>
        <pc:spChg chg="del">
          <ac:chgData name="Justine Doll" userId="S::justine.doll@ucalgary.ca::478ffb2d-f67c-48e6-aca3-ff07fdfe9796" providerId="AD" clId="Web-{C57D7EA2-6E15-B14F-78CB-00E11D438B6F}" dt="2024-04-16T17:36:56.769" v="169"/>
          <ac:spMkLst>
            <pc:docMk/>
            <pc:sldMk cId="0" sldId="272"/>
            <ac:spMk id="320" creationId="{00000000-0000-0000-0000-000000000000}"/>
          </ac:spMkLst>
        </pc:spChg>
        <pc:spChg chg="mod">
          <ac:chgData name="Justine Doll" userId="S::justine.doll@ucalgary.ca::478ffb2d-f67c-48e6-aca3-ff07fdfe9796" providerId="AD" clId="Web-{C57D7EA2-6E15-B14F-78CB-00E11D438B6F}" dt="2024-04-16T17:38:09.177" v="187" actId="20577"/>
          <ac:spMkLst>
            <pc:docMk/>
            <pc:sldMk cId="0" sldId="272"/>
            <ac:spMk id="321" creationId="{00000000-0000-0000-0000-000000000000}"/>
          </ac:spMkLst>
        </pc:spChg>
      </pc:sldChg>
      <pc:sldChg chg="modSp delCm">
        <pc:chgData name="Justine Doll" userId="S::justine.doll@ucalgary.ca::478ffb2d-f67c-48e6-aca3-ff07fdfe9796" providerId="AD" clId="Web-{C57D7EA2-6E15-B14F-78CB-00E11D438B6F}" dt="2024-04-16T17:37:54.551" v="183" actId="20577"/>
        <pc:sldMkLst>
          <pc:docMk/>
          <pc:sldMk cId="0" sldId="273"/>
        </pc:sldMkLst>
        <pc:spChg chg="mod">
          <ac:chgData name="Justine Doll" userId="S::justine.doll@ucalgary.ca::478ffb2d-f67c-48e6-aca3-ff07fdfe9796" providerId="AD" clId="Web-{C57D7EA2-6E15-B14F-78CB-00E11D438B6F}" dt="2024-04-16T17:37:54.551" v="183" actId="20577"/>
          <ac:spMkLst>
            <pc:docMk/>
            <pc:sldMk cId="0" sldId="273"/>
            <ac:spMk id="335" creationId="{00000000-0000-0000-0000-000000000000}"/>
          </ac:spMkLst>
        </pc:spChg>
      </pc:sldChg>
      <pc:sldChg chg="modSp">
        <pc:chgData name="Justine Doll" userId="S::justine.doll@ucalgary.ca::478ffb2d-f67c-48e6-aca3-ff07fdfe9796" providerId="AD" clId="Web-{C57D7EA2-6E15-B14F-78CB-00E11D438B6F}" dt="2024-04-16T17:37:48.239" v="182" actId="20577"/>
        <pc:sldMkLst>
          <pc:docMk/>
          <pc:sldMk cId="0" sldId="274"/>
        </pc:sldMkLst>
        <pc:spChg chg="mod">
          <ac:chgData name="Justine Doll" userId="S::justine.doll@ucalgary.ca::478ffb2d-f67c-48e6-aca3-ff07fdfe9796" providerId="AD" clId="Web-{C57D7EA2-6E15-B14F-78CB-00E11D438B6F}" dt="2024-04-16T17:37:48.239" v="182" actId="20577"/>
          <ac:spMkLst>
            <pc:docMk/>
            <pc:sldMk cId="0" sldId="274"/>
            <ac:spMk id="348" creationId="{00000000-0000-0000-0000-000000000000}"/>
          </ac:spMkLst>
        </pc:spChg>
      </pc:sldChg>
      <pc:sldChg chg="modSp">
        <pc:chgData name="Justine Doll" userId="S::justine.doll@ucalgary.ca::478ffb2d-f67c-48e6-aca3-ff07fdfe9796" providerId="AD" clId="Web-{C57D7EA2-6E15-B14F-78CB-00E11D438B6F}" dt="2024-04-16T17:39:56.397" v="229" actId="20577"/>
        <pc:sldMkLst>
          <pc:docMk/>
          <pc:sldMk cId="0" sldId="275"/>
        </pc:sldMkLst>
        <pc:spChg chg="mod">
          <ac:chgData name="Justine Doll" userId="S::justine.doll@ucalgary.ca::478ffb2d-f67c-48e6-aca3-ff07fdfe9796" providerId="AD" clId="Web-{C57D7EA2-6E15-B14F-78CB-00E11D438B6F}" dt="2024-04-16T17:39:56.397" v="229" actId="20577"/>
          <ac:spMkLst>
            <pc:docMk/>
            <pc:sldMk cId="0" sldId="275"/>
            <ac:spMk id="385" creationId="{00000000-0000-0000-0000-000000000000}"/>
          </ac:spMkLst>
        </pc:spChg>
        <pc:spChg chg="mod">
          <ac:chgData name="Justine Doll" userId="S::justine.doll@ucalgary.ca::478ffb2d-f67c-48e6-aca3-ff07fdfe9796" providerId="AD" clId="Web-{C57D7EA2-6E15-B14F-78CB-00E11D438B6F}" dt="2024-04-16T17:24:07.852" v="73" actId="20577"/>
          <ac:spMkLst>
            <pc:docMk/>
            <pc:sldMk cId="0" sldId="275"/>
            <ac:spMk id="393" creationId="{00000000-0000-0000-0000-000000000000}"/>
          </ac:spMkLst>
        </pc:spChg>
      </pc:sldChg>
      <pc:sldChg chg="modSp delCm">
        <pc:chgData name="Justine Doll" userId="S::justine.doll@ucalgary.ca::478ffb2d-f67c-48e6-aca3-ff07fdfe9796" providerId="AD" clId="Web-{C57D7EA2-6E15-B14F-78CB-00E11D438B6F}" dt="2024-04-16T17:39:58.991" v="230" actId="20577"/>
        <pc:sldMkLst>
          <pc:docMk/>
          <pc:sldMk cId="0" sldId="276"/>
        </pc:sldMkLst>
        <pc:spChg chg="mod">
          <ac:chgData name="Justine Doll" userId="S::justine.doll@ucalgary.ca::478ffb2d-f67c-48e6-aca3-ff07fdfe9796" providerId="AD" clId="Web-{C57D7EA2-6E15-B14F-78CB-00E11D438B6F}" dt="2024-04-16T17:39:58.991" v="230" actId="20577"/>
          <ac:spMkLst>
            <pc:docMk/>
            <pc:sldMk cId="0" sldId="276"/>
            <ac:spMk id="422" creationId="{00000000-0000-0000-0000-000000000000}"/>
          </ac:spMkLst>
        </pc:spChg>
      </pc:sldChg>
      <pc:sldChg chg="modSp">
        <pc:chgData name="Justine Doll" userId="S::justine.doll@ucalgary.ca::478ffb2d-f67c-48e6-aca3-ff07fdfe9796" providerId="AD" clId="Web-{C57D7EA2-6E15-B14F-78CB-00E11D438B6F}" dt="2024-04-16T17:40:01.147" v="231" actId="20577"/>
        <pc:sldMkLst>
          <pc:docMk/>
          <pc:sldMk cId="0" sldId="277"/>
        </pc:sldMkLst>
        <pc:spChg chg="mod">
          <ac:chgData name="Justine Doll" userId="S::justine.doll@ucalgary.ca::478ffb2d-f67c-48e6-aca3-ff07fdfe9796" providerId="AD" clId="Web-{C57D7EA2-6E15-B14F-78CB-00E11D438B6F}" dt="2024-04-16T17:40:01.147" v="231" actId="20577"/>
          <ac:spMkLst>
            <pc:docMk/>
            <pc:sldMk cId="0" sldId="277"/>
            <ac:spMk id="436" creationId="{00000000-0000-0000-0000-000000000000}"/>
          </ac:spMkLst>
        </pc:spChg>
      </pc:sldChg>
      <pc:sldChg chg="modSp">
        <pc:chgData name="Justine Doll" userId="S::justine.doll@ucalgary.ca::478ffb2d-f67c-48e6-aca3-ff07fdfe9796" providerId="AD" clId="Web-{C57D7EA2-6E15-B14F-78CB-00E11D438B6F}" dt="2024-04-16T17:40:04.147" v="232" actId="20577"/>
        <pc:sldMkLst>
          <pc:docMk/>
          <pc:sldMk cId="0" sldId="278"/>
        </pc:sldMkLst>
        <pc:spChg chg="mod">
          <ac:chgData name="Justine Doll" userId="S::justine.doll@ucalgary.ca::478ffb2d-f67c-48e6-aca3-ff07fdfe9796" providerId="AD" clId="Web-{C57D7EA2-6E15-B14F-78CB-00E11D438B6F}" dt="2024-04-16T17:40:04.147" v="232" actId="20577"/>
          <ac:spMkLst>
            <pc:docMk/>
            <pc:sldMk cId="0" sldId="278"/>
            <ac:spMk id="447" creationId="{00000000-0000-0000-0000-000000000000}"/>
          </ac:spMkLst>
        </pc:spChg>
      </pc:sldChg>
      <pc:sldChg chg="addSp delSp modSp delCm">
        <pc:chgData name="Justine Doll" userId="S::justine.doll@ucalgary.ca::478ffb2d-f67c-48e6-aca3-ff07fdfe9796" providerId="AD" clId="Web-{C57D7EA2-6E15-B14F-78CB-00E11D438B6F}" dt="2024-04-16T17:40:11.256" v="235"/>
        <pc:sldMkLst>
          <pc:docMk/>
          <pc:sldMk cId="0" sldId="279"/>
        </pc:sldMkLst>
        <pc:spChg chg="mod">
          <ac:chgData name="Justine Doll" userId="S::justine.doll@ucalgary.ca::478ffb2d-f67c-48e6-aca3-ff07fdfe9796" providerId="AD" clId="Web-{C57D7EA2-6E15-B14F-78CB-00E11D438B6F}" dt="2024-04-16T17:22:29.179" v="42" actId="20577"/>
          <ac:spMkLst>
            <pc:docMk/>
            <pc:sldMk cId="0" sldId="279"/>
            <ac:spMk id="460" creationId="{00000000-0000-0000-0000-000000000000}"/>
          </ac:spMkLst>
        </pc:spChg>
        <pc:spChg chg="add del mod">
          <ac:chgData name="Justine Doll" userId="S::justine.doll@ucalgary.ca::478ffb2d-f67c-48e6-aca3-ff07fdfe9796" providerId="AD" clId="Web-{C57D7EA2-6E15-B14F-78CB-00E11D438B6F}" dt="2024-04-16T17:40:11.256" v="235"/>
          <ac:spMkLst>
            <pc:docMk/>
            <pc:sldMk cId="0" sldId="279"/>
            <ac:spMk id="462" creationId="{00000000-0000-0000-0000-000000000000}"/>
          </ac:spMkLst>
        </pc:spChg>
        <pc:spChg chg="add del mod">
          <ac:chgData name="Justine Doll" userId="S::justine.doll@ucalgary.ca::478ffb2d-f67c-48e6-aca3-ff07fdfe9796" providerId="AD" clId="Web-{C57D7EA2-6E15-B14F-78CB-00E11D438B6F}" dt="2024-04-16T17:23:46.805" v="70" actId="20577"/>
          <ac:spMkLst>
            <pc:docMk/>
            <pc:sldMk cId="0" sldId="279"/>
            <ac:spMk id="463" creationId="{00000000-0000-0000-0000-000000000000}"/>
          </ac:spMkLst>
        </pc:spChg>
        <pc:picChg chg="mod">
          <ac:chgData name="Justine Doll" userId="S::justine.doll@ucalgary.ca::478ffb2d-f67c-48e6-aca3-ff07fdfe9796" providerId="AD" clId="Web-{C57D7EA2-6E15-B14F-78CB-00E11D438B6F}" dt="2024-04-16T17:23:20.742" v="62" actId="1076"/>
          <ac:picMkLst>
            <pc:docMk/>
            <pc:sldMk cId="0" sldId="279"/>
            <ac:picMk id="475" creationId="{00000000-0000-0000-0000-000000000000}"/>
          </ac:picMkLst>
        </pc:picChg>
      </pc:sldChg>
      <pc:sldChg chg="modSp delCm">
        <pc:chgData name="Justine Doll" userId="S::justine.doll@ucalgary.ca::478ffb2d-f67c-48e6-aca3-ff07fdfe9796" providerId="AD" clId="Web-{C57D7EA2-6E15-B14F-78CB-00E11D438B6F}" dt="2024-04-16T17:40:17.007" v="236" actId="20577"/>
        <pc:sldMkLst>
          <pc:docMk/>
          <pc:sldMk cId="0" sldId="280"/>
        </pc:sldMkLst>
        <pc:spChg chg="mod">
          <ac:chgData name="Justine Doll" userId="S::justine.doll@ucalgary.ca::478ffb2d-f67c-48e6-aca3-ff07fdfe9796" providerId="AD" clId="Web-{C57D7EA2-6E15-B14F-78CB-00E11D438B6F}" dt="2024-04-16T17:40:17.007" v="236" actId="20577"/>
          <ac:spMkLst>
            <pc:docMk/>
            <pc:sldMk cId="0" sldId="280"/>
            <ac:spMk id="498" creationId="{00000000-0000-0000-0000-000000000000}"/>
          </ac:spMkLst>
        </pc:spChg>
      </pc:sldChg>
      <pc:sldChg chg="modSp">
        <pc:chgData name="Justine Doll" userId="S::justine.doll@ucalgary.ca::478ffb2d-f67c-48e6-aca3-ff07fdfe9796" providerId="AD" clId="Web-{C57D7EA2-6E15-B14F-78CB-00E11D438B6F}" dt="2024-04-16T17:40:23.850" v="237" actId="20577"/>
        <pc:sldMkLst>
          <pc:docMk/>
          <pc:sldMk cId="0" sldId="281"/>
        </pc:sldMkLst>
        <pc:spChg chg="mod">
          <ac:chgData name="Justine Doll" userId="S::justine.doll@ucalgary.ca::478ffb2d-f67c-48e6-aca3-ff07fdfe9796" providerId="AD" clId="Web-{C57D7EA2-6E15-B14F-78CB-00E11D438B6F}" dt="2024-04-16T17:40:23.850" v="237" actId="20577"/>
          <ac:spMkLst>
            <pc:docMk/>
            <pc:sldMk cId="0" sldId="281"/>
            <ac:spMk id="516" creationId="{00000000-0000-0000-0000-000000000000}"/>
          </ac:spMkLst>
        </pc:spChg>
        <pc:spChg chg="mod">
          <ac:chgData name="Justine Doll" userId="S::justine.doll@ucalgary.ca::478ffb2d-f67c-48e6-aca3-ff07fdfe9796" providerId="AD" clId="Web-{C57D7EA2-6E15-B14F-78CB-00E11D438B6F}" dt="2024-04-16T17:24:54.915" v="81" actId="14100"/>
          <ac:spMkLst>
            <pc:docMk/>
            <pc:sldMk cId="0" sldId="281"/>
            <ac:spMk id="517" creationId="{00000000-0000-0000-0000-000000000000}"/>
          </ac:spMkLst>
        </pc:spChg>
      </pc:sldChg>
      <pc:sldChg chg="modSp delCm">
        <pc:chgData name="Justine Doll" userId="S::justine.doll@ucalgary.ca::478ffb2d-f67c-48e6-aca3-ff07fdfe9796" providerId="AD" clId="Web-{C57D7EA2-6E15-B14F-78CB-00E11D438B6F}" dt="2024-04-16T17:40:27.741" v="238" actId="20577"/>
        <pc:sldMkLst>
          <pc:docMk/>
          <pc:sldMk cId="0" sldId="282"/>
        </pc:sldMkLst>
        <pc:spChg chg="mod">
          <ac:chgData name="Justine Doll" userId="S::justine.doll@ucalgary.ca::478ffb2d-f67c-48e6-aca3-ff07fdfe9796" providerId="AD" clId="Web-{C57D7EA2-6E15-B14F-78CB-00E11D438B6F}" dt="2024-04-16T17:40:27.741" v="238" actId="20577"/>
          <ac:spMkLst>
            <pc:docMk/>
            <pc:sldMk cId="0" sldId="282"/>
            <ac:spMk id="536" creationId="{00000000-0000-0000-0000-000000000000}"/>
          </ac:spMkLst>
        </pc:spChg>
        <pc:spChg chg="mod">
          <ac:chgData name="Justine Doll" userId="S::justine.doll@ucalgary.ca::478ffb2d-f67c-48e6-aca3-ff07fdfe9796" providerId="AD" clId="Web-{C57D7EA2-6E15-B14F-78CB-00E11D438B6F}" dt="2024-04-16T17:28:10.387" v="87" actId="1076"/>
          <ac:spMkLst>
            <pc:docMk/>
            <pc:sldMk cId="0" sldId="282"/>
            <ac:spMk id="537" creationId="{00000000-0000-0000-0000-000000000000}"/>
          </ac:spMkLst>
        </pc:spChg>
      </pc:sldChg>
      <pc:sldChg chg="modSp">
        <pc:chgData name="Justine Doll" userId="S::justine.doll@ucalgary.ca::478ffb2d-f67c-48e6-aca3-ff07fdfe9796" providerId="AD" clId="Web-{C57D7EA2-6E15-B14F-78CB-00E11D438B6F}" dt="2024-04-16T17:40:31.647" v="239" actId="20577"/>
        <pc:sldMkLst>
          <pc:docMk/>
          <pc:sldMk cId="0" sldId="283"/>
        </pc:sldMkLst>
        <pc:spChg chg="mod">
          <ac:chgData name="Justine Doll" userId="S::justine.doll@ucalgary.ca::478ffb2d-f67c-48e6-aca3-ff07fdfe9796" providerId="AD" clId="Web-{C57D7EA2-6E15-B14F-78CB-00E11D438B6F}" dt="2024-04-16T17:40:31.647" v="239" actId="20577"/>
          <ac:spMkLst>
            <pc:docMk/>
            <pc:sldMk cId="0" sldId="283"/>
            <ac:spMk id="552" creationId="{00000000-0000-0000-0000-000000000000}"/>
          </ac:spMkLst>
        </pc:spChg>
      </pc:sldChg>
      <pc:sldChg chg="modSp">
        <pc:chgData name="Justine Doll" userId="S::justine.doll@ucalgary.ca::478ffb2d-f67c-48e6-aca3-ff07fdfe9796" providerId="AD" clId="Web-{C57D7EA2-6E15-B14F-78CB-00E11D438B6F}" dt="2024-04-16T17:40:34.366" v="240" actId="20577"/>
        <pc:sldMkLst>
          <pc:docMk/>
          <pc:sldMk cId="0" sldId="284"/>
        </pc:sldMkLst>
        <pc:spChg chg="mod">
          <ac:chgData name="Justine Doll" userId="S::justine.doll@ucalgary.ca::478ffb2d-f67c-48e6-aca3-ff07fdfe9796" providerId="AD" clId="Web-{C57D7EA2-6E15-B14F-78CB-00E11D438B6F}" dt="2024-04-16T17:40:34.366" v="240" actId="20577"/>
          <ac:spMkLst>
            <pc:docMk/>
            <pc:sldMk cId="0" sldId="284"/>
            <ac:spMk id="571" creationId="{00000000-0000-0000-0000-000000000000}"/>
          </ac:spMkLst>
        </pc:spChg>
      </pc:sldChg>
      <pc:sldChg chg="modSp delCm">
        <pc:chgData name="Justine Doll" userId="S::justine.doll@ucalgary.ca::478ffb2d-f67c-48e6-aca3-ff07fdfe9796" providerId="AD" clId="Web-{C57D7EA2-6E15-B14F-78CB-00E11D438B6F}" dt="2024-04-16T17:40:37.397" v="241" actId="20577"/>
        <pc:sldMkLst>
          <pc:docMk/>
          <pc:sldMk cId="0" sldId="285"/>
        </pc:sldMkLst>
        <pc:spChg chg="mod">
          <ac:chgData name="Justine Doll" userId="S::justine.doll@ucalgary.ca::478ffb2d-f67c-48e6-aca3-ff07fdfe9796" providerId="AD" clId="Web-{C57D7EA2-6E15-B14F-78CB-00E11D438B6F}" dt="2024-04-16T17:40:37.397" v="241" actId="20577"/>
          <ac:spMkLst>
            <pc:docMk/>
            <pc:sldMk cId="0" sldId="285"/>
            <ac:spMk id="589" creationId="{00000000-0000-0000-0000-000000000000}"/>
          </ac:spMkLst>
        </pc:spChg>
      </pc:sldChg>
    </pc:docChg>
  </pc:docChgLst>
  <pc:docChgLst>
    <pc:chgData name="Justine Doll" userId="478ffb2d-f67c-48e6-aca3-ff07fdfe9796" providerId="ADAL" clId="{8BE41002-09DF-4341-9DB3-36B1ADECDA3A}"/>
    <pc:docChg chg="undo custSel modSld">
      <pc:chgData name="Justine Doll" userId="478ffb2d-f67c-48e6-aca3-ff07fdfe9796" providerId="ADAL" clId="{8BE41002-09DF-4341-9DB3-36B1ADECDA3A}" dt="2024-04-17T20:20:57.853" v="239" actId="26606"/>
      <pc:docMkLst>
        <pc:docMk/>
      </pc:docMkLst>
      <pc:sldChg chg="addSp delSp modSp mod setBg">
        <pc:chgData name="Justine Doll" userId="478ffb2d-f67c-48e6-aca3-ff07fdfe9796" providerId="ADAL" clId="{8BE41002-09DF-4341-9DB3-36B1ADECDA3A}" dt="2024-04-17T20:20:57.853" v="239" actId="26606"/>
        <pc:sldMkLst>
          <pc:docMk/>
          <pc:sldMk cId="0" sldId="256"/>
        </pc:sldMkLst>
        <pc:spChg chg="mod">
          <ac:chgData name="Justine Doll" userId="478ffb2d-f67c-48e6-aca3-ff07fdfe9796" providerId="ADAL" clId="{8BE41002-09DF-4341-9DB3-36B1ADECDA3A}" dt="2024-04-17T20:20:57.853" v="239" actId="26606"/>
          <ac:spMkLst>
            <pc:docMk/>
            <pc:sldMk cId="0" sldId="256"/>
            <ac:spMk id="84" creationId="{00000000-0000-0000-0000-000000000000}"/>
          </ac:spMkLst>
        </pc:spChg>
        <pc:spChg chg="mod">
          <ac:chgData name="Justine Doll" userId="478ffb2d-f67c-48e6-aca3-ff07fdfe9796" providerId="ADAL" clId="{8BE41002-09DF-4341-9DB3-36B1ADECDA3A}" dt="2024-04-17T20:20:57.853" v="239" actId="26606"/>
          <ac:spMkLst>
            <pc:docMk/>
            <pc:sldMk cId="0" sldId="256"/>
            <ac:spMk id="85" creationId="{00000000-0000-0000-0000-000000000000}"/>
          </ac:spMkLst>
        </pc:spChg>
        <pc:spChg chg="add del">
          <ac:chgData name="Justine Doll" userId="478ffb2d-f67c-48e6-aca3-ff07fdfe9796" providerId="ADAL" clId="{8BE41002-09DF-4341-9DB3-36B1ADECDA3A}" dt="2024-04-17T20:20:57.853" v="239" actId="26606"/>
          <ac:spMkLst>
            <pc:docMk/>
            <pc:sldMk cId="0" sldId="256"/>
            <ac:spMk id="90" creationId="{8A94871E-96FC-4ADE-815B-41A636E34F1A}"/>
          </ac:spMkLst>
        </pc:spChg>
        <pc:spChg chg="add del">
          <ac:chgData name="Justine Doll" userId="478ffb2d-f67c-48e6-aca3-ff07fdfe9796" providerId="ADAL" clId="{8BE41002-09DF-4341-9DB3-36B1ADECDA3A}" dt="2024-04-17T20:20:57.853" v="239" actId="26606"/>
          <ac:spMkLst>
            <pc:docMk/>
            <pc:sldMk cId="0" sldId="256"/>
            <ac:spMk id="92" creationId="{3FCFB1DE-0B7E-48CC-BA90-B2AB0889F9D6}"/>
          </ac:spMkLst>
        </pc:spChg>
        <pc:picChg chg="del">
          <ac:chgData name="Justine Doll" userId="478ffb2d-f67c-48e6-aca3-ff07fdfe9796" providerId="ADAL" clId="{8BE41002-09DF-4341-9DB3-36B1ADECDA3A}" dt="2024-04-17T20:20:53.286" v="234" actId="478"/>
          <ac:picMkLst>
            <pc:docMk/>
            <pc:sldMk cId="0" sldId="256"/>
            <ac:picMk id="2" creationId="{83788D72-0EB4-5B22-622E-BAAC46E3BE1A}"/>
          </ac:picMkLst>
        </pc:picChg>
        <pc:picChg chg="add mod">
          <ac:chgData name="Justine Doll" userId="478ffb2d-f67c-48e6-aca3-ff07fdfe9796" providerId="ADAL" clId="{8BE41002-09DF-4341-9DB3-36B1ADECDA3A}" dt="2024-04-17T20:20:57.853" v="239" actId="26606"/>
          <ac:picMkLst>
            <pc:docMk/>
            <pc:sldMk cId="0" sldId="256"/>
            <ac:picMk id="3" creationId="{9A6ECFDE-81A2-7959-50E8-ED3B1A5E7D61}"/>
          </ac:picMkLst>
        </pc:picChg>
      </pc:sldChg>
      <pc:sldChg chg="modSp mod">
        <pc:chgData name="Justine Doll" userId="478ffb2d-f67c-48e6-aca3-ff07fdfe9796" providerId="ADAL" clId="{8BE41002-09DF-4341-9DB3-36B1ADECDA3A}" dt="2024-04-16T17:42:19.116" v="16" actId="1035"/>
        <pc:sldMkLst>
          <pc:docMk/>
          <pc:sldMk cId="0" sldId="262"/>
        </pc:sldMkLst>
        <pc:spChg chg="mod">
          <ac:chgData name="Justine Doll" userId="478ffb2d-f67c-48e6-aca3-ff07fdfe9796" providerId="ADAL" clId="{8BE41002-09DF-4341-9DB3-36B1ADECDA3A}" dt="2024-04-16T17:42:19.116" v="16" actId="1035"/>
          <ac:spMkLst>
            <pc:docMk/>
            <pc:sldMk cId="0" sldId="262"/>
            <ac:spMk id="169" creationId="{00000000-0000-0000-0000-000000000000}"/>
          </ac:spMkLst>
        </pc:spChg>
      </pc:sldChg>
      <pc:sldChg chg="modSp mod">
        <pc:chgData name="Justine Doll" userId="478ffb2d-f67c-48e6-aca3-ff07fdfe9796" providerId="ADAL" clId="{8BE41002-09DF-4341-9DB3-36B1ADECDA3A}" dt="2024-04-16T17:42:33.337" v="29" actId="1035"/>
        <pc:sldMkLst>
          <pc:docMk/>
          <pc:sldMk cId="0" sldId="265"/>
        </pc:sldMkLst>
        <pc:spChg chg="mod">
          <ac:chgData name="Justine Doll" userId="478ffb2d-f67c-48e6-aca3-ff07fdfe9796" providerId="ADAL" clId="{8BE41002-09DF-4341-9DB3-36B1ADECDA3A}" dt="2024-04-16T17:42:33.337" v="29" actId="1035"/>
          <ac:spMkLst>
            <pc:docMk/>
            <pc:sldMk cId="0" sldId="265"/>
            <ac:spMk id="212" creationId="{00000000-0000-0000-0000-000000000000}"/>
          </ac:spMkLst>
        </pc:spChg>
      </pc:sldChg>
      <pc:sldChg chg="modSp mod">
        <pc:chgData name="Justine Doll" userId="478ffb2d-f67c-48e6-aca3-ff07fdfe9796" providerId="ADAL" clId="{8BE41002-09DF-4341-9DB3-36B1ADECDA3A}" dt="2024-04-16T17:42:42.994" v="46" actId="1035"/>
        <pc:sldMkLst>
          <pc:docMk/>
          <pc:sldMk cId="0" sldId="266"/>
        </pc:sldMkLst>
        <pc:spChg chg="mod">
          <ac:chgData name="Justine Doll" userId="478ffb2d-f67c-48e6-aca3-ff07fdfe9796" providerId="ADAL" clId="{8BE41002-09DF-4341-9DB3-36B1ADECDA3A}" dt="2024-04-16T17:42:42.994" v="46" actId="1035"/>
          <ac:spMkLst>
            <pc:docMk/>
            <pc:sldMk cId="0" sldId="266"/>
            <ac:spMk id="229" creationId="{00000000-0000-0000-0000-000000000000}"/>
          </ac:spMkLst>
        </pc:spChg>
      </pc:sldChg>
      <pc:sldChg chg="modSp mod">
        <pc:chgData name="Justine Doll" userId="478ffb2d-f67c-48e6-aca3-ff07fdfe9796" providerId="ADAL" clId="{8BE41002-09DF-4341-9DB3-36B1ADECDA3A}" dt="2024-04-17T20:20:54.337" v="236" actId="27636"/>
        <pc:sldMkLst>
          <pc:docMk/>
          <pc:sldMk cId="0" sldId="269"/>
        </pc:sldMkLst>
        <pc:spChg chg="mod">
          <ac:chgData name="Justine Doll" userId="478ffb2d-f67c-48e6-aca3-ff07fdfe9796" providerId="ADAL" clId="{8BE41002-09DF-4341-9DB3-36B1ADECDA3A}" dt="2024-04-17T20:20:54.337" v="236" actId="27636"/>
          <ac:spMkLst>
            <pc:docMk/>
            <pc:sldMk cId="0" sldId="269"/>
            <ac:spMk id="267" creationId="{00000000-0000-0000-0000-000000000000}"/>
          </ac:spMkLst>
        </pc:spChg>
        <pc:spChg chg="mod">
          <ac:chgData name="Justine Doll" userId="478ffb2d-f67c-48e6-aca3-ff07fdfe9796" providerId="ADAL" clId="{8BE41002-09DF-4341-9DB3-36B1ADECDA3A}" dt="2024-04-16T17:43:01.488" v="57" actId="1035"/>
          <ac:spMkLst>
            <pc:docMk/>
            <pc:sldMk cId="0" sldId="269"/>
            <ac:spMk id="272" creationId="{00000000-0000-0000-0000-000000000000}"/>
          </ac:spMkLst>
        </pc:spChg>
      </pc:sldChg>
      <pc:sldChg chg="modSp mod">
        <pc:chgData name="Justine Doll" userId="478ffb2d-f67c-48e6-aca3-ff07fdfe9796" providerId="ADAL" clId="{8BE41002-09DF-4341-9DB3-36B1ADECDA3A}" dt="2024-04-17T20:20:54.386" v="237" actId="27636"/>
        <pc:sldMkLst>
          <pc:docMk/>
          <pc:sldMk cId="0" sldId="272"/>
        </pc:sldMkLst>
        <pc:spChg chg="mod">
          <ac:chgData name="Justine Doll" userId="478ffb2d-f67c-48e6-aca3-ff07fdfe9796" providerId="ADAL" clId="{8BE41002-09DF-4341-9DB3-36B1ADECDA3A}" dt="2024-04-17T20:20:54.386" v="237" actId="27636"/>
          <ac:spMkLst>
            <pc:docMk/>
            <pc:sldMk cId="0" sldId="272"/>
            <ac:spMk id="319" creationId="{00000000-0000-0000-0000-000000000000}"/>
          </ac:spMkLst>
        </pc:spChg>
        <pc:spChg chg="mod">
          <ac:chgData name="Justine Doll" userId="478ffb2d-f67c-48e6-aca3-ff07fdfe9796" providerId="ADAL" clId="{8BE41002-09DF-4341-9DB3-36B1ADECDA3A}" dt="2024-04-16T17:43:13.586" v="73" actId="1035"/>
          <ac:spMkLst>
            <pc:docMk/>
            <pc:sldMk cId="0" sldId="272"/>
            <ac:spMk id="323" creationId="{00000000-0000-0000-0000-000000000000}"/>
          </ac:spMkLst>
        </pc:spChg>
      </pc:sldChg>
      <pc:sldChg chg="modSp mod">
        <pc:chgData name="Justine Doll" userId="478ffb2d-f67c-48e6-aca3-ff07fdfe9796" providerId="ADAL" clId="{8BE41002-09DF-4341-9DB3-36B1ADECDA3A}" dt="2024-04-16T17:43:23.544" v="89" actId="1035"/>
        <pc:sldMkLst>
          <pc:docMk/>
          <pc:sldMk cId="0" sldId="274"/>
        </pc:sldMkLst>
        <pc:spChg chg="mod">
          <ac:chgData name="Justine Doll" userId="478ffb2d-f67c-48e6-aca3-ff07fdfe9796" providerId="ADAL" clId="{8BE41002-09DF-4341-9DB3-36B1ADECDA3A}" dt="2024-04-16T17:43:23.544" v="89" actId="1035"/>
          <ac:spMkLst>
            <pc:docMk/>
            <pc:sldMk cId="0" sldId="274"/>
            <ac:spMk id="359" creationId="{00000000-0000-0000-0000-000000000000}"/>
          </ac:spMkLst>
        </pc:spChg>
      </pc:sldChg>
      <pc:sldChg chg="modSp mod">
        <pc:chgData name="Justine Doll" userId="478ffb2d-f67c-48e6-aca3-ff07fdfe9796" providerId="ADAL" clId="{8BE41002-09DF-4341-9DB3-36B1ADECDA3A}" dt="2024-04-16T17:43:33.276" v="108" actId="1035"/>
        <pc:sldMkLst>
          <pc:docMk/>
          <pc:sldMk cId="0" sldId="275"/>
        </pc:sldMkLst>
        <pc:spChg chg="mod">
          <ac:chgData name="Justine Doll" userId="478ffb2d-f67c-48e6-aca3-ff07fdfe9796" providerId="ADAL" clId="{8BE41002-09DF-4341-9DB3-36B1ADECDA3A}" dt="2024-04-16T17:43:33.276" v="108" actId="1035"/>
          <ac:spMkLst>
            <pc:docMk/>
            <pc:sldMk cId="0" sldId="275"/>
            <ac:spMk id="393" creationId="{00000000-0000-0000-0000-000000000000}"/>
          </ac:spMkLst>
        </pc:spChg>
      </pc:sldChg>
      <pc:sldChg chg="modSp mod">
        <pc:chgData name="Justine Doll" userId="478ffb2d-f67c-48e6-aca3-ff07fdfe9796" providerId="ADAL" clId="{8BE41002-09DF-4341-9DB3-36B1ADECDA3A}" dt="2024-04-16T17:43:40.739" v="127" actId="1036"/>
        <pc:sldMkLst>
          <pc:docMk/>
          <pc:sldMk cId="0" sldId="276"/>
        </pc:sldMkLst>
        <pc:spChg chg="mod">
          <ac:chgData name="Justine Doll" userId="478ffb2d-f67c-48e6-aca3-ff07fdfe9796" providerId="ADAL" clId="{8BE41002-09DF-4341-9DB3-36B1ADECDA3A}" dt="2024-04-16T17:43:40.739" v="127" actId="1036"/>
          <ac:spMkLst>
            <pc:docMk/>
            <pc:sldMk cId="0" sldId="276"/>
            <ac:spMk id="426" creationId="{00000000-0000-0000-0000-000000000000}"/>
          </ac:spMkLst>
        </pc:spChg>
      </pc:sldChg>
      <pc:sldChg chg="modSp mod">
        <pc:chgData name="Justine Doll" userId="478ffb2d-f67c-48e6-aca3-ff07fdfe9796" providerId="ADAL" clId="{8BE41002-09DF-4341-9DB3-36B1ADECDA3A}" dt="2024-04-16T17:43:52.244" v="135" actId="1036"/>
        <pc:sldMkLst>
          <pc:docMk/>
          <pc:sldMk cId="0" sldId="278"/>
        </pc:sldMkLst>
        <pc:spChg chg="mod">
          <ac:chgData name="Justine Doll" userId="478ffb2d-f67c-48e6-aca3-ff07fdfe9796" providerId="ADAL" clId="{8BE41002-09DF-4341-9DB3-36B1ADECDA3A}" dt="2024-04-16T17:43:52.244" v="135" actId="1036"/>
          <ac:spMkLst>
            <pc:docMk/>
            <pc:sldMk cId="0" sldId="278"/>
            <ac:spMk id="445" creationId="{00000000-0000-0000-0000-000000000000}"/>
          </ac:spMkLst>
        </pc:spChg>
        <pc:spChg chg="mod">
          <ac:chgData name="Justine Doll" userId="478ffb2d-f67c-48e6-aca3-ff07fdfe9796" providerId="ADAL" clId="{8BE41002-09DF-4341-9DB3-36B1ADECDA3A}" dt="2024-04-16T17:43:48.979" v="130" actId="1035"/>
          <ac:spMkLst>
            <pc:docMk/>
            <pc:sldMk cId="0" sldId="278"/>
            <ac:spMk id="449" creationId="{00000000-0000-0000-0000-000000000000}"/>
          </ac:spMkLst>
        </pc:spChg>
      </pc:sldChg>
      <pc:sldChg chg="modSp mod">
        <pc:chgData name="Justine Doll" userId="478ffb2d-f67c-48e6-aca3-ff07fdfe9796" providerId="ADAL" clId="{8BE41002-09DF-4341-9DB3-36B1ADECDA3A}" dt="2024-04-16T17:44:05.622" v="153" actId="1035"/>
        <pc:sldMkLst>
          <pc:docMk/>
          <pc:sldMk cId="0" sldId="280"/>
        </pc:sldMkLst>
        <pc:spChg chg="mod">
          <ac:chgData name="Justine Doll" userId="478ffb2d-f67c-48e6-aca3-ff07fdfe9796" providerId="ADAL" clId="{8BE41002-09DF-4341-9DB3-36B1ADECDA3A}" dt="2024-04-16T17:44:05.622" v="153" actId="1035"/>
          <ac:spMkLst>
            <pc:docMk/>
            <pc:sldMk cId="0" sldId="280"/>
            <ac:spMk id="499" creationId="{00000000-0000-0000-0000-000000000000}"/>
          </ac:spMkLst>
        </pc:spChg>
      </pc:sldChg>
      <pc:sldChg chg="modSp mod">
        <pc:chgData name="Justine Doll" userId="478ffb2d-f67c-48e6-aca3-ff07fdfe9796" providerId="ADAL" clId="{8BE41002-09DF-4341-9DB3-36B1ADECDA3A}" dt="2024-04-16T17:44:30.262" v="160" actId="1035"/>
        <pc:sldMkLst>
          <pc:docMk/>
          <pc:sldMk cId="0" sldId="281"/>
        </pc:sldMkLst>
        <pc:spChg chg="mod">
          <ac:chgData name="Justine Doll" userId="478ffb2d-f67c-48e6-aca3-ff07fdfe9796" providerId="ADAL" clId="{8BE41002-09DF-4341-9DB3-36B1ADECDA3A}" dt="2024-04-16T17:44:30.262" v="160" actId="1035"/>
          <ac:spMkLst>
            <pc:docMk/>
            <pc:sldMk cId="0" sldId="281"/>
            <ac:spMk id="517" creationId="{00000000-0000-0000-0000-000000000000}"/>
          </ac:spMkLst>
        </pc:spChg>
      </pc:sldChg>
      <pc:sldChg chg="modSp mod">
        <pc:chgData name="Justine Doll" userId="478ffb2d-f67c-48e6-aca3-ff07fdfe9796" providerId="ADAL" clId="{8BE41002-09DF-4341-9DB3-36B1ADECDA3A}" dt="2024-04-16T17:44:37.832" v="175" actId="1035"/>
        <pc:sldMkLst>
          <pc:docMk/>
          <pc:sldMk cId="0" sldId="282"/>
        </pc:sldMkLst>
        <pc:spChg chg="mod">
          <ac:chgData name="Justine Doll" userId="478ffb2d-f67c-48e6-aca3-ff07fdfe9796" providerId="ADAL" clId="{8BE41002-09DF-4341-9DB3-36B1ADECDA3A}" dt="2024-04-16T17:44:37.832" v="175" actId="1035"/>
          <ac:spMkLst>
            <pc:docMk/>
            <pc:sldMk cId="0" sldId="282"/>
            <ac:spMk id="538" creationId="{00000000-0000-0000-0000-000000000000}"/>
          </ac:spMkLst>
        </pc:spChg>
      </pc:sldChg>
      <pc:sldChg chg="modSp mod">
        <pc:chgData name="Justine Doll" userId="478ffb2d-f67c-48e6-aca3-ff07fdfe9796" providerId="ADAL" clId="{8BE41002-09DF-4341-9DB3-36B1ADECDA3A}" dt="2024-04-16T17:44:46.598" v="189" actId="1036"/>
        <pc:sldMkLst>
          <pc:docMk/>
          <pc:sldMk cId="0" sldId="284"/>
        </pc:sldMkLst>
        <pc:spChg chg="mod">
          <ac:chgData name="Justine Doll" userId="478ffb2d-f67c-48e6-aca3-ff07fdfe9796" providerId="ADAL" clId="{8BE41002-09DF-4341-9DB3-36B1ADECDA3A}" dt="2024-04-16T17:44:46.598" v="189" actId="1036"/>
          <ac:spMkLst>
            <pc:docMk/>
            <pc:sldMk cId="0" sldId="284"/>
            <ac:spMk id="572" creationId="{00000000-0000-0000-0000-000000000000}"/>
          </ac:spMkLst>
        </pc:spChg>
      </pc:sldChg>
      <pc:sldChg chg="modSp mod">
        <pc:chgData name="Justine Doll" userId="478ffb2d-f67c-48e6-aca3-ff07fdfe9796" providerId="ADAL" clId="{8BE41002-09DF-4341-9DB3-36B1ADECDA3A}" dt="2024-04-16T17:46:01.628" v="233" actId="20577"/>
        <pc:sldMkLst>
          <pc:docMk/>
          <pc:sldMk cId="0" sldId="285"/>
        </pc:sldMkLst>
        <pc:spChg chg="mod">
          <ac:chgData name="Justine Doll" userId="478ffb2d-f67c-48e6-aca3-ff07fdfe9796" providerId="ADAL" clId="{8BE41002-09DF-4341-9DB3-36B1ADECDA3A}" dt="2024-04-16T17:44:54.058" v="212" actId="1035"/>
          <ac:spMkLst>
            <pc:docMk/>
            <pc:sldMk cId="0" sldId="285"/>
            <ac:spMk id="590" creationId="{00000000-0000-0000-0000-000000000000}"/>
          </ac:spMkLst>
        </pc:spChg>
        <pc:spChg chg="mod">
          <ac:chgData name="Justine Doll" userId="478ffb2d-f67c-48e6-aca3-ff07fdfe9796" providerId="ADAL" clId="{8BE41002-09DF-4341-9DB3-36B1ADECDA3A}" dt="2024-04-16T17:46:01.628" v="233" actId="20577"/>
          <ac:spMkLst>
            <pc:docMk/>
            <pc:sldMk cId="0" sldId="285"/>
            <ac:spMk id="59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4" name="Google Shape;4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7" name="Google Shape;5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259152c39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259152c39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https://bugguide.net/node/view/1096736</a:t>
            </a:r>
            <a:endParaRPr/>
          </a:p>
        </p:txBody>
      </p:sp>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Need to find decent examples here. </a:t>
            </a:r>
            <a:endParaRPr/>
          </a:p>
        </p:txBody>
      </p:sp>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0"/>
          <p:cNvSpPr>
            <a:spLocks noGrp="1"/>
          </p:cNvSpPr>
          <p:nvPr>
            <p:ph type="pic" idx="2"/>
          </p:nvPr>
        </p:nvSpPr>
        <p:spPr>
          <a:xfrm>
            <a:off x="5183188" y="987425"/>
            <a:ext cx="6172200" cy="4873625"/>
          </a:xfrm>
          <a:prstGeom prst="rect">
            <a:avLst/>
          </a:prstGeom>
          <a:noFill/>
          <a:ln>
            <a:noFill/>
          </a:ln>
        </p:spPr>
      </p:sp>
      <p:sp>
        <p:nvSpPr>
          <p:cNvPr id="64" name="Google Shape;64;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commons.wikimedia.org/wiki/File:Dolycoris_baccarum_wings.jpg" TargetMode="External"/><Relationship Id="rId3" Type="http://schemas.openxmlformats.org/officeDocument/2006/relationships/image" Target="../media/image7.png"/><Relationship Id="rId7" Type="http://schemas.openxmlformats.org/officeDocument/2006/relationships/image" Target="../media/image10.jpeg"/><Relationship Id="rId12" Type="http://schemas.openxmlformats.org/officeDocument/2006/relationships/hyperlink" Target="https://digitalcollections.ucalgary.ca/asset-management/2R3BF1XQ78W?FR_=1&amp;W=1920&amp;H=95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www.zoology.ubc.ca/entomology/main/Lepidoptera/Papilionidae/Papilio%20canadensis%20female%20(1dorsal).jpg" TargetMode="External"/><Relationship Id="rId5" Type="http://schemas.openxmlformats.org/officeDocument/2006/relationships/image" Target="../media/image11.png"/><Relationship Id="rId10" Type="http://schemas.openxmlformats.org/officeDocument/2006/relationships/hyperlink" Target="https://www.zoology.ubc.ca/entomology/main/Orthoptera/Acrididae/Arphia%20conspersa%20(1dorsal).jpg" TargetMode="External"/><Relationship Id="rId4" Type="http://schemas.openxmlformats.org/officeDocument/2006/relationships/slide" Target="slide11.xml"/><Relationship Id="rId9" Type="http://schemas.openxmlformats.org/officeDocument/2006/relationships/slide" Target="slide12.xml"/><Relationship Id="rId14" Type="http://schemas.openxmlformats.org/officeDocument/2006/relationships/hyperlink" Target="https://www.zoology.ubc.ca/entomology/main/Neuroptera/Chrysopidae/Chrysopa%20chi%20male%20(1dorsal).jpg"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zoology.ubc.ca/entomology/main/Hemiptera/Anthocoridae/Anthocoris%20tomentosus%20(3lateral)%20.jpg" TargetMode="External"/><Relationship Id="rId13" Type="http://schemas.openxmlformats.org/officeDocument/2006/relationships/hyperlink" Target="https://inaturalist.ca/photos/180505421" TargetMode="External"/><Relationship Id="rId3" Type="http://schemas.openxmlformats.org/officeDocument/2006/relationships/image" Target="../media/image20.png"/><Relationship Id="rId7" Type="http://schemas.openxmlformats.org/officeDocument/2006/relationships/hyperlink" Target="https://www.zoology.ubc.ca/entomology/main/Hemiptera/Pentatomidae/Antheminia%20eurynota%20remota%20(2ventral)%20.jpg" TargetMode="External"/><Relationship Id="rId12" Type="http://schemas.openxmlformats.org/officeDocument/2006/relationships/hyperlink" Target="https://inaturalist.ca/photos/160542269" TargetMode="External"/><Relationship Id="rId17" Type="http://schemas.openxmlformats.org/officeDocument/2006/relationships/hyperlink" Target="https://commons.wikimedia.org/wiki/File:Evolution_insect_mouthparts_coloured_derivate.png" TargetMode="External"/><Relationship Id="rId2" Type="http://schemas.openxmlformats.org/officeDocument/2006/relationships/notesSlide" Target="../notesSlides/notesSlide11.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www.zoology.ubc.ca/entomology/main/Hemiptera/Miridae/Atractotomus%20magnicornis%20(4front).jpg" TargetMode="External"/><Relationship Id="rId11" Type="http://schemas.openxmlformats.org/officeDocument/2006/relationships/hyperlink" Target="https://www.zoology.ubc.ca/entomology/main/Orthoptera/Acrididae/Melanoplus%20femurrubrum%20(4front).jpg" TargetMode="External"/><Relationship Id="rId5" Type="http://schemas.openxmlformats.org/officeDocument/2006/relationships/hyperlink" Target="https://sketchfab.com/3d-models/halyomorpha-halys-5249ec7d69f248f9aeab93dca339819d" TargetMode="External"/><Relationship Id="rId15" Type="http://schemas.openxmlformats.org/officeDocument/2006/relationships/hyperlink" Target="https://commons.wikimedia.org/wiki/File:Homo-frogghopper-sucing-mou.gif" TargetMode="External"/><Relationship Id="rId10" Type="http://schemas.openxmlformats.org/officeDocument/2006/relationships/hyperlink" Target="https://sketchfab.com/3d-models/grasshopper-7ec38e3f2a45496295efa41bd65ed975" TargetMode="External"/><Relationship Id="rId4" Type="http://schemas.openxmlformats.org/officeDocument/2006/relationships/image" Target="../media/image21.png"/><Relationship Id="rId9" Type="http://schemas.openxmlformats.org/officeDocument/2006/relationships/hyperlink" Target="https://inaturalist.ca/observations/96625879" TargetMode="External"/><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24.png"/><Relationship Id="rId7" Type="http://schemas.openxmlformats.org/officeDocument/2006/relationships/hyperlink" Target="https://www.zoology.ubc.ca/entomology/main/Lepidopter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sketchfab.com/3d-models/amphipyra-pyramidea-9883797b8f2642beb0380e071438389d" TargetMode="External"/><Relationship Id="rId5" Type="http://schemas.openxmlformats.org/officeDocument/2006/relationships/hyperlink" Target="https://sketchfab.com/3d-models/tiger-swallowtail-4119ac2975e84a659f164b37025c558e" TargetMode="External"/><Relationship Id="rId10" Type="http://schemas.openxmlformats.org/officeDocument/2006/relationships/hyperlink" Target="https://www.zoology.ubc.ca/entomology/main/Lepidoptera/Sesiidae/Albuna%20pyramidalis%20coloradensis%20female%20(1dorsal).jpg" TargetMode="External"/><Relationship Id="rId4" Type="http://schemas.openxmlformats.org/officeDocument/2006/relationships/image" Target="../media/image4.png"/><Relationship Id="rId9" Type="http://schemas.openxmlformats.org/officeDocument/2006/relationships/hyperlink" Target="https://www.zoology.ubc.ca/entomology/main/Lepidoptera/Papilionidae/Papilio%20canadensis%20female%20(1dorsal).jp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inaturalist.ca/photos/172387241" TargetMode="External"/><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inaturalist.ca/observations/103055443" TargetMode="External"/><Relationship Id="rId4" Type="http://schemas.openxmlformats.org/officeDocument/2006/relationships/hyperlink" Target="https://www.zoology.ubc.ca/entomology/main/Thysanoptera/Thripidae/Frankliniella%20occidentalis%20(1dorsal).jp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zoology.ubc.ca/entomology/main/Hymenoptera/Formicidae/Lasius%20fallax%20(2ventral)%20SEM-UBC%20HYM-12706.jpg" TargetMode="External"/><Relationship Id="rId13" Type="http://schemas.openxmlformats.org/officeDocument/2006/relationships/image" Target="../media/image22.png"/><Relationship Id="rId18" Type="http://schemas.openxmlformats.org/officeDocument/2006/relationships/hyperlink" Target="https://www.zoology.ubc.ca/entomology/main/Hemiptera/Anthocoridae/Anthocoris%20tomentosus%20(3lateral)%20.jpg" TargetMode="External"/><Relationship Id="rId3" Type="http://schemas.openxmlformats.org/officeDocument/2006/relationships/hyperlink" Target="https://sketchfab.com/3d-models/formica-sp-head-f6ba78b151544330b97589d7c514871a" TargetMode="External"/><Relationship Id="rId21" Type="http://schemas.openxmlformats.org/officeDocument/2006/relationships/hyperlink" Target="https://commons.wikimedia.org/wiki/File:Evolution_insect_mouthparts_coloured_derivate.png" TargetMode="External"/><Relationship Id="rId7" Type="http://schemas.openxmlformats.org/officeDocument/2006/relationships/hyperlink" Target="https://inaturalist.ca/observations/97268617" TargetMode="External"/><Relationship Id="rId12" Type="http://schemas.openxmlformats.org/officeDocument/2006/relationships/hyperlink" Target="https://inaturalist.ca/photos/160542269" TargetMode="External"/><Relationship Id="rId17" Type="http://schemas.openxmlformats.org/officeDocument/2006/relationships/hyperlink" Target="https://www.zoology.ubc.ca/entomology/main/Hemiptera/Pentatomidae/Antheminia%20eurynota%20remota%20(2ventral)%20.jpg" TargetMode="External"/><Relationship Id="rId2" Type="http://schemas.openxmlformats.org/officeDocument/2006/relationships/notesSlide" Target="../notesSlides/notesSlide14.xml"/><Relationship Id="rId16" Type="http://schemas.openxmlformats.org/officeDocument/2006/relationships/hyperlink" Target="https://www.zoology.ubc.ca/entomology/main/Hemiptera/Miridae/Atractotomus%20magnicornis%20(4front).jpg" TargetMode="External"/><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inaturalist.ca/observations/103788783" TargetMode="External"/><Relationship Id="rId11" Type="http://schemas.openxmlformats.org/officeDocument/2006/relationships/image" Target="../media/image21.png"/><Relationship Id="rId5" Type="http://schemas.openxmlformats.org/officeDocument/2006/relationships/hyperlink" Target="https://inaturalist.ca/observations/103061446" TargetMode="External"/><Relationship Id="rId15" Type="http://schemas.openxmlformats.org/officeDocument/2006/relationships/hyperlink" Target="https://sketchfab.com/3d-models/halyomorpha-halys-5249ec7d69f248f9aeab93dca339819d" TargetMode="External"/><Relationship Id="rId10" Type="http://schemas.openxmlformats.org/officeDocument/2006/relationships/slide" Target="slide15.xml"/><Relationship Id="rId19" Type="http://schemas.openxmlformats.org/officeDocument/2006/relationships/hyperlink" Target="https://inaturalist.ca/observations/96625879" TargetMode="External"/><Relationship Id="rId4" Type="http://schemas.openxmlformats.org/officeDocument/2006/relationships/hyperlink" Target="https://sketchfab.com/3d-models/polyphylla-fullo-7b2b1df0b54648c98117f7b1a9609249" TargetMode="External"/><Relationship Id="rId9" Type="http://schemas.openxmlformats.org/officeDocument/2006/relationships/image" Target="../media/image27.png"/><Relationship Id="rId14" Type="http://schemas.openxmlformats.org/officeDocument/2006/relationships/hyperlink" Target="https://commons.wikimedia.org/wiki/File:Homo-frogghopper-sucing-mou.gif" TargetMode="External"/><Relationship Id="rId22" Type="http://schemas.openxmlformats.org/officeDocument/2006/relationships/hyperlink" Target="https://inaturalist.ca/photos/172399520"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ketchfab.com/3d-models/yellow-vented-hornet-vespa-analis-0951cc427987417e8ccffc6ed40e25e8" TargetMode="External"/><Relationship Id="rId13" Type="http://schemas.openxmlformats.org/officeDocument/2006/relationships/slide" Target="slide20.xml"/><Relationship Id="rId18" Type="http://schemas.openxmlformats.org/officeDocument/2006/relationships/image" Target="../media/image30.png"/><Relationship Id="rId3" Type="http://schemas.openxmlformats.org/officeDocument/2006/relationships/slide" Target="slide16.xml"/><Relationship Id="rId7" Type="http://schemas.openxmlformats.org/officeDocument/2006/relationships/hyperlink" Target="https://inaturalist.ca/observations/84728044" TargetMode="External"/><Relationship Id="rId12" Type="http://schemas.openxmlformats.org/officeDocument/2006/relationships/image" Target="../media/image28.png"/><Relationship Id="rId17" Type="http://schemas.openxmlformats.org/officeDocument/2006/relationships/hyperlink" Target="https://inaturalist.ca/photos/160706880" TargetMode="External"/><Relationship Id="rId2" Type="http://schemas.openxmlformats.org/officeDocument/2006/relationships/notesSlide" Target="../notesSlides/notesSlide15.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inaturalist.ca/observations/99797074" TargetMode="External"/><Relationship Id="rId11" Type="http://schemas.openxmlformats.org/officeDocument/2006/relationships/hyperlink" Target="https://inaturalist.ca/observations/96711271" TargetMode="External"/><Relationship Id="rId5" Type="http://schemas.openxmlformats.org/officeDocument/2006/relationships/hyperlink" Target="https://sketchfab.com/3d-models/common-darter-sympetrum-striolatum-5bab6fb07ac545db8e14c4a4fea768e1" TargetMode="External"/><Relationship Id="rId15" Type="http://schemas.openxmlformats.org/officeDocument/2006/relationships/hyperlink" Target="https://digitalcollections.ucalgary.ca/asset-management/2R3BF1XQ78W?FR_=1&amp;W=1920&amp;H=955" TargetMode="External"/><Relationship Id="rId10" Type="http://schemas.openxmlformats.org/officeDocument/2006/relationships/hyperlink" Target="https://www.zoology.ubc.ca/entomology/main/Hymenoptera/Vespidae/Vespinae/Dolichovespula%20albida%20worker%20(3lateral).jpg" TargetMode="External"/><Relationship Id="rId4" Type="http://schemas.openxmlformats.org/officeDocument/2006/relationships/image" Target="../media/image10.jpeg"/><Relationship Id="rId9" Type="http://schemas.openxmlformats.org/officeDocument/2006/relationships/hyperlink" Target="https://inaturalist.ca/observations/107138942" TargetMode="External"/><Relationship Id="rId14" Type="http://schemas.openxmlformats.org/officeDocument/2006/relationships/hyperlink" Target="https://bio.biologists.org/content/8/10/bio040774"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 Target="slide17.xml"/><Relationship Id="rId7" Type="http://schemas.openxmlformats.org/officeDocument/2006/relationships/hyperlink" Target="https://www.zoology.ubc.ca/entomology/main/Neuroptera/Chrysopidae/Chrysopa%20chi%20male%20(1dorsal).jp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inaturalist.ca/photos/17092223" TargetMode="External"/><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hyperlink" Target="https://sketchfab.com/3d-models/common-darter-sympetrum-striolatum-5bab6fb07ac545db8e14c4a4fea768e1" TargetMode="External"/><Relationship Id="rId13" Type="http://schemas.openxmlformats.org/officeDocument/2006/relationships/hyperlink" Target="https://digitalcollections.ucalgary.ca/asset-management/2R3BF1XQ78W?FR_=1&amp;W=1920&amp;H=955" TargetMode="External"/><Relationship Id="rId3" Type="http://schemas.openxmlformats.org/officeDocument/2006/relationships/image" Target="../media/image10.jpeg"/><Relationship Id="rId7" Type="http://schemas.openxmlformats.org/officeDocument/2006/relationships/hyperlink" Target="https://inaturalist.ca/observations/88057406" TargetMode="External"/><Relationship Id="rId12" Type="http://schemas.openxmlformats.org/officeDocument/2006/relationships/hyperlink" Target="https://inaturalist.ca/photos/14524568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inaturalist.ca/observations/11937564" TargetMode="External"/><Relationship Id="rId11" Type="http://schemas.openxmlformats.org/officeDocument/2006/relationships/image" Target="../media/image12.png"/><Relationship Id="rId5" Type="http://schemas.openxmlformats.org/officeDocument/2006/relationships/hyperlink" Target="https://www.inaturalist.org/observations/54974954" TargetMode="External"/><Relationship Id="rId10" Type="http://schemas.openxmlformats.org/officeDocument/2006/relationships/hyperlink" Target="https://inaturalist.ca/observations/84728044" TargetMode="External"/><Relationship Id="rId4" Type="http://schemas.openxmlformats.org/officeDocument/2006/relationships/hyperlink" Target="https://www.inaturalist.org/observations/1851422" TargetMode="External"/><Relationship Id="rId9" Type="http://schemas.openxmlformats.org/officeDocument/2006/relationships/hyperlink" Target="https://inaturalist.ca/observations/99797074"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zoology.ubc.ca/entomology/main/Blattodea/Archotermopsidae/Zootermopsis%20angusticollis%20form%20D%20(1dorsal)%20.jpg" TargetMode="External"/><Relationship Id="rId3" Type="http://schemas.openxmlformats.org/officeDocument/2006/relationships/image" Target="../media/image19.png"/><Relationship Id="rId7" Type="http://schemas.openxmlformats.org/officeDocument/2006/relationships/hyperlink" Target="https://inaturalist.ca/observations/9581545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inaturalist.ca/photos/159109172" TargetMode="External"/><Relationship Id="rId5" Type="http://schemas.openxmlformats.org/officeDocument/2006/relationships/image" Target="../media/image32.png"/><Relationship Id="rId4" Type="http://schemas.openxmlformats.org/officeDocument/2006/relationships/slide" Target="slide19.xml"/><Relationship Id="rId9" Type="http://schemas.openxmlformats.org/officeDocument/2006/relationships/hyperlink" Target="https://www.zoology.ubc.ca/entomology/main/Neuroptera/Chrysopidae/Chrysopa%20chi%20male%20(1dorsal).jpg"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inaturalist.ca/observations/110236279" TargetMode="External"/><Relationship Id="rId3" Type="http://schemas.openxmlformats.org/officeDocument/2006/relationships/image" Target="../media/image33.png"/><Relationship Id="rId7" Type="http://schemas.openxmlformats.org/officeDocument/2006/relationships/hyperlink" Target="https://www.zoology.ubc.ca/entomology/main/Neuroptera/Myrmeleontidae/Myrmeleon%20exitialis%20(3lateral).jp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inaturalist.ca/observations/109093759" TargetMode="External"/><Relationship Id="rId5" Type="http://schemas.openxmlformats.org/officeDocument/2006/relationships/hyperlink" Target="https://www.zoology.ubc.ca/entomology/main/Plecoptera/Leuctridae/Despaxia%20augusta%20(2ventral).jpg" TargetMode="External"/><Relationship Id="rId10" Type="http://schemas.openxmlformats.org/officeDocument/2006/relationships/hyperlink" Target="https://commons.wikimedia.org/wiki/File:InsectLeg.svg" TargetMode="External"/><Relationship Id="rId4" Type="http://schemas.openxmlformats.org/officeDocument/2006/relationships/image" Target="../media/image34.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entsocalberta.ca/guide.pdf"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sketchfab.com/3d-models/bee-9f4e65d9773b4f80bfca6ac8a9c8b952" TargetMode="External"/><Relationship Id="rId13" Type="http://schemas.openxmlformats.org/officeDocument/2006/relationships/image" Target="../media/image35.png"/><Relationship Id="rId3" Type="http://schemas.openxmlformats.org/officeDocument/2006/relationships/slide" Target="slide21.xml"/><Relationship Id="rId7" Type="http://schemas.openxmlformats.org/officeDocument/2006/relationships/hyperlink" Target="https://inaturalist.ca/observations/57304390" TargetMode="External"/><Relationship Id="rId12"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zoology.ubc.ca/entomology/main/Psocodea/Psocoptera/Amphipsocidae/Polypsocus%20corruptus%20female%20(3lateral)%20PSO-0003.jpg" TargetMode="External"/><Relationship Id="rId11" Type="http://schemas.openxmlformats.org/officeDocument/2006/relationships/hyperlink" Target="https://digitalcollections.ucalgary.ca/asset-management/2R3BF1S8F9H" TargetMode="External"/><Relationship Id="rId5" Type="http://schemas.openxmlformats.org/officeDocument/2006/relationships/image" Target="../media/image37.jpeg"/><Relationship Id="rId10" Type="http://schemas.openxmlformats.org/officeDocument/2006/relationships/hyperlink" Target="https://inaturalist.ca/observations/72382346" TargetMode="External"/><Relationship Id="rId4" Type="http://schemas.openxmlformats.org/officeDocument/2006/relationships/image" Target="../media/image36.png"/><Relationship Id="rId9" Type="http://schemas.openxmlformats.org/officeDocument/2006/relationships/hyperlink" Target="https://inaturalist.ca/observations/98853465" TargetMode="External"/><Relationship Id="rId14" Type="http://schemas.openxmlformats.org/officeDocument/2006/relationships/hyperlink" Target="https://commons.wikimedia.org/wiki/File:InsectLeg.sv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inaturalist.ca/observations/107138942" TargetMode="External"/><Relationship Id="rId3" Type="http://schemas.openxmlformats.org/officeDocument/2006/relationships/image" Target="../media/image37.jpeg"/><Relationship Id="rId7" Type="http://schemas.openxmlformats.org/officeDocument/2006/relationships/hyperlink" Target="https://sketchfab.com/3d-models/yellow-vented-hornet-vespa-analis-0951cc427987417e8ccffc6ed40e25e8"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digitalcollections.ucalgary.ca/asset-management/2R3BF1S8F9H" TargetMode="External"/><Relationship Id="rId5" Type="http://schemas.openxmlformats.org/officeDocument/2006/relationships/hyperlink" Target="https://www.zoology.ubc.ca/entomology/main/Trichoptera/Hydropsychidae/Arctopsyche%20grandis%20(1dorsal).jpg" TargetMode="External"/><Relationship Id="rId10" Type="http://schemas.openxmlformats.org/officeDocument/2006/relationships/hyperlink" Target="https://inaturalist.ca/observations/96711271" TargetMode="External"/><Relationship Id="rId4" Type="http://schemas.openxmlformats.org/officeDocument/2006/relationships/image" Target="../media/image39.png"/><Relationship Id="rId9" Type="http://schemas.openxmlformats.org/officeDocument/2006/relationships/hyperlink" Target="https://www.zoology.ubc.ca/entomology/main/Hymenoptera/Vespidae/Vespinae/Dolichovespula%20albida%20worker%20(3lateral).jpg" TargetMode="Externa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inaturalist.ca/photos/94263615" TargetMode="Externa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hyperlink" Target="https://inaturalist.ca/observations/99383540" TargetMode="External"/><Relationship Id="rId3" Type="http://schemas.openxmlformats.org/officeDocument/2006/relationships/hyperlink" Target="https://inaturalist.ca/observations/59017990" TargetMode="External"/><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inaturalist.ca/photos/94263615" TargetMode="External"/><Relationship Id="rId10" Type="http://schemas.openxmlformats.org/officeDocument/2006/relationships/hyperlink" Target="https://inaturalist.ca/photos/165648219" TargetMode="External"/><Relationship Id="rId4" Type="http://schemas.openxmlformats.org/officeDocument/2006/relationships/hyperlink" Target="https://inaturalist.ca/observations/92628257" TargetMode="External"/><Relationship Id="rId9" Type="http://schemas.openxmlformats.org/officeDocument/2006/relationships/hyperlink" Target="https://inaturalist.ca/observations/100244479"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inaturalist.ca/observations/98853465" TargetMode="External"/><Relationship Id="rId13" Type="http://schemas.openxmlformats.org/officeDocument/2006/relationships/image" Target="../media/image37.jpeg"/><Relationship Id="rId3" Type="http://schemas.openxmlformats.org/officeDocument/2006/relationships/slide" Target="slide25.xml"/><Relationship Id="rId7" Type="http://schemas.openxmlformats.org/officeDocument/2006/relationships/hyperlink" Target="https://sketchfab.com/3d-models/bee-9f4e65d9773b4f80bfca6ac8a9c8b952" TargetMode="External"/><Relationship Id="rId12" Type="http://schemas.openxmlformats.org/officeDocument/2006/relationships/hyperlink" Target="https://commons.wikimedia.org/wiki/File:InsectLeg.sv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zoology.ubc.ca/entomology/main/Hemiptera/Cimicidae/Cimex%20hemipterus%20(3lateral)%20SEM-UBC%20HET-5966.jpg" TargetMode="External"/><Relationship Id="rId11" Type="http://schemas.openxmlformats.org/officeDocument/2006/relationships/image" Target="../media/image35.png"/><Relationship Id="rId5" Type="http://schemas.openxmlformats.org/officeDocument/2006/relationships/image" Target="../media/image41.png"/><Relationship Id="rId10" Type="http://schemas.openxmlformats.org/officeDocument/2006/relationships/hyperlink" Target="https://digitalcollections.ucalgary.ca/asset-management/2R3BF1S8F9H" TargetMode="External"/><Relationship Id="rId4" Type="http://schemas.openxmlformats.org/officeDocument/2006/relationships/slide" Target="slide28.xml"/><Relationship Id="rId9" Type="http://schemas.openxmlformats.org/officeDocument/2006/relationships/hyperlink" Target="https://inaturalist.ca/observations/72382346" TargetMode="Externa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hyperlink" Target="https://inaturalist.ca/photos/18972683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zoology.ubc.ca/entomology/main/Psocodea/Psocoptera/Amphipsocidae/Polypsocus%20corruptus%20female%20(3lateral)%20PSO-0003.jpg" TargetMode="Externa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hyperlink" Target="https://www.zoology.ubc.ca/entomology/main/Hemiptera/Cimicidae/Cimex%20pilosellus%20(3lateral).jpg" TargetMode="External"/><Relationship Id="rId3" Type="http://schemas.openxmlformats.org/officeDocument/2006/relationships/slide" Target="slide27.xml"/><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inaturalist.ca/observations/57304390" TargetMode="External"/><Relationship Id="rId5" Type="http://schemas.openxmlformats.org/officeDocument/2006/relationships/hyperlink" Target="https://www.zoology.ubc.ca/entomology/main/Psocodea/Psocoptera/Amphipsocidae/Polypsocus%20corruptus%20female%20(3lateral)%20PSO-0003.jpg" TargetMode="External"/><Relationship Id="rId4" Type="http://schemas.openxmlformats.org/officeDocument/2006/relationships/image" Target="../media/image36.png"/><Relationship Id="rId9" Type="http://schemas.openxmlformats.org/officeDocument/2006/relationships/hyperlink" Target="https://inaturalist.ca/observations/104440563"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inaturalist.ca/observations/104440563" TargetMode="External"/><Relationship Id="rId13" Type="http://schemas.openxmlformats.org/officeDocument/2006/relationships/image" Target="../media/image45.png"/><Relationship Id="rId3" Type="http://schemas.openxmlformats.org/officeDocument/2006/relationships/hyperlink" Target="https://www.zoology.ubc.ca/entomology/main/Entomobryomorpha/Isotomidae/Isotomurus%20palustris%20(1left)%20COLL-0002.jpg" TargetMode="External"/><Relationship Id="rId7" Type="http://schemas.openxmlformats.org/officeDocument/2006/relationships/hyperlink" Target="https://www.zoology.ubc.ca/entomology/main/Hemiptera/Cimicidae/Cimex%20pilosellus%20(3lateral).jpg" TargetMode="External"/><Relationship Id="rId12" Type="http://schemas.openxmlformats.org/officeDocument/2006/relationships/hyperlink" Target="https://inaturalist.ca/photos/16833829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hyperlink" Target="https://commons.wikimedia.org/wiki/File:Homo-frogghopper-sucing-mou.gif" TargetMode="External"/><Relationship Id="rId5" Type="http://schemas.openxmlformats.org/officeDocument/2006/relationships/hyperlink" Target="https://inaturalist.ca/observations/108899961" TargetMode="External"/><Relationship Id="rId10" Type="http://schemas.openxmlformats.org/officeDocument/2006/relationships/image" Target="../media/image22.png"/><Relationship Id="rId4" Type="http://schemas.openxmlformats.org/officeDocument/2006/relationships/hyperlink" Target="https://inaturalist.ca/observations/17250853" TargetMode="External"/><Relationship Id="rId9" Type="http://schemas.openxmlformats.org/officeDocument/2006/relationships/hyperlink" Target="https://inaturalist.ca/observations/100837748"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commons.wikimedia.org/wiki/File:Insect_antennae.svg" TargetMode="External"/><Relationship Id="rId13" Type="http://schemas.openxmlformats.org/officeDocument/2006/relationships/image" Target="../media/image48.png"/><Relationship Id="rId18" Type="http://schemas.openxmlformats.org/officeDocument/2006/relationships/hyperlink" Target="https://www.zoology.ubc.ca/entomology/main/Diptera/Calliphoridae/Phaenicia%20sericata%20(4front).jpg" TargetMode="External"/><Relationship Id="rId3" Type="http://schemas.openxmlformats.org/officeDocument/2006/relationships/slide" Target="slide29.xml"/><Relationship Id="rId7" Type="http://schemas.openxmlformats.org/officeDocument/2006/relationships/hyperlink" Target="https://inaturalist.ca/photos/77817270" TargetMode="External"/><Relationship Id="rId12" Type="http://schemas.openxmlformats.org/officeDocument/2006/relationships/image" Target="../media/image47.png"/><Relationship Id="rId17" Type="http://schemas.openxmlformats.org/officeDocument/2006/relationships/hyperlink" Target="https://sketchfab.com/3d-models/mutant-fruit-fly-09f8f0c50e8844ebaa6e6747039c5097" TargetMode="External"/><Relationship Id="rId2" Type="http://schemas.openxmlformats.org/officeDocument/2006/relationships/notesSlide" Target="../notesSlides/notesSlide28.xml"/><Relationship Id="rId16" Type="http://schemas.openxmlformats.org/officeDocument/2006/relationships/hyperlink" Target="https://sketchfab.com/3d-models/syrphus-ribesii-77e2b8c9032945248951e06bc7e209e0" TargetMode="External"/><Relationship Id="rId20" Type="http://schemas.openxmlformats.org/officeDocument/2006/relationships/hyperlink" Target="https://www.zoology.ubc.ca/entomology/main/Diptera/Bombyliidae/Geron%20sp.%20form%20B%20(4front).jpg" TargetMode="Externa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hyperlink" Target="https://inaturalist.ca/observations/49032992" TargetMode="External"/><Relationship Id="rId5" Type="http://schemas.openxmlformats.org/officeDocument/2006/relationships/image" Target="../media/image6.png"/><Relationship Id="rId15" Type="http://schemas.openxmlformats.org/officeDocument/2006/relationships/image" Target="../media/image49.png"/><Relationship Id="rId10" Type="http://schemas.openxmlformats.org/officeDocument/2006/relationships/hyperlink" Target="https://inaturalist.ca/observations/72382346" TargetMode="External"/><Relationship Id="rId19" Type="http://schemas.openxmlformats.org/officeDocument/2006/relationships/hyperlink" Target="https://www.zoology.ubc.ca/entomology/main/Diptera/Conopidae/Physocephala%20burgessi%20(4front)%20.jpg" TargetMode="External"/><Relationship Id="rId4" Type="http://schemas.openxmlformats.org/officeDocument/2006/relationships/slide" Target="slide30.xml"/><Relationship Id="rId9" Type="http://schemas.openxmlformats.org/officeDocument/2006/relationships/hyperlink" Target="https://sketchfab.com/3d-models/streblognathus-peetersi-b92aacdc5e914d6aa15aadedb554513c" TargetMode="External"/><Relationship Id="rId14" Type="http://schemas.openxmlformats.org/officeDocument/2006/relationships/hyperlink" Target="https://www.zoology.ubc.ca/entomology/main/Diptera/Conopidae/Dalmannia%20blaisdelli%20(4front)%20.jpg"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inaturalist.ca/observations/49032992" TargetMode="External"/><Relationship Id="rId13" Type="http://schemas.openxmlformats.org/officeDocument/2006/relationships/image" Target="../media/image51.png"/><Relationship Id="rId3" Type="http://schemas.openxmlformats.org/officeDocument/2006/relationships/image" Target="../media/image50.png"/><Relationship Id="rId7" Type="http://schemas.openxmlformats.org/officeDocument/2006/relationships/hyperlink" Target="https://inaturalist.ca/observations/72382346" TargetMode="External"/><Relationship Id="rId12" Type="http://schemas.openxmlformats.org/officeDocument/2006/relationships/hyperlink" Target="https://inaturalist.ca/observations/112003000"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sketchfab.com/3d-models/streblognathus-peetersi-b92aacdc5e914d6aa15aadedb554513c" TargetMode="External"/><Relationship Id="rId11" Type="http://schemas.openxmlformats.org/officeDocument/2006/relationships/hyperlink" Target="https://www.zoology.ubc.ca/entomology/main/Blattodea/Archotermopsidae/Zootermopsis%20angusticollis%20form%20D%20(1dorsal)%20.jpg" TargetMode="External"/><Relationship Id="rId5" Type="http://schemas.openxmlformats.org/officeDocument/2006/relationships/hyperlink" Target="https://commons.wikimedia.org/wiki/File:Insect_antennae.svg" TargetMode="External"/><Relationship Id="rId10" Type="http://schemas.openxmlformats.org/officeDocument/2006/relationships/hyperlink" Target="https://inaturalist.ca/observations/95815451" TargetMode="External"/><Relationship Id="rId4" Type="http://schemas.openxmlformats.org/officeDocument/2006/relationships/image" Target="../media/image46.png"/><Relationship Id="rId9" Type="http://schemas.openxmlformats.org/officeDocument/2006/relationships/hyperlink" Target="https://inaturalist.ca/photos/144457292" TargetMode="External"/><Relationship Id="rId14" Type="http://schemas.openxmlformats.org/officeDocument/2006/relationships/hyperlink" Target="https://inaturalist.ca/photos/189146783"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M51AKJqx-7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hdl.handle.net/1880/115592" TargetMode="External"/><Relationship Id="rId5" Type="http://schemas.openxmlformats.org/officeDocument/2006/relationships/hyperlink" Target="http://hdl.handle.net/1880/115620" TargetMode="External"/><Relationship Id="rId4" Type="http://schemas.openxmlformats.org/officeDocument/2006/relationships/hyperlink" Target="https://www.youtube.com/watch?v=NbAjI_4Lleo"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zoology.ubc.ca/entomology/main/Diptera/Nycteribiidae/Basilia%20forcipata%20(1dorsal)%20SEM-UBC%20DIP-0345.jpg" TargetMode="External"/><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inaturalist.ca/photos/165180255" TargetMode="External"/><Relationship Id="rId5" Type="http://schemas.openxmlformats.org/officeDocument/2006/relationships/hyperlink" Target="https://inaturalist.ca/observations/99126115" TargetMode="External"/><Relationship Id="rId10" Type="http://schemas.openxmlformats.org/officeDocument/2006/relationships/hyperlink" Target="https://inaturalist.ca/observations/15715800" TargetMode="External"/><Relationship Id="rId4" Type="http://schemas.openxmlformats.org/officeDocument/2006/relationships/hyperlink" Target="https://www.zoology.ubc.ca/entomology/main/Siphonaptera/" TargetMode="External"/><Relationship Id="rId9" Type="http://schemas.openxmlformats.org/officeDocument/2006/relationships/hyperlink" Target="https://www.zoology.ubc.ca/entomology/main/Diptera/Nycteribiidae/"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hyperlink" Target="https://www.zoology.ubc.ca/entomology/main/Lepidoptera/Papilionidae/Papilio%20canadensis%20female%20(1dorsal).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lickr.com/photos/nhm_beetle_id/9457188323/" TargetMode="External"/><Relationship Id="rId11" Type="http://schemas.openxmlformats.org/officeDocument/2006/relationships/hyperlink" Target="https://inaturalist.ca/photos/77817270" TargetMode="External"/><Relationship Id="rId5" Type="http://schemas.openxmlformats.org/officeDocument/2006/relationships/image" Target="../media/image5.png"/><Relationship Id="rId10" Type="http://schemas.openxmlformats.org/officeDocument/2006/relationships/hyperlink" Target="https://commons.wikimedia.org/wiki/File:Dolycoris_baccarum_wings.jpg" TargetMode="External"/><Relationship Id="rId4" Type="http://schemas.openxmlformats.org/officeDocument/2006/relationships/slide" Target="slide5.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www.flickr.com/photos/nhm_beetle_id/9457188323/" TargetMode="External"/><Relationship Id="rId18" Type="http://schemas.openxmlformats.org/officeDocument/2006/relationships/hyperlink" Target="https://digitalcollections.ucalgary.ca/asset-management/2R3BF1XQ78W?FR_=1&amp;W=1920&amp;H=955" TargetMode="External"/><Relationship Id="rId3" Type="http://schemas.openxmlformats.org/officeDocument/2006/relationships/image" Target="../media/image8.png"/><Relationship Id="rId7" Type="http://schemas.openxmlformats.org/officeDocument/2006/relationships/image" Target="../media/image10.jpeg"/><Relationship Id="rId12" Type="http://schemas.openxmlformats.org/officeDocument/2006/relationships/hyperlink" Target="https://bio.biologists.org/content/8/10/bio040774" TargetMode="External"/><Relationship Id="rId17" Type="http://schemas.openxmlformats.org/officeDocument/2006/relationships/hyperlink" Target="https://commons.wikimedia.org/wiki/File:Dolycoris_baccarum_wings.jpg" TargetMode="External"/><Relationship Id="rId2" Type="http://schemas.openxmlformats.org/officeDocument/2006/relationships/notesSlide" Target="../notesSlides/notesSlide5.xml"/><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hyperlink" Target="https://digitalcollections.ucalgary.ca/asset-management/2R3BF1SIFOH" TargetMode="External"/><Relationship Id="rId5" Type="http://schemas.openxmlformats.org/officeDocument/2006/relationships/slide" Target="slide8.xml"/><Relationship Id="rId15" Type="http://schemas.openxmlformats.org/officeDocument/2006/relationships/hyperlink" Target="https://www.zoology.ubc.ca/entomology/main/Orthoptera/Acrididae/Arphia%20conspersa%20(1dorsal).jpg" TargetMode="External"/><Relationship Id="rId10" Type="http://schemas.openxmlformats.org/officeDocument/2006/relationships/image" Target="../media/image5.png"/><Relationship Id="rId4" Type="http://schemas.openxmlformats.org/officeDocument/2006/relationships/slide" Target="slide6.xml"/><Relationship Id="rId9" Type="http://schemas.openxmlformats.org/officeDocument/2006/relationships/image" Target="../media/image11.png"/><Relationship Id="rId14" Type="http://schemas.openxmlformats.org/officeDocument/2006/relationships/hyperlink" Target="https://www.zoology.ubc.ca/entomology/main/Lepidoptera/Papilionidae/Papilio%20canadensis%20female%20(1dorsal).jp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sketchfab.com/3d-models/musca-domestica-157900941156422fbd9dcdfc38a3be19" TargetMode="External"/><Relationship Id="rId3" Type="http://schemas.openxmlformats.org/officeDocument/2006/relationships/slide" Target="slide7.xml"/><Relationship Id="rId7" Type="http://schemas.openxmlformats.org/officeDocument/2006/relationships/hyperlink" Target="https://inaturalist.ca/photos/14524568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digitalcollections.ucalgary.ca/asset-management/2R3BF1SIFOH" TargetMode="External"/><Relationship Id="rId10" Type="http://schemas.openxmlformats.org/officeDocument/2006/relationships/hyperlink" Target="https://inaturalist.ca/observations/103065739" TargetMode="External"/><Relationship Id="rId4" Type="http://schemas.openxmlformats.org/officeDocument/2006/relationships/image" Target="../media/image9.jpeg"/><Relationship Id="rId9" Type="http://schemas.openxmlformats.org/officeDocument/2006/relationships/hyperlink" Target="https://sketchfab.com/3d-models/myathropa-florea-meshroom-e6d039729a25424eb8b0c54c4c368609"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inaturalist.ca/observations/88057406" TargetMode="External"/><Relationship Id="rId13" Type="http://schemas.openxmlformats.org/officeDocument/2006/relationships/hyperlink" Target="https://inaturalist.ca/observations/72331927" TargetMode="External"/><Relationship Id="rId18" Type="http://schemas.openxmlformats.org/officeDocument/2006/relationships/hyperlink" Target="https://bugguide.net/images/cache/U0S/0E0/U0S0E0K0M0JR3KDR0QDR3KNRYKWRQQH0U0DRP000MQFR90TRW0Q0KQDRIQ1R50CQ60OR20L0M0VR80CQ600060R0QQR0.jpg" TargetMode="External"/><Relationship Id="rId3" Type="http://schemas.openxmlformats.org/officeDocument/2006/relationships/image" Target="../media/image13.png"/><Relationship Id="rId7" Type="http://schemas.openxmlformats.org/officeDocument/2006/relationships/hyperlink" Target="https://inaturalist.ca/observations/11937564" TargetMode="External"/><Relationship Id="rId12" Type="http://schemas.openxmlformats.org/officeDocument/2006/relationships/hyperlink" Target="https://inaturalist.ca/observations/61502883" TargetMode="External"/><Relationship Id="rId17" Type="http://schemas.openxmlformats.org/officeDocument/2006/relationships/hyperlink" Target="https://inaturalist.ca/photos/145245682" TargetMode="External"/><Relationship Id="rId2" Type="http://schemas.openxmlformats.org/officeDocument/2006/relationships/notesSlide" Target="../notesSlides/notesSlide7.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inaturalist.org/observations/54974954" TargetMode="External"/><Relationship Id="rId11" Type="http://schemas.openxmlformats.org/officeDocument/2006/relationships/hyperlink" Target="https://inaturalist.ca/observations/59703343" TargetMode="External"/><Relationship Id="rId5" Type="http://schemas.openxmlformats.org/officeDocument/2006/relationships/hyperlink" Target="https://www.inaturalist.org/observations/1851422" TargetMode="External"/><Relationship Id="rId15" Type="http://schemas.openxmlformats.org/officeDocument/2006/relationships/hyperlink" Target="https://bio.biologists.org/content/8/10/bio040774" TargetMode="External"/><Relationship Id="rId10" Type="http://schemas.openxmlformats.org/officeDocument/2006/relationships/hyperlink" Target="https://www.zoology.ubc.ca/entomology/main/Hemiptera/" TargetMode="External"/><Relationship Id="rId19"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sketchfab.com/3d-models/halyomorpha-halys-5249ec7d69f248f9aeab93dca339819d" TargetMode="External"/><Relationship Id="rId14" Type="http://schemas.openxmlformats.org/officeDocument/2006/relationships/hyperlink" Target="https://inaturalist.ca/observations/104440208"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inaturalist.ca/observations/93295651" TargetMode="External"/><Relationship Id="rId13" Type="http://schemas.openxmlformats.org/officeDocument/2006/relationships/image" Target="../media/image5.png"/><Relationship Id="rId3" Type="http://schemas.openxmlformats.org/officeDocument/2006/relationships/slide" Target="slide9.xml"/><Relationship Id="rId7" Type="http://schemas.openxmlformats.org/officeDocument/2006/relationships/hyperlink" Target="https://inaturalist.ca/observations/98646966" TargetMode="External"/><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sketchfab.com/3d-models/longhorn-beetle-fd4f4341efdf4a90b66ba06fdd047f13" TargetMode="External"/><Relationship Id="rId11" Type="http://schemas.openxmlformats.org/officeDocument/2006/relationships/slide" Target="slide10.xml"/><Relationship Id="rId5" Type="http://schemas.openxmlformats.org/officeDocument/2006/relationships/hyperlink" Target="https://sketchfab.com/3d-models/polyphylla-fullo-7b2b1df0b54648c98117f7b1a9609249" TargetMode="External"/><Relationship Id="rId10" Type="http://schemas.openxmlformats.org/officeDocument/2006/relationships/hyperlink" Target="https://www.flickr.com/photos/nhm_beetle_id/9457188323/" TargetMode="External"/><Relationship Id="rId4" Type="http://schemas.openxmlformats.org/officeDocument/2006/relationships/hyperlink" Target="https://sketchfab.com/3d-models/forficula-auricularia-c21d4ecd7ba84331a3ecf99448c465ff" TargetMode="External"/><Relationship Id="rId9" Type="http://schemas.openxmlformats.org/officeDocument/2006/relationships/hyperlink" Target="https://inaturalist.ca/observations/86702783" TargetMode="External"/><Relationship Id="rId14" Type="http://schemas.openxmlformats.org/officeDocument/2006/relationships/hyperlink" Target="https://inaturalist.ca/photos/151072851"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inaturalist.ca/observations/86702783" TargetMode="External"/><Relationship Id="rId13" Type="http://schemas.openxmlformats.org/officeDocument/2006/relationships/hyperlink" Target="https://www.zoology.ubc.ca/entomology/main/Coleoptera/Cerambycidae/Prioninae/Prionus%20californicus%20(1dorsal).jpg" TargetMode="External"/><Relationship Id="rId3" Type="http://schemas.openxmlformats.org/officeDocument/2006/relationships/hyperlink" Target="https://inaturalist.ca/photos/94263615" TargetMode="External"/><Relationship Id="rId7" Type="http://schemas.openxmlformats.org/officeDocument/2006/relationships/hyperlink" Target="https://inaturalist.ca/observations/93295651" TargetMode="External"/><Relationship Id="rId12" Type="http://schemas.openxmlformats.org/officeDocument/2006/relationships/hyperlink" Target="https://inaturalist.ca/observations/5901799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inaturalist.ca/observations/98646966" TargetMode="External"/><Relationship Id="rId11" Type="http://schemas.openxmlformats.org/officeDocument/2006/relationships/hyperlink" Target="https://sketchfab.com/3d-models/forficula-auricularia-c21d4ecd7ba84331a3ecf99448c465ff" TargetMode="External"/><Relationship Id="rId5" Type="http://schemas.openxmlformats.org/officeDocument/2006/relationships/hyperlink" Target="https://sketchfab.com/3d-models/polyphylla-fullo-7b2b1df0b54648c98117f7b1a9609249" TargetMode="External"/><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s://www.flickr.com/photos/nhm_beetle_id/945718832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524000" y="1869988"/>
            <a:ext cx="9144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b="1" dirty="0"/>
              <a:t>Insects of Alberta - Interactive Identification Guide To Common Orders</a:t>
            </a:r>
          </a:p>
        </p:txBody>
      </p:sp>
      <p:pic>
        <p:nvPicPr>
          <p:cNvPr id="3" name="Picture 2" descr="Green text on a black background&#10;&#10;Description automatically generated">
            <a:extLst>
              <a:ext uri="{FF2B5EF4-FFF2-40B4-BE49-F238E27FC236}">
                <a16:creationId xmlns:a16="http://schemas.microsoft.com/office/drawing/2014/main" id="{9A6ECFDE-81A2-7959-50E8-ED3B1A5E7D61}"/>
              </a:ext>
            </a:extLst>
          </p:cNvPr>
          <p:cNvPicPr>
            <a:picLocks/>
          </p:cNvPicPr>
          <p:nvPr/>
        </p:nvPicPr>
        <p:blipFill>
          <a:blip r:embed="rId3"/>
          <a:stretch>
            <a:fillRect/>
          </a:stretch>
        </p:blipFill>
        <p:spPr>
          <a:xfrm>
            <a:off x="9121600" y="82870"/>
            <a:ext cx="2793041" cy="882261"/>
          </a:xfrm>
          <a:prstGeom prst="rect">
            <a:avLst/>
          </a:prstGeom>
        </p:spPr>
      </p:pic>
      <p:pic>
        <p:nvPicPr>
          <p:cNvPr id="5" name="Picture 2">
            <a:extLst>
              <a:ext uri="{FF2B5EF4-FFF2-40B4-BE49-F238E27FC236}">
                <a16:creationId xmlns:a16="http://schemas.microsoft.com/office/drawing/2014/main" id="{DF856295-6F3D-54B4-365A-6D60AFD5A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79" y="6155276"/>
            <a:ext cx="1846800" cy="646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4E9F55-25FB-867A-49ED-355D43432107}"/>
              </a:ext>
            </a:extLst>
          </p:cNvPr>
          <p:cNvSpPr txBox="1"/>
          <p:nvPr/>
        </p:nvSpPr>
        <p:spPr>
          <a:xfrm>
            <a:off x="1932179" y="6114140"/>
            <a:ext cx="10171267" cy="707886"/>
          </a:xfrm>
          <a:prstGeom prst="rect">
            <a:avLst/>
          </a:prstGeom>
          <a:noFill/>
        </p:spPr>
        <p:txBody>
          <a:bodyPr wrap="square" rtlCol="0">
            <a:spAutoFit/>
          </a:bodyPr>
          <a:lstStyle/>
          <a:p>
            <a:pPr algn="l" fontAlgn="base"/>
            <a:r>
              <a:rPr lang="en-CA" sz="2000" b="0" i="0" dirty="0">
                <a:solidFill>
                  <a:srgbClr val="2B2B2B"/>
                </a:solidFill>
                <a:effectLst/>
                <a:highlight>
                  <a:srgbClr val="FFFFFF"/>
                </a:highlight>
                <a:latin typeface="open_sansregular"/>
              </a:rPr>
              <a:t>Seal, M., Duclos, K., Summers, M., Carson, A. (2024). </a:t>
            </a:r>
            <a:r>
              <a:rPr lang="en-CA" sz="2000" b="0" i="0" dirty="0">
                <a:solidFill>
                  <a:srgbClr val="2B2B2B"/>
                </a:solidFill>
                <a:effectLst/>
                <a:highlight>
                  <a:srgbClr val="FFFFFF"/>
                </a:highlight>
                <a:latin typeface="open_sansbold"/>
              </a:rPr>
              <a:t>Insects of Alberta - Interactive Identification Guide To Common Orders</a:t>
            </a:r>
            <a:r>
              <a:rPr lang="en-CA" sz="2000" b="0" i="0" dirty="0">
                <a:solidFill>
                  <a:srgbClr val="2B2B2B"/>
                </a:solidFill>
                <a:effectLst/>
                <a:highlight>
                  <a:srgbClr val="FFFFFF"/>
                </a:highlight>
                <a:latin typeface="open_sansregular"/>
              </a:rPr>
              <a:t>. QUBES Educational Resources.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5" name="Google Shape;334;p18">
            <a:extLst>
              <a:ext uri="{FF2B5EF4-FFF2-40B4-BE49-F238E27FC236}">
                <a16:creationId xmlns:a16="http://schemas.microsoft.com/office/drawing/2014/main" id="{108A0634-DE75-33BC-7281-5D95E9874561}"/>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10"/>
          <p:cNvPicPr preferRelativeResize="0"/>
          <p:nvPr/>
        </p:nvPicPr>
        <p:blipFill>
          <a:blip r:embed="rId3">
            <a:alphaModFix/>
          </a:blip>
          <a:stretch>
            <a:fillRect/>
          </a:stretch>
        </p:blipFill>
        <p:spPr>
          <a:xfrm>
            <a:off x="6170700" y="526224"/>
            <a:ext cx="3278100" cy="2757276"/>
          </a:xfrm>
          <a:prstGeom prst="rect">
            <a:avLst/>
          </a:prstGeom>
          <a:noFill/>
          <a:ln>
            <a:noFill/>
          </a:ln>
        </p:spPr>
      </p:pic>
      <p:sp>
        <p:nvSpPr>
          <p:cNvPr id="205" name="Google Shape;205;p10"/>
          <p:cNvSpPr txBox="1">
            <a:spLocks noGrp="1"/>
          </p:cNvSpPr>
          <p:nvPr>
            <p:ph type="body" idx="1"/>
          </p:nvPr>
        </p:nvSpPr>
        <p:spPr>
          <a:xfrm>
            <a:off x="1094575" y="118850"/>
            <a:ext cx="9461400" cy="542400"/>
          </a:xfrm>
          <a:prstGeom prst="rect">
            <a:avLst/>
          </a:prstGeom>
          <a:noFill/>
          <a:ln>
            <a:noFill/>
          </a:ln>
        </p:spPr>
        <p:txBody>
          <a:bodyPr spcFirstLastPara="1" wrap="square" lIns="91425" tIns="45700" rIns="91425" bIns="45700" anchor="t" anchorCtr="0">
            <a:noAutofit/>
          </a:bodyPr>
          <a:lstStyle/>
          <a:p>
            <a:pPr marL="228600" lvl="0" indent="-266700" algn="l" rtl="0">
              <a:lnSpc>
                <a:spcPct val="90000"/>
              </a:lnSpc>
              <a:spcBef>
                <a:spcPts val="0"/>
              </a:spcBef>
              <a:spcAft>
                <a:spcPts val="0"/>
              </a:spcAft>
              <a:buClr>
                <a:schemeClr val="dk1"/>
              </a:buClr>
              <a:buSzPts val="2400"/>
              <a:buFont typeface="Calibri"/>
              <a:buChar char="•"/>
            </a:pPr>
            <a:r>
              <a:rPr lang="en-CA" sz="2400" i="0" u="none" strike="noStrike"/>
              <a:t>Front wings more or less leathery or parchment-like .............................. </a:t>
            </a:r>
            <a:r>
              <a:rPr lang="en-CA" sz="2400" i="0" u="sng" strike="noStrike">
                <a:solidFill>
                  <a:schemeClr val="hlink"/>
                </a:solidFill>
                <a:hlinkClick r:id="rId4" action="ppaction://hlinksldjump"/>
              </a:rPr>
              <a:t>8</a:t>
            </a:r>
            <a:endParaRPr sz="2400"/>
          </a:p>
        </p:txBody>
      </p:sp>
      <p:sp>
        <p:nvSpPr>
          <p:cNvPr id="207" name="Google Shape;207;p10"/>
          <p:cNvSpPr txBox="1"/>
          <p:nvPr/>
        </p:nvSpPr>
        <p:spPr>
          <a:xfrm>
            <a:off x="-6300" y="-242240"/>
            <a:ext cx="828121" cy="1270145"/>
          </a:xfrm>
          <a:prstGeom prst="rect">
            <a:avLst/>
          </a:prstGeom>
          <a:noFill/>
          <a:ln>
            <a:noFill/>
          </a:ln>
        </p:spPr>
        <p:txBody>
          <a:bodyPr spcFirstLastPara="1" wrap="square" lIns="91425" tIns="45700" rIns="91425" bIns="45700" anchor="ctr" anchorCtr="0">
            <a:normAutofit/>
          </a:bodyPr>
          <a:lstStyle/>
          <a:p>
            <a:pPr>
              <a:lnSpc>
                <a:spcPct val="90000"/>
              </a:lnSpc>
              <a:buClr>
                <a:schemeClr val="lt1"/>
              </a:buClr>
              <a:buSzPts val="4400"/>
            </a:pPr>
            <a:r>
              <a:rPr lang="en-CA" sz="4400" b="1" i="0" u="none" strike="noStrike" cap="none">
                <a:solidFill>
                  <a:schemeClr val="lt1"/>
                </a:solidFill>
                <a:latin typeface="Arial"/>
                <a:ea typeface="Arial"/>
                <a:cs typeface="Arial"/>
                <a:sym typeface="Arial"/>
              </a:rPr>
              <a:t>7</a:t>
            </a:r>
            <a:r>
              <a:rPr lang="en-CA" sz="4400" b="1">
                <a:solidFill>
                  <a:schemeClr val="lt1"/>
                </a:solidFill>
              </a:rPr>
              <a:t>. </a:t>
            </a:r>
            <a:endParaRPr lang="en-US">
              <a:solidFill>
                <a:schemeClr val="lt1"/>
              </a:solidFill>
            </a:endParaRPr>
          </a:p>
        </p:txBody>
      </p:sp>
      <p:pic>
        <p:nvPicPr>
          <p:cNvPr id="208" name="Google Shape;208;p10"/>
          <p:cNvPicPr preferRelativeResize="0"/>
          <p:nvPr/>
        </p:nvPicPr>
        <p:blipFill rotWithShape="1">
          <a:blip r:embed="rId5">
            <a:alphaModFix/>
          </a:blip>
          <a:srcRect/>
          <a:stretch/>
        </p:blipFill>
        <p:spPr>
          <a:xfrm>
            <a:off x="1937766" y="526223"/>
            <a:ext cx="3425008" cy="2568775"/>
          </a:xfrm>
          <a:prstGeom prst="rect">
            <a:avLst/>
          </a:prstGeom>
          <a:noFill/>
          <a:ln>
            <a:noFill/>
          </a:ln>
        </p:spPr>
      </p:pic>
      <p:pic>
        <p:nvPicPr>
          <p:cNvPr id="209" name="Google Shape;209;p10"/>
          <p:cNvPicPr preferRelativeResize="0"/>
          <p:nvPr/>
        </p:nvPicPr>
        <p:blipFill rotWithShape="1">
          <a:blip r:embed="rId6">
            <a:alphaModFix/>
          </a:blip>
          <a:srcRect/>
          <a:stretch/>
        </p:blipFill>
        <p:spPr>
          <a:xfrm>
            <a:off x="257300" y="3881874"/>
            <a:ext cx="3594301" cy="2816499"/>
          </a:xfrm>
          <a:prstGeom prst="rect">
            <a:avLst/>
          </a:prstGeom>
          <a:noFill/>
          <a:ln>
            <a:noFill/>
          </a:ln>
        </p:spPr>
      </p:pic>
      <p:pic>
        <p:nvPicPr>
          <p:cNvPr id="210" name="Google Shape;210;p10"/>
          <p:cNvPicPr preferRelativeResize="0"/>
          <p:nvPr/>
        </p:nvPicPr>
        <p:blipFill rotWithShape="1">
          <a:blip r:embed="rId7">
            <a:alphaModFix/>
          </a:blip>
          <a:srcRect/>
          <a:stretch/>
        </p:blipFill>
        <p:spPr>
          <a:xfrm>
            <a:off x="3907936" y="3883550"/>
            <a:ext cx="4039938" cy="2757275"/>
          </a:xfrm>
          <a:prstGeom prst="rect">
            <a:avLst/>
          </a:prstGeom>
          <a:noFill/>
          <a:ln>
            <a:noFill/>
          </a:ln>
        </p:spPr>
      </p:pic>
      <p:pic>
        <p:nvPicPr>
          <p:cNvPr id="211" name="Google Shape;211;p10"/>
          <p:cNvPicPr preferRelativeResize="0"/>
          <p:nvPr/>
        </p:nvPicPr>
        <p:blipFill rotWithShape="1">
          <a:blip r:embed="rId8">
            <a:alphaModFix/>
          </a:blip>
          <a:srcRect/>
          <a:stretch/>
        </p:blipFill>
        <p:spPr>
          <a:xfrm>
            <a:off x="8029101" y="3883575"/>
            <a:ext cx="3676349" cy="2757276"/>
          </a:xfrm>
          <a:prstGeom prst="rect">
            <a:avLst/>
          </a:prstGeom>
          <a:noFill/>
          <a:ln>
            <a:noFill/>
          </a:ln>
        </p:spPr>
      </p:pic>
      <p:sp>
        <p:nvSpPr>
          <p:cNvPr id="212" name="Google Shape;212;p10"/>
          <p:cNvSpPr txBox="1"/>
          <p:nvPr/>
        </p:nvSpPr>
        <p:spPr>
          <a:xfrm>
            <a:off x="1094575" y="2993320"/>
            <a:ext cx="9461400" cy="849600"/>
          </a:xfrm>
          <a:prstGeom prst="rect">
            <a:avLst/>
          </a:prstGeom>
          <a:noFill/>
          <a:ln>
            <a:noFill/>
          </a:ln>
        </p:spPr>
        <p:txBody>
          <a:bodyPr spcFirstLastPara="1" wrap="square" lIns="91425" tIns="91425" rIns="91425" bIns="91425" anchor="t" anchorCtr="0">
            <a:spAutoFit/>
          </a:bodyPr>
          <a:lstStyle/>
          <a:p>
            <a:pPr marL="228600" lvl="0" indent="-266700" algn="l" rtl="0">
              <a:lnSpc>
                <a:spcPct val="90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Front wings membranous (N.B. wings covered with scales are usually membranous under the scales) ................ </a:t>
            </a:r>
            <a:r>
              <a:rPr lang="en-CA" sz="2400" u="sng">
                <a:solidFill>
                  <a:schemeClr val="hlink"/>
                </a:solidFill>
                <a:latin typeface="Calibri"/>
                <a:ea typeface="Calibri"/>
                <a:cs typeface="Calibri"/>
                <a:sym typeface="Calibri"/>
                <a:hlinkClick r:id="rId9" action="ppaction://hlinksldjump"/>
              </a:rPr>
              <a:t>9</a:t>
            </a:r>
            <a:endParaRPr>
              <a:latin typeface="Calibri"/>
              <a:ea typeface="Calibri"/>
              <a:cs typeface="Calibri"/>
              <a:sym typeface="Calibri"/>
            </a:endParaRPr>
          </a:p>
        </p:txBody>
      </p:sp>
      <p:sp>
        <p:nvSpPr>
          <p:cNvPr id="213" name="Google Shape;213;p10"/>
          <p:cNvSpPr/>
          <p:nvPr/>
        </p:nvSpPr>
        <p:spPr>
          <a:xfrm>
            <a:off x="1892175" y="2896338"/>
            <a:ext cx="4220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rgbClr val="0097A7"/>
                </a:solidFill>
                <a:hlinkClick r:id="rId10">
                  <a:extLst>
                    <a:ext uri="{A12FA001-AC4F-418D-AE19-62706E023703}">
                      <ahyp:hlinkClr xmlns:ahyp="http://schemas.microsoft.com/office/drawing/2018/hyperlinkcolor" val="tx"/>
                    </a:ext>
                  </a:extLst>
                </a:hlinkClick>
              </a:rPr>
              <a:t>Photo</a:t>
            </a:r>
            <a:r>
              <a:rPr lang="en-CA" sz="500">
                <a:solidFill>
                  <a:schemeClr val="dk1"/>
                </a:solidFill>
                <a:latin typeface="Times New Roman"/>
                <a:ea typeface="Times New Roman"/>
                <a:cs typeface="Times New Roman"/>
                <a:sym typeface="Times New Roman"/>
              </a:rPr>
              <a:t> </a:t>
            </a:r>
            <a:r>
              <a:rPr lang="en-CA" sz="500">
                <a:solidFill>
                  <a:schemeClr val="dk1"/>
                </a:solidFill>
              </a:rPr>
              <a:t>© Spencer Entomological Museum, UBC, used with permission</a:t>
            </a:r>
            <a:endParaRPr sz="1600" b="0" i="0" u="none" strike="noStrike" cap="none">
              <a:solidFill>
                <a:schemeClr val="dk1"/>
              </a:solidFill>
              <a:latin typeface="Arial"/>
              <a:ea typeface="Arial"/>
              <a:cs typeface="Arial"/>
              <a:sym typeface="Arial"/>
            </a:endParaRPr>
          </a:p>
        </p:txBody>
      </p:sp>
      <p:sp>
        <p:nvSpPr>
          <p:cNvPr id="214" name="Google Shape;214;p10"/>
          <p:cNvSpPr/>
          <p:nvPr/>
        </p:nvSpPr>
        <p:spPr>
          <a:xfrm>
            <a:off x="368175" y="6515838"/>
            <a:ext cx="4220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11"/>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
        <p:nvSpPr>
          <p:cNvPr id="215" name="Google Shape;215;p10"/>
          <p:cNvSpPr txBox="1"/>
          <p:nvPr/>
        </p:nvSpPr>
        <p:spPr>
          <a:xfrm>
            <a:off x="4167363" y="6574900"/>
            <a:ext cx="24900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400" u="sng">
                <a:solidFill>
                  <a:srgbClr val="0097A7"/>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Photo</a:t>
            </a:r>
            <a:r>
              <a:rPr lang="en-CA" sz="400">
                <a:latin typeface="Calibri"/>
                <a:ea typeface="Calibri"/>
                <a:cs typeface="Calibri"/>
                <a:sym typeface="Calibri"/>
              </a:rPr>
              <a:t> </a:t>
            </a:r>
            <a:r>
              <a:rPr lang="en-CA" sz="400">
                <a:solidFill>
                  <a:schemeClr val="dk1"/>
                </a:solidFill>
              </a:rPr>
              <a:t>©</a:t>
            </a:r>
            <a:r>
              <a:rPr lang="en-CA" sz="400">
                <a:latin typeface="Calibri"/>
                <a:ea typeface="Calibri"/>
                <a:cs typeface="Calibri"/>
                <a:sym typeface="Calibri"/>
              </a:rPr>
              <a:t> Libraries and Cultural Resources Digital Collections, University of Calgary,</a:t>
            </a:r>
            <a:r>
              <a:rPr lang="en-CA" sz="400" b="0" i="0" u="none" strike="noStrike" cap="none">
                <a:solidFill>
                  <a:srgbClr val="000000"/>
                </a:solidFill>
                <a:latin typeface="Calibri"/>
                <a:ea typeface="Calibri"/>
                <a:cs typeface="Calibri"/>
                <a:sym typeface="Calibri"/>
              </a:rPr>
              <a:t> licensed under CC BY 4.0</a:t>
            </a:r>
            <a:endParaRPr sz="400" b="0" i="0" u="none" strike="noStrike" cap="none">
              <a:solidFill>
                <a:srgbClr val="000000"/>
              </a:solidFill>
              <a:latin typeface="Calibri"/>
              <a:ea typeface="Calibri"/>
              <a:cs typeface="Calibri"/>
              <a:sym typeface="Calibri"/>
            </a:endParaRPr>
          </a:p>
        </p:txBody>
      </p:sp>
      <p:sp>
        <p:nvSpPr>
          <p:cNvPr id="216" name="Google Shape;216;p10"/>
          <p:cNvSpPr/>
          <p:nvPr/>
        </p:nvSpPr>
        <p:spPr>
          <a:xfrm>
            <a:off x="6177775" y="3023075"/>
            <a:ext cx="288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700" u="sng">
                <a:solidFill>
                  <a:schemeClr val="hlink"/>
                </a:solidFill>
                <a:hlinkClick r:id="rId13"/>
              </a:rPr>
              <a:t>Photo</a:t>
            </a:r>
            <a:r>
              <a:rPr lang="en-CA" sz="700">
                <a:solidFill>
                  <a:schemeClr val="dk1"/>
                </a:solidFill>
              </a:rPr>
              <a:t> by Siga, licensed under CC BY-SA 3.0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17" name="Google Shape;217;p10"/>
          <p:cNvSpPr/>
          <p:nvPr/>
        </p:nvSpPr>
        <p:spPr>
          <a:xfrm>
            <a:off x="8292975" y="6497200"/>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14"/>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5" name="Google Shape;334;p18">
            <a:extLst>
              <a:ext uri="{FF2B5EF4-FFF2-40B4-BE49-F238E27FC236}">
                <a16:creationId xmlns:a16="http://schemas.microsoft.com/office/drawing/2014/main" id="{BE788DA9-78AF-201B-3D0E-55204F7C4F56}"/>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2" name="Google Shape;222;p11"/>
          <p:cNvPicPr preferRelativeResize="0"/>
          <p:nvPr/>
        </p:nvPicPr>
        <p:blipFill rotWithShape="1">
          <a:blip r:embed="rId3">
            <a:alphaModFix/>
          </a:blip>
          <a:srcRect/>
          <a:stretch/>
        </p:blipFill>
        <p:spPr>
          <a:xfrm>
            <a:off x="7927450" y="4006199"/>
            <a:ext cx="4077124" cy="2716400"/>
          </a:xfrm>
          <a:prstGeom prst="rect">
            <a:avLst/>
          </a:prstGeom>
          <a:noFill/>
          <a:ln>
            <a:noFill/>
          </a:ln>
        </p:spPr>
      </p:pic>
      <p:sp>
        <p:nvSpPr>
          <p:cNvPr id="223" name="Google Shape;223;p11"/>
          <p:cNvSpPr txBox="1">
            <a:spLocks noGrp="1"/>
          </p:cNvSpPr>
          <p:nvPr>
            <p:ph type="body" idx="1"/>
          </p:nvPr>
        </p:nvSpPr>
        <p:spPr>
          <a:xfrm>
            <a:off x="1077475" y="42725"/>
            <a:ext cx="7172700" cy="8532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Char char="•"/>
            </a:pPr>
            <a:r>
              <a:rPr lang="en-CA" sz="2400"/>
              <a:t>Mouth parts in the form of a piercing and sucking beak ................................. </a:t>
            </a:r>
            <a:r>
              <a:rPr lang="en-CA" sz="2400" b="1"/>
              <a:t>Order Hemiptera, </a:t>
            </a:r>
            <a:r>
              <a:rPr lang="en-CA" sz="2400"/>
              <a:t>in part</a:t>
            </a:r>
            <a:endParaRPr sz="2400"/>
          </a:p>
        </p:txBody>
      </p:sp>
      <p:sp>
        <p:nvSpPr>
          <p:cNvPr id="225" name="Google Shape;225;p11"/>
          <p:cNvSpPr txBox="1"/>
          <p:nvPr/>
        </p:nvSpPr>
        <p:spPr>
          <a:xfrm>
            <a:off x="90681" y="-297658"/>
            <a:ext cx="73114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i="0" u="none" strike="noStrike" cap="none">
                <a:solidFill>
                  <a:schemeClr val="lt1"/>
                </a:solidFill>
                <a:latin typeface="Arial"/>
                <a:ea typeface="Arial"/>
                <a:cs typeface="Arial"/>
                <a:sym typeface="Arial"/>
              </a:rPr>
              <a:t>8.</a:t>
            </a:r>
            <a:endParaRPr>
              <a:solidFill>
                <a:schemeClr val="lt1"/>
              </a:solidFill>
            </a:endParaRPr>
          </a:p>
        </p:txBody>
      </p:sp>
      <p:pic>
        <p:nvPicPr>
          <p:cNvPr id="226" name="Google Shape;226;p11"/>
          <p:cNvPicPr preferRelativeResize="0"/>
          <p:nvPr/>
        </p:nvPicPr>
        <p:blipFill rotWithShape="1">
          <a:blip r:embed="rId4">
            <a:alphaModFix/>
          </a:blip>
          <a:srcRect/>
          <a:stretch/>
        </p:blipFill>
        <p:spPr>
          <a:xfrm>
            <a:off x="7927438" y="785050"/>
            <a:ext cx="4179860" cy="2784850"/>
          </a:xfrm>
          <a:prstGeom prst="rect">
            <a:avLst/>
          </a:prstGeom>
          <a:noFill/>
          <a:ln>
            <a:noFill/>
          </a:ln>
        </p:spPr>
      </p:pic>
      <p:sp>
        <p:nvSpPr>
          <p:cNvPr id="227" name="Google Shape;227;p11"/>
          <p:cNvSpPr txBox="1"/>
          <p:nvPr/>
        </p:nvSpPr>
        <p:spPr>
          <a:xfrm>
            <a:off x="652725" y="1276150"/>
            <a:ext cx="4836300" cy="20625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latin typeface="Calibri"/>
                <a:ea typeface="Calibri"/>
                <a:cs typeface="Calibri"/>
                <a:sym typeface="Calibri"/>
              </a:rPr>
              <a:t>Piercing and sucking mouth parts:</a:t>
            </a:r>
            <a:br>
              <a:rPr lang="en-CA" sz="1600">
                <a:latin typeface="Calibri"/>
                <a:ea typeface="Calibri"/>
                <a:cs typeface="Calibri"/>
                <a:sym typeface="Calibri"/>
              </a:rPr>
            </a:br>
            <a:r>
              <a:rPr lang="en-CA" sz="1600" i="0" u="none" strike="noStrike" cap="none">
                <a:solidFill>
                  <a:srgbClr val="000000"/>
                </a:solidFill>
                <a:latin typeface="Calibri"/>
                <a:ea typeface="Calibri"/>
                <a:cs typeface="Calibri"/>
                <a:sym typeface="Calibri"/>
              </a:rPr>
              <a:t>Beak-like mouth parts with accompanying piercing mouth parts for piercing plants and sucking plant juice</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br>
              <a:rPr lang="en-CA" sz="1600" i="0" u="none" strike="noStrike" cap="none">
                <a:solidFill>
                  <a:schemeClr val="dk1"/>
                </a:solidFill>
                <a:latin typeface="Calibri"/>
                <a:ea typeface="Calibri"/>
                <a:cs typeface="Calibri"/>
                <a:sym typeface="Calibri"/>
              </a:rPr>
            </a:br>
            <a:r>
              <a:rPr lang="en-CA" sz="1600" b="1" i="0" u="none" strike="noStrike" cap="none">
                <a:solidFill>
                  <a:srgbClr val="000000"/>
                </a:solidFill>
                <a:latin typeface="Calibri"/>
                <a:ea typeface="Calibri"/>
                <a:cs typeface="Calibri"/>
                <a:sym typeface="Calibri"/>
              </a:rPr>
              <a:t>Examples:</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600" i="0" u="none" strike="noStrike" cap="none">
                <a:solidFill>
                  <a:srgbClr val="000000"/>
                </a:solidFill>
                <a:latin typeface="Calibri"/>
                <a:ea typeface="Calibri"/>
                <a:cs typeface="Calibri"/>
                <a:sym typeface="Calibri"/>
              </a:rPr>
              <a:t>3D: </a:t>
            </a:r>
            <a:r>
              <a:rPr lang="en-CA" sz="1600" i="0" u="sng" strike="noStrike" cap="none">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Hemiptera (Stink bug)</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600" i="0" u="none" strike="noStrike" cap="none">
                <a:solidFill>
                  <a:srgbClr val="000000"/>
                </a:solidFill>
                <a:latin typeface="Calibri"/>
                <a:ea typeface="Calibri"/>
                <a:cs typeface="Calibri"/>
                <a:sym typeface="Calibri"/>
              </a:rPr>
              <a:t>2D: </a:t>
            </a:r>
            <a:r>
              <a:rPr lang="en-CA" sz="1600" i="0" u="sng" strike="noStrike" cap="none">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Hemiptera (Plant bug)</a:t>
            </a:r>
            <a:r>
              <a:rPr lang="en-CA" sz="1600" i="0" u="none" strike="noStrike" cap="none">
                <a:solidFill>
                  <a:srgbClr val="000000"/>
                </a:solidFill>
                <a:latin typeface="Calibri"/>
                <a:ea typeface="Calibri"/>
                <a:cs typeface="Calibri"/>
                <a:sym typeface="Calibri"/>
              </a:rPr>
              <a:t>;</a:t>
            </a:r>
            <a:r>
              <a:rPr lang="en-CA" sz="1600">
                <a:latin typeface="Calibri"/>
                <a:ea typeface="Calibri"/>
                <a:cs typeface="Calibri"/>
                <a:sym typeface="Calibri"/>
              </a:rPr>
              <a:t> </a:t>
            </a:r>
            <a:r>
              <a:rPr lang="en-CA" sz="1600" i="0" u="sng" strike="noStrike" cap="none">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Hemiptera (Stink bug)</a:t>
            </a:r>
            <a:r>
              <a:rPr lang="en-CA" sz="1600" i="0" u="none" strike="noStrike" cap="none">
                <a:solidFill>
                  <a:srgbClr val="000000"/>
                </a:solidFill>
                <a:latin typeface="Calibri"/>
                <a:ea typeface="Calibri"/>
                <a:cs typeface="Calibri"/>
                <a:sym typeface="Calibri"/>
              </a:rPr>
              <a:t>; </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600" i="0" u="none" strike="noStrike" cap="none">
                <a:solidFill>
                  <a:srgbClr val="000000"/>
                </a:solidFill>
                <a:latin typeface="Calibri"/>
                <a:ea typeface="Calibri"/>
                <a:cs typeface="Calibri"/>
                <a:sym typeface="Calibri"/>
              </a:rPr>
              <a:t>       </a:t>
            </a:r>
            <a:r>
              <a:rPr lang="en-CA" sz="1600" i="0" u="sng" strike="noStrike" cap="none">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Hemiptera (Pirate bug)</a:t>
            </a:r>
            <a:r>
              <a:rPr lang="en-CA" sz="1600" i="0" u="none" strike="noStrike" cap="none">
                <a:solidFill>
                  <a:srgbClr val="000000"/>
                </a:solidFill>
                <a:latin typeface="Calibri"/>
                <a:ea typeface="Calibri"/>
                <a:cs typeface="Calibri"/>
                <a:sym typeface="Calibri"/>
              </a:rPr>
              <a:t>; </a:t>
            </a:r>
            <a:r>
              <a:rPr lang="en-CA" sz="1600" i="0" u="sng" strike="noStrike" cap="none">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Hemiptera (Stink bug)</a:t>
            </a:r>
            <a:r>
              <a:rPr lang="en-CA" sz="1600" i="0" u="none" strike="noStrike" cap="none">
                <a:solidFill>
                  <a:srgbClr val="000000"/>
                </a:solidFill>
                <a:latin typeface="Calibri"/>
                <a:ea typeface="Calibri"/>
                <a:cs typeface="Calibri"/>
                <a:sym typeface="Calibri"/>
              </a:rPr>
              <a:t>  </a:t>
            </a:r>
            <a:endParaRPr sz="1600" i="0" u="none" strike="noStrike" cap="none">
              <a:solidFill>
                <a:schemeClr val="dk1"/>
              </a:solidFill>
              <a:latin typeface="Calibri"/>
              <a:ea typeface="Calibri"/>
              <a:cs typeface="Calibri"/>
              <a:sym typeface="Calibri"/>
            </a:endParaRPr>
          </a:p>
        </p:txBody>
      </p:sp>
      <p:sp>
        <p:nvSpPr>
          <p:cNvPr id="228" name="Google Shape;228;p11"/>
          <p:cNvSpPr txBox="1"/>
          <p:nvPr/>
        </p:nvSpPr>
        <p:spPr>
          <a:xfrm>
            <a:off x="652725" y="4286950"/>
            <a:ext cx="4524300" cy="19086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a:solidFill>
                  <a:schemeClr val="dk1"/>
                </a:solidFill>
                <a:latin typeface="Calibri"/>
                <a:ea typeface="Calibri"/>
                <a:cs typeface="Calibri"/>
                <a:sym typeface="Calibri"/>
              </a:rPr>
              <a:t>Chewing mouth parts:</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CA" sz="1600" i="0" u="none" strike="noStrike" cap="none">
                <a:solidFill>
                  <a:srgbClr val="000000"/>
                </a:solidFill>
                <a:latin typeface="Calibri"/>
                <a:ea typeface="Calibri"/>
                <a:cs typeface="Calibri"/>
                <a:sym typeface="Calibri"/>
              </a:rPr>
              <a:t>Basic form of mouth parts for chewing solid food</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br>
              <a:rPr lang="en-CA" sz="1600" i="0" u="none" strike="noStrike" cap="none">
                <a:solidFill>
                  <a:schemeClr val="dk1"/>
                </a:solidFill>
                <a:latin typeface="Calibri"/>
                <a:ea typeface="Calibri"/>
                <a:cs typeface="Calibri"/>
                <a:sym typeface="Calibri"/>
              </a:rPr>
            </a:br>
            <a:r>
              <a:rPr lang="en-CA" sz="1600" b="1" i="0" u="none" strike="noStrike" cap="none">
                <a:solidFill>
                  <a:srgbClr val="000000"/>
                </a:solidFill>
                <a:latin typeface="Calibri"/>
                <a:ea typeface="Calibri"/>
                <a:cs typeface="Calibri"/>
                <a:sym typeface="Calibri"/>
              </a:rPr>
              <a:t>Examples:</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600" i="0" u="none" strike="noStrike" cap="none">
                <a:solidFill>
                  <a:srgbClr val="000000"/>
                </a:solidFill>
                <a:latin typeface="Calibri"/>
                <a:ea typeface="Calibri"/>
                <a:cs typeface="Calibri"/>
                <a:sym typeface="Calibri"/>
              </a:rPr>
              <a:t>3D:</a:t>
            </a:r>
            <a:r>
              <a:rPr lang="en-CA" sz="1600" i="0" u="sng" strike="noStrike" cap="none">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Orthoptera (Grasshopper)</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600" i="0" u="none" strike="noStrike" cap="none">
                <a:solidFill>
                  <a:srgbClr val="000000"/>
                </a:solidFill>
                <a:latin typeface="Calibri"/>
                <a:ea typeface="Calibri"/>
                <a:cs typeface="Calibri"/>
                <a:sym typeface="Calibri"/>
              </a:rPr>
              <a:t>2D: </a:t>
            </a:r>
            <a:r>
              <a:rPr lang="en-CA" sz="1600" i="0" u="sng" strike="noStrike" cap="none">
                <a:solidFill>
                  <a:srgbClr val="0097A7"/>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Orthoptera (Grasshopper)</a:t>
            </a:r>
            <a:r>
              <a:rPr lang="en-CA" sz="1600" i="0" u="none" strike="noStrike" cap="none">
                <a:solidFill>
                  <a:srgbClr val="000000"/>
                </a:solidFill>
                <a:latin typeface="Calibri"/>
                <a:ea typeface="Calibri"/>
                <a:cs typeface="Calibri"/>
                <a:sym typeface="Calibri"/>
              </a:rPr>
              <a:t>  </a:t>
            </a:r>
            <a:r>
              <a:rPr lang="en-CA" sz="1800" i="0" u="none" strike="noStrike" cap="none">
                <a:solidFill>
                  <a:srgbClr val="000000"/>
                </a:solidFill>
                <a:latin typeface="Calibri"/>
                <a:ea typeface="Calibri"/>
                <a:cs typeface="Calibri"/>
                <a:sym typeface="Calibri"/>
              </a:rPr>
              <a:t>  </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 </a:t>
            </a:r>
            <a:endParaRPr sz="1800" i="0" u="none" strike="noStrike" cap="none">
              <a:solidFill>
                <a:schemeClr val="dk1"/>
              </a:solidFill>
              <a:latin typeface="Calibri"/>
              <a:ea typeface="Calibri"/>
              <a:cs typeface="Calibri"/>
              <a:sym typeface="Calibri"/>
            </a:endParaRPr>
          </a:p>
        </p:txBody>
      </p:sp>
      <p:sp>
        <p:nvSpPr>
          <p:cNvPr id="229" name="Google Shape;229;p11"/>
          <p:cNvSpPr txBox="1"/>
          <p:nvPr/>
        </p:nvSpPr>
        <p:spPr>
          <a:xfrm>
            <a:off x="652725" y="3380719"/>
            <a:ext cx="8281500" cy="7953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Mouth parts fitted for chewing ........ Order </a:t>
            </a:r>
            <a:r>
              <a:rPr lang="en-CA" sz="2400" b="1">
                <a:solidFill>
                  <a:schemeClr val="dk1"/>
                </a:solidFill>
                <a:latin typeface="Calibri"/>
                <a:ea typeface="Calibri"/>
                <a:cs typeface="Calibri"/>
                <a:sym typeface="Calibri"/>
              </a:rPr>
              <a:t>Orthoptera</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230" name="Google Shape;230;p11"/>
          <p:cNvSpPr txBox="1"/>
          <p:nvPr/>
        </p:nvSpPr>
        <p:spPr>
          <a:xfrm rot="3648">
            <a:off x="7953744" y="3515850"/>
            <a:ext cx="25446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12">
                  <a:extLst>
                    <a:ext uri="{A12FA001-AC4F-418D-AE19-62706E023703}">
                      <ahyp:hlinkClr xmlns:ahyp="http://schemas.microsoft.com/office/drawing/2018/hyperlinkcolor" val="tx"/>
                    </a:ext>
                  </a:extLst>
                </a:hlinkClick>
              </a:rPr>
              <a:t>Photo 160542269</a:t>
            </a:r>
            <a:r>
              <a:rPr lang="en-CA" sz="600"/>
              <a:t> © Jason Headley, </a:t>
            </a:r>
            <a:r>
              <a:rPr lang="en-CA" sz="600">
                <a:solidFill>
                  <a:srgbClr val="000000"/>
                </a:solidFill>
              </a:rPr>
              <a:t>licensed under CC BY-NC</a:t>
            </a:r>
            <a:endParaRPr sz="1600"/>
          </a:p>
        </p:txBody>
      </p:sp>
      <p:sp>
        <p:nvSpPr>
          <p:cNvPr id="231" name="Google Shape;231;p11"/>
          <p:cNvSpPr txBox="1"/>
          <p:nvPr/>
        </p:nvSpPr>
        <p:spPr>
          <a:xfrm>
            <a:off x="7940050" y="6649825"/>
            <a:ext cx="2428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13">
                  <a:extLst>
                    <a:ext uri="{A12FA001-AC4F-418D-AE19-62706E023703}">
                      <ahyp:hlinkClr xmlns:ahyp="http://schemas.microsoft.com/office/drawing/2018/hyperlinkcolor" val="tx"/>
                    </a:ext>
                  </a:extLst>
                </a:hlinkClick>
              </a:rPr>
              <a:t>Photo 180505421</a:t>
            </a:r>
            <a:r>
              <a:rPr lang="en-CA" sz="600"/>
              <a:t> © allan5519, licensed under CC BY-NC</a:t>
            </a:r>
            <a:endParaRPr sz="1600"/>
          </a:p>
        </p:txBody>
      </p:sp>
      <p:pic>
        <p:nvPicPr>
          <p:cNvPr id="232" name="Google Shape;232;p11"/>
          <p:cNvPicPr preferRelativeResize="0"/>
          <p:nvPr/>
        </p:nvPicPr>
        <p:blipFill>
          <a:blip r:embed="rId14">
            <a:alphaModFix/>
          </a:blip>
          <a:stretch>
            <a:fillRect/>
          </a:stretch>
        </p:blipFill>
        <p:spPr>
          <a:xfrm>
            <a:off x="5593901" y="1103388"/>
            <a:ext cx="2316987" cy="2259050"/>
          </a:xfrm>
          <a:prstGeom prst="rect">
            <a:avLst/>
          </a:prstGeom>
          <a:noFill/>
          <a:ln>
            <a:noFill/>
          </a:ln>
        </p:spPr>
      </p:pic>
      <p:sp>
        <p:nvSpPr>
          <p:cNvPr id="233" name="Google Shape;233;p11"/>
          <p:cNvSpPr txBox="1"/>
          <p:nvPr/>
        </p:nvSpPr>
        <p:spPr>
          <a:xfrm>
            <a:off x="5634675" y="3308050"/>
            <a:ext cx="2704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15">
                  <a:extLst>
                    <a:ext uri="{A12FA001-AC4F-418D-AE19-62706E023703}">
                      <ahyp:hlinkClr xmlns:ahyp="http://schemas.microsoft.com/office/drawing/2018/hyperlinkcolor" val="tx"/>
                    </a:ext>
                  </a:extLst>
                </a:hlinkClick>
              </a:rPr>
              <a:t>Illustration</a:t>
            </a:r>
            <a:r>
              <a:rPr lang="en-CA" sz="600"/>
              <a:t> by Halvard Hatlen, under Public Domain</a:t>
            </a:r>
            <a:endParaRPr/>
          </a:p>
        </p:txBody>
      </p:sp>
      <p:pic>
        <p:nvPicPr>
          <p:cNvPr id="234" name="Google Shape;234;p11"/>
          <p:cNvPicPr preferRelativeResize="0"/>
          <p:nvPr/>
        </p:nvPicPr>
        <p:blipFill rotWithShape="1">
          <a:blip r:embed="rId16">
            <a:alphaModFix/>
          </a:blip>
          <a:srcRect t="24667" r="63480" b="22781"/>
          <a:stretch/>
        </p:blipFill>
        <p:spPr>
          <a:xfrm>
            <a:off x="5564938" y="4116213"/>
            <a:ext cx="2192126" cy="2241776"/>
          </a:xfrm>
          <a:prstGeom prst="rect">
            <a:avLst/>
          </a:prstGeom>
          <a:noFill/>
          <a:ln>
            <a:noFill/>
          </a:ln>
        </p:spPr>
      </p:pic>
      <p:sp>
        <p:nvSpPr>
          <p:cNvPr id="235" name="Google Shape;235;p11"/>
          <p:cNvSpPr txBox="1"/>
          <p:nvPr/>
        </p:nvSpPr>
        <p:spPr>
          <a:xfrm>
            <a:off x="5623600" y="6212375"/>
            <a:ext cx="237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17">
                  <a:extLst>
                    <a:ext uri="{A12FA001-AC4F-418D-AE19-62706E023703}">
                      <ahyp:hlinkClr xmlns:ahyp="http://schemas.microsoft.com/office/drawing/2018/hyperlinkcolor" val="tx"/>
                    </a:ext>
                  </a:extLst>
                </a:hlinkClick>
              </a:rPr>
              <a:t>Illustration</a:t>
            </a:r>
            <a:r>
              <a:rPr lang="en-CA" sz="600"/>
              <a:t> by Xavier Vázquez, licensed under CC BY-SA 3.0</a:t>
            </a:r>
            <a:r>
              <a:rPr lang="en-CA"/>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5" name="Google Shape;334;p18">
            <a:extLst>
              <a:ext uri="{FF2B5EF4-FFF2-40B4-BE49-F238E27FC236}">
                <a16:creationId xmlns:a16="http://schemas.microsoft.com/office/drawing/2014/main" id="{BDC84BF9-5DDA-1419-4BE7-243DCAD26E13}"/>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2"/>
          <p:cNvSpPr txBox="1">
            <a:spLocks noGrp="1"/>
          </p:cNvSpPr>
          <p:nvPr>
            <p:ph type="body" idx="1"/>
          </p:nvPr>
        </p:nvSpPr>
        <p:spPr>
          <a:xfrm>
            <a:off x="989425" y="459257"/>
            <a:ext cx="10515600" cy="9498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Char char="•"/>
            </a:pPr>
            <a:r>
              <a:rPr lang="en-CA" sz="2400"/>
              <a:t>Wings covered with overlapping scales, often in beautiful color patterns .............. </a:t>
            </a:r>
            <a:r>
              <a:rPr lang="en-CA" sz="2400" b="1"/>
              <a:t>Order Lepidoptera </a:t>
            </a:r>
            <a:r>
              <a:rPr lang="en-CA" sz="2400"/>
              <a:t>(moths and butterflies )</a:t>
            </a:r>
            <a:endParaRPr sz="2400"/>
          </a:p>
        </p:txBody>
      </p:sp>
      <p:sp>
        <p:nvSpPr>
          <p:cNvPr id="242" name="Google Shape;242;p12"/>
          <p:cNvSpPr txBox="1"/>
          <p:nvPr/>
        </p:nvSpPr>
        <p:spPr>
          <a:xfrm>
            <a:off x="90681" y="-297658"/>
            <a:ext cx="73114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i="0" u="none" strike="noStrike" cap="none">
                <a:solidFill>
                  <a:schemeClr val="lt1"/>
                </a:solidFill>
                <a:latin typeface="Arial"/>
                <a:ea typeface="Arial"/>
                <a:cs typeface="Arial"/>
                <a:sym typeface="Arial"/>
              </a:rPr>
              <a:t>9.</a:t>
            </a:r>
            <a:endParaRPr>
              <a:solidFill>
                <a:schemeClr val="lt1"/>
              </a:solidFill>
            </a:endParaRPr>
          </a:p>
        </p:txBody>
      </p:sp>
      <p:pic>
        <p:nvPicPr>
          <p:cNvPr id="243" name="Google Shape;243;p12"/>
          <p:cNvPicPr preferRelativeResize="0"/>
          <p:nvPr/>
        </p:nvPicPr>
        <p:blipFill rotWithShape="1">
          <a:blip r:embed="rId3">
            <a:alphaModFix/>
          </a:blip>
          <a:srcRect/>
          <a:stretch/>
        </p:blipFill>
        <p:spPr>
          <a:xfrm>
            <a:off x="4738923" y="1445200"/>
            <a:ext cx="4572000" cy="3429000"/>
          </a:xfrm>
          <a:prstGeom prst="rect">
            <a:avLst/>
          </a:prstGeom>
          <a:noFill/>
          <a:ln>
            <a:noFill/>
          </a:ln>
        </p:spPr>
      </p:pic>
      <p:pic>
        <p:nvPicPr>
          <p:cNvPr id="244" name="Google Shape;244;p12"/>
          <p:cNvPicPr preferRelativeResize="0"/>
          <p:nvPr/>
        </p:nvPicPr>
        <p:blipFill rotWithShape="1">
          <a:blip r:embed="rId4">
            <a:alphaModFix/>
          </a:blip>
          <a:srcRect/>
          <a:stretch/>
        </p:blipFill>
        <p:spPr>
          <a:xfrm>
            <a:off x="101158" y="1445200"/>
            <a:ext cx="4375946" cy="3429001"/>
          </a:xfrm>
          <a:prstGeom prst="rect">
            <a:avLst/>
          </a:prstGeom>
          <a:noFill/>
          <a:ln>
            <a:noFill/>
          </a:ln>
        </p:spPr>
      </p:pic>
      <p:sp>
        <p:nvSpPr>
          <p:cNvPr id="245" name="Google Shape;245;p12"/>
          <p:cNvSpPr txBox="1"/>
          <p:nvPr/>
        </p:nvSpPr>
        <p:spPr>
          <a:xfrm>
            <a:off x="9398400" y="1677750"/>
            <a:ext cx="2736000" cy="14775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000000"/>
                </a:solidFill>
                <a:latin typeface="Calibri"/>
                <a:ea typeface="Calibri"/>
                <a:cs typeface="Calibri"/>
                <a:sym typeface="Calibri"/>
              </a:rPr>
              <a:t>Examples:</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3D:   </a:t>
            </a:r>
            <a:r>
              <a:rPr lang="en-CA" sz="1800" i="0" u="sng" strike="noStrike" cap="none">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Tiger Swallowtail</a:t>
            </a:r>
            <a:r>
              <a:rPr lang="en-CA" sz="1800" i="0" u="none" strike="noStrike" cap="none">
                <a:solidFill>
                  <a:srgbClr val="000000"/>
                </a:solidFill>
                <a:latin typeface="Calibri"/>
                <a:ea typeface="Calibri"/>
                <a:cs typeface="Calibri"/>
                <a:sym typeface="Calibri"/>
              </a:rPr>
              <a:t>,	</a:t>
            </a:r>
            <a:r>
              <a:rPr lang="en-CA" sz="1800">
                <a:latin typeface="Calibri"/>
                <a:ea typeface="Calibri"/>
                <a:cs typeface="Calibri"/>
                <a:sym typeface="Calibri"/>
              </a:rPr>
              <a:t> </a:t>
            </a:r>
            <a:r>
              <a:rPr lang="en-CA" sz="1800" i="0" u="none" strike="noStrike" cap="none">
                <a:solidFill>
                  <a:srgbClr val="000000"/>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Moth</a:t>
            </a:r>
            <a:endParaRPr sz="1800" i="0" u="none" strike="noStrike" cap="none">
              <a:solidFill>
                <a:srgbClr val="0097A7"/>
              </a:solidFill>
              <a:latin typeface="Calibri"/>
              <a:ea typeface="Calibri"/>
              <a:cs typeface="Calibri"/>
              <a:sym typeface="Calibri"/>
            </a:endParaRPr>
          </a:p>
          <a:p>
            <a:pPr marL="0" marR="0" lvl="0" indent="0" algn="l" rtl="0">
              <a:spcBef>
                <a:spcPts val="0"/>
              </a:spcBef>
              <a:spcAft>
                <a:spcPts val="0"/>
              </a:spcAft>
              <a:buNone/>
            </a:pPr>
            <a:br>
              <a:rPr lang="en-CA" sz="1800" i="0" u="none" strike="noStrike" cap="none">
                <a:solidFill>
                  <a:schemeClr val="dk1"/>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Lepidoptera Library</a:t>
            </a:r>
            <a:endParaRPr sz="1400">
              <a:solidFill>
                <a:schemeClr val="dk1"/>
              </a:solidFill>
              <a:latin typeface="Calibri"/>
              <a:ea typeface="Calibri"/>
              <a:cs typeface="Calibri"/>
              <a:sym typeface="Calibri"/>
            </a:endParaRPr>
          </a:p>
        </p:txBody>
      </p:sp>
      <p:sp>
        <p:nvSpPr>
          <p:cNvPr id="246" name="Google Shape;246;p12"/>
          <p:cNvSpPr txBox="1"/>
          <p:nvPr/>
        </p:nvSpPr>
        <p:spPr>
          <a:xfrm>
            <a:off x="962350" y="5388875"/>
            <a:ext cx="8281500" cy="5541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Wings not covered with scales ...... </a:t>
            </a:r>
            <a:r>
              <a:rPr lang="en-CA" sz="2400" u="sng">
                <a:solidFill>
                  <a:schemeClr val="hlink"/>
                </a:solidFill>
                <a:latin typeface="Calibri"/>
                <a:ea typeface="Calibri"/>
                <a:cs typeface="Calibri"/>
                <a:sym typeface="Calibri"/>
                <a:hlinkClick r:id="rId8" action="ppaction://hlinksldjump"/>
              </a:rPr>
              <a:t>10</a:t>
            </a:r>
            <a:endParaRPr>
              <a:latin typeface="Calibri"/>
              <a:ea typeface="Calibri"/>
              <a:cs typeface="Calibri"/>
              <a:sym typeface="Calibri"/>
            </a:endParaRPr>
          </a:p>
        </p:txBody>
      </p:sp>
      <p:sp>
        <p:nvSpPr>
          <p:cNvPr id="247" name="Google Shape;247;p12"/>
          <p:cNvSpPr/>
          <p:nvPr/>
        </p:nvSpPr>
        <p:spPr>
          <a:xfrm>
            <a:off x="97075" y="4695938"/>
            <a:ext cx="4220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700" u="sng">
                <a:solidFill>
                  <a:schemeClr val="hlink"/>
                </a:solidFill>
                <a:hlinkClick r:id="rId9"/>
              </a:rPr>
              <a:t>Photo</a:t>
            </a:r>
            <a:r>
              <a:rPr lang="en-CA" sz="700">
                <a:solidFill>
                  <a:schemeClr val="dk1"/>
                </a:solidFill>
              </a:rPr>
              <a:t>  © Spencer Entomological Museum, UBC, used with permission</a:t>
            </a:r>
            <a:endParaRPr sz="1800" b="0" i="0" u="none" strike="noStrike" cap="none">
              <a:solidFill>
                <a:schemeClr val="dk1"/>
              </a:solidFill>
              <a:latin typeface="Arial"/>
              <a:ea typeface="Arial"/>
              <a:cs typeface="Arial"/>
              <a:sym typeface="Arial"/>
            </a:endParaRPr>
          </a:p>
        </p:txBody>
      </p:sp>
      <p:sp>
        <p:nvSpPr>
          <p:cNvPr id="248" name="Google Shape;248;p12"/>
          <p:cNvSpPr/>
          <p:nvPr/>
        </p:nvSpPr>
        <p:spPr>
          <a:xfrm>
            <a:off x="4745275" y="4695938"/>
            <a:ext cx="4220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700" u="sng">
                <a:solidFill>
                  <a:schemeClr val="hlink"/>
                </a:solidFill>
                <a:hlinkClick r:id="rId10"/>
              </a:rPr>
              <a:t>Photo</a:t>
            </a:r>
            <a:r>
              <a:rPr lang="en-CA" sz="700">
                <a:solidFill>
                  <a:schemeClr val="dk1"/>
                </a:solidFill>
              </a:rPr>
              <a:t>  © Spencer Entomological Museum, UBC, used with permission</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5" name="Google Shape;334;p18">
            <a:extLst>
              <a:ext uri="{FF2B5EF4-FFF2-40B4-BE49-F238E27FC236}">
                <a16:creationId xmlns:a16="http://schemas.microsoft.com/office/drawing/2014/main" id="{D34A95EE-893B-062F-9C88-A67BDE3AB27D}"/>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3"/>
          <p:cNvSpPr txBox="1">
            <a:spLocks noGrp="1"/>
          </p:cNvSpPr>
          <p:nvPr>
            <p:ph type="body" idx="1"/>
          </p:nvPr>
        </p:nvSpPr>
        <p:spPr>
          <a:xfrm>
            <a:off x="1051850" y="76200"/>
            <a:ext cx="10937100" cy="9111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Char char="•"/>
            </a:pPr>
            <a:r>
              <a:rPr lang="en-CA" sz="2400"/>
              <a:t>Wings very narrow, bladelike and fringed with long bristles; tarsus ending in a large bladderlike structure ......... </a:t>
            </a:r>
            <a:r>
              <a:rPr lang="en-CA" sz="2400" b="1"/>
              <a:t>Order Thysanoptera </a:t>
            </a:r>
            <a:r>
              <a:rPr lang="en-CA" sz="2400"/>
              <a:t>(thrips) </a:t>
            </a:r>
            <a:endParaRPr sz="2400"/>
          </a:p>
        </p:txBody>
      </p:sp>
      <p:sp>
        <p:nvSpPr>
          <p:cNvPr id="255" name="Google Shape;255;p13"/>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10.</a:t>
            </a:r>
            <a:endParaRPr>
              <a:solidFill>
                <a:schemeClr val="lt1"/>
              </a:solidFill>
            </a:endParaRPr>
          </a:p>
        </p:txBody>
      </p:sp>
      <p:pic>
        <p:nvPicPr>
          <p:cNvPr id="256" name="Google Shape;256;p13"/>
          <p:cNvPicPr preferRelativeResize="0"/>
          <p:nvPr/>
        </p:nvPicPr>
        <p:blipFill rotWithShape="1">
          <a:blip r:embed="rId3">
            <a:alphaModFix/>
          </a:blip>
          <a:srcRect l="8750" r="-8749"/>
          <a:stretch/>
        </p:blipFill>
        <p:spPr>
          <a:xfrm>
            <a:off x="1485050" y="987425"/>
            <a:ext cx="6070597" cy="4552948"/>
          </a:xfrm>
          <a:prstGeom prst="rect">
            <a:avLst/>
          </a:prstGeom>
          <a:noFill/>
          <a:ln>
            <a:noFill/>
          </a:ln>
        </p:spPr>
      </p:pic>
      <p:sp>
        <p:nvSpPr>
          <p:cNvPr id="257" name="Google Shape;257;p13"/>
          <p:cNvSpPr txBox="1"/>
          <p:nvPr/>
        </p:nvSpPr>
        <p:spPr>
          <a:xfrm>
            <a:off x="7660275" y="1150650"/>
            <a:ext cx="21768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chemeClr val="hlink"/>
                </a:solidFill>
                <a:latin typeface="Calibri"/>
                <a:ea typeface="Calibri"/>
                <a:cs typeface="Calibri"/>
                <a:sym typeface="Calibri"/>
                <a:hlinkClick r:id="rId4"/>
              </a:rPr>
              <a:t>Thysanoptera</a:t>
            </a:r>
            <a:r>
              <a:rPr lang="en-CA" sz="1800">
                <a:latin typeface="Calibri"/>
                <a:ea typeface="Calibri"/>
                <a:cs typeface="Calibri"/>
                <a:sym typeface="Calibri"/>
              </a:rPr>
              <a:t>,</a:t>
            </a:r>
            <a:br>
              <a:rPr lang="en-CA" sz="1800">
                <a:latin typeface="Calibri"/>
                <a:ea typeface="Calibri"/>
                <a:cs typeface="Calibri"/>
                <a:sym typeface="Calibri"/>
              </a:rPr>
            </a:br>
            <a:r>
              <a:rPr lang="en-CA" sz="1800">
                <a:latin typeface="Calibri"/>
                <a:ea typeface="Calibri"/>
                <a:cs typeface="Calibri"/>
                <a:sym typeface="Calibri"/>
              </a:rPr>
              <a:t>       </a:t>
            </a:r>
            <a:r>
              <a:rPr lang="en-CA" sz="1800" u="sng">
                <a:solidFill>
                  <a:schemeClr val="hlink"/>
                </a:solidFill>
                <a:latin typeface="Calibri"/>
                <a:ea typeface="Calibri"/>
                <a:cs typeface="Calibri"/>
                <a:sym typeface="Calibri"/>
                <a:hlinkClick r:id="rId5"/>
              </a:rPr>
              <a:t>Thysanoptera</a:t>
            </a:r>
            <a:r>
              <a:rPr lang="en-CA" sz="1800">
                <a:latin typeface="Calibri"/>
                <a:ea typeface="Calibri"/>
                <a:cs typeface="Calibri"/>
                <a:sym typeface="Calibri"/>
              </a:rPr>
              <a:t> </a:t>
            </a:r>
            <a:r>
              <a:rPr lang="en-CA" sz="1800" i="0" u="none" strike="noStrike">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58" name="Google Shape;258;p13"/>
          <p:cNvSpPr txBox="1"/>
          <p:nvPr/>
        </p:nvSpPr>
        <p:spPr>
          <a:xfrm>
            <a:off x="1051850" y="5848700"/>
            <a:ext cx="10937100" cy="5541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Wings not bladelike; tarsus without such a bladderlike structure ............. </a:t>
            </a:r>
            <a:r>
              <a:rPr lang="en-CA" sz="2400" u="sng">
                <a:solidFill>
                  <a:schemeClr val="hlink"/>
                </a:solidFill>
                <a:latin typeface="Calibri"/>
                <a:ea typeface="Calibri"/>
                <a:cs typeface="Calibri"/>
                <a:sym typeface="Calibri"/>
                <a:hlinkClick r:id="rId6" action="ppaction://hlinksldjump"/>
              </a:rPr>
              <a:t>11</a:t>
            </a:r>
            <a:endParaRPr>
              <a:latin typeface="Calibri"/>
              <a:ea typeface="Calibri"/>
              <a:cs typeface="Calibri"/>
              <a:sym typeface="Calibri"/>
            </a:endParaRPr>
          </a:p>
        </p:txBody>
      </p:sp>
      <p:sp>
        <p:nvSpPr>
          <p:cNvPr id="259" name="Google Shape;259;p13"/>
          <p:cNvSpPr/>
          <p:nvPr/>
        </p:nvSpPr>
        <p:spPr>
          <a:xfrm>
            <a:off x="1468675" y="5381738"/>
            <a:ext cx="4220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700" u="sng">
                <a:solidFill>
                  <a:schemeClr val="hlink"/>
                </a:solidFill>
                <a:hlinkClick r:id="rId4"/>
              </a:rPr>
              <a:t>Photo</a:t>
            </a:r>
            <a:r>
              <a:rPr lang="en-CA" sz="700">
                <a:solidFill>
                  <a:schemeClr val="dk1"/>
                </a:solidFill>
              </a:rPr>
              <a:t>  © Spencer Entomological Museum, UBC, used with permission</a:t>
            </a:r>
            <a:endParaRPr sz="1800" b="0" i="0" u="none" strike="noStrike" cap="none">
              <a:solidFill>
                <a:schemeClr val="dk1"/>
              </a:solidFill>
              <a:latin typeface="Arial"/>
              <a:ea typeface="Arial"/>
              <a:cs typeface="Arial"/>
              <a:sym typeface="Arial"/>
            </a:endParaRPr>
          </a:p>
        </p:txBody>
      </p:sp>
      <p:pic>
        <p:nvPicPr>
          <p:cNvPr id="260" name="Google Shape;260;p13"/>
          <p:cNvPicPr preferRelativeResize="0"/>
          <p:nvPr/>
        </p:nvPicPr>
        <p:blipFill rotWithShape="1">
          <a:blip r:embed="rId7">
            <a:alphaModFix/>
          </a:blip>
          <a:srcRect l="34873" t="29210" r="27286" b="31058"/>
          <a:stretch/>
        </p:blipFill>
        <p:spPr>
          <a:xfrm>
            <a:off x="7228976" y="2216345"/>
            <a:ext cx="4759973" cy="3324019"/>
          </a:xfrm>
          <a:prstGeom prst="rect">
            <a:avLst/>
          </a:prstGeom>
          <a:noFill/>
          <a:ln>
            <a:noFill/>
          </a:ln>
        </p:spPr>
      </p:pic>
      <p:sp>
        <p:nvSpPr>
          <p:cNvPr id="261" name="Google Shape;261;p13"/>
          <p:cNvSpPr txBox="1"/>
          <p:nvPr/>
        </p:nvSpPr>
        <p:spPr>
          <a:xfrm rot="3648">
            <a:off x="7191744" y="5497050"/>
            <a:ext cx="25446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hlink"/>
                </a:solidFill>
                <a:hlinkClick r:id="rId8"/>
              </a:rPr>
              <a:t>Photo 172387241</a:t>
            </a:r>
            <a:r>
              <a:rPr lang="en-CA" sz="600"/>
              <a:t> © Jason Headley, </a:t>
            </a:r>
            <a:r>
              <a:rPr lang="en-CA" sz="600">
                <a:solidFill>
                  <a:srgbClr val="000000"/>
                </a:solidFill>
              </a:rPr>
              <a:t>licensed under CC BY-NC</a:t>
            </a:r>
            <a:endParaRPr sz="1600"/>
          </a:p>
        </p:txBody>
      </p:sp>
      <p:cxnSp>
        <p:nvCxnSpPr>
          <p:cNvPr id="262" name="Google Shape;262;p13"/>
          <p:cNvCxnSpPr/>
          <p:nvPr/>
        </p:nvCxnSpPr>
        <p:spPr>
          <a:xfrm flipH="1">
            <a:off x="11317850" y="3151550"/>
            <a:ext cx="671100" cy="9201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5" name="Google Shape;334;p18">
            <a:extLst>
              <a:ext uri="{FF2B5EF4-FFF2-40B4-BE49-F238E27FC236}">
                <a16:creationId xmlns:a16="http://schemas.microsoft.com/office/drawing/2014/main" id="{A9F8448A-E67E-218E-C900-35877A91FB4B}"/>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4"/>
          <p:cNvSpPr txBox="1">
            <a:spLocks noGrp="1"/>
          </p:cNvSpPr>
          <p:nvPr>
            <p:ph type="body" idx="1"/>
          </p:nvPr>
        </p:nvSpPr>
        <p:spPr>
          <a:xfrm>
            <a:off x="1051850" y="0"/>
            <a:ext cx="10515600" cy="891300"/>
          </a:xfrm>
          <a:prstGeom prst="rect">
            <a:avLst/>
          </a:prstGeom>
          <a:noFill/>
          <a:ln>
            <a:noFill/>
          </a:ln>
        </p:spPr>
        <p:txBody>
          <a:bodyPr spcFirstLastPara="1" wrap="square" lIns="91425" tIns="45700" rIns="91425" bIns="45700" anchor="t" anchorCtr="0">
            <a:normAutofit/>
          </a:bodyPr>
          <a:lstStyle/>
          <a:p>
            <a:pPr marL="228600" lvl="0" indent="-266700" algn="l" rtl="0">
              <a:lnSpc>
                <a:spcPct val="107000"/>
              </a:lnSpc>
              <a:spcBef>
                <a:spcPts val="0"/>
              </a:spcBef>
              <a:spcAft>
                <a:spcPts val="0"/>
              </a:spcAft>
              <a:buClr>
                <a:schemeClr val="dk1"/>
              </a:buClr>
              <a:buSzPts val="2400"/>
              <a:buChar char="•"/>
            </a:pPr>
            <a:r>
              <a:rPr lang="en-CA" sz="2400"/>
              <a:t>Mouth parts in the form of a beak fitted for piercing and sucking ………… </a:t>
            </a:r>
            <a:r>
              <a:rPr lang="en-CA" sz="2400" b="1"/>
              <a:t>Order Hemiptera, </a:t>
            </a:r>
            <a:r>
              <a:rPr lang="en-CA" sz="2400"/>
              <a:t>in part</a:t>
            </a:r>
            <a:endParaRPr/>
          </a:p>
        </p:txBody>
      </p:sp>
      <p:sp>
        <p:nvSpPr>
          <p:cNvPr id="269" name="Google Shape;269;p14"/>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11.</a:t>
            </a:r>
            <a:endParaRPr>
              <a:solidFill>
                <a:schemeClr val="lt1"/>
              </a:solidFill>
            </a:endParaRPr>
          </a:p>
        </p:txBody>
      </p:sp>
      <p:sp>
        <p:nvSpPr>
          <p:cNvPr id="270" name="Google Shape;270;p14"/>
          <p:cNvSpPr txBox="1"/>
          <p:nvPr/>
        </p:nvSpPr>
        <p:spPr>
          <a:xfrm>
            <a:off x="652725" y="4149000"/>
            <a:ext cx="5009400" cy="2185800"/>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500" b="1">
                <a:latin typeface="Calibri"/>
                <a:ea typeface="Calibri"/>
                <a:cs typeface="Calibri"/>
                <a:sym typeface="Calibri"/>
              </a:rPr>
              <a:t>Chewing mouth parts:</a:t>
            </a:r>
          </a:p>
          <a:p>
            <a:pPr marL="0" lvl="0" indent="0" algn="l" rtl="0">
              <a:spcBef>
                <a:spcPts val="0"/>
              </a:spcBef>
              <a:spcAft>
                <a:spcPts val="0"/>
              </a:spcAft>
              <a:buNone/>
            </a:pPr>
            <a:r>
              <a:rPr lang="en-CA" sz="1500">
                <a:latin typeface="Calibri"/>
                <a:ea typeface="Calibri"/>
                <a:cs typeface="Calibri"/>
                <a:sym typeface="Calibri"/>
              </a:rPr>
              <a:t>Basic form of mouth parts for chewing solid food</a:t>
            </a:r>
          </a:p>
          <a:p>
            <a:pPr marL="0" lvl="0" indent="0" algn="l" rtl="0">
              <a:spcBef>
                <a:spcPts val="0"/>
              </a:spcBef>
              <a:spcAft>
                <a:spcPts val="0"/>
              </a:spcAft>
              <a:buNone/>
            </a:pPr>
            <a:endParaRPr lang="en-CA" sz="1500" b="1">
              <a:latin typeface="Calibri"/>
              <a:ea typeface="Calibri"/>
              <a:cs typeface="Calibri"/>
              <a:sym typeface="Calibri"/>
            </a:endParaRPr>
          </a:p>
          <a:p>
            <a:pPr marL="0" lvl="0" indent="0" algn="l" rtl="0">
              <a:spcBef>
                <a:spcPts val="0"/>
              </a:spcBef>
              <a:spcAft>
                <a:spcPts val="0"/>
              </a:spcAft>
              <a:buNone/>
            </a:pPr>
            <a:r>
              <a:rPr lang="en-CA" sz="1500" b="1">
                <a:latin typeface="Calibri"/>
                <a:ea typeface="Calibri"/>
                <a:cs typeface="Calibri"/>
                <a:sym typeface="Calibri"/>
              </a:rPr>
              <a:t>Examples:</a:t>
            </a:r>
            <a:endParaRPr lang="en-CA" sz="1500">
              <a:latin typeface="Calibri"/>
              <a:ea typeface="Calibri"/>
              <a:cs typeface="Calibri"/>
              <a:sym typeface="Calibri"/>
            </a:endParaRPr>
          </a:p>
          <a:p>
            <a:pPr marL="0" lvl="0" indent="0" algn="l" rtl="0">
              <a:spcBef>
                <a:spcPts val="0"/>
              </a:spcBef>
              <a:spcAft>
                <a:spcPts val="0"/>
              </a:spcAft>
              <a:buNone/>
            </a:pPr>
            <a:r>
              <a:rPr lang="en-CA" sz="1500">
                <a:latin typeface="Calibri"/>
                <a:ea typeface="Calibri"/>
                <a:cs typeface="Calibri"/>
                <a:sym typeface="Calibri"/>
              </a:rPr>
              <a:t>3D: </a:t>
            </a:r>
            <a:r>
              <a:rPr lang="en-CA" sz="1500" u="sng">
                <a:solidFill>
                  <a:srgbClr val="0097A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Hymenoptera (Ant head)</a:t>
            </a:r>
            <a:r>
              <a:rPr lang="en-CA" sz="1500">
                <a:latin typeface="Calibri"/>
                <a:ea typeface="Calibri"/>
                <a:cs typeface="Calibri"/>
                <a:sym typeface="Calibri"/>
              </a:rPr>
              <a:t>; </a:t>
            </a:r>
            <a:r>
              <a:rPr lang="en-CA" sz="1500" u="sng">
                <a:solidFill>
                  <a:schemeClr val="hlink"/>
                </a:solidFill>
                <a:latin typeface="Calibri"/>
                <a:ea typeface="Calibri"/>
                <a:cs typeface="Calibri"/>
                <a:sym typeface="Calibri"/>
                <a:hlinkClick r:id="rId4"/>
              </a:rPr>
              <a:t>Coleoptera</a:t>
            </a:r>
            <a:r>
              <a:rPr lang="en-CA" sz="1500">
                <a:solidFill>
                  <a:schemeClr val="dk1"/>
                </a:solidFill>
                <a:latin typeface="Calibri"/>
                <a:ea typeface="Calibri"/>
                <a:cs typeface="Calibri"/>
                <a:sym typeface="Calibri"/>
              </a:rPr>
              <a:t> </a:t>
            </a:r>
            <a:br>
              <a:rPr lang="en-CA" sz="1500">
                <a:latin typeface="Calibri"/>
                <a:ea typeface="Calibri"/>
                <a:cs typeface="Calibri"/>
                <a:sym typeface="Calibri"/>
              </a:rPr>
            </a:br>
            <a:endParaRPr lang="en-CA" sz="1500">
              <a:latin typeface="Calibri"/>
              <a:ea typeface="Calibri"/>
              <a:cs typeface="Calibri"/>
              <a:sym typeface="Calibri"/>
            </a:endParaRPr>
          </a:p>
          <a:p>
            <a:pPr marL="0" lvl="0" indent="0" algn="l" rtl="0">
              <a:spcBef>
                <a:spcPts val="0"/>
              </a:spcBef>
              <a:spcAft>
                <a:spcPts val="0"/>
              </a:spcAft>
              <a:buNone/>
            </a:pPr>
            <a:r>
              <a:rPr lang="en-CA" sz="1500">
                <a:latin typeface="Calibri"/>
                <a:ea typeface="Calibri"/>
                <a:cs typeface="Calibri"/>
                <a:sym typeface="Calibri"/>
              </a:rPr>
              <a:t>2D: </a:t>
            </a:r>
            <a:r>
              <a:rPr lang="en-CA" sz="1500"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Coleoptera (Lady beetle)</a:t>
            </a:r>
            <a:r>
              <a:rPr lang="en-CA" sz="1500">
                <a:latin typeface="Calibri"/>
                <a:ea typeface="Calibri"/>
                <a:cs typeface="Calibri"/>
                <a:sym typeface="Calibri"/>
              </a:rPr>
              <a:t>; </a:t>
            </a:r>
            <a:r>
              <a:rPr lang="en-CA" sz="15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Coleoptera (Diving beetle)</a:t>
            </a:r>
            <a:r>
              <a:rPr lang="en-CA" sz="1500">
                <a:latin typeface="Calibri"/>
                <a:ea typeface="Calibri"/>
                <a:cs typeface="Calibri"/>
                <a:sym typeface="Calibri"/>
              </a:rPr>
              <a:t>;</a:t>
            </a:r>
          </a:p>
          <a:p>
            <a:pPr marL="0" lvl="0" indent="0" algn="l" rtl="0">
              <a:spcBef>
                <a:spcPts val="0"/>
              </a:spcBef>
              <a:spcAft>
                <a:spcPts val="0"/>
              </a:spcAft>
              <a:buNone/>
            </a:pPr>
            <a:r>
              <a:rPr lang="en-CA" sz="1500">
                <a:latin typeface="Calibri"/>
                <a:ea typeface="Calibri"/>
                <a:cs typeface="Calibri"/>
                <a:sym typeface="Calibri"/>
              </a:rPr>
              <a:t>       </a:t>
            </a:r>
            <a:r>
              <a:rPr lang="en-CA" sz="15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Coleoptera (Ground beetle)</a:t>
            </a:r>
            <a:r>
              <a:rPr lang="en-CA" sz="1500">
                <a:latin typeface="Calibri"/>
                <a:ea typeface="Calibri"/>
                <a:cs typeface="Calibri"/>
                <a:sym typeface="Calibri"/>
              </a:rPr>
              <a:t>; </a:t>
            </a:r>
            <a:r>
              <a:rPr lang="en-CA" sz="15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Hymenoptera (Ant)</a:t>
            </a:r>
            <a:endParaRPr lang="en-CA" sz="1500">
              <a:latin typeface="Calibri"/>
              <a:ea typeface="Calibri"/>
              <a:cs typeface="Calibri"/>
              <a:sym typeface="Calibri"/>
            </a:endParaRPr>
          </a:p>
          <a:p>
            <a:pPr marL="0" lvl="0" indent="0" algn="l" rtl="0">
              <a:spcBef>
                <a:spcPts val="0"/>
              </a:spcBef>
              <a:spcAft>
                <a:spcPts val="0"/>
              </a:spcAft>
              <a:buNone/>
            </a:pPr>
            <a:r>
              <a:rPr lang="en-CA" sz="1000">
                <a:latin typeface="Calibri"/>
                <a:ea typeface="Calibri"/>
                <a:cs typeface="Calibri"/>
                <a:sym typeface="Calibri"/>
              </a:rPr>
              <a:t> </a:t>
            </a:r>
          </a:p>
        </p:txBody>
      </p:sp>
      <p:pic>
        <p:nvPicPr>
          <p:cNvPr id="271" name="Google Shape;271;p14"/>
          <p:cNvPicPr preferRelativeResize="0"/>
          <p:nvPr/>
        </p:nvPicPr>
        <p:blipFill rotWithShape="1">
          <a:blip r:embed="rId9">
            <a:alphaModFix/>
          </a:blip>
          <a:srcRect l="41496" t="33532" r="32222" b="30402"/>
          <a:stretch/>
        </p:blipFill>
        <p:spPr>
          <a:xfrm>
            <a:off x="8422824" y="3600912"/>
            <a:ext cx="3358490" cy="3073900"/>
          </a:xfrm>
          <a:prstGeom prst="rect">
            <a:avLst/>
          </a:prstGeom>
          <a:noFill/>
          <a:ln>
            <a:noFill/>
          </a:ln>
        </p:spPr>
      </p:pic>
      <p:sp>
        <p:nvSpPr>
          <p:cNvPr id="272" name="Google Shape;272;p14"/>
          <p:cNvSpPr txBox="1"/>
          <p:nvPr/>
        </p:nvSpPr>
        <p:spPr>
          <a:xfrm>
            <a:off x="1051850" y="3302793"/>
            <a:ext cx="5349000" cy="5541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Mouth parts fitted for chewing ....... </a:t>
            </a:r>
            <a:r>
              <a:rPr lang="en-CA" sz="2400" u="sng">
                <a:solidFill>
                  <a:schemeClr val="hlink"/>
                </a:solidFill>
                <a:latin typeface="Calibri"/>
                <a:ea typeface="Calibri"/>
                <a:cs typeface="Calibri"/>
                <a:sym typeface="Calibri"/>
                <a:hlinkClick r:id="rId10" action="ppaction://hlinksldjump"/>
              </a:rPr>
              <a:t>12</a:t>
            </a:r>
            <a:endParaRPr>
              <a:latin typeface="Calibri"/>
              <a:ea typeface="Calibri"/>
              <a:cs typeface="Calibri"/>
              <a:sym typeface="Calibri"/>
            </a:endParaRPr>
          </a:p>
        </p:txBody>
      </p:sp>
      <p:pic>
        <p:nvPicPr>
          <p:cNvPr id="273" name="Google Shape;273;p14"/>
          <p:cNvPicPr preferRelativeResize="0"/>
          <p:nvPr/>
        </p:nvPicPr>
        <p:blipFill rotWithShape="1">
          <a:blip r:embed="rId11">
            <a:alphaModFix/>
          </a:blip>
          <a:srcRect/>
          <a:stretch/>
        </p:blipFill>
        <p:spPr>
          <a:xfrm>
            <a:off x="8012138" y="559200"/>
            <a:ext cx="4179860" cy="2784850"/>
          </a:xfrm>
          <a:prstGeom prst="rect">
            <a:avLst/>
          </a:prstGeom>
          <a:noFill/>
          <a:ln>
            <a:noFill/>
          </a:ln>
        </p:spPr>
      </p:pic>
      <p:sp>
        <p:nvSpPr>
          <p:cNvPr id="274" name="Google Shape;274;p14"/>
          <p:cNvSpPr txBox="1"/>
          <p:nvPr/>
        </p:nvSpPr>
        <p:spPr>
          <a:xfrm rot="3648">
            <a:off x="8038444" y="3290000"/>
            <a:ext cx="25446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12">
                  <a:extLst>
                    <a:ext uri="{A12FA001-AC4F-418D-AE19-62706E023703}">
                      <ahyp:hlinkClr xmlns:ahyp="http://schemas.microsoft.com/office/drawing/2018/hyperlinkcolor" val="tx"/>
                    </a:ext>
                  </a:extLst>
                </a:hlinkClick>
              </a:rPr>
              <a:t>Photo 160542269</a:t>
            </a:r>
            <a:r>
              <a:rPr lang="en-CA" sz="600"/>
              <a:t> © Jason Headley, </a:t>
            </a:r>
            <a:r>
              <a:rPr lang="en-CA" sz="600">
                <a:solidFill>
                  <a:srgbClr val="000000"/>
                </a:solidFill>
              </a:rPr>
              <a:t>licensed under CC BY-NC</a:t>
            </a:r>
            <a:endParaRPr sz="1600"/>
          </a:p>
        </p:txBody>
      </p:sp>
      <p:pic>
        <p:nvPicPr>
          <p:cNvPr id="275" name="Google Shape;275;p14"/>
          <p:cNvPicPr preferRelativeResize="0"/>
          <p:nvPr/>
        </p:nvPicPr>
        <p:blipFill>
          <a:blip r:embed="rId13">
            <a:alphaModFix/>
          </a:blip>
          <a:stretch>
            <a:fillRect/>
          </a:stretch>
        </p:blipFill>
        <p:spPr>
          <a:xfrm>
            <a:off x="5678601" y="877537"/>
            <a:ext cx="2316987" cy="2259050"/>
          </a:xfrm>
          <a:prstGeom prst="rect">
            <a:avLst/>
          </a:prstGeom>
          <a:noFill/>
          <a:ln>
            <a:noFill/>
          </a:ln>
        </p:spPr>
      </p:pic>
      <p:sp>
        <p:nvSpPr>
          <p:cNvPr id="276" name="Google Shape;276;p14"/>
          <p:cNvSpPr txBox="1"/>
          <p:nvPr/>
        </p:nvSpPr>
        <p:spPr>
          <a:xfrm>
            <a:off x="5719375" y="3082200"/>
            <a:ext cx="2704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14">
                  <a:extLst>
                    <a:ext uri="{A12FA001-AC4F-418D-AE19-62706E023703}">
                      <ahyp:hlinkClr xmlns:ahyp="http://schemas.microsoft.com/office/drawing/2018/hyperlinkcolor" val="tx"/>
                    </a:ext>
                  </a:extLst>
                </a:hlinkClick>
              </a:rPr>
              <a:t>Illustration</a:t>
            </a:r>
            <a:r>
              <a:rPr lang="en-CA" sz="600"/>
              <a:t> by Halvard Hatlen, under Public Domain</a:t>
            </a:r>
            <a:endParaRPr/>
          </a:p>
        </p:txBody>
      </p:sp>
      <p:sp>
        <p:nvSpPr>
          <p:cNvPr id="277" name="Google Shape;277;p14"/>
          <p:cNvSpPr txBox="1"/>
          <p:nvPr/>
        </p:nvSpPr>
        <p:spPr>
          <a:xfrm>
            <a:off x="652725" y="1040775"/>
            <a:ext cx="5009400" cy="20625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latin typeface="Calibri"/>
                <a:ea typeface="Calibri"/>
                <a:cs typeface="Calibri"/>
                <a:sym typeface="Calibri"/>
              </a:rPr>
              <a:t>Piercing and sucking mouth parts:</a:t>
            </a:r>
            <a:br>
              <a:rPr lang="en-CA" sz="1600">
                <a:latin typeface="Calibri"/>
                <a:ea typeface="Calibri"/>
                <a:cs typeface="Calibri"/>
                <a:sym typeface="Calibri"/>
              </a:rPr>
            </a:br>
            <a:r>
              <a:rPr lang="en-CA" sz="1600" i="0" u="none" strike="noStrike" cap="none">
                <a:solidFill>
                  <a:srgbClr val="000000"/>
                </a:solidFill>
                <a:latin typeface="Calibri"/>
                <a:ea typeface="Calibri"/>
                <a:cs typeface="Calibri"/>
                <a:sym typeface="Calibri"/>
              </a:rPr>
              <a:t>Beak-like mouth parts with accompanying piercing mouth parts for piercing plants and sucking plant juice</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br>
              <a:rPr lang="en-CA" sz="1600" i="0" u="none" strike="noStrike" cap="none">
                <a:solidFill>
                  <a:schemeClr val="dk1"/>
                </a:solidFill>
                <a:latin typeface="Calibri"/>
                <a:ea typeface="Calibri"/>
                <a:cs typeface="Calibri"/>
                <a:sym typeface="Calibri"/>
              </a:rPr>
            </a:br>
            <a:r>
              <a:rPr lang="en-CA" sz="1600" b="1" i="0" u="none" strike="noStrike" cap="none">
                <a:solidFill>
                  <a:srgbClr val="000000"/>
                </a:solidFill>
                <a:latin typeface="Calibri"/>
                <a:ea typeface="Calibri"/>
                <a:cs typeface="Calibri"/>
                <a:sym typeface="Calibri"/>
              </a:rPr>
              <a:t>Examples:</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600" i="0" u="none" strike="noStrike" cap="none">
                <a:solidFill>
                  <a:srgbClr val="000000"/>
                </a:solidFill>
                <a:latin typeface="Calibri"/>
                <a:ea typeface="Calibri"/>
                <a:cs typeface="Calibri"/>
                <a:sym typeface="Calibri"/>
              </a:rPr>
              <a:t>3D: </a:t>
            </a:r>
            <a:r>
              <a:rPr lang="en-CA" sz="1600" i="0" u="sng" strike="noStrike" cap="none">
                <a:solidFill>
                  <a:srgbClr val="0097A7"/>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Hemiptera (Stink bug)</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600" i="0" u="none" strike="noStrike" cap="none">
                <a:solidFill>
                  <a:srgbClr val="000000"/>
                </a:solidFill>
                <a:latin typeface="Calibri"/>
                <a:ea typeface="Calibri"/>
                <a:cs typeface="Calibri"/>
                <a:sym typeface="Calibri"/>
              </a:rPr>
              <a:t>2D: </a:t>
            </a:r>
            <a:r>
              <a:rPr lang="en-CA" sz="1600" i="0" u="sng" strike="noStrike" cap="none">
                <a:solidFill>
                  <a:srgbClr val="0097A7"/>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Hemiptera (Plant bug)</a:t>
            </a:r>
            <a:r>
              <a:rPr lang="en-CA" sz="1600" i="0" u="none" strike="noStrike" cap="none">
                <a:solidFill>
                  <a:srgbClr val="000000"/>
                </a:solidFill>
                <a:latin typeface="Calibri"/>
                <a:ea typeface="Calibri"/>
                <a:cs typeface="Calibri"/>
                <a:sym typeface="Calibri"/>
              </a:rPr>
              <a:t>;</a:t>
            </a:r>
            <a:r>
              <a:rPr lang="en-CA" sz="1600">
                <a:latin typeface="Calibri"/>
                <a:ea typeface="Calibri"/>
                <a:cs typeface="Calibri"/>
                <a:sym typeface="Calibri"/>
              </a:rPr>
              <a:t> </a:t>
            </a:r>
            <a:r>
              <a:rPr lang="en-CA" sz="1600" i="0" u="sng" strike="noStrike" cap="none">
                <a:solidFill>
                  <a:srgbClr val="0097A7"/>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Hemiptera (Stink bug)</a:t>
            </a:r>
            <a:r>
              <a:rPr lang="en-CA" sz="1600" i="0" u="none" strike="noStrike" cap="none">
                <a:solidFill>
                  <a:srgbClr val="000000"/>
                </a:solidFill>
                <a:latin typeface="Calibri"/>
                <a:ea typeface="Calibri"/>
                <a:cs typeface="Calibri"/>
                <a:sym typeface="Calibri"/>
              </a:rPr>
              <a:t>; </a:t>
            </a:r>
            <a:endParaRPr sz="16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600" i="0" u="none" strike="noStrike" cap="none">
                <a:solidFill>
                  <a:srgbClr val="000000"/>
                </a:solidFill>
                <a:latin typeface="Calibri"/>
                <a:ea typeface="Calibri"/>
                <a:cs typeface="Calibri"/>
                <a:sym typeface="Calibri"/>
              </a:rPr>
              <a:t>       </a:t>
            </a:r>
            <a:r>
              <a:rPr lang="en-CA" sz="1600" i="0" u="sng" strike="noStrike" cap="none">
                <a:solidFill>
                  <a:srgbClr val="0097A7"/>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Hemiptera (Pirate bug)</a:t>
            </a:r>
            <a:r>
              <a:rPr lang="en-CA" sz="1600" i="0" u="none" strike="noStrike" cap="none">
                <a:solidFill>
                  <a:srgbClr val="000000"/>
                </a:solidFill>
                <a:latin typeface="Calibri"/>
                <a:ea typeface="Calibri"/>
                <a:cs typeface="Calibri"/>
                <a:sym typeface="Calibri"/>
              </a:rPr>
              <a:t>; </a:t>
            </a:r>
            <a:r>
              <a:rPr lang="en-CA" sz="1600" i="0" u="sng" strike="noStrike" cap="none">
                <a:solidFill>
                  <a:srgbClr val="0097A7"/>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Hemiptera (Stink bug)</a:t>
            </a:r>
            <a:r>
              <a:rPr lang="en-CA" sz="1600" i="0" u="none" strike="noStrike" cap="none">
                <a:solidFill>
                  <a:srgbClr val="000000"/>
                </a:solidFill>
                <a:latin typeface="Calibri"/>
                <a:ea typeface="Calibri"/>
                <a:cs typeface="Calibri"/>
                <a:sym typeface="Calibri"/>
              </a:rPr>
              <a:t>  </a:t>
            </a:r>
            <a:endParaRPr sz="1600" i="0" u="none" strike="noStrike" cap="none">
              <a:solidFill>
                <a:schemeClr val="dk1"/>
              </a:solidFill>
              <a:latin typeface="Calibri"/>
              <a:ea typeface="Calibri"/>
              <a:cs typeface="Calibri"/>
              <a:sym typeface="Calibri"/>
            </a:endParaRPr>
          </a:p>
        </p:txBody>
      </p:sp>
      <p:pic>
        <p:nvPicPr>
          <p:cNvPr id="278" name="Google Shape;278;p14"/>
          <p:cNvPicPr preferRelativeResize="0"/>
          <p:nvPr/>
        </p:nvPicPr>
        <p:blipFill rotWithShape="1">
          <a:blip r:embed="rId20">
            <a:alphaModFix/>
          </a:blip>
          <a:srcRect t="24667" r="63480" b="22781"/>
          <a:stretch/>
        </p:blipFill>
        <p:spPr>
          <a:xfrm>
            <a:off x="5808663" y="4073838"/>
            <a:ext cx="2192126" cy="2241776"/>
          </a:xfrm>
          <a:prstGeom prst="rect">
            <a:avLst/>
          </a:prstGeom>
          <a:noFill/>
          <a:ln>
            <a:noFill/>
          </a:ln>
        </p:spPr>
      </p:pic>
      <p:sp>
        <p:nvSpPr>
          <p:cNvPr id="279" name="Google Shape;279;p14"/>
          <p:cNvSpPr txBox="1"/>
          <p:nvPr/>
        </p:nvSpPr>
        <p:spPr>
          <a:xfrm>
            <a:off x="5867400" y="6113125"/>
            <a:ext cx="237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21">
                  <a:extLst>
                    <a:ext uri="{A12FA001-AC4F-418D-AE19-62706E023703}">
                      <ahyp:hlinkClr xmlns:ahyp="http://schemas.microsoft.com/office/drawing/2018/hyperlinkcolor" val="tx"/>
                    </a:ext>
                  </a:extLst>
                </a:hlinkClick>
              </a:rPr>
              <a:t>Illustration</a:t>
            </a:r>
            <a:r>
              <a:rPr lang="en-CA" sz="600"/>
              <a:t> by Xavier Vázquez, licensed under CC BY-SA 3.0</a:t>
            </a:r>
            <a:r>
              <a:rPr lang="en-CA"/>
              <a:t> </a:t>
            </a:r>
            <a:endParaRPr/>
          </a:p>
        </p:txBody>
      </p:sp>
      <p:sp>
        <p:nvSpPr>
          <p:cNvPr id="280" name="Google Shape;280;p14"/>
          <p:cNvSpPr txBox="1"/>
          <p:nvPr/>
        </p:nvSpPr>
        <p:spPr>
          <a:xfrm rot="3703">
            <a:off x="8410960" y="6639598"/>
            <a:ext cx="1671001"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400" u="sng">
                <a:solidFill>
                  <a:srgbClr val="0097A7"/>
                </a:solidFill>
                <a:hlinkClick r:id="rId22">
                  <a:extLst>
                    <a:ext uri="{A12FA001-AC4F-418D-AE19-62706E023703}">
                      <ahyp:hlinkClr xmlns:ahyp="http://schemas.microsoft.com/office/drawing/2018/hyperlinkcolor" val="tx"/>
                    </a:ext>
                  </a:extLst>
                </a:hlinkClick>
              </a:rPr>
              <a:t>Photo 172399520</a:t>
            </a:r>
            <a:r>
              <a:rPr lang="en-CA" sz="400"/>
              <a:t> © Jason Headley, </a:t>
            </a:r>
            <a:r>
              <a:rPr lang="en-CA" sz="400">
                <a:solidFill>
                  <a:srgbClr val="000000"/>
                </a:solidFill>
              </a:rPr>
              <a:t>licensed under CC BY-NC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8" name="Google Shape;334;p18">
            <a:extLst>
              <a:ext uri="{FF2B5EF4-FFF2-40B4-BE49-F238E27FC236}">
                <a16:creationId xmlns:a16="http://schemas.microsoft.com/office/drawing/2014/main" id="{26E0147A-C369-4484-5CD8-3082AE5F5408}"/>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5" name="Google Shape;285;p15"/>
          <p:cNvGrpSpPr/>
          <p:nvPr/>
        </p:nvGrpSpPr>
        <p:grpSpPr>
          <a:xfrm>
            <a:off x="4319039" y="545258"/>
            <a:ext cx="3175448" cy="3066677"/>
            <a:chOff x="5799562" y="1175466"/>
            <a:chExt cx="1498136" cy="1576293"/>
          </a:xfrm>
        </p:grpSpPr>
        <p:sp>
          <p:nvSpPr>
            <p:cNvPr id="287" name="Google Shape;287;p15"/>
            <p:cNvSpPr/>
            <p:nvPr/>
          </p:nvSpPr>
          <p:spPr>
            <a:xfrm>
              <a:off x="6336198" y="2404059"/>
              <a:ext cx="961500" cy="34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8" name="Google Shape;288;p15"/>
            <p:cNvSpPr/>
            <p:nvPr/>
          </p:nvSpPr>
          <p:spPr>
            <a:xfrm rot="-436681">
              <a:off x="5799562" y="1175466"/>
              <a:ext cx="961446" cy="5827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89" name="Google Shape;289;p15"/>
          <p:cNvSpPr txBox="1">
            <a:spLocks noGrp="1"/>
          </p:cNvSpPr>
          <p:nvPr>
            <p:ph type="body" idx="1"/>
          </p:nvPr>
        </p:nvSpPr>
        <p:spPr>
          <a:xfrm>
            <a:off x="1086025" y="118125"/>
            <a:ext cx="9886800" cy="9495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Char char="•"/>
            </a:pPr>
            <a:r>
              <a:rPr lang="en-CA" sz="2400"/>
              <a:t>Wings with numerous longitudinal veins and many cross veins forming a network ......................................... </a:t>
            </a:r>
            <a:r>
              <a:rPr lang="en-CA" sz="2400" u="sng">
                <a:solidFill>
                  <a:schemeClr val="hlink"/>
                </a:solidFill>
                <a:hlinkClick r:id="rId3" action="ppaction://hlinksldjump"/>
              </a:rPr>
              <a:t>13</a:t>
            </a:r>
            <a:endParaRPr sz="2400"/>
          </a:p>
          <a:p>
            <a:pPr marL="228600" lvl="0" indent="-50800" algn="l" rtl="0">
              <a:lnSpc>
                <a:spcPct val="90000"/>
              </a:lnSpc>
              <a:spcBef>
                <a:spcPts val="1800"/>
              </a:spcBef>
              <a:spcAft>
                <a:spcPts val="0"/>
              </a:spcAft>
              <a:buClr>
                <a:schemeClr val="dk1"/>
              </a:buClr>
              <a:buSzPts val="2800"/>
              <a:buNone/>
            </a:pPr>
            <a:endParaRPr/>
          </a:p>
        </p:txBody>
      </p:sp>
      <p:sp>
        <p:nvSpPr>
          <p:cNvPr id="291" name="Google Shape;291;p15"/>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12.</a:t>
            </a:r>
            <a:endParaRPr>
              <a:solidFill>
                <a:schemeClr val="lt1"/>
              </a:solidFill>
            </a:endParaRPr>
          </a:p>
        </p:txBody>
      </p:sp>
      <p:pic>
        <p:nvPicPr>
          <p:cNvPr id="292" name="Google Shape;292;p15"/>
          <p:cNvPicPr preferRelativeResize="0"/>
          <p:nvPr/>
        </p:nvPicPr>
        <p:blipFill rotWithShape="1">
          <a:blip r:embed="rId4">
            <a:alphaModFix/>
          </a:blip>
          <a:srcRect/>
          <a:stretch/>
        </p:blipFill>
        <p:spPr>
          <a:xfrm>
            <a:off x="7269725" y="599525"/>
            <a:ext cx="4746176" cy="3239226"/>
          </a:xfrm>
          <a:prstGeom prst="rect">
            <a:avLst/>
          </a:prstGeom>
          <a:noFill/>
          <a:ln>
            <a:noFill/>
          </a:ln>
        </p:spPr>
      </p:pic>
      <p:sp>
        <p:nvSpPr>
          <p:cNvPr id="293" name="Google Shape;293;p15"/>
          <p:cNvSpPr txBox="1"/>
          <p:nvPr/>
        </p:nvSpPr>
        <p:spPr>
          <a:xfrm>
            <a:off x="1086026" y="1552800"/>
            <a:ext cx="2968500" cy="13236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endParaRPr sz="180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CA" sz="1800">
                <a:solidFill>
                  <a:schemeClr val="dk1"/>
                </a:solidFill>
                <a:latin typeface="Calibri"/>
                <a:ea typeface="Calibri"/>
                <a:cs typeface="Calibri"/>
                <a:sym typeface="Calibri"/>
              </a:rPr>
              <a:t>3D: </a:t>
            </a:r>
            <a:r>
              <a:rPr lang="en-CA" sz="1800" i="1"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Odonata</a:t>
            </a:r>
            <a:endParaRPr sz="1800" i="1">
              <a:solidFill>
                <a:srgbClr val="0097A7"/>
              </a:solidFill>
              <a:latin typeface="Calibri"/>
              <a:ea typeface="Calibri"/>
              <a:cs typeface="Calibri"/>
              <a:sym typeface="Calibri"/>
            </a:endParaRPr>
          </a:p>
          <a:p>
            <a:pPr marL="0" lvl="0" indent="0" algn="l" rtl="0">
              <a:spcBef>
                <a:spcPts val="0"/>
              </a:spcBef>
              <a:spcAft>
                <a:spcPts val="0"/>
              </a:spcAft>
              <a:buSzPts val="1100"/>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chemeClr val="dk1"/>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Dragonfly</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Damselfly</a:t>
            </a:r>
            <a:r>
              <a:rPr lang="en-CA" sz="1800">
                <a:solidFill>
                  <a:schemeClr val="dk1"/>
                </a:solidFill>
                <a:latin typeface="Calibri"/>
                <a:ea typeface="Calibri"/>
                <a:cs typeface="Calibri"/>
                <a:sym typeface="Calibri"/>
              </a:rPr>
              <a:t> </a:t>
            </a:r>
            <a:r>
              <a:rPr lang="en-CA" sz="2600" i="0" u="none" strike="noStrike">
                <a:solidFill>
                  <a:srgbClr val="000000"/>
                </a:solidFill>
                <a:latin typeface="Calibri"/>
                <a:ea typeface="Calibri"/>
                <a:cs typeface="Calibri"/>
                <a:sym typeface="Calibri"/>
              </a:rPr>
              <a:t>  </a:t>
            </a:r>
            <a:endParaRPr sz="2600">
              <a:solidFill>
                <a:schemeClr val="dk1"/>
              </a:solidFill>
              <a:latin typeface="Calibri"/>
              <a:ea typeface="Calibri"/>
              <a:cs typeface="Calibri"/>
              <a:sym typeface="Calibri"/>
            </a:endParaRPr>
          </a:p>
        </p:txBody>
      </p:sp>
      <p:sp>
        <p:nvSpPr>
          <p:cNvPr id="294" name="Google Shape;294;p15"/>
          <p:cNvSpPr txBox="1"/>
          <p:nvPr/>
        </p:nvSpPr>
        <p:spPr>
          <a:xfrm>
            <a:off x="1086025" y="5104150"/>
            <a:ext cx="2669400" cy="14775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endParaRPr sz="180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CA" sz="1800">
                <a:solidFill>
                  <a:schemeClr val="dk1"/>
                </a:solidFill>
                <a:latin typeface="Calibri"/>
                <a:ea typeface="Calibri"/>
                <a:cs typeface="Calibri"/>
                <a:sym typeface="Calibri"/>
              </a:rPr>
              <a:t>3D: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Hymenoptera</a:t>
            </a:r>
            <a:br>
              <a:rPr lang="en-CA" sz="1800" i="1">
                <a:solidFill>
                  <a:schemeClr val="dk1"/>
                </a:solidFill>
                <a:latin typeface="Calibri"/>
                <a:ea typeface="Calibri"/>
                <a:cs typeface="Calibri"/>
                <a:sym typeface="Calibri"/>
              </a:rPr>
            </a:b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chemeClr val="dk1"/>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Bumble bee</a:t>
            </a:r>
            <a:r>
              <a:rPr lang="en-CA"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Wasp</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Honey bee</a:t>
            </a:r>
            <a:r>
              <a:rPr lang="en-CA" sz="1800">
                <a:solidFill>
                  <a:srgbClr val="0097A7"/>
                </a:solidFill>
                <a:latin typeface="Calibri"/>
                <a:ea typeface="Calibri"/>
                <a:cs typeface="Calibri"/>
                <a:sym typeface="Calibri"/>
              </a:rPr>
              <a:t> </a:t>
            </a:r>
            <a:r>
              <a:rPr lang="en-CA"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95" name="Google Shape;295;p15"/>
          <p:cNvPicPr preferRelativeResize="0"/>
          <p:nvPr/>
        </p:nvPicPr>
        <p:blipFill>
          <a:blip r:embed="rId12">
            <a:alphaModFix/>
          </a:blip>
          <a:stretch>
            <a:fillRect/>
          </a:stretch>
        </p:blipFill>
        <p:spPr>
          <a:xfrm rot="5628472">
            <a:off x="5068601" y="4398775"/>
            <a:ext cx="1211723" cy="2806148"/>
          </a:xfrm>
          <a:prstGeom prst="rect">
            <a:avLst/>
          </a:prstGeom>
          <a:noFill/>
          <a:ln>
            <a:noFill/>
          </a:ln>
        </p:spPr>
      </p:pic>
      <p:sp>
        <p:nvSpPr>
          <p:cNvPr id="296" name="Google Shape;296;p15"/>
          <p:cNvSpPr txBox="1"/>
          <p:nvPr/>
        </p:nvSpPr>
        <p:spPr>
          <a:xfrm>
            <a:off x="934567" y="3607428"/>
            <a:ext cx="10337400" cy="9495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Wings with few cross veins and usually with few longitudinal veins, not net-veined .................................. </a:t>
            </a:r>
            <a:r>
              <a:rPr lang="en-CA" sz="2400" u="sng">
                <a:solidFill>
                  <a:schemeClr val="hlink"/>
                </a:solidFill>
                <a:latin typeface="Calibri"/>
                <a:ea typeface="Calibri"/>
                <a:cs typeface="Calibri"/>
                <a:sym typeface="Calibri"/>
                <a:hlinkClick r:id="rId13" action="ppaction://hlinksldjump"/>
              </a:rPr>
              <a:t>17</a:t>
            </a:r>
            <a:endParaRPr>
              <a:latin typeface="Calibri"/>
              <a:ea typeface="Calibri"/>
              <a:cs typeface="Calibri"/>
              <a:sym typeface="Calibri"/>
            </a:endParaRPr>
          </a:p>
        </p:txBody>
      </p:sp>
      <p:sp>
        <p:nvSpPr>
          <p:cNvPr id="297" name="Google Shape;297;p15"/>
          <p:cNvSpPr txBox="1"/>
          <p:nvPr/>
        </p:nvSpPr>
        <p:spPr>
          <a:xfrm>
            <a:off x="4234250" y="6570050"/>
            <a:ext cx="35676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800" u="sng">
                <a:solidFill>
                  <a:schemeClr val="hlink"/>
                </a:solidFill>
                <a:latin typeface="Calibri"/>
                <a:ea typeface="Calibri"/>
                <a:cs typeface="Calibri"/>
                <a:sym typeface="Calibri"/>
                <a:hlinkClick r:id="rId14"/>
              </a:rPr>
              <a:t>Illustrations</a:t>
            </a:r>
            <a:r>
              <a:rPr lang="en-CA" sz="800">
                <a:latin typeface="Calibri"/>
                <a:ea typeface="Calibri"/>
                <a:cs typeface="Calibri"/>
                <a:sym typeface="Calibri"/>
              </a:rPr>
              <a:t> </a:t>
            </a:r>
            <a:r>
              <a:rPr lang="en-CA" sz="800" b="0" i="0" u="none" strike="noStrike" cap="none">
                <a:solidFill>
                  <a:srgbClr val="000000"/>
                </a:solidFill>
                <a:latin typeface="Calibri"/>
                <a:ea typeface="Calibri"/>
                <a:cs typeface="Calibri"/>
                <a:sym typeface="Calibri"/>
              </a:rPr>
              <a:t> by Salcedo et al</a:t>
            </a:r>
            <a:r>
              <a:rPr lang="en-CA" sz="800">
                <a:latin typeface="Calibri"/>
                <a:ea typeface="Calibri"/>
                <a:cs typeface="Calibri"/>
                <a:sym typeface="Calibri"/>
              </a:rPr>
              <a:t>.,</a:t>
            </a:r>
            <a:r>
              <a:rPr lang="en-CA" sz="800" b="0" i="0" u="none" strike="noStrike" cap="none">
                <a:solidFill>
                  <a:srgbClr val="000000"/>
                </a:solidFill>
                <a:latin typeface="Calibri"/>
                <a:ea typeface="Calibri"/>
                <a:cs typeface="Calibri"/>
                <a:sym typeface="Calibri"/>
              </a:rPr>
              <a:t> licensed under CC BY-SA 4.0</a:t>
            </a:r>
            <a:endParaRPr sz="800" b="0" i="0" u="none" strike="noStrike" cap="none">
              <a:solidFill>
                <a:srgbClr val="000000"/>
              </a:solidFill>
              <a:latin typeface="Calibri"/>
              <a:ea typeface="Calibri"/>
              <a:cs typeface="Calibri"/>
              <a:sym typeface="Calibri"/>
            </a:endParaRPr>
          </a:p>
        </p:txBody>
      </p:sp>
      <p:sp>
        <p:nvSpPr>
          <p:cNvPr id="298" name="Google Shape;298;p15"/>
          <p:cNvSpPr txBox="1"/>
          <p:nvPr/>
        </p:nvSpPr>
        <p:spPr>
          <a:xfrm>
            <a:off x="7215383" y="3755500"/>
            <a:ext cx="40737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600" u="sng">
                <a:solidFill>
                  <a:srgbClr val="0097A7"/>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Photo</a:t>
            </a:r>
            <a:r>
              <a:rPr lang="en-CA" sz="600">
                <a:latin typeface="Calibri"/>
                <a:ea typeface="Calibri"/>
                <a:cs typeface="Calibri"/>
                <a:sym typeface="Calibri"/>
              </a:rPr>
              <a:t> </a:t>
            </a:r>
            <a:r>
              <a:rPr lang="en-CA" sz="600">
                <a:solidFill>
                  <a:schemeClr val="dk1"/>
                </a:solidFill>
              </a:rPr>
              <a:t>©</a:t>
            </a:r>
            <a:r>
              <a:rPr lang="en-CA" sz="600">
                <a:latin typeface="Calibri"/>
                <a:ea typeface="Calibri"/>
                <a:cs typeface="Calibri"/>
                <a:sym typeface="Calibri"/>
              </a:rPr>
              <a:t> Libraries and Cultural Resources Digital Collections, University of Calgary,</a:t>
            </a:r>
            <a:r>
              <a:rPr lang="en-CA" sz="600" b="0" i="0" u="none" strike="noStrike" cap="none">
                <a:solidFill>
                  <a:srgbClr val="000000"/>
                </a:solidFill>
                <a:latin typeface="Calibri"/>
                <a:ea typeface="Calibri"/>
                <a:cs typeface="Calibri"/>
                <a:sym typeface="Calibri"/>
              </a:rPr>
              <a:t> licensed under CC BY 4.0</a:t>
            </a:r>
            <a:endParaRPr sz="600" b="0" i="0" u="none" strike="noStrike" cap="none">
              <a:solidFill>
                <a:srgbClr val="000000"/>
              </a:solidFill>
              <a:latin typeface="Calibri"/>
              <a:ea typeface="Calibri"/>
              <a:cs typeface="Calibri"/>
              <a:sym typeface="Calibri"/>
            </a:endParaRPr>
          </a:p>
        </p:txBody>
      </p:sp>
      <p:pic>
        <p:nvPicPr>
          <p:cNvPr id="299" name="Google Shape;299;p15"/>
          <p:cNvPicPr preferRelativeResize="0"/>
          <p:nvPr/>
        </p:nvPicPr>
        <p:blipFill rotWithShape="1">
          <a:blip r:embed="rId16">
            <a:alphaModFix/>
          </a:blip>
          <a:srcRect l="16365" t="38296" r="32428" b="22396"/>
          <a:stretch/>
        </p:blipFill>
        <p:spPr>
          <a:xfrm>
            <a:off x="8280675" y="4332325"/>
            <a:ext cx="3137823" cy="2408750"/>
          </a:xfrm>
          <a:prstGeom prst="rect">
            <a:avLst/>
          </a:prstGeom>
          <a:noFill/>
          <a:ln>
            <a:noFill/>
          </a:ln>
        </p:spPr>
      </p:pic>
      <p:sp>
        <p:nvSpPr>
          <p:cNvPr id="300" name="Google Shape;300;p15"/>
          <p:cNvSpPr txBox="1"/>
          <p:nvPr/>
        </p:nvSpPr>
        <p:spPr>
          <a:xfrm rot="3648">
            <a:off x="8190844" y="6647575"/>
            <a:ext cx="25446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hlink"/>
                </a:solidFill>
                <a:hlinkClick r:id="rId17"/>
              </a:rPr>
              <a:t>Photo 160706880</a:t>
            </a:r>
            <a:r>
              <a:rPr lang="en-CA" sz="600"/>
              <a:t> © Jason Cooper, </a:t>
            </a:r>
            <a:r>
              <a:rPr lang="en-CA" sz="600">
                <a:solidFill>
                  <a:srgbClr val="000000"/>
                </a:solidFill>
              </a:rPr>
              <a:t>licensed under CC BY-NC</a:t>
            </a:r>
            <a:endParaRPr sz="1600"/>
          </a:p>
        </p:txBody>
      </p:sp>
      <p:pic>
        <p:nvPicPr>
          <p:cNvPr id="4" name="Picture 3" descr="A green dragonfly wing&#10;&#10;Description automatically generated">
            <a:extLst>
              <a:ext uri="{FF2B5EF4-FFF2-40B4-BE49-F238E27FC236}">
                <a16:creationId xmlns:a16="http://schemas.microsoft.com/office/drawing/2014/main" id="{2A400533-1C3B-4A17-E75A-F574F8E3E45D}"/>
              </a:ext>
            </a:extLst>
          </p:cNvPr>
          <p:cNvPicPr>
            <a:picLocks noChangeAspect="1"/>
          </p:cNvPicPr>
          <p:nvPr/>
        </p:nvPicPr>
        <p:blipFill>
          <a:blip r:embed="rId18"/>
          <a:stretch>
            <a:fillRect/>
          </a:stretch>
        </p:blipFill>
        <p:spPr>
          <a:xfrm>
            <a:off x="4324350" y="1558636"/>
            <a:ext cx="2601190" cy="1066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5" name="Google Shape;334;p18">
            <a:extLst>
              <a:ext uri="{FF2B5EF4-FFF2-40B4-BE49-F238E27FC236}">
                <a16:creationId xmlns:a16="http://schemas.microsoft.com/office/drawing/2014/main" id="{AAB39786-A3F6-6892-DFC8-3EB801FF1FAA}"/>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16"/>
          <p:cNvSpPr txBox="1">
            <a:spLocks noGrp="1"/>
          </p:cNvSpPr>
          <p:nvPr>
            <p:ph type="body" idx="1"/>
          </p:nvPr>
        </p:nvSpPr>
        <p:spPr>
          <a:xfrm>
            <a:off x="1103125" y="1025975"/>
            <a:ext cx="5165400" cy="1325700"/>
          </a:xfrm>
          <a:prstGeom prst="rect">
            <a:avLst/>
          </a:prstGeom>
          <a:noFill/>
          <a:ln>
            <a:noFill/>
          </a:ln>
        </p:spPr>
        <p:txBody>
          <a:bodyPr spcFirstLastPara="1" wrap="square" lIns="91425" tIns="45700" rIns="91425" bIns="45700" anchor="t" anchorCtr="0">
            <a:normAutofit fontScale="92500"/>
          </a:bodyPr>
          <a:lstStyle/>
          <a:p>
            <a:pPr marL="228600" lvl="0" indent="-255270" algn="l" rtl="0">
              <a:lnSpc>
                <a:spcPct val="107000"/>
              </a:lnSpc>
              <a:spcBef>
                <a:spcPts val="0"/>
              </a:spcBef>
              <a:spcAft>
                <a:spcPts val="0"/>
              </a:spcAft>
              <a:buClr>
                <a:schemeClr val="dk1"/>
              </a:buClr>
              <a:buSzPct val="100000"/>
              <a:buChar char="•"/>
            </a:pPr>
            <a:r>
              <a:rPr lang="en-CA" sz="2400"/>
              <a:t>Antennae very short and inconspicuous, composed of few segments ......................................... </a:t>
            </a:r>
            <a:r>
              <a:rPr lang="en-CA" sz="2400" u="sng">
                <a:solidFill>
                  <a:schemeClr val="hlink"/>
                </a:solidFill>
                <a:hlinkClick r:id="rId3" action="ppaction://hlinksldjump"/>
              </a:rPr>
              <a:t>14</a:t>
            </a:r>
            <a:endParaRPr/>
          </a:p>
        </p:txBody>
      </p:sp>
      <p:sp>
        <p:nvSpPr>
          <p:cNvPr id="307" name="Google Shape;307;p16"/>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13.</a:t>
            </a:r>
            <a:endParaRPr>
              <a:solidFill>
                <a:schemeClr val="lt1"/>
              </a:solidFill>
            </a:endParaRPr>
          </a:p>
        </p:txBody>
      </p:sp>
      <p:sp>
        <p:nvSpPr>
          <p:cNvPr id="308" name="Google Shape;308;p16"/>
          <p:cNvSpPr txBox="1"/>
          <p:nvPr/>
        </p:nvSpPr>
        <p:spPr>
          <a:xfrm>
            <a:off x="1103125" y="4678038"/>
            <a:ext cx="5165400" cy="9495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Antennae conspicuous, composed of many segments ........................... </a:t>
            </a:r>
            <a:r>
              <a:rPr lang="en-CA" sz="2400" u="sng">
                <a:solidFill>
                  <a:schemeClr val="hlink"/>
                </a:solidFill>
                <a:latin typeface="Calibri"/>
                <a:ea typeface="Calibri"/>
                <a:cs typeface="Calibri"/>
                <a:sym typeface="Calibri"/>
                <a:hlinkClick r:id="rId4" action="ppaction://hlinksldjump"/>
              </a:rPr>
              <a:t>15</a:t>
            </a:r>
            <a:endParaRPr>
              <a:latin typeface="Calibri"/>
              <a:ea typeface="Calibri"/>
              <a:cs typeface="Calibri"/>
              <a:sym typeface="Calibri"/>
            </a:endParaRPr>
          </a:p>
        </p:txBody>
      </p:sp>
      <p:sp>
        <p:nvSpPr>
          <p:cNvPr id="309" name="Google Shape;309;p16"/>
          <p:cNvSpPr txBox="1"/>
          <p:nvPr/>
        </p:nvSpPr>
        <p:spPr>
          <a:xfrm rot="3630">
            <a:off x="6379175" y="3202463"/>
            <a:ext cx="22728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hlink"/>
                </a:solidFill>
                <a:hlinkClick r:id="rId5"/>
              </a:rPr>
              <a:t>Photo 17092223</a:t>
            </a:r>
            <a:r>
              <a:rPr lang="en-CA" sz="600">
                <a:solidFill>
                  <a:schemeClr val="dk1"/>
                </a:solidFill>
              </a:rPr>
              <a:t> © Jason Headley, licensed under CC BY-NC</a:t>
            </a:r>
            <a:endParaRPr sz="1600">
              <a:solidFill>
                <a:schemeClr val="dk1"/>
              </a:solidFill>
            </a:endParaRPr>
          </a:p>
        </p:txBody>
      </p:sp>
      <p:pic>
        <p:nvPicPr>
          <p:cNvPr id="310" name="Google Shape;310;p16"/>
          <p:cNvPicPr preferRelativeResize="0"/>
          <p:nvPr/>
        </p:nvPicPr>
        <p:blipFill rotWithShape="1">
          <a:blip r:embed="rId6">
            <a:alphaModFix/>
          </a:blip>
          <a:srcRect/>
          <a:stretch/>
        </p:blipFill>
        <p:spPr>
          <a:xfrm>
            <a:off x="6409300" y="3646350"/>
            <a:ext cx="4017149" cy="3012876"/>
          </a:xfrm>
          <a:prstGeom prst="rect">
            <a:avLst/>
          </a:prstGeom>
          <a:noFill/>
          <a:ln>
            <a:noFill/>
          </a:ln>
        </p:spPr>
      </p:pic>
      <p:sp>
        <p:nvSpPr>
          <p:cNvPr id="311" name="Google Shape;311;p16"/>
          <p:cNvSpPr/>
          <p:nvPr/>
        </p:nvSpPr>
        <p:spPr>
          <a:xfrm>
            <a:off x="6444575" y="6488575"/>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7"/>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pic>
        <p:nvPicPr>
          <p:cNvPr id="312" name="Google Shape;312;p16"/>
          <p:cNvPicPr preferRelativeResize="0"/>
          <p:nvPr/>
        </p:nvPicPr>
        <p:blipFill rotWithShape="1">
          <a:blip r:embed="rId8">
            <a:alphaModFix/>
          </a:blip>
          <a:srcRect l="13012" t="16174" r="15610" b="11649"/>
          <a:stretch/>
        </p:blipFill>
        <p:spPr>
          <a:xfrm>
            <a:off x="6409300" y="114000"/>
            <a:ext cx="4258524" cy="3149650"/>
          </a:xfrm>
          <a:prstGeom prst="rect">
            <a:avLst/>
          </a:prstGeom>
          <a:noFill/>
          <a:ln>
            <a:noFill/>
          </a:ln>
        </p:spPr>
      </p:pic>
      <p:cxnSp>
        <p:nvCxnSpPr>
          <p:cNvPr id="313" name="Google Shape;313;p16"/>
          <p:cNvCxnSpPr/>
          <p:nvPr/>
        </p:nvCxnSpPr>
        <p:spPr>
          <a:xfrm flipH="1">
            <a:off x="10279925" y="1335675"/>
            <a:ext cx="503100" cy="460200"/>
          </a:xfrm>
          <a:prstGeom prst="straightConnector1">
            <a:avLst/>
          </a:prstGeom>
          <a:noFill/>
          <a:ln w="38100" cap="flat" cmpd="sng">
            <a:solidFill>
              <a:srgbClr val="FF0000"/>
            </a:solidFill>
            <a:prstDash val="solid"/>
            <a:round/>
            <a:headEnd type="none" w="med" len="med"/>
            <a:tailEnd type="triangle" w="med" len="med"/>
          </a:ln>
        </p:spPr>
      </p:cxnSp>
      <p:cxnSp>
        <p:nvCxnSpPr>
          <p:cNvPr id="314" name="Google Shape;314;p16"/>
          <p:cNvCxnSpPr/>
          <p:nvPr/>
        </p:nvCxnSpPr>
        <p:spPr>
          <a:xfrm flipH="1">
            <a:off x="9441800" y="3730925"/>
            <a:ext cx="639600" cy="2745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5" name="Google Shape;334;p18">
            <a:extLst>
              <a:ext uri="{FF2B5EF4-FFF2-40B4-BE49-F238E27FC236}">
                <a16:creationId xmlns:a16="http://schemas.microsoft.com/office/drawing/2014/main" id="{4704F764-3F68-14EF-88DA-80A3337B9170}"/>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17"/>
          <p:cNvSpPr txBox="1">
            <a:spLocks noGrp="1"/>
          </p:cNvSpPr>
          <p:nvPr>
            <p:ph type="body" idx="1"/>
          </p:nvPr>
        </p:nvSpPr>
        <p:spPr>
          <a:xfrm>
            <a:off x="1111675" y="152400"/>
            <a:ext cx="6682200" cy="1256400"/>
          </a:xfrm>
          <a:prstGeom prst="rect">
            <a:avLst/>
          </a:prstGeom>
          <a:noFill/>
          <a:ln>
            <a:noFill/>
          </a:ln>
        </p:spPr>
        <p:txBody>
          <a:bodyPr spcFirstLastPara="1" wrap="square" lIns="91425" tIns="45700" rIns="91425" bIns="45700" anchor="t" anchorCtr="0">
            <a:normAutofit lnSpcReduction="10000"/>
          </a:bodyPr>
          <a:lstStyle/>
          <a:p>
            <a:pPr marL="228600" lvl="0" indent="-266700" algn="l" rtl="0">
              <a:lnSpc>
                <a:spcPct val="107000"/>
              </a:lnSpc>
              <a:spcBef>
                <a:spcPts val="0"/>
              </a:spcBef>
              <a:spcAft>
                <a:spcPts val="0"/>
              </a:spcAft>
              <a:buClr>
                <a:schemeClr val="dk1"/>
              </a:buClr>
              <a:buSzPts val="2400"/>
              <a:buChar char="•"/>
            </a:pPr>
            <a:r>
              <a:rPr lang="en-CA" sz="2400"/>
              <a:t>Hind wings very small, tip of abdomen with two or three long thin filaments ...... </a:t>
            </a:r>
            <a:r>
              <a:rPr lang="en-CA" sz="2400" b="1"/>
              <a:t>Order Ephemeroptera</a:t>
            </a:r>
            <a:r>
              <a:rPr lang="en-CA" sz="2400"/>
              <a:t>, in part (mayflies) </a:t>
            </a:r>
            <a:endParaRPr sz="2400"/>
          </a:p>
        </p:txBody>
      </p:sp>
      <p:sp>
        <p:nvSpPr>
          <p:cNvPr id="321" name="Google Shape;321;p17"/>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14.</a:t>
            </a:r>
            <a:endParaRPr>
              <a:solidFill>
                <a:schemeClr val="lt1"/>
              </a:solidFill>
            </a:endParaRPr>
          </a:p>
        </p:txBody>
      </p:sp>
      <p:pic>
        <p:nvPicPr>
          <p:cNvPr id="322" name="Google Shape;322;p17"/>
          <p:cNvPicPr preferRelativeResize="0"/>
          <p:nvPr/>
        </p:nvPicPr>
        <p:blipFill rotWithShape="1">
          <a:blip r:embed="rId3">
            <a:alphaModFix/>
          </a:blip>
          <a:srcRect/>
          <a:stretch/>
        </p:blipFill>
        <p:spPr>
          <a:xfrm>
            <a:off x="7054511" y="3355738"/>
            <a:ext cx="4673600" cy="3189732"/>
          </a:xfrm>
          <a:prstGeom prst="rect">
            <a:avLst/>
          </a:prstGeom>
          <a:noFill/>
          <a:ln>
            <a:noFill/>
          </a:ln>
        </p:spPr>
      </p:pic>
      <p:sp>
        <p:nvSpPr>
          <p:cNvPr id="323" name="Google Shape;323;p17"/>
          <p:cNvSpPr txBox="1"/>
          <p:nvPr/>
        </p:nvSpPr>
        <p:spPr>
          <a:xfrm>
            <a:off x="1254625" y="3262601"/>
            <a:ext cx="6396300" cy="13446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Front and hind wings of about equal size; abdomen without terminal filaments ........ </a:t>
            </a:r>
            <a:r>
              <a:rPr lang="en-CA" sz="2400" b="1">
                <a:solidFill>
                  <a:schemeClr val="dk1"/>
                </a:solidFill>
                <a:latin typeface="Calibri"/>
                <a:ea typeface="Calibri"/>
                <a:cs typeface="Calibri"/>
                <a:sym typeface="Calibri"/>
              </a:rPr>
              <a:t>Order Odonata</a:t>
            </a:r>
            <a:endParaRPr>
              <a:latin typeface="Calibri"/>
              <a:ea typeface="Calibri"/>
              <a:cs typeface="Calibri"/>
              <a:sym typeface="Calibri"/>
            </a:endParaRPr>
          </a:p>
        </p:txBody>
      </p:sp>
      <p:sp>
        <p:nvSpPr>
          <p:cNvPr id="324" name="Google Shape;324;p17"/>
          <p:cNvSpPr txBox="1"/>
          <p:nvPr/>
        </p:nvSpPr>
        <p:spPr>
          <a:xfrm>
            <a:off x="1469654" y="1460475"/>
            <a:ext cx="3182700" cy="12006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000000"/>
                </a:solidFill>
                <a:latin typeface="Calibri"/>
                <a:ea typeface="Calibri"/>
                <a:cs typeface="Calibri"/>
                <a:sym typeface="Calibri"/>
              </a:rPr>
              <a:t>Examples:</a:t>
            </a:r>
            <a:br>
              <a:rPr lang="en-CA" sz="1800" i="0" u="none" strike="noStrike" cap="none">
                <a:solidFill>
                  <a:schemeClr val="dk1"/>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Mayfly</a:t>
            </a:r>
            <a:r>
              <a:rPr lang="en-CA" sz="1800">
                <a:latin typeface="Calibri"/>
                <a:ea typeface="Calibri"/>
                <a:cs typeface="Calibri"/>
                <a:sym typeface="Calibri"/>
              </a:rPr>
              <a:t>;</a:t>
            </a:r>
            <a:endParaRPr sz="180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Mayfly</a:t>
            </a: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Mayfly</a:t>
            </a:r>
            <a:r>
              <a:rPr lang="en-CA" sz="1800">
                <a:latin typeface="Calibri"/>
                <a:ea typeface="Calibri"/>
                <a:cs typeface="Calibri"/>
                <a:sym typeface="Calibri"/>
              </a:rPr>
              <a:t>; </a:t>
            </a:r>
            <a:br>
              <a:rPr lang="en-CA" sz="1800">
                <a:latin typeface="Calibri"/>
                <a:ea typeface="Calibri"/>
                <a:cs typeface="Calibri"/>
                <a:sym typeface="Calibri"/>
              </a:rPr>
            </a:b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Mayfly (Speckled duns)</a:t>
            </a:r>
            <a:r>
              <a:rPr lang="en-CA" sz="1800">
                <a:solidFill>
                  <a:srgbClr val="0097A7"/>
                </a:solidFill>
                <a:latin typeface="Calibri"/>
                <a:ea typeface="Calibri"/>
                <a:cs typeface="Calibri"/>
                <a:sym typeface="Calibri"/>
              </a:rPr>
              <a:t> </a:t>
            </a:r>
            <a:endParaRPr sz="1800">
              <a:latin typeface="Calibri"/>
              <a:ea typeface="Calibri"/>
              <a:cs typeface="Calibri"/>
              <a:sym typeface="Calibri"/>
            </a:endParaRPr>
          </a:p>
        </p:txBody>
      </p:sp>
      <p:sp>
        <p:nvSpPr>
          <p:cNvPr id="325" name="Google Shape;325;p17"/>
          <p:cNvSpPr txBox="1"/>
          <p:nvPr/>
        </p:nvSpPr>
        <p:spPr>
          <a:xfrm>
            <a:off x="1469651" y="4964550"/>
            <a:ext cx="2968500" cy="13236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endParaRPr sz="180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CA" sz="1800">
                <a:solidFill>
                  <a:schemeClr val="dk1"/>
                </a:solidFill>
                <a:latin typeface="Calibri"/>
                <a:ea typeface="Calibri"/>
                <a:cs typeface="Calibri"/>
                <a:sym typeface="Calibri"/>
              </a:rPr>
              <a:t>3D: </a:t>
            </a:r>
            <a:r>
              <a:rPr lang="en-CA" sz="1800" i="1"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Odonata</a:t>
            </a:r>
            <a:endParaRPr sz="1800" i="1">
              <a:solidFill>
                <a:srgbClr val="0097A7"/>
              </a:solidFill>
              <a:latin typeface="Calibri"/>
              <a:ea typeface="Calibri"/>
              <a:cs typeface="Calibri"/>
              <a:sym typeface="Calibri"/>
            </a:endParaRPr>
          </a:p>
          <a:p>
            <a:pPr marL="0" lvl="0" indent="0" algn="l" rtl="0">
              <a:spcBef>
                <a:spcPts val="0"/>
              </a:spcBef>
              <a:spcAft>
                <a:spcPts val="0"/>
              </a:spcAft>
              <a:buSzPts val="1100"/>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chemeClr val="dk1"/>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Dragonfly</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Damselfly</a:t>
            </a:r>
            <a:r>
              <a:rPr lang="en-CA" sz="1800">
                <a:solidFill>
                  <a:schemeClr val="dk1"/>
                </a:solidFill>
                <a:latin typeface="Calibri"/>
                <a:ea typeface="Calibri"/>
                <a:cs typeface="Calibri"/>
                <a:sym typeface="Calibri"/>
              </a:rPr>
              <a:t> </a:t>
            </a:r>
            <a:r>
              <a:rPr lang="en-CA" sz="2600" i="0" u="none" strike="noStrike">
                <a:solidFill>
                  <a:srgbClr val="000000"/>
                </a:solidFill>
                <a:latin typeface="Calibri"/>
                <a:ea typeface="Calibri"/>
                <a:cs typeface="Calibri"/>
                <a:sym typeface="Calibri"/>
              </a:rPr>
              <a:t>  </a:t>
            </a:r>
            <a:endParaRPr sz="2600">
              <a:solidFill>
                <a:schemeClr val="dk1"/>
              </a:solidFill>
              <a:latin typeface="Calibri"/>
              <a:ea typeface="Calibri"/>
              <a:cs typeface="Calibri"/>
              <a:sym typeface="Calibri"/>
            </a:endParaRPr>
          </a:p>
        </p:txBody>
      </p:sp>
      <p:pic>
        <p:nvPicPr>
          <p:cNvPr id="326" name="Google Shape;326;p17"/>
          <p:cNvPicPr preferRelativeResize="0"/>
          <p:nvPr/>
        </p:nvPicPr>
        <p:blipFill rotWithShape="1">
          <a:blip r:embed="rId11">
            <a:alphaModFix/>
          </a:blip>
          <a:srcRect l="4726" t="12273" r="11472" b="6067"/>
          <a:stretch/>
        </p:blipFill>
        <p:spPr>
          <a:xfrm>
            <a:off x="7054500" y="649875"/>
            <a:ext cx="4269523" cy="2444151"/>
          </a:xfrm>
          <a:prstGeom prst="rect">
            <a:avLst/>
          </a:prstGeom>
          <a:noFill/>
          <a:ln>
            <a:noFill/>
          </a:ln>
        </p:spPr>
      </p:pic>
      <p:sp>
        <p:nvSpPr>
          <p:cNvPr id="327" name="Google Shape;327;p17"/>
          <p:cNvSpPr txBox="1"/>
          <p:nvPr/>
        </p:nvSpPr>
        <p:spPr>
          <a:xfrm rot="3630">
            <a:off x="7099475" y="2824338"/>
            <a:ext cx="22728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accent3"/>
                </a:solidFill>
                <a:hlinkClick r:id="rId12">
                  <a:extLst>
                    <a:ext uri="{A12FA001-AC4F-418D-AE19-62706E023703}">
                      <ahyp:hlinkClr xmlns:ahyp="http://schemas.microsoft.com/office/drawing/2018/hyperlinkcolor" val="tx"/>
                    </a:ext>
                  </a:extLst>
                </a:hlinkClick>
              </a:rPr>
              <a:t>Photo 145245682</a:t>
            </a:r>
            <a:r>
              <a:rPr lang="en-CA" sz="600">
                <a:solidFill>
                  <a:schemeClr val="lt1"/>
                </a:solidFill>
              </a:rPr>
              <a:t> © rodentqueen, licensed under CC BY-NC</a:t>
            </a:r>
            <a:endParaRPr sz="1600">
              <a:solidFill>
                <a:schemeClr val="lt1"/>
              </a:solidFill>
            </a:endParaRPr>
          </a:p>
        </p:txBody>
      </p:sp>
      <p:sp>
        <p:nvSpPr>
          <p:cNvPr id="328" name="Google Shape;328;p17"/>
          <p:cNvSpPr txBox="1"/>
          <p:nvPr/>
        </p:nvSpPr>
        <p:spPr>
          <a:xfrm>
            <a:off x="7062983" y="6498700"/>
            <a:ext cx="40737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600" u="sng">
                <a:solidFill>
                  <a:srgbClr val="0097A7"/>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Photo</a:t>
            </a:r>
            <a:r>
              <a:rPr lang="en-CA" sz="600">
                <a:latin typeface="Calibri"/>
                <a:ea typeface="Calibri"/>
                <a:cs typeface="Calibri"/>
                <a:sym typeface="Calibri"/>
              </a:rPr>
              <a:t> </a:t>
            </a:r>
            <a:r>
              <a:rPr lang="en-CA" sz="600">
                <a:solidFill>
                  <a:schemeClr val="dk1"/>
                </a:solidFill>
              </a:rPr>
              <a:t>©</a:t>
            </a:r>
            <a:r>
              <a:rPr lang="en-CA" sz="600">
                <a:latin typeface="Calibri"/>
                <a:ea typeface="Calibri"/>
                <a:cs typeface="Calibri"/>
                <a:sym typeface="Calibri"/>
              </a:rPr>
              <a:t> Libraries and Cultural Resources Digital Collections, University of Calgary,</a:t>
            </a:r>
            <a:r>
              <a:rPr lang="en-CA" sz="600" b="0" i="0" u="none" strike="noStrike" cap="none">
                <a:solidFill>
                  <a:srgbClr val="000000"/>
                </a:solidFill>
                <a:latin typeface="Calibri"/>
                <a:ea typeface="Calibri"/>
                <a:cs typeface="Calibri"/>
                <a:sym typeface="Calibri"/>
              </a:rPr>
              <a:t> licensed under CC BY 4.0</a:t>
            </a:r>
            <a:endParaRPr sz="60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8"/>
          <p:cNvSpPr txBox="1">
            <a:spLocks noGrp="1"/>
          </p:cNvSpPr>
          <p:nvPr>
            <p:ph type="body" idx="1"/>
          </p:nvPr>
        </p:nvSpPr>
        <p:spPr>
          <a:xfrm>
            <a:off x="1086025" y="638350"/>
            <a:ext cx="6758100" cy="10278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Char char="•"/>
            </a:pPr>
            <a:r>
              <a:rPr lang="en-CA" sz="2400"/>
              <a:t>Wing veins mostly membranous and faint, front and hind wings of same size and shape, tarsi four-segmented .................................. </a:t>
            </a:r>
            <a:br>
              <a:rPr lang="en-CA" sz="2400"/>
            </a:br>
            <a:r>
              <a:rPr lang="en-CA"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Isoptera</a:t>
            </a:r>
            <a:r>
              <a:rPr lang="en-CA" sz="2400" b="1"/>
              <a:t> (termites) (within Order Blattodea)</a:t>
            </a:r>
            <a:endParaRPr lang="en-CA" sz="2400"/>
          </a:p>
          <a:p>
            <a:pPr marL="228600" lvl="0" indent="-50800" algn="l" rtl="0">
              <a:lnSpc>
                <a:spcPct val="90000"/>
              </a:lnSpc>
              <a:spcBef>
                <a:spcPts val="1800"/>
              </a:spcBef>
              <a:spcAft>
                <a:spcPts val="0"/>
              </a:spcAft>
              <a:buClr>
                <a:schemeClr val="dk1"/>
              </a:buClr>
              <a:buSzPts val="2800"/>
              <a:buNone/>
            </a:pPr>
            <a:endParaRPr lang="en-CA"/>
          </a:p>
        </p:txBody>
      </p:sp>
      <p:sp>
        <p:nvSpPr>
          <p:cNvPr id="334" name="Google Shape;334;p18"/>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18"/>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15.</a:t>
            </a:r>
            <a:endParaRPr>
              <a:solidFill>
                <a:schemeClr val="lt1"/>
              </a:solidFill>
            </a:endParaRPr>
          </a:p>
        </p:txBody>
      </p:sp>
      <p:pic>
        <p:nvPicPr>
          <p:cNvPr id="336" name="Google Shape;336;p18"/>
          <p:cNvPicPr preferRelativeResize="0"/>
          <p:nvPr/>
        </p:nvPicPr>
        <p:blipFill rotWithShape="1">
          <a:blip r:embed="rId3">
            <a:alphaModFix/>
          </a:blip>
          <a:srcRect/>
          <a:stretch/>
        </p:blipFill>
        <p:spPr>
          <a:xfrm>
            <a:off x="7077400" y="3508100"/>
            <a:ext cx="4213501" cy="3160126"/>
          </a:xfrm>
          <a:prstGeom prst="rect">
            <a:avLst/>
          </a:prstGeom>
          <a:noFill/>
          <a:ln>
            <a:noFill/>
          </a:ln>
        </p:spPr>
      </p:pic>
      <p:sp>
        <p:nvSpPr>
          <p:cNvPr id="337" name="Google Shape;337;p18"/>
          <p:cNvSpPr txBox="1"/>
          <p:nvPr/>
        </p:nvSpPr>
        <p:spPr>
          <a:xfrm>
            <a:off x="1397475" y="4428225"/>
            <a:ext cx="5448900" cy="5541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Wing veins strongly developed ...... </a:t>
            </a:r>
            <a:r>
              <a:rPr lang="en-CA" sz="2400" u="sng">
                <a:solidFill>
                  <a:schemeClr val="hlink"/>
                </a:solidFill>
                <a:latin typeface="Calibri"/>
                <a:ea typeface="Calibri"/>
                <a:cs typeface="Calibri"/>
                <a:sym typeface="Calibri"/>
                <a:hlinkClick r:id="rId4" action="ppaction://hlinksldjump"/>
              </a:rPr>
              <a:t>16</a:t>
            </a:r>
            <a:endParaRPr>
              <a:latin typeface="Calibri"/>
              <a:ea typeface="Calibri"/>
              <a:cs typeface="Calibri"/>
              <a:sym typeface="Calibri"/>
            </a:endParaRPr>
          </a:p>
        </p:txBody>
      </p:sp>
      <p:pic>
        <p:nvPicPr>
          <p:cNvPr id="338" name="Google Shape;338;p18"/>
          <p:cNvPicPr preferRelativeResize="0"/>
          <p:nvPr/>
        </p:nvPicPr>
        <p:blipFill rotWithShape="1">
          <a:blip r:embed="rId5">
            <a:alphaModFix/>
          </a:blip>
          <a:srcRect l="12735" t="16032" r="33049" b="18582"/>
          <a:stretch/>
        </p:blipFill>
        <p:spPr>
          <a:xfrm>
            <a:off x="7542375" y="193150"/>
            <a:ext cx="3283548" cy="2969875"/>
          </a:xfrm>
          <a:prstGeom prst="rect">
            <a:avLst/>
          </a:prstGeom>
          <a:noFill/>
          <a:ln>
            <a:noFill/>
          </a:ln>
        </p:spPr>
      </p:pic>
      <p:sp>
        <p:nvSpPr>
          <p:cNvPr id="339" name="Google Shape;339;p18"/>
          <p:cNvSpPr txBox="1"/>
          <p:nvPr/>
        </p:nvSpPr>
        <p:spPr>
          <a:xfrm rot="3648">
            <a:off x="7581244" y="3142375"/>
            <a:ext cx="25446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hlink"/>
                </a:solidFill>
                <a:hlinkClick r:id="rId6"/>
              </a:rPr>
              <a:t>Photo 159109172</a:t>
            </a:r>
            <a:r>
              <a:rPr lang="en-CA" sz="600"/>
              <a:t> © jey42, </a:t>
            </a:r>
            <a:r>
              <a:rPr lang="en-CA" sz="600">
                <a:solidFill>
                  <a:srgbClr val="000000"/>
                </a:solidFill>
              </a:rPr>
              <a:t>licensed under CC BY-NC</a:t>
            </a:r>
            <a:endParaRPr sz="1600"/>
          </a:p>
        </p:txBody>
      </p:sp>
      <p:sp>
        <p:nvSpPr>
          <p:cNvPr id="340" name="Google Shape;340;p18"/>
          <p:cNvSpPr txBox="1"/>
          <p:nvPr/>
        </p:nvSpPr>
        <p:spPr>
          <a:xfrm>
            <a:off x="1397475" y="2375725"/>
            <a:ext cx="2838000" cy="6465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000000"/>
                </a:solidFill>
                <a:latin typeface="Calibri"/>
                <a:ea typeface="Calibri"/>
                <a:cs typeface="Calibri"/>
                <a:sym typeface="Calibri"/>
              </a:rPr>
              <a:t>Examples:</a:t>
            </a:r>
            <a:br>
              <a:rPr lang="en-CA" sz="1800" i="0" u="none" strike="noStrike" cap="none">
                <a:solidFill>
                  <a:schemeClr val="dk1"/>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2D: </a:t>
            </a:r>
            <a:r>
              <a:rPr lang="en-CA" sz="1800" u="sng">
                <a:solidFill>
                  <a:schemeClr val="hlink"/>
                </a:solidFill>
                <a:latin typeface="Calibri"/>
                <a:ea typeface="Calibri"/>
                <a:cs typeface="Calibri"/>
                <a:sym typeface="Calibri"/>
                <a:hlinkClick r:id="rId7"/>
              </a:rPr>
              <a:t>Termite</a:t>
            </a:r>
            <a:r>
              <a:rPr lang="en-CA" sz="1800">
                <a:latin typeface="Calibri"/>
                <a:ea typeface="Calibri"/>
                <a:cs typeface="Calibri"/>
                <a:sym typeface="Calibri"/>
              </a:rPr>
              <a:t>; </a:t>
            </a:r>
            <a:r>
              <a:rPr lang="en-CA" sz="1800" u="sng">
                <a:solidFill>
                  <a:schemeClr val="hlink"/>
                </a:solidFill>
                <a:latin typeface="Calibri"/>
                <a:ea typeface="Calibri"/>
                <a:cs typeface="Calibri"/>
                <a:sym typeface="Calibri"/>
                <a:hlinkClick r:id="rId8"/>
              </a:rPr>
              <a:t>Termite</a:t>
            </a:r>
            <a:r>
              <a:rPr lang="en-CA" sz="1800">
                <a:latin typeface="Calibri"/>
                <a:ea typeface="Calibri"/>
                <a:cs typeface="Calibri"/>
                <a:sym typeface="Calibri"/>
              </a:rPr>
              <a:t> </a:t>
            </a:r>
            <a:endParaRPr sz="1800">
              <a:latin typeface="Calibri"/>
              <a:ea typeface="Calibri"/>
              <a:cs typeface="Calibri"/>
              <a:sym typeface="Calibri"/>
            </a:endParaRPr>
          </a:p>
        </p:txBody>
      </p:sp>
      <p:sp>
        <p:nvSpPr>
          <p:cNvPr id="341" name="Google Shape;341;p18"/>
          <p:cNvSpPr/>
          <p:nvPr/>
        </p:nvSpPr>
        <p:spPr>
          <a:xfrm>
            <a:off x="7130375" y="6488575"/>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9"/>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9"/>
          <p:cNvSpPr txBox="1">
            <a:spLocks noGrp="1"/>
          </p:cNvSpPr>
          <p:nvPr>
            <p:ph type="body" idx="1"/>
          </p:nvPr>
        </p:nvSpPr>
        <p:spPr>
          <a:xfrm>
            <a:off x="964000" y="-29375"/>
            <a:ext cx="8281500" cy="6462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Char char="•"/>
            </a:pPr>
            <a:r>
              <a:rPr lang="en-CA" sz="2400"/>
              <a:t>Tarsi two-or three-segmented .............................. </a:t>
            </a:r>
            <a:r>
              <a:rPr lang="en-CA" sz="2400" b="1"/>
              <a:t>Order Plecoptera </a:t>
            </a:r>
            <a:r>
              <a:rPr lang="en-CA" sz="2400"/>
              <a:t>(stoneflies) </a:t>
            </a:r>
            <a:endParaRPr sz="2400"/>
          </a:p>
        </p:txBody>
      </p:sp>
      <p:sp>
        <p:nvSpPr>
          <p:cNvPr id="347" name="Google Shape;347;p19"/>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19"/>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16.</a:t>
            </a:r>
            <a:endParaRPr>
              <a:solidFill>
                <a:schemeClr val="lt1"/>
              </a:solidFill>
            </a:endParaRPr>
          </a:p>
        </p:txBody>
      </p:sp>
      <p:pic>
        <p:nvPicPr>
          <p:cNvPr id="349" name="Google Shape;349;p19"/>
          <p:cNvPicPr preferRelativeResize="0"/>
          <p:nvPr/>
        </p:nvPicPr>
        <p:blipFill rotWithShape="1">
          <a:blip r:embed="rId3">
            <a:alphaModFix/>
          </a:blip>
          <a:srcRect/>
          <a:stretch/>
        </p:blipFill>
        <p:spPr>
          <a:xfrm>
            <a:off x="859096" y="734813"/>
            <a:ext cx="3454083" cy="2590562"/>
          </a:xfrm>
          <a:prstGeom prst="rect">
            <a:avLst/>
          </a:prstGeom>
          <a:noFill/>
          <a:ln>
            <a:noFill/>
          </a:ln>
        </p:spPr>
      </p:pic>
      <p:pic>
        <p:nvPicPr>
          <p:cNvPr id="350" name="Google Shape;350;p19"/>
          <p:cNvPicPr preferRelativeResize="0"/>
          <p:nvPr/>
        </p:nvPicPr>
        <p:blipFill rotWithShape="1">
          <a:blip r:embed="rId3">
            <a:alphaModFix/>
          </a:blip>
          <a:srcRect l="59364" t="70999" r="27921" b="11870"/>
          <a:stretch/>
        </p:blipFill>
        <p:spPr>
          <a:xfrm>
            <a:off x="5022972" y="769226"/>
            <a:ext cx="2045728" cy="2067324"/>
          </a:xfrm>
          <a:prstGeom prst="rect">
            <a:avLst/>
          </a:prstGeom>
          <a:noFill/>
          <a:ln w="28575" cap="flat" cmpd="sng">
            <a:solidFill>
              <a:srgbClr val="FF0000"/>
            </a:solidFill>
            <a:prstDash val="solid"/>
            <a:round/>
            <a:headEnd type="none" w="sm" len="sm"/>
            <a:tailEnd type="none" w="sm" len="sm"/>
          </a:ln>
        </p:spPr>
      </p:pic>
      <p:sp>
        <p:nvSpPr>
          <p:cNvPr id="351" name="Google Shape;351;p19"/>
          <p:cNvSpPr/>
          <p:nvPr/>
        </p:nvSpPr>
        <p:spPr>
          <a:xfrm>
            <a:off x="2817503" y="2451099"/>
            <a:ext cx="524700" cy="5379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52" name="Google Shape;352;p19"/>
          <p:cNvCxnSpPr>
            <a:stCxn id="351" idx="3"/>
            <a:endCxn id="350" idx="1"/>
          </p:cNvCxnSpPr>
          <p:nvPr/>
        </p:nvCxnSpPr>
        <p:spPr>
          <a:xfrm rot="10800000" flipH="1">
            <a:off x="3342203" y="1802949"/>
            <a:ext cx="1680900" cy="917100"/>
          </a:xfrm>
          <a:prstGeom prst="straightConnector1">
            <a:avLst/>
          </a:prstGeom>
          <a:noFill/>
          <a:ln w="19050" cap="flat" cmpd="sng">
            <a:solidFill>
              <a:srgbClr val="FF0000"/>
            </a:solidFill>
            <a:prstDash val="solid"/>
            <a:miter lim="800000"/>
            <a:headEnd type="none" w="sm" len="sm"/>
            <a:tailEnd type="none" w="sm" len="sm"/>
          </a:ln>
        </p:spPr>
      </p:cxnSp>
      <p:pic>
        <p:nvPicPr>
          <p:cNvPr id="353" name="Google Shape;353;p19"/>
          <p:cNvPicPr preferRelativeResize="0"/>
          <p:nvPr/>
        </p:nvPicPr>
        <p:blipFill rotWithShape="1">
          <a:blip r:embed="rId4">
            <a:alphaModFix/>
          </a:blip>
          <a:srcRect/>
          <a:stretch/>
        </p:blipFill>
        <p:spPr>
          <a:xfrm>
            <a:off x="859096" y="4209414"/>
            <a:ext cx="3454083" cy="2590562"/>
          </a:xfrm>
          <a:prstGeom prst="rect">
            <a:avLst/>
          </a:prstGeom>
          <a:noFill/>
          <a:ln>
            <a:noFill/>
          </a:ln>
        </p:spPr>
      </p:pic>
      <p:pic>
        <p:nvPicPr>
          <p:cNvPr id="354" name="Google Shape;354;p19"/>
          <p:cNvPicPr preferRelativeResize="0"/>
          <p:nvPr/>
        </p:nvPicPr>
        <p:blipFill rotWithShape="1">
          <a:blip r:embed="rId4">
            <a:alphaModFix/>
          </a:blip>
          <a:srcRect l="21667" t="46265" r="65765" b="36667"/>
          <a:stretch/>
        </p:blipFill>
        <p:spPr>
          <a:xfrm>
            <a:off x="5022973" y="4357275"/>
            <a:ext cx="1924701" cy="1960123"/>
          </a:xfrm>
          <a:prstGeom prst="rect">
            <a:avLst/>
          </a:prstGeom>
          <a:noFill/>
          <a:ln w="28575" cap="flat" cmpd="sng">
            <a:solidFill>
              <a:srgbClr val="FF0000"/>
            </a:solidFill>
            <a:prstDash val="solid"/>
            <a:round/>
            <a:headEnd type="none" w="sm" len="sm"/>
            <a:tailEnd type="none" w="sm" len="sm"/>
          </a:ln>
        </p:spPr>
      </p:pic>
      <p:sp>
        <p:nvSpPr>
          <p:cNvPr id="355" name="Google Shape;355;p19"/>
          <p:cNvSpPr/>
          <p:nvPr/>
        </p:nvSpPr>
        <p:spPr>
          <a:xfrm>
            <a:off x="1608717" y="5445783"/>
            <a:ext cx="381900" cy="3915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56" name="Google Shape;356;p19"/>
          <p:cNvCxnSpPr>
            <a:stCxn id="355" idx="3"/>
            <a:endCxn id="354" idx="1"/>
          </p:cNvCxnSpPr>
          <p:nvPr/>
        </p:nvCxnSpPr>
        <p:spPr>
          <a:xfrm rot="10800000" flipH="1">
            <a:off x="1990617" y="5337333"/>
            <a:ext cx="3032400" cy="304200"/>
          </a:xfrm>
          <a:prstGeom prst="straightConnector1">
            <a:avLst/>
          </a:prstGeom>
          <a:noFill/>
          <a:ln w="19050" cap="flat" cmpd="sng">
            <a:solidFill>
              <a:srgbClr val="FF0000"/>
            </a:solidFill>
            <a:prstDash val="solid"/>
            <a:miter lim="800000"/>
            <a:headEnd type="none" w="sm" len="sm"/>
            <a:tailEnd type="none" w="sm" len="sm"/>
          </a:ln>
        </p:spPr>
      </p:cxnSp>
      <p:sp>
        <p:nvSpPr>
          <p:cNvPr id="357" name="Google Shape;357;p19"/>
          <p:cNvSpPr txBox="1"/>
          <p:nvPr/>
        </p:nvSpPr>
        <p:spPr>
          <a:xfrm>
            <a:off x="7287700" y="1156650"/>
            <a:ext cx="19554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chemeClr val="hlink"/>
                </a:solidFill>
                <a:latin typeface="Calibri"/>
                <a:ea typeface="Calibri"/>
                <a:cs typeface="Calibri"/>
                <a:sym typeface="Calibri"/>
                <a:hlinkClick r:id="rId5"/>
              </a:rPr>
              <a:t>Stonefly</a:t>
            </a:r>
            <a:r>
              <a:rPr lang="en-CA"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chemeClr val="dk1"/>
                </a:solidFill>
                <a:latin typeface="Calibri"/>
                <a:ea typeface="Calibri"/>
                <a:cs typeface="Calibri"/>
                <a:sym typeface="Calibri"/>
              </a:rPr>
              <a:t>       </a:t>
            </a:r>
            <a:r>
              <a:rPr lang="en-CA" sz="1800" u="sng">
                <a:solidFill>
                  <a:schemeClr val="hlink"/>
                </a:solidFill>
                <a:latin typeface="Calibri"/>
                <a:ea typeface="Calibri"/>
                <a:cs typeface="Calibri"/>
                <a:sym typeface="Calibri"/>
                <a:hlinkClick r:id="rId6"/>
              </a:rPr>
              <a:t>Stonefly</a:t>
            </a:r>
            <a:r>
              <a:rPr lang="en-CA"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58" name="Google Shape;358;p19"/>
          <p:cNvSpPr txBox="1"/>
          <p:nvPr/>
        </p:nvSpPr>
        <p:spPr>
          <a:xfrm>
            <a:off x="7287698" y="4289800"/>
            <a:ext cx="28023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chemeClr val="hlink"/>
                </a:solidFill>
                <a:latin typeface="Calibri"/>
                <a:ea typeface="Calibri"/>
                <a:cs typeface="Calibri"/>
                <a:sym typeface="Calibri"/>
                <a:hlinkClick r:id="rId7"/>
              </a:rPr>
              <a:t>Lacewing</a:t>
            </a:r>
            <a:r>
              <a:rPr lang="en-CA" sz="1800">
                <a:latin typeface="Calibri"/>
                <a:ea typeface="Calibri"/>
                <a:cs typeface="Calibri"/>
                <a:sym typeface="Calibri"/>
              </a:rPr>
              <a:t>;</a:t>
            </a:r>
            <a:endParaRPr sz="1800">
              <a:latin typeface="Calibri"/>
              <a:ea typeface="Calibri"/>
              <a:cs typeface="Calibri"/>
              <a:sym typeface="Calibri"/>
            </a:endParaRPr>
          </a:p>
          <a:p>
            <a:pPr marL="0" marR="0" lvl="0" indent="0" algn="l" rtl="0">
              <a:spcBef>
                <a:spcPts val="0"/>
              </a:spcBef>
              <a:spcAft>
                <a:spcPts val="0"/>
              </a:spcAft>
              <a:buNone/>
            </a:pPr>
            <a:r>
              <a:rPr lang="en-CA" sz="1800">
                <a:latin typeface="Calibri"/>
                <a:ea typeface="Calibri"/>
                <a:cs typeface="Calibri"/>
                <a:sym typeface="Calibri"/>
              </a:rPr>
              <a:t>       </a:t>
            </a:r>
            <a:r>
              <a:rPr lang="en-CA" sz="1800" u="sng">
                <a:solidFill>
                  <a:schemeClr val="hlink"/>
                </a:solidFill>
                <a:latin typeface="Calibri"/>
                <a:ea typeface="Calibri"/>
                <a:cs typeface="Calibri"/>
                <a:sym typeface="Calibri"/>
                <a:hlinkClick r:id="rId8"/>
              </a:rPr>
              <a:t>Lacewing</a:t>
            </a:r>
            <a:r>
              <a:rPr lang="en-CA" sz="1800">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59" name="Google Shape;359;p19"/>
          <p:cNvSpPr txBox="1"/>
          <p:nvPr/>
        </p:nvSpPr>
        <p:spPr>
          <a:xfrm>
            <a:off x="859100" y="3040745"/>
            <a:ext cx="8281500" cy="9495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Tarsi five-segmented.............................................. </a:t>
            </a:r>
            <a:r>
              <a:rPr lang="en-CA" sz="2400" b="1">
                <a:solidFill>
                  <a:schemeClr val="dk1"/>
                </a:solidFill>
                <a:latin typeface="Calibri"/>
                <a:ea typeface="Calibri"/>
                <a:cs typeface="Calibri"/>
                <a:sym typeface="Calibri"/>
              </a:rPr>
              <a:t>Order </a:t>
            </a:r>
            <a:r>
              <a:rPr lang="en-CA" sz="2400" b="1" err="1">
                <a:solidFill>
                  <a:schemeClr val="dk1"/>
                </a:solidFill>
                <a:latin typeface="Calibri"/>
                <a:ea typeface="Calibri"/>
                <a:cs typeface="Calibri"/>
                <a:sym typeface="Calibri"/>
              </a:rPr>
              <a:t>Neuroptera</a:t>
            </a:r>
            <a:r>
              <a:rPr lang="en-CA" sz="2400" b="1">
                <a:solidFill>
                  <a:schemeClr val="dk1"/>
                </a:solidFill>
                <a:latin typeface="Calibri"/>
                <a:ea typeface="Calibri"/>
                <a:cs typeface="Calibri"/>
                <a:sym typeface="Calibri"/>
              </a:rPr>
              <a:t> </a:t>
            </a:r>
            <a:r>
              <a:rPr lang="en-CA" sz="2400">
                <a:solidFill>
                  <a:schemeClr val="dk1"/>
                </a:solidFill>
                <a:latin typeface="Calibri"/>
                <a:ea typeface="Calibri"/>
                <a:cs typeface="Calibri"/>
                <a:sym typeface="Calibri"/>
              </a:rPr>
              <a:t>(lacewings and dobsonflies)</a:t>
            </a:r>
            <a:endParaRPr>
              <a:latin typeface="Calibri"/>
              <a:ea typeface="Calibri"/>
              <a:cs typeface="Calibri"/>
              <a:sym typeface="Calibri"/>
            </a:endParaRPr>
          </a:p>
        </p:txBody>
      </p:sp>
      <p:sp>
        <p:nvSpPr>
          <p:cNvPr id="360" name="Google Shape;360;p19"/>
          <p:cNvSpPr/>
          <p:nvPr/>
        </p:nvSpPr>
        <p:spPr>
          <a:xfrm>
            <a:off x="4387175" y="2983375"/>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5"/>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
        <p:nvSpPr>
          <p:cNvPr id="361" name="Google Shape;361;p19"/>
          <p:cNvSpPr/>
          <p:nvPr/>
        </p:nvSpPr>
        <p:spPr>
          <a:xfrm>
            <a:off x="4539575" y="6412375"/>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7"/>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pic>
        <p:nvPicPr>
          <p:cNvPr id="362" name="Google Shape;362;p19"/>
          <p:cNvPicPr preferRelativeResize="0"/>
          <p:nvPr/>
        </p:nvPicPr>
        <p:blipFill>
          <a:blip r:embed="rId9">
            <a:alphaModFix/>
          </a:blip>
          <a:stretch>
            <a:fillRect/>
          </a:stretch>
        </p:blipFill>
        <p:spPr>
          <a:xfrm>
            <a:off x="9245500" y="1548747"/>
            <a:ext cx="2802300" cy="3940377"/>
          </a:xfrm>
          <a:prstGeom prst="rect">
            <a:avLst/>
          </a:prstGeom>
          <a:noFill/>
          <a:ln>
            <a:noFill/>
          </a:ln>
        </p:spPr>
      </p:pic>
      <p:sp>
        <p:nvSpPr>
          <p:cNvPr id="363" name="Google Shape;363;p19"/>
          <p:cNvSpPr txBox="1"/>
          <p:nvPr/>
        </p:nvSpPr>
        <p:spPr>
          <a:xfrm>
            <a:off x="9435750" y="5298225"/>
            <a:ext cx="2295600" cy="2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550"/>
              <a:t>Modified </a:t>
            </a:r>
            <a:r>
              <a:rPr lang="en-CA" sz="550" u="sng">
                <a:solidFill>
                  <a:srgbClr val="0097A7"/>
                </a:solidFill>
                <a:hlinkClick r:id="rId10">
                  <a:extLst>
                    <a:ext uri="{A12FA001-AC4F-418D-AE19-62706E023703}">
                      <ahyp:hlinkClr xmlns:ahyp="http://schemas.microsoft.com/office/drawing/2018/hyperlinkcolor" val="tx"/>
                    </a:ext>
                  </a:extLst>
                </a:hlinkClick>
              </a:rPr>
              <a:t>illustration</a:t>
            </a:r>
            <a:r>
              <a:rPr lang="en-CA" sz="550"/>
              <a:t> by Avelludo, licensed under CC BY-SA 4.0</a:t>
            </a:r>
            <a:endParaRPr sz="550"/>
          </a:p>
        </p:txBody>
      </p:sp>
      <p:sp>
        <p:nvSpPr>
          <p:cNvPr id="364" name="Google Shape;364;p19"/>
          <p:cNvSpPr/>
          <p:nvPr/>
        </p:nvSpPr>
        <p:spPr>
          <a:xfrm>
            <a:off x="11405550" y="3698425"/>
            <a:ext cx="180900" cy="1638300"/>
          </a:xfrm>
          <a:prstGeom prst="leftBracket">
            <a:avLst>
              <a:gd name="adj" fmla="val 8333"/>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5" name="Google Shape;365;p19"/>
          <p:cNvCxnSpPr/>
          <p:nvPr/>
        </p:nvCxnSpPr>
        <p:spPr>
          <a:xfrm flipH="1">
            <a:off x="6143550" y="1950700"/>
            <a:ext cx="276300" cy="233400"/>
          </a:xfrm>
          <a:prstGeom prst="straightConnector1">
            <a:avLst/>
          </a:prstGeom>
          <a:noFill/>
          <a:ln w="9525" cap="flat" cmpd="sng">
            <a:solidFill>
              <a:srgbClr val="FF0000"/>
            </a:solidFill>
            <a:prstDash val="solid"/>
            <a:round/>
            <a:headEnd type="none" w="med" len="med"/>
            <a:tailEnd type="triangle" w="med" len="med"/>
          </a:ln>
        </p:spPr>
      </p:cxnSp>
      <p:cxnSp>
        <p:nvCxnSpPr>
          <p:cNvPr id="366" name="Google Shape;366;p19"/>
          <p:cNvCxnSpPr/>
          <p:nvPr/>
        </p:nvCxnSpPr>
        <p:spPr>
          <a:xfrm flipH="1">
            <a:off x="5995900" y="1593500"/>
            <a:ext cx="276300" cy="233400"/>
          </a:xfrm>
          <a:prstGeom prst="straightConnector1">
            <a:avLst/>
          </a:prstGeom>
          <a:noFill/>
          <a:ln w="9525" cap="flat" cmpd="sng">
            <a:solidFill>
              <a:srgbClr val="FF0000"/>
            </a:solidFill>
            <a:prstDash val="solid"/>
            <a:round/>
            <a:headEnd type="none" w="med" len="med"/>
            <a:tailEnd type="triangle" w="med" len="med"/>
          </a:ln>
        </p:spPr>
      </p:cxnSp>
      <p:cxnSp>
        <p:nvCxnSpPr>
          <p:cNvPr id="367" name="Google Shape;367;p19"/>
          <p:cNvCxnSpPr/>
          <p:nvPr/>
        </p:nvCxnSpPr>
        <p:spPr>
          <a:xfrm rot="10800000">
            <a:off x="5459538" y="5641525"/>
            <a:ext cx="115500" cy="224400"/>
          </a:xfrm>
          <a:prstGeom prst="straightConnector1">
            <a:avLst/>
          </a:prstGeom>
          <a:noFill/>
          <a:ln w="9525" cap="flat" cmpd="sng">
            <a:solidFill>
              <a:srgbClr val="FF0000"/>
            </a:solidFill>
            <a:prstDash val="solid"/>
            <a:round/>
            <a:headEnd type="none" w="med" len="med"/>
            <a:tailEnd type="triangle" w="med" len="med"/>
          </a:ln>
        </p:spPr>
      </p:cxnSp>
      <p:cxnSp>
        <p:nvCxnSpPr>
          <p:cNvPr id="368" name="Google Shape;368;p19"/>
          <p:cNvCxnSpPr/>
          <p:nvPr/>
        </p:nvCxnSpPr>
        <p:spPr>
          <a:xfrm rot="10800000">
            <a:off x="5677875" y="5529625"/>
            <a:ext cx="115500" cy="224400"/>
          </a:xfrm>
          <a:prstGeom prst="straightConnector1">
            <a:avLst/>
          </a:prstGeom>
          <a:noFill/>
          <a:ln w="9525" cap="flat" cmpd="sng">
            <a:solidFill>
              <a:srgbClr val="FF0000"/>
            </a:solidFill>
            <a:prstDash val="solid"/>
            <a:round/>
            <a:headEnd type="none" w="med" len="med"/>
            <a:tailEnd type="triangle" w="med" len="med"/>
          </a:ln>
        </p:spPr>
      </p:cxnSp>
      <p:cxnSp>
        <p:nvCxnSpPr>
          <p:cNvPr id="369" name="Google Shape;369;p19"/>
          <p:cNvCxnSpPr/>
          <p:nvPr/>
        </p:nvCxnSpPr>
        <p:spPr>
          <a:xfrm rot="10800000">
            <a:off x="5754050" y="5377125"/>
            <a:ext cx="136200" cy="178800"/>
          </a:xfrm>
          <a:prstGeom prst="straightConnector1">
            <a:avLst/>
          </a:prstGeom>
          <a:noFill/>
          <a:ln w="9525" cap="flat" cmpd="sng">
            <a:solidFill>
              <a:srgbClr val="FF0000"/>
            </a:solidFill>
            <a:prstDash val="solid"/>
            <a:round/>
            <a:headEnd type="none" w="med" len="med"/>
            <a:tailEnd type="triangle" w="med" len="med"/>
          </a:ln>
        </p:spPr>
      </p:cxnSp>
      <p:cxnSp>
        <p:nvCxnSpPr>
          <p:cNvPr id="370" name="Google Shape;370;p19"/>
          <p:cNvCxnSpPr/>
          <p:nvPr/>
        </p:nvCxnSpPr>
        <p:spPr>
          <a:xfrm rot="10800000">
            <a:off x="5837725" y="5298350"/>
            <a:ext cx="209700" cy="205200"/>
          </a:xfrm>
          <a:prstGeom prst="straightConnector1">
            <a:avLst/>
          </a:prstGeom>
          <a:noFill/>
          <a:ln w="9525" cap="flat" cmpd="sng">
            <a:solidFill>
              <a:srgbClr val="FF0000"/>
            </a:solidFill>
            <a:prstDash val="solid"/>
            <a:round/>
            <a:headEnd type="none" w="med" len="med"/>
            <a:tailEnd type="triangle" w="med" len="med"/>
          </a:ln>
        </p:spPr>
      </p:cxnSp>
      <p:sp>
        <p:nvSpPr>
          <p:cNvPr id="371" name="Google Shape;371;p19"/>
          <p:cNvSpPr txBox="1"/>
          <p:nvPr/>
        </p:nvSpPr>
        <p:spPr>
          <a:xfrm>
            <a:off x="5477775" y="575372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1</a:t>
            </a:r>
            <a:endParaRPr sz="900">
              <a:solidFill>
                <a:srgbClr val="FF0000"/>
              </a:solidFill>
              <a:latin typeface="Calibri"/>
              <a:ea typeface="Calibri"/>
              <a:cs typeface="Calibri"/>
              <a:sym typeface="Calibri"/>
            </a:endParaRPr>
          </a:p>
        </p:txBody>
      </p:sp>
      <p:sp>
        <p:nvSpPr>
          <p:cNvPr id="372" name="Google Shape;372;p19"/>
          <p:cNvSpPr txBox="1"/>
          <p:nvPr/>
        </p:nvSpPr>
        <p:spPr>
          <a:xfrm>
            <a:off x="5719600" y="564382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2</a:t>
            </a:r>
            <a:endParaRPr sz="900">
              <a:solidFill>
                <a:srgbClr val="FF0000"/>
              </a:solidFill>
              <a:latin typeface="Calibri"/>
              <a:ea typeface="Calibri"/>
              <a:cs typeface="Calibri"/>
              <a:sym typeface="Calibri"/>
            </a:endParaRPr>
          </a:p>
        </p:txBody>
      </p:sp>
      <p:sp>
        <p:nvSpPr>
          <p:cNvPr id="373" name="Google Shape;373;p19"/>
          <p:cNvSpPr txBox="1"/>
          <p:nvPr/>
        </p:nvSpPr>
        <p:spPr>
          <a:xfrm>
            <a:off x="5804413" y="544577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3</a:t>
            </a:r>
            <a:endParaRPr sz="900">
              <a:solidFill>
                <a:srgbClr val="FF0000"/>
              </a:solidFill>
              <a:latin typeface="Calibri"/>
              <a:ea typeface="Calibri"/>
              <a:cs typeface="Calibri"/>
              <a:sym typeface="Calibri"/>
            </a:endParaRPr>
          </a:p>
        </p:txBody>
      </p:sp>
      <p:sp>
        <p:nvSpPr>
          <p:cNvPr id="374" name="Google Shape;374;p19"/>
          <p:cNvSpPr txBox="1"/>
          <p:nvPr/>
        </p:nvSpPr>
        <p:spPr>
          <a:xfrm>
            <a:off x="5995888" y="5377213"/>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4</a:t>
            </a:r>
            <a:endParaRPr sz="900">
              <a:solidFill>
                <a:srgbClr val="FF0000"/>
              </a:solidFill>
              <a:latin typeface="Calibri"/>
              <a:ea typeface="Calibri"/>
              <a:cs typeface="Calibri"/>
              <a:sym typeface="Calibri"/>
            </a:endParaRPr>
          </a:p>
        </p:txBody>
      </p:sp>
      <p:sp>
        <p:nvSpPr>
          <p:cNvPr id="375" name="Google Shape;375;p19"/>
          <p:cNvSpPr txBox="1"/>
          <p:nvPr/>
        </p:nvSpPr>
        <p:spPr>
          <a:xfrm>
            <a:off x="6405400" y="175762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1</a:t>
            </a:r>
            <a:endParaRPr sz="900">
              <a:solidFill>
                <a:srgbClr val="FF0000"/>
              </a:solidFill>
              <a:latin typeface="Calibri"/>
              <a:ea typeface="Calibri"/>
              <a:cs typeface="Calibri"/>
              <a:sym typeface="Calibri"/>
            </a:endParaRPr>
          </a:p>
        </p:txBody>
      </p:sp>
      <p:sp>
        <p:nvSpPr>
          <p:cNvPr id="376" name="Google Shape;376;p19"/>
          <p:cNvSpPr txBox="1"/>
          <p:nvPr/>
        </p:nvSpPr>
        <p:spPr>
          <a:xfrm>
            <a:off x="6253000" y="137662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2</a:t>
            </a:r>
            <a:endParaRPr sz="900">
              <a:solidFill>
                <a:srgbClr val="FF0000"/>
              </a:solidFill>
              <a:latin typeface="Calibri"/>
              <a:ea typeface="Calibri"/>
              <a:cs typeface="Calibri"/>
              <a:sym typeface="Calibri"/>
            </a:endParaRPr>
          </a:p>
        </p:txBody>
      </p:sp>
      <p:cxnSp>
        <p:nvCxnSpPr>
          <p:cNvPr id="377" name="Google Shape;377;p19"/>
          <p:cNvCxnSpPr/>
          <p:nvPr/>
        </p:nvCxnSpPr>
        <p:spPr>
          <a:xfrm rot="10800000">
            <a:off x="5913850" y="5222325"/>
            <a:ext cx="219300" cy="143100"/>
          </a:xfrm>
          <a:prstGeom prst="straightConnector1">
            <a:avLst/>
          </a:prstGeom>
          <a:noFill/>
          <a:ln w="9525" cap="flat" cmpd="sng">
            <a:solidFill>
              <a:srgbClr val="FF0000"/>
            </a:solidFill>
            <a:prstDash val="solid"/>
            <a:round/>
            <a:headEnd type="none" w="med" len="med"/>
            <a:tailEnd type="triangle" w="med" len="med"/>
          </a:ln>
        </p:spPr>
      </p:cxnSp>
      <p:sp>
        <p:nvSpPr>
          <p:cNvPr id="378" name="Google Shape;378;p19"/>
          <p:cNvSpPr txBox="1"/>
          <p:nvPr/>
        </p:nvSpPr>
        <p:spPr>
          <a:xfrm>
            <a:off x="6072088" y="5224813"/>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5</a:t>
            </a:r>
            <a:endParaRPr sz="900">
              <a:solidFill>
                <a:srgbClr val="FF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rotWithShape="1">
          <a:blip r:embed="rId3">
            <a:alphaModFix/>
          </a:blip>
          <a:srcRect t="6335" r="1020" b="2672"/>
          <a:stretch/>
        </p:blipFill>
        <p:spPr>
          <a:xfrm>
            <a:off x="5472550" y="0"/>
            <a:ext cx="6732099" cy="6866789"/>
          </a:xfrm>
          <a:prstGeom prst="rect">
            <a:avLst/>
          </a:prstGeom>
          <a:noFill/>
          <a:ln>
            <a:noFill/>
          </a:ln>
        </p:spPr>
      </p:pic>
      <p:sp>
        <p:nvSpPr>
          <p:cNvPr id="91" name="Google Shape;91;p2"/>
          <p:cNvSpPr txBox="1">
            <a:spLocks noGrp="1"/>
          </p:cNvSpPr>
          <p:nvPr>
            <p:ph type="body" idx="1"/>
          </p:nvPr>
        </p:nvSpPr>
        <p:spPr>
          <a:xfrm>
            <a:off x="310675" y="1649775"/>
            <a:ext cx="6363300" cy="4875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CA"/>
              <a:t>This interactive identification key is based on, and modified from, the dichotomous key</a:t>
            </a:r>
            <a:br>
              <a:rPr lang="en-CA"/>
            </a:br>
            <a:r>
              <a:rPr lang="en-CA" sz="2500" b="1"/>
              <a:t>“The Insect Collector’s Guide” by R.D. McMullen (1965), revised by T.J. Lysyk (1995) for the Entomological Society of Alberta </a:t>
            </a:r>
            <a:br>
              <a:rPr lang="en-CA"/>
            </a:br>
            <a:r>
              <a:rPr lang="en-CA"/>
              <a:t>which can be accessed and found at this link:</a:t>
            </a:r>
            <a:br>
              <a:rPr lang="en-CA"/>
            </a:br>
            <a:r>
              <a:rPr lang="en-CA" u="sng">
                <a:solidFill>
                  <a:schemeClr val="hlink"/>
                </a:solidFill>
                <a:hlinkClick r:id="rId4"/>
              </a:rPr>
              <a:t>https://www.entsocalberta.ca/guide.pdf</a:t>
            </a:r>
            <a:r>
              <a:rPr lang="en-CA"/>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0"/>
          <p:cNvSpPr txBox="1">
            <a:spLocks noGrp="1"/>
          </p:cNvSpPr>
          <p:nvPr>
            <p:ph type="body" idx="1"/>
          </p:nvPr>
        </p:nvSpPr>
        <p:spPr>
          <a:xfrm>
            <a:off x="1086850" y="118224"/>
            <a:ext cx="10515600" cy="646200"/>
          </a:xfrm>
          <a:prstGeom prst="rect">
            <a:avLst/>
          </a:prstGeom>
          <a:noFill/>
          <a:ln>
            <a:noFill/>
          </a:ln>
        </p:spPr>
        <p:txBody>
          <a:bodyPr spcFirstLastPara="1" wrap="square" lIns="91425" tIns="45700" rIns="91425" bIns="45700" anchor="t" anchorCtr="0">
            <a:normAutofit/>
          </a:bodyPr>
          <a:lstStyle/>
          <a:p>
            <a:pPr marL="228600" lvl="0" indent="-266700" algn="l" rtl="0">
              <a:lnSpc>
                <a:spcPct val="107000"/>
              </a:lnSpc>
              <a:spcBef>
                <a:spcPts val="0"/>
              </a:spcBef>
              <a:spcAft>
                <a:spcPts val="0"/>
              </a:spcAft>
              <a:buClr>
                <a:schemeClr val="dk1"/>
              </a:buClr>
              <a:buSzPts val="2400"/>
              <a:buFont typeface="Calibri"/>
              <a:buChar char="•"/>
            </a:pPr>
            <a:r>
              <a:rPr lang="en-CA" sz="2400"/>
              <a:t> Tarsi five-segmented ...................... </a:t>
            </a:r>
            <a:r>
              <a:rPr lang="en-CA" sz="2400" u="sng">
                <a:solidFill>
                  <a:schemeClr val="hlink"/>
                </a:solidFill>
                <a:hlinkClick r:id="rId3" action="ppaction://hlinksldjump"/>
              </a:rPr>
              <a:t>18</a:t>
            </a:r>
            <a:endParaRPr/>
          </a:p>
        </p:txBody>
      </p:sp>
      <p:sp>
        <p:nvSpPr>
          <p:cNvPr id="384" name="Google Shape;384;p20"/>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20"/>
          <p:cNvSpPr txBox="1"/>
          <p:nvPr/>
        </p:nvSpPr>
        <p:spPr>
          <a:xfrm>
            <a:off x="-64569" y="-297657"/>
            <a:ext cx="10269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17.</a:t>
            </a:r>
            <a:endParaRPr>
              <a:solidFill>
                <a:schemeClr val="lt1"/>
              </a:solidFill>
            </a:endParaRPr>
          </a:p>
        </p:txBody>
      </p:sp>
      <p:pic>
        <p:nvPicPr>
          <p:cNvPr id="386" name="Google Shape;386;p20"/>
          <p:cNvPicPr preferRelativeResize="0"/>
          <p:nvPr/>
        </p:nvPicPr>
        <p:blipFill rotWithShape="1">
          <a:blip r:embed="rId4">
            <a:alphaModFix/>
          </a:blip>
          <a:srcRect/>
          <a:stretch/>
        </p:blipFill>
        <p:spPr>
          <a:xfrm>
            <a:off x="962347" y="4257750"/>
            <a:ext cx="3436956" cy="2573238"/>
          </a:xfrm>
          <a:prstGeom prst="rect">
            <a:avLst/>
          </a:prstGeom>
          <a:noFill/>
          <a:ln>
            <a:noFill/>
          </a:ln>
        </p:spPr>
      </p:pic>
      <p:sp>
        <p:nvSpPr>
          <p:cNvPr id="387" name="Google Shape;387;p20"/>
          <p:cNvSpPr/>
          <p:nvPr/>
        </p:nvSpPr>
        <p:spPr>
          <a:xfrm>
            <a:off x="3064421" y="5851348"/>
            <a:ext cx="524700" cy="5379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88" name="Google Shape;388;p20"/>
          <p:cNvCxnSpPr>
            <a:stCxn id="387" idx="3"/>
          </p:cNvCxnSpPr>
          <p:nvPr/>
        </p:nvCxnSpPr>
        <p:spPr>
          <a:xfrm rot="10800000" flipH="1">
            <a:off x="3589121" y="5430298"/>
            <a:ext cx="1680600" cy="690000"/>
          </a:xfrm>
          <a:prstGeom prst="straightConnector1">
            <a:avLst/>
          </a:prstGeom>
          <a:noFill/>
          <a:ln w="19050" cap="flat" cmpd="sng">
            <a:solidFill>
              <a:srgbClr val="FF0000"/>
            </a:solidFill>
            <a:prstDash val="solid"/>
            <a:miter lim="800000"/>
            <a:headEnd type="none" w="sm" len="sm"/>
            <a:tailEnd type="none" w="sm" len="sm"/>
          </a:ln>
        </p:spPr>
      </p:cxnSp>
      <p:pic>
        <p:nvPicPr>
          <p:cNvPr id="389" name="Google Shape;389;p20" descr="A close-up of a bee&#10;&#10;Description automatically generated with medium confidence"/>
          <p:cNvPicPr preferRelativeResize="0"/>
          <p:nvPr/>
        </p:nvPicPr>
        <p:blipFill rotWithShape="1">
          <a:blip r:embed="rId5">
            <a:alphaModFix/>
          </a:blip>
          <a:srcRect/>
          <a:stretch/>
        </p:blipFill>
        <p:spPr>
          <a:xfrm>
            <a:off x="1006022" y="688230"/>
            <a:ext cx="3640154" cy="2429801"/>
          </a:xfrm>
          <a:prstGeom prst="rect">
            <a:avLst/>
          </a:prstGeom>
          <a:noFill/>
          <a:ln>
            <a:noFill/>
          </a:ln>
        </p:spPr>
      </p:pic>
      <p:sp>
        <p:nvSpPr>
          <p:cNvPr id="390" name="Google Shape;390;p20"/>
          <p:cNvSpPr/>
          <p:nvPr/>
        </p:nvSpPr>
        <p:spPr>
          <a:xfrm>
            <a:off x="2684847" y="2340867"/>
            <a:ext cx="524700" cy="5379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91" name="Google Shape;391;p20"/>
          <p:cNvCxnSpPr>
            <a:stCxn id="390" idx="3"/>
          </p:cNvCxnSpPr>
          <p:nvPr/>
        </p:nvCxnSpPr>
        <p:spPr>
          <a:xfrm rot="10800000" flipH="1">
            <a:off x="3209547" y="1919817"/>
            <a:ext cx="2490300" cy="690000"/>
          </a:xfrm>
          <a:prstGeom prst="straightConnector1">
            <a:avLst/>
          </a:prstGeom>
          <a:noFill/>
          <a:ln w="19050" cap="flat" cmpd="sng">
            <a:solidFill>
              <a:srgbClr val="FF0000"/>
            </a:solidFill>
            <a:prstDash val="solid"/>
            <a:miter lim="800000"/>
            <a:headEnd type="none" w="sm" len="sm"/>
            <a:tailEnd type="none" w="sm" len="sm"/>
          </a:ln>
        </p:spPr>
      </p:cxnSp>
      <p:sp>
        <p:nvSpPr>
          <p:cNvPr id="392" name="Google Shape;392;p20"/>
          <p:cNvSpPr txBox="1"/>
          <p:nvPr/>
        </p:nvSpPr>
        <p:spPr>
          <a:xfrm>
            <a:off x="7118876" y="4888288"/>
            <a:ext cx="19248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Book lice</a:t>
            </a:r>
            <a:r>
              <a:rPr lang="en-CA"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Bark lice</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sp>
        <p:nvSpPr>
          <p:cNvPr id="393" name="Google Shape;393;p20"/>
          <p:cNvSpPr txBox="1"/>
          <p:nvPr/>
        </p:nvSpPr>
        <p:spPr>
          <a:xfrm>
            <a:off x="962350" y="3055689"/>
            <a:ext cx="8281500" cy="1205813"/>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Times New Roman"/>
                <a:cs typeface="Times New Roman"/>
                <a:sym typeface="Times New Roman"/>
              </a:rPr>
              <a:t>Tarsi two- or three-segmented ......................</a:t>
            </a:r>
            <a:br>
              <a:rPr lang="en-CA" sz="2400">
                <a:latin typeface="Calibri"/>
                <a:ea typeface="Times New Roman"/>
                <a:cs typeface="Times New Roman"/>
              </a:rPr>
            </a:br>
            <a:r>
              <a:rPr lang="en-CA" sz="2400" b="1">
                <a:solidFill>
                  <a:schemeClr val="dk1"/>
                </a:solidFill>
                <a:latin typeface="Calibri"/>
                <a:ea typeface="Times New Roman"/>
                <a:cs typeface="Times New Roman"/>
                <a:sym typeface="Times New Roman"/>
              </a:rPr>
              <a:t>Order </a:t>
            </a:r>
            <a:r>
              <a:rPr lang="en-CA" sz="2400" b="1" err="1">
                <a:solidFill>
                  <a:schemeClr val="dk1"/>
                </a:solidFill>
                <a:latin typeface="Calibri"/>
                <a:ea typeface="Times New Roman"/>
                <a:cs typeface="Times New Roman"/>
                <a:sym typeface="Times New Roman"/>
              </a:rPr>
              <a:t>Psocodea</a:t>
            </a:r>
            <a:r>
              <a:rPr lang="en-CA" sz="2400" b="1">
                <a:solidFill>
                  <a:schemeClr val="dk1"/>
                </a:solidFill>
                <a:latin typeface="Calibri"/>
                <a:ea typeface="Times New Roman"/>
                <a:cs typeface="Times New Roman"/>
                <a:sym typeface="Times New Roman"/>
              </a:rPr>
              <a:t> (formerly </a:t>
            </a:r>
            <a:r>
              <a:rPr lang="en-CA" sz="2400" b="1" err="1">
                <a:solidFill>
                  <a:schemeClr val="dk1"/>
                </a:solidFill>
                <a:latin typeface="Calibri"/>
                <a:ea typeface="Times New Roman"/>
                <a:cs typeface="Times New Roman"/>
                <a:sym typeface="Times New Roman"/>
              </a:rPr>
              <a:t>Psocoptera</a:t>
            </a:r>
            <a:r>
              <a:rPr lang="en-CA" sz="2400" b="1">
                <a:solidFill>
                  <a:schemeClr val="dk1"/>
                </a:solidFill>
                <a:latin typeface="Calibri"/>
                <a:ea typeface="Times New Roman"/>
                <a:cs typeface="Times New Roman"/>
                <a:sym typeface="Times New Roman"/>
              </a:rPr>
              <a:t>, </a:t>
            </a:r>
            <a:r>
              <a:rPr lang="en-CA" sz="2400">
                <a:solidFill>
                  <a:schemeClr val="dk1"/>
                </a:solidFill>
                <a:latin typeface="Calibri"/>
                <a:ea typeface="Times New Roman"/>
                <a:cs typeface="Times New Roman"/>
                <a:sym typeface="Times New Roman"/>
              </a:rPr>
              <a:t>book lice)</a:t>
            </a:r>
            <a:endParaRPr>
              <a:solidFill>
                <a:schemeClr val="dk1"/>
              </a:solidFill>
              <a:latin typeface="Calibri"/>
              <a:ea typeface="Calibri"/>
              <a:cs typeface="Calibri"/>
              <a:sym typeface="Calibri"/>
            </a:endParaRPr>
          </a:p>
        </p:txBody>
      </p:sp>
      <p:sp>
        <p:nvSpPr>
          <p:cNvPr id="394" name="Google Shape;394;p20"/>
          <p:cNvSpPr txBox="1"/>
          <p:nvPr/>
        </p:nvSpPr>
        <p:spPr>
          <a:xfrm>
            <a:off x="7106251" y="1239150"/>
            <a:ext cx="1924800" cy="12006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a:solidFill>
                  <a:srgbClr val="000000"/>
                </a:solidFill>
                <a:latin typeface="Calibri"/>
                <a:ea typeface="Calibri"/>
                <a:cs typeface="Calibri"/>
                <a:sym typeface="Calibri"/>
              </a:rPr>
              <a:t>3D: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Bee</a:t>
            </a:r>
            <a:endParaRPr sz="1800">
              <a:latin typeface="Calibri"/>
              <a:ea typeface="Calibri"/>
              <a:cs typeface="Calibri"/>
              <a:sym typeface="Calibri"/>
            </a:endParaRPr>
          </a:p>
          <a:p>
            <a:pPr marL="0" marR="0" lvl="0" indent="0" algn="l" rtl="0">
              <a:spcBef>
                <a:spcPts val="0"/>
              </a:spcBef>
              <a:spcAft>
                <a:spcPts val="0"/>
              </a:spcAft>
              <a:buNone/>
            </a:pP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a:t>
            </a: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Bee</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Ant</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sp>
        <p:nvSpPr>
          <p:cNvPr id="395" name="Google Shape;395;p20"/>
          <p:cNvSpPr/>
          <p:nvPr/>
        </p:nvSpPr>
        <p:spPr>
          <a:xfrm>
            <a:off x="4571000" y="6488575"/>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6"/>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
        <p:nvSpPr>
          <p:cNvPr id="396" name="Google Shape;396;p20"/>
          <p:cNvSpPr txBox="1"/>
          <p:nvPr/>
        </p:nvSpPr>
        <p:spPr>
          <a:xfrm>
            <a:off x="962358" y="3069700"/>
            <a:ext cx="40737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600" u="sng">
                <a:solidFill>
                  <a:schemeClr val="hlink"/>
                </a:solidFill>
                <a:latin typeface="Calibri"/>
                <a:ea typeface="Calibri"/>
                <a:cs typeface="Calibri"/>
                <a:sym typeface="Calibri"/>
                <a:hlinkClick r:id="rId11"/>
              </a:rPr>
              <a:t>Photo</a:t>
            </a:r>
            <a:r>
              <a:rPr lang="en-CA" sz="600">
                <a:latin typeface="Calibri"/>
                <a:ea typeface="Calibri"/>
                <a:cs typeface="Calibri"/>
                <a:sym typeface="Calibri"/>
              </a:rPr>
              <a:t> </a:t>
            </a:r>
            <a:r>
              <a:rPr lang="en-CA" sz="600">
                <a:solidFill>
                  <a:schemeClr val="dk1"/>
                </a:solidFill>
                <a:latin typeface="Calibri"/>
                <a:ea typeface="Calibri"/>
                <a:cs typeface="Calibri"/>
                <a:sym typeface="Calibri"/>
              </a:rPr>
              <a:t>©</a:t>
            </a:r>
            <a:r>
              <a:rPr lang="en-CA" sz="600">
                <a:latin typeface="Calibri"/>
                <a:ea typeface="Calibri"/>
                <a:cs typeface="Calibri"/>
                <a:sym typeface="Calibri"/>
              </a:rPr>
              <a:t> Libraries and Cultural Resources Digital Collections, University of Calgary,</a:t>
            </a:r>
            <a:r>
              <a:rPr lang="en-CA" sz="600" i="0" u="none" strike="noStrike" cap="none">
                <a:solidFill>
                  <a:srgbClr val="000000"/>
                </a:solidFill>
                <a:latin typeface="Calibri"/>
                <a:ea typeface="Calibri"/>
                <a:cs typeface="Calibri"/>
                <a:sym typeface="Calibri"/>
              </a:rPr>
              <a:t> licensed under CC BY 4.0</a:t>
            </a:r>
            <a:endParaRPr sz="600" i="0" u="none" strike="noStrike" cap="none">
              <a:solidFill>
                <a:srgbClr val="000000"/>
              </a:solidFill>
              <a:latin typeface="Calibri"/>
              <a:ea typeface="Calibri"/>
              <a:cs typeface="Calibri"/>
              <a:sym typeface="Calibri"/>
            </a:endParaRPr>
          </a:p>
        </p:txBody>
      </p:sp>
      <p:pic>
        <p:nvPicPr>
          <p:cNvPr id="397" name="Google Shape;397;p20" descr="A close-up of a bee&#10;&#10;Description automatically generated with medium confidence"/>
          <p:cNvPicPr preferRelativeResize="0"/>
          <p:nvPr/>
        </p:nvPicPr>
        <p:blipFill rotWithShape="1">
          <a:blip r:embed="rId5">
            <a:alphaModFix/>
          </a:blip>
          <a:srcRect l="45982" t="66480" r="39000" b="14087"/>
          <a:stretch/>
        </p:blipFill>
        <p:spPr>
          <a:xfrm>
            <a:off x="4842950" y="825015"/>
            <a:ext cx="2066500" cy="1784810"/>
          </a:xfrm>
          <a:prstGeom prst="rect">
            <a:avLst/>
          </a:prstGeom>
          <a:noFill/>
          <a:ln w="28575" cap="flat" cmpd="sng">
            <a:solidFill>
              <a:srgbClr val="FF0000"/>
            </a:solidFill>
            <a:prstDash val="solid"/>
            <a:round/>
            <a:headEnd type="none" w="sm" len="sm"/>
            <a:tailEnd type="none" w="sm" len="sm"/>
          </a:ln>
        </p:spPr>
      </p:pic>
      <p:pic>
        <p:nvPicPr>
          <p:cNvPr id="398" name="Google Shape;398;p20" descr="A close up of a bug&#10;&#10;Description automatically generated with medium confidence"/>
          <p:cNvPicPr preferRelativeResize="0"/>
          <p:nvPr/>
        </p:nvPicPr>
        <p:blipFill rotWithShape="1">
          <a:blip r:embed="rId12">
            <a:alphaModFix/>
          </a:blip>
          <a:srcRect l="56101" t="59287" r="23656" b="14787"/>
          <a:stretch/>
        </p:blipFill>
        <p:spPr>
          <a:xfrm>
            <a:off x="4806550" y="4359211"/>
            <a:ext cx="2066503" cy="1981576"/>
          </a:xfrm>
          <a:prstGeom prst="rect">
            <a:avLst/>
          </a:prstGeom>
          <a:noFill/>
          <a:ln w="28575" cap="flat" cmpd="sng">
            <a:solidFill>
              <a:srgbClr val="FF0000"/>
            </a:solidFill>
            <a:prstDash val="solid"/>
            <a:round/>
            <a:headEnd type="none" w="sm" len="sm"/>
            <a:tailEnd type="none" w="sm" len="sm"/>
          </a:ln>
        </p:spPr>
      </p:pic>
      <p:pic>
        <p:nvPicPr>
          <p:cNvPr id="399" name="Google Shape;399;p20"/>
          <p:cNvPicPr preferRelativeResize="0"/>
          <p:nvPr/>
        </p:nvPicPr>
        <p:blipFill>
          <a:blip r:embed="rId13">
            <a:alphaModFix/>
          </a:blip>
          <a:stretch>
            <a:fillRect/>
          </a:stretch>
        </p:blipFill>
        <p:spPr>
          <a:xfrm>
            <a:off x="9245500" y="1548747"/>
            <a:ext cx="2802300" cy="3940377"/>
          </a:xfrm>
          <a:prstGeom prst="rect">
            <a:avLst/>
          </a:prstGeom>
          <a:noFill/>
          <a:ln>
            <a:noFill/>
          </a:ln>
        </p:spPr>
      </p:pic>
      <p:sp>
        <p:nvSpPr>
          <p:cNvPr id="400" name="Google Shape;400;p20"/>
          <p:cNvSpPr txBox="1"/>
          <p:nvPr/>
        </p:nvSpPr>
        <p:spPr>
          <a:xfrm>
            <a:off x="9435750" y="5298225"/>
            <a:ext cx="2295600" cy="2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550"/>
              <a:t>Modified </a:t>
            </a:r>
            <a:r>
              <a:rPr lang="en-CA" sz="550" u="sng">
                <a:solidFill>
                  <a:srgbClr val="0097A7"/>
                </a:solidFill>
                <a:hlinkClick r:id="rId14">
                  <a:extLst>
                    <a:ext uri="{A12FA001-AC4F-418D-AE19-62706E023703}">
                      <ahyp:hlinkClr xmlns:ahyp="http://schemas.microsoft.com/office/drawing/2018/hyperlinkcolor" val="tx"/>
                    </a:ext>
                  </a:extLst>
                </a:hlinkClick>
              </a:rPr>
              <a:t>illustration</a:t>
            </a:r>
            <a:r>
              <a:rPr lang="en-CA" sz="550"/>
              <a:t> by Avelludo, licensed under CC BY-SA 4.0</a:t>
            </a:r>
            <a:endParaRPr sz="550"/>
          </a:p>
        </p:txBody>
      </p:sp>
      <p:sp>
        <p:nvSpPr>
          <p:cNvPr id="401" name="Google Shape;401;p20"/>
          <p:cNvSpPr/>
          <p:nvPr/>
        </p:nvSpPr>
        <p:spPr>
          <a:xfrm>
            <a:off x="11405550" y="3698425"/>
            <a:ext cx="180900" cy="1638300"/>
          </a:xfrm>
          <a:prstGeom prst="leftBracket">
            <a:avLst>
              <a:gd name="adj" fmla="val 8333"/>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2" name="Google Shape;402;p20"/>
          <p:cNvCxnSpPr/>
          <p:nvPr/>
        </p:nvCxnSpPr>
        <p:spPr>
          <a:xfrm flipH="1">
            <a:off x="5987100" y="5623550"/>
            <a:ext cx="217800" cy="105600"/>
          </a:xfrm>
          <a:prstGeom prst="straightConnector1">
            <a:avLst/>
          </a:prstGeom>
          <a:noFill/>
          <a:ln w="9525" cap="flat" cmpd="sng">
            <a:solidFill>
              <a:srgbClr val="FF0000"/>
            </a:solidFill>
            <a:prstDash val="solid"/>
            <a:round/>
            <a:headEnd type="none" w="med" len="med"/>
            <a:tailEnd type="triangle" w="med" len="med"/>
          </a:ln>
        </p:spPr>
      </p:cxnSp>
      <p:cxnSp>
        <p:nvCxnSpPr>
          <p:cNvPr id="403" name="Google Shape;403;p20"/>
          <p:cNvCxnSpPr>
            <a:stCxn id="404" idx="1"/>
          </p:cNvCxnSpPr>
          <p:nvPr/>
        </p:nvCxnSpPr>
        <p:spPr>
          <a:xfrm flipH="1">
            <a:off x="5862125" y="5251375"/>
            <a:ext cx="222600" cy="133200"/>
          </a:xfrm>
          <a:prstGeom prst="straightConnector1">
            <a:avLst/>
          </a:prstGeom>
          <a:noFill/>
          <a:ln w="9525" cap="flat" cmpd="sng">
            <a:solidFill>
              <a:srgbClr val="FF0000"/>
            </a:solidFill>
            <a:prstDash val="solid"/>
            <a:round/>
            <a:headEnd type="none" w="med" len="med"/>
            <a:tailEnd type="triangle" w="med" len="med"/>
          </a:ln>
        </p:spPr>
      </p:cxnSp>
      <p:cxnSp>
        <p:nvCxnSpPr>
          <p:cNvPr id="405" name="Google Shape;405;p20"/>
          <p:cNvCxnSpPr/>
          <p:nvPr/>
        </p:nvCxnSpPr>
        <p:spPr>
          <a:xfrm rot="10800000">
            <a:off x="5777550" y="1876325"/>
            <a:ext cx="147000" cy="204900"/>
          </a:xfrm>
          <a:prstGeom prst="straightConnector1">
            <a:avLst/>
          </a:prstGeom>
          <a:noFill/>
          <a:ln w="9525" cap="flat" cmpd="sng">
            <a:solidFill>
              <a:srgbClr val="FF0000"/>
            </a:solidFill>
            <a:prstDash val="solid"/>
            <a:round/>
            <a:headEnd type="none" w="med" len="med"/>
            <a:tailEnd type="triangle" w="med" len="med"/>
          </a:ln>
        </p:spPr>
      </p:cxnSp>
      <p:cxnSp>
        <p:nvCxnSpPr>
          <p:cNvPr id="406" name="Google Shape;406;p20"/>
          <p:cNvCxnSpPr/>
          <p:nvPr/>
        </p:nvCxnSpPr>
        <p:spPr>
          <a:xfrm rot="10800000">
            <a:off x="5927700" y="1708125"/>
            <a:ext cx="168300" cy="168300"/>
          </a:xfrm>
          <a:prstGeom prst="straightConnector1">
            <a:avLst/>
          </a:prstGeom>
          <a:noFill/>
          <a:ln w="9525" cap="flat" cmpd="sng">
            <a:solidFill>
              <a:srgbClr val="FF0000"/>
            </a:solidFill>
            <a:prstDash val="solid"/>
            <a:round/>
            <a:headEnd type="none" w="med" len="med"/>
            <a:tailEnd type="triangle" w="med" len="med"/>
          </a:ln>
        </p:spPr>
      </p:cxnSp>
      <p:sp>
        <p:nvSpPr>
          <p:cNvPr id="407" name="Google Shape;407;p20"/>
          <p:cNvSpPr txBox="1"/>
          <p:nvPr/>
        </p:nvSpPr>
        <p:spPr>
          <a:xfrm>
            <a:off x="6164200" y="541292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1</a:t>
            </a:r>
            <a:endParaRPr sz="900">
              <a:solidFill>
                <a:srgbClr val="FF0000"/>
              </a:solidFill>
              <a:latin typeface="Calibri"/>
              <a:ea typeface="Calibri"/>
              <a:cs typeface="Calibri"/>
              <a:sym typeface="Calibri"/>
            </a:endParaRPr>
          </a:p>
        </p:txBody>
      </p:sp>
      <p:sp>
        <p:nvSpPr>
          <p:cNvPr id="404" name="Google Shape;404;p20"/>
          <p:cNvSpPr txBox="1"/>
          <p:nvPr/>
        </p:nvSpPr>
        <p:spPr>
          <a:xfrm>
            <a:off x="6084725" y="508982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2</a:t>
            </a:r>
            <a:endParaRPr sz="900">
              <a:solidFill>
                <a:srgbClr val="FF0000"/>
              </a:solidFill>
              <a:latin typeface="Calibri"/>
              <a:ea typeface="Calibri"/>
              <a:cs typeface="Calibri"/>
              <a:sym typeface="Calibri"/>
            </a:endParaRPr>
          </a:p>
        </p:txBody>
      </p:sp>
      <p:sp>
        <p:nvSpPr>
          <p:cNvPr id="408" name="Google Shape;408;p20"/>
          <p:cNvSpPr txBox="1"/>
          <p:nvPr/>
        </p:nvSpPr>
        <p:spPr>
          <a:xfrm>
            <a:off x="5835263" y="1963050"/>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3</a:t>
            </a:r>
            <a:endParaRPr sz="900">
              <a:solidFill>
                <a:srgbClr val="FF0000"/>
              </a:solidFill>
              <a:latin typeface="Calibri"/>
              <a:ea typeface="Calibri"/>
              <a:cs typeface="Calibri"/>
              <a:sym typeface="Calibri"/>
            </a:endParaRPr>
          </a:p>
        </p:txBody>
      </p:sp>
      <p:sp>
        <p:nvSpPr>
          <p:cNvPr id="409" name="Google Shape;409;p20"/>
          <p:cNvSpPr txBox="1"/>
          <p:nvPr/>
        </p:nvSpPr>
        <p:spPr>
          <a:xfrm>
            <a:off x="6002250" y="174157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4</a:t>
            </a:r>
            <a:endParaRPr sz="900">
              <a:solidFill>
                <a:srgbClr val="FF0000"/>
              </a:solidFill>
              <a:latin typeface="Calibri"/>
              <a:ea typeface="Calibri"/>
              <a:cs typeface="Calibri"/>
              <a:sym typeface="Calibri"/>
            </a:endParaRPr>
          </a:p>
        </p:txBody>
      </p:sp>
      <p:cxnSp>
        <p:nvCxnSpPr>
          <p:cNvPr id="410" name="Google Shape;410;p20"/>
          <p:cNvCxnSpPr/>
          <p:nvPr/>
        </p:nvCxnSpPr>
        <p:spPr>
          <a:xfrm rot="10800000">
            <a:off x="6136175" y="1335825"/>
            <a:ext cx="193200" cy="159600"/>
          </a:xfrm>
          <a:prstGeom prst="straightConnector1">
            <a:avLst/>
          </a:prstGeom>
          <a:noFill/>
          <a:ln w="9525" cap="flat" cmpd="sng">
            <a:solidFill>
              <a:srgbClr val="FF0000"/>
            </a:solidFill>
            <a:prstDash val="solid"/>
            <a:round/>
            <a:headEnd type="none" w="med" len="med"/>
            <a:tailEnd type="triangle" w="med" len="med"/>
          </a:ln>
        </p:spPr>
      </p:cxnSp>
      <p:sp>
        <p:nvSpPr>
          <p:cNvPr id="411" name="Google Shape;411;p20"/>
          <p:cNvSpPr txBox="1"/>
          <p:nvPr/>
        </p:nvSpPr>
        <p:spPr>
          <a:xfrm>
            <a:off x="6253538" y="138502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5</a:t>
            </a:r>
            <a:endParaRPr sz="900">
              <a:solidFill>
                <a:srgbClr val="FF0000"/>
              </a:solidFill>
              <a:latin typeface="Calibri"/>
              <a:ea typeface="Calibri"/>
              <a:cs typeface="Calibri"/>
              <a:sym typeface="Calibri"/>
            </a:endParaRPr>
          </a:p>
        </p:txBody>
      </p:sp>
      <p:cxnSp>
        <p:nvCxnSpPr>
          <p:cNvPr id="412" name="Google Shape;412;p20"/>
          <p:cNvCxnSpPr/>
          <p:nvPr/>
        </p:nvCxnSpPr>
        <p:spPr>
          <a:xfrm rot="10800000">
            <a:off x="5679075" y="2021625"/>
            <a:ext cx="115500" cy="224400"/>
          </a:xfrm>
          <a:prstGeom prst="straightConnector1">
            <a:avLst/>
          </a:prstGeom>
          <a:noFill/>
          <a:ln w="9525" cap="flat" cmpd="sng">
            <a:solidFill>
              <a:srgbClr val="FF0000"/>
            </a:solidFill>
            <a:prstDash val="solid"/>
            <a:round/>
            <a:headEnd type="none" w="med" len="med"/>
            <a:tailEnd type="triangle" w="med" len="med"/>
          </a:ln>
        </p:spPr>
      </p:cxnSp>
      <p:sp>
        <p:nvSpPr>
          <p:cNvPr id="413" name="Google Shape;413;p20"/>
          <p:cNvSpPr txBox="1"/>
          <p:nvPr/>
        </p:nvSpPr>
        <p:spPr>
          <a:xfrm>
            <a:off x="5712888" y="212467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2</a:t>
            </a:r>
            <a:endParaRPr sz="900">
              <a:solidFill>
                <a:srgbClr val="FF0000"/>
              </a:solidFill>
              <a:latin typeface="Calibri"/>
              <a:ea typeface="Calibri"/>
              <a:cs typeface="Calibri"/>
              <a:sym typeface="Calibri"/>
            </a:endParaRPr>
          </a:p>
        </p:txBody>
      </p:sp>
      <p:cxnSp>
        <p:nvCxnSpPr>
          <p:cNvPr id="414" name="Google Shape;414;p20"/>
          <p:cNvCxnSpPr/>
          <p:nvPr/>
        </p:nvCxnSpPr>
        <p:spPr>
          <a:xfrm rot="10800000">
            <a:off x="5526675" y="2174025"/>
            <a:ext cx="115500" cy="224400"/>
          </a:xfrm>
          <a:prstGeom prst="straightConnector1">
            <a:avLst/>
          </a:prstGeom>
          <a:noFill/>
          <a:ln w="9525" cap="flat" cmpd="sng">
            <a:solidFill>
              <a:srgbClr val="FF0000"/>
            </a:solidFill>
            <a:prstDash val="solid"/>
            <a:round/>
            <a:headEnd type="none" w="med" len="med"/>
            <a:tailEnd type="triangle" w="med" len="med"/>
          </a:ln>
        </p:spPr>
      </p:cxnSp>
      <p:sp>
        <p:nvSpPr>
          <p:cNvPr id="415" name="Google Shape;415;p20"/>
          <p:cNvSpPr txBox="1"/>
          <p:nvPr/>
        </p:nvSpPr>
        <p:spPr>
          <a:xfrm>
            <a:off x="5558963" y="2286150"/>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1</a:t>
            </a:r>
            <a:endParaRPr sz="900">
              <a:solidFill>
                <a:srgbClr val="FF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1"/>
          <p:cNvSpPr txBox="1">
            <a:spLocks noGrp="1"/>
          </p:cNvSpPr>
          <p:nvPr>
            <p:ph type="body" idx="1"/>
          </p:nvPr>
        </p:nvSpPr>
        <p:spPr>
          <a:xfrm>
            <a:off x="1182950" y="452825"/>
            <a:ext cx="6161400" cy="9000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Char char="•"/>
            </a:pPr>
            <a:r>
              <a:rPr lang="en-CA" sz="2400"/>
              <a:t>Wings covered with fine long hair and held rooflike over abdomen, in repose ..................</a:t>
            </a:r>
            <a:br>
              <a:rPr lang="en-CA" sz="2400"/>
            </a:br>
            <a:r>
              <a:rPr lang="en-CA" sz="2400" b="1"/>
              <a:t>Order Trichoptera </a:t>
            </a:r>
            <a:r>
              <a:rPr lang="en-CA" sz="2400"/>
              <a:t>(caddisflies)</a:t>
            </a:r>
            <a:endParaRPr sz="2400"/>
          </a:p>
        </p:txBody>
      </p:sp>
      <p:sp>
        <p:nvSpPr>
          <p:cNvPr id="421" name="Google Shape;421;p21"/>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21"/>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18.</a:t>
            </a:r>
            <a:endParaRPr>
              <a:solidFill>
                <a:schemeClr val="lt1"/>
              </a:solidFill>
            </a:endParaRPr>
          </a:p>
        </p:txBody>
      </p:sp>
      <p:pic>
        <p:nvPicPr>
          <p:cNvPr id="423" name="Google Shape;423;p21" descr="A close-up of a bee&#10;&#10;Description automatically generated with medium confidence"/>
          <p:cNvPicPr preferRelativeResize="0"/>
          <p:nvPr/>
        </p:nvPicPr>
        <p:blipFill rotWithShape="1">
          <a:blip r:embed="rId3">
            <a:alphaModFix/>
          </a:blip>
          <a:srcRect/>
          <a:stretch/>
        </p:blipFill>
        <p:spPr>
          <a:xfrm>
            <a:off x="7564953" y="3777431"/>
            <a:ext cx="4224450" cy="2819819"/>
          </a:xfrm>
          <a:prstGeom prst="rect">
            <a:avLst/>
          </a:prstGeom>
          <a:noFill/>
          <a:ln>
            <a:noFill/>
          </a:ln>
        </p:spPr>
      </p:pic>
      <p:pic>
        <p:nvPicPr>
          <p:cNvPr id="424" name="Google Shape;424;p21"/>
          <p:cNvPicPr preferRelativeResize="0"/>
          <p:nvPr/>
        </p:nvPicPr>
        <p:blipFill rotWithShape="1">
          <a:blip r:embed="rId4">
            <a:alphaModFix/>
          </a:blip>
          <a:srcRect/>
          <a:stretch/>
        </p:blipFill>
        <p:spPr>
          <a:xfrm>
            <a:off x="7564950" y="247301"/>
            <a:ext cx="4224451" cy="3168350"/>
          </a:xfrm>
          <a:prstGeom prst="rect">
            <a:avLst/>
          </a:prstGeom>
          <a:noFill/>
          <a:ln>
            <a:noFill/>
          </a:ln>
        </p:spPr>
      </p:pic>
      <p:sp>
        <p:nvSpPr>
          <p:cNvPr id="425" name="Google Shape;425;p21"/>
          <p:cNvSpPr txBox="1"/>
          <p:nvPr/>
        </p:nvSpPr>
        <p:spPr>
          <a:xfrm>
            <a:off x="1513875" y="1839275"/>
            <a:ext cx="29262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Examples</a:t>
            </a:r>
            <a:r>
              <a:rPr lang="en-CA" sz="1800" b="1" i="0" u="none" strike="noStrike">
                <a:solidFill>
                  <a:srgbClr val="000000"/>
                </a:solidFill>
                <a:latin typeface="Calibri"/>
                <a:ea typeface="Calibri"/>
                <a:cs typeface="Calibri"/>
                <a:sym typeface="Calibri"/>
              </a:rPr>
              <a:t>:</a:t>
            </a:r>
            <a:endParaRPr lang="en-CA" sz="1800">
              <a:solidFill>
                <a:schemeClr val="dk1"/>
              </a:solidFill>
              <a:latin typeface="Calibri"/>
              <a:ea typeface="Calibri"/>
              <a:cs typeface="Calibri"/>
              <a:sym typeface="Calibri"/>
            </a:endParaRPr>
          </a:p>
          <a:p>
            <a:pPr marL="0" marR="0" lvl="0" indent="0" algn="l" rtl="0">
              <a:spcBef>
                <a:spcPts val="0"/>
              </a:spcBef>
              <a:spcAft>
                <a:spcPts val="0"/>
              </a:spcAft>
              <a:buNone/>
            </a:pP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Caddisfly</a:t>
            </a:r>
            <a:r>
              <a:rPr lang="en-CA" sz="1800" i="0" u="none" strike="noStrike">
                <a:solidFill>
                  <a:srgbClr val="0097A7"/>
                </a:solidFill>
                <a:latin typeface="Calibri"/>
                <a:ea typeface="Calibri"/>
                <a:cs typeface="Calibri"/>
                <a:sym typeface="Calibri"/>
              </a:rPr>
              <a:t> </a:t>
            </a:r>
            <a:endParaRPr lang="en-CA" sz="1800">
              <a:solidFill>
                <a:srgbClr val="0097A7"/>
              </a:solidFill>
              <a:latin typeface="Calibri"/>
              <a:ea typeface="Calibri"/>
              <a:cs typeface="Calibri"/>
              <a:sym typeface="Calibri"/>
            </a:endParaRPr>
          </a:p>
        </p:txBody>
      </p:sp>
      <p:sp>
        <p:nvSpPr>
          <p:cNvPr id="426" name="Google Shape;426;p21"/>
          <p:cNvSpPr txBox="1"/>
          <p:nvPr/>
        </p:nvSpPr>
        <p:spPr>
          <a:xfrm>
            <a:off x="1124300" y="3288441"/>
            <a:ext cx="6161400" cy="13446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Wings membranous and transparent, not covered with long hairs, not held </a:t>
            </a:r>
            <a:r>
              <a:rPr lang="en-CA" sz="2400" err="1">
                <a:solidFill>
                  <a:schemeClr val="dk1"/>
                </a:solidFill>
                <a:latin typeface="Calibri"/>
                <a:ea typeface="Calibri"/>
                <a:cs typeface="Calibri"/>
                <a:sym typeface="Calibri"/>
              </a:rPr>
              <a:t>rooflike</a:t>
            </a:r>
            <a:r>
              <a:rPr lang="en-CA" sz="2400">
                <a:solidFill>
                  <a:schemeClr val="dk1"/>
                </a:solidFill>
                <a:latin typeface="Calibri"/>
                <a:ea typeface="Calibri"/>
                <a:cs typeface="Calibri"/>
                <a:sym typeface="Calibri"/>
              </a:rPr>
              <a:t> over abdomen in repose ....... </a:t>
            </a:r>
            <a:r>
              <a:rPr lang="en-CA" sz="2400" b="1">
                <a:solidFill>
                  <a:schemeClr val="dk1"/>
                </a:solidFill>
                <a:latin typeface="Calibri"/>
                <a:ea typeface="Calibri"/>
                <a:cs typeface="Calibri"/>
                <a:sym typeface="Calibri"/>
              </a:rPr>
              <a:t>Order Hymenoptera</a:t>
            </a:r>
            <a:endParaRPr>
              <a:latin typeface="Calibri"/>
              <a:ea typeface="Calibri"/>
              <a:cs typeface="Calibri"/>
              <a:sym typeface="Calibri"/>
            </a:endParaRPr>
          </a:p>
        </p:txBody>
      </p:sp>
      <p:sp>
        <p:nvSpPr>
          <p:cNvPr id="427" name="Google Shape;427;p21"/>
          <p:cNvSpPr/>
          <p:nvPr/>
        </p:nvSpPr>
        <p:spPr>
          <a:xfrm>
            <a:off x="7571375" y="3240575"/>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5"/>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
        <p:nvSpPr>
          <p:cNvPr id="428" name="Google Shape;428;p21"/>
          <p:cNvSpPr txBox="1"/>
          <p:nvPr/>
        </p:nvSpPr>
        <p:spPr>
          <a:xfrm>
            <a:off x="7520183" y="6574900"/>
            <a:ext cx="40737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600" u="sng">
                <a:solidFill>
                  <a:schemeClr val="hlink"/>
                </a:solidFill>
                <a:latin typeface="Calibri"/>
                <a:ea typeface="Calibri"/>
                <a:cs typeface="Calibri"/>
                <a:sym typeface="Calibri"/>
                <a:hlinkClick r:id="rId6"/>
              </a:rPr>
              <a:t>Photo</a:t>
            </a:r>
            <a:r>
              <a:rPr lang="en-CA" sz="600">
                <a:latin typeface="Calibri"/>
                <a:ea typeface="Calibri"/>
                <a:cs typeface="Calibri"/>
                <a:sym typeface="Calibri"/>
              </a:rPr>
              <a:t> </a:t>
            </a:r>
            <a:r>
              <a:rPr lang="en-CA" sz="600">
                <a:solidFill>
                  <a:schemeClr val="dk1"/>
                </a:solidFill>
              </a:rPr>
              <a:t>©</a:t>
            </a:r>
            <a:r>
              <a:rPr lang="en-CA" sz="600">
                <a:latin typeface="Calibri"/>
                <a:ea typeface="Calibri"/>
                <a:cs typeface="Calibri"/>
                <a:sym typeface="Calibri"/>
              </a:rPr>
              <a:t> Libraries and Cultural Resources Digital Collections, University of Calgary,</a:t>
            </a:r>
            <a:r>
              <a:rPr lang="en-CA" sz="600" b="0" i="0" u="none" strike="noStrike" cap="none">
                <a:solidFill>
                  <a:srgbClr val="000000"/>
                </a:solidFill>
                <a:latin typeface="Calibri"/>
                <a:ea typeface="Calibri"/>
                <a:cs typeface="Calibri"/>
                <a:sym typeface="Calibri"/>
              </a:rPr>
              <a:t> licensed under CC BY 4.0</a:t>
            </a:r>
            <a:endParaRPr sz="600" b="0" i="0" u="none" strike="noStrike" cap="none">
              <a:solidFill>
                <a:srgbClr val="000000"/>
              </a:solidFill>
              <a:latin typeface="Calibri"/>
              <a:ea typeface="Calibri"/>
              <a:cs typeface="Calibri"/>
              <a:sym typeface="Calibri"/>
            </a:endParaRPr>
          </a:p>
        </p:txBody>
      </p:sp>
      <p:sp>
        <p:nvSpPr>
          <p:cNvPr id="429" name="Google Shape;429;p21"/>
          <p:cNvSpPr txBox="1"/>
          <p:nvPr/>
        </p:nvSpPr>
        <p:spPr>
          <a:xfrm>
            <a:off x="1513875" y="4966350"/>
            <a:ext cx="2669400" cy="14775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endParaRPr sz="180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CA" sz="1800">
                <a:solidFill>
                  <a:schemeClr val="dk1"/>
                </a:solidFill>
                <a:latin typeface="Calibri"/>
                <a:ea typeface="Calibri"/>
                <a:cs typeface="Calibri"/>
                <a:sym typeface="Calibri"/>
              </a:rPr>
              <a:t>3D: </a:t>
            </a:r>
            <a:r>
              <a:rPr lang="en-CA" sz="18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Hymenoptera</a:t>
            </a:r>
            <a:br>
              <a:rPr lang="en-CA" sz="1800" i="1">
                <a:solidFill>
                  <a:schemeClr val="dk1"/>
                </a:solidFill>
                <a:latin typeface="Calibri"/>
                <a:ea typeface="Calibri"/>
                <a:cs typeface="Calibri"/>
                <a:sym typeface="Calibri"/>
              </a:rPr>
            </a:b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chemeClr val="dk1"/>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Bumble bee</a:t>
            </a:r>
            <a:r>
              <a:rPr lang="en-CA"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Wasp</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Honey bee</a:t>
            </a:r>
            <a:r>
              <a:rPr lang="en-CA" sz="1800">
                <a:solidFill>
                  <a:srgbClr val="0097A7"/>
                </a:solidFill>
                <a:latin typeface="Calibri"/>
                <a:ea typeface="Calibri"/>
                <a:cs typeface="Calibri"/>
                <a:sym typeface="Calibri"/>
              </a:rPr>
              <a:t> </a:t>
            </a:r>
            <a:r>
              <a:rPr lang="en-CA"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2"/>
          <p:cNvSpPr txBox="1">
            <a:spLocks noGrp="1"/>
          </p:cNvSpPr>
          <p:nvPr>
            <p:ph type="body" idx="1"/>
          </p:nvPr>
        </p:nvSpPr>
        <p:spPr>
          <a:xfrm>
            <a:off x="962350" y="304800"/>
            <a:ext cx="10369800" cy="1027800"/>
          </a:xfrm>
          <a:prstGeom prst="rect">
            <a:avLst/>
          </a:prstGeom>
          <a:noFill/>
          <a:ln>
            <a:noFill/>
          </a:ln>
        </p:spPr>
        <p:txBody>
          <a:bodyPr spcFirstLastPara="1" wrap="square" lIns="91425" tIns="45700" rIns="91425" bIns="45700" anchor="t" anchorCtr="0">
            <a:normAutofit/>
          </a:bodyPr>
          <a:lstStyle/>
          <a:p>
            <a:pPr marL="228600" lvl="0" indent="-266700" algn="l" rtl="0">
              <a:lnSpc>
                <a:spcPct val="107000"/>
              </a:lnSpc>
              <a:spcBef>
                <a:spcPts val="0"/>
              </a:spcBef>
              <a:spcAft>
                <a:spcPts val="0"/>
              </a:spcAft>
              <a:buClr>
                <a:schemeClr val="dk1"/>
              </a:buClr>
              <a:buSzPts val="2400"/>
              <a:buFont typeface="Calibri"/>
              <a:buChar char="•"/>
            </a:pPr>
            <a:r>
              <a:rPr lang="en-CA" sz="2400"/>
              <a:t>Tip of abdomen with two or three long appendages directed backward …… </a:t>
            </a:r>
            <a:r>
              <a:rPr lang="en-CA" sz="2400" u="sng">
                <a:solidFill>
                  <a:schemeClr val="hlink"/>
                </a:solidFill>
                <a:hlinkClick r:id="rId3" action="ppaction://hlinksldjump"/>
              </a:rPr>
              <a:t>20</a:t>
            </a:r>
            <a:endParaRPr sz="2400"/>
          </a:p>
        </p:txBody>
      </p:sp>
      <p:sp>
        <p:nvSpPr>
          <p:cNvPr id="435" name="Google Shape;435;p22"/>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22"/>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19.</a:t>
            </a:r>
            <a:endParaRPr>
              <a:solidFill>
                <a:schemeClr val="lt1"/>
              </a:solidFill>
            </a:endParaRPr>
          </a:p>
        </p:txBody>
      </p:sp>
      <p:sp>
        <p:nvSpPr>
          <p:cNvPr id="437" name="Google Shape;437;p22"/>
          <p:cNvSpPr txBox="1"/>
          <p:nvPr/>
        </p:nvSpPr>
        <p:spPr>
          <a:xfrm>
            <a:off x="962350" y="5045025"/>
            <a:ext cx="10140000" cy="5541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Tip of abdomen without such appendages ....................................... </a:t>
            </a:r>
            <a:r>
              <a:rPr lang="en-CA" sz="2400" u="sng">
                <a:solidFill>
                  <a:schemeClr val="hlink"/>
                </a:solidFill>
                <a:latin typeface="Calibri"/>
                <a:ea typeface="Calibri"/>
                <a:cs typeface="Calibri"/>
                <a:sym typeface="Calibri"/>
                <a:hlinkClick r:id="rId4" action="ppaction://hlinksldjump"/>
              </a:rPr>
              <a:t>21</a:t>
            </a:r>
            <a:endParaRPr>
              <a:latin typeface="Calibri"/>
              <a:ea typeface="Calibri"/>
              <a:cs typeface="Calibri"/>
              <a:sym typeface="Calibri"/>
            </a:endParaRPr>
          </a:p>
        </p:txBody>
      </p:sp>
      <p:sp>
        <p:nvSpPr>
          <p:cNvPr id="438" name="Google Shape;438;p22"/>
          <p:cNvSpPr/>
          <p:nvPr/>
        </p:nvSpPr>
        <p:spPr>
          <a:xfrm>
            <a:off x="3093432" y="4211398"/>
            <a:ext cx="2029800" cy="1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
              <a:buFont typeface="Calibri"/>
              <a:buNone/>
            </a:pPr>
            <a:r>
              <a:rPr lang="en-CA" sz="600" b="0" i="0" u="none" strike="noStrike" cap="none">
                <a:solidFill>
                  <a:srgbClr val="000000"/>
                </a:solidFill>
                <a:latin typeface="Calibri"/>
                <a:ea typeface="Calibri"/>
                <a:cs typeface="Calibri"/>
                <a:sym typeface="Calibri"/>
              </a:rPr>
              <a:t>“</a:t>
            </a:r>
            <a:r>
              <a:rPr lang="en-CA" sz="600" b="0" i="0" u="sng" strike="noStrike" cap="none">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Photo 94263615</a:t>
            </a:r>
            <a:r>
              <a:rPr lang="en-CA" sz="600" b="0" i="0" u="none" strike="noStrike" cap="none">
                <a:solidFill>
                  <a:srgbClr val="000000"/>
                </a:solidFill>
                <a:latin typeface="Calibri"/>
                <a:ea typeface="Calibri"/>
                <a:cs typeface="Calibri"/>
                <a:sym typeface="Calibri"/>
              </a:rPr>
              <a:t>” by gorehamster is licensed under CC BY </a:t>
            </a:r>
            <a:endParaRPr sz="800" b="0" i="0" u="none" strike="noStrike" cap="none">
              <a:solidFill>
                <a:schemeClr val="dk1"/>
              </a:solidFill>
              <a:latin typeface="Calibri"/>
              <a:ea typeface="Calibri"/>
              <a:cs typeface="Calibri"/>
              <a:sym typeface="Calibri"/>
            </a:endParaRPr>
          </a:p>
        </p:txBody>
      </p:sp>
      <p:pic>
        <p:nvPicPr>
          <p:cNvPr id="439" name="Google Shape;439;p22"/>
          <p:cNvPicPr preferRelativeResize="0"/>
          <p:nvPr/>
        </p:nvPicPr>
        <p:blipFill rotWithShape="1">
          <a:blip r:embed="rId6">
            <a:alphaModFix/>
          </a:blip>
          <a:srcRect/>
          <a:stretch/>
        </p:blipFill>
        <p:spPr>
          <a:xfrm rot="-5400000">
            <a:off x="4556700" y="-164900"/>
            <a:ext cx="3051000" cy="5778150"/>
          </a:xfrm>
          <a:prstGeom prst="rect">
            <a:avLst/>
          </a:prstGeom>
          <a:noFill/>
          <a:ln>
            <a:noFill/>
          </a:ln>
        </p:spPr>
      </p:pic>
      <p:sp>
        <p:nvSpPr>
          <p:cNvPr id="440" name="Google Shape;440;p22"/>
          <p:cNvSpPr/>
          <p:nvPr/>
        </p:nvSpPr>
        <p:spPr>
          <a:xfrm>
            <a:off x="3588337" y="2118318"/>
            <a:ext cx="2404500" cy="1771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3"/>
          <p:cNvSpPr txBox="1">
            <a:spLocks noGrp="1"/>
          </p:cNvSpPr>
          <p:nvPr>
            <p:ph type="body" idx="1"/>
          </p:nvPr>
        </p:nvSpPr>
        <p:spPr>
          <a:xfrm>
            <a:off x="1051850" y="31530"/>
            <a:ext cx="10515600" cy="10278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Char char="•"/>
            </a:pPr>
            <a:r>
              <a:rPr lang="en-CA" sz="2400"/>
              <a:t>Abdominal appendages thick, rigid, in the form of forceps ................................................ </a:t>
            </a:r>
            <a:r>
              <a:rPr lang="en-CA" sz="2400" b="1"/>
              <a:t>Order Dermaptera</a:t>
            </a:r>
            <a:r>
              <a:rPr lang="en-CA" sz="2400"/>
              <a:t>, in part (earwigs)</a:t>
            </a:r>
            <a:endParaRPr sz="2400"/>
          </a:p>
        </p:txBody>
      </p:sp>
      <p:sp>
        <p:nvSpPr>
          <p:cNvPr id="446" name="Google Shape;446;p23"/>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23"/>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20.</a:t>
            </a:r>
            <a:endParaRPr>
              <a:solidFill>
                <a:schemeClr val="lt1"/>
              </a:solidFill>
            </a:endParaRPr>
          </a:p>
        </p:txBody>
      </p:sp>
      <p:sp>
        <p:nvSpPr>
          <p:cNvPr id="448" name="Google Shape;448;p23"/>
          <p:cNvSpPr txBox="1"/>
          <p:nvPr/>
        </p:nvSpPr>
        <p:spPr>
          <a:xfrm>
            <a:off x="1593880" y="1281050"/>
            <a:ext cx="25245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Earwig</a:t>
            </a:r>
            <a:r>
              <a:rPr lang="en-CA" sz="1800">
                <a:latin typeface="Calibri"/>
                <a:ea typeface="Calibri"/>
                <a:cs typeface="Calibri"/>
                <a:sym typeface="Calibri"/>
              </a:rPr>
              <a:t>;</a:t>
            </a:r>
            <a:endParaRPr sz="1800">
              <a:latin typeface="Calibri"/>
              <a:ea typeface="Calibri"/>
              <a:cs typeface="Calibri"/>
              <a:sym typeface="Calibri"/>
            </a:endParaRPr>
          </a:p>
          <a:p>
            <a:pPr marL="0" marR="0" lvl="0" indent="0" algn="l" rtl="0">
              <a:spcBef>
                <a:spcPts val="0"/>
              </a:spcBef>
              <a:spcAft>
                <a:spcPts val="0"/>
              </a:spcAft>
              <a:buNone/>
            </a:pP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Earwig</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sp>
        <p:nvSpPr>
          <p:cNvPr id="449" name="Google Shape;449;p23"/>
          <p:cNvSpPr txBox="1"/>
          <p:nvPr/>
        </p:nvSpPr>
        <p:spPr>
          <a:xfrm>
            <a:off x="1239325" y="3476545"/>
            <a:ext cx="10265400" cy="9495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Abdominal appendages delicate flexible, antenna-like ......................................................... </a:t>
            </a:r>
            <a:r>
              <a:rPr lang="en-CA" sz="2400" b="1">
                <a:solidFill>
                  <a:schemeClr val="dk1"/>
                </a:solidFill>
                <a:latin typeface="Calibri"/>
                <a:ea typeface="Calibri"/>
                <a:cs typeface="Calibri"/>
                <a:sym typeface="Calibri"/>
              </a:rPr>
              <a:t>Order </a:t>
            </a:r>
            <a:r>
              <a:rPr lang="en-CA" sz="2400" b="1" err="1">
                <a:solidFill>
                  <a:schemeClr val="dk1"/>
                </a:solidFill>
                <a:latin typeface="Calibri"/>
                <a:ea typeface="Calibri"/>
                <a:cs typeface="Calibri"/>
                <a:sym typeface="Calibri"/>
              </a:rPr>
              <a:t>Thysanura</a:t>
            </a:r>
            <a:r>
              <a:rPr lang="en-CA" sz="2400" b="1">
                <a:solidFill>
                  <a:schemeClr val="dk1"/>
                </a:solidFill>
                <a:latin typeface="Calibri"/>
                <a:ea typeface="Calibri"/>
                <a:cs typeface="Calibri"/>
                <a:sym typeface="Calibri"/>
              </a:rPr>
              <a:t> </a:t>
            </a:r>
            <a:r>
              <a:rPr lang="en-CA" sz="2400">
                <a:solidFill>
                  <a:schemeClr val="dk1"/>
                </a:solidFill>
                <a:latin typeface="Calibri"/>
                <a:ea typeface="Calibri"/>
                <a:cs typeface="Calibri"/>
                <a:sym typeface="Calibri"/>
              </a:rPr>
              <a:t>(silverfish, etc.)</a:t>
            </a:r>
            <a:endParaRPr>
              <a:latin typeface="Calibri"/>
              <a:ea typeface="Calibri"/>
              <a:cs typeface="Calibri"/>
              <a:sym typeface="Calibri"/>
            </a:endParaRPr>
          </a:p>
        </p:txBody>
      </p:sp>
      <p:sp>
        <p:nvSpPr>
          <p:cNvPr id="450" name="Google Shape;450;p23"/>
          <p:cNvSpPr/>
          <p:nvPr/>
        </p:nvSpPr>
        <p:spPr>
          <a:xfrm>
            <a:off x="5167507" y="3278523"/>
            <a:ext cx="2029800" cy="1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
              <a:buFont typeface="Calibri"/>
              <a:buNone/>
            </a:pPr>
            <a:r>
              <a:rPr lang="en-CA" sz="600" b="0" i="0" u="none" strike="noStrike" cap="none">
                <a:solidFill>
                  <a:srgbClr val="000000"/>
                </a:solidFill>
                <a:latin typeface="Calibri"/>
                <a:ea typeface="Calibri"/>
                <a:cs typeface="Calibri"/>
                <a:sym typeface="Calibri"/>
              </a:rPr>
              <a:t>“</a:t>
            </a:r>
            <a:r>
              <a:rPr lang="en-CA" sz="600" b="0" i="0" u="sng" strike="noStrike" cap="none">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Photo 94263615</a:t>
            </a:r>
            <a:r>
              <a:rPr lang="en-CA" sz="600" b="0" i="0" u="none" strike="noStrike" cap="none">
                <a:solidFill>
                  <a:srgbClr val="000000"/>
                </a:solidFill>
                <a:latin typeface="Calibri"/>
                <a:ea typeface="Calibri"/>
                <a:cs typeface="Calibri"/>
                <a:sym typeface="Calibri"/>
              </a:rPr>
              <a:t>” by gorehamster is licensed under CC BY </a:t>
            </a:r>
            <a:endParaRPr sz="800" b="0" i="0" u="none" strike="noStrike" cap="none">
              <a:solidFill>
                <a:schemeClr val="dk1"/>
              </a:solidFill>
              <a:latin typeface="Calibri"/>
              <a:ea typeface="Calibri"/>
              <a:cs typeface="Calibri"/>
              <a:sym typeface="Calibri"/>
            </a:endParaRPr>
          </a:p>
        </p:txBody>
      </p:sp>
      <p:pic>
        <p:nvPicPr>
          <p:cNvPr id="451" name="Google Shape;451;p23"/>
          <p:cNvPicPr preferRelativeResize="0"/>
          <p:nvPr/>
        </p:nvPicPr>
        <p:blipFill rotWithShape="1">
          <a:blip r:embed="rId6">
            <a:alphaModFix/>
          </a:blip>
          <a:srcRect/>
          <a:stretch/>
        </p:blipFill>
        <p:spPr>
          <a:xfrm rot="-5400000">
            <a:off x="6413125" y="-118125"/>
            <a:ext cx="2271750" cy="4563600"/>
          </a:xfrm>
          <a:prstGeom prst="rect">
            <a:avLst/>
          </a:prstGeom>
          <a:noFill/>
          <a:ln>
            <a:noFill/>
          </a:ln>
        </p:spPr>
      </p:pic>
      <p:sp>
        <p:nvSpPr>
          <p:cNvPr id="452" name="Google Shape;452;p23"/>
          <p:cNvSpPr/>
          <p:nvPr/>
        </p:nvSpPr>
        <p:spPr>
          <a:xfrm>
            <a:off x="5579341" y="1712559"/>
            <a:ext cx="1899000" cy="13188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3" name="Google Shape;453;p23"/>
          <p:cNvPicPr preferRelativeResize="0"/>
          <p:nvPr/>
        </p:nvPicPr>
        <p:blipFill rotWithShape="1">
          <a:blip r:embed="rId7">
            <a:alphaModFix/>
          </a:blip>
          <a:srcRect t="37062" r="4879" b="28409"/>
          <a:stretch/>
        </p:blipFill>
        <p:spPr>
          <a:xfrm>
            <a:off x="4351250" y="4666100"/>
            <a:ext cx="7515351" cy="1818102"/>
          </a:xfrm>
          <a:prstGeom prst="rect">
            <a:avLst/>
          </a:prstGeom>
          <a:noFill/>
          <a:ln>
            <a:noFill/>
          </a:ln>
        </p:spPr>
      </p:pic>
      <p:sp>
        <p:nvSpPr>
          <p:cNvPr id="454" name="Google Shape;454;p23"/>
          <p:cNvSpPr txBox="1"/>
          <p:nvPr/>
        </p:nvSpPr>
        <p:spPr>
          <a:xfrm>
            <a:off x="1593881" y="4907000"/>
            <a:ext cx="24249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Bristletail</a:t>
            </a:r>
            <a:r>
              <a:rPr lang="en-CA"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chemeClr val="dk1"/>
                </a:solidFill>
                <a:latin typeface="Calibri"/>
                <a:ea typeface="Calibri"/>
                <a:cs typeface="Calibri"/>
                <a:sym typeface="Calibri"/>
              </a:rPr>
              <a:t>      </a:t>
            </a:r>
            <a:r>
              <a:rPr lang="en-CA" sz="1800">
                <a:solidFill>
                  <a:srgbClr val="0097A7"/>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Bristletail</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sp>
        <p:nvSpPr>
          <p:cNvPr id="455" name="Google Shape;455;p23"/>
          <p:cNvSpPr/>
          <p:nvPr/>
        </p:nvSpPr>
        <p:spPr>
          <a:xfrm>
            <a:off x="4309174" y="6478925"/>
            <a:ext cx="2424900" cy="1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
              <a:buFont typeface="Calibri"/>
              <a:buNone/>
            </a:pPr>
            <a:r>
              <a:rPr lang="en-CA" sz="600" b="0" i="0" u="none" strike="noStrike" cap="none">
                <a:solidFill>
                  <a:srgbClr val="000000"/>
                </a:solidFill>
                <a:latin typeface="Calibri"/>
                <a:ea typeface="Calibri"/>
                <a:cs typeface="Calibri"/>
                <a:sym typeface="Calibri"/>
              </a:rPr>
              <a:t>“</a:t>
            </a:r>
            <a:r>
              <a:rPr lang="en-CA" sz="600" u="sng">
                <a:solidFill>
                  <a:schemeClr val="hlink"/>
                </a:solidFill>
                <a:latin typeface="Calibri"/>
                <a:ea typeface="Calibri"/>
                <a:cs typeface="Calibri"/>
                <a:sym typeface="Calibri"/>
                <a:hlinkClick r:id="rId10"/>
              </a:rPr>
              <a:t>Photo 165648219</a:t>
            </a:r>
            <a:r>
              <a:rPr lang="en-CA" sz="600" b="0" i="0" u="none" strike="noStrike" cap="none">
                <a:solidFill>
                  <a:srgbClr val="000000"/>
                </a:solidFill>
                <a:latin typeface="Calibri"/>
                <a:ea typeface="Calibri"/>
                <a:cs typeface="Calibri"/>
                <a:sym typeface="Calibri"/>
              </a:rPr>
              <a:t>” by </a:t>
            </a:r>
            <a:r>
              <a:rPr lang="en-CA" sz="600">
                <a:latin typeface="Calibri"/>
                <a:ea typeface="Calibri"/>
                <a:cs typeface="Calibri"/>
                <a:sym typeface="Calibri"/>
              </a:rPr>
              <a:t>Lena Dietz Chiasson</a:t>
            </a:r>
            <a:r>
              <a:rPr lang="en-CA" sz="600" b="0" i="0" u="none" strike="noStrike" cap="none">
                <a:solidFill>
                  <a:srgbClr val="000000"/>
                </a:solidFill>
                <a:latin typeface="Calibri"/>
                <a:ea typeface="Calibri"/>
                <a:cs typeface="Calibri"/>
                <a:sym typeface="Calibri"/>
              </a:rPr>
              <a:t> is licensed under CC BY </a:t>
            </a:r>
            <a:endParaRPr sz="8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4"/>
          <p:cNvSpPr txBox="1">
            <a:spLocks noGrp="1"/>
          </p:cNvSpPr>
          <p:nvPr>
            <p:ph type="body" idx="1"/>
          </p:nvPr>
        </p:nvSpPr>
        <p:spPr>
          <a:xfrm>
            <a:off x="1060400" y="152400"/>
            <a:ext cx="9222300" cy="1027800"/>
          </a:xfrm>
          <a:prstGeom prst="rect">
            <a:avLst/>
          </a:prstGeom>
          <a:noFill/>
          <a:ln>
            <a:noFill/>
          </a:ln>
        </p:spPr>
        <p:txBody>
          <a:bodyPr spcFirstLastPara="1" wrap="square" lIns="91425" tIns="45700" rIns="91425" bIns="45700" anchor="t" anchorCtr="0">
            <a:normAutofit/>
          </a:bodyPr>
          <a:lstStyle/>
          <a:p>
            <a:pPr marL="228600" lvl="0" indent="-266700" algn="l" rtl="0">
              <a:lnSpc>
                <a:spcPct val="107000"/>
              </a:lnSpc>
              <a:spcBef>
                <a:spcPts val="0"/>
              </a:spcBef>
              <a:spcAft>
                <a:spcPts val="0"/>
              </a:spcAft>
              <a:buClr>
                <a:schemeClr val="dk1"/>
              </a:buClr>
              <a:buSzPts val="2400"/>
              <a:buFont typeface="Calibri"/>
              <a:buChar char="•"/>
            </a:pPr>
            <a:r>
              <a:rPr lang="en-CA" sz="2400"/>
              <a:t>Tarsi one- to three-segmented ................................ </a:t>
            </a:r>
            <a:r>
              <a:rPr lang="en-CA" sz="2400" u="sng">
                <a:solidFill>
                  <a:schemeClr val="hlink"/>
                </a:solidFill>
                <a:hlinkClick r:id="rId3" action="ppaction://hlinksldjump">
                  <a:extLst>
                    <a:ext uri="{A12FA001-AC4F-418D-AE19-62706E023703}">
                      <ahyp:hlinkClr xmlns:ahyp="http://schemas.microsoft.com/office/drawing/2018/hyperlinkcolor" val="tx"/>
                    </a:ext>
                  </a:extLst>
                </a:hlinkClick>
              </a:rPr>
              <a:t>22</a:t>
            </a:r>
            <a:endParaRPr>
              <a:solidFill>
                <a:schemeClr val="hlink"/>
              </a:solidFill>
            </a:endParaRPr>
          </a:p>
        </p:txBody>
      </p:sp>
      <p:sp>
        <p:nvSpPr>
          <p:cNvPr id="461" name="Google Shape;461;p24"/>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24"/>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21.</a:t>
            </a:r>
            <a:endParaRPr>
              <a:solidFill>
                <a:schemeClr val="lt1"/>
              </a:solidFill>
            </a:endParaRPr>
          </a:p>
        </p:txBody>
      </p:sp>
      <p:sp>
        <p:nvSpPr>
          <p:cNvPr id="463" name="Google Shape;463;p24"/>
          <p:cNvSpPr txBox="1"/>
          <p:nvPr/>
        </p:nvSpPr>
        <p:spPr>
          <a:xfrm>
            <a:off x="961070" y="3285993"/>
            <a:ext cx="9222300" cy="810641"/>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Tarsi four- to five-segmented ................................... </a:t>
            </a:r>
            <a:r>
              <a:rPr lang="en-CA" sz="2400" u="sng">
                <a:solidFill>
                  <a:schemeClr val="hlink"/>
                </a:solid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25</a:t>
            </a:r>
            <a:endParaRPr>
              <a:solidFill>
                <a:schemeClr val="hlink"/>
              </a:solidFill>
              <a:latin typeface="Calibri"/>
              <a:ea typeface="Calibri"/>
              <a:cs typeface="Calibri"/>
              <a:sym typeface="Calibri"/>
            </a:endParaRPr>
          </a:p>
        </p:txBody>
      </p:sp>
      <p:pic>
        <p:nvPicPr>
          <p:cNvPr id="464" name="Google Shape;464;p24"/>
          <p:cNvPicPr preferRelativeResize="0"/>
          <p:nvPr/>
        </p:nvPicPr>
        <p:blipFill>
          <a:blip r:embed="rId5">
            <a:alphaModFix/>
          </a:blip>
          <a:stretch>
            <a:fillRect/>
          </a:stretch>
        </p:blipFill>
        <p:spPr>
          <a:xfrm>
            <a:off x="911525" y="628825"/>
            <a:ext cx="3764004" cy="2830351"/>
          </a:xfrm>
          <a:prstGeom prst="rect">
            <a:avLst/>
          </a:prstGeom>
          <a:noFill/>
          <a:ln>
            <a:noFill/>
          </a:ln>
        </p:spPr>
      </p:pic>
      <p:sp>
        <p:nvSpPr>
          <p:cNvPr id="465" name="Google Shape;465;p24"/>
          <p:cNvSpPr/>
          <p:nvPr/>
        </p:nvSpPr>
        <p:spPr>
          <a:xfrm>
            <a:off x="2859400" y="1943100"/>
            <a:ext cx="819300" cy="809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6" name="Google Shape;466;p24"/>
          <p:cNvCxnSpPr>
            <a:stCxn id="465" idx="3"/>
            <a:endCxn id="467" idx="1"/>
          </p:cNvCxnSpPr>
          <p:nvPr/>
        </p:nvCxnSpPr>
        <p:spPr>
          <a:xfrm rot="10800000" flipH="1">
            <a:off x="3678700" y="2022750"/>
            <a:ext cx="1226700" cy="325200"/>
          </a:xfrm>
          <a:prstGeom prst="straightConnector1">
            <a:avLst/>
          </a:prstGeom>
          <a:noFill/>
          <a:ln w="19050" cap="flat" cmpd="sng">
            <a:solidFill>
              <a:srgbClr val="FF0000"/>
            </a:solidFill>
            <a:prstDash val="solid"/>
            <a:round/>
            <a:headEnd type="none" w="med" len="med"/>
            <a:tailEnd type="none" w="med" len="med"/>
          </a:ln>
        </p:spPr>
      </p:cxnSp>
      <p:pic>
        <p:nvPicPr>
          <p:cNvPr id="467" name="Google Shape;467;p24"/>
          <p:cNvPicPr preferRelativeResize="0"/>
          <p:nvPr/>
        </p:nvPicPr>
        <p:blipFill rotWithShape="1">
          <a:blip r:embed="rId5">
            <a:alphaModFix/>
          </a:blip>
          <a:srcRect l="52052" t="43775" r="25600" b="27567"/>
          <a:stretch/>
        </p:blipFill>
        <p:spPr>
          <a:xfrm>
            <a:off x="4905500" y="1035414"/>
            <a:ext cx="2047877" cy="1974727"/>
          </a:xfrm>
          <a:prstGeom prst="rect">
            <a:avLst/>
          </a:prstGeom>
          <a:noFill/>
          <a:ln w="28575" cap="flat" cmpd="sng">
            <a:solidFill>
              <a:srgbClr val="FF0000"/>
            </a:solidFill>
            <a:prstDash val="solid"/>
            <a:round/>
            <a:headEnd type="none" w="sm" len="sm"/>
            <a:tailEnd type="none" w="sm" len="sm"/>
          </a:ln>
        </p:spPr>
      </p:pic>
      <p:sp>
        <p:nvSpPr>
          <p:cNvPr id="468" name="Google Shape;468;p24"/>
          <p:cNvSpPr/>
          <p:nvPr/>
        </p:nvSpPr>
        <p:spPr>
          <a:xfrm>
            <a:off x="4739600" y="3145300"/>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6"/>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
        <p:nvSpPr>
          <p:cNvPr id="469" name="Google Shape;469;p24"/>
          <p:cNvSpPr txBox="1"/>
          <p:nvPr/>
        </p:nvSpPr>
        <p:spPr>
          <a:xfrm>
            <a:off x="7184001" y="1422475"/>
            <a:ext cx="19248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a:t>
            </a: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Hemiptera (Bed bug)</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sp>
        <p:nvSpPr>
          <p:cNvPr id="470" name="Google Shape;470;p24"/>
          <p:cNvSpPr txBox="1"/>
          <p:nvPr/>
        </p:nvSpPr>
        <p:spPr>
          <a:xfrm>
            <a:off x="7229601" y="4762925"/>
            <a:ext cx="1924800" cy="12006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a:solidFill>
                  <a:srgbClr val="000000"/>
                </a:solidFill>
                <a:latin typeface="Calibri"/>
                <a:ea typeface="Calibri"/>
                <a:cs typeface="Calibri"/>
                <a:sym typeface="Calibri"/>
              </a:rPr>
              <a:t>3D: </a:t>
            </a:r>
            <a:r>
              <a:rPr lang="en-CA" sz="18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Bee</a:t>
            </a:r>
            <a:endParaRPr sz="1800">
              <a:latin typeface="Calibri"/>
              <a:ea typeface="Calibri"/>
              <a:cs typeface="Calibri"/>
              <a:sym typeface="Calibri"/>
            </a:endParaRPr>
          </a:p>
          <a:p>
            <a:pPr marL="0" marR="0" lvl="0" indent="0" algn="l" rtl="0">
              <a:spcBef>
                <a:spcPts val="0"/>
              </a:spcBef>
              <a:spcAft>
                <a:spcPts val="0"/>
              </a:spcAft>
              <a:buNone/>
            </a:pP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a:t>
            </a: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Bee</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Ant</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sp>
        <p:nvSpPr>
          <p:cNvPr id="471" name="Google Shape;471;p24"/>
          <p:cNvSpPr txBox="1"/>
          <p:nvPr/>
        </p:nvSpPr>
        <p:spPr>
          <a:xfrm>
            <a:off x="911533" y="6608400"/>
            <a:ext cx="40737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600" u="sng">
                <a:solidFill>
                  <a:schemeClr val="hlink"/>
                </a:solidFill>
                <a:latin typeface="Calibri"/>
                <a:ea typeface="Calibri"/>
                <a:cs typeface="Calibri"/>
                <a:sym typeface="Calibri"/>
                <a:hlinkClick r:id="rId10"/>
              </a:rPr>
              <a:t>Photo</a:t>
            </a:r>
            <a:r>
              <a:rPr lang="en-CA" sz="600">
                <a:latin typeface="Calibri"/>
                <a:ea typeface="Calibri"/>
                <a:cs typeface="Calibri"/>
                <a:sym typeface="Calibri"/>
              </a:rPr>
              <a:t> </a:t>
            </a:r>
            <a:r>
              <a:rPr lang="en-CA" sz="600">
                <a:solidFill>
                  <a:schemeClr val="dk1"/>
                </a:solidFill>
              </a:rPr>
              <a:t>©</a:t>
            </a:r>
            <a:r>
              <a:rPr lang="en-CA" sz="600">
                <a:latin typeface="Calibri"/>
                <a:ea typeface="Calibri"/>
                <a:cs typeface="Calibri"/>
                <a:sym typeface="Calibri"/>
              </a:rPr>
              <a:t> Libraries and Cultural Resources Digital Collections, University of Calgary,</a:t>
            </a:r>
            <a:r>
              <a:rPr lang="en-CA" sz="600" b="0" i="0" u="none" strike="noStrike" cap="none">
                <a:solidFill>
                  <a:srgbClr val="000000"/>
                </a:solidFill>
                <a:latin typeface="Calibri"/>
                <a:ea typeface="Calibri"/>
                <a:cs typeface="Calibri"/>
                <a:sym typeface="Calibri"/>
              </a:rPr>
              <a:t> licensed under CC BY 4.0</a:t>
            </a:r>
            <a:endParaRPr sz="600" b="0" i="0" u="none" strike="noStrike" cap="none">
              <a:solidFill>
                <a:srgbClr val="000000"/>
              </a:solidFill>
              <a:latin typeface="Calibri"/>
              <a:ea typeface="Calibri"/>
              <a:cs typeface="Calibri"/>
              <a:sym typeface="Calibri"/>
            </a:endParaRPr>
          </a:p>
        </p:txBody>
      </p:sp>
      <p:pic>
        <p:nvPicPr>
          <p:cNvPr id="472" name="Google Shape;472;p24"/>
          <p:cNvPicPr preferRelativeResize="0"/>
          <p:nvPr/>
        </p:nvPicPr>
        <p:blipFill>
          <a:blip r:embed="rId11">
            <a:alphaModFix/>
          </a:blip>
          <a:stretch>
            <a:fillRect/>
          </a:stretch>
        </p:blipFill>
        <p:spPr>
          <a:xfrm>
            <a:off x="9245500" y="1548747"/>
            <a:ext cx="2802300" cy="3940377"/>
          </a:xfrm>
          <a:prstGeom prst="rect">
            <a:avLst/>
          </a:prstGeom>
          <a:noFill/>
          <a:ln>
            <a:noFill/>
          </a:ln>
        </p:spPr>
      </p:pic>
      <p:sp>
        <p:nvSpPr>
          <p:cNvPr id="473" name="Google Shape;473;p24"/>
          <p:cNvSpPr txBox="1"/>
          <p:nvPr/>
        </p:nvSpPr>
        <p:spPr>
          <a:xfrm>
            <a:off x="9435750" y="5298225"/>
            <a:ext cx="2295600" cy="2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550"/>
              <a:t>Modified </a:t>
            </a:r>
            <a:r>
              <a:rPr lang="en-CA" sz="550" u="sng">
                <a:solidFill>
                  <a:srgbClr val="0097A7"/>
                </a:solidFill>
                <a:hlinkClick r:id="rId12">
                  <a:extLst>
                    <a:ext uri="{A12FA001-AC4F-418D-AE19-62706E023703}">
                      <ahyp:hlinkClr xmlns:ahyp="http://schemas.microsoft.com/office/drawing/2018/hyperlinkcolor" val="tx"/>
                    </a:ext>
                  </a:extLst>
                </a:hlinkClick>
              </a:rPr>
              <a:t>illustration</a:t>
            </a:r>
            <a:r>
              <a:rPr lang="en-CA" sz="550"/>
              <a:t> by Avelludo, licensed under CC BY-SA 4.0</a:t>
            </a:r>
            <a:endParaRPr sz="550"/>
          </a:p>
        </p:txBody>
      </p:sp>
      <p:sp>
        <p:nvSpPr>
          <p:cNvPr id="474" name="Google Shape;474;p24"/>
          <p:cNvSpPr/>
          <p:nvPr/>
        </p:nvSpPr>
        <p:spPr>
          <a:xfrm>
            <a:off x="11405550" y="3698425"/>
            <a:ext cx="180900" cy="1638300"/>
          </a:xfrm>
          <a:prstGeom prst="leftBracket">
            <a:avLst>
              <a:gd name="adj" fmla="val 8333"/>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5" name="Google Shape;475;p24" descr="A close-up of a bee&#10;&#10;Description automatically generated with medium confidence"/>
          <p:cNvPicPr preferRelativeResize="0"/>
          <p:nvPr/>
        </p:nvPicPr>
        <p:blipFill rotWithShape="1">
          <a:blip r:embed="rId13">
            <a:alphaModFix/>
          </a:blip>
          <a:srcRect/>
          <a:stretch/>
        </p:blipFill>
        <p:spPr>
          <a:xfrm>
            <a:off x="962347" y="4224530"/>
            <a:ext cx="3640154" cy="2429801"/>
          </a:xfrm>
          <a:prstGeom prst="rect">
            <a:avLst/>
          </a:prstGeom>
          <a:noFill/>
          <a:ln>
            <a:noFill/>
          </a:ln>
        </p:spPr>
      </p:pic>
      <p:sp>
        <p:nvSpPr>
          <p:cNvPr id="476" name="Google Shape;476;p24"/>
          <p:cNvSpPr/>
          <p:nvPr/>
        </p:nvSpPr>
        <p:spPr>
          <a:xfrm>
            <a:off x="2641172" y="5877167"/>
            <a:ext cx="524700" cy="5379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77" name="Google Shape;477;p24"/>
          <p:cNvCxnSpPr>
            <a:stCxn id="476" idx="3"/>
          </p:cNvCxnSpPr>
          <p:nvPr/>
        </p:nvCxnSpPr>
        <p:spPr>
          <a:xfrm rot="10800000" flipH="1">
            <a:off x="3165872" y="5456117"/>
            <a:ext cx="2490300" cy="690000"/>
          </a:xfrm>
          <a:prstGeom prst="straightConnector1">
            <a:avLst/>
          </a:prstGeom>
          <a:noFill/>
          <a:ln w="19050" cap="flat" cmpd="sng">
            <a:solidFill>
              <a:srgbClr val="FF0000"/>
            </a:solidFill>
            <a:prstDash val="solid"/>
            <a:miter lim="800000"/>
            <a:headEnd type="none" w="sm" len="sm"/>
            <a:tailEnd type="none" w="sm" len="sm"/>
          </a:ln>
        </p:spPr>
      </p:cxnSp>
      <p:pic>
        <p:nvPicPr>
          <p:cNvPr id="478" name="Google Shape;478;p24" descr="A close-up of a bee&#10;&#10;Description automatically generated with medium confidence"/>
          <p:cNvPicPr preferRelativeResize="0"/>
          <p:nvPr/>
        </p:nvPicPr>
        <p:blipFill rotWithShape="1">
          <a:blip r:embed="rId13">
            <a:alphaModFix/>
          </a:blip>
          <a:srcRect l="45981" t="66480" r="39000" b="14088"/>
          <a:stretch/>
        </p:blipFill>
        <p:spPr>
          <a:xfrm>
            <a:off x="4799275" y="4361316"/>
            <a:ext cx="2066500" cy="1784810"/>
          </a:xfrm>
          <a:prstGeom prst="rect">
            <a:avLst/>
          </a:prstGeom>
          <a:noFill/>
          <a:ln w="28575" cap="flat" cmpd="sng">
            <a:solidFill>
              <a:srgbClr val="FF0000"/>
            </a:solidFill>
            <a:prstDash val="solid"/>
            <a:round/>
            <a:headEnd type="none" w="sm" len="sm"/>
            <a:tailEnd type="none" w="sm" len="sm"/>
          </a:ln>
        </p:spPr>
      </p:pic>
      <p:cxnSp>
        <p:nvCxnSpPr>
          <p:cNvPr id="479" name="Google Shape;479;p24"/>
          <p:cNvCxnSpPr/>
          <p:nvPr/>
        </p:nvCxnSpPr>
        <p:spPr>
          <a:xfrm rot="10800000">
            <a:off x="5733875" y="5412625"/>
            <a:ext cx="147000" cy="204900"/>
          </a:xfrm>
          <a:prstGeom prst="straightConnector1">
            <a:avLst/>
          </a:prstGeom>
          <a:noFill/>
          <a:ln w="9525" cap="flat" cmpd="sng">
            <a:solidFill>
              <a:srgbClr val="FF0000"/>
            </a:solidFill>
            <a:prstDash val="solid"/>
            <a:round/>
            <a:headEnd type="none" w="med" len="med"/>
            <a:tailEnd type="triangle" w="med" len="med"/>
          </a:ln>
        </p:spPr>
      </p:cxnSp>
      <p:cxnSp>
        <p:nvCxnSpPr>
          <p:cNvPr id="480" name="Google Shape;480;p24"/>
          <p:cNvCxnSpPr/>
          <p:nvPr/>
        </p:nvCxnSpPr>
        <p:spPr>
          <a:xfrm rot="10800000">
            <a:off x="5884025" y="5244425"/>
            <a:ext cx="168300" cy="168300"/>
          </a:xfrm>
          <a:prstGeom prst="straightConnector1">
            <a:avLst/>
          </a:prstGeom>
          <a:noFill/>
          <a:ln w="9525" cap="flat" cmpd="sng">
            <a:solidFill>
              <a:srgbClr val="FF0000"/>
            </a:solidFill>
            <a:prstDash val="solid"/>
            <a:round/>
            <a:headEnd type="none" w="med" len="med"/>
            <a:tailEnd type="triangle" w="med" len="med"/>
          </a:ln>
        </p:spPr>
      </p:cxnSp>
      <p:sp>
        <p:nvSpPr>
          <p:cNvPr id="481" name="Google Shape;481;p24"/>
          <p:cNvSpPr txBox="1"/>
          <p:nvPr/>
        </p:nvSpPr>
        <p:spPr>
          <a:xfrm>
            <a:off x="5791588" y="5499350"/>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3</a:t>
            </a:r>
            <a:endParaRPr sz="900">
              <a:solidFill>
                <a:srgbClr val="FF0000"/>
              </a:solidFill>
              <a:latin typeface="Calibri"/>
              <a:ea typeface="Calibri"/>
              <a:cs typeface="Calibri"/>
              <a:sym typeface="Calibri"/>
            </a:endParaRPr>
          </a:p>
        </p:txBody>
      </p:sp>
      <p:sp>
        <p:nvSpPr>
          <p:cNvPr id="482" name="Google Shape;482;p24"/>
          <p:cNvSpPr txBox="1"/>
          <p:nvPr/>
        </p:nvSpPr>
        <p:spPr>
          <a:xfrm>
            <a:off x="5958575" y="527787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4</a:t>
            </a:r>
            <a:endParaRPr sz="900">
              <a:solidFill>
                <a:srgbClr val="FF0000"/>
              </a:solidFill>
              <a:latin typeface="Calibri"/>
              <a:ea typeface="Calibri"/>
              <a:cs typeface="Calibri"/>
              <a:sym typeface="Calibri"/>
            </a:endParaRPr>
          </a:p>
        </p:txBody>
      </p:sp>
      <p:sp>
        <p:nvSpPr>
          <p:cNvPr id="483" name="Google Shape;483;p24"/>
          <p:cNvSpPr txBox="1"/>
          <p:nvPr/>
        </p:nvSpPr>
        <p:spPr>
          <a:xfrm>
            <a:off x="6253538" y="359482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5</a:t>
            </a:r>
            <a:endParaRPr sz="900">
              <a:solidFill>
                <a:srgbClr val="FF0000"/>
              </a:solidFill>
              <a:latin typeface="Calibri"/>
              <a:ea typeface="Calibri"/>
              <a:cs typeface="Calibri"/>
              <a:sym typeface="Calibri"/>
            </a:endParaRPr>
          </a:p>
        </p:txBody>
      </p:sp>
      <p:cxnSp>
        <p:nvCxnSpPr>
          <p:cNvPr id="484" name="Google Shape;484;p24"/>
          <p:cNvCxnSpPr/>
          <p:nvPr/>
        </p:nvCxnSpPr>
        <p:spPr>
          <a:xfrm rot="10800000">
            <a:off x="5635400" y="5557925"/>
            <a:ext cx="115500" cy="224400"/>
          </a:xfrm>
          <a:prstGeom prst="straightConnector1">
            <a:avLst/>
          </a:prstGeom>
          <a:noFill/>
          <a:ln w="9525" cap="flat" cmpd="sng">
            <a:solidFill>
              <a:srgbClr val="FF0000"/>
            </a:solidFill>
            <a:prstDash val="solid"/>
            <a:round/>
            <a:headEnd type="none" w="med" len="med"/>
            <a:tailEnd type="triangle" w="med" len="med"/>
          </a:ln>
        </p:spPr>
      </p:cxnSp>
      <p:sp>
        <p:nvSpPr>
          <p:cNvPr id="485" name="Google Shape;485;p24"/>
          <p:cNvSpPr txBox="1"/>
          <p:nvPr/>
        </p:nvSpPr>
        <p:spPr>
          <a:xfrm>
            <a:off x="5669213" y="566097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2</a:t>
            </a:r>
            <a:endParaRPr sz="900">
              <a:solidFill>
                <a:srgbClr val="FF0000"/>
              </a:solidFill>
              <a:latin typeface="Calibri"/>
              <a:ea typeface="Calibri"/>
              <a:cs typeface="Calibri"/>
              <a:sym typeface="Calibri"/>
            </a:endParaRPr>
          </a:p>
        </p:txBody>
      </p:sp>
      <p:cxnSp>
        <p:nvCxnSpPr>
          <p:cNvPr id="486" name="Google Shape;486;p24"/>
          <p:cNvCxnSpPr/>
          <p:nvPr/>
        </p:nvCxnSpPr>
        <p:spPr>
          <a:xfrm rot="10800000">
            <a:off x="5483000" y="5710325"/>
            <a:ext cx="115500" cy="224400"/>
          </a:xfrm>
          <a:prstGeom prst="straightConnector1">
            <a:avLst/>
          </a:prstGeom>
          <a:noFill/>
          <a:ln w="9525" cap="flat" cmpd="sng">
            <a:solidFill>
              <a:srgbClr val="FF0000"/>
            </a:solidFill>
            <a:prstDash val="solid"/>
            <a:round/>
            <a:headEnd type="none" w="med" len="med"/>
            <a:tailEnd type="triangle" w="med" len="med"/>
          </a:ln>
        </p:spPr>
      </p:cxnSp>
      <p:sp>
        <p:nvSpPr>
          <p:cNvPr id="487" name="Google Shape;487;p24"/>
          <p:cNvSpPr txBox="1"/>
          <p:nvPr/>
        </p:nvSpPr>
        <p:spPr>
          <a:xfrm>
            <a:off x="5515288" y="5822450"/>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1</a:t>
            </a:r>
            <a:endParaRPr sz="900">
              <a:solidFill>
                <a:srgbClr val="FF0000"/>
              </a:solidFill>
              <a:latin typeface="Calibri"/>
              <a:ea typeface="Calibri"/>
              <a:cs typeface="Calibri"/>
              <a:sym typeface="Calibri"/>
            </a:endParaRPr>
          </a:p>
        </p:txBody>
      </p:sp>
      <p:cxnSp>
        <p:nvCxnSpPr>
          <p:cNvPr id="488" name="Google Shape;488;p24"/>
          <p:cNvCxnSpPr/>
          <p:nvPr/>
        </p:nvCxnSpPr>
        <p:spPr>
          <a:xfrm flipH="1">
            <a:off x="6315350" y="2022750"/>
            <a:ext cx="214500" cy="111300"/>
          </a:xfrm>
          <a:prstGeom prst="straightConnector1">
            <a:avLst/>
          </a:prstGeom>
          <a:noFill/>
          <a:ln w="9525" cap="flat" cmpd="sng">
            <a:solidFill>
              <a:srgbClr val="FF0000"/>
            </a:solidFill>
            <a:prstDash val="solid"/>
            <a:round/>
            <a:headEnd type="none" w="med" len="med"/>
            <a:tailEnd type="triangle" w="med" len="med"/>
          </a:ln>
        </p:spPr>
      </p:cxnSp>
      <p:sp>
        <p:nvSpPr>
          <p:cNvPr id="489" name="Google Shape;489;p24"/>
          <p:cNvSpPr txBox="1"/>
          <p:nvPr/>
        </p:nvSpPr>
        <p:spPr>
          <a:xfrm>
            <a:off x="6471338" y="1832663"/>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2</a:t>
            </a:r>
            <a:endParaRPr sz="900">
              <a:solidFill>
                <a:srgbClr val="FF0000"/>
              </a:solidFill>
              <a:latin typeface="Calibri"/>
              <a:ea typeface="Calibri"/>
              <a:cs typeface="Calibri"/>
              <a:sym typeface="Calibri"/>
            </a:endParaRPr>
          </a:p>
        </p:txBody>
      </p:sp>
      <p:cxnSp>
        <p:nvCxnSpPr>
          <p:cNvPr id="490" name="Google Shape;490;p24"/>
          <p:cNvCxnSpPr/>
          <p:nvPr/>
        </p:nvCxnSpPr>
        <p:spPr>
          <a:xfrm flipH="1">
            <a:off x="6529850" y="2232150"/>
            <a:ext cx="217800" cy="115800"/>
          </a:xfrm>
          <a:prstGeom prst="straightConnector1">
            <a:avLst/>
          </a:prstGeom>
          <a:noFill/>
          <a:ln w="9525" cap="flat" cmpd="sng">
            <a:solidFill>
              <a:srgbClr val="FF0000"/>
            </a:solidFill>
            <a:prstDash val="solid"/>
            <a:round/>
            <a:headEnd type="none" w="med" len="med"/>
            <a:tailEnd type="triangle" w="med" len="med"/>
          </a:ln>
        </p:spPr>
      </p:cxnSp>
      <p:sp>
        <p:nvSpPr>
          <p:cNvPr id="491" name="Google Shape;491;p24"/>
          <p:cNvSpPr txBox="1"/>
          <p:nvPr/>
        </p:nvSpPr>
        <p:spPr>
          <a:xfrm>
            <a:off x="6718763" y="2047625"/>
            <a:ext cx="27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900">
                <a:solidFill>
                  <a:srgbClr val="FF0000"/>
                </a:solidFill>
                <a:latin typeface="Calibri"/>
                <a:ea typeface="Calibri"/>
                <a:cs typeface="Calibri"/>
                <a:sym typeface="Calibri"/>
              </a:rPr>
              <a:t>1</a:t>
            </a:r>
            <a:endParaRPr sz="900">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5"/>
          <p:cNvSpPr txBox="1">
            <a:spLocks noGrp="1"/>
          </p:cNvSpPr>
          <p:nvPr>
            <p:ph type="body" idx="1"/>
          </p:nvPr>
        </p:nvSpPr>
        <p:spPr>
          <a:xfrm>
            <a:off x="962350" y="0"/>
            <a:ext cx="10515600" cy="603900"/>
          </a:xfrm>
          <a:prstGeom prst="rect">
            <a:avLst/>
          </a:prstGeom>
          <a:noFill/>
          <a:ln>
            <a:noFill/>
          </a:ln>
        </p:spPr>
        <p:txBody>
          <a:bodyPr spcFirstLastPara="1" wrap="square" lIns="91425" tIns="45700" rIns="91425" bIns="45700" anchor="t" anchorCtr="0">
            <a:normAutofit/>
          </a:bodyPr>
          <a:lstStyle/>
          <a:p>
            <a:pPr marL="228600" lvl="0" indent="-266700" algn="l" rtl="0">
              <a:lnSpc>
                <a:spcPct val="107000"/>
              </a:lnSpc>
              <a:spcBef>
                <a:spcPts val="0"/>
              </a:spcBef>
              <a:spcAft>
                <a:spcPts val="0"/>
              </a:spcAft>
              <a:buClr>
                <a:schemeClr val="dk1"/>
              </a:buClr>
              <a:buSzPts val="2400"/>
              <a:buFont typeface="Calibri"/>
              <a:buChar char="•"/>
            </a:pPr>
            <a:r>
              <a:rPr lang="en-CA" sz="2400"/>
              <a:t>Antennae conspicuous, projecting in front of head ................................... </a:t>
            </a:r>
            <a:r>
              <a:rPr lang="en-CA" sz="2400" u="sng">
                <a:solidFill>
                  <a:schemeClr val="hlink"/>
                </a:solidFill>
                <a:hlinkClick r:id="rId3" action="ppaction://hlinksldjump"/>
              </a:rPr>
              <a:t>23</a:t>
            </a:r>
            <a:endParaRPr sz="2400"/>
          </a:p>
        </p:txBody>
      </p:sp>
      <p:sp>
        <p:nvSpPr>
          <p:cNvPr id="497" name="Google Shape;497;p25"/>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25"/>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22.</a:t>
            </a:r>
            <a:endParaRPr>
              <a:solidFill>
                <a:schemeClr val="lt1"/>
              </a:solidFill>
            </a:endParaRPr>
          </a:p>
        </p:txBody>
      </p:sp>
      <p:sp>
        <p:nvSpPr>
          <p:cNvPr id="499" name="Google Shape;499;p25"/>
          <p:cNvSpPr txBox="1"/>
          <p:nvPr/>
        </p:nvSpPr>
        <p:spPr>
          <a:xfrm>
            <a:off x="962350" y="3004324"/>
            <a:ext cx="10285800" cy="1205813"/>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Antennae very short, inconspicuous not projecting in front of head ........ </a:t>
            </a:r>
            <a:br>
              <a:rPr lang="en-CA" sz="2400">
                <a:solidFill>
                  <a:schemeClr val="dk1"/>
                </a:solidFill>
                <a:latin typeface="Calibri"/>
                <a:ea typeface="Calibri"/>
                <a:cs typeface="Calibri"/>
                <a:sym typeface="Calibri"/>
              </a:rPr>
            </a:br>
            <a:r>
              <a:rPr lang="en-CA" sz="2400" err="1">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Phthiraptera</a:t>
            </a:r>
            <a:r>
              <a:rPr lang="en-CA" sz="2400" b="1">
                <a:solidFill>
                  <a:schemeClr val="dk1"/>
                </a:solidFill>
                <a:latin typeface="Calibri"/>
                <a:ea typeface="Calibri"/>
                <a:cs typeface="Calibri"/>
                <a:sym typeface="Calibri"/>
              </a:rPr>
              <a:t> (louse/lice) (within Order </a:t>
            </a:r>
            <a:r>
              <a:rPr lang="en-CA" sz="2400" b="1" err="1">
                <a:solidFill>
                  <a:schemeClr val="dk1"/>
                </a:solidFill>
                <a:latin typeface="Calibri"/>
                <a:ea typeface="Calibri"/>
                <a:cs typeface="Calibri"/>
                <a:sym typeface="Calibri"/>
              </a:rPr>
              <a:t>Psocodea</a:t>
            </a:r>
            <a:r>
              <a:rPr lang="en-CA" sz="2400" b="1">
                <a:solidFill>
                  <a:schemeClr val="dk1"/>
                </a:solidFill>
                <a:latin typeface="Calibri"/>
                <a:ea typeface="Calibri"/>
                <a:cs typeface="Calibri"/>
                <a:sym typeface="Calibri"/>
              </a:rPr>
              <a:t>) </a:t>
            </a:r>
            <a:endParaRPr lang="en-CA">
              <a:latin typeface="Calibri"/>
              <a:ea typeface="Calibri"/>
              <a:cs typeface="Calibri"/>
              <a:sym typeface="Calibri"/>
            </a:endParaRPr>
          </a:p>
        </p:txBody>
      </p:sp>
      <p:pic>
        <p:nvPicPr>
          <p:cNvPr id="500" name="Google Shape;500;p25"/>
          <p:cNvPicPr preferRelativeResize="0"/>
          <p:nvPr/>
        </p:nvPicPr>
        <p:blipFill rotWithShape="1">
          <a:blip r:embed="rId4">
            <a:alphaModFix/>
          </a:blip>
          <a:srcRect/>
          <a:stretch/>
        </p:blipFill>
        <p:spPr>
          <a:xfrm>
            <a:off x="1523072" y="586212"/>
            <a:ext cx="3436956" cy="2573238"/>
          </a:xfrm>
          <a:prstGeom prst="rect">
            <a:avLst/>
          </a:prstGeom>
          <a:noFill/>
          <a:ln>
            <a:noFill/>
          </a:ln>
        </p:spPr>
      </p:pic>
      <p:sp>
        <p:nvSpPr>
          <p:cNvPr id="501" name="Google Shape;501;p25"/>
          <p:cNvSpPr/>
          <p:nvPr/>
        </p:nvSpPr>
        <p:spPr>
          <a:xfrm>
            <a:off x="1523081" y="1409502"/>
            <a:ext cx="1276200" cy="9234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02" name="Google Shape;502;p25"/>
          <p:cNvCxnSpPr>
            <a:stCxn id="501" idx="3"/>
            <a:endCxn id="503" idx="1"/>
          </p:cNvCxnSpPr>
          <p:nvPr/>
        </p:nvCxnSpPr>
        <p:spPr>
          <a:xfrm rot="10800000" flipH="1">
            <a:off x="2799281" y="1714902"/>
            <a:ext cx="2580900" cy="156300"/>
          </a:xfrm>
          <a:prstGeom prst="straightConnector1">
            <a:avLst/>
          </a:prstGeom>
          <a:noFill/>
          <a:ln w="19050" cap="flat" cmpd="sng">
            <a:solidFill>
              <a:srgbClr val="FF0000"/>
            </a:solidFill>
            <a:prstDash val="solid"/>
            <a:miter lim="800000"/>
            <a:headEnd type="none" w="sm" len="sm"/>
            <a:tailEnd type="none" w="sm" len="sm"/>
          </a:ln>
        </p:spPr>
      </p:cxnSp>
      <p:sp>
        <p:nvSpPr>
          <p:cNvPr id="504" name="Google Shape;504;p25"/>
          <p:cNvSpPr/>
          <p:nvPr/>
        </p:nvSpPr>
        <p:spPr>
          <a:xfrm>
            <a:off x="1550325" y="2969438"/>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5"/>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pic>
        <p:nvPicPr>
          <p:cNvPr id="503" name="Google Shape;503;p25"/>
          <p:cNvPicPr preferRelativeResize="0"/>
          <p:nvPr/>
        </p:nvPicPr>
        <p:blipFill rotWithShape="1">
          <a:blip r:embed="rId4">
            <a:alphaModFix/>
          </a:blip>
          <a:srcRect l="2932" t="34914" r="64695" b="32273"/>
          <a:stretch/>
        </p:blipFill>
        <p:spPr>
          <a:xfrm>
            <a:off x="5380325" y="770075"/>
            <a:ext cx="2490001" cy="1889553"/>
          </a:xfrm>
          <a:prstGeom prst="rect">
            <a:avLst/>
          </a:prstGeom>
          <a:noFill/>
          <a:ln w="28575" cap="flat" cmpd="sng">
            <a:solidFill>
              <a:srgbClr val="FF0000"/>
            </a:solidFill>
            <a:prstDash val="solid"/>
            <a:round/>
            <a:headEnd type="none" w="sm" len="sm"/>
            <a:tailEnd type="none" w="sm" len="sm"/>
          </a:ln>
        </p:spPr>
      </p:pic>
      <p:pic>
        <p:nvPicPr>
          <p:cNvPr id="505" name="Google Shape;505;p25"/>
          <p:cNvPicPr preferRelativeResize="0"/>
          <p:nvPr/>
        </p:nvPicPr>
        <p:blipFill>
          <a:blip r:embed="rId6">
            <a:alphaModFix/>
          </a:blip>
          <a:stretch>
            <a:fillRect/>
          </a:stretch>
        </p:blipFill>
        <p:spPr>
          <a:xfrm>
            <a:off x="1523076" y="4237600"/>
            <a:ext cx="3155899" cy="2455599"/>
          </a:xfrm>
          <a:prstGeom prst="rect">
            <a:avLst/>
          </a:prstGeom>
          <a:noFill/>
          <a:ln>
            <a:noFill/>
          </a:ln>
        </p:spPr>
      </p:pic>
      <p:pic>
        <p:nvPicPr>
          <p:cNvPr id="506" name="Google Shape;506;p25"/>
          <p:cNvPicPr preferRelativeResize="0"/>
          <p:nvPr/>
        </p:nvPicPr>
        <p:blipFill rotWithShape="1">
          <a:blip r:embed="rId6">
            <a:alphaModFix/>
          </a:blip>
          <a:srcRect l="67268" t="33826" r="9405" b="30188"/>
          <a:stretch/>
        </p:blipFill>
        <p:spPr>
          <a:xfrm>
            <a:off x="5380170" y="4344738"/>
            <a:ext cx="1867124" cy="2241324"/>
          </a:xfrm>
          <a:prstGeom prst="rect">
            <a:avLst/>
          </a:prstGeom>
          <a:noFill/>
          <a:ln w="28575" cap="flat" cmpd="sng">
            <a:solidFill>
              <a:srgbClr val="FF0000"/>
            </a:solidFill>
            <a:prstDash val="solid"/>
            <a:round/>
            <a:headEnd type="none" w="sm" len="sm"/>
            <a:tailEnd type="none" w="sm" len="sm"/>
          </a:ln>
        </p:spPr>
      </p:pic>
      <p:sp>
        <p:nvSpPr>
          <p:cNvPr id="507" name="Google Shape;507;p25"/>
          <p:cNvSpPr/>
          <p:nvPr/>
        </p:nvSpPr>
        <p:spPr>
          <a:xfrm>
            <a:off x="3786525" y="5065625"/>
            <a:ext cx="603900" cy="848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 name="Google Shape;508;p25"/>
          <p:cNvCxnSpPr>
            <a:stCxn id="507" idx="3"/>
            <a:endCxn id="506" idx="1"/>
          </p:cNvCxnSpPr>
          <p:nvPr/>
        </p:nvCxnSpPr>
        <p:spPr>
          <a:xfrm rot="10800000" flipH="1">
            <a:off x="4390425" y="5465525"/>
            <a:ext cx="989700" cy="24300"/>
          </a:xfrm>
          <a:prstGeom prst="straightConnector1">
            <a:avLst/>
          </a:prstGeom>
          <a:noFill/>
          <a:ln w="19050" cap="flat" cmpd="sng">
            <a:solidFill>
              <a:srgbClr val="FF0000"/>
            </a:solidFill>
            <a:prstDash val="solid"/>
            <a:round/>
            <a:headEnd type="none" w="med" len="med"/>
            <a:tailEnd type="none" w="med" len="med"/>
          </a:ln>
        </p:spPr>
      </p:cxnSp>
      <p:sp>
        <p:nvSpPr>
          <p:cNvPr id="509" name="Google Shape;509;p25"/>
          <p:cNvSpPr/>
          <p:nvPr/>
        </p:nvSpPr>
        <p:spPr>
          <a:xfrm>
            <a:off x="1523074" y="6673200"/>
            <a:ext cx="2263500" cy="1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
              <a:buFont typeface="Calibri"/>
              <a:buNone/>
            </a:pPr>
            <a:r>
              <a:rPr lang="en-CA" sz="600" b="0" i="0" u="none" strike="noStrike" cap="none">
                <a:solidFill>
                  <a:srgbClr val="000000"/>
                </a:solidFill>
                <a:latin typeface="Calibri"/>
                <a:ea typeface="Calibri"/>
                <a:cs typeface="Calibri"/>
                <a:sym typeface="Calibri"/>
              </a:rPr>
              <a:t>“</a:t>
            </a:r>
            <a:r>
              <a:rPr lang="en-CA" sz="600" u="sng">
                <a:solidFill>
                  <a:schemeClr val="hlink"/>
                </a:solidFill>
                <a:latin typeface="Calibri"/>
                <a:ea typeface="Calibri"/>
                <a:cs typeface="Calibri"/>
                <a:sym typeface="Calibri"/>
                <a:hlinkClick r:id="rId7"/>
              </a:rPr>
              <a:t>Photo 189726836</a:t>
            </a:r>
            <a:r>
              <a:rPr lang="en-CA" sz="600" b="0" i="0" u="none" strike="noStrike" cap="none">
                <a:solidFill>
                  <a:srgbClr val="000000"/>
                </a:solidFill>
                <a:latin typeface="Calibri"/>
                <a:ea typeface="Calibri"/>
                <a:cs typeface="Calibri"/>
                <a:sym typeface="Calibri"/>
              </a:rPr>
              <a:t>” by </a:t>
            </a:r>
            <a:r>
              <a:rPr lang="en-CA" sz="600">
                <a:latin typeface="Calibri"/>
                <a:ea typeface="Calibri"/>
                <a:cs typeface="Calibri"/>
                <a:sym typeface="Calibri"/>
              </a:rPr>
              <a:t>Matthias Buck</a:t>
            </a:r>
            <a:r>
              <a:rPr lang="en-CA" sz="600" b="0" i="0" u="none" strike="noStrike" cap="none">
                <a:solidFill>
                  <a:srgbClr val="000000"/>
                </a:solidFill>
                <a:latin typeface="Calibri"/>
                <a:ea typeface="Calibri"/>
                <a:cs typeface="Calibri"/>
                <a:sym typeface="Calibri"/>
              </a:rPr>
              <a:t> is licensed under CC BY</a:t>
            </a:r>
            <a:r>
              <a:rPr lang="en-CA" sz="600">
                <a:latin typeface="Calibri"/>
                <a:ea typeface="Calibri"/>
                <a:cs typeface="Calibri"/>
                <a:sym typeface="Calibri"/>
              </a:rPr>
              <a:t>-NC</a:t>
            </a:r>
            <a:endParaRPr sz="800" b="0"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6"/>
          <p:cNvSpPr txBox="1">
            <a:spLocks noGrp="1"/>
          </p:cNvSpPr>
          <p:nvPr>
            <p:ph type="body" idx="1"/>
          </p:nvPr>
        </p:nvSpPr>
        <p:spPr>
          <a:xfrm>
            <a:off x="1051850" y="0"/>
            <a:ext cx="10515600" cy="560700"/>
          </a:xfrm>
          <a:prstGeom prst="rect">
            <a:avLst/>
          </a:prstGeom>
          <a:noFill/>
          <a:ln>
            <a:noFill/>
          </a:ln>
        </p:spPr>
        <p:txBody>
          <a:bodyPr spcFirstLastPara="1" wrap="square" lIns="91425" tIns="45700" rIns="91425" bIns="45700" anchor="t" anchorCtr="0">
            <a:normAutofit/>
          </a:bodyPr>
          <a:lstStyle/>
          <a:p>
            <a:pPr marL="228600" lvl="0" indent="-266700" algn="l" rtl="0">
              <a:lnSpc>
                <a:spcPct val="107000"/>
              </a:lnSpc>
              <a:spcBef>
                <a:spcPts val="0"/>
              </a:spcBef>
              <a:spcAft>
                <a:spcPts val="0"/>
              </a:spcAft>
              <a:buClr>
                <a:schemeClr val="dk1"/>
              </a:buClr>
              <a:buSzPts val="2400"/>
              <a:buFont typeface="Calibri"/>
              <a:buChar char="•"/>
            </a:pPr>
            <a:r>
              <a:rPr lang="en-CA" sz="2400"/>
              <a:t>Antennae composed of three to six segments ......................................... </a:t>
            </a:r>
            <a:r>
              <a:rPr lang="en-CA" sz="2400" u="sng">
                <a:solidFill>
                  <a:schemeClr val="hlink"/>
                </a:solidFill>
                <a:hlinkClick r:id="rId3" action="ppaction://hlinksldjump"/>
              </a:rPr>
              <a:t>24</a:t>
            </a:r>
            <a:endParaRPr sz="2400"/>
          </a:p>
        </p:txBody>
      </p:sp>
      <p:sp>
        <p:nvSpPr>
          <p:cNvPr id="515" name="Google Shape;515;p26"/>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6" name="Google Shape;516;p26"/>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23.</a:t>
            </a:r>
            <a:endParaRPr>
              <a:solidFill>
                <a:schemeClr val="lt1"/>
              </a:solidFill>
            </a:endParaRPr>
          </a:p>
        </p:txBody>
      </p:sp>
      <p:sp>
        <p:nvSpPr>
          <p:cNvPr id="517" name="Google Shape;517;p26"/>
          <p:cNvSpPr txBox="1"/>
          <p:nvPr/>
        </p:nvSpPr>
        <p:spPr>
          <a:xfrm>
            <a:off x="1073071" y="3045433"/>
            <a:ext cx="11158608" cy="1205813"/>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Antennae with more than six segments; very tiny insects that sometimes occur by the thousands in damp houses ......</a:t>
            </a:r>
            <a:r>
              <a:rPr lang="en-CA" sz="2400" b="1">
                <a:solidFill>
                  <a:schemeClr val="dk1"/>
                </a:solidFill>
                <a:latin typeface="Calibri"/>
                <a:ea typeface="Calibri"/>
                <a:cs typeface="Calibri"/>
                <a:sym typeface="Calibri"/>
              </a:rPr>
              <a:t> Order </a:t>
            </a:r>
            <a:r>
              <a:rPr lang="en-CA" sz="2400" b="1" err="1">
                <a:solidFill>
                  <a:schemeClr val="dk1"/>
                </a:solidFill>
                <a:latin typeface="Calibri"/>
                <a:ea typeface="Calibri"/>
                <a:cs typeface="Calibri"/>
                <a:sym typeface="Calibri"/>
              </a:rPr>
              <a:t>Psocodea</a:t>
            </a:r>
            <a:r>
              <a:rPr lang="en-CA" sz="2400" b="1">
                <a:solidFill>
                  <a:schemeClr val="dk1"/>
                </a:solidFill>
                <a:latin typeface="Calibri"/>
                <a:ea typeface="Calibri"/>
                <a:cs typeface="Calibri"/>
                <a:sym typeface="Calibri"/>
              </a:rPr>
              <a:t> (formerly </a:t>
            </a:r>
            <a:r>
              <a:rPr lang="en-CA" sz="2400" b="1" err="1">
                <a:solidFill>
                  <a:schemeClr val="dk1"/>
                </a:solidFill>
                <a:latin typeface="Calibri"/>
                <a:ea typeface="Calibri"/>
                <a:cs typeface="Calibri"/>
                <a:sym typeface="Calibri"/>
              </a:rPr>
              <a:t>Psocoptera</a:t>
            </a:r>
            <a:r>
              <a:rPr lang="en-CA" sz="2400">
                <a:solidFill>
                  <a:schemeClr val="dk1"/>
                </a:solidFill>
                <a:latin typeface="Calibri"/>
                <a:ea typeface="Calibri"/>
                <a:cs typeface="Calibri"/>
                <a:sym typeface="Calibri"/>
              </a:rPr>
              <a:t>, book lice)</a:t>
            </a:r>
            <a:endParaRPr>
              <a:solidFill>
                <a:schemeClr val="dk1"/>
              </a:solidFill>
              <a:latin typeface="Calibri"/>
              <a:ea typeface="Calibri"/>
              <a:cs typeface="Calibri"/>
              <a:sym typeface="Calibri"/>
            </a:endParaRPr>
          </a:p>
        </p:txBody>
      </p:sp>
      <p:pic>
        <p:nvPicPr>
          <p:cNvPr id="518" name="Google Shape;518;p26"/>
          <p:cNvPicPr preferRelativeResize="0"/>
          <p:nvPr/>
        </p:nvPicPr>
        <p:blipFill rotWithShape="1">
          <a:blip r:embed="rId4">
            <a:alphaModFix/>
          </a:blip>
          <a:srcRect/>
          <a:stretch/>
        </p:blipFill>
        <p:spPr>
          <a:xfrm>
            <a:off x="1142072" y="4167613"/>
            <a:ext cx="3436956" cy="2573238"/>
          </a:xfrm>
          <a:prstGeom prst="rect">
            <a:avLst/>
          </a:prstGeom>
          <a:noFill/>
          <a:ln>
            <a:noFill/>
          </a:ln>
        </p:spPr>
      </p:pic>
      <p:sp>
        <p:nvSpPr>
          <p:cNvPr id="519" name="Google Shape;519;p26"/>
          <p:cNvSpPr/>
          <p:nvPr/>
        </p:nvSpPr>
        <p:spPr>
          <a:xfrm>
            <a:off x="1142081" y="4990902"/>
            <a:ext cx="1276200" cy="9234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20" name="Google Shape;520;p26"/>
          <p:cNvCxnSpPr>
            <a:stCxn id="519" idx="3"/>
            <a:endCxn id="521" idx="1"/>
          </p:cNvCxnSpPr>
          <p:nvPr/>
        </p:nvCxnSpPr>
        <p:spPr>
          <a:xfrm rot="10800000" flipH="1">
            <a:off x="2418281" y="5296302"/>
            <a:ext cx="2580900" cy="156300"/>
          </a:xfrm>
          <a:prstGeom prst="straightConnector1">
            <a:avLst/>
          </a:prstGeom>
          <a:noFill/>
          <a:ln w="19050" cap="flat" cmpd="sng">
            <a:solidFill>
              <a:srgbClr val="FF0000"/>
            </a:solidFill>
            <a:prstDash val="solid"/>
            <a:miter lim="800000"/>
            <a:headEnd type="none" w="sm" len="sm"/>
            <a:tailEnd type="none" w="sm" len="sm"/>
          </a:ln>
        </p:spPr>
      </p:cxnSp>
      <p:sp>
        <p:nvSpPr>
          <p:cNvPr id="522" name="Google Shape;522;p26"/>
          <p:cNvSpPr txBox="1"/>
          <p:nvPr/>
        </p:nvSpPr>
        <p:spPr>
          <a:xfrm>
            <a:off x="7909626" y="4751038"/>
            <a:ext cx="19248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Book lice</a:t>
            </a:r>
            <a:r>
              <a:rPr lang="en-CA"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Bark lice</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sp>
        <p:nvSpPr>
          <p:cNvPr id="523" name="Google Shape;523;p26"/>
          <p:cNvSpPr/>
          <p:nvPr/>
        </p:nvSpPr>
        <p:spPr>
          <a:xfrm>
            <a:off x="1169325" y="6550838"/>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5"/>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pic>
        <p:nvPicPr>
          <p:cNvPr id="524" name="Google Shape;524;p26"/>
          <p:cNvPicPr preferRelativeResize="0"/>
          <p:nvPr/>
        </p:nvPicPr>
        <p:blipFill>
          <a:blip r:embed="rId7">
            <a:alphaModFix/>
          </a:blip>
          <a:stretch>
            <a:fillRect/>
          </a:stretch>
        </p:blipFill>
        <p:spPr>
          <a:xfrm>
            <a:off x="1051850" y="560700"/>
            <a:ext cx="3221101" cy="2415826"/>
          </a:xfrm>
          <a:prstGeom prst="rect">
            <a:avLst/>
          </a:prstGeom>
          <a:noFill/>
          <a:ln>
            <a:noFill/>
          </a:ln>
        </p:spPr>
      </p:pic>
      <p:pic>
        <p:nvPicPr>
          <p:cNvPr id="525" name="Google Shape;525;p26"/>
          <p:cNvPicPr preferRelativeResize="0"/>
          <p:nvPr/>
        </p:nvPicPr>
        <p:blipFill rotWithShape="1">
          <a:blip r:embed="rId7">
            <a:alphaModFix/>
          </a:blip>
          <a:srcRect l="6564" t="9168" r="68783" b="55047"/>
          <a:stretch/>
        </p:blipFill>
        <p:spPr>
          <a:xfrm>
            <a:off x="4999175" y="683850"/>
            <a:ext cx="1992800" cy="2169526"/>
          </a:xfrm>
          <a:prstGeom prst="rect">
            <a:avLst/>
          </a:prstGeom>
          <a:noFill/>
          <a:ln w="28575" cap="flat" cmpd="sng">
            <a:solidFill>
              <a:srgbClr val="FF0000"/>
            </a:solidFill>
            <a:prstDash val="solid"/>
            <a:round/>
            <a:headEnd type="none" w="sm" len="sm"/>
            <a:tailEnd type="none" w="sm" len="sm"/>
          </a:ln>
        </p:spPr>
      </p:pic>
      <p:sp>
        <p:nvSpPr>
          <p:cNvPr id="526" name="Google Shape;526;p26"/>
          <p:cNvSpPr/>
          <p:nvPr/>
        </p:nvSpPr>
        <p:spPr>
          <a:xfrm>
            <a:off x="1239325" y="805125"/>
            <a:ext cx="876900" cy="923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7" name="Google Shape;527;p26"/>
          <p:cNvCxnSpPr>
            <a:stCxn id="526" idx="3"/>
            <a:endCxn id="525" idx="1"/>
          </p:cNvCxnSpPr>
          <p:nvPr/>
        </p:nvCxnSpPr>
        <p:spPr>
          <a:xfrm>
            <a:off x="2116225" y="1266825"/>
            <a:ext cx="2883000" cy="501900"/>
          </a:xfrm>
          <a:prstGeom prst="straightConnector1">
            <a:avLst/>
          </a:prstGeom>
          <a:noFill/>
          <a:ln w="19050" cap="flat" cmpd="sng">
            <a:solidFill>
              <a:srgbClr val="FF0000"/>
            </a:solidFill>
            <a:prstDash val="solid"/>
            <a:round/>
            <a:headEnd type="none" w="med" len="med"/>
            <a:tailEnd type="none" w="med" len="med"/>
          </a:ln>
        </p:spPr>
      </p:cxnSp>
      <p:sp>
        <p:nvSpPr>
          <p:cNvPr id="528" name="Google Shape;528;p26"/>
          <p:cNvSpPr txBox="1"/>
          <p:nvPr/>
        </p:nvSpPr>
        <p:spPr>
          <a:xfrm>
            <a:off x="7922901" y="1210863"/>
            <a:ext cx="19248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Bed bug</a:t>
            </a:r>
            <a:r>
              <a:rPr lang="en-CA" sz="1800">
                <a:solidFill>
                  <a:srgbClr val="0097A7"/>
                </a:solidFill>
                <a:latin typeface="Calibri"/>
                <a:ea typeface="Calibri"/>
                <a:cs typeface="Calibri"/>
                <a:sym typeface="Calibri"/>
              </a:rPr>
              <a:t>;</a:t>
            </a:r>
            <a:endParaRPr sz="1800">
              <a:solidFill>
                <a:srgbClr val="0097A7"/>
              </a:solidFill>
              <a:latin typeface="Calibri"/>
              <a:ea typeface="Calibri"/>
              <a:cs typeface="Calibri"/>
              <a:sym typeface="Calibri"/>
            </a:endParaRPr>
          </a:p>
          <a:p>
            <a:pPr marL="0" marR="0" lvl="0" indent="0" algn="l" rtl="0">
              <a:spcBef>
                <a:spcPts val="0"/>
              </a:spcBef>
              <a:spcAft>
                <a:spcPts val="0"/>
              </a:spcAft>
              <a:buNone/>
            </a:pPr>
            <a:r>
              <a:rPr lang="en-CA" sz="1800">
                <a:solidFill>
                  <a:srgbClr val="0097A7"/>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Bed bug</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pic>
        <p:nvPicPr>
          <p:cNvPr id="521" name="Google Shape;521;p26"/>
          <p:cNvPicPr preferRelativeResize="0"/>
          <p:nvPr/>
        </p:nvPicPr>
        <p:blipFill rotWithShape="1">
          <a:blip r:embed="rId4">
            <a:alphaModFix/>
          </a:blip>
          <a:srcRect l="2932" t="34914" r="64695" b="32273"/>
          <a:stretch/>
        </p:blipFill>
        <p:spPr>
          <a:xfrm>
            <a:off x="4999325" y="4351475"/>
            <a:ext cx="2490001" cy="1889553"/>
          </a:xfrm>
          <a:prstGeom prst="rect">
            <a:avLst/>
          </a:prstGeom>
          <a:noFill/>
          <a:ln w="28575" cap="flat" cmpd="sng">
            <a:solidFill>
              <a:srgbClr val="FF0000"/>
            </a:solidFill>
            <a:prstDash val="solid"/>
            <a:round/>
            <a:headEnd type="none" w="sm" len="sm"/>
            <a:tailEnd type="none" w="sm" len="sm"/>
          </a:ln>
        </p:spPr>
      </p:pic>
      <p:sp>
        <p:nvSpPr>
          <p:cNvPr id="529" name="Google Shape;529;p26"/>
          <p:cNvSpPr/>
          <p:nvPr/>
        </p:nvSpPr>
        <p:spPr>
          <a:xfrm>
            <a:off x="1016925" y="2817038"/>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8"/>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7"/>
          <p:cNvSpPr txBox="1">
            <a:spLocks noGrp="1"/>
          </p:cNvSpPr>
          <p:nvPr>
            <p:ph type="body" idx="1"/>
          </p:nvPr>
        </p:nvSpPr>
        <p:spPr>
          <a:xfrm>
            <a:off x="1026200" y="0"/>
            <a:ext cx="10515600" cy="948900"/>
          </a:xfrm>
          <a:prstGeom prst="rect">
            <a:avLst/>
          </a:prstGeom>
          <a:noFill/>
          <a:ln>
            <a:noFill/>
          </a:ln>
        </p:spPr>
        <p:txBody>
          <a:bodyPr spcFirstLastPara="1" wrap="square" lIns="91425" tIns="45700" rIns="91425" bIns="45700" anchor="t" anchorCtr="0">
            <a:normAutofit/>
          </a:bodyPr>
          <a:lstStyle/>
          <a:p>
            <a:pPr marL="228600" lvl="0" indent="-266700" algn="l" rtl="0">
              <a:lnSpc>
                <a:spcPct val="107000"/>
              </a:lnSpc>
              <a:spcBef>
                <a:spcPts val="0"/>
              </a:spcBef>
              <a:spcAft>
                <a:spcPts val="0"/>
              </a:spcAft>
              <a:buClr>
                <a:schemeClr val="dk1"/>
              </a:buClr>
              <a:buSzPts val="2400"/>
              <a:buChar char="•"/>
            </a:pPr>
            <a:r>
              <a:rPr lang="en-CA" sz="2400"/>
              <a:t>Mouth parts in the form of a distinct beak; body greatly flattened ............................................ </a:t>
            </a:r>
            <a:r>
              <a:rPr lang="en-CA" sz="2400" b="1"/>
              <a:t>Order Hemiptera, Family Cimicidae </a:t>
            </a:r>
            <a:r>
              <a:rPr lang="en-CA" sz="2400"/>
              <a:t>(bed bugs)</a:t>
            </a:r>
            <a:endParaRPr/>
          </a:p>
        </p:txBody>
      </p:sp>
      <p:sp>
        <p:nvSpPr>
          <p:cNvPr id="535" name="Google Shape;535;p27"/>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27"/>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24.</a:t>
            </a:r>
            <a:endParaRPr>
              <a:solidFill>
                <a:schemeClr val="lt1"/>
              </a:solidFill>
            </a:endParaRPr>
          </a:p>
        </p:txBody>
      </p:sp>
      <p:sp>
        <p:nvSpPr>
          <p:cNvPr id="537" name="Google Shape;537;p27"/>
          <p:cNvSpPr txBox="1"/>
          <p:nvPr/>
        </p:nvSpPr>
        <p:spPr>
          <a:xfrm>
            <a:off x="1285825" y="5662857"/>
            <a:ext cx="2076300" cy="12006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Examples</a:t>
            </a:r>
            <a:r>
              <a:rPr lang="en-CA" sz="1800" b="1" i="0" u="none" strike="noStrike">
                <a:solidFill>
                  <a:srgbClr val="000000"/>
                </a:solidFill>
                <a:latin typeface="Calibri"/>
                <a:ea typeface="Calibri"/>
                <a:cs typeface="Calibri"/>
                <a:sym typeface="Calibri"/>
              </a:rPr>
              <a:t>:</a:t>
            </a:r>
            <a:endParaRPr lang="en-CA" sz="1800">
              <a:solidFill>
                <a:schemeClr val="dk1"/>
              </a:solidFill>
              <a:latin typeface="Calibri"/>
              <a:ea typeface="Calibri"/>
              <a:cs typeface="Calibri"/>
              <a:sym typeface="Calibri"/>
            </a:endParaRPr>
          </a:p>
          <a:p>
            <a:r>
              <a:rPr lang="en-CA" sz="1800" i="0" u="none" strike="noStrik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Springtail</a:t>
            </a:r>
            <a:r>
              <a:rPr lang="en-CA" sz="1800">
                <a:latin typeface="Calibri"/>
                <a:ea typeface="Calibri"/>
                <a:cs typeface="Calibri"/>
                <a:sym typeface="Calibri"/>
              </a:rPr>
              <a:t>;</a:t>
            </a:r>
            <a:r>
              <a:rPr lang="en-CA" sz="1800" i="0" u="none" strike="noStrike">
                <a:solidFill>
                  <a:srgbClr val="000000"/>
                </a:solidFill>
                <a:latin typeface="Calibri"/>
                <a:ea typeface="Calibri"/>
                <a:cs typeface="Calibri"/>
                <a:sym typeface="Calibri"/>
              </a:rPr>
              <a:t> </a:t>
            </a:r>
            <a:br>
              <a:rPr lang="en-CA" sz="1800" i="0" u="none" strike="noStrike">
                <a:latin typeface="Calibri"/>
                <a:ea typeface="Calibri"/>
                <a:cs typeface="Calibri"/>
              </a:rPr>
            </a:br>
            <a:r>
              <a:rPr lang="en-CA" sz="1800">
                <a:latin typeface="Calibri"/>
                <a:ea typeface="Calibri"/>
                <a:cs typeface="Calibri"/>
                <a:sym typeface="Calibri"/>
              </a:rPr>
              <a:t>      </a:t>
            </a:r>
            <a:r>
              <a:rPr lang="en-CA" sz="1800" i="0" u="none" strike="noStrike">
                <a:solidFill>
                  <a:srgbClr val="000000"/>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Springtail</a:t>
            </a:r>
            <a:r>
              <a:rPr lang="en-CA" sz="1800">
                <a:latin typeface="Calibri"/>
                <a:ea typeface="Calibri"/>
                <a:cs typeface="Calibri"/>
                <a:sym typeface="Calibri"/>
              </a:rPr>
              <a:t>;</a:t>
            </a:r>
            <a:r>
              <a:rPr lang="en-CA" sz="1800" i="0" u="none" strike="noStrike">
                <a:solidFill>
                  <a:srgbClr val="000000"/>
                </a:solidFill>
                <a:latin typeface="Calibri"/>
                <a:ea typeface="Calibri"/>
                <a:cs typeface="Calibri"/>
                <a:sym typeface="Calibri"/>
              </a:rPr>
              <a:t> </a:t>
            </a:r>
            <a:br>
              <a:rPr lang="en-CA" sz="1800" i="0" u="none" strike="noStrike">
                <a:latin typeface="Calibri"/>
                <a:ea typeface="Calibri"/>
                <a:cs typeface="Calibri"/>
              </a:rPr>
            </a:br>
            <a:r>
              <a:rPr lang="en-CA" sz="1800">
                <a:latin typeface="Calibri"/>
                <a:ea typeface="Calibri"/>
                <a:cs typeface="Calibri"/>
                <a:sym typeface="Calibri"/>
              </a:rPr>
              <a:t>      </a:t>
            </a:r>
            <a:r>
              <a:rPr lang="en-CA" sz="1800" i="0" u="none" strike="noStrike">
                <a:solidFill>
                  <a:srgbClr val="000000"/>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Snow flea</a:t>
            </a:r>
            <a:r>
              <a:rPr lang="en-CA" sz="1800">
                <a:solidFill>
                  <a:srgbClr val="0097A7"/>
                </a:solidFill>
                <a:latin typeface="Calibri"/>
                <a:ea typeface="Calibri"/>
                <a:cs typeface="Calibri"/>
                <a:sym typeface="Calibri"/>
              </a:rPr>
              <a:t> </a:t>
            </a:r>
          </a:p>
        </p:txBody>
      </p:sp>
      <p:sp>
        <p:nvSpPr>
          <p:cNvPr id="538" name="Google Shape;538;p27"/>
          <p:cNvSpPr txBox="1"/>
          <p:nvPr/>
        </p:nvSpPr>
        <p:spPr>
          <a:xfrm>
            <a:off x="953225" y="3326092"/>
            <a:ext cx="6513600" cy="239133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Mouth parts not in the form of a beak; body not flattened ....................................................... </a:t>
            </a:r>
            <a:r>
              <a:rPr lang="en-CA" sz="24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Collembola</a:t>
            </a:r>
            <a:r>
              <a:rPr lang="en-CA" sz="2400" b="1">
                <a:solidFill>
                  <a:schemeClr val="dk1"/>
                </a:solidFill>
                <a:latin typeface="Calibri"/>
                <a:ea typeface="Calibri"/>
                <a:cs typeface="Calibri"/>
                <a:sym typeface="Calibri"/>
              </a:rPr>
              <a:t> </a:t>
            </a:r>
            <a:r>
              <a:rPr lang="en-CA" sz="2400">
                <a:solidFill>
                  <a:schemeClr val="dk1"/>
                </a:solidFill>
                <a:latin typeface="Calibri"/>
                <a:ea typeface="Calibri"/>
                <a:cs typeface="Calibri"/>
                <a:sym typeface="Calibri"/>
              </a:rPr>
              <a:t>(springtails and </a:t>
            </a:r>
            <a:r>
              <a:rPr lang="en-CA" sz="2400" err="1">
                <a:solidFill>
                  <a:schemeClr val="dk1"/>
                </a:solidFill>
                <a:latin typeface="Calibri"/>
                <a:ea typeface="Calibri"/>
                <a:cs typeface="Calibri"/>
                <a:sym typeface="Calibri"/>
              </a:rPr>
              <a:t>snowfleas</a:t>
            </a:r>
            <a:r>
              <a:rPr lang="en-CA" sz="2400">
                <a:solidFill>
                  <a:schemeClr val="dk1"/>
                </a:solidFill>
                <a:latin typeface="Calibri"/>
                <a:ea typeface="Calibri"/>
                <a:cs typeface="Calibri"/>
                <a:sym typeface="Calibri"/>
              </a:rPr>
              <a:t>) (not within </a:t>
            </a:r>
            <a:r>
              <a:rPr lang="en-CA" sz="2400" err="1">
                <a:solidFill>
                  <a:schemeClr val="dk1"/>
                </a:solidFill>
                <a:latin typeface="Calibri"/>
                <a:ea typeface="Calibri"/>
                <a:cs typeface="Calibri"/>
                <a:sym typeface="Calibri"/>
              </a:rPr>
              <a:t>Insecta</a:t>
            </a:r>
            <a:r>
              <a:rPr lang="en-CA" sz="2400">
                <a:solidFill>
                  <a:schemeClr val="dk1"/>
                </a:solidFill>
                <a:latin typeface="Calibri"/>
                <a:ea typeface="Calibri"/>
                <a:cs typeface="Calibri"/>
                <a:sym typeface="Calibri"/>
              </a:rPr>
              <a:t>, Collembola is a Class within </a:t>
            </a:r>
            <a:r>
              <a:rPr lang="en-CA" sz="2400" err="1">
                <a:solidFill>
                  <a:schemeClr val="dk1"/>
                </a:solidFill>
                <a:latin typeface="Calibri"/>
                <a:ea typeface="Calibri"/>
                <a:cs typeface="Calibri"/>
                <a:sym typeface="Calibri"/>
              </a:rPr>
              <a:t>Hexapoda</a:t>
            </a:r>
            <a:r>
              <a:rPr lang="en-CA" sz="2400">
                <a:solidFill>
                  <a:schemeClr val="dk1"/>
                </a:solidFill>
                <a:latin typeface="Calibri"/>
                <a:ea typeface="Calibri"/>
                <a:cs typeface="Calibri"/>
                <a:sym typeface="Calibri"/>
              </a:rPr>
              <a:t>)</a:t>
            </a:r>
            <a:endParaRPr lang="en-CA">
              <a:latin typeface="Calibri"/>
              <a:ea typeface="Calibri"/>
              <a:cs typeface="Calibri"/>
              <a:sym typeface="Calibri"/>
            </a:endParaRPr>
          </a:p>
        </p:txBody>
      </p:sp>
      <p:pic>
        <p:nvPicPr>
          <p:cNvPr id="539" name="Google Shape;539;p27"/>
          <p:cNvPicPr preferRelativeResize="0"/>
          <p:nvPr/>
        </p:nvPicPr>
        <p:blipFill rotWithShape="1">
          <a:blip r:embed="rId6">
            <a:alphaModFix/>
          </a:blip>
          <a:srcRect l="17775" t="14789" r="11826" b="12356"/>
          <a:stretch/>
        </p:blipFill>
        <p:spPr>
          <a:xfrm>
            <a:off x="8002700" y="820052"/>
            <a:ext cx="3490130" cy="2412400"/>
          </a:xfrm>
          <a:prstGeom prst="rect">
            <a:avLst/>
          </a:prstGeom>
          <a:noFill/>
          <a:ln>
            <a:noFill/>
          </a:ln>
        </p:spPr>
      </p:pic>
      <p:sp>
        <p:nvSpPr>
          <p:cNvPr id="540" name="Google Shape;540;p27"/>
          <p:cNvSpPr txBox="1"/>
          <p:nvPr/>
        </p:nvSpPr>
        <p:spPr>
          <a:xfrm>
            <a:off x="1285825" y="1115788"/>
            <a:ext cx="3989400" cy="2185800"/>
          </a:xfrm>
          <a:prstGeom prst="rect">
            <a:avLst/>
          </a:prstGeom>
          <a:solidFill>
            <a:srgbClr val="EFEFEF"/>
          </a:solid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CA" sz="1600" b="1">
                <a:solidFill>
                  <a:schemeClr val="dk1"/>
                </a:solidFill>
                <a:latin typeface="Calibri"/>
                <a:ea typeface="Calibri"/>
                <a:cs typeface="Calibri"/>
                <a:sym typeface="Calibri"/>
              </a:rPr>
              <a:t>Piercing and sucking mouth parts:</a:t>
            </a: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Beak-like mouth parts with accompanying piercing mouth parts for piercing plants and sucking plant juice</a:t>
            </a:r>
            <a:endParaRPr sz="1800" b="1">
              <a:latin typeface="Calibri"/>
              <a:ea typeface="Calibri"/>
              <a:cs typeface="Calibri"/>
              <a:sym typeface="Calibri"/>
            </a:endParaRPr>
          </a:p>
          <a:p>
            <a:pPr marL="0" marR="0" lvl="0" indent="0" algn="l" rtl="0">
              <a:spcBef>
                <a:spcPts val="0"/>
              </a:spcBef>
              <a:spcAft>
                <a:spcPts val="0"/>
              </a:spcAft>
              <a:buNone/>
            </a:pPr>
            <a:endParaRPr sz="1800" b="1">
              <a:latin typeface="Calibri"/>
              <a:ea typeface="Calibri"/>
              <a:cs typeface="Calibri"/>
              <a:sym typeface="Calibri"/>
            </a:endParaRPr>
          </a:p>
          <a:p>
            <a:pPr marL="0" marR="0" lvl="0" indent="0" algn="l" rtl="0">
              <a:spcBef>
                <a:spcPts val="0"/>
              </a:spcBef>
              <a:spcAft>
                <a:spcPts val="0"/>
              </a:spcAft>
              <a:buNone/>
            </a:pPr>
            <a:r>
              <a:rPr lang="en-CA" sz="1800" b="1" i="0" u="none" strike="noStrike">
                <a:solidFill>
                  <a:srgbClr val="000000"/>
                </a:solidFill>
                <a:latin typeface="Calibri"/>
                <a:ea typeface="Calibri"/>
                <a:cs typeface="Calibri"/>
                <a:sym typeface="Calibri"/>
              </a:rPr>
              <a:t>Examples:</a:t>
            </a:r>
            <a:br>
              <a:rPr lang="en-CA" sz="1800">
                <a:solidFill>
                  <a:schemeClr val="dk1"/>
                </a:solidFill>
                <a:latin typeface="Calibri"/>
                <a:ea typeface="Calibri"/>
                <a:cs typeface="Calibri"/>
                <a:sym typeface="Calibri"/>
              </a:rPr>
            </a:br>
            <a:r>
              <a:rPr lang="en-CA" sz="1800" i="0" u="none" strike="noStrik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Bed bug</a:t>
            </a:r>
            <a:r>
              <a:rPr lang="en-CA" sz="1800">
                <a:solidFill>
                  <a:srgbClr val="0097A7"/>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Bed bug</a:t>
            </a:r>
            <a:r>
              <a:rPr lang="en-CA" sz="1800">
                <a:solidFill>
                  <a:srgbClr val="0097A7"/>
                </a:solidFill>
                <a:latin typeface="Calibri"/>
                <a:ea typeface="Calibri"/>
                <a:cs typeface="Calibri"/>
                <a:sym typeface="Calibri"/>
              </a:rPr>
              <a:t>; </a:t>
            </a:r>
            <a:br>
              <a:rPr lang="en-CA" sz="1800">
                <a:solidFill>
                  <a:srgbClr val="0097A7"/>
                </a:solidFill>
                <a:latin typeface="Calibri"/>
                <a:ea typeface="Calibri"/>
                <a:cs typeface="Calibri"/>
                <a:sym typeface="Calibri"/>
              </a:rPr>
            </a:br>
            <a:r>
              <a:rPr lang="en-CA" sz="1800">
                <a:solidFill>
                  <a:srgbClr val="0097A7"/>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Bed bug</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pic>
        <p:nvPicPr>
          <p:cNvPr id="541" name="Google Shape;541;p27"/>
          <p:cNvPicPr preferRelativeResize="0"/>
          <p:nvPr/>
        </p:nvPicPr>
        <p:blipFill>
          <a:blip r:embed="rId10">
            <a:alphaModFix/>
          </a:blip>
          <a:stretch>
            <a:fillRect/>
          </a:stretch>
        </p:blipFill>
        <p:spPr>
          <a:xfrm>
            <a:off x="5372776" y="820037"/>
            <a:ext cx="2316987" cy="2259050"/>
          </a:xfrm>
          <a:prstGeom prst="rect">
            <a:avLst/>
          </a:prstGeom>
          <a:noFill/>
          <a:ln>
            <a:noFill/>
          </a:ln>
        </p:spPr>
      </p:pic>
      <p:sp>
        <p:nvSpPr>
          <p:cNvPr id="542" name="Google Shape;542;p27"/>
          <p:cNvSpPr txBox="1"/>
          <p:nvPr/>
        </p:nvSpPr>
        <p:spPr>
          <a:xfrm>
            <a:off x="5413550" y="3024700"/>
            <a:ext cx="2704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11">
                  <a:extLst>
                    <a:ext uri="{A12FA001-AC4F-418D-AE19-62706E023703}">
                      <ahyp:hlinkClr xmlns:ahyp="http://schemas.microsoft.com/office/drawing/2018/hyperlinkcolor" val="tx"/>
                    </a:ext>
                  </a:extLst>
                </a:hlinkClick>
              </a:rPr>
              <a:t>Illustration</a:t>
            </a:r>
            <a:r>
              <a:rPr lang="en-CA" sz="600"/>
              <a:t> by Halvard Hatlen, under Public Domain</a:t>
            </a:r>
            <a:endParaRPr/>
          </a:p>
        </p:txBody>
      </p:sp>
      <p:sp>
        <p:nvSpPr>
          <p:cNvPr id="543" name="Google Shape;543;p27"/>
          <p:cNvSpPr/>
          <p:nvPr/>
        </p:nvSpPr>
        <p:spPr>
          <a:xfrm>
            <a:off x="7965949" y="3217525"/>
            <a:ext cx="2263500" cy="1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
              <a:buFont typeface="Calibri"/>
              <a:buNone/>
            </a:pPr>
            <a:r>
              <a:rPr lang="en-CA" sz="600" b="0" i="0" u="none" strike="noStrike" cap="none">
                <a:solidFill>
                  <a:srgbClr val="000000"/>
                </a:solidFill>
                <a:latin typeface="Calibri"/>
                <a:ea typeface="Calibri"/>
                <a:cs typeface="Calibri"/>
                <a:sym typeface="Calibri"/>
              </a:rPr>
              <a:t>“</a:t>
            </a:r>
            <a:r>
              <a:rPr lang="en-CA" sz="600" u="sng">
                <a:solidFill>
                  <a:schemeClr val="hlink"/>
                </a:solidFill>
                <a:latin typeface="Calibri"/>
                <a:ea typeface="Calibri"/>
                <a:cs typeface="Calibri"/>
                <a:sym typeface="Calibri"/>
                <a:hlinkClick r:id="rId12"/>
              </a:rPr>
              <a:t>Photo 168338294</a:t>
            </a:r>
            <a:r>
              <a:rPr lang="en-CA" sz="600" b="0" i="0" u="none" strike="noStrike" cap="none">
                <a:solidFill>
                  <a:srgbClr val="000000"/>
                </a:solidFill>
                <a:latin typeface="Calibri"/>
                <a:ea typeface="Calibri"/>
                <a:cs typeface="Calibri"/>
                <a:sym typeface="Calibri"/>
              </a:rPr>
              <a:t>” by </a:t>
            </a:r>
            <a:r>
              <a:rPr lang="en-CA" sz="600">
                <a:latin typeface="Calibri"/>
                <a:ea typeface="Calibri"/>
                <a:cs typeface="Calibri"/>
                <a:sym typeface="Calibri"/>
              </a:rPr>
              <a:t>Jason Headley</a:t>
            </a:r>
            <a:r>
              <a:rPr lang="en-CA" sz="600" b="0" i="0" u="none" strike="noStrike" cap="none">
                <a:solidFill>
                  <a:srgbClr val="000000"/>
                </a:solidFill>
                <a:latin typeface="Calibri"/>
                <a:ea typeface="Calibri"/>
                <a:cs typeface="Calibri"/>
                <a:sym typeface="Calibri"/>
              </a:rPr>
              <a:t> is licensed under CC BY</a:t>
            </a:r>
            <a:r>
              <a:rPr lang="en-CA" sz="600">
                <a:latin typeface="Calibri"/>
                <a:ea typeface="Calibri"/>
                <a:cs typeface="Calibri"/>
                <a:sym typeface="Calibri"/>
              </a:rPr>
              <a:t>-NC</a:t>
            </a:r>
            <a:endParaRPr sz="800" b="0" i="0" u="none" strike="noStrike" cap="none">
              <a:solidFill>
                <a:schemeClr val="dk1"/>
              </a:solidFill>
              <a:latin typeface="Calibri"/>
              <a:ea typeface="Calibri"/>
              <a:cs typeface="Calibri"/>
              <a:sym typeface="Calibri"/>
            </a:endParaRPr>
          </a:p>
        </p:txBody>
      </p:sp>
      <p:pic>
        <p:nvPicPr>
          <p:cNvPr id="544" name="Google Shape;544;p27"/>
          <p:cNvPicPr preferRelativeResize="0"/>
          <p:nvPr/>
        </p:nvPicPr>
        <p:blipFill>
          <a:blip r:embed="rId13">
            <a:alphaModFix/>
          </a:blip>
          <a:stretch>
            <a:fillRect/>
          </a:stretch>
        </p:blipFill>
        <p:spPr>
          <a:xfrm>
            <a:off x="7503425" y="3702145"/>
            <a:ext cx="3989402" cy="2992028"/>
          </a:xfrm>
          <a:prstGeom prst="rect">
            <a:avLst/>
          </a:prstGeom>
          <a:noFill/>
          <a:ln>
            <a:noFill/>
          </a:ln>
        </p:spPr>
      </p:pic>
      <p:sp>
        <p:nvSpPr>
          <p:cNvPr id="545" name="Google Shape;545;p27"/>
          <p:cNvSpPr/>
          <p:nvPr/>
        </p:nvSpPr>
        <p:spPr>
          <a:xfrm>
            <a:off x="7503425" y="6507688"/>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3"/>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8"/>
          <p:cNvSpPr txBox="1">
            <a:spLocks noGrp="1"/>
          </p:cNvSpPr>
          <p:nvPr>
            <p:ph type="body" idx="1"/>
          </p:nvPr>
        </p:nvSpPr>
        <p:spPr>
          <a:xfrm>
            <a:off x="1068925" y="89399"/>
            <a:ext cx="10515600" cy="580500"/>
          </a:xfrm>
          <a:prstGeom prst="rect">
            <a:avLst/>
          </a:prstGeom>
          <a:noFill/>
          <a:ln>
            <a:noFill/>
          </a:ln>
        </p:spPr>
        <p:txBody>
          <a:bodyPr spcFirstLastPara="1" wrap="square" lIns="91425" tIns="45700" rIns="91425" bIns="45700" anchor="t" anchorCtr="0">
            <a:normAutofit/>
          </a:bodyPr>
          <a:lstStyle/>
          <a:p>
            <a:pPr marL="228600" lvl="0" indent="-266700" algn="l" rtl="0">
              <a:lnSpc>
                <a:spcPct val="107000"/>
              </a:lnSpc>
              <a:spcBef>
                <a:spcPts val="0"/>
              </a:spcBef>
              <a:spcAft>
                <a:spcPts val="0"/>
              </a:spcAft>
              <a:buClr>
                <a:schemeClr val="dk1"/>
              </a:buClr>
              <a:buSzPts val="2400"/>
              <a:buFont typeface="Calibri"/>
              <a:buChar char="•"/>
            </a:pPr>
            <a:r>
              <a:rPr lang="en-CA" sz="2400"/>
              <a:t>Antennae prominent ....................... </a:t>
            </a:r>
            <a:r>
              <a:rPr lang="en-CA" sz="2400" u="sng">
                <a:solidFill>
                  <a:schemeClr val="hlink"/>
                </a:solidFill>
                <a:hlinkClick r:id="rId3" action="ppaction://hlinksldjump"/>
              </a:rPr>
              <a:t>26</a:t>
            </a:r>
            <a:endParaRPr sz="2400"/>
          </a:p>
        </p:txBody>
      </p:sp>
      <p:sp>
        <p:nvSpPr>
          <p:cNvPr id="551" name="Google Shape;551;p28"/>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28"/>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25.</a:t>
            </a:r>
            <a:endParaRPr>
              <a:solidFill>
                <a:schemeClr val="lt1"/>
              </a:solidFill>
            </a:endParaRPr>
          </a:p>
        </p:txBody>
      </p:sp>
      <p:sp>
        <p:nvSpPr>
          <p:cNvPr id="553" name="Google Shape;553;p28"/>
          <p:cNvSpPr txBox="1"/>
          <p:nvPr/>
        </p:nvSpPr>
        <p:spPr>
          <a:xfrm>
            <a:off x="1081175" y="3362875"/>
            <a:ext cx="9474600" cy="5541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Antennae inconspicuous, not projecting ............................................. </a:t>
            </a:r>
            <a:r>
              <a:rPr lang="en-CA" sz="2400" u="sng">
                <a:solidFill>
                  <a:schemeClr val="hlink"/>
                </a:solidFill>
                <a:latin typeface="Calibri"/>
                <a:ea typeface="Calibri"/>
                <a:cs typeface="Calibri"/>
                <a:sym typeface="Calibri"/>
                <a:hlinkClick r:id="rId4" action="ppaction://hlinksldjump"/>
              </a:rPr>
              <a:t>27</a:t>
            </a:r>
            <a:endParaRPr>
              <a:latin typeface="Calibri"/>
              <a:ea typeface="Calibri"/>
              <a:cs typeface="Calibri"/>
              <a:sym typeface="Calibri"/>
            </a:endParaRPr>
          </a:p>
        </p:txBody>
      </p:sp>
      <p:pic>
        <p:nvPicPr>
          <p:cNvPr id="554" name="Google Shape;554;p28"/>
          <p:cNvPicPr preferRelativeResize="0"/>
          <p:nvPr/>
        </p:nvPicPr>
        <p:blipFill rotWithShape="1">
          <a:blip r:embed="rId5">
            <a:alphaModFix/>
          </a:blip>
          <a:srcRect l="5157" t="18193" r="19107" b="4191"/>
          <a:stretch/>
        </p:blipFill>
        <p:spPr>
          <a:xfrm>
            <a:off x="6397201" y="22469"/>
            <a:ext cx="3040766" cy="3116300"/>
          </a:xfrm>
          <a:prstGeom prst="rect">
            <a:avLst/>
          </a:prstGeom>
          <a:noFill/>
          <a:ln>
            <a:noFill/>
          </a:ln>
        </p:spPr>
      </p:pic>
      <p:pic>
        <p:nvPicPr>
          <p:cNvPr id="555" name="Google Shape;555;p28"/>
          <p:cNvPicPr preferRelativeResize="0"/>
          <p:nvPr/>
        </p:nvPicPr>
        <p:blipFill>
          <a:blip r:embed="rId6">
            <a:alphaModFix/>
          </a:blip>
          <a:stretch>
            <a:fillRect/>
          </a:stretch>
        </p:blipFill>
        <p:spPr>
          <a:xfrm>
            <a:off x="4152050" y="516050"/>
            <a:ext cx="1864500" cy="2129139"/>
          </a:xfrm>
          <a:prstGeom prst="rect">
            <a:avLst/>
          </a:prstGeom>
          <a:noFill/>
          <a:ln>
            <a:noFill/>
          </a:ln>
        </p:spPr>
      </p:pic>
      <p:sp>
        <p:nvSpPr>
          <p:cNvPr id="556" name="Google Shape;556;p28"/>
          <p:cNvSpPr txBox="1"/>
          <p:nvPr/>
        </p:nvSpPr>
        <p:spPr>
          <a:xfrm rot="3620">
            <a:off x="6320996" y="3072550"/>
            <a:ext cx="22794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7">
                  <a:extLst>
                    <a:ext uri="{A12FA001-AC4F-418D-AE19-62706E023703}">
                      <ahyp:hlinkClr xmlns:ahyp="http://schemas.microsoft.com/office/drawing/2018/hyperlinkcolor" val="tx"/>
                    </a:ext>
                  </a:extLst>
                </a:hlinkClick>
              </a:rPr>
              <a:t>Photo 77817270</a:t>
            </a:r>
            <a:r>
              <a:rPr lang="en-CA" sz="600"/>
              <a:t> © Jason Cooper, </a:t>
            </a:r>
            <a:r>
              <a:rPr lang="en-CA" sz="600">
                <a:solidFill>
                  <a:srgbClr val="000000"/>
                </a:solidFill>
              </a:rPr>
              <a:t>licensed under CC BY-NC</a:t>
            </a:r>
            <a:endParaRPr sz="1600"/>
          </a:p>
        </p:txBody>
      </p:sp>
      <p:sp>
        <p:nvSpPr>
          <p:cNvPr id="557" name="Google Shape;557;p28"/>
          <p:cNvSpPr txBox="1"/>
          <p:nvPr/>
        </p:nvSpPr>
        <p:spPr>
          <a:xfrm>
            <a:off x="3974375" y="2580600"/>
            <a:ext cx="2463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8">
                  <a:extLst>
                    <a:ext uri="{A12FA001-AC4F-418D-AE19-62706E023703}">
                      <ahyp:hlinkClr xmlns:ahyp="http://schemas.microsoft.com/office/drawing/2018/hyperlinkcolor" val="tx"/>
                    </a:ext>
                  </a:extLst>
                </a:hlinkClick>
              </a:rPr>
              <a:t>Antennae illustration</a:t>
            </a:r>
            <a:r>
              <a:rPr lang="en-CA" sz="600"/>
              <a:t>  by L. Shyamal, licensed under CC-BY--2.5</a:t>
            </a:r>
            <a:endParaRPr sz="600"/>
          </a:p>
        </p:txBody>
      </p:sp>
      <p:sp>
        <p:nvSpPr>
          <p:cNvPr id="558" name="Google Shape;558;p28"/>
          <p:cNvSpPr txBox="1"/>
          <p:nvPr/>
        </p:nvSpPr>
        <p:spPr>
          <a:xfrm>
            <a:off x="1613725" y="795675"/>
            <a:ext cx="1603800" cy="1569900"/>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800" b="1">
                <a:latin typeface="Calibri"/>
                <a:ea typeface="Calibri"/>
                <a:cs typeface="Calibri"/>
                <a:sym typeface="Calibri"/>
              </a:rPr>
              <a:t>Examples:</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3D: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Ant</a:t>
            </a:r>
            <a:br>
              <a:rPr lang="en-CA" sz="1800">
                <a:latin typeface="Calibri"/>
                <a:ea typeface="Calibri"/>
                <a:cs typeface="Calibri"/>
                <a:sym typeface="Calibri"/>
              </a:rPr>
            </a:b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2D: </a:t>
            </a:r>
            <a:r>
              <a:rPr lang="en-CA" sz="1800" u="sng">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Ant</a:t>
            </a:r>
            <a:r>
              <a:rPr lang="en-CA"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Ant</a:t>
            </a:r>
            <a:endParaRPr sz="1800">
              <a:solidFill>
                <a:srgbClr val="0097A7"/>
              </a:solidFill>
              <a:latin typeface="Calibri"/>
              <a:ea typeface="Calibri"/>
              <a:cs typeface="Calibri"/>
              <a:sym typeface="Calibri"/>
            </a:endParaRPr>
          </a:p>
        </p:txBody>
      </p:sp>
      <p:pic>
        <p:nvPicPr>
          <p:cNvPr id="559" name="Google Shape;559;p28"/>
          <p:cNvPicPr preferRelativeResize="0"/>
          <p:nvPr/>
        </p:nvPicPr>
        <p:blipFill rotWithShape="1">
          <a:blip r:embed="rId12">
            <a:alphaModFix/>
          </a:blip>
          <a:srcRect l="27491" t="8649" r="33657" b="48146"/>
          <a:stretch/>
        </p:blipFill>
        <p:spPr>
          <a:xfrm>
            <a:off x="8414650" y="3993375"/>
            <a:ext cx="3176701" cy="2649384"/>
          </a:xfrm>
          <a:prstGeom prst="rect">
            <a:avLst/>
          </a:prstGeom>
          <a:noFill/>
          <a:ln>
            <a:noFill/>
          </a:ln>
        </p:spPr>
      </p:pic>
      <p:pic>
        <p:nvPicPr>
          <p:cNvPr id="560" name="Google Shape;560;p28"/>
          <p:cNvPicPr preferRelativeResize="0"/>
          <p:nvPr/>
        </p:nvPicPr>
        <p:blipFill>
          <a:blip r:embed="rId13">
            <a:alphaModFix/>
          </a:blip>
          <a:stretch>
            <a:fillRect/>
          </a:stretch>
        </p:blipFill>
        <p:spPr>
          <a:xfrm>
            <a:off x="6656038" y="4336988"/>
            <a:ext cx="1762125" cy="1962150"/>
          </a:xfrm>
          <a:prstGeom prst="rect">
            <a:avLst/>
          </a:prstGeom>
          <a:noFill/>
          <a:ln>
            <a:noFill/>
          </a:ln>
        </p:spPr>
      </p:pic>
      <p:sp>
        <p:nvSpPr>
          <p:cNvPr id="561" name="Google Shape;561;p28"/>
          <p:cNvSpPr txBox="1"/>
          <p:nvPr/>
        </p:nvSpPr>
        <p:spPr>
          <a:xfrm>
            <a:off x="8478663" y="6642750"/>
            <a:ext cx="3176700" cy="26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CA" sz="500" u="sng">
                <a:solidFill>
                  <a:srgbClr val="0097A7"/>
                </a:solidFill>
                <a:latin typeface="Times New Roman"/>
                <a:ea typeface="Times New Roman"/>
                <a:cs typeface="Times New Roman"/>
                <a:sym typeface="Times New Roman"/>
                <a:hlinkClick r:id="rId14">
                  <a:extLst>
                    <a:ext uri="{A12FA001-AC4F-418D-AE19-62706E023703}">
                      <ahyp:hlinkClr xmlns:ahyp="http://schemas.microsoft.com/office/drawing/2018/hyperlinkcolor" val="tx"/>
                    </a:ext>
                  </a:extLst>
                </a:hlinkClick>
              </a:rPr>
              <a:t>Photo</a:t>
            </a:r>
            <a:r>
              <a:rPr lang="en-CA" sz="500">
                <a:solidFill>
                  <a:srgbClr val="000000"/>
                </a:solidFill>
                <a:latin typeface="Times New Roman"/>
                <a:ea typeface="Times New Roman"/>
                <a:cs typeface="Times New Roman"/>
                <a:sym typeface="Times New Roman"/>
              </a:rPr>
              <a:t> courtesy of the Spencer Entomological Collection, Beaty Biodiversity Museum, UBC, used with permission</a:t>
            </a:r>
            <a:endParaRPr sz="800"/>
          </a:p>
        </p:txBody>
      </p:sp>
      <p:pic>
        <p:nvPicPr>
          <p:cNvPr id="562" name="Google Shape;562;p28"/>
          <p:cNvPicPr preferRelativeResize="0"/>
          <p:nvPr/>
        </p:nvPicPr>
        <p:blipFill>
          <a:blip r:embed="rId15">
            <a:alphaModFix/>
          </a:blip>
          <a:stretch>
            <a:fillRect/>
          </a:stretch>
        </p:blipFill>
        <p:spPr>
          <a:xfrm>
            <a:off x="4128075" y="4694863"/>
            <a:ext cx="2468373" cy="1551225"/>
          </a:xfrm>
          <a:prstGeom prst="rect">
            <a:avLst/>
          </a:prstGeom>
          <a:noFill/>
          <a:ln>
            <a:noFill/>
          </a:ln>
        </p:spPr>
      </p:pic>
      <p:sp>
        <p:nvSpPr>
          <p:cNvPr id="563" name="Google Shape;563;p28"/>
          <p:cNvSpPr txBox="1"/>
          <p:nvPr/>
        </p:nvSpPr>
        <p:spPr>
          <a:xfrm>
            <a:off x="613900" y="4256063"/>
            <a:ext cx="3384300" cy="2124000"/>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800" b="1">
                <a:latin typeface="Calibri"/>
                <a:ea typeface="Calibri"/>
                <a:cs typeface="Calibri"/>
                <a:sym typeface="Calibri"/>
              </a:rPr>
              <a:t>Examples:</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3D: </a:t>
            </a:r>
            <a:r>
              <a:rPr lang="en-CA" sz="1800" u="sng">
                <a:solidFill>
                  <a:srgbClr val="0097A7"/>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Diptera (Hover fly)</a:t>
            </a:r>
            <a:r>
              <a:rPr lang="en-CA" sz="1800">
                <a:latin typeface="Calibri"/>
                <a:ea typeface="Calibri"/>
                <a:cs typeface="Calibri"/>
                <a:sym typeface="Calibri"/>
              </a:rPr>
              <a:t>; </a:t>
            </a:r>
            <a:br>
              <a:rPr lang="en-CA" sz="1800">
                <a:latin typeface="Calibri"/>
                <a:ea typeface="Calibri"/>
                <a:cs typeface="Calibri"/>
                <a:sym typeface="Calibri"/>
              </a:rPr>
            </a:b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Diptera (Fruit fly)</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2D: </a:t>
            </a:r>
            <a:r>
              <a:rPr lang="en-CA" sz="1800" u="sng">
                <a:solidFill>
                  <a:srgbClr val="0097A7"/>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Diptera (Thick headed fly)</a:t>
            </a:r>
            <a:r>
              <a:rPr lang="en-CA"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Diptera (Blow fly)</a:t>
            </a:r>
            <a:r>
              <a:rPr lang="en-CA" sz="1800">
                <a:latin typeface="Calibri"/>
                <a:ea typeface="Calibri"/>
                <a:cs typeface="Calibri"/>
                <a:sym typeface="Calibri"/>
              </a:rPr>
              <a:t>;</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Diptera (Thick headed fly)</a:t>
            </a:r>
            <a:r>
              <a:rPr lang="en-CA" sz="1800">
                <a:solidFill>
                  <a:schemeClr val="dk1"/>
                </a:solidFill>
                <a:latin typeface="Calibri"/>
                <a:ea typeface="Calibri"/>
                <a:cs typeface="Calibri"/>
                <a:sym typeface="Calibri"/>
              </a:rPr>
              <a:t>;</a:t>
            </a:r>
            <a:br>
              <a:rPr lang="en-CA" sz="1800">
                <a:solidFill>
                  <a:schemeClr val="dk1"/>
                </a:solidFill>
                <a:latin typeface="Calibri"/>
                <a:ea typeface="Calibri"/>
                <a:cs typeface="Calibri"/>
                <a:sym typeface="Calibri"/>
              </a:rPr>
            </a:b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Diptera (Bee fly)</a:t>
            </a:r>
            <a:endParaRPr sz="1800">
              <a:latin typeface="Calibri"/>
              <a:ea typeface="Calibri"/>
              <a:cs typeface="Calibri"/>
              <a:sym typeface="Calibri"/>
            </a:endParaRPr>
          </a:p>
        </p:txBody>
      </p:sp>
      <p:sp>
        <p:nvSpPr>
          <p:cNvPr id="564" name="Google Shape;564;p28"/>
          <p:cNvSpPr txBox="1"/>
          <p:nvPr/>
        </p:nvSpPr>
        <p:spPr>
          <a:xfrm>
            <a:off x="5345975" y="6314400"/>
            <a:ext cx="2463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8">
                  <a:extLst>
                    <a:ext uri="{A12FA001-AC4F-418D-AE19-62706E023703}">
                      <ahyp:hlinkClr xmlns:ahyp="http://schemas.microsoft.com/office/drawing/2018/hyperlinkcolor" val="tx"/>
                    </a:ext>
                  </a:extLst>
                </a:hlinkClick>
              </a:rPr>
              <a:t>Antennae illustration</a:t>
            </a:r>
            <a:r>
              <a:rPr lang="en-CA" sz="600"/>
              <a:t>  by L. Shyamal, licensed under CC-BY--2.5</a:t>
            </a:r>
            <a:endParaRPr sz="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9"/>
          <p:cNvSpPr txBox="1">
            <a:spLocks noGrp="1"/>
          </p:cNvSpPr>
          <p:nvPr>
            <p:ph type="body" idx="1"/>
          </p:nvPr>
        </p:nvSpPr>
        <p:spPr>
          <a:xfrm>
            <a:off x="1026200" y="76200"/>
            <a:ext cx="10515600" cy="1437600"/>
          </a:xfrm>
          <a:prstGeom prst="rect">
            <a:avLst/>
          </a:prstGeom>
          <a:noFill/>
          <a:ln>
            <a:noFill/>
          </a:ln>
        </p:spPr>
        <p:txBody>
          <a:bodyPr spcFirstLastPara="1" wrap="square" lIns="91425" tIns="45700" rIns="91425" bIns="45700" anchor="t" anchorCtr="0">
            <a:normAutofit/>
          </a:bodyPr>
          <a:lstStyle/>
          <a:p>
            <a:pPr marL="228600" lvl="0" indent="-255270" algn="l" rtl="0">
              <a:lnSpc>
                <a:spcPct val="107000"/>
              </a:lnSpc>
              <a:spcBef>
                <a:spcPts val="0"/>
              </a:spcBef>
              <a:spcAft>
                <a:spcPts val="0"/>
              </a:spcAft>
              <a:buClr>
                <a:schemeClr val="dk1"/>
              </a:buClr>
              <a:buSzPct val="100000"/>
              <a:buChar char="•"/>
            </a:pPr>
            <a:r>
              <a:rPr lang="en-CA" sz="2400"/>
              <a:t>Body noticeably constricted at base of abdomen, antennae elbowed, the basal segment very long, tarsus five-segmented ....... </a:t>
            </a:r>
            <a:r>
              <a:rPr lang="en-CA" sz="2400" b="1"/>
              <a:t>Order Hymenoptera, Family Formicidae </a:t>
            </a:r>
            <a:r>
              <a:rPr lang="en-CA" sz="2400"/>
              <a:t>(ants)</a:t>
            </a:r>
            <a:endParaRPr sz="2400"/>
          </a:p>
          <a:p>
            <a:pPr marL="228600" lvl="0" indent="-50800" algn="l" rtl="0">
              <a:lnSpc>
                <a:spcPct val="90000"/>
              </a:lnSpc>
              <a:spcBef>
                <a:spcPts val="1800"/>
              </a:spcBef>
              <a:spcAft>
                <a:spcPts val="0"/>
              </a:spcAft>
              <a:buClr>
                <a:schemeClr val="dk1"/>
              </a:buClr>
              <a:buSzPct val="100000"/>
              <a:buNone/>
            </a:pPr>
            <a:endParaRPr/>
          </a:p>
        </p:txBody>
      </p:sp>
      <p:sp>
        <p:nvSpPr>
          <p:cNvPr id="570" name="Google Shape;570;p29"/>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29"/>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26.</a:t>
            </a:r>
            <a:endParaRPr>
              <a:solidFill>
                <a:schemeClr val="lt1"/>
              </a:solidFill>
            </a:endParaRPr>
          </a:p>
        </p:txBody>
      </p:sp>
      <p:sp>
        <p:nvSpPr>
          <p:cNvPr id="572" name="Google Shape;572;p29"/>
          <p:cNvSpPr txBox="1"/>
          <p:nvPr/>
        </p:nvSpPr>
        <p:spPr>
          <a:xfrm>
            <a:off x="1026200" y="3457103"/>
            <a:ext cx="10515600" cy="885600"/>
          </a:xfrm>
          <a:prstGeom prst="rect">
            <a:avLst/>
          </a:prstGeom>
          <a:noFill/>
          <a:ln>
            <a:noFill/>
          </a:ln>
        </p:spPr>
        <p:txBody>
          <a:bodyPr spcFirstLastPara="1" wrap="square" lIns="91425" tIns="91425" rIns="91425" bIns="91425" anchor="t" anchorCtr="0">
            <a:spAutoFit/>
          </a:bodyPr>
          <a:lstStyle/>
          <a:p>
            <a:pPr marL="228600" lvl="0" indent="-254000" algn="l" rtl="0">
              <a:lnSpc>
                <a:spcPct val="107000"/>
              </a:lnSpc>
              <a:spcBef>
                <a:spcPts val="1800"/>
              </a:spcBef>
              <a:spcAft>
                <a:spcPts val="0"/>
              </a:spcAft>
              <a:buClr>
                <a:schemeClr val="dk1"/>
              </a:buClr>
              <a:buSzPts val="2200"/>
              <a:buChar char="•"/>
            </a:pPr>
            <a:r>
              <a:rPr lang="en-CA" sz="2200">
                <a:solidFill>
                  <a:schemeClr val="dk1"/>
                </a:solidFill>
                <a:latin typeface="Calibri"/>
                <a:ea typeface="Calibri"/>
                <a:cs typeface="Calibri"/>
                <a:sym typeface="Calibri"/>
              </a:rPr>
              <a:t>Body not constricted at base of abdomen; antennae not elbowed, basal segment short, tarsus four-segmented ........................ Isoptera</a:t>
            </a:r>
            <a:r>
              <a:rPr lang="en-CA" sz="2200" b="1">
                <a:solidFill>
                  <a:schemeClr val="dk1"/>
                </a:solidFill>
                <a:latin typeface="Calibri"/>
                <a:ea typeface="Calibri"/>
                <a:cs typeface="Calibri"/>
                <a:sym typeface="Calibri"/>
              </a:rPr>
              <a:t> </a:t>
            </a:r>
            <a:r>
              <a:rPr lang="en-CA" sz="2200">
                <a:solidFill>
                  <a:schemeClr val="dk1"/>
                </a:solidFill>
                <a:latin typeface="Calibri"/>
                <a:ea typeface="Calibri"/>
                <a:cs typeface="Calibri"/>
                <a:sym typeface="Calibri"/>
              </a:rPr>
              <a:t>(termites) </a:t>
            </a:r>
            <a:r>
              <a:rPr lang="en-CA" sz="2200" b="1">
                <a:solidFill>
                  <a:schemeClr val="dk1"/>
                </a:solidFill>
                <a:latin typeface="Calibri"/>
                <a:ea typeface="Calibri"/>
                <a:cs typeface="Calibri"/>
                <a:sym typeface="Calibri"/>
              </a:rPr>
              <a:t>(within Order </a:t>
            </a:r>
            <a:r>
              <a:rPr lang="en-CA" sz="2200" b="1" err="1">
                <a:solidFill>
                  <a:schemeClr val="dk1"/>
                </a:solidFill>
                <a:latin typeface="Calibri"/>
                <a:ea typeface="Calibri"/>
                <a:cs typeface="Calibri"/>
                <a:sym typeface="Calibri"/>
              </a:rPr>
              <a:t>Blattodea</a:t>
            </a:r>
            <a:r>
              <a:rPr lang="en-CA" sz="2200" b="1">
                <a:solidFill>
                  <a:schemeClr val="dk1"/>
                </a:solidFill>
                <a:latin typeface="Calibri"/>
                <a:ea typeface="Calibri"/>
                <a:cs typeface="Calibri"/>
                <a:sym typeface="Calibri"/>
              </a:rPr>
              <a:t>)</a:t>
            </a:r>
            <a:endParaRPr sz="2200">
              <a:latin typeface="Calibri"/>
              <a:ea typeface="Calibri"/>
              <a:cs typeface="Calibri"/>
              <a:sym typeface="Calibri"/>
            </a:endParaRPr>
          </a:p>
        </p:txBody>
      </p:sp>
      <p:pic>
        <p:nvPicPr>
          <p:cNvPr id="573" name="Google Shape;573;p29"/>
          <p:cNvPicPr preferRelativeResize="0"/>
          <p:nvPr/>
        </p:nvPicPr>
        <p:blipFill rotWithShape="1">
          <a:blip r:embed="rId3">
            <a:alphaModFix/>
          </a:blip>
          <a:srcRect l="11267" t="37867" r="47001" b="28760"/>
          <a:stretch/>
        </p:blipFill>
        <p:spPr>
          <a:xfrm>
            <a:off x="7550975" y="878450"/>
            <a:ext cx="3407452" cy="2725002"/>
          </a:xfrm>
          <a:prstGeom prst="rect">
            <a:avLst/>
          </a:prstGeom>
          <a:noFill/>
          <a:ln>
            <a:noFill/>
          </a:ln>
        </p:spPr>
      </p:pic>
      <p:pic>
        <p:nvPicPr>
          <p:cNvPr id="574" name="Google Shape;574;p29"/>
          <p:cNvPicPr preferRelativeResize="0"/>
          <p:nvPr/>
        </p:nvPicPr>
        <p:blipFill>
          <a:blip r:embed="rId4">
            <a:alphaModFix/>
          </a:blip>
          <a:stretch>
            <a:fillRect/>
          </a:stretch>
        </p:blipFill>
        <p:spPr>
          <a:xfrm>
            <a:off x="4727125" y="1070225"/>
            <a:ext cx="1864500" cy="2129139"/>
          </a:xfrm>
          <a:prstGeom prst="rect">
            <a:avLst/>
          </a:prstGeom>
          <a:noFill/>
          <a:ln>
            <a:noFill/>
          </a:ln>
        </p:spPr>
      </p:pic>
      <p:sp>
        <p:nvSpPr>
          <p:cNvPr id="575" name="Google Shape;575;p29"/>
          <p:cNvSpPr txBox="1"/>
          <p:nvPr/>
        </p:nvSpPr>
        <p:spPr>
          <a:xfrm>
            <a:off x="4549450" y="3134775"/>
            <a:ext cx="2463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rgbClr val="0097A7"/>
                </a:solidFill>
                <a:hlinkClick r:id="rId5">
                  <a:extLst>
                    <a:ext uri="{A12FA001-AC4F-418D-AE19-62706E023703}">
                      <ahyp:hlinkClr xmlns:ahyp="http://schemas.microsoft.com/office/drawing/2018/hyperlinkcolor" val="tx"/>
                    </a:ext>
                  </a:extLst>
                </a:hlinkClick>
              </a:rPr>
              <a:t>Antennae illustration</a:t>
            </a:r>
            <a:r>
              <a:rPr lang="en-CA" sz="600"/>
              <a:t>  by L. Shyamal, licensed under CC-BY--2.5</a:t>
            </a:r>
            <a:endParaRPr sz="600"/>
          </a:p>
        </p:txBody>
      </p:sp>
      <p:sp>
        <p:nvSpPr>
          <p:cNvPr id="576" name="Google Shape;576;p29"/>
          <p:cNvSpPr txBox="1"/>
          <p:nvPr/>
        </p:nvSpPr>
        <p:spPr>
          <a:xfrm>
            <a:off x="2188800" y="1349850"/>
            <a:ext cx="1603800" cy="1569900"/>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800" b="1">
                <a:latin typeface="Calibri"/>
                <a:ea typeface="Calibri"/>
                <a:cs typeface="Calibri"/>
                <a:sym typeface="Calibri"/>
              </a:rPr>
              <a:t>Examples:</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3D: </a:t>
            </a:r>
            <a:r>
              <a:rPr lang="en-CA" sz="18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Ant</a:t>
            </a:r>
            <a:br>
              <a:rPr lang="en-CA" sz="1800">
                <a:latin typeface="Calibri"/>
                <a:ea typeface="Calibri"/>
                <a:cs typeface="Calibri"/>
                <a:sym typeface="Calibri"/>
              </a:rPr>
            </a:b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2D: </a:t>
            </a:r>
            <a:r>
              <a:rPr lang="en-CA" sz="18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Ant</a:t>
            </a:r>
            <a:r>
              <a:rPr lang="en-CA"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Ant</a:t>
            </a:r>
            <a:endParaRPr sz="1800">
              <a:solidFill>
                <a:srgbClr val="0097A7"/>
              </a:solidFill>
              <a:latin typeface="Calibri"/>
              <a:ea typeface="Calibri"/>
              <a:cs typeface="Calibri"/>
              <a:sym typeface="Calibri"/>
            </a:endParaRPr>
          </a:p>
        </p:txBody>
      </p:sp>
      <p:sp>
        <p:nvSpPr>
          <p:cNvPr id="577" name="Google Shape;577;p29"/>
          <p:cNvSpPr txBox="1"/>
          <p:nvPr/>
        </p:nvSpPr>
        <p:spPr>
          <a:xfrm rot="3620">
            <a:off x="7540196" y="3529750"/>
            <a:ext cx="22794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hlink"/>
                </a:solidFill>
                <a:hlinkClick r:id="rId9"/>
              </a:rPr>
              <a:t>Photo 144457292</a:t>
            </a:r>
            <a:r>
              <a:rPr lang="en-CA" sz="600"/>
              <a:t> © Jason Cooper, </a:t>
            </a:r>
            <a:r>
              <a:rPr lang="en-CA" sz="600">
                <a:solidFill>
                  <a:srgbClr val="000000"/>
                </a:solidFill>
              </a:rPr>
              <a:t>licensed under CC BY-NC</a:t>
            </a:r>
            <a:endParaRPr sz="1600"/>
          </a:p>
        </p:txBody>
      </p:sp>
      <p:sp>
        <p:nvSpPr>
          <p:cNvPr id="578" name="Google Shape;578;p29"/>
          <p:cNvSpPr txBox="1"/>
          <p:nvPr/>
        </p:nvSpPr>
        <p:spPr>
          <a:xfrm>
            <a:off x="2188800" y="5032650"/>
            <a:ext cx="24639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000000"/>
                </a:solidFill>
                <a:latin typeface="Calibri"/>
                <a:ea typeface="Calibri"/>
                <a:cs typeface="Calibri"/>
                <a:sym typeface="Calibri"/>
              </a:rPr>
              <a:t>Examples:</a:t>
            </a:r>
            <a:br>
              <a:rPr lang="en-CA" sz="1800" i="0" u="none" strike="noStrike" cap="none">
                <a:solidFill>
                  <a:schemeClr val="dk1"/>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Termite</a:t>
            </a:r>
            <a:r>
              <a:rPr lang="en-CA" sz="1800">
                <a:solidFill>
                  <a:srgbClr val="0097A7"/>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Termite</a:t>
            </a:r>
            <a:r>
              <a:rPr lang="en-CA" sz="1800">
                <a:solidFill>
                  <a:srgbClr val="0097A7"/>
                </a:solidFill>
                <a:latin typeface="Calibri"/>
                <a:ea typeface="Calibri"/>
                <a:cs typeface="Calibri"/>
                <a:sym typeface="Calibri"/>
              </a:rPr>
              <a:t>;</a:t>
            </a:r>
            <a:br>
              <a:rPr lang="en-CA" sz="1800">
                <a:solidFill>
                  <a:srgbClr val="0097A7"/>
                </a:solidFill>
                <a:latin typeface="Calibri"/>
                <a:ea typeface="Calibri"/>
                <a:cs typeface="Calibri"/>
                <a:sym typeface="Calibri"/>
              </a:rPr>
            </a:br>
            <a:r>
              <a:rPr lang="en-CA" sz="1800">
                <a:solidFill>
                  <a:srgbClr val="0097A7"/>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Termite</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sp>
        <p:nvSpPr>
          <p:cNvPr id="579" name="Google Shape;579;p29"/>
          <p:cNvSpPr/>
          <p:nvPr/>
        </p:nvSpPr>
        <p:spPr>
          <a:xfrm>
            <a:off x="8547575" y="1731175"/>
            <a:ext cx="590700" cy="705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29"/>
          <p:cNvPicPr preferRelativeResize="0"/>
          <p:nvPr/>
        </p:nvPicPr>
        <p:blipFill rotWithShape="1">
          <a:blip r:embed="rId13">
            <a:alphaModFix/>
          </a:blip>
          <a:srcRect l="26030" r="36531" b="14434"/>
          <a:stretch/>
        </p:blipFill>
        <p:spPr>
          <a:xfrm rot="5400000">
            <a:off x="5851874" y="3826050"/>
            <a:ext cx="2089902" cy="3582401"/>
          </a:xfrm>
          <a:prstGeom prst="rect">
            <a:avLst/>
          </a:prstGeom>
          <a:noFill/>
          <a:ln>
            <a:noFill/>
          </a:ln>
        </p:spPr>
      </p:pic>
      <p:sp>
        <p:nvSpPr>
          <p:cNvPr id="581" name="Google Shape;581;p29"/>
          <p:cNvSpPr/>
          <p:nvPr/>
        </p:nvSpPr>
        <p:spPr>
          <a:xfrm>
            <a:off x="6646900" y="4931275"/>
            <a:ext cx="738600" cy="949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txBox="1"/>
          <p:nvPr/>
        </p:nvSpPr>
        <p:spPr>
          <a:xfrm rot="3897">
            <a:off x="5077549" y="6579900"/>
            <a:ext cx="2646602"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hlink"/>
                </a:solidFill>
                <a:hlinkClick r:id="rId14"/>
              </a:rPr>
              <a:t>Photo 189146783</a:t>
            </a:r>
            <a:r>
              <a:rPr lang="en-CA" sz="600"/>
              <a:t> © no rights reserved, uploaded by Ellyne Geurts</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CA" b="1"/>
              <a:t>How to use this </a:t>
            </a:r>
            <a:r>
              <a:rPr lang="en-CA"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interactive</a:t>
            </a:r>
            <a:r>
              <a:rPr lang="en-CA" b="1"/>
              <a:t> dichotomous key</a:t>
            </a:r>
            <a:br>
              <a:rPr lang="en-CA" sz="4400" b="1" i="0" u="none" strike="noStrike"/>
            </a:br>
            <a:endParaRPr/>
          </a:p>
        </p:txBody>
      </p:sp>
      <p:sp>
        <p:nvSpPr>
          <p:cNvPr id="97" name="Google Shape;97;p3"/>
          <p:cNvSpPr txBox="1">
            <a:spLocks noGrp="1"/>
          </p:cNvSpPr>
          <p:nvPr>
            <p:ph type="body" idx="1"/>
          </p:nvPr>
        </p:nvSpPr>
        <p:spPr>
          <a:xfrm>
            <a:off x="838200" y="1374475"/>
            <a:ext cx="10515600" cy="5483700"/>
          </a:xfrm>
          <a:prstGeom prst="rect">
            <a:avLst/>
          </a:prstGeom>
          <a:noFill/>
          <a:ln>
            <a:noFill/>
          </a:ln>
        </p:spPr>
        <p:txBody>
          <a:bodyPr spcFirstLastPara="1" wrap="square" lIns="91425" tIns="45700" rIns="91425" bIns="45700" anchor="t" anchorCtr="0">
            <a:normAutofit fontScale="92500" lnSpcReduction="20000"/>
          </a:bodyPr>
          <a:lstStyle/>
          <a:p>
            <a:pPr marL="228600" lvl="0" indent="-225901" algn="l" rtl="0">
              <a:lnSpc>
                <a:spcPct val="90000"/>
              </a:lnSpc>
              <a:spcBef>
                <a:spcPts val="0"/>
              </a:spcBef>
              <a:spcAft>
                <a:spcPts val="0"/>
              </a:spcAft>
              <a:buClr>
                <a:schemeClr val="dk1"/>
              </a:buClr>
              <a:buSzPct val="100000"/>
              <a:buFont typeface="Calibri"/>
              <a:buChar char="•"/>
            </a:pPr>
            <a:r>
              <a:rPr lang="en-CA" sz="1900"/>
              <a:t>This guide provides visual examples and links to 2D and 3D examples of morphological characters used to identify insects belonging to common orders found in Alberta. This guide also provides examples of insects belonging to these orders. </a:t>
            </a:r>
            <a:endParaRPr sz="2900"/>
          </a:p>
          <a:p>
            <a:pPr marL="228600" lvl="0" indent="-114300" algn="l" rtl="0">
              <a:lnSpc>
                <a:spcPct val="90000"/>
              </a:lnSpc>
              <a:spcBef>
                <a:spcPts val="1000"/>
              </a:spcBef>
              <a:spcAft>
                <a:spcPts val="0"/>
              </a:spcAft>
              <a:buClr>
                <a:schemeClr val="dk1"/>
              </a:buClr>
              <a:buSzPct val="94736"/>
              <a:buNone/>
            </a:pPr>
            <a:endParaRPr sz="1900"/>
          </a:p>
          <a:p>
            <a:pPr marL="228600" lvl="0" indent="-225901" algn="l" rtl="0">
              <a:lnSpc>
                <a:spcPct val="90000"/>
              </a:lnSpc>
              <a:spcBef>
                <a:spcPts val="1000"/>
              </a:spcBef>
              <a:spcAft>
                <a:spcPts val="0"/>
              </a:spcAft>
              <a:buClr>
                <a:schemeClr val="dk1"/>
              </a:buClr>
              <a:buSzPct val="100000"/>
              <a:buChar char="•"/>
            </a:pPr>
            <a:r>
              <a:rPr lang="en-CA" sz="1900" i="0" u="none" strike="noStrike"/>
              <a:t>This guide takes the form of a</a:t>
            </a:r>
            <a:r>
              <a:rPr lang="en-CA" sz="1900"/>
              <a:t>n </a:t>
            </a:r>
            <a:r>
              <a:rPr lang="en-CA" sz="1900" b="1"/>
              <a:t>interactive dichotomous key</a:t>
            </a:r>
            <a:r>
              <a:rPr lang="en-CA" sz="1900"/>
              <a:t>. Each page involves two statements describing morphological features. You, the observer, will select which statement best describes the insect you are trying to identify and click on the page number that follows the statement. Each statement will lead you to a subsequent choice until you arrive at an order level identification for your </a:t>
            </a:r>
            <a:r>
              <a:rPr lang="en-CA" sz="19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specimen</a:t>
            </a:r>
            <a:r>
              <a:rPr lang="en-CA" sz="1900"/>
              <a:t>. </a:t>
            </a:r>
            <a:endParaRPr sz="1900"/>
          </a:p>
          <a:p>
            <a:pPr marL="685800" lvl="1" indent="-225901" algn="l" rtl="0">
              <a:lnSpc>
                <a:spcPct val="90000"/>
              </a:lnSpc>
              <a:spcBef>
                <a:spcPts val="1000"/>
              </a:spcBef>
              <a:spcAft>
                <a:spcPts val="0"/>
              </a:spcAft>
              <a:buSzPct val="100000"/>
              <a:buFont typeface="Calibri"/>
              <a:buChar char="•"/>
            </a:pPr>
            <a:r>
              <a:rPr lang="en-CA" sz="1900"/>
              <a:t>Example videos of using a dichotomous keys:</a:t>
            </a:r>
            <a:br>
              <a:rPr lang="en-CA" sz="1900"/>
            </a:br>
            <a:r>
              <a:rPr lang="en-CA" sz="1900" u="sng">
                <a:solidFill>
                  <a:schemeClr val="hlink"/>
                </a:solidFill>
                <a:hlinkClick r:id="rId3"/>
              </a:rPr>
              <a:t>https://www.youtube.com/watch?v=M51AKJqx-7s</a:t>
            </a:r>
            <a:r>
              <a:rPr lang="en-CA" sz="1900"/>
              <a:t> </a:t>
            </a:r>
            <a:endParaRPr sz="1900"/>
          </a:p>
          <a:p>
            <a:pPr marL="685800" lvl="0" indent="0" algn="l" rtl="0">
              <a:lnSpc>
                <a:spcPct val="90000"/>
              </a:lnSpc>
              <a:spcBef>
                <a:spcPts val="1000"/>
              </a:spcBef>
              <a:spcAft>
                <a:spcPts val="0"/>
              </a:spcAft>
              <a:buNone/>
            </a:pPr>
            <a:r>
              <a:rPr lang="en-CA" sz="1900" u="sng">
                <a:solidFill>
                  <a:schemeClr val="hlink"/>
                </a:solidFill>
                <a:hlinkClick r:id="rId4"/>
              </a:rPr>
              <a:t>https://www.youtube.com/watch?v=NbAjI_4Lleo</a:t>
            </a:r>
            <a:r>
              <a:rPr lang="en-CA" sz="1900"/>
              <a:t> </a:t>
            </a:r>
            <a:endParaRPr sz="1900"/>
          </a:p>
          <a:p>
            <a:pPr marL="228600" lvl="0" indent="-114300" algn="l" rtl="0">
              <a:lnSpc>
                <a:spcPct val="90000"/>
              </a:lnSpc>
              <a:spcBef>
                <a:spcPts val="1000"/>
              </a:spcBef>
              <a:spcAft>
                <a:spcPts val="0"/>
              </a:spcAft>
              <a:buClr>
                <a:schemeClr val="dk1"/>
              </a:buClr>
              <a:buSzPct val="94736"/>
              <a:buNone/>
            </a:pPr>
            <a:endParaRPr sz="1900" i="0" u="none" strike="noStrike"/>
          </a:p>
          <a:p>
            <a:pPr marL="228600" lvl="0" indent="-225901" algn="l" rtl="0">
              <a:lnSpc>
                <a:spcPct val="90000"/>
              </a:lnSpc>
              <a:spcBef>
                <a:spcPts val="1000"/>
              </a:spcBef>
              <a:spcAft>
                <a:spcPts val="0"/>
              </a:spcAft>
              <a:buClr>
                <a:schemeClr val="dk1"/>
              </a:buClr>
              <a:buSzPct val="100000"/>
              <a:buChar char="•"/>
            </a:pPr>
            <a:r>
              <a:rPr lang="en-CA" sz="1900"/>
              <a:t>You can use this guide alongside the </a:t>
            </a:r>
            <a:r>
              <a:rPr lang="en-CA" sz="1900" b="1" u="sng">
                <a:solidFill>
                  <a:schemeClr val="hlink"/>
                </a:solidFill>
                <a:hlinkClick r:id="rId5"/>
              </a:rPr>
              <a:t>Insects of Alberta: Visual Guide to Terrestrial Orders (Adults)</a:t>
            </a:r>
            <a:r>
              <a:rPr lang="en-CA" sz="1900"/>
              <a:t> and </a:t>
            </a:r>
            <a:r>
              <a:rPr lang="en-CA" sz="1900" b="1" u="sng">
                <a:solidFill>
                  <a:schemeClr val="hlink"/>
                </a:solidFill>
                <a:hlinkClick r:id="rId6"/>
              </a:rPr>
              <a:t>Visual Glossary of Insect Morphology</a:t>
            </a:r>
            <a:r>
              <a:rPr lang="en-CA" sz="1900"/>
              <a:t>.</a:t>
            </a:r>
            <a:endParaRPr sz="1900"/>
          </a:p>
          <a:p>
            <a:pPr marL="228600" lvl="0" indent="0" algn="l" rtl="0">
              <a:lnSpc>
                <a:spcPct val="90000"/>
              </a:lnSpc>
              <a:spcBef>
                <a:spcPts val="1000"/>
              </a:spcBef>
              <a:spcAft>
                <a:spcPts val="0"/>
              </a:spcAft>
              <a:buNone/>
            </a:pPr>
            <a:endParaRPr sz="1900"/>
          </a:p>
          <a:p>
            <a:pPr marL="228600" lvl="0" indent="-225901" algn="l" rtl="0">
              <a:lnSpc>
                <a:spcPct val="90000"/>
              </a:lnSpc>
              <a:spcBef>
                <a:spcPts val="1000"/>
              </a:spcBef>
              <a:spcAft>
                <a:spcPts val="0"/>
              </a:spcAft>
              <a:buSzPct val="100000"/>
              <a:buFont typeface="Calibri"/>
              <a:buChar char="•"/>
            </a:pPr>
            <a:r>
              <a:rPr lang="en-CA" sz="1900"/>
              <a:t>We recommend that you keep notes of which steps you complete, so that you can easily review previous steps.</a:t>
            </a:r>
            <a:endParaRPr sz="1900"/>
          </a:p>
          <a:p>
            <a:pPr marL="228600" lvl="0" indent="-114300" algn="l" rtl="0">
              <a:lnSpc>
                <a:spcPct val="90000"/>
              </a:lnSpc>
              <a:spcBef>
                <a:spcPts val="1000"/>
              </a:spcBef>
              <a:spcAft>
                <a:spcPts val="0"/>
              </a:spcAft>
              <a:buClr>
                <a:schemeClr val="dk1"/>
              </a:buClr>
              <a:buSzPct val="94736"/>
              <a:buNone/>
            </a:pPr>
            <a:endParaRPr sz="1900" i="0" u="none" strike="noStrike"/>
          </a:p>
          <a:p>
            <a:pPr marL="228600" lvl="0" indent="-225901" algn="l" rtl="0">
              <a:lnSpc>
                <a:spcPct val="90000"/>
              </a:lnSpc>
              <a:spcBef>
                <a:spcPts val="1000"/>
              </a:spcBef>
              <a:spcAft>
                <a:spcPts val="0"/>
              </a:spcAft>
              <a:buClr>
                <a:schemeClr val="dk1"/>
              </a:buClr>
              <a:buSzPct val="100000"/>
              <a:buFont typeface="Calibri"/>
              <a:buChar char="•"/>
            </a:pPr>
            <a:r>
              <a:rPr lang="en-CA" sz="1900" i="0" u="none" strike="noStrike"/>
              <a:t>Note: you may need a 10X hand lens or a stereomicroscope to see some of the features on the insects.</a:t>
            </a:r>
            <a:endParaRPr sz="2900"/>
          </a:p>
          <a:p>
            <a:pPr marL="228600" lvl="0" indent="-114300" algn="l" rtl="0">
              <a:lnSpc>
                <a:spcPct val="90000"/>
              </a:lnSpc>
              <a:spcBef>
                <a:spcPts val="1000"/>
              </a:spcBef>
              <a:spcAft>
                <a:spcPts val="0"/>
              </a:spcAft>
              <a:buClr>
                <a:schemeClr val="dk1"/>
              </a:buClr>
              <a:buSzPct val="100000"/>
              <a:buNone/>
            </a:pPr>
            <a:endParaRPr sz="1800" i="0" u="none" strike="noStrik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30"/>
          <p:cNvSpPr txBox="1">
            <a:spLocks noGrp="1"/>
          </p:cNvSpPr>
          <p:nvPr>
            <p:ph type="body" idx="1"/>
          </p:nvPr>
        </p:nvSpPr>
        <p:spPr>
          <a:xfrm>
            <a:off x="969025" y="218650"/>
            <a:ext cx="6685500" cy="2381100"/>
          </a:xfrm>
          <a:prstGeom prst="rect">
            <a:avLst/>
          </a:prstGeom>
          <a:noFill/>
          <a:ln>
            <a:noFill/>
          </a:ln>
        </p:spPr>
        <p:txBody>
          <a:bodyPr spcFirstLastPara="1" wrap="square" lIns="91425" tIns="45700" rIns="91425" bIns="45700" anchor="t" anchorCtr="0">
            <a:normAutofit/>
          </a:bodyPr>
          <a:lstStyle/>
          <a:p>
            <a:pPr marL="228600" lvl="0" indent="-266700" algn="l" rtl="0">
              <a:lnSpc>
                <a:spcPct val="107000"/>
              </a:lnSpc>
              <a:spcBef>
                <a:spcPts val="0"/>
              </a:spcBef>
              <a:spcAft>
                <a:spcPts val="0"/>
              </a:spcAft>
              <a:buClr>
                <a:schemeClr val="dk1"/>
              </a:buClr>
              <a:buSzPts val="2400"/>
              <a:buChar char="•"/>
            </a:pPr>
            <a:r>
              <a:rPr lang="en-CA" sz="2400"/>
              <a:t>Body strongly compressed from the sides; abdomen distinctly segmented; coxae very large and strongly flattened; legs fitted for jumping ........................................................................ </a:t>
            </a:r>
            <a:br>
              <a:rPr lang="en-CA" sz="2400"/>
            </a:br>
            <a:r>
              <a:rPr lang="en-CA" sz="2400" b="1"/>
              <a:t>Order Siphonaptera </a:t>
            </a:r>
            <a:r>
              <a:rPr lang="en-CA" sz="2400"/>
              <a:t>(fleas)</a:t>
            </a:r>
            <a:endParaRPr/>
          </a:p>
        </p:txBody>
      </p:sp>
      <p:sp>
        <p:nvSpPr>
          <p:cNvPr id="588" name="Google Shape;588;p30"/>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30"/>
          <p:cNvSpPr txBox="1"/>
          <p:nvPr/>
        </p:nvSpPr>
        <p:spPr>
          <a:xfrm>
            <a:off x="-64569" y="-297657"/>
            <a:ext cx="102692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latin typeface="Arial"/>
                <a:ea typeface="Arial"/>
                <a:cs typeface="Arial"/>
                <a:sym typeface="Arial"/>
              </a:rPr>
              <a:t>27.</a:t>
            </a:r>
            <a:endParaRPr>
              <a:solidFill>
                <a:schemeClr val="lt1"/>
              </a:solidFill>
            </a:endParaRPr>
          </a:p>
        </p:txBody>
      </p:sp>
      <p:sp>
        <p:nvSpPr>
          <p:cNvPr id="590" name="Google Shape;590;p30"/>
          <p:cNvSpPr txBox="1"/>
          <p:nvPr/>
        </p:nvSpPr>
        <p:spPr>
          <a:xfrm>
            <a:off x="969025" y="3277937"/>
            <a:ext cx="6481500" cy="2135100"/>
          </a:xfrm>
          <a:prstGeom prst="rect">
            <a:avLst/>
          </a:prstGeom>
          <a:noFill/>
          <a:ln>
            <a:noFill/>
          </a:ln>
        </p:spPr>
        <p:txBody>
          <a:bodyPr spcFirstLastPara="1" wrap="square" lIns="91425" tIns="91425" rIns="91425" bIns="91425" anchor="t" anchorCtr="0">
            <a:spAutoFit/>
          </a:bodyPr>
          <a:lstStyle/>
          <a:p>
            <a:pPr marL="457200" lvl="0" indent="-3810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Body flattened top to bottom; abdomen not distinctly segmented; legs not fitted for jumping ......................................................</a:t>
            </a:r>
            <a:br>
              <a:rPr lang="en-CA" sz="2400">
                <a:solidFill>
                  <a:schemeClr val="dk1"/>
                </a:solidFill>
                <a:latin typeface="Calibri"/>
                <a:ea typeface="Calibri"/>
                <a:cs typeface="Calibri"/>
                <a:sym typeface="Calibri"/>
              </a:rPr>
            </a:br>
            <a:r>
              <a:rPr lang="en-CA" sz="2400" b="1">
                <a:solidFill>
                  <a:schemeClr val="dk1"/>
                </a:solidFill>
                <a:latin typeface="Calibri"/>
                <a:ea typeface="Calibri"/>
                <a:cs typeface="Calibri"/>
                <a:sym typeface="Calibri"/>
              </a:rPr>
              <a:t>Order Diptera</a:t>
            </a:r>
            <a:r>
              <a:rPr lang="en-CA" sz="2400">
                <a:solidFill>
                  <a:schemeClr val="dk1"/>
                </a:solidFill>
                <a:latin typeface="Calibri"/>
                <a:ea typeface="Calibri"/>
                <a:cs typeface="Calibri"/>
                <a:sym typeface="Calibri"/>
              </a:rPr>
              <a:t>, in part, wingless forms </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(sheep ked and its relatives)</a:t>
            </a:r>
            <a:endParaRPr>
              <a:latin typeface="Calibri"/>
              <a:ea typeface="Calibri"/>
              <a:cs typeface="Calibri"/>
              <a:sym typeface="Calibri"/>
            </a:endParaRPr>
          </a:p>
        </p:txBody>
      </p:sp>
      <p:pic>
        <p:nvPicPr>
          <p:cNvPr id="591" name="Google Shape;591;p30"/>
          <p:cNvPicPr preferRelativeResize="0"/>
          <p:nvPr/>
        </p:nvPicPr>
        <p:blipFill rotWithShape="1">
          <a:blip r:embed="rId3">
            <a:alphaModFix/>
          </a:blip>
          <a:srcRect l="18085" t="45363" r="16246" b="14802"/>
          <a:stretch/>
        </p:blipFill>
        <p:spPr>
          <a:xfrm>
            <a:off x="7450375" y="218650"/>
            <a:ext cx="4011249" cy="3244124"/>
          </a:xfrm>
          <a:prstGeom prst="rect">
            <a:avLst/>
          </a:prstGeom>
          <a:noFill/>
          <a:ln>
            <a:noFill/>
          </a:ln>
        </p:spPr>
      </p:pic>
      <p:sp>
        <p:nvSpPr>
          <p:cNvPr id="592" name="Google Shape;592;p30"/>
          <p:cNvSpPr txBox="1"/>
          <p:nvPr/>
        </p:nvSpPr>
        <p:spPr>
          <a:xfrm>
            <a:off x="3216575" y="2258500"/>
            <a:ext cx="1603800" cy="1015632"/>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800" b="1">
                <a:latin typeface="Calibri"/>
                <a:ea typeface="Calibri"/>
                <a:cs typeface="Calibri"/>
                <a:sym typeface="Calibri"/>
              </a:rPr>
              <a:t>Examples:</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2D: </a:t>
            </a:r>
            <a:r>
              <a:rPr lang="en-CA" sz="1800" u="sng">
                <a:solidFill>
                  <a:srgbClr val="0097A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Fleas</a:t>
            </a:r>
            <a:r>
              <a:rPr lang="en-CA" sz="1800">
                <a:latin typeface="Calibri"/>
                <a:ea typeface="Calibri"/>
                <a:cs typeface="Calibri"/>
                <a:sym typeface="Calibri"/>
              </a:rPr>
              <a:t>; </a:t>
            </a:r>
          </a:p>
          <a:p>
            <a:pPr marL="0" lvl="0" indent="0" algn="l" rtl="0">
              <a:spcBef>
                <a:spcPts val="0"/>
              </a:spcBef>
              <a:spcAft>
                <a:spcPts val="0"/>
              </a:spcAft>
              <a:buNone/>
            </a:pPr>
            <a:r>
              <a:rPr lang="en-CA" sz="1800"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Flea</a:t>
            </a:r>
            <a:r>
              <a:rPr lang="en-CA" sz="1800">
                <a:solidFill>
                  <a:srgbClr val="0097A7"/>
                </a:solidFill>
                <a:latin typeface="Calibri"/>
                <a:ea typeface="Calibri"/>
                <a:cs typeface="Calibri"/>
                <a:sym typeface="Calibri"/>
              </a:rPr>
              <a:t> </a:t>
            </a:r>
            <a:r>
              <a:rPr lang="en-CA" sz="1800">
                <a:latin typeface="Calibri"/>
                <a:ea typeface="Calibri"/>
                <a:cs typeface="Calibri"/>
                <a:sym typeface="Calibri"/>
              </a:rPr>
              <a:t> </a:t>
            </a:r>
            <a:endParaRPr sz="1800">
              <a:solidFill>
                <a:srgbClr val="0097A7"/>
              </a:solidFill>
              <a:latin typeface="Calibri"/>
              <a:ea typeface="Calibri"/>
              <a:cs typeface="Calibri"/>
              <a:sym typeface="Calibri"/>
            </a:endParaRPr>
          </a:p>
        </p:txBody>
      </p:sp>
      <p:sp>
        <p:nvSpPr>
          <p:cNvPr id="593" name="Google Shape;593;p30"/>
          <p:cNvSpPr txBox="1"/>
          <p:nvPr/>
        </p:nvSpPr>
        <p:spPr>
          <a:xfrm rot="3620">
            <a:off x="7387796" y="3453550"/>
            <a:ext cx="22794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hlink"/>
                </a:solidFill>
                <a:hlinkClick r:id="rId6"/>
              </a:rPr>
              <a:t>Photo 165180255</a:t>
            </a:r>
            <a:r>
              <a:rPr lang="en-CA" sz="600"/>
              <a:t> © Tori Miller, </a:t>
            </a:r>
            <a:r>
              <a:rPr lang="en-CA" sz="600">
                <a:solidFill>
                  <a:srgbClr val="000000"/>
                </a:solidFill>
              </a:rPr>
              <a:t>licensed under CC BY-NC</a:t>
            </a:r>
            <a:endParaRPr sz="1600"/>
          </a:p>
        </p:txBody>
      </p:sp>
      <p:pic>
        <p:nvPicPr>
          <p:cNvPr id="594" name="Google Shape;594;p30"/>
          <p:cNvPicPr preferRelativeResize="0"/>
          <p:nvPr/>
        </p:nvPicPr>
        <p:blipFill>
          <a:blip r:embed="rId7">
            <a:alphaModFix/>
          </a:blip>
          <a:stretch>
            <a:fillRect/>
          </a:stretch>
        </p:blipFill>
        <p:spPr>
          <a:xfrm>
            <a:off x="7450375" y="3731644"/>
            <a:ext cx="4011249" cy="3008433"/>
          </a:xfrm>
          <a:prstGeom prst="rect">
            <a:avLst/>
          </a:prstGeom>
          <a:noFill/>
          <a:ln>
            <a:noFill/>
          </a:ln>
        </p:spPr>
      </p:pic>
      <p:sp>
        <p:nvSpPr>
          <p:cNvPr id="595" name="Google Shape;595;p30"/>
          <p:cNvSpPr/>
          <p:nvPr/>
        </p:nvSpPr>
        <p:spPr>
          <a:xfrm>
            <a:off x="7406600" y="6574300"/>
            <a:ext cx="249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8"/>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
        <p:nvSpPr>
          <p:cNvPr id="596" name="Google Shape;596;p30"/>
          <p:cNvSpPr txBox="1"/>
          <p:nvPr/>
        </p:nvSpPr>
        <p:spPr>
          <a:xfrm>
            <a:off x="3216575" y="5686300"/>
            <a:ext cx="2279400" cy="1015800"/>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800" b="1">
                <a:latin typeface="Calibri"/>
                <a:ea typeface="Calibri"/>
                <a:cs typeface="Calibri"/>
                <a:sym typeface="Calibri"/>
              </a:rPr>
              <a:t>Examples:</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2D: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Bat Flies</a:t>
            </a:r>
            <a:r>
              <a:rPr lang="en-CA"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Bat fly</a:t>
            </a:r>
            <a:r>
              <a:rPr lang="en-CA" sz="1800">
                <a:solidFill>
                  <a:srgbClr val="0097A7"/>
                </a:solidFill>
                <a:latin typeface="Calibri"/>
                <a:ea typeface="Calibri"/>
                <a:cs typeface="Calibri"/>
                <a:sym typeface="Calibri"/>
              </a:rPr>
              <a:t>  </a:t>
            </a:r>
            <a:endParaRPr sz="1800">
              <a:solidFill>
                <a:srgbClr val="0097A7"/>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1259152c39a_0_4"/>
          <p:cNvSpPr txBox="1">
            <a:spLocks noGrp="1"/>
          </p:cNvSpPr>
          <p:nvPr>
            <p:ph type="title"/>
          </p:nvPr>
        </p:nvSpPr>
        <p:spPr>
          <a:xfrm>
            <a:off x="838200" y="-1587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CA" b="1"/>
              <a:t>References and Media Cited</a:t>
            </a:r>
            <a:endParaRPr b="1"/>
          </a:p>
        </p:txBody>
      </p:sp>
      <p:sp>
        <p:nvSpPr>
          <p:cNvPr id="602" name="Google Shape;602;g1259152c39a_0_4"/>
          <p:cNvSpPr txBox="1"/>
          <p:nvPr/>
        </p:nvSpPr>
        <p:spPr>
          <a:xfrm>
            <a:off x="389100" y="991500"/>
            <a:ext cx="11413800" cy="5285700"/>
          </a:xfrm>
          <a:prstGeom prst="rect">
            <a:avLst/>
          </a:prstGeom>
          <a:noFill/>
          <a:ln>
            <a:noFill/>
          </a:ln>
        </p:spPr>
        <p:txBody>
          <a:bodyPr spcFirstLastPara="1" wrap="square" lIns="91425" tIns="91425" rIns="91425" bIns="91425" anchor="t" anchorCtr="0">
            <a:noAutofit/>
          </a:bodyPr>
          <a:lstStyle/>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Antenna | animal appendage | britannica</a:t>
            </a:r>
            <a:r>
              <a:rPr lang="en-CA" sz="900">
                <a:solidFill>
                  <a:srgbClr val="000000"/>
                </a:solidFill>
                <a:latin typeface="Calibri"/>
                <a:ea typeface="Calibri"/>
                <a:cs typeface="Calibri"/>
                <a:sym typeface="Calibri"/>
              </a:rPr>
              <a:t>. (n.d.). Retrieved April 1, 2022, from https://www.britannica.com/science/antenna-animal-appendage</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a:solidFill>
                  <a:srgbClr val="000000"/>
                </a:solidFill>
                <a:latin typeface="Calibri"/>
                <a:ea typeface="Calibri"/>
                <a:cs typeface="Calibri"/>
                <a:sym typeface="Calibri"/>
              </a:rPr>
              <a:t>Antennae. (n.d.). </a:t>
            </a:r>
            <a:r>
              <a:rPr lang="en-CA" sz="900" i="1">
                <a:solidFill>
                  <a:srgbClr val="000000"/>
                </a:solidFill>
                <a:latin typeface="Calibri"/>
                <a:ea typeface="Calibri"/>
                <a:cs typeface="Calibri"/>
                <a:sym typeface="Calibri"/>
              </a:rPr>
              <a:t>ENT 425 - General Entomology</a:t>
            </a:r>
            <a:r>
              <a:rPr lang="en-CA" sz="900">
                <a:solidFill>
                  <a:srgbClr val="000000"/>
                </a:solidFill>
                <a:latin typeface="Calibri"/>
                <a:ea typeface="Calibri"/>
                <a:cs typeface="Calibri"/>
                <a:sym typeface="Calibri"/>
              </a:rPr>
              <a:t>. Retrieved April 1, 2022, from https://genent.cals.ncsu.edu/bug-bytes/head/antennae/</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Cursorial—Entomologists’ glossary—Amateur entomologists’ society(Aes)</a:t>
            </a:r>
            <a:r>
              <a:rPr lang="en-CA" sz="900">
                <a:solidFill>
                  <a:srgbClr val="000000"/>
                </a:solidFill>
                <a:latin typeface="Calibri"/>
                <a:ea typeface="Calibri"/>
                <a:cs typeface="Calibri"/>
                <a:sym typeface="Calibri"/>
              </a:rPr>
              <a:t>. (n.d.). Retrieved April 1, 2022, from https://www.amentsoc.org/insects/glossary/terms/cursorial/</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Diptera: Flies</a:t>
            </a:r>
            <a:r>
              <a:rPr lang="en-CA" sz="900">
                <a:solidFill>
                  <a:srgbClr val="000000"/>
                </a:solidFill>
                <a:latin typeface="Calibri"/>
                <a:ea typeface="Calibri"/>
                <a:cs typeface="Calibri"/>
                <a:sym typeface="Calibri"/>
              </a:rPr>
              <a:t>. (n.d.). Retrieved April 1, 2022, from https://www.insectsexplained.com/11Diptera.htm</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Insect legs</a:t>
            </a:r>
            <a:r>
              <a:rPr lang="en-CA" sz="900">
                <a:solidFill>
                  <a:srgbClr val="000000"/>
                </a:solidFill>
                <a:latin typeface="Calibri"/>
                <a:ea typeface="Calibri"/>
                <a:cs typeface="Calibri"/>
                <a:sym typeface="Calibri"/>
              </a:rPr>
              <a:t>. (2010, December 10). Friday 5: Five types of insect legs. </a:t>
            </a:r>
            <a:r>
              <a:rPr lang="en-CA" sz="900" i="1">
                <a:solidFill>
                  <a:srgbClr val="000000"/>
                </a:solidFill>
                <a:latin typeface="Calibri"/>
                <a:ea typeface="Calibri"/>
                <a:cs typeface="Calibri"/>
                <a:sym typeface="Calibri"/>
              </a:rPr>
              <a:t>The Dragonfly Woman</a:t>
            </a:r>
            <a:r>
              <a:rPr lang="en-CA" sz="900">
                <a:solidFill>
                  <a:srgbClr val="000000"/>
                </a:solidFill>
                <a:latin typeface="Calibri"/>
                <a:ea typeface="Calibri"/>
                <a:cs typeface="Calibri"/>
                <a:sym typeface="Calibri"/>
              </a:rPr>
              <a:t>. https://thedragonflywoman.com/2010/12/10/insect-legs/</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Fundamentals of Entomology: Types of insect mouthparts</a:t>
            </a:r>
            <a:r>
              <a:rPr lang="en-CA" sz="900">
                <a:solidFill>
                  <a:srgbClr val="000000"/>
                </a:solidFill>
                <a:latin typeface="Calibri"/>
                <a:ea typeface="Calibri"/>
                <a:cs typeface="Calibri"/>
                <a:sym typeface="Calibri"/>
              </a:rPr>
              <a:t>. (n.d.). Retrieved April 1, 2022, from http://ecoursesonline.iasri.res.in/mod/page/view.php?id=101157</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HCP 101: Types of antennae</a:t>
            </a:r>
            <a:r>
              <a:rPr lang="en-CA" sz="900">
                <a:solidFill>
                  <a:srgbClr val="000000"/>
                </a:solidFill>
                <a:latin typeface="Calibri"/>
                <a:ea typeface="Calibri"/>
                <a:cs typeface="Calibri"/>
                <a:sym typeface="Calibri"/>
              </a:rPr>
              <a:t>. (n.d.). Retrieved April 1, 2022, from http://ecoursesonline.iasri.res.in/mod/page/view.php?id=10759</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HCP 101: Types of legs</a:t>
            </a:r>
            <a:r>
              <a:rPr lang="en-CA" sz="900">
                <a:solidFill>
                  <a:srgbClr val="000000"/>
                </a:solidFill>
                <a:latin typeface="Calibri"/>
                <a:ea typeface="Calibri"/>
                <a:cs typeface="Calibri"/>
                <a:sym typeface="Calibri"/>
              </a:rPr>
              <a:t>. (n.d.). Retrieved April 1, 2022, from http://ecoursesonline.iasri.res.in/mod/page/view.php?id=10779</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HCP 101: Wing types</a:t>
            </a:r>
            <a:r>
              <a:rPr lang="en-CA" sz="900">
                <a:solidFill>
                  <a:srgbClr val="000000"/>
                </a:solidFill>
                <a:latin typeface="Calibri"/>
                <a:ea typeface="Calibri"/>
                <a:cs typeface="Calibri"/>
                <a:sym typeface="Calibri"/>
              </a:rPr>
              <a:t>. (n.d.). Retrieved April 1, 2022, from http://ecoursesonline.iasri.res.in/mod/page/view.php?id=10789</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Insect antenna forms</a:t>
            </a:r>
            <a:r>
              <a:rPr lang="en-CA" sz="900">
                <a:solidFill>
                  <a:srgbClr val="000000"/>
                </a:solidFill>
                <a:latin typeface="Calibri"/>
                <a:ea typeface="Calibri"/>
                <a:cs typeface="Calibri"/>
                <a:sym typeface="Calibri"/>
              </a:rPr>
              <a:t>. (n.d.). Retrieved April 1, 2022, from https://bugguide.net/node/view/110081</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Insect antennae—Amateur entomologists’ society(Aes)</a:t>
            </a:r>
            <a:r>
              <a:rPr lang="en-CA" sz="900">
                <a:solidFill>
                  <a:srgbClr val="000000"/>
                </a:solidFill>
                <a:latin typeface="Calibri"/>
                <a:ea typeface="Calibri"/>
                <a:cs typeface="Calibri"/>
                <a:sym typeface="Calibri"/>
              </a:rPr>
              <a:t>. (n.d.). Retrieved April 1, 2022, from https://www.amentsoc.org/insects/fact-files/antennae.html</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Insect biology—Bugwoodwiki</a:t>
            </a:r>
            <a:r>
              <a:rPr lang="en-CA" sz="900">
                <a:solidFill>
                  <a:srgbClr val="000000"/>
                </a:solidFill>
                <a:latin typeface="Calibri"/>
                <a:ea typeface="Calibri"/>
                <a:cs typeface="Calibri"/>
                <a:sym typeface="Calibri"/>
              </a:rPr>
              <a:t>. (n.d.). Retrieved April 1, 2022, from https://wiki.bugwood.org/Insect_Biology#Insect_Legs</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Insect glossary</a:t>
            </a:r>
            <a:r>
              <a:rPr lang="en-CA" sz="900">
                <a:solidFill>
                  <a:srgbClr val="000000"/>
                </a:solidFill>
                <a:latin typeface="Calibri"/>
                <a:ea typeface="Calibri"/>
                <a:cs typeface="Calibri"/>
                <a:sym typeface="Calibri"/>
              </a:rPr>
              <a:t>. (n.d.). Retrieved April 1, 2022, from https://ibis.geog.ubc.ca/biodiversity/efauna/InsectGlossary.html</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a:solidFill>
                  <a:srgbClr val="000000"/>
                </a:solidFill>
                <a:latin typeface="Calibri"/>
                <a:ea typeface="Calibri"/>
                <a:cs typeface="Calibri"/>
                <a:sym typeface="Calibri"/>
              </a:rPr>
              <a:t>Insect mouthparts. (2022). In </a:t>
            </a:r>
            <a:r>
              <a:rPr lang="en-CA" sz="900" i="1">
                <a:solidFill>
                  <a:srgbClr val="000000"/>
                </a:solidFill>
                <a:latin typeface="Calibri"/>
                <a:ea typeface="Calibri"/>
                <a:cs typeface="Calibri"/>
                <a:sym typeface="Calibri"/>
              </a:rPr>
              <a:t>Wikipedia</a:t>
            </a:r>
            <a:r>
              <a:rPr lang="en-CA" sz="900">
                <a:solidFill>
                  <a:srgbClr val="000000"/>
                </a:solidFill>
                <a:latin typeface="Calibri"/>
                <a:ea typeface="Calibri"/>
                <a:cs typeface="Calibri"/>
                <a:sym typeface="Calibri"/>
              </a:rPr>
              <a:t>. https://en.wikipedia.org/w/index.php?title=Insect_mouthparts&amp;oldid=1071656724</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i="1">
                <a:solidFill>
                  <a:srgbClr val="000000"/>
                </a:solidFill>
                <a:latin typeface="Calibri"/>
                <a:ea typeface="Calibri"/>
                <a:cs typeface="Calibri"/>
                <a:sym typeface="Calibri"/>
              </a:rPr>
              <a:t>Insect mouthparts—Amateur entomologists’ society(Aes)</a:t>
            </a:r>
            <a:r>
              <a:rPr lang="en-CA" sz="900">
                <a:solidFill>
                  <a:srgbClr val="000000"/>
                </a:solidFill>
                <a:latin typeface="Calibri"/>
                <a:ea typeface="Calibri"/>
                <a:cs typeface="Calibri"/>
                <a:sym typeface="Calibri"/>
              </a:rPr>
              <a:t>. (n.d.). Retrieved April 1, 2022, from https://www.amentsoc.org/insects/fact-files/mouthparts.html</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a:solidFill>
                  <a:srgbClr val="000000"/>
                </a:solidFill>
                <a:latin typeface="Calibri"/>
                <a:ea typeface="Calibri"/>
                <a:cs typeface="Calibri"/>
                <a:sym typeface="Calibri"/>
              </a:rPr>
              <a:t>Mouth parts in insects (With diagram). (2016, May 2). </a:t>
            </a:r>
            <a:r>
              <a:rPr lang="en-CA" sz="900" i="1">
                <a:solidFill>
                  <a:srgbClr val="000000"/>
                </a:solidFill>
                <a:latin typeface="Calibri"/>
                <a:ea typeface="Calibri"/>
                <a:cs typeface="Calibri"/>
                <a:sym typeface="Calibri"/>
              </a:rPr>
              <a:t>Biology Discussion</a:t>
            </a:r>
            <a:r>
              <a:rPr lang="en-CA" sz="900">
                <a:solidFill>
                  <a:srgbClr val="000000"/>
                </a:solidFill>
                <a:latin typeface="Calibri"/>
                <a:ea typeface="Calibri"/>
                <a:cs typeface="Calibri"/>
                <a:sym typeface="Calibri"/>
              </a:rPr>
              <a:t>. https://www.biologydiscussion.com/invertebrate-zoology/insects/mouth-parts-in-insects-with-diagram/27788</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a:solidFill>
                  <a:srgbClr val="000000"/>
                </a:solidFill>
                <a:latin typeface="Calibri"/>
                <a:ea typeface="Calibri"/>
                <a:cs typeface="Calibri"/>
                <a:sym typeface="Calibri"/>
              </a:rPr>
              <a:t>Mouthparts. (n.d.). </a:t>
            </a:r>
            <a:r>
              <a:rPr lang="en-CA" sz="900" i="1">
                <a:solidFill>
                  <a:srgbClr val="000000"/>
                </a:solidFill>
                <a:latin typeface="Calibri"/>
                <a:ea typeface="Calibri"/>
                <a:cs typeface="Calibri"/>
                <a:sym typeface="Calibri"/>
              </a:rPr>
              <a:t>ENT 425 - General Entomology</a:t>
            </a:r>
            <a:r>
              <a:rPr lang="en-CA" sz="900">
                <a:solidFill>
                  <a:srgbClr val="000000"/>
                </a:solidFill>
                <a:latin typeface="Calibri"/>
                <a:ea typeface="Calibri"/>
                <a:cs typeface="Calibri"/>
                <a:sym typeface="Calibri"/>
              </a:rPr>
              <a:t>. Retrieved April 1, 2022, from https://genent.cals.ncsu.edu/bug-bytes/mouthparts/</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a:solidFill>
                  <a:srgbClr val="000000"/>
                </a:solidFill>
                <a:latin typeface="Calibri"/>
                <a:ea typeface="Calibri"/>
                <a:cs typeface="Calibri"/>
                <a:sym typeface="Calibri"/>
              </a:rPr>
              <a:t>Mouthparts of insects: Types and their modifications - entomology. (2021, January 29). </a:t>
            </a:r>
            <a:r>
              <a:rPr lang="en-CA" sz="900" i="1">
                <a:solidFill>
                  <a:srgbClr val="000000"/>
                </a:solidFill>
                <a:latin typeface="Calibri"/>
                <a:ea typeface="Calibri"/>
                <a:cs typeface="Calibri"/>
                <a:sym typeface="Calibri"/>
              </a:rPr>
              <a:t>1 to Z</a:t>
            </a:r>
            <a:r>
              <a:rPr lang="en-CA" sz="900">
                <a:solidFill>
                  <a:srgbClr val="000000"/>
                </a:solidFill>
                <a:latin typeface="Calibri"/>
                <a:ea typeface="Calibri"/>
                <a:cs typeface="Calibri"/>
                <a:sym typeface="Calibri"/>
              </a:rPr>
              <a:t>. https://1toz.in/mouthparts-of-insects-types-and-their-modifications-entomology/</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a:solidFill>
                  <a:srgbClr val="000000"/>
                </a:solidFill>
                <a:latin typeface="Calibri"/>
                <a:ea typeface="Calibri"/>
                <a:cs typeface="Calibri"/>
                <a:sym typeface="Calibri"/>
              </a:rPr>
              <a:t>Salcedo, M. K., Hoffmann, J., Donoughe, S., &amp; Mahadevan, L. (2019). Computational analysis of size, shape and structure of insect wings. </a:t>
            </a:r>
            <a:r>
              <a:rPr lang="en-CA" sz="900" i="1">
                <a:solidFill>
                  <a:srgbClr val="000000"/>
                </a:solidFill>
                <a:latin typeface="Calibri"/>
                <a:ea typeface="Calibri"/>
                <a:cs typeface="Calibri"/>
                <a:sym typeface="Calibri"/>
              </a:rPr>
              <a:t>Biology Open</a:t>
            </a:r>
            <a:r>
              <a:rPr lang="en-CA" sz="900">
                <a:solidFill>
                  <a:srgbClr val="000000"/>
                </a:solidFill>
                <a:latin typeface="Calibri"/>
                <a:ea typeface="Calibri"/>
                <a:cs typeface="Calibri"/>
                <a:sym typeface="Calibri"/>
              </a:rPr>
              <a:t>, </a:t>
            </a:r>
            <a:r>
              <a:rPr lang="en-CA" sz="900" i="1">
                <a:solidFill>
                  <a:srgbClr val="000000"/>
                </a:solidFill>
                <a:latin typeface="Calibri"/>
                <a:ea typeface="Calibri"/>
                <a:cs typeface="Calibri"/>
                <a:sym typeface="Calibri"/>
              </a:rPr>
              <a:t>8</a:t>
            </a:r>
            <a:r>
              <a:rPr lang="en-CA" sz="900">
                <a:solidFill>
                  <a:srgbClr val="000000"/>
                </a:solidFill>
                <a:latin typeface="Calibri"/>
                <a:ea typeface="Calibri"/>
                <a:cs typeface="Calibri"/>
                <a:sym typeface="Calibri"/>
              </a:rPr>
              <a:t>(10), bio040774. https://doi.org/10.1242/bio.040774</a:t>
            </a:r>
            <a:endParaRPr sz="900">
              <a:solidFill>
                <a:srgbClr val="000000"/>
              </a:solidFill>
              <a:latin typeface="Calibri"/>
              <a:ea typeface="Calibri"/>
              <a:cs typeface="Calibri"/>
              <a:sym typeface="Calibri"/>
            </a:endParaRPr>
          </a:p>
          <a:p>
            <a:pPr marL="279400" lvl="0" indent="-279400" algn="l" rtl="0">
              <a:lnSpc>
                <a:spcPct val="200000"/>
              </a:lnSpc>
              <a:spcBef>
                <a:spcPts val="0"/>
              </a:spcBef>
              <a:spcAft>
                <a:spcPts val="0"/>
              </a:spcAft>
              <a:buNone/>
            </a:pPr>
            <a:r>
              <a:rPr lang="en-CA" sz="900">
                <a:solidFill>
                  <a:srgbClr val="000000"/>
                </a:solidFill>
                <a:latin typeface="Calibri"/>
                <a:ea typeface="Calibri"/>
                <a:cs typeface="Calibri"/>
                <a:sym typeface="Calibri"/>
              </a:rPr>
              <a:t>Vila, I. L. (n.d.). </a:t>
            </a:r>
            <a:r>
              <a:rPr lang="en-CA" sz="900" i="1">
                <a:solidFill>
                  <a:srgbClr val="000000"/>
                </a:solidFill>
                <a:latin typeface="Calibri"/>
                <a:ea typeface="Calibri"/>
                <a:cs typeface="Calibri"/>
                <a:sym typeface="Calibri"/>
              </a:rPr>
              <a:t>Stylate antennae</a:t>
            </a:r>
            <a:r>
              <a:rPr lang="en-CA" sz="900">
                <a:solidFill>
                  <a:srgbClr val="000000"/>
                </a:solidFill>
                <a:latin typeface="Calibri"/>
                <a:ea typeface="Calibri"/>
                <a:cs typeface="Calibri"/>
                <a:sym typeface="Calibri"/>
              </a:rPr>
              <a:t>. All you need is Biology. Retrieved April 1, 2022, from https://allyouneedisbiology.wordpress.com/tag/stylate-antennae/</a:t>
            </a:r>
            <a:endParaRPr sz="900">
              <a:solidFill>
                <a:srgbClr val="000000"/>
              </a:solidFill>
              <a:latin typeface="Calibri"/>
              <a:ea typeface="Calibri"/>
              <a:cs typeface="Calibri"/>
              <a:sym typeface="Calibri"/>
            </a:endParaRPr>
          </a:p>
          <a:p>
            <a:pPr marL="0" lvl="0" indent="0" algn="l" rtl="0">
              <a:lnSpc>
                <a:spcPct val="115000"/>
              </a:lnSpc>
              <a:spcBef>
                <a:spcPts val="0"/>
              </a:spcBef>
              <a:spcAft>
                <a:spcPts val="1200"/>
              </a:spcAft>
              <a:buNone/>
            </a:pPr>
            <a:endParaRPr sz="600">
              <a:solidFill>
                <a:srgbClr val="59595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9" name="Google Shape;334;p18">
            <a:extLst>
              <a:ext uri="{FF2B5EF4-FFF2-40B4-BE49-F238E27FC236}">
                <a16:creationId xmlns:a16="http://schemas.microsoft.com/office/drawing/2014/main" id="{219F73F5-4DAF-EAB4-D478-B9957CAF2C9F}"/>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Google Shape;102;p4"/>
          <p:cNvPicPr preferRelativeResize="0"/>
          <p:nvPr/>
        </p:nvPicPr>
        <p:blipFill rotWithShape="1">
          <a:blip r:embed="rId3">
            <a:alphaModFix/>
          </a:blip>
          <a:srcRect/>
          <a:stretch/>
        </p:blipFill>
        <p:spPr>
          <a:xfrm>
            <a:off x="638100" y="802775"/>
            <a:ext cx="3714413" cy="2910676"/>
          </a:xfrm>
          <a:prstGeom prst="rect">
            <a:avLst/>
          </a:prstGeom>
          <a:noFill/>
          <a:ln>
            <a:noFill/>
          </a:ln>
        </p:spPr>
      </p:pic>
      <p:sp>
        <p:nvSpPr>
          <p:cNvPr id="103" name="Google Shape;103;p4"/>
          <p:cNvSpPr/>
          <p:nvPr/>
        </p:nvSpPr>
        <p:spPr>
          <a:xfrm>
            <a:off x="638100" y="3762550"/>
            <a:ext cx="11060700" cy="2991300"/>
          </a:xfrm>
          <a:prstGeom prst="rect">
            <a:avLst/>
          </a:prstGeom>
          <a:solidFill>
            <a:srgbClr val="D9D9D9"/>
          </a:solidFill>
          <a:ln w="762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txBox="1">
            <a:spLocks noGrp="1"/>
          </p:cNvSpPr>
          <p:nvPr>
            <p:ph type="body" idx="1"/>
          </p:nvPr>
        </p:nvSpPr>
        <p:spPr>
          <a:xfrm>
            <a:off x="1026200" y="0"/>
            <a:ext cx="11165700" cy="864600"/>
          </a:xfrm>
          <a:prstGeom prst="rect">
            <a:avLst/>
          </a:prstGeom>
          <a:noFill/>
          <a:ln>
            <a:noFill/>
          </a:ln>
        </p:spPr>
        <p:txBody>
          <a:bodyPr spcFirstLastPara="1" wrap="square" lIns="91425" tIns="45700" rIns="91425" bIns="45700" anchor="t" anchorCtr="0">
            <a:noAutofit/>
          </a:bodyPr>
          <a:lstStyle/>
          <a:p>
            <a:pPr marL="228600" lvl="0" indent="-266700" algn="l" rtl="0">
              <a:lnSpc>
                <a:spcPct val="90000"/>
              </a:lnSpc>
              <a:spcBef>
                <a:spcPts val="0"/>
              </a:spcBef>
              <a:spcAft>
                <a:spcPts val="0"/>
              </a:spcAft>
              <a:buClr>
                <a:schemeClr val="dk1"/>
              </a:buClr>
              <a:buSzPts val="2400"/>
              <a:buFont typeface="Calibri"/>
              <a:buChar char="•"/>
            </a:pPr>
            <a:r>
              <a:rPr lang="en-CA" sz="2400" b="1" i="0" u="none" strike="noStrike"/>
              <a:t>Wings present</a:t>
            </a:r>
            <a:r>
              <a:rPr lang="en-CA" sz="2400" i="0" u="none" strike="noStrike"/>
              <a:t>, the front wings often in the form of hard, leathery or horny wing covers ......... </a:t>
            </a:r>
            <a:r>
              <a:rPr lang="en-CA" sz="2400" i="0" u="sng" strike="noStrike">
                <a:solidFill>
                  <a:schemeClr val="hlink"/>
                </a:solidFill>
                <a:hlinkClick r:id="rId4" action="ppaction://hlinksldjump"/>
              </a:rPr>
              <a:t>2</a:t>
            </a:r>
            <a:endParaRPr sz="2400" i="0" u="none" strike="noStrike"/>
          </a:p>
          <a:p>
            <a:pPr marL="228600" lvl="0" indent="-114300" algn="l" rtl="0">
              <a:lnSpc>
                <a:spcPct val="90000"/>
              </a:lnSpc>
              <a:spcBef>
                <a:spcPts val="1000"/>
              </a:spcBef>
              <a:spcAft>
                <a:spcPts val="0"/>
              </a:spcAft>
              <a:buClr>
                <a:schemeClr val="dk1"/>
              </a:buClr>
              <a:buSzPts val="1800"/>
              <a:buNone/>
            </a:pPr>
            <a:endParaRPr sz="2400" i="0" u="none" strike="noStrike"/>
          </a:p>
          <a:p>
            <a:pPr marL="228600" lvl="0" indent="-114300" algn="l" rtl="0">
              <a:lnSpc>
                <a:spcPct val="90000"/>
              </a:lnSpc>
              <a:spcBef>
                <a:spcPts val="1000"/>
              </a:spcBef>
              <a:spcAft>
                <a:spcPts val="0"/>
              </a:spcAft>
              <a:buClr>
                <a:schemeClr val="dk1"/>
              </a:buClr>
              <a:buSzPts val="1800"/>
              <a:buNone/>
            </a:pPr>
            <a:endParaRPr sz="2400" i="0" u="none" strike="noStrike"/>
          </a:p>
          <a:p>
            <a:pPr marL="228600" lvl="0" indent="-114300" algn="l" rtl="0">
              <a:lnSpc>
                <a:spcPct val="90000"/>
              </a:lnSpc>
              <a:spcBef>
                <a:spcPts val="1000"/>
              </a:spcBef>
              <a:spcAft>
                <a:spcPts val="0"/>
              </a:spcAft>
              <a:buClr>
                <a:schemeClr val="dk1"/>
              </a:buClr>
              <a:buSzPts val="1800"/>
              <a:buNone/>
            </a:pPr>
            <a:endParaRPr sz="2400"/>
          </a:p>
          <a:p>
            <a:pPr marL="228600" lvl="0" indent="-114300" algn="l" rtl="0">
              <a:lnSpc>
                <a:spcPct val="90000"/>
              </a:lnSpc>
              <a:spcBef>
                <a:spcPts val="1000"/>
              </a:spcBef>
              <a:spcAft>
                <a:spcPts val="0"/>
              </a:spcAft>
              <a:buClr>
                <a:schemeClr val="dk1"/>
              </a:buClr>
              <a:buSzPts val="1800"/>
              <a:buNone/>
            </a:pPr>
            <a:endParaRPr sz="2400"/>
          </a:p>
          <a:p>
            <a:pPr marL="228600" lvl="0" indent="-114300" algn="l" rtl="0">
              <a:lnSpc>
                <a:spcPct val="90000"/>
              </a:lnSpc>
              <a:spcBef>
                <a:spcPts val="1000"/>
              </a:spcBef>
              <a:spcAft>
                <a:spcPts val="0"/>
              </a:spcAft>
              <a:buClr>
                <a:schemeClr val="dk1"/>
              </a:buClr>
              <a:buSzPts val="1800"/>
              <a:buNone/>
            </a:pPr>
            <a:endParaRPr sz="2400"/>
          </a:p>
          <a:p>
            <a:pPr marL="228600" lvl="0" indent="-114300" algn="l" rtl="0">
              <a:lnSpc>
                <a:spcPct val="90000"/>
              </a:lnSpc>
              <a:spcBef>
                <a:spcPts val="1000"/>
              </a:spcBef>
              <a:spcAft>
                <a:spcPts val="0"/>
              </a:spcAft>
              <a:buClr>
                <a:schemeClr val="dk1"/>
              </a:buClr>
              <a:buSzPts val="1800"/>
              <a:buNone/>
            </a:pPr>
            <a:endParaRPr sz="2400"/>
          </a:p>
          <a:p>
            <a:pPr marL="228600" lvl="0" indent="-114300" algn="l" rtl="0">
              <a:lnSpc>
                <a:spcPct val="90000"/>
              </a:lnSpc>
              <a:spcBef>
                <a:spcPts val="1000"/>
              </a:spcBef>
              <a:spcAft>
                <a:spcPts val="0"/>
              </a:spcAft>
              <a:buClr>
                <a:schemeClr val="dk1"/>
              </a:buClr>
              <a:buSzPts val="1800"/>
              <a:buNone/>
            </a:pPr>
            <a:endParaRPr sz="2400" i="0" u="none" strike="noStrike"/>
          </a:p>
          <a:p>
            <a:pPr marL="228600" lvl="0" indent="-114300" algn="l" rtl="0">
              <a:lnSpc>
                <a:spcPct val="90000"/>
              </a:lnSpc>
              <a:spcBef>
                <a:spcPts val="1000"/>
              </a:spcBef>
              <a:spcAft>
                <a:spcPts val="0"/>
              </a:spcAft>
              <a:buClr>
                <a:schemeClr val="dk1"/>
              </a:buClr>
              <a:buSzPts val="1800"/>
              <a:buNone/>
            </a:pPr>
            <a:endParaRPr sz="2400" i="0" u="none" strike="noStrike"/>
          </a:p>
          <a:p>
            <a:pPr marL="0" lvl="0" indent="0" algn="l" rtl="0">
              <a:lnSpc>
                <a:spcPct val="90000"/>
              </a:lnSpc>
              <a:spcBef>
                <a:spcPts val="1000"/>
              </a:spcBef>
              <a:spcAft>
                <a:spcPts val="0"/>
              </a:spcAft>
              <a:buNone/>
            </a:pPr>
            <a:endParaRPr sz="2400"/>
          </a:p>
        </p:txBody>
      </p:sp>
      <p:pic>
        <p:nvPicPr>
          <p:cNvPr id="107" name="Google Shape;107;p4"/>
          <p:cNvPicPr preferRelativeResize="0"/>
          <p:nvPr/>
        </p:nvPicPr>
        <p:blipFill rotWithShape="1">
          <a:blip r:embed="rId5">
            <a:alphaModFix/>
          </a:blip>
          <a:srcRect/>
          <a:stretch/>
        </p:blipFill>
        <p:spPr>
          <a:xfrm>
            <a:off x="4476925" y="802775"/>
            <a:ext cx="3781408" cy="2817125"/>
          </a:xfrm>
          <a:prstGeom prst="rect">
            <a:avLst/>
          </a:prstGeom>
          <a:noFill/>
          <a:ln>
            <a:noFill/>
          </a:ln>
        </p:spPr>
      </p:pic>
      <p:sp>
        <p:nvSpPr>
          <p:cNvPr id="108" name="Google Shape;108;p4"/>
          <p:cNvSpPr/>
          <p:nvPr/>
        </p:nvSpPr>
        <p:spPr>
          <a:xfrm>
            <a:off x="4476925" y="3410701"/>
            <a:ext cx="2558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700" u="sng">
                <a:solidFill>
                  <a:schemeClr val="hlink"/>
                </a:solidFill>
                <a:hlinkClick r:id="rId6"/>
              </a:rPr>
              <a:t>Photo</a:t>
            </a:r>
            <a:r>
              <a:rPr lang="en-CA" sz="700">
                <a:solidFill>
                  <a:schemeClr val="dk1"/>
                </a:solidFill>
              </a:rPr>
              <a:t>  © Helena Maratheftis,licensed under CC BY 2.0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09" name="Google Shape;109;p4"/>
          <p:cNvPicPr preferRelativeResize="0"/>
          <p:nvPr/>
        </p:nvPicPr>
        <p:blipFill rotWithShape="1">
          <a:blip r:embed="rId7">
            <a:alphaModFix/>
          </a:blip>
          <a:srcRect l="5157" t="18193" r="19107" b="4191"/>
          <a:stretch/>
        </p:blipFill>
        <p:spPr>
          <a:xfrm>
            <a:off x="9048950" y="3956753"/>
            <a:ext cx="2558400" cy="2621972"/>
          </a:xfrm>
          <a:prstGeom prst="rect">
            <a:avLst/>
          </a:prstGeom>
          <a:noFill/>
          <a:ln>
            <a:noFill/>
          </a:ln>
        </p:spPr>
      </p:pic>
      <p:sp>
        <p:nvSpPr>
          <p:cNvPr id="110" name="Google Shape;110;p4"/>
          <p:cNvSpPr txBox="1"/>
          <p:nvPr/>
        </p:nvSpPr>
        <p:spPr>
          <a:xfrm>
            <a:off x="737625" y="4681975"/>
            <a:ext cx="8311200" cy="849600"/>
          </a:xfrm>
          <a:prstGeom prst="rect">
            <a:avLst/>
          </a:prstGeom>
          <a:noFill/>
          <a:ln>
            <a:noFill/>
          </a:ln>
        </p:spPr>
        <p:txBody>
          <a:bodyPr spcFirstLastPara="1" wrap="square" lIns="91425" tIns="91425" rIns="91425" bIns="91425" anchor="t" anchorCtr="0">
            <a:spAutoFit/>
          </a:bodyPr>
          <a:lstStyle/>
          <a:p>
            <a:pPr marL="228600" lvl="0" indent="-266700" algn="l" rtl="0">
              <a:lnSpc>
                <a:spcPct val="90000"/>
              </a:lnSpc>
              <a:spcBef>
                <a:spcPts val="1000"/>
              </a:spcBef>
              <a:spcAft>
                <a:spcPts val="0"/>
              </a:spcAft>
              <a:buClr>
                <a:schemeClr val="dk1"/>
              </a:buClr>
              <a:buSzPts val="2400"/>
              <a:buFont typeface="Calibri"/>
              <a:buChar char="•"/>
            </a:pPr>
            <a:r>
              <a:rPr lang="en-CA" sz="2400" b="1">
                <a:solidFill>
                  <a:schemeClr val="dk1"/>
                </a:solidFill>
                <a:latin typeface="Calibri"/>
                <a:ea typeface="Calibri"/>
                <a:cs typeface="Calibri"/>
                <a:sym typeface="Calibri"/>
              </a:rPr>
              <a:t>Wings absent</a:t>
            </a:r>
            <a:r>
              <a:rPr lang="en-CA" sz="2400">
                <a:solidFill>
                  <a:schemeClr val="dk1"/>
                </a:solidFill>
                <a:latin typeface="Calibri"/>
                <a:ea typeface="Calibri"/>
                <a:cs typeface="Calibri"/>
                <a:sym typeface="Calibri"/>
              </a:rPr>
              <a:t> or represented only by minute pads or buds ...................... </a:t>
            </a:r>
            <a:r>
              <a:rPr lang="en-CA" sz="2400" u="sng">
                <a:solidFill>
                  <a:schemeClr val="hlink"/>
                </a:solidFill>
                <a:latin typeface="Calibri"/>
                <a:ea typeface="Calibri"/>
                <a:cs typeface="Calibri"/>
                <a:sym typeface="Calibri"/>
                <a:hlinkClick r:id="rId8" action="ppaction://hlinksldjump"/>
              </a:rPr>
              <a:t>19</a:t>
            </a:r>
            <a:endParaRPr sz="2400">
              <a:solidFill>
                <a:schemeClr val="dk1"/>
              </a:solidFill>
              <a:latin typeface="Calibri"/>
              <a:ea typeface="Calibri"/>
              <a:cs typeface="Calibri"/>
              <a:sym typeface="Calibri"/>
            </a:endParaRPr>
          </a:p>
        </p:txBody>
      </p:sp>
      <p:pic>
        <p:nvPicPr>
          <p:cNvPr id="111" name="Google Shape;111;p4"/>
          <p:cNvPicPr preferRelativeResize="0"/>
          <p:nvPr/>
        </p:nvPicPr>
        <p:blipFill>
          <a:blip r:embed="rId9">
            <a:alphaModFix/>
          </a:blip>
          <a:stretch>
            <a:fillRect/>
          </a:stretch>
        </p:blipFill>
        <p:spPr>
          <a:xfrm>
            <a:off x="8356050" y="532841"/>
            <a:ext cx="3781399" cy="3180609"/>
          </a:xfrm>
          <a:prstGeom prst="rect">
            <a:avLst/>
          </a:prstGeom>
          <a:noFill/>
          <a:ln>
            <a:noFill/>
          </a:ln>
        </p:spPr>
      </p:pic>
      <p:sp>
        <p:nvSpPr>
          <p:cNvPr id="112" name="Google Shape;112;p4"/>
          <p:cNvSpPr/>
          <p:nvPr/>
        </p:nvSpPr>
        <p:spPr>
          <a:xfrm>
            <a:off x="8363125" y="3410700"/>
            <a:ext cx="288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700" u="sng">
                <a:solidFill>
                  <a:schemeClr val="hlink"/>
                </a:solidFill>
                <a:hlinkClick r:id="rId10"/>
              </a:rPr>
              <a:t>Photo</a:t>
            </a:r>
            <a:r>
              <a:rPr lang="en-CA" sz="700">
                <a:solidFill>
                  <a:schemeClr val="dk1"/>
                </a:solidFill>
              </a:rPr>
              <a:t> by Siga, licensed under CC BY-SA 3.0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13" name="Google Shape;113;p4"/>
          <p:cNvSpPr/>
          <p:nvPr/>
        </p:nvSpPr>
        <p:spPr>
          <a:xfrm>
            <a:off x="8972750" y="6576050"/>
            <a:ext cx="288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700">
                <a:solidFill>
                  <a:schemeClr val="dk1"/>
                </a:solidFill>
              </a:rPr>
              <a:t>Photo </a:t>
            </a:r>
            <a:r>
              <a:rPr lang="en-CA" sz="700" u="sng">
                <a:solidFill>
                  <a:schemeClr val="hlink"/>
                </a:solidFill>
                <a:hlinkClick r:id="rId11"/>
              </a:rPr>
              <a:t>77817270</a:t>
            </a:r>
            <a:r>
              <a:rPr lang="en-CA" sz="700">
                <a:solidFill>
                  <a:schemeClr val="dk1"/>
                </a:solidFill>
              </a:rPr>
              <a:t>  © Jason Cooper, licensed under CC BY-NC</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14" name="Google Shape;114;p4"/>
          <p:cNvSpPr/>
          <p:nvPr/>
        </p:nvSpPr>
        <p:spPr>
          <a:xfrm>
            <a:off x="630475" y="3408313"/>
            <a:ext cx="4220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700" u="sng">
                <a:solidFill>
                  <a:schemeClr val="hlink"/>
                </a:solidFill>
                <a:hlinkClick r:id="rId12"/>
              </a:rPr>
              <a:t>Photo</a:t>
            </a:r>
            <a:r>
              <a:rPr lang="en-CA" sz="700">
                <a:solidFill>
                  <a:schemeClr val="dk1"/>
                </a:solidFill>
              </a:rPr>
              <a:t>  © Spencer Entomological Museum, UBC, used with permission</a:t>
            </a:r>
            <a:endParaRPr sz="1800" b="0" i="0" u="none" strike="noStrike" cap="none">
              <a:solidFill>
                <a:schemeClr val="dk1"/>
              </a:solidFill>
              <a:latin typeface="Arial"/>
              <a:ea typeface="Arial"/>
              <a:cs typeface="Arial"/>
              <a:sym typeface="Arial"/>
            </a:endParaRPr>
          </a:p>
        </p:txBody>
      </p:sp>
      <p:sp>
        <p:nvSpPr>
          <p:cNvPr id="6" name="Google Shape;127;p5">
            <a:extLst>
              <a:ext uri="{FF2B5EF4-FFF2-40B4-BE49-F238E27FC236}">
                <a16:creationId xmlns:a16="http://schemas.microsoft.com/office/drawing/2014/main" id="{D97AC261-727E-29B6-9E56-CBCEC3FC799D}"/>
              </a:ext>
            </a:extLst>
          </p:cNvPr>
          <p:cNvSpPr txBox="1"/>
          <p:nvPr/>
        </p:nvSpPr>
        <p:spPr>
          <a:xfrm>
            <a:off x="90681" y="-297658"/>
            <a:ext cx="73114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rPr>
              <a:t>1</a:t>
            </a:r>
            <a:r>
              <a:rPr lang="en-CA" sz="4400" b="1" i="0" u="none" strike="noStrike" cap="none">
                <a:solidFill>
                  <a:schemeClr val="lt1"/>
                </a:solidFill>
                <a:latin typeface="Arial"/>
                <a:ea typeface="Arial"/>
                <a:cs typeface="Arial"/>
                <a:sym typeface="Arial"/>
              </a:rPr>
              <a:t>.</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7" name="Google Shape;334;p18">
            <a:extLst>
              <a:ext uri="{FF2B5EF4-FFF2-40B4-BE49-F238E27FC236}">
                <a16:creationId xmlns:a16="http://schemas.microsoft.com/office/drawing/2014/main" id="{5B01DABD-C92A-8A90-EAF5-7BFA04598C30}"/>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9" name="Google Shape;119;p5"/>
          <p:cNvPicPr preferRelativeResize="0"/>
          <p:nvPr/>
        </p:nvPicPr>
        <p:blipFill>
          <a:blip r:embed="rId3">
            <a:alphaModFix/>
          </a:blip>
          <a:stretch>
            <a:fillRect/>
          </a:stretch>
        </p:blipFill>
        <p:spPr>
          <a:xfrm rot="-3243365">
            <a:off x="7665233" y="887753"/>
            <a:ext cx="2573783" cy="2966820"/>
          </a:xfrm>
          <a:prstGeom prst="rect">
            <a:avLst/>
          </a:prstGeom>
          <a:noFill/>
          <a:ln>
            <a:noFill/>
          </a:ln>
        </p:spPr>
      </p:pic>
      <p:sp>
        <p:nvSpPr>
          <p:cNvPr id="120" name="Google Shape;120;p5"/>
          <p:cNvSpPr txBox="1">
            <a:spLocks noGrp="1"/>
          </p:cNvSpPr>
          <p:nvPr>
            <p:ph type="body" idx="1"/>
          </p:nvPr>
        </p:nvSpPr>
        <p:spPr>
          <a:xfrm>
            <a:off x="1115400" y="52275"/>
            <a:ext cx="11076600" cy="4869000"/>
          </a:xfrm>
          <a:prstGeom prst="rect">
            <a:avLst/>
          </a:prstGeom>
          <a:noFill/>
          <a:ln>
            <a:noFill/>
          </a:ln>
        </p:spPr>
        <p:txBody>
          <a:bodyPr spcFirstLastPara="1" wrap="square" lIns="91425" tIns="45700" rIns="91425" bIns="45700" anchor="t" anchorCtr="0">
            <a:normAutofit/>
          </a:bodyPr>
          <a:lstStyle/>
          <a:p>
            <a:pPr marL="228600" lvl="0" indent="-266700" algn="l" rtl="0">
              <a:lnSpc>
                <a:spcPct val="90000"/>
              </a:lnSpc>
              <a:spcBef>
                <a:spcPts val="0"/>
              </a:spcBef>
              <a:spcAft>
                <a:spcPts val="0"/>
              </a:spcAft>
              <a:buClr>
                <a:schemeClr val="dk1"/>
              </a:buClr>
              <a:buSzPts val="2400"/>
              <a:buChar char="•"/>
            </a:pPr>
            <a:r>
              <a:rPr lang="en-CA" sz="2400" i="0" u="none" strike="noStrike"/>
              <a:t>With </a:t>
            </a:r>
            <a:r>
              <a:rPr lang="en-CA" sz="2400" b="1" i="0" u="none" strike="noStrike"/>
              <a:t>only one pair of wings</a:t>
            </a:r>
            <a:r>
              <a:rPr lang="en-CA" sz="2400" i="0" u="none" strike="noStrike"/>
              <a:t>, these always membranous .......................... </a:t>
            </a:r>
            <a:r>
              <a:rPr lang="en-CA" sz="2400" i="0" u="sng" strike="noStrike">
                <a:solidFill>
                  <a:schemeClr val="hlink"/>
                </a:solidFill>
                <a:hlinkClick r:id="rId4" action="ppaction://hlinksldjump"/>
              </a:rPr>
              <a:t>3</a:t>
            </a:r>
            <a:br>
              <a:rPr lang="en-CA" sz="2400"/>
            </a:br>
            <a:endParaRPr sz="2400" i="0" u="none" strike="noStrike"/>
          </a:p>
          <a:p>
            <a:pPr marL="228600" lvl="0" indent="-11430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i="0" u="none" strike="noStrike"/>
          </a:p>
          <a:p>
            <a:pPr marL="228600" lvl="0" indent="-114300" algn="l" rtl="0">
              <a:lnSpc>
                <a:spcPct val="90000"/>
              </a:lnSpc>
              <a:spcBef>
                <a:spcPts val="1000"/>
              </a:spcBef>
              <a:spcAft>
                <a:spcPts val="0"/>
              </a:spcAft>
              <a:buClr>
                <a:schemeClr val="dk1"/>
              </a:buClr>
              <a:buSzPts val="1800"/>
              <a:buNone/>
            </a:pPr>
            <a:endParaRPr sz="1800" i="0" u="none" strike="noStrike"/>
          </a:p>
          <a:p>
            <a:pPr marL="228600" lvl="0" indent="-11430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br>
              <a:rPr lang="en-CA" sz="2400"/>
            </a:br>
            <a:br>
              <a:rPr lang="en-CA" sz="2400"/>
            </a:br>
            <a:br>
              <a:rPr lang="en-CA" sz="2400"/>
            </a:br>
            <a:endParaRPr sz="2400" i="0" u="none" strike="noStrike"/>
          </a:p>
          <a:p>
            <a:pPr marL="228600" lvl="0" indent="-266700" algn="l" rtl="0">
              <a:lnSpc>
                <a:spcPct val="90000"/>
              </a:lnSpc>
              <a:spcBef>
                <a:spcPts val="1000"/>
              </a:spcBef>
              <a:spcAft>
                <a:spcPts val="0"/>
              </a:spcAft>
              <a:buClr>
                <a:schemeClr val="dk1"/>
              </a:buClr>
              <a:buSzPts val="2400"/>
              <a:buChar char="•"/>
            </a:pPr>
            <a:r>
              <a:rPr lang="en-CA" sz="2400" i="0" u="none" strike="noStrike"/>
              <a:t>With </a:t>
            </a:r>
            <a:r>
              <a:rPr lang="en-CA" sz="2400" b="1" i="0" u="none" strike="noStrike"/>
              <a:t>two pairs of wings</a:t>
            </a:r>
            <a:r>
              <a:rPr lang="en-CA" sz="2400" i="0" u="none" strike="noStrike"/>
              <a:t>, the front pair often represented by hard wing covers beneath which the hind wings are concealed in repose .................... </a:t>
            </a:r>
            <a:r>
              <a:rPr lang="en-CA" sz="2400" i="0" u="sng" strike="noStrike">
                <a:solidFill>
                  <a:schemeClr val="hlink"/>
                </a:solidFill>
                <a:hlinkClick r:id="rId5" action="ppaction://hlinksldjump"/>
              </a:rPr>
              <a:t>5</a:t>
            </a:r>
            <a:endParaRPr sz="2400"/>
          </a:p>
        </p:txBody>
      </p:sp>
      <p:pic>
        <p:nvPicPr>
          <p:cNvPr id="121" name="Google Shape;121;p5"/>
          <p:cNvPicPr preferRelativeResize="0"/>
          <p:nvPr/>
        </p:nvPicPr>
        <p:blipFill rotWithShape="1">
          <a:blip r:embed="rId6">
            <a:alphaModFix/>
          </a:blip>
          <a:srcRect/>
          <a:stretch/>
        </p:blipFill>
        <p:spPr>
          <a:xfrm>
            <a:off x="1354250" y="655500"/>
            <a:ext cx="4966050" cy="3314850"/>
          </a:xfrm>
          <a:prstGeom prst="rect">
            <a:avLst/>
          </a:prstGeom>
          <a:noFill/>
          <a:ln>
            <a:noFill/>
          </a:ln>
        </p:spPr>
      </p:pic>
      <p:pic>
        <p:nvPicPr>
          <p:cNvPr id="122" name="Google Shape;122;p5"/>
          <p:cNvPicPr preferRelativeResize="0"/>
          <p:nvPr/>
        </p:nvPicPr>
        <p:blipFill rotWithShape="1">
          <a:blip r:embed="rId7">
            <a:alphaModFix/>
          </a:blip>
          <a:srcRect/>
          <a:stretch/>
        </p:blipFill>
        <p:spPr>
          <a:xfrm>
            <a:off x="4741548" y="4976531"/>
            <a:ext cx="2580726" cy="1761345"/>
          </a:xfrm>
          <a:prstGeom prst="rect">
            <a:avLst/>
          </a:prstGeom>
          <a:noFill/>
          <a:ln>
            <a:noFill/>
          </a:ln>
        </p:spPr>
      </p:pic>
      <p:pic>
        <p:nvPicPr>
          <p:cNvPr id="123" name="Google Shape;123;p5"/>
          <p:cNvPicPr preferRelativeResize="0"/>
          <p:nvPr/>
        </p:nvPicPr>
        <p:blipFill rotWithShape="1">
          <a:blip r:embed="rId8">
            <a:alphaModFix/>
          </a:blip>
          <a:srcRect/>
          <a:stretch/>
        </p:blipFill>
        <p:spPr>
          <a:xfrm>
            <a:off x="2493794" y="4976531"/>
            <a:ext cx="2247754" cy="1761346"/>
          </a:xfrm>
          <a:prstGeom prst="rect">
            <a:avLst/>
          </a:prstGeom>
          <a:noFill/>
          <a:ln>
            <a:noFill/>
          </a:ln>
        </p:spPr>
      </p:pic>
      <p:pic>
        <p:nvPicPr>
          <p:cNvPr id="124" name="Google Shape;124;p5"/>
          <p:cNvPicPr preferRelativeResize="0"/>
          <p:nvPr/>
        </p:nvPicPr>
        <p:blipFill rotWithShape="1">
          <a:blip r:embed="rId9">
            <a:alphaModFix/>
          </a:blip>
          <a:srcRect/>
          <a:stretch/>
        </p:blipFill>
        <p:spPr>
          <a:xfrm>
            <a:off x="7322273" y="4951269"/>
            <a:ext cx="2382144" cy="1786608"/>
          </a:xfrm>
          <a:prstGeom prst="rect">
            <a:avLst/>
          </a:prstGeom>
          <a:noFill/>
          <a:ln>
            <a:noFill/>
          </a:ln>
        </p:spPr>
      </p:pic>
      <p:pic>
        <p:nvPicPr>
          <p:cNvPr id="125" name="Google Shape;125;p5"/>
          <p:cNvPicPr preferRelativeResize="0"/>
          <p:nvPr/>
        </p:nvPicPr>
        <p:blipFill rotWithShape="1">
          <a:blip r:embed="rId10">
            <a:alphaModFix/>
          </a:blip>
          <a:srcRect/>
          <a:stretch/>
        </p:blipFill>
        <p:spPr>
          <a:xfrm>
            <a:off x="246040" y="4976531"/>
            <a:ext cx="2247756" cy="1674578"/>
          </a:xfrm>
          <a:prstGeom prst="rect">
            <a:avLst/>
          </a:prstGeom>
          <a:noFill/>
          <a:ln>
            <a:noFill/>
          </a:ln>
        </p:spPr>
      </p:pic>
      <p:sp>
        <p:nvSpPr>
          <p:cNvPr id="127" name="Google Shape;127;p5"/>
          <p:cNvSpPr txBox="1"/>
          <p:nvPr/>
        </p:nvSpPr>
        <p:spPr>
          <a:xfrm>
            <a:off x="90681" y="-297658"/>
            <a:ext cx="73114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i="0" u="none" strike="noStrike" cap="none">
                <a:solidFill>
                  <a:schemeClr val="lt1"/>
                </a:solidFill>
                <a:latin typeface="Arial"/>
                <a:ea typeface="Arial"/>
                <a:cs typeface="Arial"/>
                <a:sym typeface="Arial"/>
              </a:rPr>
              <a:t>2.</a:t>
            </a:r>
            <a:endParaRPr>
              <a:solidFill>
                <a:schemeClr val="lt1"/>
              </a:solidFill>
            </a:endParaRPr>
          </a:p>
        </p:txBody>
      </p:sp>
      <p:sp>
        <p:nvSpPr>
          <p:cNvPr id="128" name="Google Shape;128;p5"/>
          <p:cNvSpPr/>
          <p:nvPr/>
        </p:nvSpPr>
        <p:spPr>
          <a:xfrm>
            <a:off x="1428925" y="3715501"/>
            <a:ext cx="2558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CA" sz="700" u="sng">
                <a:solidFill>
                  <a:srgbClr val="EFEFEF"/>
                </a:solidFill>
                <a:hlinkClick r:id="rId11">
                  <a:extLst>
                    <a:ext uri="{A12FA001-AC4F-418D-AE19-62706E023703}">
                      <ahyp:hlinkClr xmlns:ahyp="http://schemas.microsoft.com/office/drawing/2018/hyperlinkcolor" val="tx"/>
                    </a:ext>
                  </a:extLst>
                </a:hlinkClick>
              </a:rPr>
              <a:t>Photo</a:t>
            </a:r>
            <a:r>
              <a:rPr lang="en-CA" sz="700">
                <a:solidFill>
                  <a:srgbClr val="EFEFEF"/>
                </a:solidFill>
              </a:rPr>
              <a:t>  </a:t>
            </a:r>
            <a:r>
              <a:rPr lang="en-CA" sz="700">
                <a:solidFill>
                  <a:schemeClr val="lt1"/>
                </a:solidFill>
              </a:rPr>
              <a:t>© Libraries and Cultural Resources Digital Collections, University of Calgary, BY-NC 4.0</a:t>
            </a:r>
            <a:endParaRPr sz="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Arial"/>
              <a:ea typeface="Arial"/>
              <a:cs typeface="Arial"/>
              <a:sym typeface="Arial"/>
            </a:endParaRPr>
          </a:p>
        </p:txBody>
      </p:sp>
      <p:sp>
        <p:nvSpPr>
          <p:cNvPr id="129" name="Google Shape;129;p5"/>
          <p:cNvSpPr txBox="1"/>
          <p:nvPr/>
        </p:nvSpPr>
        <p:spPr>
          <a:xfrm>
            <a:off x="7104000" y="3791700"/>
            <a:ext cx="35676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800" u="sng">
                <a:solidFill>
                  <a:schemeClr val="hlink"/>
                </a:solidFill>
                <a:latin typeface="Calibri"/>
                <a:ea typeface="Calibri"/>
                <a:cs typeface="Calibri"/>
                <a:sym typeface="Calibri"/>
                <a:hlinkClick r:id="rId12"/>
              </a:rPr>
              <a:t>Illustration</a:t>
            </a:r>
            <a:r>
              <a:rPr lang="en-CA" sz="800">
                <a:latin typeface="Calibri"/>
                <a:ea typeface="Calibri"/>
                <a:cs typeface="Calibri"/>
                <a:sym typeface="Calibri"/>
              </a:rPr>
              <a:t> </a:t>
            </a:r>
            <a:r>
              <a:rPr lang="en-CA" sz="800" b="0" i="0" u="none" strike="noStrike" cap="none">
                <a:solidFill>
                  <a:srgbClr val="000000"/>
                </a:solidFill>
                <a:latin typeface="Calibri"/>
                <a:ea typeface="Calibri"/>
                <a:cs typeface="Calibri"/>
                <a:sym typeface="Calibri"/>
              </a:rPr>
              <a:t> by Salcedo et al</a:t>
            </a:r>
            <a:r>
              <a:rPr lang="en-CA" sz="800">
                <a:latin typeface="Calibri"/>
                <a:ea typeface="Calibri"/>
                <a:cs typeface="Calibri"/>
                <a:sym typeface="Calibri"/>
              </a:rPr>
              <a:t>.,</a:t>
            </a:r>
            <a:r>
              <a:rPr lang="en-CA" sz="800" b="0" i="0" u="none" strike="noStrike" cap="none">
                <a:solidFill>
                  <a:srgbClr val="000000"/>
                </a:solidFill>
                <a:latin typeface="Calibri"/>
                <a:ea typeface="Calibri"/>
                <a:cs typeface="Calibri"/>
                <a:sym typeface="Calibri"/>
              </a:rPr>
              <a:t> licensed under CC BY-SA 4.0</a:t>
            </a:r>
            <a:endParaRPr sz="800" b="0" i="0" u="none" strike="noStrike" cap="none">
              <a:solidFill>
                <a:srgbClr val="000000"/>
              </a:solidFill>
              <a:latin typeface="Calibri"/>
              <a:ea typeface="Calibri"/>
              <a:cs typeface="Calibri"/>
              <a:sym typeface="Calibri"/>
            </a:endParaRPr>
          </a:p>
        </p:txBody>
      </p:sp>
      <p:sp>
        <p:nvSpPr>
          <p:cNvPr id="130" name="Google Shape;130;p5"/>
          <p:cNvSpPr/>
          <p:nvPr/>
        </p:nvSpPr>
        <p:spPr>
          <a:xfrm>
            <a:off x="209725" y="6611101"/>
            <a:ext cx="2558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13"/>
              </a:rPr>
              <a:t>Photo</a:t>
            </a:r>
            <a:r>
              <a:rPr lang="en-CA" sz="500">
                <a:solidFill>
                  <a:schemeClr val="dk1"/>
                </a:solidFill>
              </a:rPr>
              <a:t>  © Helena Maratheftis,licensed under CC BY 2.0</a:t>
            </a: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31" name="Google Shape;131;p5"/>
          <p:cNvSpPr/>
          <p:nvPr/>
        </p:nvSpPr>
        <p:spPr>
          <a:xfrm>
            <a:off x="2425575" y="6553938"/>
            <a:ext cx="4220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14"/>
              </a:rPr>
              <a:t>Photo</a:t>
            </a:r>
            <a:r>
              <a:rPr lang="en-CA" sz="500">
                <a:solidFill>
                  <a:schemeClr val="dk1"/>
                </a:solidFill>
              </a:rPr>
              <a:t>  © Spencer Entomological Museum, UBC, used with permission</a:t>
            </a:r>
            <a:endParaRPr sz="1600" b="0" i="0" u="none" strike="noStrike" cap="none">
              <a:solidFill>
                <a:schemeClr val="dk1"/>
              </a:solidFill>
              <a:latin typeface="Arial"/>
              <a:ea typeface="Arial"/>
              <a:cs typeface="Arial"/>
              <a:sym typeface="Arial"/>
            </a:endParaRPr>
          </a:p>
        </p:txBody>
      </p:sp>
      <p:sp>
        <p:nvSpPr>
          <p:cNvPr id="132" name="Google Shape;132;p5"/>
          <p:cNvSpPr/>
          <p:nvPr/>
        </p:nvSpPr>
        <p:spPr>
          <a:xfrm>
            <a:off x="7302375" y="6553938"/>
            <a:ext cx="4220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rgbClr val="0097A7"/>
                </a:solidFill>
                <a:hlinkClick r:id="rId15">
                  <a:extLst>
                    <a:ext uri="{A12FA001-AC4F-418D-AE19-62706E023703}">
                      <ahyp:hlinkClr xmlns:ahyp="http://schemas.microsoft.com/office/drawing/2018/hyperlinkcolor" val="tx"/>
                    </a:ext>
                  </a:extLst>
                </a:hlinkClick>
              </a:rPr>
              <a:t>Photo</a:t>
            </a:r>
            <a:r>
              <a:rPr lang="en-CA" sz="500">
                <a:solidFill>
                  <a:schemeClr val="dk1"/>
                </a:solidFill>
                <a:latin typeface="Times New Roman"/>
                <a:ea typeface="Times New Roman"/>
                <a:cs typeface="Times New Roman"/>
                <a:sym typeface="Times New Roman"/>
              </a:rPr>
              <a:t> </a:t>
            </a:r>
            <a:r>
              <a:rPr lang="en-CA" sz="500">
                <a:solidFill>
                  <a:schemeClr val="dk1"/>
                </a:solidFill>
              </a:rPr>
              <a:t>© Spencer Entomological Museum, UBC, used with permission</a:t>
            </a:r>
            <a:endParaRPr sz="1600" b="0" i="0" u="none" strike="noStrike" cap="none">
              <a:solidFill>
                <a:schemeClr val="dk1"/>
              </a:solidFill>
              <a:latin typeface="Arial"/>
              <a:ea typeface="Arial"/>
              <a:cs typeface="Arial"/>
              <a:sym typeface="Arial"/>
            </a:endParaRPr>
          </a:p>
        </p:txBody>
      </p:sp>
      <p:pic>
        <p:nvPicPr>
          <p:cNvPr id="133" name="Google Shape;133;p5"/>
          <p:cNvPicPr preferRelativeResize="0"/>
          <p:nvPr/>
        </p:nvPicPr>
        <p:blipFill>
          <a:blip r:embed="rId16">
            <a:alphaModFix/>
          </a:blip>
          <a:stretch>
            <a:fillRect/>
          </a:stretch>
        </p:blipFill>
        <p:spPr>
          <a:xfrm>
            <a:off x="9727650" y="4833983"/>
            <a:ext cx="2382149" cy="2003668"/>
          </a:xfrm>
          <a:prstGeom prst="rect">
            <a:avLst/>
          </a:prstGeom>
          <a:noFill/>
          <a:ln>
            <a:noFill/>
          </a:ln>
        </p:spPr>
      </p:pic>
      <p:sp>
        <p:nvSpPr>
          <p:cNvPr id="134" name="Google Shape;134;p5"/>
          <p:cNvSpPr/>
          <p:nvPr/>
        </p:nvSpPr>
        <p:spPr>
          <a:xfrm>
            <a:off x="9887125" y="6687300"/>
            <a:ext cx="28800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500" u="sng">
                <a:solidFill>
                  <a:schemeClr val="hlink"/>
                </a:solidFill>
                <a:hlinkClick r:id="rId17"/>
              </a:rPr>
              <a:t>Photo</a:t>
            </a:r>
            <a:r>
              <a:rPr lang="en-CA" sz="500">
                <a:solidFill>
                  <a:schemeClr val="dk1"/>
                </a:solidFill>
              </a:rPr>
              <a:t> by Siga, licensed under CC BY-SA 3.0</a:t>
            </a: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35" name="Google Shape;135;p5"/>
          <p:cNvSpPr txBox="1"/>
          <p:nvPr/>
        </p:nvSpPr>
        <p:spPr>
          <a:xfrm>
            <a:off x="4700763" y="6651100"/>
            <a:ext cx="24900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400" u="sng">
                <a:solidFill>
                  <a:srgbClr val="0097A7"/>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Photo</a:t>
            </a:r>
            <a:r>
              <a:rPr lang="en-CA" sz="400">
                <a:latin typeface="Calibri"/>
                <a:ea typeface="Calibri"/>
                <a:cs typeface="Calibri"/>
                <a:sym typeface="Calibri"/>
              </a:rPr>
              <a:t> </a:t>
            </a:r>
            <a:r>
              <a:rPr lang="en-CA" sz="400">
                <a:solidFill>
                  <a:schemeClr val="dk1"/>
                </a:solidFill>
              </a:rPr>
              <a:t>©</a:t>
            </a:r>
            <a:r>
              <a:rPr lang="en-CA" sz="400">
                <a:latin typeface="Calibri"/>
                <a:ea typeface="Calibri"/>
                <a:cs typeface="Calibri"/>
                <a:sym typeface="Calibri"/>
              </a:rPr>
              <a:t> Libraries and Cultural Resources Digital Collections, University of Calgary,</a:t>
            </a:r>
            <a:r>
              <a:rPr lang="en-CA" sz="400" b="0" i="0" u="none" strike="noStrike" cap="none">
                <a:solidFill>
                  <a:srgbClr val="000000"/>
                </a:solidFill>
                <a:latin typeface="Calibri"/>
                <a:ea typeface="Calibri"/>
                <a:cs typeface="Calibri"/>
                <a:sym typeface="Calibri"/>
              </a:rPr>
              <a:t> licensed under CC BY 4.0</a:t>
            </a:r>
            <a:endParaRPr sz="4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7" name="Google Shape;334;p18">
            <a:extLst>
              <a:ext uri="{FF2B5EF4-FFF2-40B4-BE49-F238E27FC236}">
                <a16:creationId xmlns:a16="http://schemas.microsoft.com/office/drawing/2014/main" id="{8775C9A4-F800-CBCC-56A3-545FBC2FD47C}"/>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6"/>
          <p:cNvSpPr txBox="1">
            <a:spLocks noGrp="1"/>
          </p:cNvSpPr>
          <p:nvPr>
            <p:ph type="body" idx="1"/>
          </p:nvPr>
        </p:nvSpPr>
        <p:spPr>
          <a:xfrm>
            <a:off x="880150" y="796425"/>
            <a:ext cx="4715400" cy="1325700"/>
          </a:xfrm>
          <a:prstGeom prst="rect">
            <a:avLst/>
          </a:prstGeom>
          <a:noFill/>
          <a:ln>
            <a:noFill/>
          </a:ln>
        </p:spPr>
        <p:txBody>
          <a:bodyPr spcFirstLastPara="1" wrap="square" lIns="91425" tIns="45700" rIns="91425" bIns="45700" anchor="t" anchorCtr="0">
            <a:normAutofit/>
          </a:bodyPr>
          <a:lstStyle/>
          <a:p>
            <a:pPr marL="228600" lvl="0" indent="-266700" algn="l" rtl="0">
              <a:lnSpc>
                <a:spcPct val="90000"/>
              </a:lnSpc>
              <a:spcBef>
                <a:spcPts val="0"/>
              </a:spcBef>
              <a:spcAft>
                <a:spcPts val="0"/>
              </a:spcAft>
              <a:buClr>
                <a:schemeClr val="dk1"/>
              </a:buClr>
              <a:buSzPts val="2400"/>
              <a:buFont typeface="Calibri"/>
              <a:buChar char="•"/>
            </a:pPr>
            <a:r>
              <a:rPr lang="en-CA" sz="2400" i="0" u="none" strike="noStrike"/>
              <a:t>End of abdomen with two or three slender but conspicuous, long projecting filaments </a:t>
            </a:r>
            <a:r>
              <a:rPr lang="en-CA" sz="2400"/>
              <a:t>…………</a:t>
            </a:r>
            <a:r>
              <a:rPr lang="en-CA" sz="2400" i="0" u="none" strike="noStrike"/>
              <a:t> </a:t>
            </a:r>
            <a:r>
              <a:rPr lang="en-CA" sz="2400" i="0" u="sng" strike="noStrike">
                <a:solidFill>
                  <a:schemeClr val="hlink"/>
                </a:solidFill>
                <a:hlinkClick r:id="rId3" action="ppaction://hlinksldjump"/>
              </a:rPr>
              <a:t>4</a:t>
            </a:r>
            <a:endParaRPr sz="2400"/>
          </a:p>
        </p:txBody>
      </p:sp>
      <p:pic>
        <p:nvPicPr>
          <p:cNvPr id="141" name="Google Shape;141;p6"/>
          <p:cNvPicPr preferRelativeResize="0"/>
          <p:nvPr/>
        </p:nvPicPr>
        <p:blipFill rotWithShape="1">
          <a:blip r:embed="rId4">
            <a:alphaModFix/>
          </a:blip>
          <a:srcRect/>
          <a:stretch/>
        </p:blipFill>
        <p:spPr>
          <a:xfrm>
            <a:off x="6419650" y="3402112"/>
            <a:ext cx="5131624" cy="3425338"/>
          </a:xfrm>
          <a:prstGeom prst="rect">
            <a:avLst/>
          </a:prstGeom>
          <a:noFill/>
          <a:ln>
            <a:noFill/>
          </a:ln>
        </p:spPr>
      </p:pic>
      <p:sp>
        <p:nvSpPr>
          <p:cNvPr id="142" name="Google Shape;142;p6"/>
          <p:cNvSpPr txBox="1"/>
          <p:nvPr/>
        </p:nvSpPr>
        <p:spPr>
          <a:xfrm>
            <a:off x="810850" y="3665800"/>
            <a:ext cx="5005500" cy="1182000"/>
          </a:xfrm>
          <a:prstGeom prst="rect">
            <a:avLst/>
          </a:prstGeom>
          <a:noFill/>
          <a:ln>
            <a:noFill/>
          </a:ln>
        </p:spPr>
        <p:txBody>
          <a:bodyPr spcFirstLastPara="1" wrap="square" lIns="91425" tIns="91425" rIns="91425" bIns="91425" anchor="t" anchorCtr="0">
            <a:spAutoFit/>
          </a:bodyPr>
          <a:lstStyle/>
          <a:p>
            <a:pPr marL="228600" lvl="0" indent="-266700" algn="l" rtl="0">
              <a:lnSpc>
                <a:spcPct val="90000"/>
              </a:lnSpc>
              <a:spcBef>
                <a:spcPts val="1000"/>
              </a:spcBef>
              <a:spcAft>
                <a:spcPts val="0"/>
              </a:spcAft>
              <a:buClr>
                <a:schemeClr val="dk1"/>
              </a:buClr>
              <a:buSzPts val="2400"/>
              <a:buChar char="•"/>
            </a:pPr>
            <a:r>
              <a:rPr lang="en-CA" sz="2400">
                <a:solidFill>
                  <a:schemeClr val="dk1"/>
                </a:solidFill>
                <a:latin typeface="Calibri"/>
                <a:ea typeface="Calibri"/>
                <a:cs typeface="Calibri"/>
                <a:sym typeface="Calibri"/>
              </a:rPr>
              <a:t>End of abdomen without such filaments ………… </a:t>
            </a:r>
            <a:r>
              <a:rPr lang="en-CA" sz="2400" b="1">
                <a:solidFill>
                  <a:schemeClr val="dk1"/>
                </a:solidFill>
                <a:latin typeface="Calibri"/>
                <a:ea typeface="Calibri"/>
                <a:cs typeface="Calibri"/>
                <a:sym typeface="Calibri"/>
              </a:rPr>
              <a:t>Order Diptera </a:t>
            </a:r>
            <a:r>
              <a:rPr lang="en-CA" sz="2400">
                <a:solidFill>
                  <a:schemeClr val="dk1"/>
                </a:solidFill>
                <a:latin typeface="Calibri"/>
                <a:ea typeface="Calibri"/>
                <a:cs typeface="Calibri"/>
                <a:sym typeface="Calibri"/>
              </a:rPr>
              <a:t>(mosquitoes, midges, flies)</a:t>
            </a:r>
            <a:endParaRPr sz="2200">
              <a:solidFill>
                <a:schemeClr val="dk1"/>
              </a:solidFill>
              <a:latin typeface="Calibri"/>
              <a:ea typeface="Calibri"/>
              <a:cs typeface="Calibri"/>
              <a:sym typeface="Calibri"/>
            </a:endParaRPr>
          </a:p>
        </p:txBody>
      </p:sp>
      <p:sp>
        <p:nvSpPr>
          <p:cNvPr id="143" name="Google Shape;143;p6"/>
          <p:cNvSpPr/>
          <p:nvPr/>
        </p:nvSpPr>
        <p:spPr>
          <a:xfrm>
            <a:off x="6393600" y="6573051"/>
            <a:ext cx="2558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CA" sz="700" u="sng">
                <a:solidFill>
                  <a:srgbClr val="EFEFEF"/>
                </a:solidFill>
                <a:hlinkClick r:id="rId5">
                  <a:extLst>
                    <a:ext uri="{A12FA001-AC4F-418D-AE19-62706E023703}">
                      <ahyp:hlinkClr xmlns:ahyp="http://schemas.microsoft.com/office/drawing/2018/hyperlinkcolor" val="tx"/>
                    </a:ext>
                  </a:extLst>
                </a:hlinkClick>
              </a:rPr>
              <a:t>Photo</a:t>
            </a:r>
            <a:r>
              <a:rPr lang="en-CA" sz="700">
                <a:solidFill>
                  <a:srgbClr val="EFEFEF"/>
                </a:solidFill>
              </a:rPr>
              <a:t>  </a:t>
            </a:r>
            <a:r>
              <a:rPr lang="en-CA" sz="700">
                <a:solidFill>
                  <a:schemeClr val="lt1"/>
                </a:solidFill>
              </a:rPr>
              <a:t>© Libraries and Cultural Resources Digital Collections, University of Calgary, BY-NC 4.0</a:t>
            </a:r>
            <a:endParaRPr sz="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Arial"/>
              <a:ea typeface="Arial"/>
              <a:cs typeface="Arial"/>
              <a:sym typeface="Arial"/>
            </a:endParaRPr>
          </a:p>
        </p:txBody>
      </p:sp>
      <p:pic>
        <p:nvPicPr>
          <p:cNvPr id="144" name="Google Shape;144;p6"/>
          <p:cNvPicPr preferRelativeResize="0"/>
          <p:nvPr/>
        </p:nvPicPr>
        <p:blipFill rotWithShape="1">
          <a:blip r:embed="rId6">
            <a:alphaModFix/>
          </a:blip>
          <a:srcRect l="4726" t="12273" r="11472" b="6067"/>
          <a:stretch/>
        </p:blipFill>
        <p:spPr>
          <a:xfrm>
            <a:off x="6393600" y="81025"/>
            <a:ext cx="5645998" cy="3232149"/>
          </a:xfrm>
          <a:prstGeom prst="rect">
            <a:avLst/>
          </a:prstGeom>
          <a:noFill/>
          <a:ln>
            <a:noFill/>
          </a:ln>
        </p:spPr>
      </p:pic>
      <p:cxnSp>
        <p:nvCxnSpPr>
          <p:cNvPr id="145" name="Google Shape;145;p6"/>
          <p:cNvCxnSpPr/>
          <p:nvPr/>
        </p:nvCxnSpPr>
        <p:spPr>
          <a:xfrm rot="10800000" flipH="1">
            <a:off x="5020575" y="987900"/>
            <a:ext cx="2889900" cy="349200"/>
          </a:xfrm>
          <a:prstGeom prst="straightConnector1">
            <a:avLst/>
          </a:prstGeom>
          <a:noFill/>
          <a:ln w="38100" cap="flat" cmpd="sng">
            <a:solidFill>
              <a:srgbClr val="FF0000"/>
            </a:solidFill>
            <a:prstDash val="solid"/>
            <a:round/>
            <a:headEnd type="none" w="med" len="med"/>
            <a:tailEnd type="triangle" w="med" len="med"/>
          </a:ln>
        </p:spPr>
      </p:cxnSp>
      <p:cxnSp>
        <p:nvCxnSpPr>
          <p:cNvPr id="146" name="Google Shape;146;p6"/>
          <p:cNvCxnSpPr/>
          <p:nvPr/>
        </p:nvCxnSpPr>
        <p:spPr>
          <a:xfrm>
            <a:off x="6983075" y="1102750"/>
            <a:ext cx="438600" cy="575100"/>
          </a:xfrm>
          <a:prstGeom prst="straightConnector1">
            <a:avLst/>
          </a:prstGeom>
          <a:noFill/>
          <a:ln w="38100" cap="flat" cmpd="sng">
            <a:solidFill>
              <a:srgbClr val="FF0000"/>
            </a:solidFill>
            <a:prstDash val="solid"/>
            <a:round/>
            <a:headEnd type="none" w="med" len="med"/>
            <a:tailEnd type="triangle" w="med" len="med"/>
          </a:ln>
        </p:spPr>
      </p:cxnSp>
      <p:sp>
        <p:nvSpPr>
          <p:cNvPr id="147" name="Google Shape;147;p6"/>
          <p:cNvSpPr txBox="1"/>
          <p:nvPr/>
        </p:nvSpPr>
        <p:spPr>
          <a:xfrm rot="3630">
            <a:off x="6429750" y="3023800"/>
            <a:ext cx="22728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accent3"/>
                </a:solidFill>
                <a:hlinkClick r:id="rId7">
                  <a:extLst>
                    <a:ext uri="{A12FA001-AC4F-418D-AE19-62706E023703}">
                      <ahyp:hlinkClr xmlns:ahyp="http://schemas.microsoft.com/office/drawing/2018/hyperlinkcolor" val="tx"/>
                    </a:ext>
                  </a:extLst>
                </a:hlinkClick>
              </a:rPr>
              <a:t>Photo 145245682</a:t>
            </a:r>
            <a:r>
              <a:rPr lang="en-CA" sz="600">
                <a:solidFill>
                  <a:schemeClr val="lt1"/>
                </a:solidFill>
              </a:rPr>
              <a:t> © rodentqueen, licensed under CC BY-NC</a:t>
            </a:r>
            <a:endParaRPr sz="1600">
              <a:solidFill>
                <a:schemeClr val="lt1"/>
              </a:solidFill>
            </a:endParaRPr>
          </a:p>
        </p:txBody>
      </p:sp>
      <p:sp>
        <p:nvSpPr>
          <p:cNvPr id="148" name="Google Shape;148;p6"/>
          <p:cNvSpPr txBox="1"/>
          <p:nvPr/>
        </p:nvSpPr>
        <p:spPr>
          <a:xfrm>
            <a:off x="1154375" y="5077375"/>
            <a:ext cx="2636700" cy="1015800"/>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CA" sz="1800" b="1">
                <a:solidFill>
                  <a:schemeClr val="dk1"/>
                </a:solidFill>
                <a:latin typeface="Calibri"/>
                <a:ea typeface="Calibri"/>
                <a:cs typeface="Calibri"/>
                <a:sym typeface="Calibri"/>
              </a:rPr>
              <a:t>Examples:</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CA" sz="1800">
                <a:solidFill>
                  <a:schemeClr val="dk1"/>
                </a:solidFill>
                <a:latin typeface="Calibri"/>
                <a:ea typeface="Calibri"/>
                <a:cs typeface="Calibri"/>
                <a:sym typeface="Calibri"/>
              </a:rPr>
              <a:t>3D: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House fly</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Hover fly</a:t>
            </a:r>
            <a:br>
              <a:rPr lang="en-CA" sz="1800">
                <a:solidFill>
                  <a:schemeClr val="dk1"/>
                </a:solidFill>
                <a:latin typeface="Calibri"/>
                <a:ea typeface="Calibri"/>
                <a:cs typeface="Calibri"/>
                <a:sym typeface="Calibri"/>
              </a:rPr>
            </a:br>
            <a:r>
              <a:rPr lang="en-CA" sz="1800">
                <a:solidFill>
                  <a:schemeClr val="dk1"/>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Diptera</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Hover fly</a:t>
            </a:r>
            <a:r>
              <a:rPr lang="en-CA" sz="1800">
                <a:solidFill>
                  <a:schemeClr val="dk1"/>
                </a:solidFill>
                <a:latin typeface="Calibri"/>
                <a:ea typeface="Calibri"/>
                <a:cs typeface="Calibri"/>
                <a:sym typeface="Calibri"/>
              </a:rPr>
              <a:t> </a:t>
            </a:r>
            <a:endParaRPr sz="1800">
              <a:latin typeface="Calibri"/>
              <a:ea typeface="Calibri"/>
              <a:cs typeface="Calibri"/>
              <a:sym typeface="Calibri"/>
            </a:endParaRPr>
          </a:p>
        </p:txBody>
      </p:sp>
      <p:sp>
        <p:nvSpPr>
          <p:cNvPr id="150" name="Google Shape;150;p6"/>
          <p:cNvSpPr txBox="1"/>
          <p:nvPr/>
        </p:nvSpPr>
        <p:spPr>
          <a:xfrm>
            <a:off x="90681" y="-297658"/>
            <a:ext cx="731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a:solidFill>
                  <a:schemeClr val="lt1"/>
                </a:solidFill>
              </a:rPr>
              <a:t>3</a:t>
            </a:r>
            <a:r>
              <a:rPr lang="en-CA" sz="4400" b="1" i="0" u="none" strike="noStrike" cap="none">
                <a:solidFill>
                  <a:schemeClr val="lt1"/>
                </a:solidFill>
                <a:latin typeface="Arial"/>
                <a:ea typeface="Arial"/>
                <a:cs typeface="Arial"/>
                <a:sym typeface="Arial"/>
              </a:rPr>
              <a:t>.</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8" name="Google Shape;334;p18">
            <a:extLst>
              <a:ext uri="{FF2B5EF4-FFF2-40B4-BE49-F238E27FC236}">
                <a16:creationId xmlns:a16="http://schemas.microsoft.com/office/drawing/2014/main" id="{25D529D5-4BAB-22CA-92B8-0ED0B890B25B}"/>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5" name="Google Shape;155;p7"/>
          <p:cNvPicPr preferRelativeResize="0"/>
          <p:nvPr/>
        </p:nvPicPr>
        <p:blipFill>
          <a:blip r:embed="rId3">
            <a:alphaModFix/>
          </a:blip>
          <a:stretch>
            <a:fillRect/>
          </a:stretch>
        </p:blipFill>
        <p:spPr>
          <a:xfrm>
            <a:off x="7428527" y="4069123"/>
            <a:ext cx="4117299" cy="2698301"/>
          </a:xfrm>
          <a:prstGeom prst="rect">
            <a:avLst/>
          </a:prstGeom>
          <a:noFill/>
          <a:ln>
            <a:noFill/>
          </a:ln>
        </p:spPr>
      </p:pic>
      <p:pic>
        <p:nvPicPr>
          <p:cNvPr id="156" name="Google Shape;156;p7"/>
          <p:cNvPicPr preferRelativeResize="0"/>
          <p:nvPr/>
        </p:nvPicPr>
        <p:blipFill>
          <a:blip r:embed="rId4">
            <a:alphaModFix/>
          </a:blip>
          <a:stretch>
            <a:fillRect/>
          </a:stretch>
        </p:blipFill>
        <p:spPr>
          <a:xfrm rot="5400000">
            <a:off x="882890" y="4693897"/>
            <a:ext cx="1760025" cy="2387025"/>
          </a:xfrm>
          <a:prstGeom prst="rect">
            <a:avLst/>
          </a:prstGeom>
          <a:noFill/>
          <a:ln>
            <a:noFill/>
          </a:ln>
        </p:spPr>
      </p:pic>
      <p:sp>
        <p:nvSpPr>
          <p:cNvPr id="161" name="Google Shape;161;p7"/>
          <p:cNvSpPr txBox="1">
            <a:spLocks noGrp="1"/>
          </p:cNvSpPr>
          <p:nvPr>
            <p:ph type="body" idx="1"/>
          </p:nvPr>
        </p:nvSpPr>
        <p:spPr>
          <a:xfrm>
            <a:off x="1043300" y="262575"/>
            <a:ext cx="5529900" cy="13257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Char char="•"/>
            </a:pPr>
            <a:r>
              <a:rPr lang="en-CA" sz="2400"/>
              <a:t>Wings with a network of veins, including many cross veins ....................... </a:t>
            </a:r>
            <a:r>
              <a:rPr lang="en-CA" sz="2400" b="1"/>
              <a:t>Order Ephemeroptera </a:t>
            </a:r>
            <a:r>
              <a:rPr lang="en-CA" sz="2400"/>
              <a:t>(mayflies), in part.</a:t>
            </a:r>
            <a:endParaRPr sz="2400"/>
          </a:p>
          <a:p>
            <a:pPr marL="228600" lvl="0" indent="-50800" algn="l" rtl="0">
              <a:lnSpc>
                <a:spcPct val="90000"/>
              </a:lnSpc>
              <a:spcBef>
                <a:spcPts val="1800"/>
              </a:spcBef>
              <a:spcAft>
                <a:spcPts val="0"/>
              </a:spcAft>
              <a:buClr>
                <a:schemeClr val="dk1"/>
              </a:buClr>
              <a:buSzPts val="2800"/>
              <a:buNone/>
            </a:pPr>
            <a:endParaRPr/>
          </a:p>
        </p:txBody>
      </p:sp>
      <p:sp>
        <p:nvSpPr>
          <p:cNvPr id="163" name="Google Shape;163;p7"/>
          <p:cNvSpPr txBox="1"/>
          <p:nvPr/>
        </p:nvSpPr>
        <p:spPr>
          <a:xfrm>
            <a:off x="90681" y="-297658"/>
            <a:ext cx="73114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i="0" u="none" strike="noStrike" cap="none">
                <a:solidFill>
                  <a:schemeClr val="lt1"/>
                </a:solidFill>
                <a:latin typeface="Arial"/>
                <a:ea typeface="Arial"/>
                <a:cs typeface="Arial"/>
                <a:sym typeface="Arial"/>
              </a:rPr>
              <a:t>4.</a:t>
            </a:r>
            <a:endParaRPr>
              <a:solidFill>
                <a:schemeClr val="lt1"/>
              </a:solidFill>
            </a:endParaRPr>
          </a:p>
        </p:txBody>
      </p:sp>
      <p:sp>
        <p:nvSpPr>
          <p:cNvPr id="164" name="Google Shape;164;p7"/>
          <p:cNvSpPr txBox="1"/>
          <p:nvPr/>
        </p:nvSpPr>
        <p:spPr>
          <a:xfrm>
            <a:off x="3316304" y="1897600"/>
            <a:ext cx="3182700" cy="12006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000000"/>
                </a:solidFill>
                <a:latin typeface="Calibri"/>
                <a:ea typeface="Calibri"/>
                <a:cs typeface="Calibri"/>
                <a:sym typeface="Calibri"/>
              </a:rPr>
              <a:t>Examples:</a:t>
            </a:r>
            <a:br>
              <a:rPr lang="en-CA" sz="1800" i="0" u="none" strike="noStrike" cap="none">
                <a:solidFill>
                  <a:schemeClr val="dk1"/>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Mayfly</a:t>
            </a:r>
            <a:r>
              <a:rPr lang="en-CA" sz="1800">
                <a:latin typeface="Calibri"/>
                <a:ea typeface="Calibri"/>
                <a:cs typeface="Calibri"/>
                <a:sym typeface="Calibri"/>
              </a:rPr>
              <a:t>;</a:t>
            </a:r>
            <a:endParaRPr sz="180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Mayfly</a:t>
            </a: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Mayfly</a:t>
            </a:r>
            <a:r>
              <a:rPr lang="en-CA" sz="1800">
                <a:latin typeface="Calibri"/>
                <a:ea typeface="Calibri"/>
                <a:cs typeface="Calibri"/>
                <a:sym typeface="Calibri"/>
              </a:rPr>
              <a:t>; </a:t>
            </a:r>
            <a:br>
              <a:rPr lang="en-CA" sz="1800">
                <a:latin typeface="Calibri"/>
                <a:ea typeface="Calibri"/>
                <a:cs typeface="Calibri"/>
                <a:sym typeface="Calibri"/>
              </a:rPr>
            </a:b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Mayfly (Speckled duns)</a:t>
            </a:r>
            <a:r>
              <a:rPr lang="en-CA" sz="1800">
                <a:solidFill>
                  <a:srgbClr val="0097A7"/>
                </a:solidFill>
                <a:latin typeface="Calibri"/>
                <a:ea typeface="Calibri"/>
                <a:cs typeface="Calibri"/>
                <a:sym typeface="Calibri"/>
              </a:rPr>
              <a:t> </a:t>
            </a:r>
            <a:endParaRPr sz="1800">
              <a:latin typeface="Calibri"/>
              <a:ea typeface="Calibri"/>
              <a:cs typeface="Calibri"/>
              <a:sym typeface="Calibri"/>
            </a:endParaRPr>
          </a:p>
        </p:txBody>
      </p:sp>
      <p:sp>
        <p:nvSpPr>
          <p:cNvPr id="165" name="Google Shape;165;p7"/>
          <p:cNvSpPr txBox="1"/>
          <p:nvPr/>
        </p:nvSpPr>
        <p:spPr>
          <a:xfrm>
            <a:off x="3316302" y="5157300"/>
            <a:ext cx="3856800" cy="14775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000000"/>
                </a:solidFill>
                <a:latin typeface="Calibri"/>
                <a:ea typeface="Calibri"/>
                <a:cs typeface="Calibri"/>
                <a:sym typeface="Calibri"/>
              </a:rPr>
              <a:t>Examples:</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3D</a:t>
            </a: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Stink bug</a:t>
            </a:r>
            <a:br>
              <a:rPr lang="en-CA" sz="1800" i="0" u="none" strike="noStrike" cap="none">
                <a:solidFill>
                  <a:schemeClr val="dk1"/>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Hemiptera</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Big-eyed bug</a:t>
            </a:r>
            <a:r>
              <a:rPr lang="en-CA" sz="1800">
                <a:solidFill>
                  <a:schemeClr val="dk1"/>
                </a:solidFill>
                <a:latin typeface="Calibri"/>
                <a:ea typeface="Calibri"/>
                <a:cs typeface="Calibri"/>
                <a:sym typeface="Calibri"/>
              </a:rPr>
              <a:t>;</a:t>
            </a:r>
            <a:br>
              <a:rPr lang="en-CA" sz="1800">
                <a:solidFill>
                  <a:schemeClr val="dk1"/>
                </a:solidFill>
                <a:latin typeface="Calibri"/>
                <a:ea typeface="Calibri"/>
                <a:cs typeface="Calibri"/>
                <a:sym typeface="Calibri"/>
              </a:rPr>
            </a:br>
            <a:r>
              <a:rPr lang="en-CA" sz="1800" u="sng">
                <a:solidFill>
                  <a:srgbClr val="0097A7"/>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Broad-headed bug</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Water boatmen</a:t>
            </a:r>
            <a:r>
              <a:rPr lang="en-CA" sz="1800">
                <a:solidFill>
                  <a:schemeClr val="dk1"/>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Treehopper</a:t>
            </a:r>
            <a:r>
              <a:rPr lang="en-CA" sz="1800">
                <a:solidFill>
                  <a:schemeClr val="dk1"/>
                </a:solidFill>
                <a:latin typeface="Calibri"/>
                <a:ea typeface="Calibri"/>
                <a:cs typeface="Calibri"/>
                <a:sym typeface="Calibri"/>
              </a:rPr>
              <a:t> </a:t>
            </a:r>
            <a:endParaRPr sz="1800" i="0" u="none" strike="noStrike" cap="none">
              <a:solidFill>
                <a:schemeClr val="dk1"/>
              </a:solidFill>
              <a:latin typeface="Calibri"/>
              <a:ea typeface="Calibri"/>
              <a:cs typeface="Calibri"/>
              <a:sym typeface="Calibri"/>
            </a:endParaRPr>
          </a:p>
        </p:txBody>
      </p:sp>
      <p:sp>
        <p:nvSpPr>
          <p:cNvPr id="166" name="Google Shape;166;p7"/>
          <p:cNvSpPr txBox="1"/>
          <p:nvPr/>
        </p:nvSpPr>
        <p:spPr>
          <a:xfrm>
            <a:off x="-58800" y="6611100"/>
            <a:ext cx="35676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800" u="sng">
                <a:solidFill>
                  <a:schemeClr val="hlink"/>
                </a:solidFill>
                <a:latin typeface="Calibri"/>
                <a:ea typeface="Calibri"/>
                <a:cs typeface="Calibri"/>
                <a:sym typeface="Calibri"/>
                <a:hlinkClick r:id="rId15"/>
              </a:rPr>
              <a:t>Illustrations</a:t>
            </a:r>
            <a:r>
              <a:rPr lang="en-CA" sz="800">
                <a:latin typeface="Calibri"/>
                <a:ea typeface="Calibri"/>
                <a:cs typeface="Calibri"/>
                <a:sym typeface="Calibri"/>
              </a:rPr>
              <a:t> </a:t>
            </a:r>
            <a:r>
              <a:rPr lang="en-CA" sz="800" b="0" i="0" u="none" strike="noStrike" cap="none">
                <a:solidFill>
                  <a:srgbClr val="000000"/>
                </a:solidFill>
                <a:latin typeface="Calibri"/>
                <a:ea typeface="Calibri"/>
                <a:cs typeface="Calibri"/>
                <a:sym typeface="Calibri"/>
              </a:rPr>
              <a:t> by Salcedo et al</a:t>
            </a:r>
            <a:r>
              <a:rPr lang="en-CA" sz="800">
                <a:latin typeface="Calibri"/>
                <a:ea typeface="Calibri"/>
                <a:cs typeface="Calibri"/>
                <a:sym typeface="Calibri"/>
              </a:rPr>
              <a:t>.,</a:t>
            </a:r>
            <a:r>
              <a:rPr lang="en-CA" sz="800" b="0" i="0" u="none" strike="noStrike" cap="none">
                <a:solidFill>
                  <a:srgbClr val="000000"/>
                </a:solidFill>
                <a:latin typeface="Calibri"/>
                <a:ea typeface="Calibri"/>
                <a:cs typeface="Calibri"/>
                <a:sym typeface="Calibri"/>
              </a:rPr>
              <a:t> licensed under CC BY-SA 4.0</a:t>
            </a:r>
            <a:endParaRPr sz="800" b="0" i="0" u="none" strike="noStrike" cap="none">
              <a:solidFill>
                <a:srgbClr val="000000"/>
              </a:solidFill>
              <a:latin typeface="Calibri"/>
              <a:ea typeface="Calibri"/>
              <a:cs typeface="Calibri"/>
              <a:sym typeface="Calibri"/>
            </a:endParaRPr>
          </a:p>
        </p:txBody>
      </p:sp>
      <p:pic>
        <p:nvPicPr>
          <p:cNvPr id="167" name="Google Shape;167;p7"/>
          <p:cNvPicPr preferRelativeResize="0"/>
          <p:nvPr/>
        </p:nvPicPr>
        <p:blipFill rotWithShape="1">
          <a:blip r:embed="rId16">
            <a:alphaModFix/>
          </a:blip>
          <a:srcRect l="4726" t="12273" r="11472" b="6067"/>
          <a:stretch/>
        </p:blipFill>
        <p:spPr>
          <a:xfrm>
            <a:off x="6646025" y="397964"/>
            <a:ext cx="5529900" cy="3165660"/>
          </a:xfrm>
          <a:prstGeom prst="rect">
            <a:avLst/>
          </a:prstGeom>
          <a:noFill/>
          <a:ln>
            <a:noFill/>
          </a:ln>
        </p:spPr>
      </p:pic>
      <p:sp>
        <p:nvSpPr>
          <p:cNvPr id="168" name="Google Shape;168;p7"/>
          <p:cNvSpPr txBox="1"/>
          <p:nvPr/>
        </p:nvSpPr>
        <p:spPr>
          <a:xfrm rot="3630">
            <a:off x="6794675" y="3281538"/>
            <a:ext cx="22728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accent3"/>
                </a:solidFill>
                <a:hlinkClick r:id="rId17">
                  <a:extLst>
                    <a:ext uri="{A12FA001-AC4F-418D-AE19-62706E023703}">
                      <ahyp:hlinkClr xmlns:ahyp="http://schemas.microsoft.com/office/drawing/2018/hyperlinkcolor" val="tx"/>
                    </a:ext>
                  </a:extLst>
                </a:hlinkClick>
              </a:rPr>
              <a:t>Photo 145245682</a:t>
            </a:r>
            <a:r>
              <a:rPr lang="en-CA" sz="600">
                <a:solidFill>
                  <a:schemeClr val="lt1"/>
                </a:solidFill>
              </a:rPr>
              <a:t> © rodentqueen, licensed under CC BY-NC</a:t>
            </a:r>
            <a:endParaRPr sz="1600">
              <a:solidFill>
                <a:schemeClr val="lt1"/>
              </a:solidFill>
            </a:endParaRPr>
          </a:p>
        </p:txBody>
      </p:sp>
      <p:sp>
        <p:nvSpPr>
          <p:cNvPr id="169" name="Google Shape;169;p7"/>
          <p:cNvSpPr txBox="1"/>
          <p:nvPr/>
        </p:nvSpPr>
        <p:spPr>
          <a:xfrm>
            <a:off x="821825" y="3476372"/>
            <a:ext cx="6180600" cy="1600985"/>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Wings with very few longitudinal veins and no cross veins ...................... </a:t>
            </a:r>
            <a:r>
              <a:rPr lang="en-CA" sz="2400" b="1">
                <a:solidFill>
                  <a:schemeClr val="dk1"/>
                </a:solidFill>
                <a:latin typeface="Calibri"/>
                <a:ea typeface="Calibri"/>
                <a:cs typeface="Calibri"/>
                <a:sym typeface="Calibri"/>
              </a:rPr>
              <a:t>Order Hemiptera</a:t>
            </a:r>
            <a:r>
              <a:rPr lang="en-CA" sz="2400">
                <a:solidFill>
                  <a:schemeClr val="dk1"/>
                </a:solidFill>
                <a:latin typeface="Calibri"/>
                <a:ea typeface="Calibri"/>
                <a:cs typeface="Calibri"/>
                <a:sym typeface="Calibri"/>
              </a:rPr>
              <a:t>,</a:t>
            </a:r>
            <a:r>
              <a:rPr lang="en-CA" sz="2400" b="1">
                <a:solidFill>
                  <a:schemeClr val="dk1"/>
                </a:solidFill>
                <a:latin typeface="Calibri"/>
                <a:ea typeface="Calibri"/>
                <a:cs typeface="Calibri"/>
                <a:sym typeface="Calibri"/>
              </a:rPr>
              <a:t> </a:t>
            </a:r>
            <a:r>
              <a:rPr lang="en-CA" sz="2400">
                <a:solidFill>
                  <a:schemeClr val="dk1"/>
                </a:solidFill>
                <a:latin typeface="Calibri"/>
                <a:ea typeface="Calibri"/>
                <a:cs typeface="Calibri"/>
                <a:sym typeface="Calibri"/>
              </a:rPr>
              <a:t>in part (males of scale insects or </a:t>
            </a:r>
            <a:r>
              <a:rPr lang="en-CA" sz="2400" err="1">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Coccidae</a:t>
            </a:r>
            <a:r>
              <a:rPr lang="en-CA" sz="2400">
                <a:solidFill>
                  <a:schemeClr val="dk1"/>
                </a:solidFill>
                <a:latin typeface="Calibri"/>
                <a:ea typeface="Calibri"/>
                <a:cs typeface="Calibri"/>
                <a:sym typeface="Calibri"/>
              </a:rPr>
              <a:t>)</a:t>
            </a:r>
            <a:endParaRPr lang="en-CA">
              <a:latin typeface="Calibri"/>
              <a:ea typeface="Calibri"/>
              <a:cs typeface="Calibri"/>
              <a:sym typeface="Calibri"/>
            </a:endParaRPr>
          </a:p>
        </p:txBody>
      </p:sp>
      <p:sp>
        <p:nvSpPr>
          <p:cNvPr id="170" name="Google Shape;170;p7"/>
          <p:cNvSpPr txBox="1"/>
          <p:nvPr/>
        </p:nvSpPr>
        <p:spPr>
          <a:xfrm>
            <a:off x="7498753" y="6566725"/>
            <a:ext cx="227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hlink"/>
                </a:solidFill>
                <a:hlinkClick r:id="rId18"/>
              </a:rPr>
              <a:t>Photo </a:t>
            </a:r>
            <a:r>
              <a:rPr lang="en-CA" sz="600">
                <a:solidFill>
                  <a:schemeClr val="lt1"/>
                </a:solidFill>
              </a:rPr>
              <a:t>by Edward L. Ruden, licensed under </a:t>
            </a:r>
            <a:r>
              <a:rPr lang="en-CA" sz="600" b="1">
                <a:solidFill>
                  <a:schemeClr val="lt1"/>
                </a:solidFill>
              </a:rPr>
              <a:t>CC BY-ND-NC 1.0</a:t>
            </a:r>
            <a:endParaRPr sz="600" b="1">
              <a:solidFill>
                <a:schemeClr val="lt1"/>
              </a:solidFill>
            </a:endParaRPr>
          </a:p>
          <a:p>
            <a:pPr marL="0" lvl="0" indent="0" algn="l" rtl="0">
              <a:spcBef>
                <a:spcPts val="0"/>
              </a:spcBef>
              <a:spcAft>
                <a:spcPts val="0"/>
              </a:spcAft>
              <a:buNone/>
            </a:pPr>
            <a:r>
              <a:rPr lang="en-CA" sz="600">
                <a:solidFill>
                  <a:schemeClr val="lt1"/>
                </a:solidFill>
              </a:rPr>
              <a:t>0</a:t>
            </a:r>
            <a:endParaRPr sz="600">
              <a:solidFill>
                <a:schemeClr val="lt1"/>
              </a:solidFill>
            </a:endParaRPr>
          </a:p>
        </p:txBody>
      </p:sp>
      <p:pic>
        <p:nvPicPr>
          <p:cNvPr id="4" name="Picture 3" descr="A close-up of a wing&#10;&#10;Description automatically generated">
            <a:extLst>
              <a:ext uri="{FF2B5EF4-FFF2-40B4-BE49-F238E27FC236}">
                <a16:creationId xmlns:a16="http://schemas.microsoft.com/office/drawing/2014/main" id="{66D732AE-34CB-0654-2A18-9FE31B7C5317}"/>
              </a:ext>
            </a:extLst>
          </p:cNvPr>
          <p:cNvPicPr>
            <a:picLocks noChangeAspect="1"/>
          </p:cNvPicPr>
          <p:nvPr/>
        </p:nvPicPr>
        <p:blipFill rotWithShape="1">
          <a:blip r:embed="rId19"/>
          <a:srcRect l="3549" t="1566" r="-353" b="-2415"/>
          <a:stretch/>
        </p:blipFill>
        <p:spPr>
          <a:xfrm>
            <a:off x="452532" y="1714988"/>
            <a:ext cx="2506338" cy="175176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5" name="Google Shape;334;p18">
            <a:extLst>
              <a:ext uri="{FF2B5EF4-FFF2-40B4-BE49-F238E27FC236}">
                <a16:creationId xmlns:a16="http://schemas.microsoft.com/office/drawing/2014/main" id="{FEBF4F9C-B330-7794-1F2C-B30529E15240}"/>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8"/>
          <p:cNvSpPr txBox="1">
            <a:spLocks noGrp="1"/>
          </p:cNvSpPr>
          <p:nvPr>
            <p:ph type="body" idx="1"/>
          </p:nvPr>
        </p:nvSpPr>
        <p:spPr>
          <a:xfrm>
            <a:off x="1126825" y="195100"/>
            <a:ext cx="9673500" cy="909000"/>
          </a:xfrm>
          <a:prstGeom prst="rect">
            <a:avLst/>
          </a:prstGeom>
          <a:noFill/>
          <a:ln>
            <a:noFill/>
          </a:ln>
        </p:spPr>
        <p:txBody>
          <a:bodyPr spcFirstLastPara="1" wrap="square" lIns="91425" tIns="45700" rIns="91425" bIns="45700" anchor="t" anchorCtr="0">
            <a:noAutofit/>
          </a:bodyPr>
          <a:lstStyle/>
          <a:p>
            <a:pPr marL="228600" lvl="0" indent="-266700" algn="l" rtl="0">
              <a:lnSpc>
                <a:spcPct val="107000"/>
              </a:lnSpc>
              <a:spcBef>
                <a:spcPts val="0"/>
              </a:spcBef>
              <a:spcAft>
                <a:spcPts val="0"/>
              </a:spcAft>
              <a:buClr>
                <a:schemeClr val="dk1"/>
              </a:buClr>
              <a:buSzPts val="2400"/>
              <a:buFont typeface="Calibri"/>
              <a:buChar char="•"/>
            </a:pPr>
            <a:r>
              <a:rPr lang="en-CA" sz="2400"/>
              <a:t>Front wings horny, rigid, opaque, without veins, meeting in a line over middle of body and concealing the membranous hind wings ............. </a:t>
            </a:r>
            <a:r>
              <a:rPr lang="en-CA" sz="2400" u="sng">
                <a:solidFill>
                  <a:schemeClr val="hlink"/>
                </a:solidFill>
                <a:hlinkClick r:id="rId3" action="ppaction://hlinksldjump"/>
              </a:rPr>
              <a:t>6</a:t>
            </a:r>
            <a:endParaRPr sz="2400"/>
          </a:p>
        </p:txBody>
      </p:sp>
      <p:sp>
        <p:nvSpPr>
          <p:cNvPr id="177" name="Google Shape;177;p8"/>
          <p:cNvSpPr txBox="1"/>
          <p:nvPr/>
        </p:nvSpPr>
        <p:spPr>
          <a:xfrm>
            <a:off x="90681" y="-297658"/>
            <a:ext cx="73114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i="0" u="none" strike="noStrike" cap="none">
                <a:solidFill>
                  <a:schemeClr val="lt1"/>
                </a:solidFill>
                <a:latin typeface="Arial"/>
                <a:ea typeface="Arial"/>
                <a:cs typeface="Arial"/>
                <a:sym typeface="Arial"/>
              </a:rPr>
              <a:t>5.</a:t>
            </a:r>
            <a:endParaRPr>
              <a:solidFill>
                <a:schemeClr val="lt1"/>
              </a:solidFill>
            </a:endParaRPr>
          </a:p>
        </p:txBody>
      </p:sp>
      <p:sp>
        <p:nvSpPr>
          <p:cNvPr id="178" name="Google Shape;178;p8"/>
          <p:cNvSpPr txBox="1"/>
          <p:nvPr/>
        </p:nvSpPr>
        <p:spPr>
          <a:xfrm>
            <a:off x="8941350" y="1256500"/>
            <a:ext cx="3011400" cy="25860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000000"/>
                </a:solidFill>
                <a:latin typeface="Calibri"/>
                <a:ea typeface="Calibri"/>
                <a:cs typeface="Calibri"/>
                <a:sym typeface="Calibri"/>
              </a:rPr>
              <a:t>Examples:</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3D: </a:t>
            </a:r>
            <a:r>
              <a:rPr lang="en-CA" sz="1800" u="sng">
                <a:solidFill>
                  <a:srgbClr val="0097A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Dermaptera (Earwig)</a:t>
            </a:r>
            <a:r>
              <a:rPr lang="en-CA" sz="1800">
                <a:latin typeface="Calibri"/>
                <a:ea typeface="Calibri"/>
                <a:cs typeface="Calibri"/>
                <a:sym typeface="Calibri"/>
              </a:rPr>
              <a:t>;</a:t>
            </a:r>
            <a:br>
              <a:rPr lang="en-CA" sz="1800" i="0" u="none" strike="noStrike" cap="none">
                <a:solidFill>
                  <a:srgbClr val="000000"/>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       </a:t>
            </a:r>
            <a:r>
              <a:rPr lang="en-CA" sz="1800" u="sng">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Beetle</a:t>
            </a:r>
            <a:r>
              <a:rPr lang="en-CA" sz="1800">
                <a:latin typeface="Calibri"/>
                <a:ea typeface="Calibri"/>
                <a:cs typeface="Calibri"/>
                <a:sym typeface="Calibri"/>
              </a:rPr>
              <a:t>;</a:t>
            </a:r>
            <a:endParaRPr sz="1800">
              <a:latin typeface="Calibri"/>
              <a:ea typeface="Calibri"/>
              <a:cs typeface="Calibri"/>
              <a:sym typeface="Calibri"/>
            </a:endParaRPr>
          </a:p>
          <a:p>
            <a:pPr marL="0" marR="0" lvl="0" indent="0" algn="l" rtl="0">
              <a:spcBef>
                <a:spcPts val="0"/>
              </a:spcBef>
              <a:spcAft>
                <a:spcPts val="0"/>
              </a:spcAft>
              <a:buNone/>
            </a:pPr>
            <a:r>
              <a:rPr lang="en-CA" sz="1800">
                <a:latin typeface="Calibri"/>
                <a:ea typeface="Calibri"/>
                <a:cs typeface="Calibri"/>
                <a:sym typeface="Calibri"/>
              </a:rPr>
              <a:t>       </a:t>
            </a:r>
            <a:r>
              <a:rPr lang="en-CA" sz="18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Longhorn Beetle</a:t>
            </a:r>
            <a:endParaRPr sz="1800">
              <a:solidFill>
                <a:srgbClr val="0097A7"/>
              </a:solidFill>
              <a:latin typeface="Calibri"/>
              <a:ea typeface="Calibri"/>
              <a:cs typeface="Calibri"/>
              <a:sym typeface="Calibri"/>
            </a:endParaRPr>
          </a:p>
          <a:p>
            <a:pPr marL="0" marR="0" lvl="0" indent="0" algn="l" rtl="0">
              <a:spcBef>
                <a:spcPts val="0"/>
              </a:spcBef>
              <a:spcAft>
                <a:spcPts val="0"/>
              </a:spcAft>
              <a:buNone/>
            </a:pPr>
            <a:br>
              <a:rPr lang="en-CA" sz="1800" i="0" u="none" strike="noStrike" cap="none">
                <a:solidFill>
                  <a:schemeClr val="dk1"/>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2D: </a:t>
            </a:r>
            <a:r>
              <a:rPr lang="en-CA" sz="1800" i="0" u="sng" strike="noStrike" cap="none">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Jewel beetle</a:t>
            </a:r>
            <a:r>
              <a:rPr lang="en-CA" sz="1800" i="0" u="none" strike="noStrike" cap="none">
                <a:solidFill>
                  <a:srgbClr val="000000"/>
                </a:solidFill>
                <a:latin typeface="Calibri"/>
                <a:ea typeface="Calibri"/>
                <a:cs typeface="Calibri"/>
                <a:sym typeface="Calibri"/>
              </a:rPr>
              <a:t>;</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       </a:t>
            </a:r>
            <a:r>
              <a:rPr lang="en-CA" sz="1800" i="0" u="sng" strike="noStrike" cap="none">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Carrion beetle</a:t>
            </a:r>
            <a:r>
              <a:rPr lang="en-CA" sz="1800" i="0" u="none" strike="noStrike" cap="none">
                <a:solidFill>
                  <a:srgbClr val="000000"/>
                </a:solidFill>
                <a:latin typeface="Calibri"/>
                <a:ea typeface="Calibri"/>
                <a:cs typeface="Calibri"/>
                <a:sym typeface="Calibri"/>
              </a:rPr>
              <a:t>;</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       </a:t>
            </a:r>
            <a:r>
              <a:rPr lang="en-CA" sz="1800" i="0" u="sng" strike="noStrike" cap="none">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Longhorn beetle</a:t>
            </a:r>
            <a:r>
              <a:rPr lang="en-CA" sz="1800" i="0" u="none" strike="noStrike" cap="none">
                <a:solidFill>
                  <a:srgbClr val="000000"/>
                </a:solidFill>
                <a:latin typeface="Calibri"/>
                <a:ea typeface="Calibri"/>
                <a:cs typeface="Calibri"/>
                <a:sym typeface="Calibri"/>
              </a:rPr>
              <a:t>;</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       </a:t>
            </a:r>
            <a:r>
              <a:rPr lang="en-CA" sz="1800" i="0" u="sng" strike="noStrike" cap="none">
                <a:solidFill>
                  <a:srgbClr val="0097A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Rhinoceros beetle</a:t>
            </a:r>
            <a:r>
              <a:rPr lang="en-CA" sz="1800" i="0" u="none" strike="noStrike" cap="none">
                <a:solidFill>
                  <a:srgbClr val="000000"/>
                </a:solidFill>
                <a:latin typeface="Calibri"/>
                <a:ea typeface="Calibri"/>
                <a:cs typeface="Calibri"/>
                <a:sym typeface="Calibri"/>
              </a:rPr>
              <a:t> </a:t>
            </a:r>
            <a:endParaRPr sz="1800" i="0" u="none" strike="noStrike" cap="none">
              <a:solidFill>
                <a:schemeClr val="dk1"/>
              </a:solidFill>
              <a:latin typeface="Calibri"/>
              <a:ea typeface="Calibri"/>
              <a:cs typeface="Calibri"/>
              <a:sym typeface="Calibri"/>
            </a:endParaRPr>
          </a:p>
        </p:txBody>
      </p:sp>
      <p:sp>
        <p:nvSpPr>
          <p:cNvPr id="179" name="Google Shape;179;p8"/>
          <p:cNvSpPr txBox="1"/>
          <p:nvPr/>
        </p:nvSpPr>
        <p:spPr>
          <a:xfrm>
            <a:off x="821825" y="4445500"/>
            <a:ext cx="9398100" cy="13446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Front wings usually membranous although often covered with scales or hairs; if leathery, with the veins distinct, and not meeting along a line over middle of body ....................... </a:t>
            </a:r>
            <a:r>
              <a:rPr lang="en-CA" sz="2400" u="sng">
                <a:solidFill>
                  <a:schemeClr val="hlink"/>
                </a:solidFill>
                <a:latin typeface="Calibri"/>
                <a:ea typeface="Calibri"/>
                <a:cs typeface="Calibri"/>
                <a:sym typeface="Calibri"/>
                <a:hlinkClick r:id="rId11" action="ppaction://hlinksldjump"/>
              </a:rPr>
              <a:t>7</a:t>
            </a:r>
            <a:endParaRPr>
              <a:latin typeface="Calibri"/>
              <a:ea typeface="Calibri"/>
              <a:cs typeface="Calibri"/>
              <a:sym typeface="Calibri"/>
            </a:endParaRPr>
          </a:p>
        </p:txBody>
      </p:sp>
      <p:pic>
        <p:nvPicPr>
          <p:cNvPr id="180" name="Google Shape;180;p8"/>
          <p:cNvPicPr preferRelativeResize="0"/>
          <p:nvPr/>
        </p:nvPicPr>
        <p:blipFill rotWithShape="1">
          <a:blip r:embed="rId12">
            <a:alphaModFix/>
          </a:blip>
          <a:srcRect l="2671" t="36073" r="7367" b="15427"/>
          <a:stretch/>
        </p:blipFill>
        <p:spPr>
          <a:xfrm>
            <a:off x="92275" y="1578687"/>
            <a:ext cx="4775338" cy="2258599"/>
          </a:xfrm>
          <a:prstGeom prst="rect">
            <a:avLst/>
          </a:prstGeom>
          <a:noFill/>
          <a:ln>
            <a:noFill/>
          </a:ln>
        </p:spPr>
      </p:pic>
      <p:pic>
        <p:nvPicPr>
          <p:cNvPr id="181" name="Google Shape;181;p8"/>
          <p:cNvPicPr preferRelativeResize="0"/>
          <p:nvPr/>
        </p:nvPicPr>
        <p:blipFill rotWithShape="1">
          <a:blip r:embed="rId13">
            <a:alphaModFix/>
          </a:blip>
          <a:srcRect/>
          <a:stretch/>
        </p:blipFill>
        <p:spPr>
          <a:xfrm>
            <a:off x="5009137" y="1229338"/>
            <a:ext cx="3781408" cy="2817125"/>
          </a:xfrm>
          <a:prstGeom prst="rect">
            <a:avLst/>
          </a:prstGeom>
          <a:noFill/>
          <a:ln>
            <a:noFill/>
          </a:ln>
        </p:spPr>
      </p:pic>
      <p:sp>
        <p:nvSpPr>
          <p:cNvPr id="182" name="Google Shape;182;p8"/>
          <p:cNvSpPr/>
          <p:nvPr/>
        </p:nvSpPr>
        <p:spPr>
          <a:xfrm>
            <a:off x="5009138" y="3837263"/>
            <a:ext cx="2558400" cy="4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CA" sz="700" u="sng">
                <a:solidFill>
                  <a:schemeClr val="hlink"/>
                </a:solidFill>
                <a:hlinkClick r:id="rId10"/>
              </a:rPr>
              <a:t>Photo</a:t>
            </a:r>
            <a:r>
              <a:rPr lang="en-CA" sz="700">
                <a:solidFill>
                  <a:schemeClr val="dk1"/>
                </a:solidFill>
              </a:rPr>
              <a:t>  © Helena Maratheftis,licensed under CC BY 2.0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83" name="Google Shape;183;p8"/>
          <p:cNvSpPr txBox="1"/>
          <p:nvPr/>
        </p:nvSpPr>
        <p:spPr>
          <a:xfrm rot="3630">
            <a:off x="90675" y="3763200"/>
            <a:ext cx="2272801"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600" u="sng">
                <a:solidFill>
                  <a:schemeClr val="hlink"/>
                </a:solidFill>
                <a:hlinkClick r:id="rId14"/>
              </a:rPr>
              <a:t>Photo 151072851</a:t>
            </a:r>
            <a:r>
              <a:rPr lang="en-CA" sz="600">
                <a:solidFill>
                  <a:schemeClr val="dk1"/>
                </a:solidFill>
              </a:rPr>
              <a:t> © Jim Devries, licensed under CC BY-NC</a:t>
            </a:r>
            <a:endParaRPr sz="16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5" name="Google Shape;334;p18">
            <a:extLst>
              <a:ext uri="{FF2B5EF4-FFF2-40B4-BE49-F238E27FC236}">
                <a16:creationId xmlns:a16="http://schemas.microsoft.com/office/drawing/2014/main" id="{8F47D780-A4AA-BEBC-1909-5FD4E80A77D4}"/>
              </a:ext>
            </a:extLst>
          </p:cNvPr>
          <p:cNvSpPr/>
          <p:nvPr/>
        </p:nvSpPr>
        <p:spPr>
          <a:xfrm>
            <a:off x="-962351" y="-790203"/>
            <a:ext cx="1924702" cy="1818109"/>
          </a:xfrm>
          <a:prstGeom prst="ellipse">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9"/>
          <p:cNvSpPr txBox="1">
            <a:spLocks noGrp="1"/>
          </p:cNvSpPr>
          <p:nvPr>
            <p:ph type="body" idx="1"/>
          </p:nvPr>
        </p:nvSpPr>
        <p:spPr>
          <a:xfrm>
            <a:off x="962350" y="126100"/>
            <a:ext cx="6358800" cy="1586100"/>
          </a:xfrm>
          <a:prstGeom prst="rect">
            <a:avLst/>
          </a:prstGeom>
          <a:noFill/>
          <a:ln>
            <a:noFill/>
          </a:ln>
        </p:spPr>
        <p:txBody>
          <a:bodyPr spcFirstLastPara="1" wrap="square" lIns="91425" tIns="45700" rIns="91425" bIns="45700" anchor="t" anchorCtr="0">
            <a:normAutofit lnSpcReduction="10000"/>
          </a:bodyPr>
          <a:lstStyle/>
          <a:p>
            <a:pPr marL="228600" lvl="0" indent="-266700" algn="l" rtl="0">
              <a:lnSpc>
                <a:spcPct val="107000"/>
              </a:lnSpc>
              <a:spcBef>
                <a:spcPts val="0"/>
              </a:spcBef>
              <a:spcAft>
                <a:spcPts val="0"/>
              </a:spcAft>
              <a:buClr>
                <a:schemeClr val="dk1"/>
              </a:buClr>
              <a:buSzPts val="2400"/>
              <a:buChar char="•"/>
            </a:pPr>
            <a:r>
              <a:rPr lang="en-CA" sz="2400"/>
              <a:t>Tip of abdomen with a pair of prominent forceps-like appendages; front wings (wing covers) very short .......... </a:t>
            </a:r>
            <a:r>
              <a:rPr lang="en-CA" sz="2400" b="1"/>
              <a:t>Order Dermaptera </a:t>
            </a:r>
            <a:r>
              <a:rPr lang="en-CA" sz="2400"/>
              <a:t>(earwigs)</a:t>
            </a:r>
            <a:endParaRPr sz="2400"/>
          </a:p>
        </p:txBody>
      </p:sp>
      <p:sp>
        <p:nvSpPr>
          <p:cNvPr id="190" name="Google Shape;190;p9"/>
          <p:cNvSpPr txBox="1"/>
          <p:nvPr/>
        </p:nvSpPr>
        <p:spPr>
          <a:xfrm>
            <a:off x="90681" y="-297658"/>
            <a:ext cx="73114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CA" sz="4400" b="1" i="0" u="none" strike="noStrike" cap="none">
                <a:solidFill>
                  <a:schemeClr val="lt1"/>
                </a:solidFill>
                <a:latin typeface="Arial"/>
                <a:ea typeface="Arial"/>
                <a:cs typeface="Arial"/>
                <a:sym typeface="Arial"/>
              </a:rPr>
              <a:t>6.</a:t>
            </a:r>
            <a:endParaRPr>
              <a:solidFill>
                <a:schemeClr val="lt1"/>
              </a:solidFill>
            </a:endParaRPr>
          </a:p>
        </p:txBody>
      </p:sp>
      <p:sp>
        <p:nvSpPr>
          <p:cNvPr id="191" name="Google Shape;191;p9"/>
          <p:cNvSpPr/>
          <p:nvPr/>
        </p:nvSpPr>
        <p:spPr>
          <a:xfrm>
            <a:off x="7380957" y="2868823"/>
            <a:ext cx="2029800" cy="1848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
              <a:buFont typeface="Calibri"/>
              <a:buNone/>
            </a:pPr>
            <a:r>
              <a:rPr lang="en-CA" sz="600" b="0" i="0" u="none" strike="noStrike" cap="none">
                <a:solidFill>
                  <a:srgbClr val="000000"/>
                </a:solidFill>
                <a:latin typeface="Calibri"/>
                <a:ea typeface="Calibri"/>
                <a:cs typeface="Calibri"/>
                <a:sym typeface="Calibri"/>
              </a:rPr>
              <a:t>“</a:t>
            </a:r>
            <a:r>
              <a:rPr lang="en-CA" sz="600" b="0" i="0" u="sng" strike="noStrike" cap="none">
                <a:solidFill>
                  <a:srgbClr val="0097A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Photo 94263615</a:t>
            </a:r>
            <a:r>
              <a:rPr lang="en-CA" sz="600" b="0" i="0" u="none" strike="noStrike" cap="none">
                <a:solidFill>
                  <a:srgbClr val="000000"/>
                </a:solidFill>
                <a:latin typeface="Calibri"/>
                <a:ea typeface="Calibri"/>
                <a:cs typeface="Calibri"/>
                <a:sym typeface="Calibri"/>
              </a:rPr>
              <a:t>” by gorehamster is licensed under CC BY </a:t>
            </a:r>
            <a:endParaRPr sz="800" b="0" i="0" u="none" strike="noStrike" cap="none">
              <a:solidFill>
                <a:schemeClr val="dk1"/>
              </a:solidFill>
              <a:latin typeface="Calibri"/>
              <a:ea typeface="Calibri"/>
              <a:cs typeface="Calibri"/>
              <a:sym typeface="Calibri"/>
            </a:endParaRPr>
          </a:p>
        </p:txBody>
      </p:sp>
      <p:pic>
        <p:nvPicPr>
          <p:cNvPr id="192" name="Google Shape;192;p9"/>
          <p:cNvPicPr preferRelativeResize="0"/>
          <p:nvPr/>
        </p:nvPicPr>
        <p:blipFill rotWithShape="1">
          <a:blip r:embed="rId4">
            <a:alphaModFix/>
          </a:blip>
          <a:srcRect/>
          <a:stretch/>
        </p:blipFill>
        <p:spPr>
          <a:xfrm rot="-5400000">
            <a:off x="8626575" y="-527825"/>
            <a:ext cx="2271750" cy="4563600"/>
          </a:xfrm>
          <a:prstGeom prst="rect">
            <a:avLst/>
          </a:prstGeom>
          <a:noFill/>
          <a:ln>
            <a:noFill/>
          </a:ln>
        </p:spPr>
      </p:pic>
      <p:sp>
        <p:nvSpPr>
          <p:cNvPr id="193" name="Google Shape;193;p9"/>
          <p:cNvSpPr txBox="1"/>
          <p:nvPr/>
        </p:nvSpPr>
        <p:spPr>
          <a:xfrm>
            <a:off x="1185721" y="5044225"/>
            <a:ext cx="4563600" cy="14775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000000"/>
                </a:solidFill>
                <a:latin typeface="Calibri"/>
                <a:ea typeface="Calibri"/>
                <a:cs typeface="Calibri"/>
                <a:sym typeface="Calibri"/>
              </a:rPr>
              <a:t>Examples:</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3D: </a:t>
            </a:r>
            <a:r>
              <a:rPr lang="en-CA" sz="1800" i="0" u="sng" strike="noStrike" cap="none">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Polyphylla fullo</a:t>
            </a:r>
            <a:br>
              <a:rPr lang="en-CA" sz="1800" i="0" u="none" strike="noStrike" cap="none">
                <a:solidFill>
                  <a:schemeClr val="dk1"/>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2D: </a:t>
            </a:r>
            <a:r>
              <a:rPr lang="en-CA" sz="1800" i="0" u="sng" strike="noStrike" cap="none">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Jewel beetle</a:t>
            </a:r>
            <a:r>
              <a:rPr lang="en-CA" sz="1800" i="0" u="none" strike="noStrike" cap="none">
                <a:solidFill>
                  <a:srgbClr val="000000"/>
                </a:solidFill>
                <a:latin typeface="Calibri"/>
                <a:ea typeface="Calibri"/>
                <a:cs typeface="Calibri"/>
                <a:sym typeface="Calibri"/>
              </a:rPr>
              <a:t>;</a:t>
            </a:r>
            <a:r>
              <a:rPr lang="en-CA" sz="1800">
                <a:solidFill>
                  <a:schemeClr val="dk1"/>
                </a:solidFill>
                <a:latin typeface="Calibri"/>
                <a:ea typeface="Calibri"/>
                <a:cs typeface="Calibri"/>
                <a:sym typeface="Calibri"/>
              </a:rPr>
              <a:t> </a:t>
            </a:r>
            <a:r>
              <a:rPr lang="en-CA" sz="1800" i="0" u="none" strike="noStrike" cap="none">
                <a:solidFill>
                  <a:srgbClr val="000000"/>
                </a:solidFill>
                <a:latin typeface="Calibri"/>
                <a:ea typeface="Calibri"/>
                <a:cs typeface="Calibri"/>
                <a:sym typeface="Calibri"/>
              </a:rPr>
              <a:t> </a:t>
            </a:r>
            <a:r>
              <a:rPr lang="en-CA" sz="1800" i="0" u="sng" strike="noStrike" cap="none">
                <a:solidFill>
                  <a:srgbClr val="0097A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Carrion beetle</a:t>
            </a:r>
            <a:r>
              <a:rPr lang="en-CA" sz="1800" i="0" u="none" strike="noStrike" cap="none">
                <a:solidFill>
                  <a:srgbClr val="000000"/>
                </a:solidFill>
                <a:latin typeface="Calibri"/>
                <a:ea typeface="Calibri"/>
                <a:cs typeface="Calibri"/>
                <a:sym typeface="Calibri"/>
              </a:rPr>
              <a:t>;</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      </a:t>
            </a:r>
            <a:r>
              <a:rPr lang="en-CA" sz="1800" i="0" u="sng" strike="noStrike" cap="none">
                <a:solidFill>
                  <a:srgbClr val="0097A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Longhorn beetle</a:t>
            </a:r>
            <a:r>
              <a:rPr lang="en-CA" sz="1800" i="0" u="none" strike="noStrike" cap="none">
                <a:solidFill>
                  <a:srgbClr val="000000"/>
                </a:solidFill>
                <a:latin typeface="Calibri"/>
                <a:ea typeface="Calibri"/>
                <a:cs typeface="Calibri"/>
                <a:sym typeface="Calibri"/>
              </a:rPr>
              <a:t>; </a:t>
            </a:r>
            <a:r>
              <a:rPr lang="en-CA" sz="1800" i="0" u="sng" strike="noStrike" cap="none">
                <a:solidFill>
                  <a:srgbClr val="0097A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Rhinoceros beetle</a:t>
            </a:r>
            <a:r>
              <a:rPr lang="en-CA" sz="1800" i="0" u="none" strike="noStrike" cap="none">
                <a:solidFill>
                  <a:srgbClr val="000000"/>
                </a:solidFill>
                <a:latin typeface="Calibri"/>
                <a:ea typeface="Calibri"/>
                <a:cs typeface="Calibri"/>
                <a:sym typeface="Calibri"/>
              </a:rPr>
              <a:t> </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 </a:t>
            </a:r>
            <a:endParaRPr sz="1800" i="0" u="none" strike="noStrike" cap="none">
              <a:solidFill>
                <a:schemeClr val="dk1"/>
              </a:solidFill>
              <a:latin typeface="Calibri"/>
              <a:ea typeface="Calibri"/>
              <a:cs typeface="Calibri"/>
              <a:sym typeface="Calibri"/>
            </a:endParaRPr>
          </a:p>
        </p:txBody>
      </p:sp>
      <p:pic>
        <p:nvPicPr>
          <p:cNvPr id="194" name="Google Shape;194;p9"/>
          <p:cNvPicPr preferRelativeResize="0"/>
          <p:nvPr/>
        </p:nvPicPr>
        <p:blipFill rotWithShape="1">
          <a:blip r:embed="rId10">
            <a:alphaModFix/>
          </a:blip>
          <a:srcRect/>
          <a:stretch/>
        </p:blipFill>
        <p:spPr>
          <a:xfrm>
            <a:off x="7480650" y="3300800"/>
            <a:ext cx="4222074" cy="3130099"/>
          </a:xfrm>
          <a:prstGeom prst="rect">
            <a:avLst/>
          </a:prstGeom>
          <a:noFill/>
          <a:ln>
            <a:noFill/>
          </a:ln>
        </p:spPr>
      </p:pic>
      <p:sp>
        <p:nvSpPr>
          <p:cNvPr id="195" name="Google Shape;195;p9"/>
          <p:cNvSpPr/>
          <p:nvPr/>
        </p:nvSpPr>
        <p:spPr>
          <a:xfrm>
            <a:off x="10726184" y="4050117"/>
            <a:ext cx="858600" cy="17427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9"/>
          <p:cNvSpPr/>
          <p:nvPr/>
        </p:nvSpPr>
        <p:spPr>
          <a:xfrm>
            <a:off x="7792791" y="1302859"/>
            <a:ext cx="1899000" cy="13188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1185729" y="1712200"/>
            <a:ext cx="3044400" cy="923400"/>
          </a:xfrm>
          <a:prstGeom prst="rect">
            <a:avLst/>
          </a:prstGeom>
          <a:solidFill>
            <a:srgbClr val="EFEFE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000000"/>
                </a:solidFill>
                <a:latin typeface="Calibri"/>
                <a:ea typeface="Calibri"/>
                <a:cs typeface="Calibri"/>
                <a:sym typeface="Calibri"/>
              </a:rPr>
              <a:t>Examples:</a:t>
            </a:r>
            <a:endParaRPr sz="18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CA" sz="1800" i="0" u="none" strike="noStrike" cap="none">
                <a:solidFill>
                  <a:srgbClr val="000000"/>
                </a:solidFill>
                <a:latin typeface="Calibri"/>
                <a:ea typeface="Calibri"/>
                <a:cs typeface="Calibri"/>
                <a:sym typeface="Calibri"/>
              </a:rPr>
              <a:t>3D: </a:t>
            </a:r>
            <a:r>
              <a:rPr lang="en-CA" sz="1800" u="sng">
                <a:solidFill>
                  <a:srgbClr val="0097A7"/>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Dermaptera</a:t>
            </a:r>
            <a:br>
              <a:rPr lang="en-CA" sz="1800" i="0" u="none" strike="noStrike" cap="none">
                <a:solidFill>
                  <a:schemeClr val="dk1"/>
                </a:solidFill>
                <a:latin typeface="Calibri"/>
                <a:ea typeface="Calibri"/>
                <a:cs typeface="Calibri"/>
                <a:sym typeface="Calibri"/>
              </a:rPr>
            </a:br>
            <a:r>
              <a:rPr lang="en-CA" sz="1800" i="0" u="none" strike="noStrike" cap="none">
                <a:solidFill>
                  <a:srgbClr val="000000"/>
                </a:solidFill>
                <a:latin typeface="Calibri"/>
                <a:ea typeface="Calibri"/>
                <a:cs typeface="Calibri"/>
                <a:sym typeface="Calibri"/>
              </a:rPr>
              <a:t>2D: </a:t>
            </a:r>
            <a:r>
              <a:rPr lang="en-CA" sz="1800" u="sng">
                <a:solidFill>
                  <a:srgbClr val="0097A7"/>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Dermaptera</a:t>
            </a:r>
            <a:r>
              <a:rPr lang="en-CA" sz="1800" i="0" u="none" strike="noStrike" cap="none">
                <a:solidFill>
                  <a:srgbClr val="000000"/>
                </a:solidFill>
                <a:latin typeface="Calibri"/>
                <a:ea typeface="Calibri"/>
                <a:cs typeface="Calibri"/>
                <a:sym typeface="Calibri"/>
              </a:rPr>
              <a:t> </a:t>
            </a:r>
            <a:endParaRPr sz="1800" i="0" u="none" strike="noStrike" cap="none">
              <a:solidFill>
                <a:schemeClr val="dk1"/>
              </a:solidFill>
              <a:latin typeface="Calibri"/>
              <a:ea typeface="Calibri"/>
              <a:cs typeface="Calibri"/>
              <a:sym typeface="Calibri"/>
            </a:endParaRPr>
          </a:p>
        </p:txBody>
      </p:sp>
      <p:sp>
        <p:nvSpPr>
          <p:cNvPr id="198" name="Google Shape;198;p9"/>
          <p:cNvSpPr txBox="1"/>
          <p:nvPr/>
        </p:nvSpPr>
        <p:spPr>
          <a:xfrm>
            <a:off x="821825" y="3118500"/>
            <a:ext cx="6499200" cy="1981200"/>
          </a:xfrm>
          <a:prstGeom prst="rect">
            <a:avLst/>
          </a:prstGeom>
          <a:noFill/>
          <a:ln>
            <a:noFill/>
          </a:ln>
        </p:spPr>
        <p:txBody>
          <a:bodyPr spcFirstLastPara="1" wrap="square" lIns="91425" tIns="91425" rIns="91425" bIns="91425" anchor="t" anchorCtr="0">
            <a:spAutoFit/>
          </a:bodyPr>
          <a:lstStyle/>
          <a:p>
            <a:pPr marL="228600" lvl="0" indent="-266700" algn="l" rtl="0">
              <a:lnSpc>
                <a:spcPct val="107000"/>
              </a:lnSpc>
              <a:spcBef>
                <a:spcPts val="1800"/>
              </a:spcBef>
              <a:spcAft>
                <a:spcPts val="0"/>
              </a:spcAft>
              <a:buClr>
                <a:schemeClr val="dk1"/>
              </a:buClr>
              <a:buSzPts val="2400"/>
              <a:buChar char="•"/>
            </a:pPr>
            <a:r>
              <a:rPr lang="en-CA" sz="2400">
                <a:solidFill>
                  <a:schemeClr val="dk1"/>
                </a:solidFill>
                <a:latin typeface="Calibri"/>
                <a:ea typeface="Calibri"/>
                <a:cs typeface="Calibri"/>
                <a:sym typeface="Calibri"/>
              </a:rPr>
              <a:t> Tip of abdomen without such appendages;. front wings (wing covers) usually covering most or all of abdomen although sometimes short ...... </a:t>
            </a:r>
            <a:r>
              <a:rPr lang="en-CA" sz="2400" b="1">
                <a:solidFill>
                  <a:schemeClr val="dk1"/>
                </a:solidFill>
                <a:latin typeface="Calibri"/>
                <a:ea typeface="Calibri"/>
                <a:cs typeface="Calibri"/>
                <a:sym typeface="Calibri"/>
              </a:rPr>
              <a:t>Order Coleoptera </a:t>
            </a:r>
            <a:r>
              <a:rPr lang="en-CA" sz="2400">
                <a:solidFill>
                  <a:schemeClr val="dk1"/>
                </a:solidFill>
                <a:latin typeface="Calibri"/>
                <a:ea typeface="Calibri"/>
                <a:cs typeface="Calibri"/>
                <a:sym typeface="Calibri"/>
              </a:rPr>
              <a:t>(beetles)</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99" name="Google Shape;199;p9"/>
          <p:cNvSpPr txBox="1"/>
          <p:nvPr/>
        </p:nvSpPr>
        <p:spPr>
          <a:xfrm>
            <a:off x="7436188" y="6375325"/>
            <a:ext cx="3176700" cy="26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CA" sz="500" u="sng">
                <a:solidFill>
                  <a:schemeClr val="hlink"/>
                </a:solidFill>
                <a:latin typeface="Times New Roman"/>
                <a:ea typeface="Times New Roman"/>
                <a:cs typeface="Times New Roman"/>
                <a:sym typeface="Times New Roman"/>
                <a:hlinkClick r:id="rId13"/>
              </a:rPr>
              <a:t>Photo</a:t>
            </a:r>
            <a:r>
              <a:rPr lang="en-CA" sz="500">
                <a:solidFill>
                  <a:srgbClr val="000000"/>
                </a:solidFill>
                <a:latin typeface="Times New Roman"/>
                <a:ea typeface="Times New Roman"/>
                <a:cs typeface="Times New Roman"/>
                <a:sym typeface="Times New Roman"/>
              </a:rPr>
              <a:t> courtesy of the Spencer Entomological Collection, Beaty Biodiversity Museum, UBC, used with permission</a:t>
            </a:r>
            <a:endParaRPr sz="8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3620</Words>
  <Application>Microsoft Macintosh PowerPoint</Application>
  <PresentationFormat>Widescreen</PresentationFormat>
  <Paragraphs>344</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open_sansbold</vt:lpstr>
      <vt:lpstr>open_sansregular</vt:lpstr>
      <vt:lpstr>Times New Roman</vt:lpstr>
      <vt:lpstr>Office Theme</vt:lpstr>
      <vt:lpstr>Insects of Alberta - Interactive Identification Guide To Common Orders</vt:lpstr>
      <vt:lpstr>PowerPoint Presentation</vt:lpstr>
      <vt:lpstr>How to use this interactive dichotomous key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 and Media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Insects of Alberta - Interactive Identification Guide To Common Orders</dc:title>
  <dc:creator>Kevin Duclos</dc:creator>
  <cp:lastModifiedBy>Justine Doll</cp:lastModifiedBy>
  <cp:revision>1</cp:revision>
  <dcterms:created xsi:type="dcterms:W3CDTF">2022-02-28T19:10:50Z</dcterms:created>
  <dcterms:modified xsi:type="dcterms:W3CDTF">2024-04-25T21:53:00Z</dcterms:modified>
</cp:coreProperties>
</file>