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Masters/slideMaster14.xml" ContentType="application/vnd.openxmlformats-officedocument.presentationml.slideMaster+xml"/>
  <Override PartName="/ppt/slideMasters/slideMaster15.xml" ContentType="application/vnd.openxmlformats-officedocument.presentationml.slideMaster+xml"/>
  <Override PartName="/ppt/slideMasters/slideMaster16.xml" ContentType="application/vnd.openxmlformats-officedocument.presentationml.slideMaster+xml"/>
  <Override PartName="/ppt/slideMasters/slideMaster17.xml" ContentType="application/vnd.openxmlformats-officedocument.presentationml.slideMaster+xml"/>
  <Override PartName="/ppt/slideMasters/slideMaster18.xml" ContentType="application/vnd.openxmlformats-officedocument.presentationml.slideMaster+xml"/>
  <Override PartName="/ppt/slideMasters/slideMaster19.xml" ContentType="application/vnd.openxmlformats-officedocument.presentationml.slideMaster+xml"/>
  <Override PartName="/ppt/slideMasters/slideMaster20.xml" ContentType="application/vnd.openxmlformats-officedocument.presentationml.slideMaster+xml"/>
  <Override PartName="/ppt/slideMasters/slideMaster21.xml" ContentType="application/vnd.openxmlformats-officedocument.presentationml.slideMaster+xml"/>
  <Override PartName="/ppt/slideMasters/slideMaster22.xml" ContentType="application/vnd.openxmlformats-officedocument.presentationml.slideMaster+xml"/>
  <Override PartName="/ppt/slideMasters/slideMaster23.xml" ContentType="application/vnd.openxmlformats-officedocument.presentationml.slideMaster+xml"/>
  <Override PartName="/ppt/slideMasters/slideMaster24.xml" ContentType="application/vnd.openxmlformats-officedocument.presentationml.slideMaster+xml"/>
  <Override PartName="/ppt/slideMasters/slideMaster25.xml" ContentType="application/vnd.openxmlformats-officedocument.presentationml.slideMaster+xml"/>
  <Override PartName="/ppt/slideMasters/slideMaster26.xml" ContentType="application/vnd.openxmlformats-officedocument.presentationml.slideMaster+xml"/>
  <Override PartName="/ppt/slideMasters/slideMaster27.xml" ContentType="application/vnd.openxmlformats-officedocument.presentationml.slideMaster+xml"/>
  <Override PartName="/ppt/slideMasters/slideMaster28.xml" ContentType="application/vnd.openxmlformats-officedocument.presentationml.slideMaster+xml"/>
  <Override PartName="/ppt/slideMasters/slideMaster29.xml" ContentType="application/vnd.openxmlformats-officedocument.presentationml.slideMaster+xml"/>
  <Override PartName="/ppt/slideMasters/slideMaster30.xml" ContentType="application/vnd.openxmlformats-officedocument.presentationml.slideMaster+xml"/>
  <Override PartName="/ppt/slideMasters/slideMaster31.xml" ContentType="application/vnd.openxmlformats-officedocument.presentationml.slideMaster+xml"/>
  <Override PartName="/ppt/slideMasters/slideMaster32.xml" ContentType="application/vnd.openxmlformats-officedocument.presentationml.slideMaster+xml"/>
  <Override PartName="/ppt/slideMasters/slideMaster33.xml" ContentType="application/vnd.openxmlformats-officedocument.presentationml.slideMaster+xml"/>
  <Override PartName="/ppt/slideMasters/slideMaster34.xml" ContentType="application/vnd.openxmlformats-officedocument.presentationml.slideMaster+xml"/>
  <Override PartName="/ppt/slideMasters/slideMaster35.xml" ContentType="application/vnd.openxmlformats-officedocument.presentationml.slideMaster+xml"/>
  <Override PartName="/ppt/slideMasters/slideMaster36.xml" ContentType="application/vnd.openxmlformats-officedocument.presentationml.slideMaster+xml"/>
  <Override PartName="/ppt/slideMasters/slideMaster37.xml" ContentType="application/vnd.openxmlformats-officedocument.presentationml.slideMaster+xml"/>
  <Override PartName="/ppt/slideMasters/slideMaster38.xml" ContentType="application/vnd.openxmlformats-officedocument.presentationml.slideMaster+xml"/>
  <Override PartName="/ppt/slideMasters/slideMaster39.xml" ContentType="application/vnd.openxmlformats-officedocument.presentationml.slideMaster+xml"/>
  <Override PartName="/ppt/slideMasters/slideMaster40.xml" ContentType="application/vnd.openxmlformats-officedocument.presentationml.slideMaster+xml"/>
  <Override PartName="/ppt/slideMasters/slideMaster41.xml" ContentType="application/vnd.openxmlformats-officedocument.presentationml.slideMaster+xml"/>
  <Override PartName="/ppt/slideMasters/slideMaster42.xml" ContentType="application/vnd.openxmlformats-officedocument.presentationml.slideMaster+xml"/>
  <Override PartName="/ppt/slideMasters/slideMaster43.xml" ContentType="application/vnd.openxmlformats-officedocument.presentationml.slideMaster+xml"/>
  <Override PartName="/ppt/slideMasters/slideMaster44.xml" ContentType="application/vnd.openxmlformats-officedocument.presentationml.slideMaster+xml"/>
  <Override PartName="/ppt/slideMasters/slideMaster45.xml" ContentType="application/vnd.openxmlformats-officedocument.presentationml.slideMaster+xml"/>
  <Override PartName="/ppt/slideMasters/slideMaster46.xml" ContentType="application/vnd.openxmlformats-officedocument.presentationml.slideMaster+xml"/>
  <Override PartName="/ppt/slideMasters/slideMaster47.xml" ContentType="application/vnd.openxmlformats-officedocument.presentationml.slideMaster+xml"/>
  <Override PartName="/ppt/slideMasters/slideMaster48.xml" ContentType="application/vnd.openxmlformats-officedocument.presentationml.slideMaster+xml"/>
  <Override PartName="/ppt/slideMasters/slideMaster49.xml" ContentType="application/vnd.openxmlformats-officedocument.presentationml.slideMaster+xml"/>
  <Override PartName="/ppt/slideMasters/slideMaster50.xml" ContentType="application/vnd.openxmlformats-officedocument.presentationml.slideMaster+xml"/>
  <Override PartName="/ppt/slideMasters/slideMaster51.xml" ContentType="application/vnd.openxmlformats-officedocument.presentationml.slideMaster+xml"/>
  <Override PartName="/ppt/slideMasters/slideMaster52.xml" ContentType="application/vnd.openxmlformats-officedocument.presentationml.slideMaster+xml"/>
  <Override PartName="/ppt/slideMasters/slideMaster53.xml" ContentType="application/vnd.openxmlformats-officedocument.presentationml.slideMaster+xml"/>
  <Override PartName="/ppt/slideMasters/slideMaster54.xml" ContentType="application/vnd.openxmlformats-officedocument.presentationml.slideMaster+xml"/>
  <Override PartName="/ppt/slideMasters/slideMaster55.xml" ContentType="application/vnd.openxmlformats-officedocument.presentationml.slideMaster+xml"/>
  <Override PartName="/ppt/slideMasters/slideMaster56.xml" ContentType="application/vnd.openxmlformats-officedocument.presentationml.slideMaster+xml"/>
  <Override PartName="/ppt/slideMasters/slideMaster57.xml" ContentType="application/vnd.openxmlformats-officedocument.presentationml.slideMaster+xml"/>
  <Override PartName="/ppt/slideMasters/slideMaster58.xml" ContentType="application/vnd.openxmlformats-officedocument.presentationml.slideMaster+xml"/>
  <Override PartName="/ppt/slideMasters/slideMaster59.xml" ContentType="application/vnd.openxmlformats-officedocument.presentationml.slideMaster+xml"/>
  <Override PartName="/ppt/slideMasters/slideMaster60.xml" ContentType="application/vnd.openxmlformats-officedocument.presentationml.slideMaster+xml"/>
  <Override PartName="/ppt/slideMasters/slideMaster61.xml" ContentType="application/vnd.openxmlformats-officedocument.presentationml.slideMaster+xml"/>
  <Override PartName="/ppt/slideMasters/slideMaster62.xml" ContentType="application/vnd.openxmlformats-officedocument.presentationml.slideMaster+xml"/>
  <Override PartName="/ppt/slideMasters/slideMaster63.xml" ContentType="application/vnd.openxmlformats-officedocument.presentationml.slideMaster+xml"/>
  <Override PartName="/ppt/slideMasters/slideMaster64.xml" ContentType="application/vnd.openxmlformats-officedocument.presentationml.slideMaster+xml"/>
  <Override PartName="/ppt/slideMasters/slideMaster65.xml" ContentType="application/vnd.openxmlformats-officedocument.presentationml.slideMaster+xml"/>
  <Override PartName="/ppt/slideMasters/slideMaster66.xml" ContentType="application/vnd.openxmlformats-officedocument.presentationml.slideMaster+xml"/>
  <Override PartName="/ppt/slideMasters/slideMaster67.xml" ContentType="application/vnd.openxmlformats-officedocument.presentationml.slideMaster+xml"/>
  <Override PartName="/ppt/slideMasters/slideMaster68.xml" ContentType="application/vnd.openxmlformats-officedocument.presentationml.slideMaster+xml"/>
  <Override PartName="/ppt/slideMasters/slideMaster69.xml" ContentType="application/vnd.openxmlformats-officedocument.presentationml.slideMaster+xml"/>
  <Override PartName="/ppt/slideMasters/slideMaster70.xml" ContentType="application/vnd.openxmlformats-officedocument.presentationml.slideMaster+xml"/>
  <Override PartName="/ppt/slideMasters/slideMaster71.xml" ContentType="application/vnd.openxmlformats-officedocument.presentationml.slideMaster+xml"/>
  <Override PartName="/ppt/slideMasters/slideMaster72.xml" ContentType="application/vnd.openxmlformats-officedocument.presentationml.slideMaster+xml"/>
  <Override PartName="/ppt/slideMasters/slideMaster73.xml" ContentType="application/vnd.openxmlformats-officedocument.presentationml.slideMaster+xml"/>
  <Override PartName="/ppt/slideMasters/slideMaster74.xml" ContentType="application/vnd.openxmlformats-officedocument.presentationml.slideMaster+xml"/>
  <Override PartName="/ppt/slideMasters/slideMaster75.xml" ContentType="application/vnd.openxmlformats-officedocument.presentationml.slideMaster+xml"/>
  <Override PartName="/ppt/slideMasters/slideMaster76.xml" ContentType="application/vnd.openxmlformats-officedocument.presentationml.slideMaster+xml"/>
  <Override PartName="/ppt/slideMasters/slideMaster77.xml" ContentType="application/vnd.openxmlformats-officedocument.presentationml.slideMaster+xml"/>
  <Override PartName="/ppt/slideMasters/slideMaster78.xml" ContentType="application/vnd.openxmlformats-officedocument.presentationml.slideMaster+xml"/>
  <Override PartName="/ppt/slideMasters/slideMaster79.xml" ContentType="application/vnd.openxmlformats-officedocument.presentationml.slideMaster+xml"/>
  <Override PartName="/ppt/slideMasters/slideMaster80.xml" ContentType="application/vnd.openxmlformats-officedocument.presentationml.slideMaster+xml"/>
  <Override PartName="/ppt/slideMasters/slideMaster81.xml" ContentType="application/vnd.openxmlformats-officedocument.presentationml.slideMaster+xml"/>
  <Override PartName="/ppt/slideMasters/slideMaster82.xml" ContentType="application/vnd.openxmlformats-officedocument.presentationml.slideMaster+xml"/>
  <Override PartName="/ppt/slideMasters/slideMaster83.xml" ContentType="application/vnd.openxmlformats-officedocument.presentationml.slideMaster+xml"/>
  <Override PartName="/ppt/slideMasters/slideMaster84.xml" ContentType="application/vnd.openxmlformats-officedocument.presentationml.slideMaster+xml"/>
  <Override PartName="/ppt/slideMasters/slideMaster85.xml" ContentType="application/vnd.openxmlformats-officedocument.presentationml.slideMaster+xml"/>
  <Override PartName="/ppt/slideMasters/slideMaster86.xml" ContentType="application/vnd.openxmlformats-officedocument.presentationml.slideMaster+xml"/>
  <Override PartName="/ppt/slideMasters/slideMaster87.xml" ContentType="application/vnd.openxmlformats-officedocument.presentationml.slideMaster+xml"/>
  <Override PartName="/ppt/slideMasters/slideMaster88.xml" ContentType="application/vnd.openxmlformats-officedocument.presentationml.slideMaster+xml"/>
  <Override PartName="/ppt/slideMasters/slideMaster89.xml" ContentType="application/vnd.openxmlformats-officedocument.presentationml.slideMaster+xml"/>
  <Override PartName="/ppt/slideMasters/slideMaster90.xml" ContentType="application/vnd.openxmlformats-officedocument.presentationml.slideMaster+xml"/>
  <Override PartName="/ppt/slideMasters/slideMaster91.xml" ContentType="application/vnd.openxmlformats-officedocument.presentationml.slideMaster+xml"/>
  <Override PartName="/ppt/slideMasters/slideMaster92.xml" ContentType="application/vnd.openxmlformats-officedocument.presentationml.slideMaster+xml"/>
  <Override PartName="/ppt/slideMasters/slideMaster93.xml" ContentType="application/vnd.openxmlformats-officedocument.presentationml.slideMaster+xml"/>
  <Override PartName="/ppt/slideMasters/slideMaster94.xml" ContentType="application/vnd.openxmlformats-officedocument.presentationml.slideMaster+xml"/>
  <Override PartName="/ppt/slideMasters/slideMaster95.xml" ContentType="application/vnd.openxmlformats-officedocument.presentationml.slideMaster+xml"/>
  <Override PartName="/ppt/slideMasters/slideMaster96.xml" ContentType="application/vnd.openxmlformats-officedocument.presentationml.slideMaster+xml"/>
  <Override PartName="/ppt/slideMasters/slideMaster97.xml" ContentType="application/vnd.openxmlformats-officedocument.presentationml.slideMaster+xml"/>
  <Override PartName="/ppt/slideMasters/slideMaster98.xml" ContentType="application/vnd.openxmlformats-officedocument.presentationml.slideMaster+xml"/>
  <Override PartName="/ppt/slideMasters/slideMaster99.xml" ContentType="application/vnd.openxmlformats-officedocument.presentationml.slideMaster+xml"/>
  <Override PartName="/ppt/slideMasters/slideMaster100.xml" ContentType="application/vnd.openxmlformats-officedocument.presentationml.slideMaster+xml"/>
  <Override PartName="/ppt/slideMasters/slideMaster101.xml" ContentType="application/vnd.openxmlformats-officedocument.presentationml.slideMaster+xml"/>
  <Override PartName="/ppt/slideMasters/slideMaster102.xml" ContentType="application/vnd.openxmlformats-officedocument.presentationml.slideMaster+xml"/>
  <Override PartName="/ppt/slideMasters/slideMaster103.xml" ContentType="application/vnd.openxmlformats-officedocument.presentationml.slideMaster+xml"/>
  <Override PartName="/ppt/slideMasters/slideMaster104.xml" ContentType="application/vnd.openxmlformats-officedocument.presentationml.slideMaster+xml"/>
  <Override PartName="/ppt/slideMasters/slideMaster105.xml" ContentType="application/vnd.openxmlformats-officedocument.presentationml.slideMaster+xml"/>
  <Override PartName="/ppt/slideMasters/slideMaster106.xml" ContentType="application/vnd.openxmlformats-officedocument.presentationml.slideMaster+xml"/>
  <Override PartName="/ppt/slideMasters/slideMaster107.xml" ContentType="application/vnd.openxmlformats-officedocument.presentationml.slideMaster+xml"/>
  <Override PartName="/ppt/slideMasters/slideMaster108.xml" ContentType="application/vnd.openxmlformats-officedocument.presentationml.slideMaster+xml"/>
  <Override PartName="/ppt/slideMasters/slideMaster109.xml" ContentType="application/vnd.openxmlformats-officedocument.presentationml.slideMaster+xml"/>
  <Override PartName="/ppt/slideMasters/slideMaster110.xml" ContentType="application/vnd.openxmlformats-officedocument.presentationml.slideMaster+xml"/>
  <Override PartName="/ppt/slideMasters/slideMaster111.xml" ContentType="application/vnd.openxmlformats-officedocument.presentationml.slideMaster+xml"/>
  <Override PartName="/ppt/slideMasters/slideMaster112.xml" ContentType="application/vnd.openxmlformats-officedocument.presentationml.slideMaster+xml"/>
  <Override PartName="/ppt/slideMasters/slideMaster113.xml" ContentType="application/vnd.openxmlformats-officedocument.presentationml.slideMaster+xml"/>
  <Override PartName="/ppt/slideMasters/slideMaster114.xml" ContentType="application/vnd.openxmlformats-officedocument.presentationml.slideMaster+xml"/>
  <Override PartName="/ppt/slideMasters/slideMaster115.xml" ContentType="application/vnd.openxmlformats-officedocument.presentationml.slideMaster+xml"/>
  <Override PartName="/ppt/slideMasters/slideMaster116.xml" ContentType="application/vnd.openxmlformats-officedocument.presentationml.slideMaster+xml"/>
  <Override PartName="/ppt/slideMasters/slideMaster117.xml" ContentType="application/vnd.openxmlformats-officedocument.presentationml.slideMaster+xml"/>
  <Override PartName="/ppt/slideMasters/slideMaster118.xml" ContentType="application/vnd.openxmlformats-officedocument.presentationml.slideMaster+xml"/>
  <Override PartName="/ppt/slideMasters/slideMaster119.xml" ContentType="application/vnd.openxmlformats-officedocument.presentationml.slideMaster+xml"/>
  <Override PartName="/ppt/slideMasters/slideMaster120.xml" ContentType="application/vnd.openxmlformats-officedocument.presentationml.slideMaster+xml"/>
  <Override PartName="/ppt/slideMasters/slideMaster121.xml" ContentType="application/vnd.openxmlformats-officedocument.presentationml.slideMaster+xml"/>
  <Override PartName="/ppt/slideMasters/slideMaster122.xml" ContentType="application/vnd.openxmlformats-officedocument.presentationml.slideMaster+xml"/>
  <Override PartName="/ppt/slideMasters/slideMaster123.xml" ContentType="application/vnd.openxmlformats-officedocument.presentationml.slideMaster+xml"/>
  <Override PartName="/ppt/slideMasters/slideMaster124.xml" ContentType="application/vnd.openxmlformats-officedocument.presentationml.slideMaster+xml"/>
  <Override PartName="/ppt/slideMasters/slideMaster125.xml" ContentType="application/vnd.openxmlformats-officedocument.presentationml.slideMaster+xml"/>
  <Override PartName="/ppt/slideMasters/slideMaster126.xml" ContentType="application/vnd.openxmlformats-officedocument.presentationml.slideMaster+xml"/>
  <Override PartName="/ppt/slideMasters/slideMaster127.xml" ContentType="application/vnd.openxmlformats-officedocument.presentationml.slideMaster+xml"/>
  <Override PartName="/ppt/slideMasters/slideMaster128.xml" ContentType="application/vnd.openxmlformats-officedocument.presentationml.slideMaster+xml"/>
  <Override PartName="/ppt/slideMasters/slideMaster129.xml" ContentType="application/vnd.openxmlformats-officedocument.presentationml.slideMaster+xml"/>
  <Override PartName="/ppt/slideMasters/slideMaster130.xml" ContentType="application/vnd.openxmlformats-officedocument.presentationml.slideMaster+xml"/>
  <Override PartName="/ppt/slideMasters/slideMaster131.xml" ContentType="application/vnd.openxmlformats-officedocument.presentationml.slideMaster+xml"/>
  <Override PartName="/ppt/slideMasters/slideMaster132.xml" ContentType="application/vnd.openxmlformats-officedocument.presentationml.slideMaster+xml"/>
  <Override PartName="/ppt/slideMasters/slideMaster133.xml" ContentType="application/vnd.openxmlformats-officedocument.presentationml.slideMaster+xml"/>
  <Override PartName="/ppt/slideMasters/slideMaster134.xml" ContentType="application/vnd.openxmlformats-officedocument.presentationml.slideMaster+xml"/>
  <Override PartName="/ppt/slideMasters/slideMaster135.xml" ContentType="application/vnd.openxmlformats-officedocument.presentationml.slideMaster+xml"/>
  <Override PartName="/ppt/slideMasters/slideMaster136.xml" ContentType="application/vnd.openxmlformats-officedocument.presentationml.slideMaster+xml"/>
  <Override PartName="/ppt/slideMasters/slideMaster137.xml" ContentType="application/vnd.openxmlformats-officedocument.presentationml.slideMaster+xml"/>
  <Override PartName="/ppt/slideMasters/slideMaster138.xml" ContentType="application/vnd.openxmlformats-officedocument.presentationml.slideMaster+xml"/>
  <Override PartName="/ppt/slideMasters/slideMaster139.xml" ContentType="application/vnd.openxmlformats-officedocument.presentationml.slideMaster+xml"/>
  <Override PartName="/ppt/slideMasters/slideMaster140.xml" ContentType="application/vnd.openxmlformats-officedocument.presentationml.slideMaster+xml"/>
  <Override PartName="/ppt/slideMasters/slideMaster141.xml" ContentType="application/vnd.openxmlformats-officedocument.presentationml.slideMaster+xml"/>
  <Override PartName="/ppt/slideMasters/slideMaster14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ppt/theme/theme8.xml" ContentType="application/vnd.openxmlformats-officedocument.theme+xml"/>
  <Override PartName="/ppt/theme/theme9.xml" ContentType="application/vnd.openxmlformats-officedocument.theme+xml"/>
  <Override PartName="/ppt/theme/theme10.xml" ContentType="application/vnd.openxmlformats-officedocument.theme+xml"/>
  <Override PartName="/ppt/theme/theme11.xml" ContentType="application/vnd.openxmlformats-officedocument.theme+xml"/>
  <Override PartName="/ppt/theme/theme12.xml" ContentType="application/vnd.openxmlformats-officedocument.theme+xml"/>
  <Override PartName="/ppt/theme/theme13.xml" ContentType="application/vnd.openxmlformats-officedocument.theme+xml"/>
  <Override PartName="/ppt/theme/theme14.xml" ContentType="application/vnd.openxmlformats-officedocument.theme+xml"/>
  <Override PartName="/ppt/theme/theme15.xml" ContentType="application/vnd.openxmlformats-officedocument.theme+xml"/>
  <Override PartName="/ppt/theme/theme16.xml" ContentType="application/vnd.openxmlformats-officedocument.theme+xml"/>
  <Override PartName="/ppt/theme/theme17.xml" ContentType="application/vnd.openxmlformats-officedocument.theme+xml"/>
  <Override PartName="/ppt/theme/theme18.xml" ContentType="application/vnd.openxmlformats-officedocument.theme+xml"/>
  <Override PartName="/ppt/theme/theme19.xml" ContentType="application/vnd.openxmlformats-officedocument.theme+xml"/>
  <Override PartName="/ppt/theme/theme20.xml" ContentType="application/vnd.openxmlformats-officedocument.theme+xml"/>
  <Override PartName="/ppt/theme/theme21.xml" ContentType="application/vnd.openxmlformats-officedocument.theme+xml"/>
  <Override PartName="/ppt/theme/theme22.xml" ContentType="application/vnd.openxmlformats-officedocument.theme+xml"/>
  <Override PartName="/ppt/theme/theme23.xml" ContentType="application/vnd.openxmlformats-officedocument.theme+xml"/>
  <Override PartName="/ppt/theme/theme24.xml" ContentType="application/vnd.openxmlformats-officedocument.theme+xml"/>
  <Override PartName="/ppt/theme/theme25.xml" ContentType="application/vnd.openxmlformats-officedocument.theme+xml"/>
  <Override PartName="/ppt/theme/theme26.xml" ContentType="application/vnd.openxmlformats-officedocument.theme+xml"/>
  <Override PartName="/ppt/theme/theme27.xml" ContentType="application/vnd.openxmlformats-officedocument.theme+xml"/>
  <Override PartName="/ppt/theme/theme28.xml" ContentType="application/vnd.openxmlformats-officedocument.theme+xml"/>
  <Override PartName="/ppt/theme/theme29.xml" ContentType="application/vnd.openxmlformats-officedocument.theme+xml"/>
  <Override PartName="/ppt/theme/theme30.xml" ContentType="application/vnd.openxmlformats-officedocument.theme+xml"/>
  <Override PartName="/ppt/theme/theme31.xml" ContentType="application/vnd.openxmlformats-officedocument.theme+xml"/>
  <Override PartName="/ppt/theme/theme32.xml" ContentType="application/vnd.openxmlformats-officedocument.theme+xml"/>
  <Override PartName="/ppt/theme/theme33.xml" ContentType="application/vnd.openxmlformats-officedocument.theme+xml"/>
  <Override PartName="/ppt/theme/theme34.xml" ContentType="application/vnd.openxmlformats-officedocument.theme+xml"/>
  <Override PartName="/ppt/theme/theme35.xml" ContentType="application/vnd.openxmlformats-officedocument.theme+xml"/>
  <Override PartName="/ppt/theme/theme36.xml" ContentType="application/vnd.openxmlformats-officedocument.theme+xml"/>
  <Override PartName="/ppt/theme/theme37.xml" ContentType="application/vnd.openxmlformats-officedocument.theme+xml"/>
  <Override PartName="/ppt/theme/theme38.xml" ContentType="application/vnd.openxmlformats-officedocument.theme+xml"/>
  <Override PartName="/ppt/theme/theme39.xml" ContentType="application/vnd.openxmlformats-officedocument.theme+xml"/>
  <Override PartName="/ppt/theme/theme40.xml" ContentType="application/vnd.openxmlformats-officedocument.theme+xml"/>
  <Override PartName="/ppt/theme/theme41.xml" ContentType="application/vnd.openxmlformats-officedocument.theme+xml"/>
  <Override PartName="/ppt/theme/theme42.xml" ContentType="application/vnd.openxmlformats-officedocument.theme+xml"/>
  <Override PartName="/ppt/theme/theme43.xml" ContentType="application/vnd.openxmlformats-officedocument.theme+xml"/>
  <Override PartName="/ppt/theme/theme44.xml" ContentType="application/vnd.openxmlformats-officedocument.theme+xml"/>
  <Override PartName="/ppt/theme/theme45.xml" ContentType="application/vnd.openxmlformats-officedocument.theme+xml"/>
  <Override PartName="/ppt/theme/theme46.xml" ContentType="application/vnd.openxmlformats-officedocument.theme+xml"/>
  <Override PartName="/ppt/theme/theme47.xml" ContentType="application/vnd.openxmlformats-officedocument.theme+xml"/>
  <Override PartName="/ppt/theme/theme48.xml" ContentType="application/vnd.openxmlformats-officedocument.theme+xml"/>
  <Override PartName="/ppt/theme/theme49.xml" ContentType="application/vnd.openxmlformats-officedocument.theme+xml"/>
  <Override PartName="/ppt/theme/theme50.xml" ContentType="application/vnd.openxmlformats-officedocument.theme+xml"/>
  <Override PartName="/ppt/theme/theme51.xml" ContentType="application/vnd.openxmlformats-officedocument.theme+xml"/>
  <Override PartName="/ppt/theme/theme52.xml" ContentType="application/vnd.openxmlformats-officedocument.theme+xml"/>
  <Override PartName="/ppt/theme/theme53.xml" ContentType="application/vnd.openxmlformats-officedocument.theme+xml"/>
  <Override PartName="/ppt/theme/theme54.xml" ContentType="application/vnd.openxmlformats-officedocument.theme+xml"/>
  <Override PartName="/ppt/theme/theme55.xml" ContentType="application/vnd.openxmlformats-officedocument.theme+xml"/>
  <Override PartName="/ppt/theme/theme56.xml" ContentType="application/vnd.openxmlformats-officedocument.theme+xml"/>
  <Override PartName="/ppt/theme/theme57.xml" ContentType="application/vnd.openxmlformats-officedocument.theme+xml"/>
  <Override PartName="/ppt/theme/theme58.xml" ContentType="application/vnd.openxmlformats-officedocument.theme+xml"/>
  <Override PartName="/ppt/theme/theme59.xml" ContentType="application/vnd.openxmlformats-officedocument.theme+xml"/>
  <Override PartName="/ppt/theme/theme60.xml" ContentType="application/vnd.openxmlformats-officedocument.theme+xml"/>
  <Override PartName="/ppt/theme/theme61.xml" ContentType="application/vnd.openxmlformats-officedocument.theme+xml"/>
  <Override PartName="/ppt/theme/theme62.xml" ContentType="application/vnd.openxmlformats-officedocument.theme+xml"/>
  <Override PartName="/ppt/theme/theme63.xml" ContentType="application/vnd.openxmlformats-officedocument.theme+xml"/>
  <Override PartName="/ppt/theme/theme64.xml" ContentType="application/vnd.openxmlformats-officedocument.theme+xml"/>
  <Override PartName="/ppt/theme/theme65.xml" ContentType="application/vnd.openxmlformats-officedocument.theme+xml"/>
  <Override PartName="/ppt/theme/theme66.xml" ContentType="application/vnd.openxmlformats-officedocument.theme+xml"/>
  <Override PartName="/ppt/theme/theme67.xml" ContentType="application/vnd.openxmlformats-officedocument.theme+xml"/>
  <Override PartName="/ppt/theme/theme68.xml" ContentType="application/vnd.openxmlformats-officedocument.theme+xml"/>
  <Override PartName="/ppt/theme/theme69.xml" ContentType="application/vnd.openxmlformats-officedocument.theme+xml"/>
  <Override PartName="/ppt/theme/theme70.xml" ContentType="application/vnd.openxmlformats-officedocument.theme+xml"/>
  <Override PartName="/ppt/theme/theme71.xml" ContentType="application/vnd.openxmlformats-officedocument.theme+xml"/>
  <Override PartName="/ppt/theme/theme72.xml" ContentType="application/vnd.openxmlformats-officedocument.theme+xml"/>
  <Override PartName="/ppt/theme/theme73.xml" ContentType="application/vnd.openxmlformats-officedocument.theme+xml"/>
  <Override PartName="/ppt/theme/theme74.xml" ContentType="application/vnd.openxmlformats-officedocument.theme+xml"/>
  <Override PartName="/ppt/theme/theme75.xml" ContentType="application/vnd.openxmlformats-officedocument.theme+xml"/>
  <Override PartName="/ppt/theme/theme76.xml" ContentType="application/vnd.openxmlformats-officedocument.theme+xml"/>
  <Override PartName="/ppt/theme/theme77.xml" ContentType="application/vnd.openxmlformats-officedocument.theme+xml"/>
  <Override PartName="/ppt/theme/theme78.xml" ContentType="application/vnd.openxmlformats-officedocument.theme+xml"/>
  <Override PartName="/ppt/theme/theme79.xml" ContentType="application/vnd.openxmlformats-officedocument.theme+xml"/>
  <Override PartName="/ppt/theme/theme80.xml" ContentType="application/vnd.openxmlformats-officedocument.theme+xml"/>
  <Override PartName="/ppt/theme/theme81.xml" ContentType="application/vnd.openxmlformats-officedocument.theme+xml"/>
  <Override PartName="/ppt/theme/theme82.xml" ContentType="application/vnd.openxmlformats-officedocument.theme+xml"/>
  <Override PartName="/ppt/theme/theme83.xml" ContentType="application/vnd.openxmlformats-officedocument.theme+xml"/>
  <Override PartName="/ppt/theme/theme84.xml" ContentType="application/vnd.openxmlformats-officedocument.theme+xml"/>
  <Override PartName="/ppt/theme/theme85.xml" ContentType="application/vnd.openxmlformats-officedocument.theme+xml"/>
  <Override PartName="/ppt/theme/theme86.xml" ContentType="application/vnd.openxmlformats-officedocument.theme+xml"/>
  <Override PartName="/ppt/theme/theme87.xml" ContentType="application/vnd.openxmlformats-officedocument.theme+xml"/>
  <Override PartName="/ppt/theme/theme88.xml" ContentType="application/vnd.openxmlformats-officedocument.theme+xml"/>
  <Override PartName="/ppt/theme/theme89.xml" ContentType="application/vnd.openxmlformats-officedocument.theme+xml"/>
  <Override PartName="/ppt/theme/theme90.xml" ContentType="application/vnd.openxmlformats-officedocument.theme+xml"/>
  <Override PartName="/ppt/theme/theme91.xml" ContentType="application/vnd.openxmlformats-officedocument.theme+xml"/>
  <Override PartName="/ppt/theme/theme92.xml" ContentType="application/vnd.openxmlformats-officedocument.theme+xml"/>
  <Override PartName="/ppt/theme/theme93.xml" ContentType="application/vnd.openxmlformats-officedocument.theme+xml"/>
  <Override PartName="/ppt/theme/theme94.xml" ContentType="application/vnd.openxmlformats-officedocument.theme+xml"/>
  <Override PartName="/ppt/theme/theme95.xml" ContentType="application/vnd.openxmlformats-officedocument.theme+xml"/>
  <Override PartName="/ppt/theme/theme96.xml" ContentType="application/vnd.openxmlformats-officedocument.theme+xml"/>
  <Override PartName="/ppt/theme/theme97.xml" ContentType="application/vnd.openxmlformats-officedocument.theme+xml"/>
  <Override PartName="/ppt/theme/theme98.xml" ContentType="application/vnd.openxmlformats-officedocument.theme+xml"/>
  <Override PartName="/ppt/theme/theme99.xml" ContentType="application/vnd.openxmlformats-officedocument.theme+xml"/>
  <Override PartName="/ppt/theme/theme100.xml" ContentType="application/vnd.openxmlformats-officedocument.theme+xml"/>
  <Override PartName="/ppt/theme/theme101.xml" ContentType="application/vnd.openxmlformats-officedocument.theme+xml"/>
  <Override PartName="/ppt/theme/theme102.xml" ContentType="application/vnd.openxmlformats-officedocument.theme+xml"/>
  <Override PartName="/ppt/theme/theme103.xml" ContentType="application/vnd.openxmlformats-officedocument.theme+xml"/>
  <Override PartName="/ppt/theme/theme104.xml" ContentType="application/vnd.openxmlformats-officedocument.theme+xml"/>
  <Override PartName="/ppt/theme/theme105.xml" ContentType="application/vnd.openxmlformats-officedocument.theme+xml"/>
  <Override PartName="/ppt/theme/theme106.xml" ContentType="application/vnd.openxmlformats-officedocument.theme+xml"/>
  <Override PartName="/ppt/theme/theme107.xml" ContentType="application/vnd.openxmlformats-officedocument.theme+xml"/>
  <Override PartName="/ppt/theme/theme108.xml" ContentType="application/vnd.openxmlformats-officedocument.theme+xml"/>
  <Override PartName="/ppt/theme/theme109.xml" ContentType="application/vnd.openxmlformats-officedocument.theme+xml"/>
  <Override PartName="/ppt/theme/theme110.xml" ContentType="application/vnd.openxmlformats-officedocument.them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111.xml" ContentType="application/vnd.openxmlformats-officedocument.theme+xml"/>
  <Override PartName="/ppt/theme/theme112.xml" ContentType="application/vnd.openxmlformats-officedocument.theme+xml"/>
  <Override PartName="/ppt/theme/theme113.xml" ContentType="application/vnd.openxmlformats-officedocument.theme+xml"/>
  <Override PartName="/ppt/theme/theme114.xml" ContentType="application/vnd.openxmlformats-officedocument.theme+xml"/>
  <Override PartName="/ppt/theme/theme115.xml" ContentType="application/vnd.openxmlformats-officedocument.theme+xml"/>
  <Override PartName="/ppt/theme/theme116.xml" ContentType="application/vnd.openxmlformats-officedocument.theme+xml"/>
  <Override PartName="/ppt/theme/theme117.xml" ContentType="application/vnd.openxmlformats-officedocument.theme+xml"/>
  <Override PartName="/ppt/theme/theme118.xml" ContentType="application/vnd.openxmlformats-officedocument.theme+xml"/>
  <Override PartName="/ppt/theme/theme119.xml" ContentType="application/vnd.openxmlformats-officedocument.theme+xml"/>
  <Override PartName="/ppt/theme/theme120.xml" ContentType="application/vnd.openxmlformats-officedocument.theme+xml"/>
  <Override PartName="/ppt/theme/theme121.xml" ContentType="application/vnd.openxmlformats-officedocument.theme+xml"/>
  <Override PartName="/ppt/theme/theme122.xml" ContentType="application/vnd.openxmlformats-officedocument.theme+xml"/>
  <Override PartName="/ppt/theme/theme123.xml" ContentType="application/vnd.openxmlformats-officedocument.theme+xml"/>
  <Override PartName="/ppt/theme/theme124.xml" ContentType="application/vnd.openxmlformats-officedocument.theme+xml"/>
  <Override PartName="/ppt/theme/theme125.xml" ContentType="application/vnd.openxmlformats-officedocument.theme+xml"/>
  <Override PartName="/ppt/theme/theme126.xml" ContentType="application/vnd.openxmlformats-officedocument.theme+xml"/>
  <Override PartName="/ppt/theme/theme127.xml" ContentType="application/vnd.openxmlformats-officedocument.theme+xml"/>
  <Override PartName="/ppt/theme/theme128.xml" ContentType="application/vnd.openxmlformats-officedocument.theme+xml"/>
  <Override PartName="/ppt/theme/theme129.xml" ContentType="application/vnd.openxmlformats-officedocument.theme+xml"/>
  <Override PartName="/ppt/theme/theme130.xml" ContentType="application/vnd.openxmlformats-officedocument.theme+xml"/>
  <Override PartName="/ppt/theme/theme131.xml" ContentType="application/vnd.openxmlformats-officedocument.theme+xml"/>
  <Override PartName="/ppt/theme/theme132.xml" ContentType="application/vnd.openxmlformats-officedocument.theme+xml"/>
  <Override PartName="/ppt/theme/theme133.xml" ContentType="application/vnd.openxmlformats-officedocument.theme+xml"/>
  <Override PartName="/ppt/theme/theme134.xml" ContentType="application/vnd.openxmlformats-officedocument.theme+xml"/>
  <Override PartName="/ppt/theme/theme135.xml" ContentType="application/vnd.openxmlformats-officedocument.theme+xml"/>
  <Override PartName="/ppt/theme/theme136.xml" ContentType="application/vnd.openxmlformats-officedocument.theme+xml"/>
  <Override PartName="/ppt/theme/theme137.xml" ContentType="application/vnd.openxmlformats-officedocument.theme+xml"/>
  <Override PartName="/ppt/theme/theme138.xml" ContentType="application/vnd.openxmlformats-officedocument.theme+xml"/>
  <Override PartName="/ppt/theme/theme139.xml" ContentType="application/vnd.openxmlformats-officedocument.theme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140.xml" ContentType="application/vnd.openxmlformats-officedocument.theme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141.xml" ContentType="application/vnd.openxmlformats-officedocument.theme+xml"/>
  <Override PartName="/ppt/theme/theme142.xml" ContentType="application/vnd.openxmlformats-officedocument.theme+xml"/>
  <Override PartName="/ppt/theme/theme143.xml" ContentType="application/vnd.openxmlformats-officedocument.theme+xml"/>
  <Override PartName="/ppt/theme/theme144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5931" r:id="rId1"/>
    <p:sldMasterId id="2147485933" r:id="rId2"/>
    <p:sldMasterId id="2147485935" r:id="rId3"/>
    <p:sldMasterId id="2147485937" r:id="rId4"/>
    <p:sldMasterId id="2147485939" r:id="rId5"/>
    <p:sldMasterId id="2147485941" r:id="rId6"/>
    <p:sldMasterId id="2147485943" r:id="rId7"/>
    <p:sldMasterId id="2147485945" r:id="rId8"/>
    <p:sldMasterId id="2147485947" r:id="rId9"/>
    <p:sldMasterId id="2147485949" r:id="rId10"/>
    <p:sldMasterId id="2147485951" r:id="rId11"/>
    <p:sldMasterId id="2147485953" r:id="rId12"/>
    <p:sldMasterId id="2147485955" r:id="rId13"/>
    <p:sldMasterId id="2147485956" r:id="rId14"/>
    <p:sldMasterId id="2147485958" r:id="rId15"/>
    <p:sldMasterId id="2147485960" r:id="rId16"/>
    <p:sldMasterId id="2147485962" r:id="rId17"/>
    <p:sldMasterId id="2147485964" r:id="rId18"/>
    <p:sldMasterId id="2147485966" r:id="rId19"/>
    <p:sldMasterId id="2147485968" r:id="rId20"/>
    <p:sldMasterId id="2147485970" r:id="rId21"/>
    <p:sldMasterId id="2147485971" r:id="rId22"/>
    <p:sldMasterId id="2147485973" r:id="rId23"/>
    <p:sldMasterId id="2147485975" r:id="rId24"/>
    <p:sldMasterId id="2147485977" r:id="rId25"/>
    <p:sldMasterId id="2147485979" r:id="rId26"/>
    <p:sldMasterId id="2147485981" r:id="rId27"/>
    <p:sldMasterId id="2147485983" r:id="rId28"/>
    <p:sldMasterId id="2147485985" r:id="rId29"/>
    <p:sldMasterId id="2147485987" r:id="rId30"/>
    <p:sldMasterId id="2147485989" r:id="rId31"/>
    <p:sldMasterId id="2147485991" r:id="rId32"/>
    <p:sldMasterId id="2147485993" r:id="rId33"/>
    <p:sldMasterId id="2147485995" r:id="rId34"/>
    <p:sldMasterId id="2147485997" r:id="rId35"/>
    <p:sldMasterId id="2147485999" r:id="rId36"/>
    <p:sldMasterId id="2147486001" r:id="rId37"/>
    <p:sldMasterId id="2147486003" r:id="rId38"/>
    <p:sldMasterId id="2147486005" r:id="rId39"/>
    <p:sldMasterId id="2147486007" r:id="rId40"/>
    <p:sldMasterId id="2147486009" r:id="rId41"/>
    <p:sldMasterId id="2147486010" r:id="rId42"/>
    <p:sldMasterId id="2147486012" r:id="rId43"/>
    <p:sldMasterId id="2147486014" r:id="rId44"/>
    <p:sldMasterId id="2147486016" r:id="rId45"/>
    <p:sldMasterId id="2147486018" r:id="rId46"/>
    <p:sldMasterId id="2147486020" r:id="rId47"/>
    <p:sldMasterId id="2147486022" r:id="rId48"/>
    <p:sldMasterId id="2147486024" r:id="rId49"/>
    <p:sldMasterId id="2147486026" r:id="rId50"/>
    <p:sldMasterId id="2147486028" r:id="rId51"/>
    <p:sldMasterId id="2147486030" r:id="rId52"/>
    <p:sldMasterId id="2147486032" r:id="rId53"/>
    <p:sldMasterId id="2147486034" r:id="rId54"/>
    <p:sldMasterId id="2147486036" r:id="rId55"/>
    <p:sldMasterId id="2147486038" r:id="rId56"/>
    <p:sldMasterId id="2147486040" r:id="rId57"/>
    <p:sldMasterId id="2147486042" r:id="rId58"/>
    <p:sldMasterId id="2147486044" r:id="rId59"/>
    <p:sldMasterId id="2147486046" r:id="rId60"/>
    <p:sldMasterId id="2147486048" r:id="rId61"/>
    <p:sldMasterId id="2147486050" r:id="rId62"/>
    <p:sldMasterId id="2147486052" r:id="rId63"/>
    <p:sldMasterId id="2147486054" r:id="rId64"/>
    <p:sldMasterId id="2147486056" r:id="rId65"/>
    <p:sldMasterId id="2147486058" r:id="rId66"/>
    <p:sldMasterId id="2147486059" r:id="rId67"/>
    <p:sldMasterId id="2147486061" r:id="rId68"/>
    <p:sldMasterId id="2147486063" r:id="rId69"/>
    <p:sldMasterId id="2147486065" r:id="rId70"/>
    <p:sldMasterId id="2147486067" r:id="rId71"/>
    <p:sldMasterId id="2147486069" r:id="rId72"/>
    <p:sldMasterId id="2147486071" r:id="rId73"/>
    <p:sldMasterId id="2147486073" r:id="rId74"/>
    <p:sldMasterId id="2147486075" r:id="rId75"/>
    <p:sldMasterId id="2147486077" r:id="rId76"/>
    <p:sldMasterId id="2147486079" r:id="rId77"/>
    <p:sldMasterId id="2147486081" r:id="rId78"/>
    <p:sldMasterId id="2147486082" r:id="rId79"/>
    <p:sldMasterId id="2147486084" r:id="rId80"/>
    <p:sldMasterId id="2147486086" r:id="rId81"/>
    <p:sldMasterId id="2147486088" r:id="rId82"/>
    <p:sldMasterId id="2147486090" r:id="rId83"/>
    <p:sldMasterId id="2147486092" r:id="rId84"/>
    <p:sldMasterId id="2147486094" r:id="rId85"/>
    <p:sldMasterId id="2147486096" r:id="rId86"/>
    <p:sldMasterId id="2147486098" r:id="rId87"/>
    <p:sldMasterId id="2147486100" r:id="rId88"/>
    <p:sldMasterId id="2147486102" r:id="rId89"/>
    <p:sldMasterId id="2147486104" r:id="rId90"/>
    <p:sldMasterId id="2147486106" r:id="rId91"/>
    <p:sldMasterId id="2147486108" r:id="rId92"/>
    <p:sldMasterId id="2147486110" r:id="rId93"/>
    <p:sldMasterId id="2147486111" r:id="rId94"/>
    <p:sldMasterId id="2147486113" r:id="rId95"/>
    <p:sldMasterId id="2147486115" r:id="rId96"/>
    <p:sldMasterId id="2147486117" r:id="rId97"/>
    <p:sldMasterId id="2147486119" r:id="rId98"/>
    <p:sldMasterId id="2147486121" r:id="rId99"/>
    <p:sldMasterId id="2147486123" r:id="rId100"/>
    <p:sldMasterId id="2147486125" r:id="rId101"/>
    <p:sldMasterId id="2147486127" r:id="rId102"/>
    <p:sldMasterId id="2147486129" r:id="rId103"/>
    <p:sldMasterId id="2147486131" r:id="rId104"/>
    <p:sldMasterId id="2147486133" r:id="rId105"/>
    <p:sldMasterId id="2147486135" r:id="rId106"/>
    <p:sldMasterId id="2147486137" r:id="rId107"/>
    <p:sldMasterId id="2147486138" r:id="rId108"/>
    <p:sldMasterId id="2147486140" r:id="rId109"/>
    <p:sldMasterId id="2147486142" r:id="rId110"/>
    <p:sldMasterId id="2147486144" r:id="rId111"/>
    <p:sldMasterId id="2147486146" r:id="rId112"/>
    <p:sldMasterId id="2147486148" r:id="rId113"/>
    <p:sldMasterId id="2147486150" r:id="rId114"/>
    <p:sldMasterId id="2147486152" r:id="rId115"/>
    <p:sldMasterId id="2147486154" r:id="rId116"/>
    <p:sldMasterId id="2147486155" r:id="rId117"/>
    <p:sldMasterId id="2147486157" r:id="rId118"/>
    <p:sldMasterId id="2147486159" r:id="rId119"/>
    <p:sldMasterId id="2147486161" r:id="rId120"/>
    <p:sldMasterId id="2147486163" r:id="rId121"/>
    <p:sldMasterId id="2147486165" r:id="rId122"/>
    <p:sldMasterId id="2147486167" r:id="rId123"/>
    <p:sldMasterId id="2147486169" r:id="rId124"/>
    <p:sldMasterId id="2147486171" r:id="rId125"/>
    <p:sldMasterId id="2147486173" r:id="rId126"/>
    <p:sldMasterId id="2147486175" r:id="rId127"/>
    <p:sldMasterId id="2147486177" r:id="rId128"/>
    <p:sldMasterId id="2147486179" r:id="rId129"/>
    <p:sldMasterId id="2147486181" r:id="rId130"/>
    <p:sldMasterId id="2147486183" r:id="rId131"/>
    <p:sldMasterId id="2147486184" r:id="rId132"/>
    <p:sldMasterId id="2147486186" r:id="rId133"/>
    <p:sldMasterId id="2147486187" r:id="rId134"/>
    <p:sldMasterId id="2147486189" r:id="rId135"/>
    <p:sldMasterId id="2147486191" r:id="rId136"/>
    <p:sldMasterId id="2147486193" r:id="rId137"/>
    <p:sldMasterId id="2147486195" r:id="rId138"/>
    <p:sldMasterId id="2147486197" r:id="rId139"/>
    <p:sldMasterId id="2147486199" r:id="rId140"/>
    <p:sldMasterId id="2147486201" r:id="rId141"/>
    <p:sldMasterId id="2147486203" r:id="rId142"/>
  </p:sldMasterIdLst>
  <p:notesMasterIdLst>
    <p:notesMasterId r:id="rId163"/>
  </p:notesMasterIdLst>
  <p:handoutMasterIdLst>
    <p:handoutMasterId r:id="rId164"/>
  </p:handoutMasterIdLst>
  <p:sldIdLst>
    <p:sldId id="834" r:id="rId143"/>
    <p:sldId id="835" r:id="rId144"/>
    <p:sldId id="836" r:id="rId145"/>
    <p:sldId id="837" r:id="rId146"/>
    <p:sldId id="838" r:id="rId147"/>
    <p:sldId id="839" r:id="rId148"/>
    <p:sldId id="840" r:id="rId149"/>
    <p:sldId id="841" r:id="rId150"/>
    <p:sldId id="852" r:id="rId151"/>
    <p:sldId id="842" r:id="rId152"/>
    <p:sldId id="843" r:id="rId153"/>
    <p:sldId id="851" r:id="rId154"/>
    <p:sldId id="844" r:id="rId155"/>
    <p:sldId id="845" r:id="rId156"/>
    <p:sldId id="846" r:id="rId157"/>
    <p:sldId id="855" r:id="rId158"/>
    <p:sldId id="856" r:id="rId159"/>
    <p:sldId id="862" r:id="rId160"/>
    <p:sldId id="863" r:id="rId161"/>
    <p:sldId id="864" r:id="rId162"/>
  </p:sldIdLst>
  <p:sldSz cx="9144000" cy="6858000" type="screen4x3"/>
  <p:notesSz cx="6950075" cy="9236075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09" userDrawn="1">
          <p15:clr>
            <a:srgbClr val="A4A3A4"/>
          </p15:clr>
        </p15:guide>
        <p15:guide id="2" pos="2189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Rachel Conroy" initials="RC" lastIdx="1" clrIdx="0"/>
  <p:cmAuthor id="1" name="Kass Galloway" initials="KG" lastIdx="12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3300"/>
    <a:srgbClr val="FDEEC2"/>
    <a:srgbClr val="28404E"/>
    <a:srgbClr val="9900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819" autoAdjust="0"/>
    <p:restoredTop sz="88194" autoAdjust="0"/>
  </p:normalViewPr>
  <p:slideViewPr>
    <p:cSldViewPr showGuides="1">
      <p:cViewPr varScale="1">
        <p:scale>
          <a:sx n="102" d="100"/>
          <a:sy n="102" d="100"/>
        </p:scale>
        <p:origin x="1152" y="11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 showGuides="1">
      <p:cViewPr varScale="1">
        <p:scale>
          <a:sx n="67" d="100"/>
          <a:sy n="67" d="100"/>
        </p:scale>
        <p:origin x="-3228" y="-114"/>
      </p:cViewPr>
      <p:guideLst>
        <p:guide orient="horz" pos="2909"/>
        <p:guide pos="2189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Master" Target="slideMasters/slideMaster26.xml"/><Relationship Id="rId117" Type="http://schemas.openxmlformats.org/officeDocument/2006/relationships/slideMaster" Target="slideMasters/slideMaster117.xml"/><Relationship Id="rId21" Type="http://schemas.openxmlformats.org/officeDocument/2006/relationships/slideMaster" Target="slideMasters/slideMaster21.xml"/><Relationship Id="rId42" Type="http://schemas.openxmlformats.org/officeDocument/2006/relationships/slideMaster" Target="slideMasters/slideMaster42.xml"/><Relationship Id="rId47" Type="http://schemas.openxmlformats.org/officeDocument/2006/relationships/slideMaster" Target="slideMasters/slideMaster47.xml"/><Relationship Id="rId63" Type="http://schemas.openxmlformats.org/officeDocument/2006/relationships/slideMaster" Target="slideMasters/slideMaster63.xml"/><Relationship Id="rId68" Type="http://schemas.openxmlformats.org/officeDocument/2006/relationships/slideMaster" Target="slideMasters/slideMaster68.xml"/><Relationship Id="rId84" Type="http://schemas.openxmlformats.org/officeDocument/2006/relationships/slideMaster" Target="slideMasters/slideMaster84.xml"/><Relationship Id="rId89" Type="http://schemas.openxmlformats.org/officeDocument/2006/relationships/slideMaster" Target="slideMasters/slideMaster89.xml"/><Relationship Id="rId112" Type="http://schemas.openxmlformats.org/officeDocument/2006/relationships/slideMaster" Target="slideMasters/slideMaster112.xml"/><Relationship Id="rId133" Type="http://schemas.openxmlformats.org/officeDocument/2006/relationships/slideMaster" Target="slideMasters/slideMaster133.xml"/><Relationship Id="rId138" Type="http://schemas.openxmlformats.org/officeDocument/2006/relationships/slideMaster" Target="slideMasters/slideMaster138.xml"/><Relationship Id="rId154" Type="http://schemas.openxmlformats.org/officeDocument/2006/relationships/slide" Target="slides/slide12.xml"/><Relationship Id="rId159" Type="http://schemas.openxmlformats.org/officeDocument/2006/relationships/slide" Target="slides/slide17.xml"/><Relationship Id="rId16" Type="http://schemas.openxmlformats.org/officeDocument/2006/relationships/slideMaster" Target="slideMasters/slideMaster16.xml"/><Relationship Id="rId107" Type="http://schemas.openxmlformats.org/officeDocument/2006/relationships/slideMaster" Target="slideMasters/slideMaster107.xml"/><Relationship Id="rId11" Type="http://schemas.openxmlformats.org/officeDocument/2006/relationships/slideMaster" Target="slideMasters/slideMaster11.xml"/><Relationship Id="rId32" Type="http://schemas.openxmlformats.org/officeDocument/2006/relationships/slideMaster" Target="slideMasters/slideMaster32.xml"/><Relationship Id="rId37" Type="http://schemas.openxmlformats.org/officeDocument/2006/relationships/slideMaster" Target="slideMasters/slideMaster37.xml"/><Relationship Id="rId53" Type="http://schemas.openxmlformats.org/officeDocument/2006/relationships/slideMaster" Target="slideMasters/slideMaster53.xml"/><Relationship Id="rId58" Type="http://schemas.openxmlformats.org/officeDocument/2006/relationships/slideMaster" Target="slideMasters/slideMaster58.xml"/><Relationship Id="rId74" Type="http://schemas.openxmlformats.org/officeDocument/2006/relationships/slideMaster" Target="slideMasters/slideMaster74.xml"/><Relationship Id="rId79" Type="http://schemas.openxmlformats.org/officeDocument/2006/relationships/slideMaster" Target="slideMasters/slideMaster79.xml"/><Relationship Id="rId102" Type="http://schemas.openxmlformats.org/officeDocument/2006/relationships/slideMaster" Target="slideMasters/slideMaster102.xml"/><Relationship Id="rId123" Type="http://schemas.openxmlformats.org/officeDocument/2006/relationships/slideMaster" Target="slideMasters/slideMaster123.xml"/><Relationship Id="rId128" Type="http://schemas.openxmlformats.org/officeDocument/2006/relationships/slideMaster" Target="slideMasters/slideMaster128.xml"/><Relationship Id="rId144" Type="http://schemas.openxmlformats.org/officeDocument/2006/relationships/slide" Target="slides/slide2.xml"/><Relationship Id="rId149" Type="http://schemas.openxmlformats.org/officeDocument/2006/relationships/slide" Target="slides/slide7.xml"/><Relationship Id="rId5" Type="http://schemas.openxmlformats.org/officeDocument/2006/relationships/slideMaster" Target="slideMasters/slideMaster5.xml"/><Relationship Id="rId90" Type="http://schemas.openxmlformats.org/officeDocument/2006/relationships/slideMaster" Target="slideMasters/slideMaster90.xml"/><Relationship Id="rId95" Type="http://schemas.openxmlformats.org/officeDocument/2006/relationships/slideMaster" Target="slideMasters/slideMaster95.xml"/><Relationship Id="rId160" Type="http://schemas.openxmlformats.org/officeDocument/2006/relationships/slide" Target="slides/slide18.xml"/><Relationship Id="rId165" Type="http://schemas.openxmlformats.org/officeDocument/2006/relationships/commentAuthors" Target="commentAuthors.xml"/><Relationship Id="rId22" Type="http://schemas.openxmlformats.org/officeDocument/2006/relationships/slideMaster" Target="slideMasters/slideMaster22.xml"/><Relationship Id="rId27" Type="http://schemas.openxmlformats.org/officeDocument/2006/relationships/slideMaster" Target="slideMasters/slideMaster27.xml"/><Relationship Id="rId43" Type="http://schemas.openxmlformats.org/officeDocument/2006/relationships/slideMaster" Target="slideMasters/slideMaster43.xml"/><Relationship Id="rId48" Type="http://schemas.openxmlformats.org/officeDocument/2006/relationships/slideMaster" Target="slideMasters/slideMaster48.xml"/><Relationship Id="rId64" Type="http://schemas.openxmlformats.org/officeDocument/2006/relationships/slideMaster" Target="slideMasters/slideMaster64.xml"/><Relationship Id="rId69" Type="http://schemas.openxmlformats.org/officeDocument/2006/relationships/slideMaster" Target="slideMasters/slideMaster69.xml"/><Relationship Id="rId113" Type="http://schemas.openxmlformats.org/officeDocument/2006/relationships/slideMaster" Target="slideMasters/slideMaster113.xml"/><Relationship Id="rId118" Type="http://schemas.openxmlformats.org/officeDocument/2006/relationships/slideMaster" Target="slideMasters/slideMaster118.xml"/><Relationship Id="rId134" Type="http://schemas.openxmlformats.org/officeDocument/2006/relationships/slideMaster" Target="slideMasters/slideMaster134.xml"/><Relationship Id="rId139" Type="http://schemas.openxmlformats.org/officeDocument/2006/relationships/slideMaster" Target="slideMasters/slideMaster139.xml"/><Relationship Id="rId80" Type="http://schemas.openxmlformats.org/officeDocument/2006/relationships/slideMaster" Target="slideMasters/slideMaster80.xml"/><Relationship Id="rId85" Type="http://schemas.openxmlformats.org/officeDocument/2006/relationships/slideMaster" Target="slideMasters/slideMaster85.xml"/><Relationship Id="rId150" Type="http://schemas.openxmlformats.org/officeDocument/2006/relationships/slide" Target="slides/slide8.xml"/><Relationship Id="rId155" Type="http://schemas.openxmlformats.org/officeDocument/2006/relationships/slide" Target="slides/slide13.xml"/><Relationship Id="rId12" Type="http://schemas.openxmlformats.org/officeDocument/2006/relationships/slideMaster" Target="slideMasters/slideMaster12.xml"/><Relationship Id="rId17" Type="http://schemas.openxmlformats.org/officeDocument/2006/relationships/slideMaster" Target="slideMasters/slideMaster17.xml"/><Relationship Id="rId33" Type="http://schemas.openxmlformats.org/officeDocument/2006/relationships/slideMaster" Target="slideMasters/slideMaster33.xml"/><Relationship Id="rId38" Type="http://schemas.openxmlformats.org/officeDocument/2006/relationships/slideMaster" Target="slideMasters/slideMaster38.xml"/><Relationship Id="rId59" Type="http://schemas.openxmlformats.org/officeDocument/2006/relationships/slideMaster" Target="slideMasters/slideMaster59.xml"/><Relationship Id="rId103" Type="http://schemas.openxmlformats.org/officeDocument/2006/relationships/slideMaster" Target="slideMasters/slideMaster103.xml"/><Relationship Id="rId108" Type="http://schemas.openxmlformats.org/officeDocument/2006/relationships/slideMaster" Target="slideMasters/slideMaster108.xml"/><Relationship Id="rId124" Type="http://schemas.openxmlformats.org/officeDocument/2006/relationships/slideMaster" Target="slideMasters/slideMaster124.xml"/><Relationship Id="rId129" Type="http://schemas.openxmlformats.org/officeDocument/2006/relationships/slideMaster" Target="slideMasters/slideMaster129.xml"/><Relationship Id="rId54" Type="http://schemas.openxmlformats.org/officeDocument/2006/relationships/slideMaster" Target="slideMasters/slideMaster54.xml"/><Relationship Id="rId70" Type="http://schemas.openxmlformats.org/officeDocument/2006/relationships/slideMaster" Target="slideMasters/slideMaster70.xml"/><Relationship Id="rId75" Type="http://schemas.openxmlformats.org/officeDocument/2006/relationships/slideMaster" Target="slideMasters/slideMaster75.xml"/><Relationship Id="rId91" Type="http://schemas.openxmlformats.org/officeDocument/2006/relationships/slideMaster" Target="slideMasters/slideMaster91.xml"/><Relationship Id="rId96" Type="http://schemas.openxmlformats.org/officeDocument/2006/relationships/slideMaster" Target="slideMasters/slideMaster96.xml"/><Relationship Id="rId140" Type="http://schemas.openxmlformats.org/officeDocument/2006/relationships/slideMaster" Target="slideMasters/slideMaster140.xml"/><Relationship Id="rId145" Type="http://schemas.openxmlformats.org/officeDocument/2006/relationships/slide" Target="slides/slide3.xml"/><Relationship Id="rId161" Type="http://schemas.openxmlformats.org/officeDocument/2006/relationships/slide" Target="slides/slide19.xml"/><Relationship Id="rId16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5" Type="http://schemas.openxmlformats.org/officeDocument/2006/relationships/slideMaster" Target="slideMasters/slideMaster15.xml"/><Relationship Id="rId23" Type="http://schemas.openxmlformats.org/officeDocument/2006/relationships/slideMaster" Target="slideMasters/slideMaster23.xml"/><Relationship Id="rId28" Type="http://schemas.openxmlformats.org/officeDocument/2006/relationships/slideMaster" Target="slideMasters/slideMaster28.xml"/><Relationship Id="rId36" Type="http://schemas.openxmlformats.org/officeDocument/2006/relationships/slideMaster" Target="slideMasters/slideMaster36.xml"/><Relationship Id="rId49" Type="http://schemas.openxmlformats.org/officeDocument/2006/relationships/slideMaster" Target="slideMasters/slideMaster49.xml"/><Relationship Id="rId57" Type="http://schemas.openxmlformats.org/officeDocument/2006/relationships/slideMaster" Target="slideMasters/slideMaster57.xml"/><Relationship Id="rId106" Type="http://schemas.openxmlformats.org/officeDocument/2006/relationships/slideMaster" Target="slideMasters/slideMaster106.xml"/><Relationship Id="rId114" Type="http://schemas.openxmlformats.org/officeDocument/2006/relationships/slideMaster" Target="slideMasters/slideMaster114.xml"/><Relationship Id="rId119" Type="http://schemas.openxmlformats.org/officeDocument/2006/relationships/slideMaster" Target="slideMasters/slideMaster119.xml"/><Relationship Id="rId127" Type="http://schemas.openxmlformats.org/officeDocument/2006/relationships/slideMaster" Target="slideMasters/slideMaster127.xml"/><Relationship Id="rId10" Type="http://schemas.openxmlformats.org/officeDocument/2006/relationships/slideMaster" Target="slideMasters/slideMaster10.xml"/><Relationship Id="rId31" Type="http://schemas.openxmlformats.org/officeDocument/2006/relationships/slideMaster" Target="slideMasters/slideMaster31.xml"/><Relationship Id="rId44" Type="http://schemas.openxmlformats.org/officeDocument/2006/relationships/slideMaster" Target="slideMasters/slideMaster44.xml"/><Relationship Id="rId52" Type="http://schemas.openxmlformats.org/officeDocument/2006/relationships/slideMaster" Target="slideMasters/slideMaster52.xml"/><Relationship Id="rId60" Type="http://schemas.openxmlformats.org/officeDocument/2006/relationships/slideMaster" Target="slideMasters/slideMaster60.xml"/><Relationship Id="rId65" Type="http://schemas.openxmlformats.org/officeDocument/2006/relationships/slideMaster" Target="slideMasters/slideMaster65.xml"/><Relationship Id="rId73" Type="http://schemas.openxmlformats.org/officeDocument/2006/relationships/slideMaster" Target="slideMasters/slideMaster73.xml"/><Relationship Id="rId78" Type="http://schemas.openxmlformats.org/officeDocument/2006/relationships/slideMaster" Target="slideMasters/slideMaster78.xml"/><Relationship Id="rId81" Type="http://schemas.openxmlformats.org/officeDocument/2006/relationships/slideMaster" Target="slideMasters/slideMaster81.xml"/><Relationship Id="rId86" Type="http://schemas.openxmlformats.org/officeDocument/2006/relationships/slideMaster" Target="slideMasters/slideMaster86.xml"/><Relationship Id="rId94" Type="http://schemas.openxmlformats.org/officeDocument/2006/relationships/slideMaster" Target="slideMasters/slideMaster94.xml"/><Relationship Id="rId99" Type="http://schemas.openxmlformats.org/officeDocument/2006/relationships/slideMaster" Target="slideMasters/slideMaster99.xml"/><Relationship Id="rId101" Type="http://schemas.openxmlformats.org/officeDocument/2006/relationships/slideMaster" Target="slideMasters/slideMaster101.xml"/><Relationship Id="rId122" Type="http://schemas.openxmlformats.org/officeDocument/2006/relationships/slideMaster" Target="slideMasters/slideMaster122.xml"/><Relationship Id="rId130" Type="http://schemas.openxmlformats.org/officeDocument/2006/relationships/slideMaster" Target="slideMasters/slideMaster130.xml"/><Relationship Id="rId135" Type="http://schemas.openxmlformats.org/officeDocument/2006/relationships/slideMaster" Target="slideMasters/slideMaster135.xml"/><Relationship Id="rId143" Type="http://schemas.openxmlformats.org/officeDocument/2006/relationships/slide" Target="slides/slide1.xml"/><Relationship Id="rId148" Type="http://schemas.openxmlformats.org/officeDocument/2006/relationships/slide" Target="slides/slide6.xml"/><Relationship Id="rId151" Type="http://schemas.openxmlformats.org/officeDocument/2006/relationships/slide" Target="slides/slide9.xml"/><Relationship Id="rId156" Type="http://schemas.openxmlformats.org/officeDocument/2006/relationships/slide" Target="slides/slide14.xml"/><Relationship Id="rId164" Type="http://schemas.openxmlformats.org/officeDocument/2006/relationships/handoutMaster" Target="handoutMasters/handoutMaster1.xml"/><Relationship Id="rId169" Type="http://schemas.openxmlformats.org/officeDocument/2006/relationships/tableStyles" Target="tableStyles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3" Type="http://schemas.openxmlformats.org/officeDocument/2006/relationships/slideMaster" Target="slideMasters/slideMaster13.xml"/><Relationship Id="rId18" Type="http://schemas.openxmlformats.org/officeDocument/2006/relationships/slideMaster" Target="slideMasters/slideMaster18.xml"/><Relationship Id="rId39" Type="http://schemas.openxmlformats.org/officeDocument/2006/relationships/slideMaster" Target="slideMasters/slideMaster39.xml"/><Relationship Id="rId109" Type="http://schemas.openxmlformats.org/officeDocument/2006/relationships/slideMaster" Target="slideMasters/slideMaster109.xml"/><Relationship Id="rId34" Type="http://schemas.openxmlformats.org/officeDocument/2006/relationships/slideMaster" Target="slideMasters/slideMaster34.xml"/><Relationship Id="rId50" Type="http://schemas.openxmlformats.org/officeDocument/2006/relationships/slideMaster" Target="slideMasters/slideMaster50.xml"/><Relationship Id="rId55" Type="http://schemas.openxmlformats.org/officeDocument/2006/relationships/slideMaster" Target="slideMasters/slideMaster55.xml"/><Relationship Id="rId76" Type="http://schemas.openxmlformats.org/officeDocument/2006/relationships/slideMaster" Target="slideMasters/slideMaster76.xml"/><Relationship Id="rId97" Type="http://schemas.openxmlformats.org/officeDocument/2006/relationships/slideMaster" Target="slideMasters/slideMaster97.xml"/><Relationship Id="rId104" Type="http://schemas.openxmlformats.org/officeDocument/2006/relationships/slideMaster" Target="slideMasters/slideMaster104.xml"/><Relationship Id="rId120" Type="http://schemas.openxmlformats.org/officeDocument/2006/relationships/slideMaster" Target="slideMasters/slideMaster120.xml"/><Relationship Id="rId125" Type="http://schemas.openxmlformats.org/officeDocument/2006/relationships/slideMaster" Target="slideMasters/slideMaster125.xml"/><Relationship Id="rId141" Type="http://schemas.openxmlformats.org/officeDocument/2006/relationships/slideMaster" Target="slideMasters/slideMaster141.xml"/><Relationship Id="rId146" Type="http://schemas.openxmlformats.org/officeDocument/2006/relationships/slide" Target="slides/slide4.xml"/><Relationship Id="rId167" Type="http://schemas.openxmlformats.org/officeDocument/2006/relationships/viewProps" Target="viewProps.xml"/><Relationship Id="rId7" Type="http://schemas.openxmlformats.org/officeDocument/2006/relationships/slideMaster" Target="slideMasters/slideMaster7.xml"/><Relationship Id="rId71" Type="http://schemas.openxmlformats.org/officeDocument/2006/relationships/slideMaster" Target="slideMasters/slideMaster71.xml"/><Relationship Id="rId92" Type="http://schemas.openxmlformats.org/officeDocument/2006/relationships/slideMaster" Target="slideMasters/slideMaster92.xml"/><Relationship Id="rId162" Type="http://schemas.openxmlformats.org/officeDocument/2006/relationships/slide" Target="slides/slide20.xml"/><Relationship Id="rId2" Type="http://schemas.openxmlformats.org/officeDocument/2006/relationships/slideMaster" Target="slideMasters/slideMaster2.xml"/><Relationship Id="rId29" Type="http://schemas.openxmlformats.org/officeDocument/2006/relationships/slideMaster" Target="slideMasters/slideMaster29.xml"/><Relationship Id="rId24" Type="http://schemas.openxmlformats.org/officeDocument/2006/relationships/slideMaster" Target="slideMasters/slideMaster24.xml"/><Relationship Id="rId40" Type="http://schemas.openxmlformats.org/officeDocument/2006/relationships/slideMaster" Target="slideMasters/slideMaster40.xml"/><Relationship Id="rId45" Type="http://schemas.openxmlformats.org/officeDocument/2006/relationships/slideMaster" Target="slideMasters/slideMaster45.xml"/><Relationship Id="rId66" Type="http://schemas.openxmlformats.org/officeDocument/2006/relationships/slideMaster" Target="slideMasters/slideMaster66.xml"/><Relationship Id="rId87" Type="http://schemas.openxmlformats.org/officeDocument/2006/relationships/slideMaster" Target="slideMasters/slideMaster87.xml"/><Relationship Id="rId110" Type="http://schemas.openxmlformats.org/officeDocument/2006/relationships/slideMaster" Target="slideMasters/slideMaster110.xml"/><Relationship Id="rId115" Type="http://schemas.openxmlformats.org/officeDocument/2006/relationships/slideMaster" Target="slideMasters/slideMaster115.xml"/><Relationship Id="rId131" Type="http://schemas.openxmlformats.org/officeDocument/2006/relationships/slideMaster" Target="slideMasters/slideMaster131.xml"/><Relationship Id="rId136" Type="http://schemas.openxmlformats.org/officeDocument/2006/relationships/slideMaster" Target="slideMasters/slideMaster136.xml"/><Relationship Id="rId157" Type="http://schemas.openxmlformats.org/officeDocument/2006/relationships/slide" Target="slides/slide15.xml"/><Relationship Id="rId61" Type="http://schemas.openxmlformats.org/officeDocument/2006/relationships/slideMaster" Target="slideMasters/slideMaster61.xml"/><Relationship Id="rId82" Type="http://schemas.openxmlformats.org/officeDocument/2006/relationships/slideMaster" Target="slideMasters/slideMaster82.xml"/><Relationship Id="rId152" Type="http://schemas.openxmlformats.org/officeDocument/2006/relationships/slide" Target="slides/slide10.xml"/><Relationship Id="rId19" Type="http://schemas.openxmlformats.org/officeDocument/2006/relationships/slideMaster" Target="slideMasters/slideMaster19.xml"/><Relationship Id="rId14" Type="http://schemas.openxmlformats.org/officeDocument/2006/relationships/slideMaster" Target="slideMasters/slideMaster14.xml"/><Relationship Id="rId30" Type="http://schemas.openxmlformats.org/officeDocument/2006/relationships/slideMaster" Target="slideMasters/slideMaster30.xml"/><Relationship Id="rId35" Type="http://schemas.openxmlformats.org/officeDocument/2006/relationships/slideMaster" Target="slideMasters/slideMaster35.xml"/><Relationship Id="rId56" Type="http://schemas.openxmlformats.org/officeDocument/2006/relationships/slideMaster" Target="slideMasters/slideMaster56.xml"/><Relationship Id="rId77" Type="http://schemas.openxmlformats.org/officeDocument/2006/relationships/slideMaster" Target="slideMasters/slideMaster77.xml"/><Relationship Id="rId100" Type="http://schemas.openxmlformats.org/officeDocument/2006/relationships/slideMaster" Target="slideMasters/slideMaster100.xml"/><Relationship Id="rId105" Type="http://schemas.openxmlformats.org/officeDocument/2006/relationships/slideMaster" Target="slideMasters/slideMaster105.xml"/><Relationship Id="rId126" Type="http://schemas.openxmlformats.org/officeDocument/2006/relationships/slideMaster" Target="slideMasters/slideMaster126.xml"/><Relationship Id="rId147" Type="http://schemas.openxmlformats.org/officeDocument/2006/relationships/slide" Target="slides/slide5.xml"/><Relationship Id="rId168" Type="http://schemas.openxmlformats.org/officeDocument/2006/relationships/theme" Target="theme/theme1.xml"/><Relationship Id="rId8" Type="http://schemas.openxmlformats.org/officeDocument/2006/relationships/slideMaster" Target="slideMasters/slideMaster8.xml"/><Relationship Id="rId51" Type="http://schemas.openxmlformats.org/officeDocument/2006/relationships/slideMaster" Target="slideMasters/slideMaster51.xml"/><Relationship Id="rId72" Type="http://schemas.openxmlformats.org/officeDocument/2006/relationships/slideMaster" Target="slideMasters/slideMaster72.xml"/><Relationship Id="rId93" Type="http://schemas.openxmlformats.org/officeDocument/2006/relationships/slideMaster" Target="slideMasters/slideMaster93.xml"/><Relationship Id="rId98" Type="http://schemas.openxmlformats.org/officeDocument/2006/relationships/slideMaster" Target="slideMasters/slideMaster98.xml"/><Relationship Id="rId121" Type="http://schemas.openxmlformats.org/officeDocument/2006/relationships/slideMaster" Target="slideMasters/slideMaster121.xml"/><Relationship Id="rId142" Type="http://schemas.openxmlformats.org/officeDocument/2006/relationships/slideMaster" Target="slideMasters/slideMaster142.xml"/><Relationship Id="rId163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25" Type="http://schemas.openxmlformats.org/officeDocument/2006/relationships/slideMaster" Target="slideMasters/slideMaster25.xml"/><Relationship Id="rId46" Type="http://schemas.openxmlformats.org/officeDocument/2006/relationships/slideMaster" Target="slideMasters/slideMaster46.xml"/><Relationship Id="rId67" Type="http://schemas.openxmlformats.org/officeDocument/2006/relationships/slideMaster" Target="slideMasters/slideMaster67.xml"/><Relationship Id="rId116" Type="http://schemas.openxmlformats.org/officeDocument/2006/relationships/slideMaster" Target="slideMasters/slideMaster116.xml"/><Relationship Id="rId137" Type="http://schemas.openxmlformats.org/officeDocument/2006/relationships/slideMaster" Target="slideMasters/slideMaster137.xml"/><Relationship Id="rId158" Type="http://schemas.openxmlformats.org/officeDocument/2006/relationships/slide" Target="slides/slide16.xml"/><Relationship Id="rId20" Type="http://schemas.openxmlformats.org/officeDocument/2006/relationships/slideMaster" Target="slideMasters/slideMaster20.xml"/><Relationship Id="rId41" Type="http://schemas.openxmlformats.org/officeDocument/2006/relationships/slideMaster" Target="slideMasters/slideMaster41.xml"/><Relationship Id="rId62" Type="http://schemas.openxmlformats.org/officeDocument/2006/relationships/slideMaster" Target="slideMasters/slideMaster62.xml"/><Relationship Id="rId83" Type="http://schemas.openxmlformats.org/officeDocument/2006/relationships/slideMaster" Target="slideMasters/slideMaster83.xml"/><Relationship Id="rId88" Type="http://schemas.openxmlformats.org/officeDocument/2006/relationships/slideMaster" Target="slideMasters/slideMaster88.xml"/><Relationship Id="rId111" Type="http://schemas.openxmlformats.org/officeDocument/2006/relationships/slideMaster" Target="slideMasters/slideMaster111.xml"/><Relationship Id="rId132" Type="http://schemas.openxmlformats.org/officeDocument/2006/relationships/slideMaster" Target="slideMasters/slideMaster132.xml"/><Relationship Id="rId153" Type="http://schemas.openxmlformats.org/officeDocument/2006/relationships/slide" Target="slides/slide1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\\lmc.onl\usr\na25\JDoudna\_Sp18\SP18_101\Unit%206\Eagle%20Data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\\lmc.onl\usr\na25\JDoudna\_Sp18\SP18_101\Unit%206\Eagle%20Data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\\lmc.onl\usr\na25\JDoudna\_Sp18\SP18_101\Unit%206\Eagle%20Data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file:///\\lmc.onl\usr\na25\JDoudna\_Sp18\SP18_101\Unit%206\Eagle%20Data.xlsx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Eagle Population</a:t>
            </a:r>
            <a:r>
              <a:rPr lang="en-US" baseline="0"/>
              <a:t> Numbers in Coeur d’Alene, Idaho frim 1974 to 2003 </a:t>
            </a:r>
            <a:endParaRPr lang="en-US"/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scatterChart>
        <c:scatterStyle val="lineMarker"/>
        <c:varyColors val="0"/>
        <c:ser>
          <c:idx val="0"/>
          <c:order val="0"/>
          <c:spPr>
            <a:ln w="28575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trendline>
            <c:spPr>
              <a:ln w="19050" cap="rnd">
                <a:solidFill>
                  <a:schemeClr val="accent1"/>
                </a:solidFill>
                <a:prstDash val="sysDot"/>
              </a:ln>
              <a:effectLst/>
            </c:spPr>
            <c:trendlineType val="poly"/>
            <c:order val="2"/>
            <c:dispRSqr val="1"/>
            <c:dispEq val="1"/>
            <c:trendlineLbl>
              <c:layout>
                <c:manualLayout>
                  <c:x val="-2.1120078740157481E-2"/>
                  <c:y val="-6.0105351414406531E-2"/>
                </c:manualLayout>
              </c:layout>
              <c:numFmt formatCode="General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900" b="0" i="0" u="none" strike="noStrike" kern="1200" baseline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</c:trendlineLbl>
          </c:trendline>
          <c:xVal>
            <c:numRef>
              <c:f>Exercise!$A$2:$A$31</c:f>
              <c:numCache>
                <c:formatCode>General</c:formatCode>
                <c:ptCount val="30"/>
                <c:pt idx="0">
                  <c:v>1974</c:v>
                </c:pt>
                <c:pt idx="1">
                  <c:v>1975</c:v>
                </c:pt>
                <c:pt idx="2">
                  <c:v>1976</c:v>
                </c:pt>
                <c:pt idx="3">
                  <c:v>1977</c:v>
                </c:pt>
                <c:pt idx="4">
                  <c:v>1978</c:v>
                </c:pt>
                <c:pt idx="5">
                  <c:v>1979</c:v>
                </c:pt>
                <c:pt idx="6">
                  <c:v>1980</c:v>
                </c:pt>
                <c:pt idx="7">
                  <c:v>1981</c:v>
                </c:pt>
                <c:pt idx="8">
                  <c:v>1982</c:v>
                </c:pt>
                <c:pt idx="9">
                  <c:v>1983</c:v>
                </c:pt>
                <c:pt idx="10">
                  <c:v>1984</c:v>
                </c:pt>
                <c:pt idx="11">
                  <c:v>1985</c:v>
                </c:pt>
                <c:pt idx="12">
                  <c:v>1986</c:v>
                </c:pt>
                <c:pt idx="13">
                  <c:v>1987</c:v>
                </c:pt>
                <c:pt idx="14">
                  <c:v>1988</c:v>
                </c:pt>
                <c:pt idx="15">
                  <c:v>1989</c:v>
                </c:pt>
                <c:pt idx="16">
                  <c:v>1990</c:v>
                </c:pt>
                <c:pt idx="17">
                  <c:v>1991</c:v>
                </c:pt>
                <c:pt idx="18">
                  <c:v>1992</c:v>
                </c:pt>
                <c:pt idx="19">
                  <c:v>1993</c:v>
                </c:pt>
                <c:pt idx="20">
                  <c:v>1994</c:v>
                </c:pt>
                <c:pt idx="21">
                  <c:v>1995</c:v>
                </c:pt>
                <c:pt idx="22">
                  <c:v>1996</c:v>
                </c:pt>
                <c:pt idx="23">
                  <c:v>1997</c:v>
                </c:pt>
                <c:pt idx="24">
                  <c:v>1998</c:v>
                </c:pt>
                <c:pt idx="25">
                  <c:v>1999</c:v>
                </c:pt>
                <c:pt idx="26">
                  <c:v>2000</c:v>
                </c:pt>
                <c:pt idx="27">
                  <c:v>2001</c:v>
                </c:pt>
                <c:pt idx="28">
                  <c:v>2002</c:v>
                </c:pt>
                <c:pt idx="29">
                  <c:v>2003</c:v>
                </c:pt>
              </c:numCache>
            </c:numRef>
          </c:xVal>
          <c:yVal>
            <c:numRef>
              <c:f>Exercise!$B$2:$B$31</c:f>
              <c:numCache>
                <c:formatCode>General</c:formatCode>
                <c:ptCount val="30"/>
                <c:pt idx="0">
                  <c:v>58</c:v>
                </c:pt>
                <c:pt idx="1">
                  <c:v>36</c:v>
                </c:pt>
                <c:pt idx="2">
                  <c:v>73</c:v>
                </c:pt>
                <c:pt idx="3">
                  <c:v>60</c:v>
                </c:pt>
                <c:pt idx="4">
                  <c:v>68</c:v>
                </c:pt>
                <c:pt idx="5">
                  <c:v>63</c:v>
                </c:pt>
                <c:pt idx="6">
                  <c:v>40</c:v>
                </c:pt>
                <c:pt idx="7">
                  <c:v>47</c:v>
                </c:pt>
                <c:pt idx="8">
                  <c:v>25</c:v>
                </c:pt>
                <c:pt idx="9">
                  <c:v>10</c:v>
                </c:pt>
                <c:pt idx="10">
                  <c:v>25</c:v>
                </c:pt>
                <c:pt idx="11">
                  <c:v>22</c:v>
                </c:pt>
                <c:pt idx="12">
                  <c:v>53</c:v>
                </c:pt>
                <c:pt idx="13">
                  <c:v>38</c:v>
                </c:pt>
                <c:pt idx="14">
                  <c:v>21</c:v>
                </c:pt>
                <c:pt idx="15">
                  <c:v>37</c:v>
                </c:pt>
                <c:pt idx="16">
                  <c:v>36</c:v>
                </c:pt>
                <c:pt idx="17">
                  <c:v>45</c:v>
                </c:pt>
                <c:pt idx="18">
                  <c:v>22</c:v>
                </c:pt>
                <c:pt idx="19">
                  <c:v>28</c:v>
                </c:pt>
                <c:pt idx="20">
                  <c:v>29</c:v>
                </c:pt>
                <c:pt idx="21">
                  <c:v>58</c:v>
                </c:pt>
                <c:pt idx="22">
                  <c:v>24</c:v>
                </c:pt>
                <c:pt idx="23">
                  <c:v>42</c:v>
                </c:pt>
                <c:pt idx="24">
                  <c:v>64</c:v>
                </c:pt>
                <c:pt idx="25">
                  <c:v>65</c:v>
                </c:pt>
                <c:pt idx="26">
                  <c:v>53</c:v>
                </c:pt>
                <c:pt idx="27">
                  <c:v>32</c:v>
                </c:pt>
                <c:pt idx="28">
                  <c:v>105</c:v>
                </c:pt>
                <c:pt idx="29">
                  <c:v>143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400214568"/>
        <c:axId val="426249616"/>
      </c:scatterChart>
      <c:valAx>
        <c:axId val="400214568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Year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26249616"/>
        <c:crosses val="autoZero"/>
        <c:crossBetween val="midCat"/>
      </c:valAx>
      <c:valAx>
        <c:axId val="426249616"/>
        <c:scaling>
          <c:orientation val="minMax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Peak Eagle Number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00214568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Eagle Population</a:t>
            </a:r>
            <a:r>
              <a:rPr lang="en-US" baseline="0"/>
              <a:t> Numbers in Coeur d’Alene, Idaho frim 1974 to 2003 </a:t>
            </a:r>
            <a:endParaRPr lang="en-US"/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scatterChart>
        <c:scatterStyle val="lineMarker"/>
        <c:varyColors val="0"/>
        <c:ser>
          <c:idx val="0"/>
          <c:order val="0"/>
          <c:spPr>
            <a:ln w="28575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trendline>
            <c:spPr>
              <a:ln w="19050" cap="rnd">
                <a:solidFill>
                  <a:schemeClr val="accent1"/>
                </a:solidFill>
                <a:prstDash val="sysDot"/>
              </a:ln>
              <a:effectLst/>
            </c:spPr>
            <c:trendlineType val="linear"/>
            <c:dispRSqr val="1"/>
            <c:dispEq val="1"/>
            <c:trendlineLbl>
              <c:layout>
                <c:manualLayout>
                  <c:x val="-5.2092300962379705E-2"/>
                  <c:y val="-0.15032735491396909"/>
                </c:manualLayout>
              </c:layout>
              <c:numFmt formatCode="General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900" b="0" i="0" u="none" strike="noStrike" kern="1200" baseline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</c:trendlineLbl>
          </c:trendline>
          <c:xVal>
            <c:numRef>
              <c:f>Exercise!$A$2:$A$31</c:f>
              <c:numCache>
                <c:formatCode>General</c:formatCode>
                <c:ptCount val="30"/>
                <c:pt idx="0">
                  <c:v>1974</c:v>
                </c:pt>
                <c:pt idx="1">
                  <c:v>1975</c:v>
                </c:pt>
                <c:pt idx="2">
                  <c:v>1976</c:v>
                </c:pt>
                <c:pt idx="3">
                  <c:v>1977</c:v>
                </c:pt>
                <c:pt idx="4">
                  <c:v>1978</c:v>
                </c:pt>
                <c:pt idx="5">
                  <c:v>1979</c:v>
                </c:pt>
                <c:pt idx="6">
                  <c:v>1980</c:v>
                </c:pt>
                <c:pt idx="7">
                  <c:v>1981</c:v>
                </c:pt>
                <c:pt idx="8">
                  <c:v>1982</c:v>
                </c:pt>
                <c:pt idx="9">
                  <c:v>1983</c:v>
                </c:pt>
                <c:pt idx="10">
                  <c:v>1984</c:v>
                </c:pt>
                <c:pt idx="11">
                  <c:v>1985</c:v>
                </c:pt>
                <c:pt idx="12">
                  <c:v>1986</c:v>
                </c:pt>
                <c:pt idx="13">
                  <c:v>1987</c:v>
                </c:pt>
                <c:pt idx="14">
                  <c:v>1988</c:v>
                </c:pt>
                <c:pt idx="15">
                  <c:v>1989</c:v>
                </c:pt>
                <c:pt idx="16">
                  <c:v>1990</c:v>
                </c:pt>
                <c:pt idx="17">
                  <c:v>1991</c:v>
                </c:pt>
                <c:pt idx="18">
                  <c:v>1992</c:v>
                </c:pt>
                <c:pt idx="19">
                  <c:v>1993</c:v>
                </c:pt>
                <c:pt idx="20">
                  <c:v>1994</c:v>
                </c:pt>
                <c:pt idx="21">
                  <c:v>1995</c:v>
                </c:pt>
                <c:pt idx="22">
                  <c:v>1996</c:v>
                </c:pt>
                <c:pt idx="23">
                  <c:v>1997</c:v>
                </c:pt>
                <c:pt idx="24">
                  <c:v>1998</c:v>
                </c:pt>
                <c:pt idx="25">
                  <c:v>1999</c:v>
                </c:pt>
                <c:pt idx="26">
                  <c:v>2000</c:v>
                </c:pt>
                <c:pt idx="27">
                  <c:v>2001</c:v>
                </c:pt>
                <c:pt idx="28">
                  <c:v>2002</c:v>
                </c:pt>
                <c:pt idx="29">
                  <c:v>2003</c:v>
                </c:pt>
              </c:numCache>
            </c:numRef>
          </c:xVal>
          <c:yVal>
            <c:numRef>
              <c:f>Exercise!$B$2:$B$31</c:f>
              <c:numCache>
                <c:formatCode>General</c:formatCode>
                <c:ptCount val="30"/>
                <c:pt idx="0">
                  <c:v>58</c:v>
                </c:pt>
                <c:pt idx="1">
                  <c:v>36</c:v>
                </c:pt>
                <c:pt idx="2">
                  <c:v>73</c:v>
                </c:pt>
                <c:pt idx="3">
                  <c:v>60</c:v>
                </c:pt>
                <c:pt idx="4">
                  <c:v>68</c:v>
                </c:pt>
                <c:pt idx="5">
                  <c:v>63</c:v>
                </c:pt>
                <c:pt idx="6">
                  <c:v>40</c:v>
                </c:pt>
                <c:pt idx="7">
                  <c:v>47</c:v>
                </c:pt>
                <c:pt idx="8">
                  <c:v>25</c:v>
                </c:pt>
                <c:pt idx="9">
                  <c:v>10</c:v>
                </c:pt>
                <c:pt idx="10">
                  <c:v>25</c:v>
                </c:pt>
                <c:pt idx="11">
                  <c:v>22</c:v>
                </c:pt>
                <c:pt idx="12">
                  <c:v>53</c:v>
                </c:pt>
                <c:pt idx="13">
                  <c:v>38</c:v>
                </c:pt>
                <c:pt idx="14">
                  <c:v>21</c:v>
                </c:pt>
                <c:pt idx="15">
                  <c:v>37</c:v>
                </c:pt>
                <c:pt idx="16">
                  <c:v>36</c:v>
                </c:pt>
                <c:pt idx="17">
                  <c:v>45</c:v>
                </c:pt>
                <c:pt idx="18">
                  <c:v>22</c:v>
                </c:pt>
                <c:pt idx="19">
                  <c:v>28</c:v>
                </c:pt>
                <c:pt idx="20">
                  <c:v>29</c:v>
                </c:pt>
                <c:pt idx="21">
                  <c:v>58</c:v>
                </c:pt>
                <c:pt idx="22">
                  <c:v>24</c:v>
                </c:pt>
                <c:pt idx="23">
                  <c:v>42</c:v>
                </c:pt>
                <c:pt idx="24">
                  <c:v>64</c:v>
                </c:pt>
                <c:pt idx="25">
                  <c:v>65</c:v>
                </c:pt>
                <c:pt idx="26">
                  <c:v>53</c:v>
                </c:pt>
                <c:pt idx="27">
                  <c:v>32</c:v>
                </c:pt>
                <c:pt idx="28">
                  <c:v>105</c:v>
                </c:pt>
                <c:pt idx="29">
                  <c:v>143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426254320"/>
        <c:axId val="426248832"/>
      </c:scatterChart>
      <c:valAx>
        <c:axId val="426254320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Year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26248832"/>
        <c:crosses val="autoZero"/>
        <c:crossBetween val="midCat"/>
      </c:valAx>
      <c:valAx>
        <c:axId val="426248832"/>
        <c:scaling>
          <c:orientation val="minMax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Peak Eagle Number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26254320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dirty="0"/>
              <a:t>Eagle Population</a:t>
            </a:r>
            <a:r>
              <a:rPr lang="en-US" baseline="0" dirty="0"/>
              <a:t> Numbers in Coeur d’Alene, Idaho </a:t>
            </a:r>
            <a:r>
              <a:rPr lang="en-US" baseline="0" dirty="0" smtClean="0"/>
              <a:t>from </a:t>
            </a:r>
            <a:r>
              <a:rPr lang="en-US" baseline="0" dirty="0"/>
              <a:t>1974 to 2003 </a:t>
            </a:r>
            <a:endParaRPr lang="en-US" dirty="0"/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scatterChart>
        <c:scatterStyle val="lineMarker"/>
        <c:varyColors val="0"/>
        <c:ser>
          <c:idx val="0"/>
          <c:order val="0"/>
          <c:spPr>
            <a:ln w="28575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trendline>
            <c:spPr>
              <a:ln w="19050" cap="rnd">
                <a:solidFill>
                  <a:schemeClr val="accent1"/>
                </a:solidFill>
                <a:prstDash val="sysDot"/>
              </a:ln>
              <a:effectLst/>
            </c:spPr>
            <c:trendlineType val="linear"/>
            <c:dispRSqr val="1"/>
            <c:dispEq val="1"/>
            <c:trendlineLbl>
              <c:layout>
                <c:manualLayout>
                  <c:x val="-5.2092300962379705E-2"/>
                  <c:y val="-0.15032735491396909"/>
                </c:manualLayout>
              </c:layout>
              <c:numFmt formatCode="General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900" b="0" i="0" u="none" strike="noStrike" kern="1200" baseline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</c:trendlineLbl>
          </c:trendline>
          <c:xVal>
            <c:numRef>
              <c:f>Exercise!$A$2:$A$31</c:f>
              <c:numCache>
                <c:formatCode>General</c:formatCode>
                <c:ptCount val="30"/>
                <c:pt idx="0">
                  <c:v>1974</c:v>
                </c:pt>
                <c:pt idx="1">
                  <c:v>1975</c:v>
                </c:pt>
                <c:pt idx="2">
                  <c:v>1976</c:v>
                </c:pt>
                <c:pt idx="3">
                  <c:v>1977</c:v>
                </c:pt>
                <c:pt idx="4">
                  <c:v>1978</c:v>
                </c:pt>
                <c:pt idx="5">
                  <c:v>1979</c:v>
                </c:pt>
                <c:pt idx="6">
                  <c:v>1980</c:v>
                </c:pt>
                <c:pt idx="7">
                  <c:v>1981</c:v>
                </c:pt>
                <c:pt idx="8">
                  <c:v>1982</c:v>
                </c:pt>
                <c:pt idx="9">
                  <c:v>1983</c:v>
                </c:pt>
                <c:pt idx="10">
                  <c:v>1984</c:v>
                </c:pt>
                <c:pt idx="11">
                  <c:v>1985</c:v>
                </c:pt>
                <c:pt idx="12">
                  <c:v>1986</c:v>
                </c:pt>
                <c:pt idx="13">
                  <c:v>1987</c:v>
                </c:pt>
                <c:pt idx="14">
                  <c:v>1988</c:v>
                </c:pt>
                <c:pt idx="15">
                  <c:v>1989</c:v>
                </c:pt>
                <c:pt idx="16">
                  <c:v>1990</c:v>
                </c:pt>
                <c:pt idx="17">
                  <c:v>1991</c:v>
                </c:pt>
                <c:pt idx="18">
                  <c:v>1992</c:v>
                </c:pt>
                <c:pt idx="19">
                  <c:v>1993</c:v>
                </c:pt>
                <c:pt idx="20">
                  <c:v>1994</c:v>
                </c:pt>
                <c:pt idx="21">
                  <c:v>1995</c:v>
                </c:pt>
                <c:pt idx="22">
                  <c:v>1996</c:v>
                </c:pt>
                <c:pt idx="23">
                  <c:v>1997</c:v>
                </c:pt>
                <c:pt idx="24">
                  <c:v>1998</c:v>
                </c:pt>
                <c:pt idx="25">
                  <c:v>1999</c:v>
                </c:pt>
                <c:pt idx="26">
                  <c:v>2000</c:v>
                </c:pt>
                <c:pt idx="27">
                  <c:v>2001</c:v>
                </c:pt>
                <c:pt idx="28">
                  <c:v>2002</c:v>
                </c:pt>
                <c:pt idx="29">
                  <c:v>2003</c:v>
                </c:pt>
              </c:numCache>
            </c:numRef>
          </c:xVal>
          <c:yVal>
            <c:numRef>
              <c:f>Exercise!$B$2:$B$31</c:f>
              <c:numCache>
                <c:formatCode>General</c:formatCode>
                <c:ptCount val="30"/>
                <c:pt idx="0">
                  <c:v>58</c:v>
                </c:pt>
                <c:pt idx="1">
                  <c:v>36</c:v>
                </c:pt>
                <c:pt idx="2">
                  <c:v>73</c:v>
                </c:pt>
                <c:pt idx="3">
                  <c:v>60</c:v>
                </c:pt>
                <c:pt idx="4">
                  <c:v>68</c:v>
                </c:pt>
                <c:pt idx="5">
                  <c:v>63</c:v>
                </c:pt>
                <c:pt idx="6">
                  <c:v>40</c:v>
                </c:pt>
                <c:pt idx="7">
                  <c:v>47</c:v>
                </c:pt>
                <c:pt idx="8">
                  <c:v>25</c:v>
                </c:pt>
                <c:pt idx="9">
                  <c:v>10</c:v>
                </c:pt>
                <c:pt idx="10">
                  <c:v>25</c:v>
                </c:pt>
                <c:pt idx="11">
                  <c:v>22</c:v>
                </c:pt>
                <c:pt idx="12">
                  <c:v>53</c:v>
                </c:pt>
                <c:pt idx="13">
                  <c:v>38</c:v>
                </c:pt>
                <c:pt idx="14">
                  <c:v>21</c:v>
                </c:pt>
                <c:pt idx="15">
                  <c:v>37</c:v>
                </c:pt>
                <c:pt idx="16">
                  <c:v>36</c:v>
                </c:pt>
                <c:pt idx="17">
                  <c:v>45</c:v>
                </c:pt>
                <c:pt idx="18">
                  <c:v>22</c:v>
                </c:pt>
                <c:pt idx="19">
                  <c:v>28</c:v>
                </c:pt>
                <c:pt idx="20">
                  <c:v>29</c:v>
                </c:pt>
                <c:pt idx="21">
                  <c:v>58</c:v>
                </c:pt>
                <c:pt idx="22">
                  <c:v>24</c:v>
                </c:pt>
                <c:pt idx="23">
                  <c:v>42</c:v>
                </c:pt>
                <c:pt idx="24">
                  <c:v>64</c:v>
                </c:pt>
                <c:pt idx="25">
                  <c:v>65</c:v>
                </c:pt>
                <c:pt idx="26">
                  <c:v>53</c:v>
                </c:pt>
                <c:pt idx="27">
                  <c:v>32</c:v>
                </c:pt>
                <c:pt idx="28">
                  <c:v>105</c:v>
                </c:pt>
                <c:pt idx="29">
                  <c:v>143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426251184"/>
        <c:axId val="426252752"/>
      </c:scatterChart>
      <c:valAx>
        <c:axId val="426251184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Year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26252752"/>
        <c:crosses val="autoZero"/>
        <c:crossBetween val="midCat"/>
      </c:valAx>
      <c:valAx>
        <c:axId val="426252752"/>
        <c:scaling>
          <c:orientation val="minMax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Peak Eagle Number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26251184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dirty="0"/>
              <a:t>Eagle Population</a:t>
            </a:r>
            <a:r>
              <a:rPr lang="en-US" baseline="0" dirty="0"/>
              <a:t> Numbers in Coeur d’Alene, Idaho </a:t>
            </a:r>
            <a:r>
              <a:rPr lang="en-US" baseline="0" dirty="0" smtClean="0"/>
              <a:t>from </a:t>
            </a:r>
            <a:r>
              <a:rPr lang="en-US" baseline="0" dirty="0"/>
              <a:t>1974 to 2003 </a:t>
            </a:r>
            <a:endParaRPr lang="en-US" dirty="0"/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scatterChart>
        <c:scatterStyle val="lineMarker"/>
        <c:varyColors val="0"/>
        <c:ser>
          <c:idx val="0"/>
          <c:order val="0"/>
          <c:spPr>
            <a:ln w="28575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trendline>
            <c:spPr>
              <a:ln w="19050" cap="rnd">
                <a:solidFill>
                  <a:schemeClr val="accent1"/>
                </a:solidFill>
                <a:prstDash val="sysDot"/>
              </a:ln>
              <a:effectLst/>
            </c:spPr>
            <c:trendlineType val="poly"/>
            <c:order val="2"/>
            <c:dispRSqr val="1"/>
            <c:dispEq val="1"/>
            <c:trendlineLbl>
              <c:layout>
                <c:manualLayout>
                  <c:x val="-2.1120078740157481E-2"/>
                  <c:y val="-6.0105351414406531E-2"/>
                </c:manualLayout>
              </c:layout>
              <c:numFmt formatCode="General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900" b="0" i="0" u="none" strike="noStrike" kern="1200" baseline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</c:trendlineLbl>
          </c:trendline>
          <c:xVal>
            <c:numRef>
              <c:f>Exercise!$A$2:$A$31</c:f>
              <c:numCache>
                <c:formatCode>General</c:formatCode>
                <c:ptCount val="30"/>
                <c:pt idx="0">
                  <c:v>1974</c:v>
                </c:pt>
                <c:pt idx="1">
                  <c:v>1975</c:v>
                </c:pt>
                <c:pt idx="2">
                  <c:v>1976</c:v>
                </c:pt>
                <c:pt idx="3">
                  <c:v>1977</c:v>
                </c:pt>
                <c:pt idx="4">
                  <c:v>1978</c:v>
                </c:pt>
                <c:pt idx="5">
                  <c:v>1979</c:v>
                </c:pt>
                <c:pt idx="6">
                  <c:v>1980</c:v>
                </c:pt>
                <c:pt idx="7">
                  <c:v>1981</c:v>
                </c:pt>
                <c:pt idx="8">
                  <c:v>1982</c:v>
                </c:pt>
                <c:pt idx="9">
                  <c:v>1983</c:v>
                </c:pt>
                <c:pt idx="10">
                  <c:v>1984</c:v>
                </c:pt>
                <c:pt idx="11">
                  <c:v>1985</c:v>
                </c:pt>
                <c:pt idx="12">
                  <c:v>1986</c:v>
                </c:pt>
                <c:pt idx="13">
                  <c:v>1987</c:v>
                </c:pt>
                <c:pt idx="14">
                  <c:v>1988</c:v>
                </c:pt>
                <c:pt idx="15">
                  <c:v>1989</c:v>
                </c:pt>
                <c:pt idx="16">
                  <c:v>1990</c:v>
                </c:pt>
                <c:pt idx="17">
                  <c:v>1991</c:v>
                </c:pt>
                <c:pt idx="18">
                  <c:v>1992</c:v>
                </c:pt>
                <c:pt idx="19">
                  <c:v>1993</c:v>
                </c:pt>
                <c:pt idx="20">
                  <c:v>1994</c:v>
                </c:pt>
                <c:pt idx="21">
                  <c:v>1995</c:v>
                </c:pt>
                <c:pt idx="22">
                  <c:v>1996</c:v>
                </c:pt>
                <c:pt idx="23">
                  <c:v>1997</c:v>
                </c:pt>
                <c:pt idx="24">
                  <c:v>1998</c:v>
                </c:pt>
                <c:pt idx="25">
                  <c:v>1999</c:v>
                </c:pt>
                <c:pt idx="26">
                  <c:v>2000</c:v>
                </c:pt>
                <c:pt idx="27">
                  <c:v>2001</c:v>
                </c:pt>
                <c:pt idx="28">
                  <c:v>2002</c:v>
                </c:pt>
                <c:pt idx="29">
                  <c:v>2003</c:v>
                </c:pt>
              </c:numCache>
            </c:numRef>
          </c:xVal>
          <c:yVal>
            <c:numRef>
              <c:f>Exercise!$B$2:$B$31</c:f>
              <c:numCache>
                <c:formatCode>General</c:formatCode>
                <c:ptCount val="30"/>
                <c:pt idx="0">
                  <c:v>58</c:v>
                </c:pt>
                <c:pt idx="1">
                  <c:v>36</c:v>
                </c:pt>
                <c:pt idx="2">
                  <c:v>73</c:v>
                </c:pt>
                <c:pt idx="3">
                  <c:v>60</c:v>
                </c:pt>
                <c:pt idx="4">
                  <c:v>68</c:v>
                </c:pt>
                <c:pt idx="5">
                  <c:v>63</c:v>
                </c:pt>
                <c:pt idx="6">
                  <c:v>40</c:v>
                </c:pt>
                <c:pt idx="7">
                  <c:v>47</c:v>
                </c:pt>
                <c:pt idx="8">
                  <c:v>25</c:v>
                </c:pt>
                <c:pt idx="9">
                  <c:v>10</c:v>
                </c:pt>
                <c:pt idx="10">
                  <c:v>25</c:v>
                </c:pt>
                <c:pt idx="11">
                  <c:v>22</c:v>
                </c:pt>
                <c:pt idx="12">
                  <c:v>53</c:v>
                </c:pt>
                <c:pt idx="13">
                  <c:v>38</c:v>
                </c:pt>
                <c:pt idx="14">
                  <c:v>21</c:v>
                </c:pt>
                <c:pt idx="15">
                  <c:v>37</c:v>
                </c:pt>
                <c:pt idx="16">
                  <c:v>36</c:v>
                </c:pt>
                <c:pt idx="17">
                  <c:v>45</c:v>
                </c:pt>
                <c:pt idx="18">
                  <c:v>22</c:v>
                </c:pt>
                <c:pt idx="19">
                  <c:v>28</c:v>
                </c:pt>
                <c:pt idx="20">
                  <c:v>29</c:v>
                </c:pt>
                <c:pt idx="21">
                  <c:v>58</c:v>
                </c:pt>
                <c:pt idx="22">
                  <c:v>24</c:v>
                </c:pt>
                <c:pt idx="23">
                  <c:v>42</c:v>
                </c:pt>
                <c:pt idx="24">
                  <c:v>64</c:v>
                </c:pt>
                <c:pt idx="25">
                  <c:v>65</c:v>
                </c:pt>
                <c:pt idx="26">
                  <c:v>53</c:v>
                </c:pt>
                <c:pt idx="27">
                  <c:v>32</c:v>
                </c:pt>
                <c:pt idx="28">
                  <c:v>105</c:v>
                </c:pt>
                <c:pt idx="29">
                  <c:v>143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426250008"/>
        <c:axId val="426253536"/>
      </c:scatterChart>
      <c:valAx>
        <c:axId val="426250008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Year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26253536"/>
        <c:crosses val="autoZero"/>
        <c:crossBetween val="midCat"/>
      </c:valAx>
      <c:valAx>
        <c:axId val="426253536"/>
        <c:scaling>
          <c:orientation val="minMax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Peak Eagle Number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26250008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4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958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11699" cy="461804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2492" tIns="46246" rIns="92492" bIns="46246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7958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38376" y="0"/>
            <a:ext cx="3011699" cy="461804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2492" tIns="46246" rIns="92492" bIns="46246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7958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774271"/>
            <a:ext cx="3011699" cy="461804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2492" tIns="46246" rIns="92492" bIns="46246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7958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38376" y="8774271"/>
            <a:ext cx="3011699" cy="461804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2492" tIns="46246" rIns="92492" bIns="46246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13328402-49E6-4C0D-8D29-057878333AC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7502232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4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22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11699" cy="461804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2492" tIns="46246" rIns="92492" bIns="46246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8022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36768" y="0"/>
            <a:ext cx="3011699" cy="461804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2492" tIns="46246" rIns="92492" bIns="46246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7510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65225" y="692150"/>
            <a:ext cx="4619625" cy="346392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8022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95008" y="4387136"/>
            <a:ext cx="5560060" cy="4156234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2492" tIns="46246" rIns="92492" bIns="4624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noProof="0" dirty="0" smtClean="0"/>
              <a:t>Click to edit Master text styles</a:t>
            </a:r>
          </a:p>
          <a:p>
            <a:pPr lvl="0"/>
            <a:r>
              <a:rPr lang="en-US" altLang="en-US" noProof="0" dirty="0" smtClean="0"/>
              <a:t>Second level</a:t>
            </a:r>
          </a:p>
          <a:p>
            <a:pPr lvl="0"/>
            <a:r>
              <a:rPr lang="en-US" altLang="en-US" noProof="0" dirty="0" smtClean="0"/>
              <a:t>Third level</a:t>
            </a:r>
          </a:p>
          <a:p>
            <a:pPr lvl="0"/>
            <a:r>
              <a:rPr lang="en-US" altLang="en-US" noProof="0" dirty="0" smtClean="0"/>
              <a:t>Fourth level</a:t>
            </a:r>
          </a:p>
          <a:p>
            <a:pPr lvl="0"/>
            <a:r>
              <a:rPr lang="en-US" altLang="en-US" noProof="0" dirty="0" smtClean="0"/>
              <a:t>Fifth level</a:t>
            </a:r>
          </a:p>
        </p:txBody>
      </p:sp>
      <p:sp>
        <p:nvSpPr>
          <p:cNvPr id="18023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772668"/>
            <a:ext cx="3011699" cy="461804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2492" tIns="46246" rIns="92492" bIns="46246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8023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36768" y="8772668"/>
            <a:ext cx="3011699" cy="461804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2492" tIns="46246" rIns="92492" bIns="46246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06AFA3CD-1C15-44CB-918A-187923B971E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5053049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84" charset="0"/>
        <a:ea typeface="ＭＳ Ｐゴシック" pitchFamily="84" charset="-128"/>
        <a:cs typeface="+mn-cs"/>
      </a:defRPr>
    </a:lvl1pPr>
    <a:lvl2pPr marL="742950" indent="-28575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84" charset="0"/>
        <a:ea typeface="ＭＳ Ｐゴシック" charset="-128"/>
        <a:cs typeface="+mn-cs"/>
      </a:defRPr>
    </a:lvl2pPr>
    <a:lvl3pPr marL="1143000" indent="-228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84" charset="0"/>
        <a:ea typeface="ＭＳ Ｐゴシック" charset="-128"/>
        <a:cs typeface="+mn-cs"/>
      </a:defRPr>
    </a:lvl3pPr>
    <a:lvl4pPr marL="1600200" indent="-228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84" charset="0"/>
        <a:ea typeface="ＭＳ Ｐゴシック" charset="-128"/>
        <a:cs typeface="+mn-cs"/>
      </a:defRPr>
    </a:lvl4pPr>
    <a:lvl5pPr marL="2057400" indent="-228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84" charset="0"/>
        <a:ea typeface="ＭＳ Ｐゴシック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0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0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0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18"/>
            <a:ext cx="2651760" cy="374586"/>
          </a:xfrm>
          <a:prstGeom prst="rect">
            <a:avLst/>
          </a:prstGeom>
        </p:spPr>
        <p:txBody>
          <a:bodyPr/>
          <a:lstStyle>
            <a:lvl1pPr algn="l"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smtClean="0">
                <a:solidFill>
                  <a:srgbClr val="000000"/>
                </a:solidFill>
              </a:rPr>
              <a:t>© 2017 Pearson Education, Inc.</a:t>
            </a: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26977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BB3C4F6-6433-0A45-B454-45890FF45400}" type="datetimeFigureOut">
              <a:rPr lang="en-US" smtClean="0"/>
              <a:t>4/24/2018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B645F78-298C-4345-9459-6BBD2B5E15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62764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533400"/>
            <a:ext cx="6554867" cy="3767670"/>
          </a:xfrm>
          <a:prstGeom prst="rect">
            <a:avLst/>
          </a:prstGeom>
        </p:spPr>
        <p:txBody>
          <a:bodyPr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430245" y="6172203"/>
            <a:ext cx="1200463" cy="365125"/>
          </a:xfrm>
          <a:prstGeom prst="rect">
            <a:avLst/>
          </a:prstGeom>
        </p:spPr>
        <p:txBody>
          <a:bodyPr/>
          <a:lstStyle/>
          <a:p>
            <a:fld id="{12B9A02F-357D-AF42-B110-A7740AFDCA1B}" type="datetimeFigureOut">
              <a:rPr lang="en-US" smtClean="0"/>
              <a:t>4/24/2018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774426" y="5578478"/>
            <a:ext cx="856907" cy="669925"/>
          </a:xfrm>
          <a:prstGeom prst="rect">
            <a:avLst/>
          </a:prstGeo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4625804"/>
      </p:ext>
    </p:extLst>
  </p:cSld>
  <p:clrMapOvr>
    <a:masterClrMapping/>
  </p:clrMapOvr>
  <p:timing>
    <p:tnLst>
      <p:par>
        <p:cTn id="1" dur="indefinite" restart="never" nodeType="tmRoot"/>
      </p:par>
    </p:tnLst>
  </p:timing>
  <p:hf sldNum="0" hd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7430245" y="6172203"/>
            <a:ext cx="1200463" cy="365125"/>
          </a:xfrm>
          <a:prstGeom prst="rect">
            <a:avLst/>
          </a:prstGeom>
        </p:spPr>
        <p:txBody>
          <a:bodyPr/>
          <a:lstStyle/>
          <a:p>
            <a:fld id="{A58C0351-EB03-5444-BA93-B7E778374E24}" type="datetimeFigureOut">
              <a:rPr lang="en-US" smtClean="0"/>
              <a:t>4/24/2018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7774426" y="5578478"/>
            <a:ext cx="856907" cy="669925"/>
          </a:xfrm>
          <a:prstGeom prst="rect">
            <a:avLst/>
          </a:prstGeo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10072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7430245" y="6172203"/>
            <a:ext cx="1200463" cy="365125"/>
          </a:xfrm>
          <a:prstGeom prst="rect">
            <a:avLst/>
          </a:prstGeom>
        </p:spPr>
        <p:txBody>
          <a:bodyPr/>
          <a:lstStyle/>
          <a:p>
            <a:fld id="{A7EADB90-FF7E-5041-AB9F-1BC0957AB829}" type="datetimeFigureOut">
              <a:rPr lang="en-US" smtClean="0"/>
              <a:t>4/24/2018</a:t>
            </a:fld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774426" y="5578478"/>
            <a:ext cx="856907" cy="669925"/>
          </a:xfrm>
          <a:prstGeom prst="rect">
            <a:avLst/>
          </a:prstGeo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48116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533400"/>
            <a:ext cx="6554867" cy="3767670"/>
          </a:xfrm>
          <a:prstGeom prst="rect">
            <a:avLst/>
          </a:prstGeom>
        </p:spPr>
        <p:txBody>
          <a:bodyPr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430245" y="6172203"/>
            <a:ext cx="1200463" cy="365125"/>
          </a:xfrm>
          <a:prstGeom prst="rect">
            <a:avLst/>
          </a:prstGeom>
        </p:spPr>
        <p:txBody>
          <a:bodyPr/>
          <a:lstStyle/>
          <a:p>
            <a:fld id="{12B9A02F-357D-AF42-B110-A7740AFDCA1B}" type="datetimeFigureOut">
              <a:rPr lang="en-US" smtClean="0"/>
              <a:t>4/24/2018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774426" y="5578478"/>
            <a:ext cx="856907" cy="669925"/>
          </a:xfrm>
          <a:prstGeom prst="rect">
            <a:avLst/>
          </a:prstGeo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9996848"/>
      </p:ext>
    </p:extLst>
  </p:cSld>
  <p:clrMapOvr>
    <a:masterClrMapping/>
  </p:clrMapOvr>
  <p:timing>
    <p:tnLst>
      <p:par>
        <p:cTn id="1" dur="indefinite" restart="never" nodeType="tmRoot"/>
      </p:par>
    </p:tnLst>
  </p:timing>
  <p:hf sldNum="0" hd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7430245" y="6172203"/>
            <a:ext cx="1200463" cy="365125"/>
          </a:xfrm>
          <a:prstGeom prst="rect">
            <a:avLst/>
          </a:prstGeom>
        </p:spPr>
        <p:txBody>
          <a:bodyPr/>
          <a:lstStyle/>
          <a:p>
            <a:fld id="{A58C0351-EB03-5444-BA93-B7E778374E24}" type="datetimeFigureOut">
              <a:rPr lang="en-US" smtClean="0"/>
              <a:t>4/24/2018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7774426" y="5578478"/>
            <a:ext cx="856907" cy="669925"/>
          </a:xfrm>
          <a:prstGeom prst="rect">
            <a:avLst/>
          </a:prstGeo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01829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7430245" y="6172203"/>
            <a:ext cx="1200463" cy="365125"/>
          </a:xfrm>
          <a:prstGeom prst="rect">
            <a:avLst/>
          </a:prstGeom>
        </p:spPr>
        <p:txBody>
          <a:bodyPr/>
          <a:lstStyle/>
          <a:p>
            <a:fld id="{A7EADB90-FF7E-5041-AB9F-1BC0957AB829}" type="datetimeFigureOut">
              <a:rPr lang="en-US" smtClean="0"/>
              <a:t>4/24/2018</a:t>
            </a:fld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774426" y="5578478"/>
            <a:ext cx="856907" cy="669925"/>
          </a:xfrm>
          <a:prstGeom prst="rect">
            <a:avLst/>
          </a:prstGeo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004130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.xml"/></Relationships>
</file>

<file path=ppt/slideMasters/_rels/slideMaster10.xml.rels><?xml version="1.0" encoding="UTF-8" standalone="yes"?>
<Relationships xmlns="http://schemas.openxmlformats.org/package/2006/relationships"><Relationship Id="rId1" Type="http://schemas.openxmlformats.org/officeDocument/2006/relationships/theme" Target="../theme/theme10.xml"/></Relationships>
</file>

<file path=ppt/slideMasters/_rels/slideMaster100.xml.rels><?xml version="1.0" encoding="UTF-8" standalone="yes"?>
<Relationships xmlns="http://schemas.openxmlformats.org/package/2006/relationships"><Relationship Id="rId1" Type="http://schemas.openxmlformats.org/officeDocument/2006/relationships/theme" Target="../theme/theme100.xml"/></Relationships>
</file>

<file path=ppt/slideMasters/_rels/slideMaster10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01.xml"/></Relationships>
</file>

<file path=ppt/slideMasters/_rels/slideMaster102.xml.rels><?xml version="1.0" encoding="UTF-8" standalone="yes"?>
<Relationships xmlns="http://schemas.openxmlformats.org/package/2006/relationships"><Relationship Id="rId1" Type="http://schemas.openxmlformats.org/officeDocument/2006/relationships/theme" Target="../theme/theme102.xml"/></Relationships>
</file>

<file path=ppt/slideMasters/_rels/slideMaster103.xml.rels><?xml version="1.0" encoding="UTF-8" standalone="yes"?>
<Relationships xmlns="http://schemas.openxmlformats.org/package/2006/relationships"><Relationship Id="rId1" Type="http://schemas.openxmlformats.org/officeDocument/2006/relationships/theme" Target="../theme/theme103.xml"/></Relationships>
</file>

<file path=ppt/slideMasters/_rels/slideMaster104.xml.rels><?xml version="1.0" encoding="UTF-8" standalone="yes"?>
<Relationships xmlns="http://schemas.openxmlformats.org/package/2006/relationships"><Relationship Id="rId1" Type="http://schemas.openxmlformats.org/officeDocument/2006/relationships/theme" Target="../theme/theme104.xml"/></Relationships>
</file>

<file path=ppt/slideMasters/_rels/slideMaster105.xml.rels><?xml version="1.0" encoding="UTF-8" standalone="yes"?>
<Relationships xmlns="http://schemas.openxmlformats.org/package/2006/relationships"><Relationship Id="rId1" Type="http://schemas.openxmlformats.org/officeDocument/2006/relationships/theme" Target="../theme/theme105.xml"/></Relationships>
</file>

<file path=ppt/slideMasters/_rels/slideMaster106.xml.rels><?xml version="1.0" encoding="UTF-8" standalone="yes"?>
<Relationships xmlns="http://schemas.openxmlformats.org/package/2006/relationships"><Relationship Id="rId1" Type="http://schemas.openxmlformats.org/officeDocument/2006/relationships/theme" Target="../theme/theme106.xml"/></Relationships>
</file>

<file path=ppt/slideMasters/_rels/slideMaster107.xml.rels><?xml version="1.0" encoding="UTF-8" standalone="yes"?>
<Relationships xmlns="http://schemas.openxmlformats.org/package/2006/relationships"><Relationship Id="rId1" Type="http://schemas.openxmlformats.org/officeDocument/2006/relationships/theme" Target="../theme/theme107.xml"/></Relationships>
</file>

<file path=ppt/slideMasters/_rels/slideMaster108.xml.rels><?xml version="1.0" encoding="UTF-8" standalone="yes"?>
<Relationships xmlns="http://schemas.openxmlformats.org/package/2006/relationships"><Relationship Id="rId1" Type="http://schemas.openxmlformats.org/officeDocument/2006/relationships/theme" Target="../theme/theme108.xml"/></Relationships>
</file>

<file path=ppt/slideMasters/_rels/slideMaster109.xml.rels><?xml version="1.0" encoding="UTF-8" standalone="yes"?>
<Relationships xmlns="http://schemas.openxmlformats.org/package/2006/relationships"><Relationship Id="rId1" Type="http://schemas.openxmlformats.org/officeDocument/2006/relationships/theme" Target="../theme/theme109.xml"/></Relationships>
</file>

<file path=ppt/slideMasters/_rels/slideMaster1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1.xml"/></Relationships>
</file>

<file path=ppt/slideMasters/_rels/slideMaster110.xml.rels><?xml version="1.0" encoding="UTF-8" standalone="yes"?>
<Relationships xmlns="http://schemas.openxmlformats.org/package/2006/relationships"><Relationship Id="rId1" Type="http://schemas.openxmlformats.org/officeDocument/2006/relationships/theme" Target="../theme/theme110.xml"/></Relationships>
</file>

<file path=ppt/slideMasters/_rels/slideMaster11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1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_rels/slideMaster112.xml.rels><?xml version="1.0" encoding="UTF-8" standalone="yes"?>
<Relationships xmlns="http://schemas.openxmlformats.org/package/2006/relationships"><Relationship Id="rId1" Type="http://schemas.openxmlformats.org/officeDocument/2006/relationships/theme" Target="../theme/theme112.xml"/></Relationships>
</file>

<file path=ppt/slideMasters/_rels/slideMaster113.xml.rels><?xml version="1.0" encoding="UTF-8" standalone="yes"?>
<Relationships xmlns="http://schemas.openxmlformats.org/package/2006/relationships"><Relationship Id="rId1" Type="http://schemas.openxmlformats.org/officeDocument/2006/relationships/theme" Target="../theme/theme113.xml"/></Relationships>
</file>

<file path=ppt/slideMasters/_rels/slideMaster114.xml.rels><?xml version="1.0" encoding="UTF-8" standalone="yes"?>
<Relationships xmlns="http://schemas.openxmlformats.org/package/2006/relationships"><Relationship Id="rId1" Type="http://schemas.openxmlformats.org/officeDocument/2006/relationships/theme" Target="../theme/theme114.xml"/></Relationships>
</file>

<file path=ppt/slideMasters/_rels/slideMaster115.xml.rels><?xml version="1.0" encoding="UTF-8" standalone="yes"?>
<Relationships xmlns="http://schemas.openxmlformats.org/package/2006/relationships"><Relationship Id="rId1" Type="http://schemas.openxmlformats.org/officeDocument/2006/relationships/theme" Target="../theme/theme115.xml"/></Relationships>
</file>

<file path=ppt/slideMasters/_rels/slideMaster116.xml.rels><?xml version="1.0" encoding="UTF-8" standalone="yes"?>
<Relationships xmlns="http://schemas.openxmlformats.org/package/2006/relationships"><Relationship Id="rId1" Type="http://schemas.openxmlformats.org/officeDocument/2006/relationships/theme" Target="../theme/theme116.xml"/></Relationships>
</file>

<file path=ppt/slideMasters/_rels/slideMaster117.xml.rels><?xml version="1.0" encoding="UTF-8" standalone="yes"?>
<Relationships xmlns="http://schemas.openxmlformats.org/package/2006/relationships"><Relationship Id="rId1" Type="http://schemas.openxmlformats.org/officeDocument/2006/relationships/theme" Target="../theme/theme117.xml"/></Relationships>
</file>

<file path=ppt/slideMasters/_rels/slideMaster118.xml.rels><?xml version="1.0" encoding="UTF-8" standalone="yes"?>
<Relationships xmlns="http://schemas.openxmlformats.org/package/2006/relationships"><Relationship Id="rId1" Type="http://schemas.openxmlformats.org/officeDocument/2006/relationships/theme" Target="../theme/theme118.xml"/></Relationships>
</file>

<file path=ppt/slideMasters/_rels/slideMaster119.xml.rels><?xml version="1.0" encoding="UTF-8" standalone="yes"?>
<Relationships xmlns="http://schemas.openxmlformats.org/package/2006/relationships"><Relationship Id="rId1" Type="http://schemas.openxmlformats.org/officeDocument/2006/relationships/theme" Target="../theme/theme119.xml"/></Relationships>
</file>

<file path=ppt/slideMasters/_rels/slideMaster12.xml.rels><?xml version="1.0" encoding="UTF-8" standalone="yes"?>
<Relationships xmlns="http://schemas.openxmlformats.org/package/2006/relationships"><Relationship Id="rId1" Type="http://schemas.openxmlformats.org/officeDocument/2006/relationships/theme" Target="../theme/theme12.xml"/></Relationships>
</file>

<file path=ppt/slideMasters/_rels/slideMaster120.xml.rels><?xml version="1.0" encoding="UTF-8" standalone="yes"?>
<Relationships xmlns="http://schemas.openxmlformats.org/package/2006/relationships"><Relationship Id="rId1" Type="http://schemas.openxmlformats.org/officeDocument/2006/relationships/theme" Target="../theme/theme120.xml"/></Relationships>
</file>

<file path=ppt/slideMasters/_rels/slideMaster12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21.xml"/></Relationships>
</file>

<file path=ppt/slideMasters/_rels/slideMaster122.xml.rels><?xml version="1.0" encoding="UTF-8" standalone="yes"?>
<Relationships xmlns="http://schemas.openxmlformats.org/package/2006/relationships"><Relationship Id="rId1" Type="http://schemas.openxmlformats.org/officeDocument/2006/relationships/theme" Target="../theme/theme122.xml"/></Relationships>
</file>

<file path=ppt/slideMasters/_rels/slideMaster123.xml.rels><?xml version="1.0" encoding="UTF-8" standalone="yes"?>
<Relationships xmlns="http://schemas.openxmlformats.org/package/2006/relationships"><Relationship Id="rId1" Type="http://schemas.openxmlformats.org/officeDocument/2006/relationships/theme" Target="../theme/theme123.xml"/></Relationships>
</file>

<file path=ppt/slideMasters/_rels/slideMaster124.xml.rels><?xml version="1.0" encoding="UTF-8" standalone="yes"?>
<Relationships xmlns="http://schemas.openxmlformats.org/package/2006/relationships"><Relationship Id="rId1" Type="http://schemas.openxmlformats.org/officeDocument/2006/relationships/theme" Target="../theme/theme124.xml"/></Relationships>
</file>

<file path=ppt/slideMasters/_rels/slideMaster125.xml.rels><?xml version="1.0" encoding="UTF-8" standalone="yes"?>
<Relationships xmlns="http://schemas.openxmlformats.org/package/2006/relationships"><Relationship Id="rId1" Type="http://schemas.openxmlformats.org/officeDocument/2006/relationships/theme" Target="../theme/theme125.xml"/></Relationships>
</file>

<file path=ppt/slideMasters/_rels/slideMaster126.xml.rels><?xml version="1.0" encoding="UTF-8" standalone="yes"?>
<Relationships xmlns="http://schemas.openxmlformats.org/package/2006/relationships"><Relationship Id="rId1" Type="http://schemas.openxmlformats.org/officeDocument/2006/relationships/theme" Target="../theme/theme126.xml"/></Relationships>
</file>

<file path=ppt/slideMasters/_rels/slideMaster127.xml.rels><?xml version="1.0" encoding="UTF-8" standalone="yes"?>
<Relationships xmlns="http://schemas.openxmlformats.org/package/2006/relationships"><Relationship Id="rId1" Type="http://schemas.openxmlformats.org/officeDocument/2006/relationships/theme" Target="../theme/theme127.xml"/></Relationships>
</file>

<file path=ppt/slideMasters/_rels/slideMaster128.xml.rels><?xml version="1.0" encoding="UTF-8" standalone="yes"?>
<Relationships xmlns="http://schemas.openxmlformats.org/package/2006/relationships"><Relationship Id="rId1" Type="http://schemas.openxmlformats.org/officeDocument/2006/relationships/theme" Target="../theme/theme128.xml"/></Relationships>
</file>

<file path=ppt/slideMasters/_rels/slideMaster129.xml.rels><?xml version="1.0" encoding="UTF-8" standalone="yes"?>
<Relationships xmlns="http://schemas.openxmlformats.org/package/2006/relationships"><Relationship Id="rId1" Type="http://schemas.openxmlformats.org/officeDocument/2006/relationships/theme" Target="../theme/theme129.xml"/></Relationships>
</file>

<file path=ppt/slideMasters/_rels/slideMaster13.xml.rels><?xml version="1.0" encoding="UTF-8" standalone="yes"?>
<Relationships xmlns="http://schemas.openxmlformats.org/package/2006/relationships"><Relationship Id="rId1" Type="http://schemas.openxmlformats.org/officeDocument/2006/relationships/theme" Target="../theme/theme13.xml"/></Relationships>
</file>

<file path=ppt/slideMasters/_rels/slideMaster130.xml.rels><?xml version="1.0" encoding="UTF-8" standalone="yes"?>
<Relationships xmlns="http://schemas.openxmlformats.org/package/2006/relationships"><Relationship Id="rId1" Type="http://schemas.openxmlformats.org/officeDocument/2006/relationships/theme" Target="../theme/theme130.xml"/></Relationships>
</file>

<file path=ppt/slideMasters/_rels/slideMaster13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31.xml"/></Relationships>
</file>

<file path=ppt/slideMasters/_rels/slideMaster132.xml.rels><?xml version="1.0" encoding="UTF-8" standalone="yes"?>
<Relationships xmlns="http://schemas.openxmlformats.org/package/2006/relationships"><Relationship Id="rId1" Type="http://schemas.openxmlformats.org/officeDocument/2006/relationships/theme" Target="../theme/theme132.xml"/></Relationships>
</file>

<file path=ppt/slideMasters/_rels/slideMaster133.xml.rels><?xml version="1.0" encoding="UTF-8" standalone="yes"?>
<Relationships xmlns="http://schemas.openxmlformats.org/package/2006/relationships"><Relationship Id="rId1" Type="http://schemas.openxmlformats.org/officeDocument/2006/relationships/theme" Target="../theme/theme133.xml"/></Relationships>
</file>

<file path=ppt/slideMasters/_rels/slideMaster134.xml.rels><?xml version="1.0" encoding="UTF-8" standalone="yes"?>
<Relationships xmlns="http://schemas.openxmlformats.org/package/2006/relationships"><Relationship Id="rId1" Type="http://schemas.openxmlformats.org/officeDocument/2006/relationships/theme" Target="../theme/theme134.xml"/></Relationships>
</file>

<file path=ppt/slideMasters/_rels/slideMaster135.xml.rels><?xml version="1.0" encoding="UTF-8" standalone="yes"?>
<Relationships xmlns="http://schemas.openxmlformats.org/package/2006/relationships"><Relationship Id="rId1" Type="http://schemas.openxmlformats.org/officeDocument/2006/relationships/theme" Target="../theme/theme135.xml"/></Relationships>
</file>

<file path=ppt/slideMasters/_rels/slideMaster136.xml.rels><?xml version="1.0" encoding="UTF-8" standalone="yes"?>
<Relationships xmlns="http://schemas.openxmlformats.org/package/2006/relationships"><Relationship Id="rId1" Type="http://schemas.openxmlformats.org/officeDocument/2006/relationships/theme" Target="../theme/theme136.xml"/></Relationships>
</file>

<file path=ppt/slideMasters/_rels/slideMaster137.xml.rels><?xml version="1.0" encoding="UTF-8" standalone="yes"?>
<Relationships xmlns="http://schemas.openxmlformats.org/package/2006/relationships"><Relationship Id="rId1" Type="http://schemas.openxmlformats.org/officeDocument/2006/relationships/theme" Target="../theme/theme137.xml"/></Relationships>
</file>

<file path=ppt/slideMasters/_rels/slideMaster138.xml.rels><?xml version="1.0" encoding="UTF-8" standalone="yes"?>
<Relationships xmlns="http://schemas.openxmlformats.org/package/2006/relationships"><Relationship Id="rId1" Type="http://schemas.openxmlformats.org/officeDocument/2006/relationships/theme" Target="../theme/theme138.xml"/></Relationships>
</file>

<file path=ppt/slideMasters/_rels/slideMaster139.xml.rels><?xml version="1.0" encoding="UTF-8" standalone="yes"?>
<Relationships xmlns="http://schemas.openxmlformats.org/package/2006/relationships"><Relationship Id="rId1" Type="http://schemas.openxmlformats.org/officeDocument/2006/relationships/theme" Target="../theme/theme139.xml"/></Relationships>
</file>

<file path=ppt/slideMasters/_rels/slideMaster14.xml.rels><?xml version="1.0" encoding="UTF-8" standalone="yes"?>
<Relationships xmlns="http://schemas.openxmlformats.org/package/2006/relationships"><Relationship Id="rId1" Type="http://schemas.openxmlformats.org/officeDocument/2006/relationships/theme" Target="../theme/theme14.xml"/></Relationships>
</file>

<file path=ppt/slideMasters/_rels/slideMaster14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4" Type="http://schemas.openxmlformats.org/officeDocument/2006/relationships/theme" Target="../theme/theme140.xml"/></Relationships>
</file>

<file path=ppt/slideMasters/_rels/slideMaster14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Relationship Id="rId4" Type="http://schemas.openxmlformats.org/officeDocument/2006/relationships/theme" Target="../theme/theme141.xml"/></Relationships>
</file>

<file path=ppt/slideMasters/_rels/slideMaster142.xml.rels><?xml version="1.0" encoding="UTF-8" standalone="yes"?>
<Relationships xmlns="http://schemas.openxmlformats.org/package/2006/relationships"><Relationship Id="rId1" Type="http://schemas.openxmlformats.org/officeDocument/2006/relationships/theme" Target="../theme/theme142.xml"/></Relationships>
</file>

<file path=ppt/slideMasters/_rels/slideMaster15.xml.rels><?xml version="1.0" encoding="UTF-8" standalone="yes"?>
<Relationships xmlns="http://schemas.openxmlformats.org/package/2006/relationships"><Relationship Id="rId1" Type="http://schemas.openxmlformats.org/officeDocument/2006/relationships/theme" Target="../theme/theme15.xml"/></Relationships>
</file>

<file path=ppt/slideMasters/_rels/slideMaster16.xml.rels><?xml version="1.0" encoding="UTF-8" standalone="yes"?>
<Relationships xmlns="http://schemas.openxmlformats.org/package/2006/relationships"><Relationship Id="rId1" Type="http://schemas.openxmlformats.org/officeDocument/2006/relationships/theme" Target="../theme/theme16.xml"/></Relationships>
</file>

<file path=ppt/slideMasters/_rels/slideMaster17.xml.rels><?xml version="1.0" encoding="UTF-8" standalone="yes"?>
<Relationships xmlns="http://schemas.openxmlformats.org/package/2006/relationships"><Relationship Id="rId1" Type="http://schemas.openxmlformats.org/officeDocument/2006/relationships/theme" Target="../theme/theme17.xml"/></Relationships>
</file>

<file path=ppt/slideMasters/_rels/slideMaster18.xml.rels><?xml version="1.0" encoding="UTF-8" standalone="yes"?>
<Relationships xmlns="http://schemas.openxmlformats.org/package/2006/relationships"><Relationship Id="rId1" Type="http://schemas.openxmlformats.org/officeDocument/2006/relationships/theme" Target="../theme/theme18.xml"/></Relationships>
</file>

<file path=ppt/slideMasters/_rels/slideMaster19.xml.rels><?xml version="1.0" encoding="UTF-8" standalone="yes"?>
<Relationships xmlns="http://schemas.openxmlformats.org/package/2006/relationships"><Relationship Id="rId1" Type="http://schemas.openxmlformats.org/officeDocument/2006/relationships/theme" Target="../theme/theme19.xml"/></Relationships>
</file>

<file path=ppt/slideMasters/_rels/slideMaster2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slideMasters/_rels/slideMaster20.xml.rels><?xml version="1.0" encoding="UTF-8" standalone="yes"?>
<Relationships xmlns="http://schemas.openxmlformats.org/package/2006/relationships"><Relationship Id="rId1" Type="http://schemas.openxmlformats.org/officeDocument/2006/relationships/theme" Target="../theme/theme20.xml"/></Relationships>
</file>

<file path=ppt/slideMasters/_rels/slideMaster2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1.xml"/></Relationships>
</file>

<file path=ppt/slideMasters/_rels/slideMaster22.xml.rels><?xml version="1.0" encoding="UTF-8" standalone="yes"?>
<Relationships xmlns="http://schemas.openxmlformats.org/package/2006/relationships"><Relationship Id="rId1" Type="http://schemas.openxmlformats.org/officeDocument/2006/relationships/theme" Target="../theme/theme22.xml"/></Relationships>
</file>

<file path=ppt/slideMasters/_rels/slideMaster23.xml.rels><?xml version="1.0" encoding="UTF-8" standalone="yes"?>
<Relationships xmlns="http://schemas.openxmlformats.org/package/2006/relationships"><Relationship Id="rId1" Type="http://schemas.openxmlformats.org/officeDocument/2006/relationships/theme" Target="../theme/theme23.xml"/></Relationships>
</file>

<file path=ppt/slideMasters/_rels/slideMaster24.xml.rels><?xml version="1.0" encoding="UTF-8" standalone="yes"?>
<Relationships xmlns="http://schemas.openxmlformats.org/package/2006/relationships"><Relationship Id="rId1" Type="http://schemas.openxmlformats.org/officeDocument/2006/relationships/theme" Target="../theme/theme24.xml"/></Relationships>
</file>

<file path=ppt/slideMasters/_rels/slideMaster25.xml.rels><?xml version="1.0" encoding="UTF-8" standalone="yes"?>
<Relationships xmlns="http://schemas.openxmlformats.org/package/2006/relationships"><Relationship Id="rId1" Type="http://schemas.openxmlformats.org/officeDocument/2006/relationships/theme" Target="../theme/theme25.xml"/></Relationships>
</file>

<file path=ppt/slideMasters/_rels/slideMaster26.xml.rels><?xml version="1.0" encoding="UTF-8" standalone="yes"?>
<Relationships xmlns="http://schemas.openxmlformats.org/package/2006/relationships"><Relationship Id="rId1" Type="http://schemas.openxmlformats.org/officeDocument/2006/relationships/theme" Target="../theme/theme26.xml"/></Relationships>
</file>

<file path=ppt/slideMasters/_rels/slideMaster27.xml.rels><?xml version="1.0" encoding="UTF-8" standalone="yes"?>
<Relationships xmlns="http://schemas.openxmlformats.org/package/2006/relationships"><Relationship Id="rId1" Type="http://schemas.openxmlformats.org/officeDocument/2006/relationships/theme" Target="../theme/theme27.xml"/></Relationships>
</file>

<file path=ppt/slideMasters/_rels/slideMaster28.xml.rels><?xml version="1.0" encoding="UTF-8" standalone="yes"?>
<Relationships xmlns="http://schemas.openxmlformats.org/package/2006/relationships"><Relationship Id="rId1" Type="http://schemas.openxmlformats.org/officeDocument/2006/relationships/theme" Target="../theme/theme28.xml"/></Relationships>
</file>

<file path=ppt/slideMasters/_rels/slideMaster29.xml.rels><?xml version="1.0" encoding="UTF-8" standalone="yes"?>
<Relationships xmlns="http://schemas.openxmlformats.org/package/2006/relationships"><Relationship Id="rId1" Type="http://schemas.openxmlformats.org/officeDocument/2006/relationships/theme" Target="../theme/theme29.xml"/></Relationships>
</file>

<file path=ppt/slideMasters/_rels/slideMaster3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slideMasters/_rels/slideMaster30.xml.rels><?xml version="1.0" encoding="UTF-8" standalone="yes"?>
<Relationships xmlns="http://schemas.openxmlformats.org/package/2006/relationships"><Relationship Id="rId1" Type="http://schemas.openxmlformats.org/officeDocument/2006/relationships/theme" Target="../theme/theme30.xml"/></Relationships>
</file>

<file path=ppt/slideMasters/_rels/slideMaster3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1.xml"/></Relationships>
</file>

<file path=ppt/slideMasters/_rels/slideMaster32.xml.rels><?xml version="1.0" encoding="UTF-8" standalone="yes"?>
<Relationships xmlns="http://schemas.openxmlformats.org/package/2006/relationships"><Relationship Id="rId1" Type="http://schemas.openxmlformats.org/officeDocument/2006/relationships/theme" Target="../theme/theme32.xml"/></Relationships>
</file>

<file path=ppt/slideMasters/_rels/slideMaster33.xml.rels><?xml version="1.0" encoding="UTF-8" standalone="yes"?>
<Relationships xmlns="http://schemas.openxmlformats.org/package/2006/relationships"><Relationship Id="rId1" Type="http://schemas.openxmlformats.org/officeDocument/2006/relationships/theme" Target="../theme/theme33.xml"/></Relationships>
</file>

<file path=ppt/slideMasters/_rels/slideMaster34.xml.rels><?xml version="1.0" encoding="UTF-8" standalone="yes"?>
<Relationships xmlns="http://schemas.openxmlformats.org/package/2006/relationships"><Relationship Id="rId1" Type="http://schemas.openxmlformats.org/officeDocument/2006/relationships/theme" Target="../theme/theme34.xml"/></Relationships>
</file>

<file path=ppt/slideMasters/_rels/slideMaster35.xml.rels><?xml version="1.0" encoding="UTF-8" standalone="yes"?>
<Relationships xmlns="http://schemas.openxmlformats.org/package/2006/relationships"><Relationship Id="rId1" Type="http://schemas.openxmlformats.org/officeDocument/2006/relationships/theme" Target="../theme/theme35.xml"/></Relationships>
</file>

<file path=ppt/slideMasters/_rels/slideMaster36.xml.rels><?xml version="1.0" encoding="UTF-8" standalone="yes"?>
<Relationships xmlns="http://schemas.openxmlformats.org/package/2006/relationships"><Relationship Id="rId1" Type="http://schemas.openxmlformats.org/officeDocument/2006/relationships/theme" Target="../theme/theme36.xml"/></Relationships>
</file>

<file path=ppt/slideMasters/_rels/slideMaster37.xml.rels><?xml version="1.0" encoding="UTF-8" standalone="yes"?>
<Relationships xmlns="http://schemas.openxmlformats.org/package/2006/relationships"><Relationship Id="rId1" Type="http://schemas.openxmlformats.org/officeDocument/2006/relationships/theme" Target="../theme/theme37.xml"/></Relationships>
</file>

<file path=ppt/slideMasters/_rels/slideMaster38.xml.rels><?xml version="1.0" encoding="UTF-8" standalone="yes"?>
<Relationships xmlns="http://schemas.openxmlformats.org/package/2006/relationships"><Relationship Id="rId1" Type="http://schemas.openxmlformats.org/officeDocument/2006/relationships/theme" Target="../theme/theme38.xml"/></Relationships>
</file>

<file path=ppt/slideMasters/_rels/slideMaster39.xml.rels><?xml version="1.0" encoding="UTF-8" standalone="yes"?>
<Relationships xmlns="http://schemas.openxmlformats.org/package/2006/relationships"><Relationship Id="rId1" Type="http://schemas.openxmlformats.org/officeDocument/2006/relationships/theme" Target="../theme/theme39.xml"/></Relationships>
</file>

<file path=ppt/slideMasters/_rels/slideMaster4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slideMasters/_rels/slideMaster40.xml.rels><?xml version="1.0" encoding="UTF-8" standalone="yes"?>
<Relationships xmlns="http://schemas.openxmlformats.org/package/2006/relationships"><Relationship Id="rId1" Type="http://schemas.openxmlformats.org/officeDocument/2006/relationships/theme" Target="../theme/theme40.xml"/></Relationships>
</file>

<file path=ppt/slideMasters/_rels/slideMaster4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1.xml"/></Relationships>
</file>

<file path=ppt/slideMasters/_rels/slideMaster42.xml.rels><?xml version="1.0" encoding="UTF-8" standalone="yes"?>
<Relationships xmlns="http://schemas.openxmlformats.org/package/2006/relationships"><Relationship Id="rId1" Type="http://schemas.openxmlformats.org/officeDocument/2006/relationships/theme" Target="../theme/theme42.xml"/></Relationships>
</file>

<file path=ppt/slideMasters/_rels/slideMaster43.xml.rels><?xml version="1.0" encoding="UTF-8" standalone="yes"?>
<Relationships xmlns="http://schemas.openxmlformats.org/package/2006/relationships"><Relationship Id="rId1" Type="http://schemas.openxmlformats.org/officeDocument/2006/relationships/theme" Target="../theme/theme43.xml"/></Relationships>
</file>

<file path=ppt/slideMasters/_rels/slideMaster44.xml.rels><?xml version="1.0" encoding="UTF-8" standalone="yes"?>
<Relationships xmlns="http://schemas.openxmlformats.org/package/2006/relationships"><Relationship Id="rId1" Type="http://schemas.openxmlformats.org/officeDocument/2006/relationships/theme" Target="../theme/theme44.xml"/></Relationships>
</file>

<file path=ppt/slideMasters/_rels/slideMaster45.xml.rels><?xml version="1.0" encoding="UTF-8" standalone="yes"?>
<Relationships xmlns="http://schemas.openxmlformats.org/package/2006/relationships"><Relationship Id="rId1" Type="http://schemas.openxmlformats.org/officeDocument/2006/relationships/theme" Target="../theme/theme45.xml"/></Relationships>
</file>

<file path=ppt/slideMasters/_rels/slideMaster46.xml.rels><?xml version="1.0" encoding="UTF-8" standalone="yes"?>
<Relationships xmlns="http://schemas.openxmlformats.org/package/2006/relationships"><Relationship Id="rId1" Type="http://schemas.openxmlformats.org/officeDocument/2006/relationships/theme" Target="../theme/theme46.xml"/></Relationships>
</file>

<file path=ppt/slideMasters/_rels/slideMaster47.xml.rels><?xml version="1.0" encoding="UTF-8" standalone="yes"?>
<Relationships xmlns="http://schemas.openxmlformats.org/package/2006/relationships"><Relationship Id="rId1" Type="http://schemas.openxmlformats.org/officeDocument/2006/relationships/theme" Target="../theme/theme47.xml"/></Relationships>
</file>

<file path=ppt/slideMasters/_rels/slideMaster48.xml.rels><?xml version="1.0" encoding="UTF-8" standalone="yes"?>
<Relationships xmlns="http://schemas.openxmlformats.org/package/2006/relationships"><Relationship Id="rId1" Type="http://schemas.openxmlformats.org/officeDocument/2006/relationships/theme" Target="../theme/theme48.xml"/></Relationships>
</file>

<file path=ppt/slideMasters/_rels/slideMaster49.xml.rels><?xml version="1.0" encoding="UTF-8" standalone="yes"?>
<Relationships xmlns="http://schemas.openxmlformats.org/package/2006/relationships"><Relationship Id="rId1" Type="http://schemas.openxmlformats.org/officeDocument/2006/relationships/theme" Target="../theme/theme49.xml"/></Relationships>
</file>

<file path=ppt/slideMasters/_rels/slideMaster5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slideMasters/_rels/slideMaster50.xml.rels><?xml version="1.0" encoding="UTF-8" standalone="yes"?>
<Relationships xmlns="http://schemas.openxmlformats.org/package/2006/relationships"><Relationship Id="rId1" Type="http://schemas.openxmlformats.org/officeDocument/2006/relationships/theme" Target="../theme/theme50.xml"/></Relationships>
</file>

<file path=ppt/slideMasters/_rels/slideMaster5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1.xml"/></Relationships>
</file>

<file path=ppt/slideMasters/_rels/slideMaster52.xml.rels><?xml version="1.0" encoding="UTF-8" standalone="yes"?>
<Relationships xmlns="http://schemas.openxmlformats.org/package/2006/relationships"><Relationship Id="rId1" Type="http://schemas.openxmlformats.org/officeDocument/2006/relationships/theme" Target="../theme/theme52.xml"/></Relationships>
</file>

<file path=ppt/slideMasters/_rels/slideMaster53.xml.rels><?xml version="1.0" encoding="UTF-8" standalone="yes"?>
<Relationships xmlns="http://schemas.openxmlformats.org/package/2006/relationships"><Relationship Id="rId1" Type="http://schemas.openxmlformats.org/officeDocument/2006/relationships/theme" Target="../theme/theme53.xml"/></Relationships>
</file>

<file path=ppt/slideMasters/_rels/slideMaster54.xml.rels><?xml version="1.0" encoding="UTF-8" standalone="yes"?>
<Relationships xmlns="http://schemas.openxmlformats.org/package/2006/relationships"><Relationship Id="rId1" Type="http://schemas.openxmlformats.org/officeDocument/2006/relationships/theme" Target="../theme/theme54.xml"/></Relationships>
</file>

<file path=ppt/slideMasters/_rels/slideMaster55.xml.rels><?xml version="1.0" encoding="UTF-8" standalone="yes"?>
<Relationships xmlns="http://schemas.openxmlformats.org/package/2006/relationships"><Relationship Id="rId1" Type="http://schemas.openxmlformats.org/officeDocument/2006/relationships/theme" Target="../theme/theme55.xml"/></Relationships>
</file>

<file path=ppt/slideMasters/_rels/slideMaster56.xml.rels><?xml version="1.0" encoding="UTF-8" standalone="yes"?>
<Relationships xmlns="http://schemas.openxmlformats.org/package/2006/relationships"><Relationship Id="rId1" Type="http://schemas.openxmlformats.org/officeDocument/2006/relationships/theme" Target="../theme/theme56.xml"/></Relationships>
</file>

<file path=ppt/slideMasters/_rels/slideMaster57.xml.rels><?xml version="1.0" encoding="UTF-8" standalone="yes"?>
<Relationships xmlns="http://schemas.openxmlformats.org/package/2006/relationships"><Relationship Id="rId1" Type="http://schemas.openxmlformats.org/officeDocument/2006/relationships/theme" Target="../theme/theme57.xml"/></Relationships>
</file>

<file path=ppt/slideMasters/_rels/slideMaster58.xml.rels><?xml version="1.0" encoding="UTF-8" standalone="yes"?>
<Relationships xmlns="http://schemas.openxmlformats.org/package/2006/relationships"><Relationship Id="rId1" Type="http://schemas.openxmlformats.org/officeDocument/2006/relationships/theme" Target="../theme/theme58.xml"/></Relationships>
</file>

<file path=ppt/slideMasters/_rels/slideMaster59.xml.rels><?xml version="1.0" encoding="UTF-8" standalone="yes"?>
<Relationships xmlns="http://schemas.openxmlformats.org/package/2006/relationships"><Relationship Id="rId1" Type="http://schemas.openxmlformats.org/officeDocument/2006/relationships/theme" Target="../theme/theme59.xml"/></Relationships>
</file>

<file path=ppt/slideMasters/_rels/slideMaster6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slideMasters/_rels/slideMaster60.xml.rels><?xml version="1.0" encoding="UTF-8" standalone="yes"?>
<Relationships xmlns="http://schemas.openxmlformats.org/package/2006/relationships"><Relationship Id="rId1" Type="http://schemas.openxmlformats.org/officeDocument/2006/relationships/theme" Target="../theme/theme60.xml"/></Relationships>
</file>

<file path=ppt/slideMasters/_rels/slideMaster6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1.xml"/></Relationships>
</file>

<file path=ppt/slideMasters/_rels/slideMaster62.xml.rels><?xml version="1.0" encoding="UTF-8" standalone="yes"?>
<Relationships xmlns="http://schemas.openxmlformats.org/package/2006/relationships"><Relationship Id="rId1" Type="http://schemas.openxmlformats.org/officeDocument/2006/relationships/theme" Target="../theme/theme62.xml"/></Relationships>
</file>

<file path=ppt/slideMasters/_rels/slideMaster63.xml.rels><?xml version="1.0" encoding="UTF-8" standalone="yes"?>
<Relationships xmlns="http://schemas.openxmlformats.org/package/2006/relationships"><Relationship Id="rId1" Type="http://schemas.openxmlformats.org/officeDocument/2006/relationships/theme" Target="../theme/theme63.xml"/></Relationships>
</file>

<file path=ppt/slideMasters/_rels/slideMaster64.xml.rels><?xml version="1.0" encoding="UTF-8" standalone="yes"?>
<Relationships xmlns="http://schemas.openxmlformats.org/package/2006/relationships"><Relationship Id="rId1" Type="http://schemas.openxmlformats.org/officeDocument/2006/relationships/theme" Target="../theme/theme64.xml"/></Relationships>
</file>

<file path=ppt/slideMasters/_rels/slideMaster65.xml.rels><?xml version="1.0" encoding="UTF-8" standalone="yes"?>
<Relationships xmlns="http://schemas.openxmlformats.org/package/2006/relationships"><Relationship Id="rId1" Type="http://schemas.openxmlformats.org/officeDocument/2006/relationships/theme" Target="../theme/theme65.xml"/></Relationships>
</file>

<file path=ppt/slideMasters/_rels/slideMaster66.xml.rels><?xml version="1.0" encoding="UTF-8" standalone="yes"?>
<Relationships xmlns="http://schemas.openxmlformats.org/package/2006/relationships"><Relationship Id="rId1" Type="http://schemas.openxmlformats.org/officeDocument/2006/relationships/theme" Target="../theme/theme66.xml"/></Relationships>
</file>

<file path=ppt/slideMasters/_rels/slideMaster67.xml.rels><?xml version="1.0" encoding="UTF-8" standalone="yes"?>
<Relationships xmlns="http://schemas.openxmlformats.org/package/2006/relationships"><Relationship Id="rId1" Type="http://schemas.openxmlformats.org/officeDocument/2006/relationships/theme" Target="../theme/theme67.xml"/></Relationships>
</file>

<file path=ppt/slideMasters/_rels/slideMaster68.xml.rels><?xml version="1.0" encoding="UTF-8" standalone="yes"?>
<Relationships xmlns="http://schemas.openxmlformats.org/package/2006/relationships"><Relationship Id="rId1" Type="http://schemas.openxmlformats.org/officeDocument/2006/relationships/theme" Target="../theme/theme68.xml"/></Relationships>
</file>

<file path=ppt/slideMasters/_rels/slideMaster69.xml.rels><?xml version="1.0" encoding="UTF-8" standalone="yes"?>
<Relationships xmlns="http://schemas.openxmlformats.org/package/2006/relationships"><Relationship Id="rId1" Type="http://schemas.openxmlformats.org/officeDocument/2006/relationships/theme" Target="../theme/theme69.xml"/></Relationships>
</file>

<file path=ppt/slideMasters/_rels/slideMaster7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slideMasters/_rels/slideMaster70.xml.rels><?xml version="1.0" encoding="UTF-8" standalone="yes"?>
<Relationships xmlns="http://schemas.openxmlformats.org/package/2006/relationships"><Relationship Id="rId1" Type="http://schemas.openxmlformats.org/officeDocument/2006/relationships/theme" Target="../theme/theme70.xml"/></Relationships>
</file>

<file path=ppt/slideMasters/_rels/slideMaster7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1.xml"/></Relationships>
</file>

<file path=ppt/slideMasters/_rels/slideMaster72.xml.rels><?xml version="1.0" encoding="UTF-8" standalone="yes"?>
<Relationships xmlns="http://schemas.openxmlformats.org/package/2006/relationships"><Relationship Id="rId1" Type="http://schemas.openxmlformats.org/officeDocument/2006/relationships/theme" Target="../theme/theme72.xml"/></Relationships>
</file>

<file path=ppt/slideMasters/_rels/slideMaster73.xml.rels><?xml version="1.0" encoding="UTF-8" standalone="yes"?>
<Relationships xmlns="http://schemas.openxmlformats.org/package/2006/relationships"><Relationship Id="rId1" Type="http://schemas.openxmlformats.org/officeDocument/2006/relationships/theme" Target="../theme/theme73.xml"/></Relationships>
</file>

<file path=ppt/slideMasters/_rels/slideMaster74.xml.rels><?xml version="1.0" encoding="UTF-8" standalone="yes"?>
<Relationships xmlns="http://schemas.openxmlformats.org/package/2006/relationships"><Relationship Id="rId1" Type="http://schemas.openxmlformats.org/officeDocument/2006/relationships/theme" Target="../theme/theme74.xml"/></Relationships>
</file>

<file path=ppt/slideMasters/_rels/slideMaster75.xml.rels><?xml version="1.0" encoding="UTF-8" standalone="yes"?>
<Relationships xmlns="http://schemas.openxmlformats.org/package/2006/relationships"><Relationship Id="rId1" Type="http://schemas.openxmlformats.org/officeDocument/2006/relationships/theme" Target="../theme/theme75.xml"/></Relationships>
</file>

<file path=ppt/slideMasters/_rels/slideMaster76.xml.rels><?xml version="1.0" encoding="UTF-8" standalone="yes"?>
<Relationships xmlns="http://schemas.openxmlformats.org/package/2006/relationships"><Relationship Id="rId1" Type="http://schemas.openxmlformats.org/officeDocument/2006/relationships/theme" Target="../theme/theme76.xml"/></Relationships>
</file>

<file path=ppt/slideMasters/_rels/slideMaster77.xml.rels><?xml version="1.0" encoding="UTF-8" standalone="yes"?>
<Relationships xmlns="http://schemas.openxmlformats.org/package/2006/relationships"><Relationship Id="rId1" Type="http://schemas.openxmlformats.org/officeDocument/2006/relationships/theme" Target="../theme/theme77.xml"/></Relationships>
</file>

<file path=ppt/slideMasters/_rels/slideMaster78.xml.rels><?xml version="1.0" encoding="UTF-8" standalone="yes"?>
<Relationships xmlns="http://schemas.openxmlformats.org/package/2006/relationships"><Relationship Id="rId1" Type="http://schemas.openxmlformats.org/officeDocument/2006/relationships/theme" Target="../theme/theme78.xml"/></Relationships>
</file>

<file path=ppt/slideMasters/_rels/slideMaster79.xml.rels><?xml version="1.0" encoding="UTF-8" standalone="yes"?>
<Relationships xmlns="http://schemas.openxmlformats.org/package/2006/relationships"><Relationship Id="rId1" Type="http://schemas.openxmlformats.org/officeDocument/2006/relationships/theme" Target="../theme/theme79.xml"/></Relationships>
</file>

<file path=ppt/slideMasters/_rels/slideMaster8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slideMasters/_rels/slideMaster80.xml.rels><?xml version="1.0" encoding="UTF-8" standalone="yes"?>
<Relationships xmlns="http://schemas.openxmlformats.org/package/2006/relationships"><Relationship Id="rId1" Type="http://schemas.openxmlformats.org/officeDocument/2006/relationships/theme" Target="../theme/theme80.xml"/></Relationships>
</file>

<file path=ppt/slideMasters/_rels/slideMaster8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1.xml"/></Relationships>
</file>

<file path=ppt/slideMasters/_rels/slideMaster82.xml.rels><?xml version="1.0" encoding="UTF-8" standalone="yes"?>
<Relationships xmlns="http://schemas.openxmlformats.org/package/2006/relationships"><Relationship Id="rId1" Type="http://schemas.openxmlformats.org/officeDocument/2006/relationships/theme" Target="../theme/theme82.xml"/></Relationships>
</file>

<file path=ppt/slideMasters/_rels/slideMaster83.xml.rels><?xml version="1.0" encoding="UTF-8" standalone="yes"?>
<Relationships xmlns="http://schemas.openxmlformats.org/package/2006/relationships"><Relationship Id="rId1" Type="http://schemas.openxmlformats.org/officeDocument/2006/relationships/theme" Target="../theme/theme83.xml"/></Relationships>
</file>

<file path=ppt/slideMasters/_rels/slideMaster84.xml.rels><?xml version="1.0" encoding="UTF-8" standalone="yes"?>
<Relationships xmlns="http://schemas.openxmlformats.org/package/2006/relationships"><Relationship Id="rId1" Type="http://schemas.openxmlformats.org/officeDocument/2006/relationships/theme" Target="../theme/theme84.xml"/></Relationships>
</file>

<file path=ppt/slideMasters/_rels/slideMaster85.xml.rels><?xml version="1.0" encoding="UTF-8" standalone="yes"?>
<Relationships xmlns="http://schemas.openxmlformats.org/package/2006/relationships"><Relationship Id="rId1" Type="http://schemas.openxmlformats.org/officeDocument/2006/relationships/theme" Target="../theme/theme85.xml"/></Relationships>
</file>

<file path=ppt/slideMasters/_rels/slideMaster86.xml.rels><?xml version="1.0" encoding="UTF-8" standalone="yes"?>
<Relationships xmlns="http://schemas.openxmlformats.org/package/2006/relationships"><Relationship Id="rId1" Type="http://schemas.openxmlformats.org/officeDocument/2006/relationships/theme" Target="../theme/theme86.xml"/></Relationships>
</file>

<file path=ppt/slideMasters/_rels/slideMaster87.xml.rels><?xml version="1.0" encoding="UTF-8" standalone="yes"?>
<Relationships xmlns="http://schemas.openxmlformats.org/package/2006/relationships"><Relationship Id="rId1" Type="http://schemas.openxmlformats.org/officeDocument/2006/relationships/theme" Target="../theme/theme87.xml"/></Relationships>
</file>

<file path=ppt/slideMasters/_rels/slideMaster88.xml.rels><?xml version="1.0" encoding="UTF-8" standalone="yes"?>
<Relationships xmlns="http://schemas.openxmlformats.org/package/2006/relationships"><Relationship Id="rId1" Type="http://schemas.openxmlformats.org/officeDocument/2006/relationships/theme" Target="../theme/theme88.xml"/></Relationships>
</file>

<file path=ppt/slideMasters/_rels/slideMaster89.xml.rels><?xml version="1.0" encoding="UTF-8" standalone="yes"?>
<Relationships xmlns="http://schemas.openxmlformats.org/package/2006/relationships"><Relationship Id="rId1" Type="http://schemas.openxmlformats.org/officeDocument/2006/relationships/theme" Target="../theme/theme89.xml"/></Relationships>
</file>

<file path=ppt/slideMasters/_rels/slideMaster9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slideMasters/_rels/slideMaster90.xml.rels><?xml version="1.0" encoding="UTF-8" standalone="yes"?>
<Relationships xmlns="http://schemas.openxmlformats.org/package/2006/relationships"><Relationship Id="rId1" Type="http://schemas.openxmlformats.org/officeDocument/2006/relationships/theme" Target="../theme/theme90.xml"/></Relationships>
</file>

<file path=ppt/slideMasters/_rels/slideMaster9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1.xml"/></Relationships>
</file>

<file path=ppt/slideMasters/_rels/slideMaster92.xml.rels><?xml version="1.0" encoding="UTF-8" standalone="yes"?>
<Relationships xmlns="http://schemas.openxmlformats.org/package/2006/relationships"><Relationship Id="rId1" Type="http://schemas.openxmlformats.org/officeDocument/2006/relationships/theme" Target="../theme/theme92.xml"/></Relationships>
</file>

<file path=ppt/slideMasters/_rels/slideMaster93.xml.rels><?xml version="1.0" encoding="UTF-8" standalone="yes"?>
<Relationships xmlns="http://schemas.openxmlformats.org/package/2006/relationships"><Relationship Id="rId1" Type="http://schemas.openxmlformats.org/officeDocument/2006/relationships/theme" Target="../theme/theme93.xml"/></Relationships>
</file>

<file path=ppt/slideMasters/_rels/slideMaster94.xml.rels><?xml version="1.0" encoding="UTF-8" standalone="yes"?>
<Relationships xmlns="http://schemas.openxmlformats.org/package/2006/relationships"><Relationship Id="rId1" Type="http://schemas.openxmlformats.org/officeDocument/2006/relationships/theme" Target="../theme/theme94.xml"/></Relationships>
</file>

<file path=ppt/slideMasters/_rels/slideMaster95.xml.rels><?xml version="1.0" encoding="UTF-8" standalone="yes"?>
<Relationships xmlns="http://schemas.openxmlformats.org/package/2006/relationships"><Relationship Id="rId1" Type="http://schemas.openxmlformats.org/officeDocument/2006/relationships/theme" Target="../theme/theme95.xml"/></Relationships>
</file>

<file path=ppt/slideMasters/_rels/slideMaster96.xml.rels><?xml version="1.0" encoding="UTF-8" standalone="yes"?>
<Relationships xmlns="http://schemas.openxmlformats.org/package/2006/relationships"><Relationship Id="rId1" Type="http://schemas.openxmlformats.org/officeDocument/2006/relationships/theme" Target="../theme/theme96.xml"/></Relationships>
</file>

<file path=ppt/slideMasters/_rels/slideMaster97.xml.rels><?xml version="1.0" encoding="UTF-8" standalone="yes"?>
<Relationships xmlns="http://schemas.openxmlformats.org/package/2006/relationships"><Relationship Id="rId1" Type="http://schemas.openxmlformats.org/officeDocument/2006/relationships/theme" Target="../theme/theme97.xml"/></Relationships>
</file>

<file path=ppt/slideMasters/_rels/slideMaster98.xml.rels><?xml version="1.0" encoding="UTF-8" standalone="yes"?>
<Relationships xmlns="http://schemas.openxmlformats.org/package/2006/relationships"><Relationship Id="rId1" Type="http://schemas.openxmlformats.org/officeDocument/2006/relationships/theme" Target="../theme/theme98.xml"/></Relationships>
</file>

<file path=ppt/slideMasters/_rels/slideMaster99.xml.rels><?xml version="1.0" encoding="UTF-8" standalone="yes"?>
<Relationships xmlns="http://schemas.openxmlformats.org/package/2006/relationships"><Relationship Id="rId1" Type="http://schemas.openxmlformats.org/officeDocument/2006/relationships/theme" Target="../theme/theme9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19582501"/>
      </p:ext>
    </p:extLst>
  </p:cSld>
  <p:clrMap bg1="lt1" tx1="dk1" bg2="lt2" tx2="dk2" accent1="accent1" accent2="accent2" accent3="accent3" accent4="accent4" accent5="accent5" accent6="accent6" hlink="hlink" folHlink="folHlink"/>
  <p:timing>
    <p:tnLst>
      <p:par>
        <p:cTn id="1" dur="indefinite" restart="never" nodeType="tmRoot"/>
      </p:par>
    </p:tnLst>
  </p:timing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smtClean="0">
                <a:solidFill>
                  <a:srgbClr val="000000"/>
                </a:solidFill>
                <a:ea typeface="ＭＳ Ｐゴシック" charset="0"/>
              </a:rPr>
              <a:t>© 2017 Pearson Education, Inc.</a:t>
            </a:r>
            <a:endParaRPr lang="en-US" dirty="0">
              <a:solidFill>
                <a:srgbClr val="000000"/>
              </a:solidFill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42878433"/>
      </p:ext>
    </p:extLst>
  </p:cSld>
  <p:clrMap bg1="lt1" tx1="dk1" bg2="lt2" tx2="dk2" accent1="accent1" accent2="accent2" accent3="accent3" accent4="accent4" accent5="accent5" accent6="accent6" hlink="hlink" folHlink="folHlink"/>
  <p:timing>
    <p:tnLst>
      <p:par>
        <p:cTn id="1" dur="indefinite" restart="never" nodeType="tmRoot"/>
      </p:par>
    </p:tnLst>
  </p:timing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smtClean="0">
                <a:solidFill>
                  <a:srgbClr val="000000"/>
                </a:solidFill>
              </a:rPr>
              <a:t>© 2017 Pearson Education, Inc.</a:t>
            </a: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6820051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smtClean="0">
                <a:solidFill>
                  <a:srgbClr val="000000"/>
                </a:solidFill>
              </a:rPr>
              <a:t>© 2017 Pearson Education, Inc.</a:t>
            </a: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6820051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smtClean="0">
                <a:solidFill>
                  <a:srgbClr val="000000"/>
                </a:solidFill>
              </a:rPr>
              <a:t>© 2017 Pearson Education, Inc.</a:t>
            </a: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6820051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smtClean="0">
                <a:solidFill>
                  <a:srgbClr val="000000"/>
                </a:solidFill>
              </a:rPr>
              <a:t>© 2017 Pearson Education, Inc.</a:t>
            </a: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6820051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smtClean="0">
                <a:solidFill>
                  <a:srgbClr val="000000"/>
                </a:solidFill>
              </a:rPr>
              <a:t>© 2017 Pearson Education, Inc.</a:t>
            </a: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6820051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smtClean="0">
                <a:solidFill>
                  <a:srgbClr val="000000"/>
                </a:solidFill>
              </a:rPr>
              <a:t>© 2017 Pearson Education, Inc.</a:t>
            </a: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6820051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smtClean="0">
                <a:solidFill>
                  <a:srgbClr val="000000"/>
                </a:solidFill>
              </a:rPr>
              <a:t>© 2017 Pearson Education, Inc.</a:t>
            </a: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6820051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smtClean="0">
                <a:solidFill>
                  <a:srgbClr val="000000"/>
                </a:solidFill>
              </a:rPr>
              <a:t>© 2017 Pearson Education, Inc.</a:t>
            </a: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6820051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smtClean="0">
                <a:solidFill>
                  <a:srgbClr val="000000"/>
                </a:solidFill>
              </a:rPr>
              <a:t>© 2017 Pearson Education, Inc.</a:t>
            </a: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6820051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smtClean="0">
                <a:solidFill>
                  <a:srgbClr val="000000"/>
                </a:solidFill>
              </a:rPr>
              <a:t>© 2017 Pearson Education, Inc.</a:t>
            </a: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6820051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smtClean="0">
                <a:solidFill>
                  <a:srgbClr val="000000"/>
                </a:solidFill>
                <a:ea typeface="ＭＳ Ｐゴシック" charset="0"/>
              </a:rPr>
              <a:t>© 2017 Pearson Education, Inc.</a:t>
            </a:r>
            <a:endParaRPr lang="en-US" dirty="0">
              <a:solidFill>
                <a:srgbClr val="000000"/>
              </a:solidFill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87501655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smtClean="0">
                <a:solidFill>
                  <a:srgbClr val="000000"/>
                </a:solidFill>
              </a:rPr>
              <a:t>© 2017 Pearson Education, Inc.</a:t>
            </a: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6820051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smtClean="0">
                <a:solidFill>
                  <a:srgbClr val="000000"/>
                </a:solidFill>
              </a:rPr>
              <a:t>© 2017 Pearson Education, Inc.</a:t>
            </a: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68200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6145" r:id="rId1"/>
    <p:sldLayoutId id="2147486204" r:id="rId2"/>
  </p:sldLayoutIdLst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smtClean="0">
                <a:solidFill>
                  <a:srgbClr val="000000"/>
                </a:solidFill>
              </a:rPr>
              <a:t>© 2017 Pearson Education, Inc.</a:t>
            </a: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6820051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smtClean="0">
                <a:solidFill>
                  <a:srgbClr val="000000"/>
                </a:solidFill>
              </a:rPr>
              <a:t>© 2017 Pearson Education, Inc.</a:t>
            </a: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6820051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smtClean="0">
                <a:solidFill>
                  <a:srgbClr val="000000"/>
                </a:solidFill>
              </a:rPr>
              <a:t>© 2017 Pearson Education, Inc.</a:t>
            </a: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6820051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smtClean="0">
                <a:solidFill>
                  <a:srgbClr val="000000"/>
                </a:solidFill>
              </a:rPr>
              <a:t>© 2017 Pearson Education, Inc.</a:t>
            </a: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6820051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smtClean="0">
                <a:solidFill>
                  <a:srgbClr val="000000"/>
                </a:solidFill>
              </a:rPr>
              <a:t>© 2017 Pearson Education, Inc.</a:t>
            </a: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6820051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smtClean="0">
                <a:solidFill>
                  <a:srgbClr val="000000"/>
                </a:solidFill>
              </a:rPr>
              <a:t>© 2017 Pearson Education, Inc.</a:t>
            </a: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6820051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smtClean="0">
                <a:solidFill>
                  <a:srgbClr val="000000"/>
                </a:solidFill>
              </a:rPr>
              <a:t>© 2017 Pearson Education, Inc.</a:t>
            </a: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6820051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smtClean="0">
                <a:solidFill>
                  <a:srgbClr val="000000"/>
                </a:solidFill>
              </a:rPr>
              <a:t>© 2017 Pearson Education, Inc.</a:t>
            </a: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6820051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smtClean="0">
                <a:solidFill>
                  <a:srgbClr val="000000"/>
                </a:solidFill>
                <a:ea typeface="ＭＳ Ｐゴシック" charset="0"/>
              </a:rPr>
              <a:t>© 2017 Pearson Education, Inc.</a:t>
            </a:r>
            <a:endParaRPr lang="en-US" dirty="0">
              <a:solidFill>
                <a:srgbClr val="000000"/>
              </a:solidFill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70797667"/>
      </p:ext>
    </p:extLst>
  </p:cSld>
  <p:clrMap bg1="lt1" tx1="dk1" bg2="lt2" tx2="dk2" accent1="accent1" accent2="accent2" accent3="accent3" accent4="accent4" accent5="accent5" accent6="accent6" hlink="hlink" folHlink="folHlink"/>
  <p:timing>
    <p:tnLst>
      <p:par>
        <p:cTn id="1" dur="indefinite" restart="never" nodeType="tmRoot"/>
      </p:par>
    </p:tnLst>
  </p:timing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smtClean="0">
                <a:solidFill>
                  <a:srgbClr val="000000"/>
                </a:solidFill>
              </a:rPr>
              <a:t>© 2017 Pearson Education, Inc.</a:t>
            </a: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6820051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smtClean="0">
                <a:solidFill>
                  <a:srgbClr val="000000"/>
                </a:solidFill>
              </a:rPr>
              <a:t>© 2017 Pearson Education, Inc.</a:t>
            </a: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6820051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smtClean="0">
                <a:solidFill>
                  <a:srgbClr val="000000"/>
                </a:solidFill>
              </a:rPr>
              <a:t>© 2017 Pearson Education, Inc.</a:t>
            </a: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6820051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smtClean="0">
                <a:solidFill>
                  <a:srgbClr val="000000"/>
                </a:solidFill>
              </a:rPr>
              <a:t>© 2017 Pearson Education, Inc.</a:t>
            </a: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6820051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smtClean="0">
                <a:solidFill>
                  <a:srgbClr val="000000"/>
                </a:solidFill>
              </a:rPr>
              <a:t>© 2017 Pearson Education, Inc.</a:t>
            </a: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6820051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smtClean="0">
                <a:solidFill>
                  <a:srgbClr val="000000"/>
                </a:solidFill>
              </a:rPr>
              <a:t>© 2017 Pearson Education, Inc.</a:t>
            </a: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6820051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smtClean="0">
                <a:solidFill>
                  <a:srgbClr val="000000"/>
                </a:solidFill>
              </a:rPr>
              <a:t>© 2017 Pearson Education, Inc.</a:t>
            </a: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6820051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smtClean="0">
                <a:solidFill>
                  <a:srgbClr val="000000"/>
                </a:solidFill>
              </a:rPr>
              <a:t>© 2017 Pearson Education, Inc.</a:t>
            </a: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6820051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smtClean="0">
                <a:solidFill>
                  <a:srgbClr val="000000"/>
                </a:solidFill>
              </a:rPr>
              <a:t>© 2017 Pearson Education, Inc.</a:t>
            </a: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6820051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smtClean="0">
                <a:solidFill>
                  <a:srgbClr val="000000"/>
                </a:solidFill>
              </a:rPr>
              <a:t>© 2017 Pearson Education, Inc.</a:t>
            </a: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6820051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smtClean="0">
                <a:solidFill>
                  <a:srgbClr val="000000"/>
                </a:solidFill>
                <a:ea typeface="ＭＳ Ｐゴシック" charset="0"/>
              </a:rPr>
              <a:t>© 2017 Pearson Education, Inc.</a:t>
            </a:r>
            <a:endParaRPr lang="en-US" dirty="0">
              <a:solidFill>
                <a:srgbClr val="000000"/>
              </a:solidFill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97644110"/>
      </p:ext>
    </p:extLst>
  </p:cSld>
  <p:clrMap bg1="lt1" tx1="dk1" bg2="lt2" tx2="dk2" accent1="accent1" accent2="accent2" accent3="accent3" accent4="accent4" accent5="accent5" accent6="accent6" hlink="hlink" folHlink="folHlink"/>
  <p:timing>
    <p:tnLst>
      <p:par>
        <p:cTn id="1" dur="indefinite" restart="never" nodeType="tmRoot"/>
      </p:par>
    </p:tnLst>
  </p:timing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smtClean="0">
                <a:solidFill>
                  <a:srgbClr val="000000"/>
                </a:solidFill>
              </a:rPr>
              <a:t>© 2017 Pearson Education, Inc.</a:t>
            </a: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6820051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smtClean="0">
                <a:solidFill>
                  <a:srgbClr val="000000"/>
                </a:solidFill>
              </a:rPr>
              <a:t>© 2017 Pearson Education, Inc.</a:t>
            </a: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6820051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smtClean="0">
                <a:solidFill>
                  <a:srgbClr val="000000"/>
                </a:solidFill>
              </a:rPr>
              <a:t>© 2017 Pearson Education, Inc.</a:t>
            </a: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6820051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smtClean="0">
                <a:solidFill>
                  <a:srgbClr val="000000"/>
                </a:solidFill>
              </a:rPr>
              <a:t>© 2017 Pearson Education, Inc.</a:t>
            </a: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6820051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smtClean="0">
                <a:solidFill>
                  <a:srgbClr val="000000"/>
                </a:solidFill>
              </a:rPr>
              <a:t>© 2017 Pearson Education, Inc.</a:t>
            </a: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6820051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smtClean="0">
                <a:solidFill>
                  <a:srgbClr val="000000"/>
                </a:solidFill>
              </a:rPr>
              <a:t>© 2017 Pearson Education, Inc.</a:t>
            </a: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6820051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smtClean="0">
                <a:solidFill>
                  <a:srgbClr val="000000"/>
                </a:solidFill>
              </a:rPr>
              <a:t>© 2017 Pearson Education, Inc.</a:t>
            </a: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6820051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smtClean="0">
                <a:solidFill>
                  <a:srgbClr val="000000"/>
                </a:solidFill>
              </a:rPr>
              <a:t>© 2017 Pearson Education, Inc.</a:t>
            </a: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6820051"/>
      </p:ext>
    </p:extLst>
  </p:cSld>
  <p:clrMap bg1="lt1" tx1="dk1" bg2="lt2" tx2="dk2" accent1="accent1" accent2="accent2" accent3="accent3" accent4="accent4" accent5="accent5" accent6="accent6" hlink="hlink" folHlink="folHlink"/>
  <p:timing>
    <p:tnLst>
      <p:par>
        <p:cTn id="1" dur="indefinite" restart="never" nodeType="tmRoot"/>
      </p:par>
    </p:tnLst>
  </p:timing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86820051"/>
      </p:ext>
    </p:extLst>
  </p:cSld>
  <p:clrMap bg1="lt1" tx1="dk1" bg2="lt2" tx2="dk2" accent1="accent1" accent2="accent2" accent3="accent3" accent4="accent4" accent5="accent5" accent6="accent6" hlink="hlink" folHlink="folHlink"/>
  <p:timing>
    <p:tnLst>
      <p:par>
        <p:cTn id="1" dur="indefinite" restart="never" nodeType="tmRoot"/>
      </p:par>
    </p:tnLst>
  </p:timing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86820051"/>
      </p:ext>
    </p:extLst>
  </p:cSld>
  <p:clrMap bg1="lt1" tx1="dk1" bg2="lt2" tx2="dk2" accent1="accent1" accent2="accent2" accent3="accent3" accent4="accent4" accent5="accent5" accent6="accent6" hlink="hlink" folHlink="folHlink"/>
  <p:timing>
    <p:tnLst>
      <p:par>
        <p:cTn id="1" dur="indefinite" restart="never" nodeType="tmRoot"/>
      </p:par>
    </p:tnLst>
  </p:timing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smtClean="0">
                <a:solidFill>
                  <a:srgbClr val="000000"/>
                </a:solidFill>
                <a:ea typeface="ＭＳ Ｐゴシック" charset="0"/>
              </a:rPr>
              <a:t>© 2017 Pearson Education, Inc.</a:t>
            </a:r>
            <a:endParaRPr lang="en-US" dirty="0">
              <a:solidFill>
                <a:srgbClr val="000000"/>
              </a:solidFill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39377073"/>
      </p:ext>
    </p:extLst>
  </p:cSld>
  <p:clrMap bg1="lt1" tx1="dk1" bg2="lt2" tx2="dk2" accent1="accent1" accent2="accent2" accent3="accent3" accent4="accent4" accent5="accent5" accent6="accent6" hlink="hlink" folHlink="folHlink"/>
  <p:timing>
    <p:tnLst>
      <p:par>
        <p:cTn id="1" dur="indefinite" restart="never" nodeType="tmRoot"/>
      </p:par>
    </p:tnLst>
  </p:timing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868200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6240" r:id="rId1"/>
    <p:sldLayoutId id="2147486241" r:id="rId2"/>
    <p:sldLayoutId id="2147486242" r:id="rId3"/>
  </p:sldLayoutIdLst>
  <p:timing>
    <p:tnLst>
      <p:par>
        <p:cTn id="1" dur="indefinite" restart="never" nodeType="tmRoot"/>
      </p:par>
    </p:tnLst>
  </p:timing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868200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6243" r:id="rId1"/>
    <p:sldLayoutId id="2147486244" r:id="rId2"/>
    <p:sldLayoutId id="2147486245" r:id="rId3"/>
  </p:sldLayoutIdLst>
  <p:timing>
    <p:tnLst>
      <p:par>
        <p:cTn id="1" dur="indefinite" restart="never" nodeType="tmRoot"/>
      </p:par>
    </p:tnLst>
  </p:timing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86820051"/>
      </p:ext>
    </p:extLst>
  </p:cSld>
  <p:clrMap bg1="lt1" tx1="dk1" bg2="lt2" tx2="dk2" accent1="accent1" accent2="accent2" accent3="accent3" accent4="accent4" accent5="accent5" accent6="accent6" hlink="hlink" folHlink="folHlink"/>
  <p:timing>
    <p:tnLst>
      <p:par>
        <p:cTn id="1" dur="indefinite" restart="never" nodeType="tmRoot"/>
      </p:par>
    </p:tnLst>
  </p:timing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smtClean="0">
                <a:solidFill>
                  <a:srgbClr val="000000"/>
                </a:solidFill>
                <a:ea typeface="ＭＳ Ｐゴシック" charset="0"/>
              </a:rPr>
              <a:t>© 2017 Pearson Education, Inc.</a:t>
            </a:r>
            <a:endParaRPr lang="en-US" dirty="0">
              <a:solidFill>
                <a:srgbClr val="000000"/>
              </a:solidFill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7424047"/>
      </p:ext>
    </p:extLst>
  </p:cSld>
  <p:clrMap bg1="lt1" tx1="dk1" bg2="lt2" tx2="dk2" accent1="accent1" accent2="accent2" accent3="accent3" accent4="accent4" accent5="accent5" accent6="accent6" hlink="hlink" folHlink="folHlink"/>
  <p:timing>
    <p:tnLst>
      <p:par>
        <p:cTn id="1" dur="indefinite" restart="never" nodeType="tmRoot"/>
      </p:par>
    </p:tnLst>
  </p:timing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smtClean="0">
                <a:solidFill>
                  <a:srgbClr val="000000"/>
                </a:solidFill>
                <a:ea typeface="ＭＳ Ｐゴシック" charset="0"/>
              </a:rPr>
              <a:t>© 2017 Pearson Education, Inc.</a:t>
            </a:r>
            <a:endParaRPr lang="en-US" dirty="0">
              <a:solidFill>
                <a:srgbClr val="000000"/>
              </a:solidFill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64789456"/>
      </p:ext>
    </p:extLst>
  </p:cSld>
  <p:clrMap bg1="lt1" tx1="dk1" bg2="lt2" tx2="dk2" accent1="accent1" accent2="accent2" accent3="accent3" accent4="accent4" accent5="accent5" accent6="accent6" hlink="hlink" folHlink="folHlink"/>
  <p:timing>
    <p:tnLst>
      <p:par>
        <p:cTn id="1" dur="indefinite" restart="never" nodeType="tmRoot"/>
      </p:par>
    </p:tnLst>
  </p:timing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smtClean="0">
                <a:solidFill>
                  <a:srgbClr val="000000"/>
                </a:solidFill>
                <a:ea typeface="ＭＳ Ｐゴシック" charset="0"/>
              </a:rPr>
              <a:t>© 2017 Pearson Education, Inc.</a:t>
            </a:r>
            <a:endParaRPr lang="en-US" dirty="0">
              <a:solidFill>
                <a:srgbClr val="000000"/>
              </a:solidFill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80074935"/>
      </p:ext>
    </p:extLst>
  </p:cSld>
  <p:clrMap bg1="lt1" tx1="dk1" bg2="lt2" tx2="dk2" accent1="accent1" accent2="accent2" accent3="accent3" accent4="accent4" accent5="accent5" accent6="accent6" hlink="hlink" folHlink="folHlink"/>
  <p:timing>
    <p:tnLst>
      <p:par>
        <p:cTn id="1" dur="indefinite" restart="never" nodeType="tmRoot"/>
      </p:par>
    </p:tnLst>
  </p:timing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smtClean="0">
                <a:solidFill>
                  <a:srgbClr val="000000"/>
                </a:solidFill>
                <a:ea typeface="ＭＳ Ｐゴシック" charset="0"/>
              </a:rPr>
              <a:t>© 2017 Pearson Education, Inc.</a:t>
            </a:r>
            <a:endParaRPr lang="en-US" dirty="0">
              <a:solidFill>
                <a:srgbClr val="000000"/>
              </a:solidFill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07474207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smtClean="0">
                <a:solidFill>
                  <a:srgbClr val="000000"/>
                </a:solidFill>
                <a:ea typeface="ＭＳ Ｐゴシック" charset="0"/>
              </a:rPr>
              <a:t>© 2017 Pearson Education, Inc.</a:t>
            </a:r>
            <a:endParaRPr lang="en-US" dirty="0">
              <a:solidFill>
                <a:srgbClr val="000000"/>
              </a:solidFill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05345713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47721134"/>
      </p:ext>
    </p:extLst>
  </p:cSld>
  <p:clrMap bg1="lt1" tx1="dk1" bg2="lt2" tx2="dk2" accent1="accent1" accent2="accent2" accent3="accent3" accent4="accent4" accent5="accent5" accent6="accent6" hlink="hlink" folHlink="folHlink"/>
  <p:timing>
    <p:tnLst>
      <p:par>
        <p:cTn id="1" dur="indefinite" restart="never" nodeType="tmRoot"/>
      </p:par>
    </p:tnLst>
  </p:timing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smtClean="0">
                <a:solidFill>
                  <a:srgbClr val="000000"/>
                </a:solidFill>
                <a:ea typeface="ＭＳ Ｐゴシック" charset="0"/>
              </a:rPr>
              <a:t>© 2017 Pearson Education, Inc.</a:t>
            </a:r>
            <a:endParaRPr lang="en-US" dirty="0">
              <a:solidFill>
                <a:srgbClr val="000000"/>
              </a:solidFill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39063023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smtClean="0">
                <a:solidFill>
                  <a:srgbClr val="000000"/>
                </a:solidFill>
                <a:ea typeface="ＭＳ Ｐゴシック" charset="0"/>
              </a:rPr>
              <a:t>© 2017 Pearson Education, Inc.</a:t>
            </a:r>
            <a:endParaRPr lang="en-US" dirty="0">
              <a:solidFill>
                <a:srgbClr val="000000"/>
              </a:solidFill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37817829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smtClean="0">
                <a:solidFill>
                  <a:srgbClr val="000000"/>
                </a:solidFill>
              </a:rPr>
              <a:t>© 2017 Pearson Education, Inc.</a:t>
            </a: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6820051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smtClean="0">
                <a:solidFill>
                  <a:srgbClr val="000000"/>
                </a:solidFill>
              </a:rPr>
              <a:t>© 2017 Pearson Education, Inc.</a:t>
            </a: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6820051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smtClean="0">
                <a:solidFill>
                  <a:srgbClr val="000000"/>
                </a:solidFill>
              </a:rPr>
              <a:t>© 2017 Pearson Education, Inc.</a:t>
            </a: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6820051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smtClean="0">
                <a:solidFill>
                  <a:srgbClr val="000000"/>
                </a:solidFill>
              </a:rPr>
              <a:t>© 2017 Pearson Education, Inc.</a:t>
            </a: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6820051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smtClean="0">
                <a:solidFill>
                  <a:srgbClr val="000000"/>
                </a:solidFill>
              </a:rPr>
              <a:t>© 2017 Pearson Education, Inc.</a:t>
            </a: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6820051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smtClean="0">
                <a:solidFill>
                  <a:srgbClr val="000000"/>
                </a:solidFill>
              </a:rPr>
              <a:t>© 2017 Pearson Education, Inc.</a:t>
            </a: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6820051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smtClean="0">
                <a:solidFill>
                  <a:srgbClr val="000000"/>
                </a:solidFill>
              </a:rPr>
              <a:t>© 2017 Pearson Education, Inc.</a:t>
            </a: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6820051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smtClean="0">
                <a:solidFill>
                  <a:srgbClr val="000000"/>
                </a:solidFill>
              </a:rPr>
              <a:t>© 2017 Pearson Education, Inc.</a:t>
            </a: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6820051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92190228"/>
      </p:ext>
    </p:extLst>
  </p:cSld>
  <p:clrMap bg1="lt1" tx1="dk1" bg2="lt2" tx2="dk2" accent1="accent1" accent2="accent2" accent3="accent3" accent4="accent4" accent5="accent5" accent6="accent6" hlink="hlink" folHlink="folHlink"/>
  <p:timing>
    <p:tnLst>
      <p:par>
        <p:cTn id="1" dur="indefinite" restart="never" nodeType="tmRoot"/>
      </p:par>
    </p:tnLst>
  </p:timing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smtClean="0">
                <a:solidFill>
                  <a:srgbClr val="000000"/>
                </a:solidFill>
              </a:rPr>
              <a:t>© 2017 Pearson Education, Inc.</a:t>
            </a: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6820051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smtClean="0">
                <a:solidFill>
                  <a:srgbClr val="000000"/>
                </a:solidFill>
              </a:rPr>
              <a:t>© 2017 Pearson Education, Inc.</a:t>
            </a: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6820051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smtClean="0">
                <a:solidFill>
                  <a:srgbClr val="000000"/>
                </a:solidFill>
              </a:rPr>
              <a:t>© 2017 Pearson Education, Inc.</a:t>
            </a: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6820051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smtClean="0">
                <a:solidFill>
                  <a:srgbClr val="000000"/>
                </a:solidFill>
              </a:rPr>
              <a:t>© 2017 Pearson Education, Inc.</a:t>
            </a: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6820051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smtClean="0">
                <a:solidFill>
                  <a:srgbClr val="000000"/>
                </a:solidFill>
              </a:rPr>
              <a:t>© 2017 Pearson Education, Inc.</a:t>
            </a: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6820051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smtClean="0">
                <a:solidFill>
                  <a:srgbClr val="000000"/>
                </a:solidFill>
              </a:rPr>
              <a:t>© 2017 Pearson Education, Inc.</a:t>
            </a: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6820051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smtClean="0">
                <a:solidFill>
                  <a:srgbClr val="000000"/>
                </a:solidFill>
              </a:rPr>
              <a:t>© 2017 Pearson Education, Inc.</a:t>
            </a: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6820051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smtClean="0">
                <a:solidFill>
                  <a:srgbClr val="000000"/>
                </a:solidFill>
              </a:rPr>
              <a:t>© 2017 Pearson Education, Inc.</a:t>
            </a: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6820051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smtClean="0">
                <a:solidFill>
                  <a:srgbClr val="000000"/>
                </a:solidFill>
              </a:rPr>
              <a:t>© 2017 Pearson Education, Inc.</a:t>
            </a: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6820051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smtClean="0">
                <a:solidFill>
                  <a:srgbClr val="000000"/>
                </a:solidFill>
              </a:rPr>
              <a:t>© 2017 Pearson Education, Inc.</a:t>
            </a: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6820051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79659669"/>
      </p:ext>
    </p:extLst>
  </p:cSld>
  <p:clrMap bg1="lt1" tx1="dk1" bg2="lt2" tx2="dk2" accent1="accent1" accent2="accent2" accent3="accent3" accent4="accent4" accent5="accent5" accent6="accent6" hlink="hlink" folHlink="folHlink"/>
  <p:timing>
    <p:tnLst>
      <p:par>
        <p:cTn id="1" dur="indefinite" restart="never" nodeType="tmRoot"/>
      </p:par>
    </p:tnLst>
  </p:timing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smtClean="0">
                <a:solidFill>
                  <a:srgbClr val="000000"/>
                </a:solidFill>
              </a:rPr>
              <a:t>© 2017 Pearson Education, Inc.</a:t>
            </a: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6820051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smtClean="0">
                <a:solidFill>
                  <a:srgbClr val="000000"/>
                </a:solidFill>
              </a:rPr>
              <a:t>© 2017 Pearson Education, Inc.</a:t>
            </a: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6820051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smtClean="0">
                <a:solidFill>
                  <a:srgbClr val="000000"/>
                </a:solidFill>
              </a:rPr>
              <a:t>© 2017 Pearson Education, Inc.</a:t>
            </a: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6820051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smtClean="0">
                <a:solidFill>
                  <a:srgbClr val="000000"/>
                </a:solidFill>
              </a:rPr>
              <a:t>© 2017 Pearson Education, Inc.</a:t>
            </a: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6820051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smtClean="0">
                <a:solidFill>
                  <a:srgbClr val="000000"/>
                </a:solidFill>
              </a:rPr>
              <a:t>© 2017 Pearson Education, Inc.</a:t>
            </a: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6820051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smtClean="0">
                <a:solidFill>
                  <a:srgbClr val="000000"/>
                </a:solidFill>
              </a:rPr>
              <a:t>© 2017 Pearson Education, Inc.</a:t>
            </a: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6820051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smtClean="0">
                <a:solidFill>
                  <a:srgbClr val="000000"/>
                </a:solidFill>
              </a:rPr>
              <a:t>© 2017 Pearson Education, Inc.</a:t>
            </a: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6820051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smtClean="0">
                <a:solidFill>
                  <a:srgbClr val="000000"/>
                </a:solidFill>
              </a:rPr>
              <a:t>© 2017 Pearson Education, Inc.</a:t>
            </a: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6820051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smtClean="0">
                <a:solidFill>
                  <a:srgbClr val="000000"/>
                </a:solidFill>
              </a:rPr>
              <a:t>© 2017 Pearson Education, Inc.</a:t>
            </a: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6820051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smtClean="0">
                <a:solidFill>
                  <a:srgbClr val="000000"/>
                </a:solidFill>
              </a:rPr>
              <a:t>© 2017 Pearson Education, Inc.</a:t>
            </a: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6820051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98786938"/>
      </p:ext>
    </p:extLst>
  </p:cSld>
  <p:clrMap bg1="lt1" tx1="dk1" bg2="lt2" tx2="dk2" accent1="accent1" accent2="accent2" accent3="accent3" accent4="accent4" accent5="accent5" accent6="accent6" hlink="hlink" folHlink="folHlink"/>
  <p:timing>
    <p:tnLst>
      <p:par>
        <p:cTn id="1" dur="indefinite" restart="never" nodeType="tmRoot"/>
      </p:par>
    </p:tnLst>
  </p:timing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smtClean="0">
                <a:solidFill>
                  <a:srgbClr val="000000"/>
                </a:solidFill>
              </a:rPr>
              <a:t>© 2017 Pearson Education, Inc.</a:t>
            </a: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6820051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smtClean="0">
                <a:solidFill>
                  <a:srgbClr val="000000"/>
                </a:solidFill>
              </a:rPr>
              <a:t>© 2017 Pearson Education, Inc.</a:t>
            </a: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6820051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smtClean="0">
                <a:solidFill>
                  <a:srgbClr val="000000"/>
                </a:solidFill>
              </a:rPr>
              <a:t>© 2017 Pearson Education, Inc.</a:t>
            </a: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6820051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smtClean="0">
                <a:solidFill>
                  <a:srgbClr val="000000"/>
                </a:solidFill>
              </a:rPr>
              <a:t>© 2017 Pearson Education, Inc.</a:t>
            </a: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6820051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smtClean="0">
                <a:solidFill>
                  <a:srgbClr val="000000"/>
                </a:solidFill>
              </a:rPr>
              <a:t>© 2017 Pearson Education, Inc.</a:t>
            </a: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6820051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smtClean="0">
                <a:solidFill>
                  <a:srgbClr val="000000"/>
                </a:solidFill>
              </a:rPr>
              <a:t>© 2017 Pearson Education, Inc.</a:t>
            </a: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6820051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smtClean="0">
                <a:solidFill>
                  <a:srgbClr val="000000"/>
                </a:solidFill>
              </a:rPr>
              <a:t>© 2017 Pearson Education, Inc.</a:t>
            </a: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6820051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smtClean="0">
                <a:solidFill>
                  <a:srgbClr val="000000"/>
                </a:solidFill>
              </a:rPr>
              <a:t>© 2017 Pearson Education, Inc.</a:t>
            </a: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6820051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smtClean="0">
                <a:solidFill>
                  <a:srgbClr val="000000"/>
                </a:solidFill>
              </a:rPr>
              <a:t>© 2017 Pearson Education, Inc.</a:t>
            </a: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6820051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smtClean="0">
                <a:solidFill>
                  <a:srgbClr val="000000"/>
                </a:solidFill>
              </a:rPr>
              <a:t>© 2017 Pearson Education, Inc.</a:t>
            </a: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6820051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56473007"/>
      </p:ext>
    </p:extLst>
  </p:cSld>
  <p:clrMap bg1="lt1" tx1="dk1" bg2="lt2" tx2="dk2" accent1="accent1" accent2="accent2" accent3="accent3" accent4="accent4" accent5="accent5" accent6="accent6" hlink="hlink" folHlink="folHlink"/>
  <p:timing>
    <p:tnLst>
      <p:par>
        <p:cTn id="1" dur="indefinite" restart="never" nodeType="tmRoot"/>
      </p:par>
    </p:tnLst>
  </p:timing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smtClean="0">
                <a:solidFill>
                  <a:srgbClr val="000000"/>
                </a:solidFill>
              </a:rPr>
              <a:t>© 2017 Pearson Education, Inc.</a:t>
            </a: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6820051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smtClean="0">
                <a:solidFill>
                  <a:srgbClr val="000000"/>
                </a:solidFill>
              </a:rPr>
              <a:t>© 2017 Pearson Education, Inc.</a:t>
            </a: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6820051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smtClean="0">
                <a:solidFill>
                  <a:srgbClr val="000000"/>
                </a:solidFill>
              </a:rPr>
              <a:t>© 2017 Pearson Education, Inc.</a:t>
            </a: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6820051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smtClean="0">
                <a:solidFill>
                  <a:srgbClr val="000000"/>
                </a:solidFill>
              </a:rPr>
              <a:t>© 2017 Pearson Education, Inc.</a:t>
            </a: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6820051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smtClean="0">
                <a:solidFill>
                  <a:srgbClr val="000000"/>
                </a:solidFill>
              </a:rPr>
              <a:t>© 2017 Pearson Education, Inc.</a:t>
            </a: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6820051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smtClean="0">
                <a:solidFill>
                  <a:srgbClr val="000000"/>
                </a:solidFill>
              </a:rPr>
              <a:t>© 2017 Pearson Education, Inc.</a:t>
            </a: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6820051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smtClean="0">
                <a:solidFill>
                  <a:srgbClr val="000000"/>
                </a:solidFill>
              </a:rPr>
              <a:t>© 2017 Pearson Education, Inc.</a:t>
            </a: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6820051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smtClean="0">
                <a:solidFill>
                  <a:srgbClr val="000000"/>
                </a:solidFill>
              </a:rPr>
              <a:t>© 2017 Pearson Education, Inc.</a:t>
            </a: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6820051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smtClean="0">
                <a:solidFill>
                  <a:srgbClr val="000000"/>
                </a:solidFill>
              </a:rPr>
              <a:t>© 2017 Pearson Education, Inc.</a:t>
            </a: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6820051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smtClean="0">
                <a:solidFill>
                  <a:srgbClr val="000000"/>
                </a:solidFill>
              </a:rPr>
              <a:t>© 2017 Pearson Education, Inc.</a:t>
            </a: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6820051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48115305"/>
      </p:ext>
    </p:extLst>
  </p:cSld>
  <p:clrMap bg1="lt1" tx1="dk1" bg2="lt2" tx2="dk2" accent1="accent1" accent2="accent2" accent3="accent3" accent4="accent4" accent5="accent5" accent6="accent6" hlink="hlink" folHlink="folHlink"/>
  <p:timing>
    <p:tnLst>
      <p:par>
        <p:cTn id="1" dur="indefinite" restart="never" nodeType="tmRoot"/>
      </p:par>
    </p:tnLst>
  </p:timing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smtClean="0">
                <a:solidFill>
                  <a:srgbClr val="000000"/>
                </a:solidFill>
              </a:rPr>
              <a:t>© 2017 Pearson Education, Inc.</a:t>
            </a: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6820051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smtClean="0">
                <a:solidFill>
                  <a:srgbClr val="000000"/>
                </a:solidFill>
              </a:rPr>
              <a:t>© 2017 Pearson Education, Inc.</a:t>
            </a: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6820051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smtClean="0">
                <a:solidFill>
                  <a:srgbClr val="000000"/>
                </a:solidFill>
              </a:rPr>
              <a:t>© 2017 Pearson Education, Inc.</a:t>
            </a: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6820051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smtClean="0">
                <a:solidFill>
                  <a:srgbClr val="000000"/>
                </a:solidFill>
              </a:rPr>
              <a:t>© 2017 Pearson Education, Inc.</a:t>
            </a: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6820051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smtClean="0">
                <a:solidFill>
                  <a:srgbClr val="000000"/>
                </a:solidFill>
              </a:rPr>
              <a:t>© 2017 Pearson Education, Inc.</a:t>
            </a: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6820051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smtClean="0">
                <a:solidFill>
                  <a:srgbClr val="000000"/>
                </a:solidFill>
              </a:rPr>
              <a:t>© 2017 Pearson Education, Inc.</a:t>
            </a: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6820051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smtClean="0">
                <a:solidFill>
                  <a:srgbClr val="000000"/>
                </a:solidFill>
              </a:rPr>
              <a:t>© 2017 Pearson Education, Inc.</a:t>
            </a: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6820051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smtClean="0">
                <a:solidFill>
                  <a:srgbClr val="000000"/>
                </a:solidFill>
              </a:rPr>
              <a:t>© 2017 Pearson Education, Inc.</a:t>
            </a: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6820051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smtClean="0">
                <a:solidFill>
                  <a:srgbClr val="000000"/>
                </a:solidFill>
              </a:rPr>
              <a:t>© 2017 Pearson Education, Inc.</a:t>
            </a: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6820051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smtClean="0">
                <a:solidFill>
                  <a:srgbClr val="000000"/>
                </a:solidFill>
              </a:rPr>
              <a:t>© 2017 Pearson Education, Inc.</a:t>
            </a: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6820051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41052933"/>
      </p:ext>
    </p:extLst>
  </p:cSld>
  <p:clrMap bg1="lt1" tx1="dk1" bg2="lt2" tx2="dk2" accent1="accent1" accent2="accent2" accent3="accent3" accent4="accent4" accent5="accent5" accent6="accent6" hlink="hlink" folHlink="folHlink"/>
  <p:timing>
    <p:tnLst>
      <p:par>
        <p:cTn id="1" dur="indefinite" restart="never" nodeType="tmRoot"/>
      </p:par>
    </p:tnLst>
  </p:timing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smtClean="0">
                <a:solidFill>
                  <a:srgbClr val="000000"/>
                </a:solidFill>
              </a:rPr>
              <a:t>© 2017 Pearson Education, Inc.</a:t>
            </a: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6820051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smtClean="0">
                <a:solidFill>
                  <a:srgbClr val="000000"/>
                </a:solidFill>
              </a:rPr>
              <a:t>© 2017 Pearson Education, Inc.</a:t>
            </a: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6820051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smtClean="0">
                <a:solidFill>
                  <a:srgbClr val="000000"/>
                </a:solidFill>
              </a:rPr>
              <a:t>© 2017 Pearson Education, Inc.</a:t>
            </a: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6820051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smtClean="0">
                <a:solidFill>
                  <a:srgbClr val="000000"/>
                </a:solidFill>
              </a:rPr>
              <a:t>© 2017 Pearson Education, Inc.</a:t>
            </a: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6820051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smtClean="0">
                <a:solidFill>
                  <a:srgbClr val="000000"/>
                </a:solidFill>
              </a:rPr>
              <a:t>© 2017 Pearson Education, Inc.</a:t>
            </a: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6820051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smtClean="0">
                <a:solidFill>
                  <a:srgbClr val="000000"/>
                </a:solidFill>
              </a:rPr>
              <a:t>© 2017 Pearson Education, Inc.</a:t>
            </a: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6820051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smtClean="0">
                <a:solidFill>
                  <a:srgbClr val="000000"/>
                </a:solidFill>
              </a:rPr>
              <a:t>© 2017 Pearson Education, Inc.</a:t>
            </a: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6820051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smtClean="0">
                <a:solidFill>
                  <a:srgbClr val="000000"/>
                </a:solidFill>
              </a:rPr>
              <a:t>© 2017 Pearson Education, Inc.</a:t>
            </a: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6820051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smtClean="0">
                <a:solidFill>
                  <a:srgbClr val="000000"/>
                </a:solidFill>
              </a:rPr>
              <a:t>© 2017 Pearson Education, Inc.</a:t>
            </a: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6820051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smtClean="0">
                <a:solidFill>
                  <a:srgbClr val="000000"/>
                </a:solidFill>
              </a:rPr>
              <a:t>© 2017 Pearson Education, Inc.</a:t>
            </a: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6820051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22238770"/>
      </p:ext>
    </p:extLst>
  </p:cSld>
  <p:clrMap bg1="lt1" tx1="dk1" bg2="lt2" tx2="dk2" accent1="accent1" accent2="accent2" accent3="accent3" accent4="accent4" accent5="accent5" accent6="accent6" hlink="hlink" folHlink="folHlink"/>
  <p:timing>
    <p:tnLst>
      <p:par>
        <p:cTn id="1" dur="indefinite" restart="never" nodeType="tmRoot"/>
      </p:par>
    </p:tnLst>
  </p:timing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smtClean="0">
                <a:solidFill>
                  <a:srgbClr val="000000"/>
                </a:solidFill>
              </a:rPr>
              <a:t>© 2017 Pearson Education, Inc.</a:t>
            </a: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6820051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smtClean="0">
                <a:solidFill>
                  <a:srgbClr val="000000"/>
                </a:solidFill>
              </a:rPr>
              <a:t>© 2017 Pearson Education, Inc.</a:t>
            </a: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6820051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smtClean="0">
                <a:solidFill>
                  <a:srgbClr val="000000"/>
                </a:solidFill>
              </a:rPr>
              <a:t>© 2017 Pearson Education, Inc.</a:t>
            </a: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6820051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smtClean="0">
                <a:solidFill>
                  <a:srgbClr val="000000"/>
                </a:solidFill>
              </a:rPr>
              <a:t>© 2017 Pearson Education, Inc.</a:t>
            </a: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6820051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smtClean="0">
                <a:solidFill>
                  <a:srgbClr val="000000"/>
                </a:solidFill>
              </a:rPr>
              <a:t>© 2017 Pearson Education, Inc.</a:t>
            </a: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6820051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smtClean="0">
                <a:solidFill>
                  <a:srgbClr val="000000"/>
                </a:solidFill>
              </a:rPr>
              <a:t>© 2017 Pearson Education, Inc.</a:t>
            </a: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6820051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smtClean="0">
                <a:solidFill>
                  <a:srgbClr val="000000"/>
                </a:solidFill>
              </a:rPr>
              <a:t>© 2017 Pearson Education, Inc.</a:t>
            </a: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6820051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smtClean="0">
                <a:solidFill>
                  <a:srgbClr val="000000"/>
                </a:solidFill>
              </a:rPr>
              <a:t>© 2017 Pearson Education, Inc.</a:t>
            </a: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6820051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smtClean="0">
                <a:solidFill>
                  <a:srgbClr val="000000"/>
                </a:solidFill>
              </a:rPr>
              <a:t>© 2017 Pearson Education, Inc.</a:t>
            </a: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6820051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smtClean="0">
                <a:solidFill>
                  <a:srgbClr val="000000"/>
                </a:solidFill>
              </a:rPr>
              <a:t>© 2017 Pearson Education, Inc.</a:t>
            </a: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6820051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4.xml"/><Relationship Id="rId4" Type="http://schemas.openxmlformats.org/officeDocument/2006/relationships/chart" Target="../charts/char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6.jpg"/><Relationship Id="rId5" Type="http://schemas.openxmlformats.org/officeDocument/2006/relationships/image" Target="../media/image5.jpg"/><Relationship Id="rId4" Type="http://schemas.openxmlformats.org/officeDocument/2006/relationships/image" Target="../media/image4.jp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0.jp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37157" y="132817"/>
            <a:ext cx="6468638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Bald Eagle (</a:t>
            </a:r>
            <a:r>
              <a:rPr lang="en-US" sz="3200" i="1" dirty="0" err="1" smtClean="0"/>
              <a:t>Haliaeetus</a:t>
            </a:r>
            <a:r>
              <a:rPr lang="en-US" sz="3200" i="1" dirty="0" smtClean="0"/>
              <a:t> </a:t>
            </a:r>
            <a:r>
              <a:rPr lang="en-US" sz="3200" i="1" dirty="0" err="1" smtClean="0"/>
              <a:t>leucocephalus</a:t>
            </a:r>
            <a:r>
              <a:rPr lang="en-US" sz="3200" dirty="0" smtClean="0"/>
              <a:t>)</a:t>
            </a:r>
            <a:endParaRPr lang="en-US" sz="3200" dirty="0"/>
          </a:p>
        </p:txBody>
      </p:sp>
      <p:sp>
        <p:nvSpPr>
          <p:cNvPr id="5" name="TextBox 4"/>
          <p:cNvSpPr txBox="1"/>
          <p:nvPr/>
        </p:nvSpPr>
        <p:spPr>
          <a:xfrm>
            <a:off x="222829" y="717593"/>
            <a:ext cx="5034971" cy="67403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- Sexually mature – 4-5 years old</a:t>
            </a:r>
          </a:p>
          <a:p>
            <a:r>
              <a:rPr lang="en-US" dirty="0" smtClean="0"/>
              <a:t>- Average lifespan 20 years in wild</a:t>
            </a:r>
          </a:p>
          <a:p>
            <a:r>
              <a:rPr lang="en-US" dirty="0" smtClean="0"/>
              <a:t>- Builds largest nest of any North American bird</a:t>
            </a:r>
          </a:p>
          <a:p>
            <a:r>
              <a:rPr lang="en-US" dirty="0" smtClean="0"/>
              <a:t>- 1-3 eggs per nesting pair</a:t>
            </a:r>
          </a:p>
          <a:p>
            <a:r>
              <a:rPr lang="en-US" dirty="0" smtClean="0"/>
              <a:t>- Annual reproduction</a:t>
            </a:r>
          </a:p>
          <a:p>
            <a:endParaRPr lang="en-US" dirty="0" smtClean="0"/>
          </a:p>
          <a:p>
            <a:endParaRPr lang="en-US" dirty="0"/>
          </a:p>
          <a:p>
            <a:r>
              <a:rPr lang="en-US" dirty="0" smtClean="0"/>
              <a:t>Nearly extinct by mid-1900s</a:t>
            </a:r>
          </a:p>
          <a:p>
            <a:r>
              <a:rPr lang="en-US" dirty="0"/>
              <a:t>	</a:t>
            </a:r>
            <a:r>
              <a:rPr lang="en-US" dirty="0" smtClean="0"/>
              <a:t>-hunting</a:t>
            </a:r>
          </a:p>
          <a:p>
            <a:r>
              <a:rPr lang="en-US" dirty="0"/>
              <a:t>	</a:t>
            </a:r>
            <a:r>
              <a:rPr lang="en-US" dirty="0" smtClean="0"/>
              <a:t>-DDT</a:t>
            </a:r>
          </a:p>
          <a:p>
            <a:endParaRPr lang="en-US" dirty="0"/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Eagle Protection Act (1940)</a:t>
            </a:r>
          </a:p>
          <a:p>
            <a:r>
              <a:rPr lang="en-US" dirty="0"/>
              <a:t>	</a:t>
            </a:r>
            <a:r>
              <a:rPr lang="en-US" dirty="0" smtClean="0"/>
              <a:t>-protected birds from trapping &amp; killing Placed on Endangered Species list in 1967</a:t>
            </a:r>
          </a:p>
          <a:p>
            <a:r>
              <a:rPr lang="en-US" dirty="0" smtClean="0"/>
              <a:t>DDT banned from use in 1972</a:t>
            </a:r>
          </a:p>
          <a:p>
            <a:endParaRPr lang="en-US" dirty="0"/>
          </a:p>
          <a:p>
            <a:r>
              <a:rPr lang="en-US" dirty="0" smtClean="0"/>
              <a:t>Populations recovered and in 1995 moved to threatened list</a:t>
            </a:r>
          </a:p>
          <a:p>
            <a:r>
              <a:rPr lang="en-US" dirty="0" smtClean="0"/>
              <a:t>Removed from all lists in Lower 48 states in 2007.</a:t>
            </a:r>
            <a:endParaRPr lang="en-US" dirty="0"/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6" name="Picture 5" descr="bald-eagles-facts-and-pics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3000" y="2133600"/>
            <a:ext cx="3769025" cy="20972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91622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884" y="-43889"/>
            <a:ext cx="1433768" cy="503237"/>
          </a:xfrm>
        </p:spPr>
        <p:txBody>
          <a:bodyPr>
            <a:noAutofit/>
          </a:bodyPr>
          <a:lstStyle/>
          <a:p>
            <a:r>
              <a:rPr lang="en-US" sz="3000" b="1" dirty="0" smtClean="0">
                <a:solidFill>
                  <a:srgbClr val="663300"/>
                </a:solidFill>
              </a:rPr>
              <a:t>Births</a:t>
            </a:r>
            <a:endParaRPr lang="en-US" sz="3000" b="1" dirty="0">
              <a:solidFill>
                <a:srgbClr val="663300"/>
              </a:solidFill>
            </a:endParaRP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1219200"/>
            <a:ext cx="1476469" cy="1316990"/>
          </a:xfrm>
        </p:spPr>
      </p:pic>
      <p:pic>
        <p:nvPicPr>
          <p:cNvPr id="6" name="Content Placeholder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367634" y="5431125"/>
            <a:ext cx="1476469" cy="13169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Content Placeholder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025877" y="1044113"/>
            <a:ext cx="1476469" cy="13169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Content Placeholder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16682" y="5166615"/>
            <a:ext cx="1476469" cy="13169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Content Placeholder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414634" y="1868282"/>
            <a:ext cx="1476469" cy="13169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Content Placeholder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486400" y="5343067"/>
            <a:ext cx="1476469" cy="13169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Content Placeholder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16670" y="2919232"/>
            <a:ext cx="1476469" cy="13169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Content Placeholder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866931" y="2947295"/>
            <a:ext cx="1476469" cy="13169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Content Placeholder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545328" y="2715895"/>
            <a:ext cx="1476469" cy="13169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Content Placeholder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014268" y="1371600"/>
            <a:ext cx="1476469" cy="13169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Content Placeholder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343400" y="4364990"/>
            <a:ext cx="1476469" cy="13169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Content Placeholder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470581" y="4307205"/>
            <a:ext cx="1476469" cy="13169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Content Placeholder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804532" y="2913557"/>
            <a:ext cx="1476469" cy="13169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Content Placeholder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832178" y="1208078"/>
            <a:ext cx="1476469" cy="13169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" name="Content Placeholder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454224" y="4297464"/>
            <a:ext cx="1476469" cy="13169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" name="Content Placeholder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72934" y="629191"/>
            <a:ext cx="1476469" cy="13169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" name="Content Placeholder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071797" y="5444003"/>
            <a:ext cx="1476469" cy="13169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" name="Content Placeholder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962869" y="1054277"/>
            <a:ext cx="1476469" cy="13169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" name="Minus 27"/>
          <p:cNvSpPr/>
          <p:nvPr/>
        </p:nvSpPr>
        <p:spPr bwMode="auto">
          <a:xfrm>
            <a:off x="1305612" y="96962"/>
            <a:ext cx="555296" cy="298155"/>
          </a:xfrm>
          <a:prstGeom prst="mathMinus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9" name="Title 1"/>
          <p:cNvSpPr txBox="1">
            <a:spLocks/>
          </p:cNvSpPr>
          <p:nvPr/>
        </p:nvSpPr>
        <p:spPr bwMode="auto">
          <a:xfrm>
            <a:off x="1899989" y="76507"/>
            <a:ext cx="1447799" cy="503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450850" indent="-45085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763507"/>
                </a:solidFill>
                <a:latin typeface="+mj-lt"/>
                <a:ea typeface="+mj-ea"/>
                <a:cs typeface="+mj-cs"/>
              </a:defRPr>
            </a:lvl1pPr>
            <a:lvl2pPr marL="450850" indent="-45085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051A2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450850" indent="-45085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051A2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450850" indent="-45085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051A2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450850" indent="-45085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051A2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908050" indent="-45085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2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1365250" indent="-45085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2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1822450" indent="-45085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2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2279650" indent="-45085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2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r>
              <a:rPr lang="en-US" kern="0" dirty="0" smtClean="0"/>
              <a:t>Deaths</a:t>
            </a:r>
            <a:endParaRPr lang="en-US" kern="0" dirty="0"/>
          </a:p>
        </p:txBody>
      </p:sp>
      <p:sp>
        <p:nvSpPr>
          <p:cNvPr id="30" name="Plus 29"/>
          <p:cNvSpPr/>
          <p:nvPr/>
        </p:nvSpPr>
        <p:spPr bwMode="auto">
          <a:xfrm>
            <a:off x="3217979" y="52960"/>
            <a:ext cx="479378" cy="424625"/>
          </a:xfrm>
          <a:prstGeom prst="mathPlus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2" name="Title 1"/>
          <p:cNvSpPr txBox="1">
            <a:spLocks/>
          </p:cNvSpPr>
          <p:nvPr/>
        </p:nvSpPr>
        <p:spPr bwMode="auto">
          <a:xfrm>
            <a:off x="3762468" y="52960"/>
            <a:ext cx="2251800" cy="503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450850" indent="-45085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763507"/>
                </a:solidFill>
                <a:latin typeface="+mj-lt"/>
                <a:ea typeface="+mj-ea"/>
                <a:cs typeface="+mj-cs"/>
              </a:defRPr>
            </a:lvl1pPr>
            <a:lvl2pPr marL="450850" indent="-45085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051A2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450850" indent="-45085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051A2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450850" indent="-45085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051A2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450850" indent="-45085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051A2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908050" indent="-45085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2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1365250" indent="-45085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2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1822450" indent="-45085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2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2279650" indent="-45085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2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r>
              <a:rPr lang="en-US" kern="0" dirty="0" smtClean="0"/>
              <a:t>Immigration</a:t>
            </a:r>
            <a:endParaRPr lang="en-US" kern="0" dirty="0"/>
          </a:p>
        </p:txBody>
      </p:sp>
      <p:sp>
        <p:nvSpPr>
          <p:cNvPr id="33" name="Minus 32"/>
          <p:cNvSpPr/>
          <p:nvPr/>
        </p:nvSpPr>
        <p:spPr bwMode="auto">
          <a:xfrm>
            <a:off x="5946986" y="126058"/>
            <a:ext cx="555296" cy="298155"/>
          </a:xfrm>
          <a:prstGeom prst="mathMinus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4" name="Title 1"/>
          <p:cNvSpPr txBox="1">
            <a:spLocks/>
          </p:cNvSpPr>
          <p:nvPr/>
        </p:nvSpPr>
        <p:spPr bwMode="auto">
          <a:xfrm>
            <a:off x="6557058" y="52960"/>
            <a:ext cx="2129665" cy="503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450850" indent="-45085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763507"/>
                </a:solidFill>
                <a:latin typeface="+mj-lt"/>
                <a:ea typeface="+mj-ea"/>
                <a:cs typeface="+mj-cs"/>
              </a:defRPr>
            </a:lvl1pPr>
            <a:lvl2pPr marL="450850" indent="-45085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051A2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450850" indent="-45085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051A2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450850" indent="-45085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051A2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450850" indent="-45085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051A2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908050" indent="-45085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2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1365250" indent="-45085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2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1822450" indent="-45085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2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2279650" indent="-45085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2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r>
              <a:rPr lang="en-US" kern="0" dirty="0" smtClean="0"/>
              <a:t>Emigration</a:t>
            </a:r>
            <a:endParaRPr lang="en-US" kern="0" dirty="0"/>
          </a:p>
        </p:txBody>
      </p:sp>
      <p:sp>
        <p:nvSpPr>
          <p:cNvPr id="3" name="TextBox 2"/>
          <p:cNvSpPr txBox="1"/>
          <p:nvPr/>
        </p:nvSpPr>
        <p:spPr>
          <a:xfrm>
            <a:off x="2025877" y="6096000"/>
            <a:ext cx="173659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Year 1</a:t>
            </a:r>
            <a:endParaRPr lang="en-US" sz="3600" dirty="0"/>
          </a:p>
        </p:txBody>
      </p:sp>
      <p:sp>
        <p:nvSpPr>
          <p:cNvPr id="31" name="TextBox 30"/>
          <p:cNvSpPr txBox="1"/>
          <p:nvPr/>
        </p:nvSpPr>
        <p:spPr>
          <a:xfrm>
            <a:off x="2025876" y="6103664"/>
            <a:ext cx="173659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Year 2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26606071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9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3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7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500"/>
                            </p:stCondLst>
                            <p:childTnLst>
                              <p:par>
                                <p:cTn id="7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8" grpId="0" animBg="1"/>
      <p:bldP spid="29" grpId="0"/>
      <p:bldP spid="30" grpId="0" animBg="1"/>
      <p:bldP spid="32" grpId="0"/>
      <p:bldP spid="33" grpId="0" animBg="1"/>
      <p:bldP spid="34" grpId="0"/>
      <p:bldP spid="3" grpId="0"/>
      <p:bldP spid="3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6554867" cy="1524000"/>
          </a:xfrm>
        </p:spPr>
        <p:txBody>
          <a:bodyPr/>
          <a:lstStyle/>
          <a:p>
            <a:r>
              <a:rPr lang="en-US" dirty="0" smtClean="0"/>
              <a:t>Births - Deaths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828800"/>
            <a:ext cx="8229600" cy="3767670"/>
          </a:xfrm>
        </p:spPr>
        <p:txBody>
          <a:bodyPr>
            <a:noAutofit/>
          </a:bodyPr>
          <a:lstStyle/>
          <a:p>
            <a:r>
              <a:rPr lang="en-US" sz="2800" dirty="0" smtClean="0">
                <a:solidFill>
                  <a:schemeClr val="tx1"/>
                </a:solidFill>
              </a:rPr>
              <a:t>Best estimator for population change</a:t>
            </a:r>
          </a:p>
          <a:p>
            <a:pPr lvl="1"/>
            <a:r>
              <a:rPr lang="en-US" sz="2800" dirty="0" smtClean="0">
                <a:solidFill>
                  <a:schemeClr val="tx1"/>
                </a:solidFill>
              </a:rPr>
              <a:t>I&amp;E are hard to calculate and track!</a:t>
            </a:r>
          </a:p>
        </p:txBody>
      </p:sp>
    </p:spTree>
    <p:extLst>
      <p:ext uri="{BB962C8B-B14F-4D97-AF65-F5344CB8AC3E}">
        <p14:creationId xmlns:p14="http://schemas.microsoft.com/office/powerpoint/2010/main" val="356072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>
                <a:solidFill>
                  <a:schemeClr val="tx1"/>
                </a:solidFill>
              </a:rPr>
              <a:t>We talk mostly about the </a:t>
            </a:r>
            <a:r>
              <a:rPr lang="en-US" sz="3200" b="1" dirty="0">
                <a:solidFill>
                  <a:schemeClr val="tx1"/>
                </a:solidFill>
              </a:rPr>
              <a:t>rate </a:t>
            </a:r>
            <a:r>
              <a:rPr lang="en-US" sz="3200" dirty="0">
                <a:solidFill>
                  <a:schemeClr val="tx1"/>
                </a:solidFill>
              </a:rPr>
              <a:t>(r) of population </a:t>
            </a:r>
            <a:r>
              <a:rPr lang="en-US" sz="3200" dirty="0" smtClean="0">
                <a:solidFill>
                  <a:schemeClr val="tx1"/>
                </a:solidFill>
              </a:rPr>
              <a:t>growth</a:t>
            </a:r>
          </a:p>
          <a:p>
            <a:endParaRPr lang="en-US" sz="3200" dirty="0">
              <a:solidFill>
                <a:schemeClr val="tx1"/>
              </a:solidFill>
            </a:endParaRPr>
          </a:p>
          <a:p>
            <a:pPr lvl="1"/>
            <a:r>
              <a:rPr lang="en-US" sz="3200" dirty="0">
                <a:solidFill>
                  <a:schemeClr val="tx1"/>
                </a:solidFill>
              </a:rPr>
              <a:t>r </a:t>
            </a:r>
            <a:r>
              <a:rPr lang="en-US" sz="3200" dirty="0" smtClean="0">
                <a:solidFill>
                  <a:schemeClr val="tx1"/>
                </a:solidFill>
              </a:rPr>
              <a:t>(growth rate) = b (birth rate) </a:t>
            </a:r>
            <a:r>
              <a:rPr lang="en-US" sz="3200" dirty="0">
                <a:solidFill>
                  <a:schemeClr val="tx1"/>
                </a:solidFill>
              </a:rPr>
              <a:t>– </a:t>
            </a:r>
            <a:r>
              <a:rPr lang="en-US" sz="3200" dirty="0" smtClean="0">
                <a:solidFill>
                  <a:schemeClr val="tx1"/>
                </a:solidFill>
              </a:rPr>
              <a:t>d (death rate)</a:t>
            </a:r>
            <a:endParaRPr lang="en-US" sz="3200" dirty="0">
              <a:solidFill>
                <a:schemeClr val="tx1"/>
              </a:solidFill>
            </a:endParaRPr>
          </a:p>
          <a:p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4390550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3188" y="228600"/>
            <a:ext cx="6554867" cy="1524000"/>
          </a:xfrm>
        </p:spPr>
        <p:txBody>
          <a:bodyPr/>
          <a:lstStyle/>
          <a:p>
            <a:r>
              <a:rPr lang="en-US" dirty="0" smtClean="0"/>
              <a:t>Growth Rate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447800"/>
            <a:ext cx="8153400" cy="3767670"/>
          </a:xfrm>
        </p:spPr>
        <p:txBody>
          <a:bodyPr>
            <a:noAutofit/>
          </a:bodyPr>
          <a:lstStyle/>
          <a:p>
            <a:r>
              <a:rPr lang="en-US" sz="2800" dirty="0" smtClean="0">
                <a:solidFill>
                  <a:schemeClr val="tx1"/>
                </a:solidFill>
              </a:rPr>
              <a:t>Change over the total: for example 10/1,000 (10 babies born to every 1,000 individuals)</a:t>
            </a:r>
          </a:p>
          <a:p>
            <a:r>
              <a:rPr lang="en-US" sz="2800" dirty="0" smtClean="0">
                <a:solidFill>
                  <a:schemeClr val="tx1"/>
                </a:solidFill>
              </a:rPr>
              <a:t>Births/Population size = birth rate</a:t>
            </a:r>
          </a:p>
          <a:p>
            <a:r>
              <a:rPr lang="en-US" sz="2800" dirty="0" smtClean="0">
                <a:solidFill>
                  <a:schemeClr val="tx1"/>
                </a:solidFill>
              </a:rPr>
              <a:t>Deaths/Population size = death rate</a:t>
            </a:r>
          </a:p>
          <a:p>
            <a:r>
              <a:rPr lang="en-US" sz="2800" dirty="0" smtClean="0">
                <a:solidFill>
                  <a:schemeClr val="tx1"/>
                </a:solidFill>
              </a:rPr>
              <a:t>Increase/Population size = growth rate</a:t>
            </a:r>
          </a:p>
          <a:p>
            <a:r>
              <a:rPr lang="en-US" sz="2800" dirty="0" smtClean="0">
                <a:solidFill>
                  <a:schemeClr val="tx1"/>
                </a:solidFill>
              </a:rPr>
              <a:t>Birth rate – Death rate = Growth rate </a:t>
            </a:r>
            <a:endParaRPr lang="en-US" sz="2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65377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566" y="100519"/>
            <a:ext cx="6554867" cy="1524000"/>
          </a:xfrm>
        </p:spPr>
        <p:txBody>
          <a:bodyPr/>
          <a:lstStyle/>
          <a:p>
            <a:r>
              <a:rPr lang="en-US" dirty="0" smtClean="0"/>
              <a:t>Let’s look at some data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2438400"/>
            <a:ext cx="7924800" cy="4800600"/>
          </a:xfrm>
        </p:spPr>
        <p:txBody>
          <a:bodyPr>
            <a:normAutofit/>
          </a:bodyPr>
          <a:lstStyle/>
          <a:p>
            <a:r>
              <a:rPr lang="en-US" sz="3200" dirty="0" smtClean="0">
                <a:solidFill>
                  <a:schemeClr val="tx1"/>
                </a:solidFill>
              </a:rPr>
              <a:t>Use the graph from our text</a:t>
            </a:r>
          </a:p>
          <a:p>
            <a:pPr lvl="1"/>
            <a:r>
              <a:rPr lang="en-US" sz="3000" dirty="0">
                <a:solidFill>
                  <a:schemeClr val="tx1"/>
                </a:solidFill>
              </a:rPr>
              <a:t>F</a:t>
            </a:r>
            <a:r>
              <a:rPr lang="en-US" sz="3000" dirty="0" smtClean="0">
                <a:solidFill>
                  <a:schemeClr val="tx1"/>
                </a:solidFill>
              </a:rPr>
              <a:t>ind r for 1980-1990</a:t>
            </a:r>
          </a:p>
          <a:p>
            <a:pPr lvl="1"/>
            <a:r>
              <a:rPr lang="en-US" sz="3000" dirty="0" smtClean="0">
                <a:solidFill>
                  <a:schemeClr val="tx1"/>
                </a:solidFill>
              </a:rPr>
              <a:t>Now for 1990-2000</a:t>
            </a:r>
          </a:p>
          <a:p>
            <a:pPr lvl="1"/>
            <a:r>
              <a:rPr lang="en-US" sz="3000" dirty="0" smtClean="0">
                <a:solidFill>
                  <a:schemeClr val="tx1"/>
                </a:solidFill>
              </a:rPr>
              <a:t>Now for 2000-2010</a:t>
            </a:r>
          </a:p>
          <a:p>
            <a:r>
              <a:rPr lang="en-US" sz="3400" dirty="0" smtClean="0"/>
              <a:t>Use Excel to find r for Idaho population</a:t>
            </a:r>
          </a:p>
          <a:p>
            <a:pPr lvl="1"/>
            <a:r>
              <a:rPr lang="en-US" sz="3000" dirty="0" smtClean="0">
                <a:solidFill>
                  <a:schemeClr val="tx1"/>
                </a:solidFill>
              </a:rPr>
              <a:t>1974 to 1984</a:t>
            </a:r>
          </a:p>
          <a:p>
            <a:pPr lvl="1"/>
            <a:r>
              <a:rPr lang="en-US" sz="3000" dirty="0" smtClean="0"/>
              <a:t>1984 to 1994</a:t>
            </a:r>
          </a:p>
          <a:p>
            <a:pPr lvl="1"/>
            <a:r>
              <a:rPr lang="en-US" sz="3000" dirty="0" smtClean="0">
                <a:solidFill>
                  <a:schemeClr val="tx1"/>
                </a:solidFill>
              </a:rPr>
              <a:t>1994 to 2003</a:t>
            </a:r>
          </a:p>
          <a:p>
            <a:pPr lvl="1"/>
            <a:endParaRPr lang="en-US" sz="3000" dirty="0" smtClean="0">
              <a:solidFill>
                <a:schemeClr val="tx1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-228600" y="698212"/>
            <a:ext cx="91440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/>
            <a:r>
              <a:rPr lang="en-US" sz="3200" dirty="0"/>
              <a:t>r (growth rate) = b (birth rate) – d (death rate</a:t>
            </a:r>
            <a:r>
              <a:rPr lang="en-US" sz="3200" dirty="0" smtClean="0"/>
              <a:t>)</a:t>
            </a:r>
          </a:p>
          <a:p>
            <a:pPr lvl="1"/>
            <a:r>
              <a:rPr lang="en-US" sz="3200" dirty="0" smtClean="0"/>
              <a:t>r = (births-deaths)/total population</a:t>
            </a:r>
          </a:p>
          <a:p>
            <a:pPr lvl="1"/>
            <a:r>
              <a:rPr lang="en-US" sz="3200" dirty="0" smtClean="0"/>
              <a:t>(births-deaths) = increase in population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6169507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838200"/>
            <a:ext cx="6554867" cy="1524000"/>
          </a:xfrm>
        </p:spPr>
        <p:txBody>
          <a:bodyPr/>
          <a:lstStyle/>
          <a:p>
            <a:r>
              <a:rPr lang="en-US" dirty="0" smtClean="0"/>
              <a:t>If we know the growth rate, we can calculate Growth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90600" y="2362200"/>
            <a:ext cx="6554867" cy="3767670"/>
          </a:xfrm>
        </p:spPr>
        <p:txBody>
          <a:bodyPr>
            <a:normAutofit/>
          </a:bodyPr>
          <a:lstStyle/>
          <a:p>
            <a:r>
              <a:rPr lang="en-US" sz="3200" dirty="0" smtClean="0">
                <a:solidFill>
                  <a:schemeClr val="tx1"/>
                </a:solidFill>
              </a:rPr>
              <a:t>G = </a:t>
            </a:r>
            <a:r>
              <a:rPr lang="en-US" sz="3200" dirty="0" err="1" smtClean="0">
                <a:solidFill>
                  <a:schemeClr val="tx1"/>
                </a:solidFill>
              </a:rPr>
              <a:t>rN</a:t>
            </a:r>
            <a:endParaRPr lang="en-US" sz="3200" dirty="0" smtClean="0">
              <a:solidFill>
                <a:schemeClr val="tx1"/>
              </a:solidFill>
            </a:endParaRPr>
          </a:p>
          <a:p>
            <a:r>
              <a:rPr lang="en-US" sz="3200" dirty="0" smtClean="0">
                <a:solidFill>
                  <a:schemeClr val="tx1"/>
                </a:solidFill>
              </a:rPr>
              <a:t>Calculate G for each time period</a:t>
            </a:r>
          </a:p>
          <a:p>
            <a:endParaRPr lang="en-US" sz="3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77474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Do 6-8 on the worksheet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75606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91334" y="152400"/>
            <a:ext cx="6554867" cy="1524000"/>
          </a:xfrm>
        </p:spPr>
        <p:txBody>
          <a:bodyPr/>
          <a:lstStyle/>
          <a:p>
            <a:r>
              <a:rPr lang="en-US" dirty="0" smtClean="0"/>
              <a:t>Statistical Significance 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57200" y="3810000"/>
            <a:ext cx="7620000" cy="3767670"/>
          </a:xfrm>
        </p:spPr>
        <p:txBody>
          <a:bodyPr/>
          <a:lstStyle/>
          <a:p>
            <a:r>
              <a:rPr lang="en-US" dirty="0" smtClean="0"/>
              <a:t>R</a:t>
            </a:r>
            <a:r>
              <a:rPr lang="en-US" baseline="30000" dirty="0" smtClean="0"/>
              <a:t>2 </a:t>
            </a:r>
            <a:r>
              <a:rPr lang="en-US" dirty="0" smtClean="0"/>
              <a:t>gives us an idea – bigger is better</a:t>
            </a:r>
          </a:p>
          <a:p>
            <a:r>
              <a:rPr lang="en-US" dirty="0" smtClean="0"/>
              <a:t>Regression Analysis gives us an answer</a:t>
            </a:r>
            <a:endParaRPr lang="en-US" dirty="0"/>
          </a:p>
        </p:txBody>
      </p:sp>
      <p:graphicFrame>
        <p:nvGraphicFramePr>
          <p:cNvPr id="4" name="Char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67267014"/>
              </p:ext>
            </p:extLst>
          </p:nvPr>
        </p:nvGraphicFramePr>
        <p:xfrm>
          <a:off x="4343400" y="1489265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5" name="Chart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66224836"/>
              </p:ext>
            </p:extLst>
          </p:nvPr>
        </p:nvGraphicFramePr>
        <p:xfrm>
          <a:off x="0" y="1371600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7463175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381000"/>
            <a:ext cx="6554867" cy="1524000"/>
          </a:xfrm>
        </p:spPr>
        <p:txBody>
          <a:bodyPr/>
          <a:lstStyle/>
          <a:p>
            <a:r>
              <a:rPr lang="en-US" dirty="0" smtClean="0"/>
              <a:t>Regression Analysis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685800" y="1219200"/>
            <a:ext cx="7772400" cy="5410200"/>
          </a:xfrm>
        </p:spPr>
        <p:txBody>
          <a:bodyPr/>
          <a:lstStyle/>
          <a:p>
            <a:r>
              <a:rPr lang="en-US" dirty="0" smtClean="0"/>
              <a:t>Is the pattern real?</a:t>
            </a:r>
          </a:p>
          <a:p>
            <a:r>
              <a:rPr lang="en-US" dirty="0" smtClean="0"/>
              <a:t>Often, do dependent variables increase or decrease with the independent variable?</a:t>
            </a:r>
          </a:p>
          <a:p>
            <a:r>
              <a:rPr lang="en-US" dirty="0" smtClean="0"/>
              <a:t>We will ask whether the pattern we think we see, that eagle numbers go up over time, is a significant pattern.</a:t>
            </a:r>
          </a:p>
          <a:p>
            <a:r>
              <a:rPr lang="en-US" dirty="0" smtClean="0"/>
              <a:t>The determining factor</a:t>
            </a:r>
          </a:p>
          <a:p>
            <a:pPr lvl="1"/>
            <a:r>
              <a:rPr lang="en-US" dirty="0" smtClean="0"/>
              <a:t>Significance – smaller is better</a:t>
            </a:r>
          </a:p>
          <a:p>
            <a:pPr lvl="2"/>
            <a:r>
              <a:rPr lang="en-US" dirty="0" smtClean="0"/>
              <a:t>Smaller means less likely by chance (accident)</a:t>
            </a:r>
          </a:p>
          <a:p>
            <a:pPr lvl="2"/>
            <a:r>
              <a:rPr lang="en-US" dirty="0" smtClean="0"/>
              <a:t>&lt; 0.05 is the standard we use in ecology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52960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har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44259258"/>
              </p:ext>
            </p:extLst>
          </p:nvPr>
        </p:nvGraphicFramePr>
        <p:xfrm>
          <a:off x="142973" y="2357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2973" y="2667000"/>
            <a:ext cx="8686800" cy="170494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/>
          <a:srcRect l="43436" t="50975" r="8027" b="252"/>
          <a:stretch/>
        </p:blipFill>
        <p:spPr>
          <a:xfrm>
            <a:off x="329760" y="4800600"/>
            <a:ext cx="8500013" cy="1676399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5181600" y="4800600"/>
            <a:ext cx="1371600" cy="762000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6705600" y="4996934"/>
            <a:ext cx="990600" cy="369332"/>
          </a:xfrm>
          <a:prstGeom prst="rect">
            <a:avLst/>
          </a:prstGeom>
          <a:noFill/>
          <a:ln w="57150"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&lt; 0.05?</a:t>
            </a:r>
            <a:endParaRPr lang="en-US" dirty="0"/>
          </a:p>
        </p:txBody>
      </p:sp>
      <p:graphicFrame>
        <p:nvGraphicFramePr>
          <p:cNvPr id="10" name="Chart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60565003"/>
              </p:ext>
            </p:extLst>
          </p:nvPr>
        </p:nvGraphicFramePr>
        <p:xfrm>
          <a:off x="1981200" y="1081074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5181600" y="6248400"/>
            <a:ext cx="2514600" cy="369332"/>
          </a:xfrm>
          <a:prstGeom prst="rect">
            <a:avLst/>
          </a:prstGeom>
          <a:noFill/>
          <a:ln w="38100"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19486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  <p:bldP spid="8" grpId="0" animBg="1"/>
      <p:bldP spid="9" grpId="0" animBg="1"/>
      <p:bldGraphic spid="10" grpId="0">
        <p:bldAsOne/>
      </p:bldGraphic>
      <p:bldP spid="11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bald-eagle-grabs-duck-08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7308" y="2507175"/>
            <a:ext cx="2743200" cy="2081784"/>
          </a:xfrm>
          <a:prstGeom prst="rect">
            <a:avLst/>
          </a:prstGeom>
        </p:spPr>
      </p:pic>
      <p:pic>
        <p:nvPicPr>
          <p:cNvPr id="3" name="Picture 2" descr="imgres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10451" y="351929"/>
            <a:ext cx="3048000" cy="2667000"/>
          </a:xfrm>
          <a:prstGeom prst="rect">
            <a:avLst/>
          </a:prstGeom>
        </p:spPr>
      </p:pic>
      <p:pic>
        <p:nvPicPr>
          <p:cNvPr id="4" name="Picture 3" descr="imgres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40" y="771029"/>
            <a:ext cx="3606800" cy="2247900"/>
          </a:xfrm>
          <a:prstGeom prst="rect">
            <a:avLst/>
          </a:prstGeom>
        </p:spPr>
      </p:pic>
      <p:pic>
        <p:nvPicPr>
          <p:cNvPr id="5" name="Picture 4" descr="bald_eagle-fishing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520" y="3068999"/>
            <a:ext cx="4074743" cy="2791199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77360" y="167263"/>
            <a:ext cx="39207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Eating Habits (Opportunistic carnivores)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3652528" y="771029"/>
            <a:ext cx="5552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Fish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7272863" y="3189943"/>
            <a:ext cx="12355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Water fowl</a:t>
            </a:r>
            <a:endParaRPr lang="en-US" dirty="0"/>
          </a:p>
        </p:txBody>
      </p:sp>
      <p:pic>
        <p:nvPicPr>
          <p:cNvPr id="10" name="Picture 9" descr="carrion-eagle.jp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4853" y="4588958"/>
            <a:ext cx="3399147" cy="2269041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4853613" y="6458725"/>
            <a:ext cx="7947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Carion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30252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Finish the worksheet 9-12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80653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bald_eagle_map_big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93068"/>
            <a:ext cx="9144000" cy="61310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92836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randall_eagles650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9683" y="3678748"/>
            <a:ext cx="4385327" cy="2064477"/>
          </a:xfrm>
          <a:prstGeom prst="rect">
            <a:avLst/>
          </a:prstGeom>
        </p:spPr>
      </p:pic>
      <p:pic>
        <p:nvPicPr>
          <p:cNvPr id="3" name="Picture 2" descr="Bald_Eagle_h43-1-023_l_0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964" y="347719"/>
            <a:ext cx="3454918" cy="2766633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947804" y="381409"/>
            <a:ext cx="475516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Sensitive to human activity</a:t>
            </a:r>
          </a:p>
          <a:p>
            <a:r>
              <a:rPr lang="en-US" dirty="0" smtClean="0"/>
              <a:t>-Nests built ~ 1.2 km from low density human  </a:t>
            </a:r>
          </a:p>
          <a:p>
            <a:r>
              <a:rPr lang="en-US" dirty="0"/>
              <a:t> </a:t>
            </a:r>
            <a:r>
              <a:rPr lang="en-US" dirty="0" smtClean="0"/>
              <a:t> disturbance</a:t>
            </a:r>
          </a:p>
          <a:p>
            <a:r>
              <a:rPr lang="en-US" dirty="0" smtClean="0"/>
              <a:t>-1.8 km from medium/high density human </a:t>
            </a:r>
          </a:p>
          <a:p>
            <a:r>
              <a:rPr lang="en-US" dirty="0"/>
              <a:t> </a:t>
            </a:r>
            <a:r>
              <a:rPr lang="en-US" dirty="0" smtClean="0"/>
              <a:t> disturbance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5657712" y="5329201"/>
            <a:ext cx="308573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Predominantly solitary animals</a:t>
            </a:r>
          </a:p>
          <a:p>
            <a:r>
              <a:rPr lang="en-US" dirty="0" smtClean="0"/>
              <a:t>-migrate individually, but will roost together at stopover points</a:t>
            </a:r>
            <a:endParaRPr lang="en-US" dirty="0"/>
          </a:p>
        </p:txBody>
      </p:sp>
      <p:pic>
        <p:nvPicPr>
          <p:cNvPr id="6" name="Picture 5" descr="art-wolfe-bald-eagle-roosting-in-cottonwoods-chilkat-river-alaska-usa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5675" y="2088785"/>
            <a:ext cx="2384945" cy="31799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2170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bald-eagles-eat-carrion-seals-ddt_19853_990x74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200" y="914400"/>
            <a:ext cx="6860834" cy="45600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71262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What would affect how many bald eagles there are?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533400" y="533400"/>
            <a:ext cx="6934200" cy="3767670"/>
          </a:xfrm>
        </p:spPr>
        <p:txBody>
          <a:bodyPr>
            <a:normAutofit/>
          </a:bodyPr>
          <a:lstStyle/>
          <a:p>
            <a:r>
              <a:rPr lang="en-US" sz="3200" dirty="0" smtClean="0"/>
              <a:t>In your groups</a:t>
            </a:r>
          </a:p>
          <a:p>
            <a:pPr lvl="1"/>
            <a:r>
              <a:rPr lang="en-US" sz="3000" dirty="0" smtClean="0"/>
              <a:t>List everything you can think of</a:t>
            </a:r>
          </a:p>
          <a:p>
            <a:pPr lvl="1"/>
            <a:r>
              <a:rPr lang="en-US" sz="3000" dirty="0" smtClean="0"/>
              <a:t>Prepare to discuss</a:t>
            </a:r>
            <a:endParaRPr lang="en-US" sz="3000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4294967295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59226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35424769"/>
              </p:ext>
            </p:extLst>
          </p:nvPr>
        </p:nvGraphicFramePr>
        <p:xfrm>
          <a:off x="182563" y="1600200"/>
          <a:ext cx="8737600" cy="426720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436880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436880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53340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Increase #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Decrease #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5334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53340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53340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53340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53340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53340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53340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152556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26488537"/>
              </p:ext>
            </p:extLst>
          </p:nvPr>
        </p:nvGraphicFramePr>
        <p:xfrm>
          <a:off x="201613" y="1219200"/>
          <a:ext cx="8737600" cy="480060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2312987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6424613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960120">
                <a:tc>
                  <a:txBody>
                    <a:bodyPr/>
                    <a:lstStyle/>
                    <a:p>
                      <a:r>
                        <a:rPr lang="en-US" dirty="0" smtClean="0"/>
                        <a:t>Category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Examples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96012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Births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96012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Deaths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96012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Immigration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96012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Emigration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156234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Do 1-5 on Worksheet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4628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0.xml><?xml version="1.0" encoding="utf-8"?>
<a:theme xmlns:a="http://schemas.openxmlformats.org/drawingml/2006/main" name="10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00.xml><?xml version="1.0" encoding="utf-8"?>
<a:theme xmlns:a="http://schemas.openxmlformats.org/drawingml/2006/main" name="100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01.xml><?xml version="1.0" encoding="utf-8"?>
<a:theme xmlns:a="http://schemas.openxmlformats.org/drawingml/2006/main" name="101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02.xml><?xml version="1.0" encoding="utf-8"?>
<a:theme xmlns:a="http://schemas.openxmlformats.org/drawingml/2006/main" name="102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03.xml><?xml version="1.0" encoding="utf-8"?>
<a:theme xmlns:a="http://schemas.openxmlformats.org/drawingml/2006/main" name="103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04.xml><?xml version="1.0" encoding="utf-8"?>
<a:theme xmlns:a="http://schemas.openxmlformats.org/drawingml/2006/main" name="104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05.xml><?xml version="1.0" encoding="utf-8"?>
<a:theme xmlns:a="http://schemas.openxmlformats.org/drawingml/2006/main" name="105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06.xml><?xml version="1.0" encoding="utf-8"?>
<a:theme xmlns:a="http://schemas.openxmlformats.org/drawingml/2006/main" name="106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07.xml><?xml version="1.0" encoding="utf-8"?>
<a:theme xmlns:a="http://schemas.openxmlformats.org/drawingml/2006/main" name="107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08.xml><?xml version="1.0" encoding="utf-8"?>
<a:theme xmlns:a="http://schemas.openxmlformats.org/drawingml/2006/main" name="108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09.xml><?xml version="1.0" encoding="utf-8"?>
<a:theme xmlns:a="http://schemas.openxmlformats.org/drawingml/2006/main" name="109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1.xml><?xml version="1.0" encoding="utf-8"?>
<a:theme xmlns:a="http://schemas.openxmlformats.org/drawingml/2006/main" name="11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10.xml><?xml version="1.0" encoding="utf-8"?>
<a:theme xmlns:a="http://schemas.openxmlformats.org/drawingml/2006/main" name="110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11.xml><?xml version="1.0" encoding="utf-8"?>
<a:theme xmlns:a="http://schemas.openxmlformats.org/drawingml/2006/main" name="111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12.xml><?xml version="1.0" encoding="utf-8"?>
<a:theme xmlns:a="http://schemas.openxmlformats.org/drawingml/2006/main" name="112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13.xml><?xml version="1.0" encoding="utf-8"?>
<a:theme xmlns:a="http://schemas.openxmlformats.org/drawingml/2006/main" name="113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14.xml><?xml version="1.0" encoding="utf-8"?>
<a:theme xmlns:a="http://schemas.openxmlformats.org/drawingml/2006/main" name="114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15.xml><?xml version="1.0" encoding="utf-8"?>
<a:theme xmlns:a="http://schemas.openxmlformats.org/drawingml/2006/main" name="115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16.xml><?xml version="1.0" encoding="utf-8"?>
<a:theme xmlns:a="http://schemas.openxmlformats.org/drawingml/2006/main" name="116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17.xml><?xml version="1.0" encoding="utf-8"?>
<a:theme xmlns:a="http://schemas.openxmlformats.org/drawingml/2006/main" name="117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18.xml><?xml version="1.0" encoding="utf-8"?>
<a:theme xmlns:a="http://schemas.openxmlformats.org/drawingml/2006/main" name="118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19.xml><?xml version="1.0" encoding="utf-8"?>
<a:theme xmlns:a="http://schemas.openxmlformats.org/drawingml/2006/main" name="119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2.xml><?xml version="1.0" encoding="utf-8"?>
<a:theme xmlns:a="http://schemas.openxmlformats.org/drawingml/2006/main" name="12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20.xml><?xml version="1.0" encoding="utf-8"?>
<a:theme xmlns:a="http://schemas.openxmlformats.org/drawingml/2006/main" name="120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21.xml><?xml version="1.0" encoding="utf-8"?>
<a:theme xmlns:a="http://schemas.openxmlformats.org/drawingml/2006/main" name="121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22.xml><?xml version="1.0" encoding="utf-8"?>
<a:theme xmlns:a="http://schemas.openxmlformats.org/drawingml/2006/main" name="122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23.xml><?xml version="1.0" encoding="utf-8"?>
<a:theme xmlns:a="http://schemas.openxmlformats.org/drawingml/2006/main" name="123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24.xml><?xml version="1.0" encoding="utf-8"?>
<a:theme xmlns:a="http://schemas.openxmlformats.org/drawingml/2006/main" name="124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25.xml><?xml version="1.0" encoding="utf-8"?>
<a:theme xmlns:a="http://schemas.openxmlformats.org/drawingml/2006/main" name="125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26.xml><?xml version="1.0" encoding="utf-8"?>
<a:theme xmlns:a="http://schemas.openxmlformats.org/drawingml/2006/main" name="126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27.xml><?xml version="1.0" encoding="utf-8"?>
<a:theme xmlns:a="http://schemas.openxmlformats.org/drawingml/2006/main" name="127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28.xml><?xml version="1.0" encoding="utf-8"?>
<a:theme xmlns:a="http://schemas.openxmlformats.org/drawingml/2006/main" name="128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29.xml><?xml version="1.0" encoding="utf-8"?>
<a:theme xmlns:a="http://schemas.openxmlformats.org/drawingml/2006/main" name="129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3.xml><?xml version="1.0" encoding="utf-8"?>
<a:theme xmlns:a="http://schemas.openxmlformats.org/drawingml/2006/main" name="13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30.xml><?xml version="1.0" encoding="utf-8"?>
<a:theme xmlns:a="http://schemas.openxmlformats.org/drawingml/2006/main" name="130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31.xml><?xml version="1.0" encoding="utf-8"?>
<a:theme xmlns:a="http://schemas.openxmlformats.org/drawingml/2006/main" name="131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32.xml><?xml version="1.0" encoding="utf-8"?>
<a:theme xmlns:a="http://schemas.openxmlformats.org/drawingml/2006/main" name="132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33.xml><?xml version="1.0" encoding="utf-8"?>
<a:theme xmlns:a="http://schemas.openxmlformats.org/drawingml/2006/main" name="133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34.xml><?xml version="1.0" encoding="utf-8"?>
<a:theme xmlns:a="http://schemas.openxmlformats.org/drawingml/2006/main" name="134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35.xml><?xml version="1.0" encoding="utf-8"?>
<a:theme xmlns:a="http://schemas.openxmlformats.org/drawingml/2006/main" name="135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36.xml><?xml version="1.0" encoding="utf-8"?>
<a:theme xmlns:a="http://schemas.openxmlformats.org/drawingml/2006/main" name="136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37.xml><?xml version="1.0" encoding="utf-8"?>
<a:theme xmlns:a="http://schemas.openxmlformats.org/drawingml/2006/main" name="137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38.xml><?xml version="1.0" encoding="utf-8"?>
<a:theme xmlns:a="http://schemas.openxmlformats.org/drawingml/2006/main" name="138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39.xml><?xml version="1.0" encoding="utf-8"?>
<a:theme xmlns:a="http://schemas.openxmlformats.org/drawingml/2006/main" name="139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4.xml><?xml version="1.0" encoding="utf-8"?>
<a:theme xmlns:a="http://schemas.openxmlformats.org/drawingml/2006/main" name="14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40.xml><?xml version="1.0" encoding="utf-8"?>
<a:theme xmlns:a="http://schemas.openxmlformats.org/drawingml/2006/main" name="140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41.xml><?xml version="1.0" encoding="utf-8"?>
<a:theme xmlns:a="http://schemas.openxmlformats.org/drawingml/2006/main" name="141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42.xml><?xml version="1.0" encoding="utf-8"?>
<a:theme xmlns:a="http://schemas.openxmlformats.org/drawingml/2006/main" name="142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4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4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5.xml><?xml version="1.0" encoding="utf-8"?>
<a:theme xmlns:a="http://schemas.openxmlformats.org/drawingml/2006/main" name="15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6.xml><?xml version="1.0" encoding="utf-8"?>
<a:theme xmlns:a="http://schemas.openxmlformats.org/drawingml/2006/main" name="16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7.xml><?xml version="1.0" encoding="utf-8"?>
<a:theme xmlns:a="http://schemas.openxmlformats.org/drawingml/2006/main" name="17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8.xml><?xml version="1.0" encoding="utf-8"?>
<a:theme xmlns:a="http://schemas.openxmlformats.org/drawingml/2006/main" name="18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9.xml><?xml version="1.0" encoding="utf-8"?>
<a:theme xmlns:a="http://schemas.openxmlformats.org/drawingml/2006/main" name="19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2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0.xml><?xml version="1.0" encoding="utf-8"?>
<a:theme xmlns:a="http://schemas.openxmlformats.org/drawingml/2006/main" name="20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1.xml><?xml version="1.0" encoding="utf-8"?>
<a:theme xmlns:a="http://schemas.openxmlformats.org/drawingml/2006/main" name="21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2.xml><?xml version="1.0" encoding="utf-8"?>
<a:theme xmlns:a="http://schemas.openxmlformats.org/drawingml/2006/main" name="22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3.xml><?xml version="1.0" encoding="utf-8"?>
<a:theme xmlns:a="http://schemas.openxmlformats.org/drawingml/2006/main" name="23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4.xml><?xml version="1.0" encoding="utf-8"?>
<a:theme xmlns:a="http://schemas.openxmlformats.org/drawingml/2006/main" name="24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5.xml><?xml version="1.0" encoding="utf-8"?>
<a:theme xmlns:a="http://schemas.openxmlformats.org/drawingml/2006/main" name="25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6.xml><?xml version="1.0" encoding="utf-8"?>
<a:theme xmlns:a="http://schemas.openxmlformats.org/drawingml/2006/main" name="26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7.xml><?xml version="1.0" encoding="utf-8"?>
<a:theme xmlns:a="http://schemas.openxmlformats.org/drawingml/2006/main" name="27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8.xml><?xml version="1.0" encoding="utf-8"?>
<a:theme xmlns:a="http://schemas.openxmlformats.org/drawingml/2006/main" name="28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9.xml><?xml version="1.0" encoding="utf-8"?>
<a:theme xmlns:a="http://schemas.openxmlformats.org/drawingml/2006/main" name="29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3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0.xml><?xml version="1.0" encoding="utf-8"?>
<a:theme xmlns:a="http://schemas.openxmlformats.org/drawingml/2006/main" name="30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1.xml><?xml version="1.0" encoding="utf-8"?>
<a:theme xmlns:a="http://schemas.openxmlformats.org/drawingml/2006/main" name="31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2.xml><?xml version="1.0" encoding="utf-8"?>
<a:theme xmlns:a="http://schemas.openxmlformats.org/drawingml/2006/main" name="32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3.xml><?xml version="1.0" encoding="utf-8"?>
<a:theme xmlns:a="http://schemas.openxmlformats.org/drawingml/2006/main" name="33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4.xml><?xml version="1.0" encoding="utf-8"?>
<a:theme xmlns:a="http://schemas.openxmlformats.org/drawingml/2006/main" name="34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5.xml><?xml version="1.0" encoding="utf-8"?>
<a:theme xmlns:a="http://schemas.openxmlformats.org/drawingml/2006/main" name="35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6.xml><?xml version="1.0" encoding="utf-8"?>
<a:theme xmlns:a="http://schemas.openxmlformats.org/drawingml/2006/main" name="36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7.xml><?xml version="1.0" encoding="utf-8"?>
<a:theme xmlns:a="http://schemas.openxmlformats.org/drawingml/2006/main" name="37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8.xml><?xml version="1.0" encoding="utf-8"?>
<a:theme xmlns:a="http://schemas.openxmlformats.org/drawingml/2006/main" name="38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9.xml><?xml version="1.0" encoding="utf-8"?>
<a:theme xmlns:a="http://schemas.openxmlformats.org/drawingml/2006/main" name="39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4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0.xml><?xml version="1.0" encoding="utf-8"?>
<a:theme xmlns:a="http://schemas.openxmlformats.org/drawingml/2006/main" name="40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1.xml><?xml version="1.0" encoding="utf-8"?>
<a:theme xmlns:a="http://schemas.openxmlformats.org/drawingml/2006/main" name="41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2.xml><?xml version="1.0" encoding="utf-8"?>
<a:theme xmlns:a="http://schemas.openxmlformats.org/drawingml/2006/main" name="42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3.xml><?xml version="1.0" encoding="utf-8"?>
<a:theme xmlns:a="http://schemas.openxmlformats.org/drawingml/2006/main" name="43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4.xml><?xml version="1.0" encoding="utf-8"?>
<a:theme xmlns:a="http://schemas.openxmlformats.org/drawingml/2006/main" name="44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5.xml><?xml version="1.0" encoding="utf-8"?>
<a:theme xmlns:a="http://schemas.openxmlformats.org/drawingml/2006/main" name="45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6.xml><?xml version="1.0" encoding="utf-8"?>
<a:theme xmlns:a="http://schemas.openxmlformats.org/drawingml/2006/main" name="46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7.xml><?xml version="1.0" encoding="utf-8"?>
<a:theme xmlns:a="http://schemas.openxmlformats.org/drawingml/2006/main" name="47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8.xml><?xml version="1.0" encoding="utf-8"?>
<a:theme xmlns:a="http://schemas.openxmlformats.org/drawingml/2006/main" name="48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9.xml><?xml version="1.0" encoding="utf-8"?>
<a:theme xmlns:a="http://schemas.openxmlformats.org/drawingml/2006/main" name="49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5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0.xml><?xml version="1.0" encoding="utf-8"?>
<a:theme xmlns:a="http://schemas.openxmlformats.org/drawingml/2006/main" name="50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1.xml><?xml version="1.0" encoding="utf-8"?>
<a:theme xmlns:a="http://schemas.openxmlformats.org/drawingml/2006/main" name="51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2.xml><?xml version="1.0" encoding="utf-8"?>
<a:theme xmlns:a="http://schemas.openxmlformats.org/drawingml/2006/main" name="52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3.xml><?xml version="1.0" encoding="utf-8"?>
<a:theme xmlns:a="http://schemas.openxmlformats.org/drawingml/2006/main" name="53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4.xml><?xml version="1.0" encoding="utf-8"?>
<a:theme xmlns:a="http://schemas.openxmlformats.org/drawingml/2006/main" name="54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5.xml><?xml version="1.0" encoding="utf-8"?>
<a:theme xmlns:a="http://schemas.openxmlformats.org/drawingml/2006/main" name="55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6.xml><?xml version="1.0" encoding="utf-8"?>
<a:theme xmlns:a="http://schemas.openxmlformats.org/drawingml/2006/main" name="56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7.xml><?xml version="1.0" encoding="utf-8"?>
<a:theme xmlns:a="http://schemas.openxmlformats.org/drawingml/2006/main" name="57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8.xml><?xml version="1.0" encoding="utf-8"?>
<a:theme xmlns:a="http://schemas.openxmlformats.org/drawingml/2006/main" name="58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9.xml><?xml version="1.0" encoding="utf-8"?>
<a:theme xmlns:a="http://schemas.openxmlformats.org/drawingml/2006/main" name="59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6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0.xml><?xml version="1.0" encoding="utf-8"?>
<a:theme xmlns:a="http://schemas.openxmlformats.org/drawingml/2006/main" name="60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1.xml><?xml version="1.0" encoding="utf-8"?>
<a:theme xmlns:a="http://schemas.openxmlformats.org/drawingml/2006/main" name="61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2.xml><?xml version="1.0" encoding="utf-8"?>
<a:theme xmlns:a="http://schemas.openxmlformats.org/drawingml/2006/main" name="62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3.xml><?xml version="1.0" encoding="utf-8"?>
<a:theme xmlns:a="http://schemas.openxmlformats.org/drawingml/2006/main" name="63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4.xml><?xml version="1.0" encoding="utf-8"?>
<a:theme xmlns:a="http://schemas.openxmlformats.org/drawingml/2006/main" name="64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5.xml><?xml version="1.0" encoding="utf-8"?>
<a:theme xmlns:a="http://schemas.openxmlformats.org/drawingml/2006/main" name="65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6.xml><?xml version="1.0" encoding="utf-8"?>
<a:theme xmlns:a="http://schemas.openxmlformats.org/drawingml/2006/main" name="66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7.xml><?xml version="1.0" encoding="utf-8"?>
<a:theme xmlns:a="http://schemas.openxmlformats.org/drawingml/2006/main" name="67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noFill/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rtlCol="0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8.xml><?xml version="1.0" encoding="utf-8"?>
<a:theme xmlns:a="http://schemas.openxmlformats.org/drawingml/2006/main" name="68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noFill/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rtlCol="0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9.xml><?xml version="1.0" encoding="utf-8"?>
<a:theme xmlns:a="http://schemas.openxmlformats.org/drawingml/2006/main" name="69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noFill/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rtlCol="0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7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70.xml><?xml version="1.0" encoding="utf-8"?>
<a:theme xmlns:a="http://schemas.openxmlformats.org/drawingml/2006/main" name="70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noFill/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rtlCol="0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71.xml><?xml version="1.0" encoding="utf-8"?>
<a:theme xmlns:a="http://schemas.openxmlformats.org/drawingml/2006/main" name="71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noFill/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rtlCol="0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72.xml><?xml version="1.0" encoding="utf-8"?>
<a:theme xmlns:a="http://schemas.openxmlformats.org/drawingml/2006/main" name="72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noFill/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rtlCol="0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73.xml><?xml version="1.0" encoding="utf-8"?>
<a:theme xmlns:a="http://schemas.openxmlformats.org/drawingml/2006/main" name="73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noFill/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rtlCol="0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74.xml><?xml version="1.0" encoding="utf-8"?>
<a:theme xmlns:a="http://schemas.openxmlformats.org/drawingml/2006/main" name="74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noFill/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rtlCol="0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75.xml><?xml version="1.0" encoding="utf-8"?>
<a:theme xmlns:a="http://schemas.openxmlformats.org/drawingml/2006/main" name="75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noFill/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rtlCol="0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76.xml><?xml version="1.0" encoding="utf-8"?>
<a:theme xmlns:a="http://schemas.openxmlformats.org/drawingml/2006/main" name="76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noFill/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rtlCol="0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77.xml><?xml version="1.0" encoding="utf-8"?>
<a:theme xmlns:a="http://schemas.openxmlformats.org/drawingml/2006/main" name="77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noFill/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rtlCol="0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78.xml><?xml version="1.0" encoding="utf-8"?>
<a:theme xmlns:a="http://schemas.openxmlformats.org/drawingml/2006/main" name="78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noFill/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rtlCol="0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79.xml><?xml version="1.0" encoding="utf-8"?>
<a:theme xmlns:a="http://schemas.openxmlformats.org/drawingml/2006/main" name="79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rtlCol="0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8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80.xml><?xml version="1.0" encoding="utf-8"?>
<a:theme xmlns:a="http://schemas.openxmlformats.org/drawingml/2006/main" name="80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rtlCol="0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81.xml><?xml version="1.0" encoding="utf-8"?>
<a:theme xmlns:a="http://schemas.openxmlformats.org/drawingml/2006/main" name="81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rtlCol="0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82.xml><?xml version="1.0" encoding="utf-8"?>
<a:theme xmlns:a="http://schemas.openxmlformats.org/drawingml/2006/main" name="82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rtlCol="0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83.xml><?xml version="1.0" encoding="utf-8"?>
<a:theme xmlns:a="http://schemas.openxmlformats.org/drawingml/2006/main" name="83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rtlCol="0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84.xml><?xml version="1.0" encoding="utf-8"?>
<a:theme xmlns:a="http://schemas.openxmlformats.org/drawingml/2006/main" name="84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rtlCol="0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85.xml><?xml version="1.0" encoding="utf-8"?>
<a:theme xmlns:a="http://schemas.openxmlformats.org/drawingml/2006/main" name="85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rtlCol="0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86.xml><?xml version="1.0" encoding="utf-8"?>
<a:theme xmlns:a="http://schemas.openxmlformats.org/drawingml/2006/main" name="86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rtlCol="0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87.xml><?xml version="1.0" encoding="utf-8"?>
<a:theme xmlns:a="http://schemas.openxmlformats.org/drawingml/2006/main" name="87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rtlCol="0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88.xml><?xml version="1.0" encoding="utf-8"?>
<a:theme xmlns:a="http://schemas.openxmlformats.org/drawingml/2006/main" name="88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rtlCol="0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89.xml><?xml version="1.0" encoding="utf-8"?>
<a:theme xmlns:a="http://schemas.openxmlformats.org/drawingml/2006/main" name="89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rtlCol="0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9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90.xml><?xml version="1.0" encoding="utf-8"?>
<a:theme xmlns:a="http://schemas.openxmlformats.org/drawingml/2006/main" name="90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rtlCol="0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91.xml><?xml version="1.0" encoding="utf-8"?>
<a:theme xmlns:a="http://schemas.openxmlformats.org/drawingml/2006/main" name="91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rtlCol="0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92.xml><?xml version="1.0" encoding="utf-8"?>
<a:theme xmlns:a="http://schemas.openxmlformats.org/drawingml/2006/main" name="92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rtlCol="0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93.xml><?xml version="1.0" encoding="utf-8"?>
<a:theme xmlns:a="http://schemas.openxmlformats.org/drawingml/2006/main" name="93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rtlCol="0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94.xml><?xml version="1.0" encoding="utf-8"?>
<a:theme xmlns:a="http://schemas.openxmlformats.org/drawingml/2006/main" name="94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95.xml><?xml version="1.0" encoding="utf-8"?>
<a:theme xmlns:a="http://schemas.openxmlformats.org/drawingml/2006/main" name="95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96.xml><?xml version="1.0" encoding="utf-8"?>
<a:theme xmlns:a="http://schemas.openxmlformats.org/drawingml/2006/main" name="96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97.xml><?xml version="1.0" encoding="utf-8"?>
<a:theme xmlns:a="http://schemas.openxmlformats.org/drawingml/2006/main" name="97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98.xml><?xml version="1.0" encoding="utf-8"?>
<a:theme xmlns:a="http://schemas.openxmlformats.org/drawingml/2006/main" name="98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99.xml><?xml version="1.0" encoding="utf-8"?>
<a:theme xmlns:a="http://schemas.openxmlformats.org/drawingml/2006/main" name="99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Audesirk_Lecture_Design</Template>
  <TotalTime>6866</TotalTime>
  <Words>474</Words>
  <Application>Microsoft Office PowerPoint</Application>
  <PresentationFormat>On-screen Show (4:3)</PresentationFormat>
  <Paragraphs>103</Paragraphs>
  <Slides>20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142</vt:i4>
      </vt:variant>
      <vt:variant>
        <vt:lpstr>Slide Titles</vt:lpstr>
      </vt:variant>
      <vt:variant>
        <vt:i4>20</vt:i4>
      </vt:variant>
    </vt:vector>
  </HeadingPairs>
  <TitlesOfParts>
    <vt:vector size="166" baseType="lpstr">
      <vt:lpstr>ＭＳ Ｐゴシック</vt:lpstr>
      <vt:lpstr>Arial</vt:lpstr>
      <vt:lpstr>Times</vt:lpstr>
      <vt:lpstr>Times New Roman</vt:lpstr>
      <vt:lpstr>1_Blank</vt:lpstr>
      <vt:lpstr>2_Blank</vt:lpstr>
      <vt:lpstr>3_Blank</vt:lpstr>
      <vt:lpstr>4_Blank</vt:lpstr>
      <vt:lpstr>5_Blank</vt:lpstr>
      <vt:lpstr>6_Blank</vt:lpstr>
      <vt:lpstr>7_Blank</vt:lpstr>
      <vt:lpstr>8_Blank</vt:lpstr>
      <vt:lpstr>9_Blank</vt:lpstr>
      <vt:lpstr>10_Blank</vt:lpstr>
      <vt:lpstr>11_Blank</vt:lpstr>
      <vt:lpstr>12_Blank</vt:lpstr>
      <vt:lpstr>13_Blank</vt:lpstr>
      <vt:lpstr>14_Blank</vt:lpstr>
      <vt:lpstr>15_Blank</vt:lpstr>
      <vt:lpstr>16_Blank</vt:lpstr>
      <vt:lpstr>17_Blank</vt:lpstr>
      <vt:lpstr>18_Blank</vt:lpstr>
      <vt:lpstr>19_Blank</vt:lpstr>
      <vt:lpstr>20_Blank</vt:lpstr>
      <vt:lpstr>21_Blank</vt:lpstr>
      <vt:lpstr>22_Blank</vt:lpstr>
      <vt:lpstr>23_Blank</vt:lpstr>
      <vt:lpstr>24_Blank</vt:lpstr>
      <vt:lpstr>25_Blank</vt:lpstr>
      <vt:lpstr>26_Blank</vt:lpstr>
      <vt:lpstr>27_Blank</vt:lpstr>
      <vt:lpstr>28_Blank</vt:lpstr>
      <vt:lpstr>29_Blank</vt:lpstr>
      <vt:lpstr>30_Blank</vt:lpstr>
      <vt:lpstr>31_Blank</vt:lpstr>
      <vt:lpstr>32_Blank</vt:lpstr>
      <vt:lpstr>33_Blank</vt:lpstr>
      <vt:lpstr>34_Blank</vt:lpstr>
      <vt:lpstr>35_Blank</vt:lpstr>
      <vt:lpstr>36_Blank</vt:lpstr>
      <vt:lpstr>37_Blank</vt:lpstr>
      <vt:lpstr>38_Blank</vt:lpstr>
      <vt:lpstr>39_Blank</vt:lpstr>
      <vt:lpstr>40_Blank</vt:lpstr>
      <vt:lpstr>41_Blank</vt:lpstr>
      <vt:lpstr>42_Blank</vt:lpstr>
      <vt:lpstr>43_Blank</vt:lpstr>
      <vt:lpstr>44_Blank</vt:lpstr>
      <vt:lpstr>45_Blank</vt:lpstr>
      <vt:lpstr>46_Blank</vt:lpstr>
      <vt:lpstr>47_Blank</vt:lpstr>
      <vt:lpstr>48_Blank</vt:lpstr>
      <vt:lpstr>49_Blank</vt:lpstr>
      <vt:lpstr>50_Blank</vt:lpstr>
      <vt:lpstr>51_Blank</vt:lpstr>
      <vt:lpstr>52_Blank</vt:lpstr>
      <vt:lpstr>53_Blank</vt:lpstr>
      <vt:lpstr>54_Blank</vt:lpstr>
      <vt:lpstr>55_Blank</vt:lpstr>
      <vt:lpstr>56_Blank</vt:lpstr>
      <vt:lpstr>57_Blank</vt:lpstr>
      <vt:lpstr>58_Blank</vt:lpstr>
      <vt:lpstr>59_Blank</vt:lpstr>
      <vt:lpstr>60_Blank</vt:lpstr>
      <vt:lpstr>61_Blank</vt:lpstr>
      <vt:lpstr>62_Blank</vt:lpstr>
      <vt:lpstr>63_Blank</vt:lpstr>
      <vt:lpstr>64_Blank</vt:lpstr>
      <vt:lpstr>65_Blank</vt:lpstr>
      <vt:lpstr>66_Blank</vt:lpstr>
      <vt:lpstr>67_Blank</vt:lpstr>
      <vt:lpstr>68_Blank</vt:lpstr>
      <vt:lpstr>69_Blank</vt:lpstr>
      <vt:lpstr>70_Blank</vt:lpstr>
      <vt:lpstr>71_Blank</vt:lpstr>
      <vt:lpstr>72_Blank</vt:lpstr>
      <vt:lpstr>73_Blank</vt:lpstr>
      <vt:lpstr>74_Blank</vt:lpstr>
      <vt:lpstr>75_Blank</vt:lpstr>
      <vt:lpstr>76_Blank</vt:lpstr>
      <vt:lpstr>77_Blank</vt:lpstr>
      <vt:lpstr>78_Blank</vt:lpstr>
      <vt:lpstr>79_Blank</vt:lpstr>
      <vt:lpstr>80_Blank</vt:lpstr>
      <vt:lpstr>81_Blank</vt:lpstr>
      <vt:lpstr>82_Blank</vt:lpstr>
      <vt:lpstr>83_Blank</vt:lpstr>
      <vt:lpstr>84_Blank</vt:lpstr>
      <vt:lpstr>85_Blank</vt:lpstr>
      <vt:lpstr>86_Blank</vt:lpstr>
      <vt:lpstr>87_Blank</vt:lpstr>
      <vt:lpstr>88_Blank</vt:lpstr>
      <vt:lpstr>89_Blank</vt:lpstr>
      <vt:lpstr>90_Blank</vt:lpstr>
      <vt:lpstr>91_Blank</vt:lpstr>
      <vt:lpstr>92_Blank</vt:lpstr>
      <vt:lpstr>93_Blank</vt:lpstr>
      <vt:lpstr>94_Blank</vt:lpstr>
      <vt:lpstr>95_Blank</vt:lpstr>
      <vt:lpstr>96_Blank</vt:lpstr>
      <vt:lpstr>97_Blank</vt:lpstr>
      <vt:lpstr>98_Blank</vt:lpstr>
      <vt:lpstr>99_Blank</vt:lpstr>
      <vt:lpstr>100_Blank</vt:lpstr>
      <vt:lpstr>101_Blank</vt:lpstr>
      <vt:lpstr>102_Blank</vt:lpstr>
      <vt:lpstr>103_Blank</vt:lpstr>
      <vt:lpstr>104_Blank</vt:lpstr>
      <vt:lpstr>105_Blank</vt:lpstr>
      <vt:lpstr>106_Blank</vt:lpstr>
      <vt:lpstr>107_Blank</vt:lpstr>
      <vt:lpstr>108_Blank</vt:lpstr>
      <vt:lpstr>109_Blank</vt:lpstr>
      <vt:lpstr>110_Blank</vt:lpstr>
      <vt:lpstr>111_Blank</vt:lpstr>
      <vt:lpstr>112_Blank</vt:lpstr>
      <vt:lpstr>113_Blank</vt:lpstr>
      <vt:lpstr>114_Blank</vt:lpstr>
      <vt:lpstr>115_Blank</vt:lpstr>
      <vt:lpstr>116_Blank</vt:lpstr>
      <vt:lpstr>117_Blank</vt:lpstr>
      <vt:lpstr>118_Blank</vt:lpstr>
      <vt:lpstr>119_Blank</vt:lpstr>
      <vt:lpstr>120_Blank</vt:lpstr>
      <vt:lpstr>121_Blank</vt:lpstr>
      <vt:lpstr>122_Blank</vt:lpstr>
      <vt:lpstr>123_Blank</vt:lpstr>
      <vt:lpstr>124_Blank</vt:lpstr>
      <vt:lpstr>125_Blank</vt:lpstr>
      <vt:lpstr>126_Blank</vt:lpstr>
      <vt:lpstr>127_Blank</vt:lpstr>
      <vt:lpstr>128_Blank</vt:lpstr>
      <vt:lpstr>129_Blank</vt:lpstr>
      <vt:lpstr>130_Blank</vt:lpstr>
      <vt:lpstr>131_Blank</vt:lpstr>
      <vt:lpstr>132_Blank</vt:lpstr>
      <vt:lpstr>133_Blank</vt:lpstr>
      <vt:lpstr>134_Blank</vt:lpstr>
      <vt:lpstr>135_Blank</vt:lpstr>
      <vt:lpstr>136_Blank</vt:lpstr>
      <vt:lpstr>137_Blank</vt:lpstr>
      <vt:lpstr>138_Blank</vt:lpstr>
      <vt:lpstr>139_Blank</vt:lpstr>
      <vt:lpstr>140_Blank</vt:lpstr>
      <vt:lpstr>141_Blank</vt:lpstr>
      <vt:lpstr>142_Blank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What would affect how many bald eagles there are?</vt:lpstr>
      <vt:lpstr>PowerPoint Presentation</vt:lpstr>
      <vt:lpstr>PowerPoint Presentation</vt:lpstr>
      <vt:lpstr>Do 1-5 on Worksheet</vt:lpstr>
      <vt:lpstr>Births</vt:lpstr>
      <vt:lpstr>Births - Deaths</vt:lpstr>
      <vt:lpstr>PowerPoint Presentation</vt:lpstr>
      <vt:lpstr>Growth Rate</vt:lpstr>
      <vt:lpstr>Let’s look at some data</vt:lpstr>
      <vt:lpstr>If we know the growth rate, we can calculate Growth</vt:lpstr>
      <vt:lpstr>Do 6-8 on the worksheet</vt:lpstr>
      <vt:lpstr>Statistical Significance </vt:lpstr>
      <vt:lpstr>Regression Analysis</vt:lpstr>
      <vt:lpstr>PowerPoint Presentation</vt:lpstr>
      <vt:lpstr>Finish the worksheet 9-12</vt:lpstr>
    </vt:vector>
  </TitlesOfParts>
  <Company>DeVry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What is Photosynthesis?</dc:title>
  <dc:creator>estavney;Tessa Cornish</dc:creator>
  <cp:lastModifiedBy>Kimberly</cp:lastModifiedBy>
  <cp:revision>1178</cp:revision>
  <cp:lastPrinted>2018-04-10T15:37:57Z</cp:lastPrinted>
  <dcterms:created xsi:type="dcterms:W3CDTF">2006-01-13T23:40:09Z</dcterms:created>
  <dcterms:modified xsi:type="dcterms:W3CDTF">2018-04-24T22:33:39Z</dcterms:modified>
</cp:coreProperties>
</file>