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5"/>
  </p:normalViewPr>
  <p:slideViewPr>
    <p:cSldViewPr snapToGrid="0">
      <p:cViewPr varScale="1">
        <p:scale>
          <a:sx n="99" d="100"/>
          <a:sy n="99" d="100"/>
        </p:scale>
        <p:origin x="7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eitel, Jamie M" userId="397f00fc-1c6f-46ac-8326-33703927a12c" providerId="ADAL" clId="{D5B83C9D-E301-5A40-AA15-C2FE70BEF4CF}"/>
    <pc:docChg chg="modSld sldOrd">
      <pc:chgData name="Kneitel, Jamie M" userId="397f00fc-1c6f-46ac-8326-33703927a12c" providerId="ADAL" clId="{D5B83C9D-E301-5A40-AA15-C2FE70BEF4CF}" dt="2024-09-21T18:36:22.938" v="124" actId="20577"/>
      <pc:docMkLst>
        <pc:docMk/>
      </pc:docMkLst>
      <pc:sldChg chg="modSp mod">
        <pc:chgData name="Kneitel, Jamie M" userId="397f00fc-1c6f-46ac-8326-33703927a12c" providerId="ADAL" clId="{D5B83C9D-E301-5A40-AA15-C2FE70BEF4CF}" dt="2024-09-21T18:34:24.783" v="13" actId="20577"/>
        <pc:sldMkLst>
          <pc:docMk/>
          <pc:sldMk cId="4274804985" sldId="258"/>
        </pc:sldMkLst>
        <pc:spChg chg="mod">
          <ac:chgData name="Kneitel, Jamie M" userId="397f00fc-1c6f-46ac-8326-33703927a12c" providerId="ADAL" clId="{D5B83C9D-E301-5A40-AA15-C2FE70BEF4CF}" dt="2024-09-21T18:34:24.783" v="13" actId="20577"/>
          <ac:spMkLst>
            <pc:docMk/>
            <pc:sldMk cId="4274804985" sldId="258"/>
            <ac:spMk id="3" creationId="{EF47076D-1AA0-9603-A0AA-DA2D2A403032}"/>
          </ac:spMkLst>
        </pc:spChg>
      </pc:sldChg>
      <pc:sldChg chg="modSp mod ord">
        <pc:chgData name="Kneitel, Jamie M" userId="397f00fc-1c6f-46ac-8326-33703927a12c" providerId="ADAL" clId="{D5B83C9D-E301-5A40-AA15-C2FE70BEF4CF}" dt="2024-09-21T18:36:22.938" v="124" actId="20577"/>
        <pc:sldMkLst>
          <pc:docMk/>
          <pc:sldMk cId="2634144698" sldId="265"/>
        </pc:sldMkLst>
        <pc:spChg chg="mod">
          <ac:chgData name="Kneitel, Jamie M" userId="397f00fc-1c6f-46ac-8326-33703927a12c" providerId="ADAL" clId="{D5B83C9D-E301-5A40-AA15-C2FE70BEF4CF}" dt="2024-09-21T18:36:22.938" v="124" actId="20577"/>
          <ac:spMkLst>
            <pc:docMk/>
            <pc:sldMk cId="2634144698" sldId="265"/>
            <ac:spMk id="3" creationId="{EF47076D-1AA0-9603-A0AA-DA2D2A403032}"/>
          </ac:spMkLst>
        </pc:spChg>
      </pc:sldChg>
    </pc:docChg>
  </pc:docChgLst>
  <pc:docChgLst>
    <pc:chgData name="Kneitel, Jamie M" userId="397f00fc-1c6f-46ac-8326-33703927a12c" providerId="ADAL" clId="{288FE47D-B9AF-8E4A-A5A5-495497A8DA22}"/>
    <pc:docChg chg="addSld modSld">
      <pc:chgData name="Kneitel, Jamie M" userId="397f00fc-1c6f-46ac-8326-33703927a12c" providerId="ADAL" clId="{288FE47D-B9AF-8E4A-A5A5-495497A8DA22}" dt="2024-04-16T18:46:45.013" v="178" actId="20577"/>
      <pc:docMkLst>
        <pc:docMk/>
      </pc:docMkLst>
      <pc:sldChg chg="modSp mod">
        <pc:chgData name="Kneitel, Jamie M" userId="397f00fc-1c6f-46ac-8326-33703927a12c" providerId="ADAL" clId="{288FE47D-B9AF-8E4A-A5A5-495497A8DA22}" dt="2024-04-16T18:44:36.480" v="10" actId="20577"/>
        <pc:sldMkLst>
          <pc:docMk/>
          <pc:sldMk cId="76266047" sldId="256"/>
        </pc:sldMkLst>
        <pc:spChg chg="mod">
          <ac:chgData name="Kneitel, Jamie M" userId="397f00fc-1c6f-46ac-8326-33703927a12c" providerId="ADAL" clId="{288FE47D-B9AF-8E4A-A5A5-495497A8DA22}" dt="2024-04-16T18:44:36.480" v="10" actId="20577"/>
          <ac:spMkLst>
            <pc:docMk/>
            <pc:sldMk cId="76266047" sldId="256"/>
            <ac:spMk id="3" creationId="{E50E1DC6-5875-7FD6-24BE-F3173E92A095}"/>
          </ac:spMkLst>
        </pc:spChg>
      </pc:sldChg>
      <pc:sldChg chg="modSp mod">
        <pc:chgData name="Kneitel, Jamie M" userId="397f00fc-1c6f-46ac-8326-33703927a12c" providerId="ADAL" clId="{288FE47D-B9AF-8E4A-A5A5-495497A8DA22}" dt="2024-04-16T18:45:03.240" v="16" actId="20577"/>
        <pc:sldMkLst>
          <pc:docMk/>
          <pc:sldMk cId="3972452269" sldId="262"/>
        </pc:sldMkLst>
        <pc:spChg chg="mod">
          <ac:chgData name="Kneitel, Jamie M" userId="397f00fc-1c6f-46ac-8326-33703927a12c" providerId="ADAL" clId="{288FE47D-B9AF-8E4A-A5A5-495497A8DA22}" dt="2024-04-16T18:45:03.240" v="16" actId="20577"/>
          <ac:spMkLst>
            <pc:docMk/>
            <pc:sldMk cId="3972452269" sldId="262"/>
            <ac:spMk id="3" creationId="{EF47076D-1AA0-9603-A0AA-DA2D2A403032}"/>
          </ac:spMkLst>
        </pc:spChg>
      </pc:sldChg>
      <pc:sldChg chg="modSp mod">
        <pc:chgData name="Kneitel, Jamie M" userId="397f00fc-1c6f-46ac-8326-33703927a12c" providerId="ADAL" clId="{288FE47D-B9AF-8E4A-A5A5-495497A8DA22}" dt="2024-04-16T18:45:21.052" v="39" actId="20577"/>
        <pc:sldMkLst>
          <pc:docMk/>
          <pc:sldMk cId="2634144698" sldId="265"/>
        </pc:sldMkLst>
        <pc:spChg chg="mod">
          <ac:chgData name="Kneitel, Jamie M" userId="397f00fc-1c6f-46ac-8326-33703927a12c" providerId="ADAL" clId="{288FE47D-B9AF-8E4A-A5A5-495497A8DA22}" dt="2024-04-16T18:45:21.052" v="39" actId="20577"/>
          <ac:spMkLst>
            <pc:docMk/>
            <pc:sldMk cId="2634144698" sldId="265"/>
            <ac:spMk id="3" creationId="{EF47076D-1AA0-9603-A0AA-DA2D2A403032}"/>
          </ac:spMkLst>
        </pc:spChg>
      </pc:sldChg>
      <pc:sldChg chg="modSp mod">
        <pc:chgData name="Kneitel, Jamie M" userId="397f00fc-1c6f-46ac-8326-33703927a12c" providerId="ADAL" clId="{288FE47D-B9AF-8E4A-A5A5-495497A8DA22}" dt="2024-04-16T18:46:45.013" v="178" actId="20577"/>
        <pc:sldMkLst>
          <pc:docMk/>
          <pc:sldMk cId="1389803686" sldId="266"/>
        </pc:sldMkLst>
        <pc:spChg chg="mod">
          <ac:chgData name="Kneitel, Jamie M" userId="397f00fc-1c6f-46ac-8326-33703927a12c" providerId="ADAL" clId="{288FE47D-B9AF-8E4A-A5A5-495497A8DA22}" dt="2024-04-16T18:46:45.013" v="178" actId="20577"/>
          <ac:spMkLst>
            <pc:docMk/>
            <pc:sldMk cId="1389803686" sldId="266"/>
            <ac:spMk id="3" creationId="{EF47076D-1AA0-9603-A0AA-DA2D2A403032}"/>
          </ac:spMkLst>
        </pc:spChg>
      </pc:sldChg>
      <pc:sldChg chg="modSp add mod">
        <pc:chgData name="Kneitel, Jamie M" userId="397f00fc-1c6f-46ac-8326-33703927a12c" providerId="ADAL" clId="{288FE47D-B9AF-8E4A-A5A5-495497A8DA22}" dt="2024-04-16T18:46:19.588" v="127" actId="20577"/>
        <pc:sldMkLst>
          <pc:docMk/>
          <pc:sldMk cId="462737347" sldId="269"/>
        </pc:sldMkLst>
        <pc:spChg chg="mod">
          <ac:chgData name="Kneitel, Jamie M" userId="397f00fc-1c6f-46ac-8326-33703927a12c" providerId="ADAL" clId="{288FE47D-B9AF-8E4A-A5A5-495497A8DA22}" dt="2024-04-16T18:46:19.588" v="127" actId="20577"/>
          <ac:spMkLst>
            <pc:docMk/>
            <pc:sldMk cId="462737347" sldId="269"/>
            <ac:spMk id="3" creationId="{EF47076D-1AA0-9603-A0AA-DA2D2A40303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2F38-5393-FE60-0BEC-64E0741C4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C200F-CDAF-CA1F-1D94-B366A4BB7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B8107-0198-E681-A366-D4FA37EC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9F6D0-64FA-4EA8-C624-AA0FFCAF1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46C0E-688C-8DA2-4AC9-24D85811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2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4683-C217-C0DD-DBF7-5F002F423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C3074-125A-9405-1B07-1728142F8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83DDE-D826-0CB5-4E6E-0692AF85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FA274-6D8C-BED7-8E65-6F6C4F46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9921B-926E-2F6F-E09F-FCC98230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4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034F7D-1F67-B813-2160-BC3513824A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A8230-8A3B-6E7D-359C-C0A6B290D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F32ED-9686-5B88-F2CE-951655FF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86880-E617-BD42-B1D0-6F1DBD2E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64C96-A8CC-9E4B-2918-F7FDBEAC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1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44278-5545-2F40-B18B-DD3A7123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A2D55-ACE3-1E7E-BD24-4A4BC0FA6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59FE3-4A44-CAA8-3112-691E332A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0B811-4678-7F9F-C5D1-ED16D09B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635F0-7685-4EB4-6CD4-14463C3C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4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199BA-B679-E897-3904-90C6890C9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DFAB6-9C6C-2E2D-00EC-786C02E8E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FDEA3-C995-439B-AD65-3EF38D52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33516-9946-C849-BF83-62F7278A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E980F-6D4E-C36E-CFBB-91BAD639E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6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E7BC-39A8-F699-CAF2-BA16706FD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2561F-3AFE-46BF-F51C-5A6BD40DE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D77F2-1F86-1089-E923-1B64FDF38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9AE68-0E2E-167F-39D6-1B678CB2C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85DC9-B88E-70C1-AC84-BB899458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95ACE-C75C-C25E-8F0C-79D1A4514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2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236EF-9686-CB1A-93B4-274A97C57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D0BFA-2CAE-CC68-6AEB-5A315F23D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70E48-C5C5-AB99-E613-E54C93A01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57A60-F9DB-FFA4-8311-AEA381861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570C7-5C21-5825-C12A-92C0386E6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CD696-008C-45E2-D87C-A390027C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885DB-07E7-3421-F8B7-BEE4438A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88015C-1BF0-94F0-6EEA-5D3963EEA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0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6FE3-5124-EE22-C44F-CD7C0B884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286A91-F9D7-BEB1-7331-0C0A68BA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E9675-6425-BE6E-B8D9-17535863F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92161-34A3-19E8-40A4-2A5FA956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3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87997-858C-338D-B2AF-5C223358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41886B-C456-194B-A316-22AF6114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9460-741C-3CC3-2142-A6AA9C90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4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AEB22-6797-A33E-3796-A1EF39EC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F21A8-3FE3-B769-513E-32A13BE0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C9583-97CF-8AC1-ECC5-2A01ED3EE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B881A-8062-A0F8-3339-E0DA379D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581BF-2513-4968-1B54-32C45920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F1807-FA75-54D2-D42B-88DFD640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0654F-8AD7-E541-67DC-F629275CE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61F0E8-4929-5D41-FF95-9E8D00523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6D2AD-15E0-4195-0234-4C9670B27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CB777-5D07-1A8B-A19B-546DBA28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BA808-A3A1-C673-BB63-BDFE6F7B7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39B13-4B83-CA4D-EDE7-E6A35041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1A7C2-2AC7-0CC2-3612-A12C0F98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74DAD-80B8-8875-A3E3-04BC60E26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0456D-3723-58C3-A3D6-5E30986A3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D57CE-943F-7342-BFFC-A92D19641AD3}" type="datetimeFigureOut">
              <a:rPr lang="en-US" smtClean="0"/>
              <a:t>9/21/24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F96DC-3634-C56B-888F-5938CBC13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7F821-46B8-A898-70B2-53D420134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29D1-419B-C243-90BD-D57E1CAD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6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59020-E977-1770-12ED-DF4B807F7D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Talk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E1DC6-5875-7FD6-24BE-F3173E92A0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BIO 160 </a:t>
            </a:r>
          </a:p>
          <a:p>
            <a:r>
              <a:rPr lang="en-US" dirty="0"/>
              <a:t>Spring 2024</a:t>
            </a:r>
          </a:p>
        </p:txBody>
      </p:sp>
    </p:spTree>
    <p:extLst>
      <p:ext uri="{BB962C8B-B14F-4D97-AF65-F5344CB8AC3E}">
        <p14:creationId xmlns:p14="http://schemas.microsoft.com/office/powerpoint/2010/main" val="76266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those patterns?</a:t>
            </a:r>
          </a:p>
          <a:p>
            <a:r>
              <a:rPr lang="en-US" dirty="0"/>
              <a:t>Other studies related and help explain patterns</a:t>
            </a:r>
          </a:p>
        </p:txBody>
      </p:sp>
    </p:spTree>
    <p:extLst>
      <p:ext uri="{BB962C8B-B14F-4D97-AF65-F5344CB8AC3E}">
        <p14:creationId xmlns:p14="http://schemas.microsoft.com/office/powerpoint/2010/main" val="46273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do your results connect to conservation, management, or policy</a:t>
            </a:r>
          </a:p>
          <a:p>
            <a:r>
              <a:rPr lang="en-US" dirty="0">
                <a:latin typeface="Aptos" panose="020B0004020202020204" pitchFamily="34" charset="0"/>
                <a:cs typeface="Times New Roman" panose="02020603050405020304" pitchFamily="18" charset="0"/>
              </a:rPr>
              <a:t>What recommendations would you make to managers and/or policy makers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44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  <a:p>
            <a:r>
              <a:rPr lang="en-US" dirty="0"/>
              <a:t>Weaknesses of study</a:t>
            </a:r>
          </a:p>
          <a:p>
            <a:r>
              <a:rPr lang="en-US" dirty="0"/>
              <a:t>Future work?</a:t>
            </a:r>
          </a:p>
        </p:txBody>
      </p:sp>
    </p:spTree>
    <p:extLst>
      <p:ext uri="{BB962C8B-B14F-4D97-AF65-F5344CB8AC3E}">
        <p14:creationId xmlns:p14="http://schemas.microsoft.com/office/powerpoint/2010/main" val="138980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and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1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59020-E977-1770-12ED-DF4B807F7D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E1DC6-5875-7FD6-24BE-F3173E92A0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NAMES (first and last)</a:t>
            </a:r>
          </a:p>
          <a:p>
            <a:r>
              <a:rPr lang="en-US" dirty="0"/>
              <a:t>BIO 160 </a:t>
            </a:r>
          </a:p>
          <a:p>
            <a:r>
              <a:rPr lang="en-US" dirty="0"/>
              <a:t>FALL 2023</a:t>
            </a:r>
          </a:p>
        </p:txBody>
      </p:sp>
    </p:spTree>
    <p:extLst>
      <p:ext uri="{BB962C8B-B14F-4D97-AF65-F5344CB8AC3E}">
        <p14:creationId xmlns:p14="http://schemas.microsoft.com/office/powerpoint/2010/main" val="75250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the big picture</a:t>
            </a:r>
          </a:p>
          <a:p>
            <a:r>
              <a:rPr lang="en-US" dirty="0"/>
              <a:t> Connect to HEI</a:t>
            </a:r>
          </a:p>
        </p:txBody>
      </p:sp>
    </p:spTree>
    <p:extLst>
      <p:ext uri="{BB962C8B-B14F-4D97-AF65-F5344CB8AC3E}">
        <p14:creationId xmlns:p14="http://schemas.microsoft.com/office/powerpoint/2010/main" val="427480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research</a:t>
            </a:r>
          </a:p>
          <a:p>
            <a:r>
              <a:rPr lang="en-US" dirty="0"/>
              <a:t>What is known and what is unknown</a:t>
            </a:r>
          </a:p>
        </p:txBody>
      </p:sp>
    </p:spTree>
    <p:extLst>
      <p:ext uri="{BB962C8B-B14F-4D97-AF65-F5344CB8AC3E}">
        <p14:creationId xmlns:p14="http://schemas.microsoft.com/office/powerpoint/2010/main" val="82832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6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  <a:p>
            <a:r>
              <a:rPr lang="en-US" dirty="0"/>
              <a:t>Study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9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Independent and dependent variables</a:t>
            </a:r>
          </a:p>
          <a:p>
            <a:r>
              <a:rPr lang="en-US" dirty="0"/>
              <a:t>Stats</a:t>
            </a:r>
          </a:p>
        </p:txBody>
      </p:sp>
    </p:spTree>
    <p:extLst>
      <p:ext uri="{BB962C8B-B14F-4D97-AF65-F5344CB8AC3E}">
        <p14:creationId xmlns:p14="http://schemas.microsoft.com/office/powerpoint/2010/main" val="3972452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34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6C81-EFBB-424F-F1BE-FAE3E1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076D-1AA0-9603-A0AA-DA2D2A40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8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100</Words>
  <Application>Microsoft Macintosh PowerPoint</Application>
  <PresentationFormat>Widescreen</PresentationFormat>
  <Paragraphs>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Office Theme</vt:lpstr>
      <vt:lpstr>Talk template</vt:lpstr>
      <vt:lpstr>Title</vt:lpstr>
      <vt:lpstr>Introduction</vt:lpstr>
      <vt:lpstr>Introduction</vt:lpstr>
      <vt:lpstr>Hypotheses</vt:lpstr>
      <vt:lpstr>Methods</vt:lpstr>
      <vt:lpstr>Methods</vt:lpstr>
      <vt:lpstr>Results</vt:lpstr>
      <vt:lpstr>Results</vt:lpstr>
      <vt:lpstr>Discussion</vt:lpstr>
      <vt:lpstr>Discussion</vt:lpstr>
      <vt:lpstr>Discussion</vt:lpstr>
      <vt:lpstr>Question and answer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template</dc:title>
  <dc:creator>Kneitel, Jamie M</dc:creator>
  <cp:lastModifiedBy>Kneitel, Jamie M</cp:lastModifiedBy>
  <cp:revision>1</cp:revision>
  <dcterms:created xsi:type="dcterms:W3CDTF">2023-11-11T21:59:38Z</dcterms:created>
  <dcterms:modified xsi:type="dcterms:W3CDTF">2024-09-21T18:36:25Z</dcterms:modified>
</cp:coreProperties>
</file>