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52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82125" y="2355000"/>
            <a:ext cx="8520600" cy="10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Pipeline in Paradise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541800" y="3386400"/>
            <a:ext cx="2602200" cy="17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GROUP THREE</a:t>
            </a:r>
            <a:endParaRPr sz="12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Hannia Barbosa</a:t>
            </a:r>
            <a:endParaRPr sz="12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Jessica Corvera</a:t>
            </a:r>
            <a:endParaRPr sz="12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Marilyn Rivas</a:t>
            </a:r>
            <a:endParaRPr sz="12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Ness Perry</a:t>
            </a:r>
            <a:endParaRPr sz="12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Jade Cuevas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if these questions cannot be answered by Spectra? </a:t>
            </a:r>
            <a:endParaRPr sz="480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2279500"/>
            <a:ext cx="8520600" cy="22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375" y="1987375"/>
            <a:ext cx="4646502" cy="309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Insurance Companies</a:t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131" y="2797175"/>
            <a:ext cx="2736771" cy="20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they needed ? 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the home owners around the pipeline - for making sure they get a good deal of everything that is going to happen 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Also for the pipeline Company- Make sure they are doing things by the book and being backed up if anything were to happen. 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Experts 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612475"/>
            <a:ext cx="450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Business People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Other Cities that have recently been through this</a:t>
            </a:r>
            <a:endParaRPr sz="2200"/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Business owners that live in these areas 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company itself </a:t>
            </a:r>
            <a:endParaRPr sz="220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425" y="1152475"/>
            <a:ext cx="4324576" cy="266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15150"/>
            <a:ext cx="48387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05608" y="2047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experts do you need? </a:t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400" y="2257350"/>
            <a:ext cx="3872025" cy="25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88675" y="140847"/>
            <a:ext cx="5017500" cy="11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Environmental Protection Agency</a:t>
            </a:r>
            <a:endParaRPr sz="3600"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850" y="0"/>
            <a:ext cx="2047875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87800" y="1449675"/>
            <a:ext cx="6761100" cy="3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Created for the purpose of protecting human health and the environment by writing and enforcing regulations based on laws passed by Congress </a:t>
            </a:r>
            <a:endParaRPr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What are the environmental risks? (Air quality can be affected by dust during construction) (Fossil fuels) </a:t>
            </a:r>
            <a:endParaRPr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Geology and terrain: Are there any possible alterations of geology that can cause landslides?</a:t>
            </a:r>
            <a:endParaRPr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Vegetation: How will vegetation (including old growth forests and rare communities of plants) be affected? (surface disturbance, changes in water flows, the arrival of alien species and air contamination) </a:t>
            </a:r>
            <a:endParaRPr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/>
            </a:r>
            <a:br>
              <a:rPr lang="en" sz="1800">
                <a:solidFill>
                  <a:srgbClr val="666666"/>
                </a:solidFill>
              </a:rPr>
            </a:br>
            <a:endParaRPr sz="1800">
              <a:solidFill>
                <a:srgbClr val="66666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75300" y="108500"/>
            <a:ext cx="4326600" cy="7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Social Scientists</a:t>
            </a:r>
            <a:endParaRPr sz="360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69975" y="916550"/>
            <a:ext cx="8429400" cy="4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They study all aspects in society, from past events to human behaviors and relationships among groups.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Anthropologists- What effects will this cause or the humans and other living creatures.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Geographers- How will these pipelines affect the value of the property?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Will these pipelines interfere with the quality of life?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Will the pristine meadows, beautiful streams, and spectacular mountain views be changed?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Historians-  How will the farms historical value be conserved?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275" y="3573723"/>
            <a:ext cx="1905875" cy="14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0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Inspectors</a:t>
            </a:r>
            <a:endParaRPr sz="360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9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much land will be affected? (Specific measurements)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Is there a model for </a:t>
            </a:r>
            <a:r>
              <a:rPr lang="en"/>
              <a:t>the design of the pipelines?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it show where they will run from and to?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--Overseeing construction and its effect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Homeowners v. State Government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550" y="368525"/>
            <a:ext cx="4406451" cy="440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</a:t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6156"/>
          <a:stretch/>
        </p:blipFill>
        <p:spPr>
          <a:xfrm>
            <a:off x="0" y="222075"/>
            <a:ext cx="4822050" cy="48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050" y="534900"/>
            <a:ext cx="4321950" cy="274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044450" y="1531175"/>
            <a:ext cx="5165700" cy="14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Lawyers</a:t>
            </a:r>
            <a:endParaRPr sz="3600"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specific type of legal team </a:t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175" y="1104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Lawyers Against Pipeline Building</a:t>
            </a:r>
            <a:r>
              <a:rPr lang="en"/>
              <a:t> 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Is there any legitimate paperwork that promises my clients (citizens of the land where the pipeline will cross) safe and honest relocation?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will this pipeline affect their property? 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many jobs will the pipeline provide, if any? And for how long? 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Types of Lawyers Needed</a:t>
            </a:r>
            <a:endParaRPr sz="3600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297500" y="15938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Property Rights Lawyers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Human Rights Lawyers  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Contracting Lawyers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Macintosh PowerPoint</Application>
  <PresentationFormat>On-screen Show (16:9)</PresentationFormat>
  <Paragraphs>62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A Pipeline in Paradise </vt:lpstr>
      <vt:lpstr>What type of experts do you need? </vt:lpstr>
      <vt:lpstr>Environmental Protection Agency</vt:lpstr>
      <vt:lpstr>Social Scientists</vt:lpstr>
      <vt:lpstr>Inspectors</vt:lpstr>
      <vt:lpstr>Form</vt:lpstr>
      <vt:lpstr>Lawyers</vt:lpstr>
      <vt:lpstr>Lawyers Against Pipeline Building </vt:lpstr>
      <vt:lpstr>Types of Lawyers Needed</vt:lpstr>
      <vt:lpstr>What if these questions cannot be answered by Spectra? </vt:lpstr>
      <vt:lpstr>Insurance Companies</vt:lpstr>
      <vt:lpstr>Why are they needed ? </vt:lpstr>
      <vt:lpstr>Other Experts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Pipeline in Paradise </dc:title>
  <cp:lastModifiedBy>Sedigheh  Khavari</cp:lastModifiedBy>
  <cp:revision>2</cp:revision>
  <dcterms:created xsi:type="dcterms:W3CDTF">2018-04-13T01:48:52Z</dcterms:created>
  <dcterms:modified xsi:type="dcterms:W3CDTF">2018-04-13T01:51:25Z</dcterms:modified>
</cp:coreProperties>
</file>